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1.xml" ContentType="application/vnd.openxmlformats-officedocument.drawingml.chart+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90"/>
  </p:notesMasterIdLst>
  <p:handoutMasterIdLst>
    <p:handoutMasterId r:id="rId91"/>
  </p:handoutMasterIdLst>
  <p:sldIdLst>
    <p:sldId id="1936" r:id="rId2"/>
    <p:sldId id="1937" r:id="rId3"/>
    <p:sldId id="2029" r:id="rId4"/>
    <p:sldId id="1939" r:id="rId5"/>
    <p:sldId id="1940" r:id="rId6"/>
    <p:sldId id="1941" r:id="rId7"/>
    <p:sldId id="1942" r:id="rId8"/>
    <p:sldId id="1943" r:id="rId9"/>
    <p:sldId id="1944" r:id="rId10"/>
    <p:sldId id="2024" r:id="rId11"/>
    <p:sldId id="1946" r:id="rId12"/>
    <p:sldId id="1947" r:id="rId13"/>
    <p:sldId id="1948" r:id="rId14"/>
    <p:sldId id="1949" r:id="rId15"/>
    <p:sldId id="1950" r:id="rId16"/>
    <p:sldId id="1951" r:id="rId17"/>
    <p:sldId id="1952" r:id="rId18"/>
    <p:sldId id="1953" r:id="rId19"/>
    <p:sldId id="2025" r:id="rId20"/>
    <p:sldId id="1955" r:id="rId21"/>
    <p:sldId id="1956" r:id="rId22"/>
    <p:sldId id="1957" r:id="rId23"/>
    <p:sldId id="1958" r:id="rId24"/>
    <p:sldId id="1959" r:id="rId25"/>
    <p:sldId id="1960" r:id="rId26"/>
    <p:sldId id="1961" r:id="rId27"/>
    <p:sldId id="1962" r:id="rId28"/>
    <p:sldId id="1963" r:id="rId29"/>
    <p:sldId id="1964" r:id="rId30"/>
    <p:sldId id="1965" r:id="rId31"/>
    <p:sldId id="1966" r:id="rId32"/>
    <p:sldId id="1967" r:id="rId33"/>
    <p:sldId id="1968" r:id="rId34"/>
    <p:sldId id="1969" r:id="rId35"/>
    <p:sldId id="1970" r:id="rId36"/>
    <p:sldId id="1971" r:id="rId37"/>
    <p:sldId id="1972" r:id="rId38"/>
    <p:sldId id="1973" r:id="rId39"/>
    <p:sldId id="1974" r:id="rId40"/>
    <p:sldId id="1975" r:id="rId41"/>
    <p:sldId id="1976" r:id="rId42"/>
    <p:sldId id="1977" r:id="rId43"/>
    <p:sldId id="1978" r:id="rId44"/>
    <p:sldId id="1979" r:id="rId45"/>
    <p:sldId id="1980" r:id="rId46"/>
    <p:sldId id="1981" r:id="rId47"/>
    <p:sldId id="2026" r:id="rId48"/>
    <p:sldId id="1983" r:id="rId49"/>
    <p:sldId id="1984" r:id="rId50"/>
    <p:sldId id="1985" r:id="rId51"/>
    <p:sldId id="1986" r:id="rId52"/>
    <p:sldId id="1987" r:id="rId53"/>
    <p:sldId id="1988" r:id="rId54"/>
    <p:sldId id="1989" r:id="rId55"/>
    <p:sldId id="2027" r:id="rId56"/>
    <p:sldId id="1991" r:id="rId57"/>
    <p:sldId id="1992" r:id="rId58"/>
    <p:sldId id="1993" r:id="rId59"/>
    <p:sldId id="1994" r:id="rId60"/>
    <p:sldId id="1995" r:id="rId61"/>
    <p:sldId id="1996" r:id="rId62"/>
    <p:sldId id="1997" r:id="rId63"/>
    <p:sldId id="1998" r:id="rId64"/>
    <p:sldId id="1999" r:id="rId65"/>
    <p:sldId id="2000" r:id="rId66"/>
    <p:sldId id="2001" r:id="rId67"/>
    <p:sldId id="2002" r:id="rId68"/>
    <p:sldId id="2003" r:id="rId69"/>
    <p:sldId id="2004" r:id="rId70"/>
    <p:sldId id="2005" r:id="rId71"/>
    <p:sldId id="2006" r:id="rId72"/>
    <p:sldId id="2007" r:id="rId73"/>
    <p:sldId id="2008" r:id="rId74"/>
    <p:sldId id="2009" r:id="rId75"/>
    <p:sldId id="2010" r:id="rId76"/>
    <p:sldId id="2011" r:id="rId77"/>
    <p:sldId id="2012" r:id="rId78"/>
    <p:sldId id="2013" r:id="rId79"/>
    <p:sldId id="2014" r:id="rId80"/>
    <p:sldId id="2015" r:id="rId81"/>
    <p:sldId id="2016" r:id="rId82"/>
    <p:sldId id="2028" r:id="rId83"/>
    <p:sldId id="2018" r:id="rId84"/>
    <p:sldId id="2019" r:id="rId85"/>
    <p:sldId id="2020" r:id="rId86"/>
    <p:sldId id="2021" r:id="rId87"/>
    <p:sldId id="2022" r:id="rId88"/>
    <p:sldId id="2023" r:id="rId89"/>
  </p:sldIdLst>
  <p:sldSz cx="9144000" cy="6858000" type="screen4x3"/>
  <p:notesSz cx="7315200" cy="960120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i="1"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i="1"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i="1"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i="1"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i="1" kern="1200">
        <a:solidFill>
          <a:schemeClr val="tx1"/>
        </a:solidFill>
        <a:latin typeface="Times New Roman" pitchFamily="18" charset="0"/>
        <a:ea typeface="+mn-ea"/>
        <a:cs typeface="+mn-cs"/>
      </a:defRPr>
    </a:lvl5pPr>
    <a:lvl6pPr marL="2286000" algn="l" defTabSz="914400" rtl="0" eaLnBrk="1" latinLnBrk="0" hangingPunct="1">
      <a:defRPr i="1" kern="1200">
        <a:solidFill>
          <a:schemeClr val="tx1"/>
        </a:solidFill>
        <a:latin typeface="Times New Roman" pitchFamily="18" charset="0"/>
        <a:ea typeface="+mn-ea"/>
        <a:cs typeface="+mn-cs"/>
      </a:defRPr>
    </a:lvl6pPr>
    <a:lvl7pPr marL="2743200" algn="l" defTabSz="914400" rtl="0" eaLnBrk="1" latinLnBrk="0" hangingPunct="1">
      <a:defRPr i="1" kern="1200">
        <a:solidFill>
          <a:schemeClr val="tx1"/>
        </a:solidFill>
        <a:latin typeface="Times New Roman" pitchFamily="18" charset="0"/>
        <a:ea typeface="+mn-ea"/>
        <a:cs typeface="+mn-cs"/>
      </a:defRPr>
    </a:lvl7pPr>
    <a:lvl8pPr marL="3200400" algn="l" defTabSz="914400" rtl="0" eaLnBrk="1" latinLnBrk="0" hangingPunct="1">
      <a:defRPr i="1" kern="1200">
        <a:solidFill>
          <a:schemeClr val="tx1"/>
        </a:solidFill>
        <a:latin typeface="Times New Roman" pitchFamily="18" charset="0"/>
        <a:ea typeface="+mn-ea"/>
        <a:cs typeface="+mn-cs"/>
      </a:defRPr>
    </a:lvl8pPr>
    <a:lvl9pPr marL="3657600" algn="l" defTabSz="914400" rtl="0" eaLnBrk="1" latinLnBrk="0" hangingPunct="1">
      <a:defRPr i="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CC"/>
    <a:srgbClr val="0000FF"/>
    <a:srgbClr val="3399FF"/>
    <a:srgbClr val="FF0000"/>
    <a:srgbClr val="47DCFF"/>
    <a:srgbClr val="00CCFF"/>
    <a:srgbClr val="66CCFF"/>
    <a:srgbClr val="0099FF"/>
    <a:srgbClr val="00CC99"/>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92" autoAdjust="0"/>
    <p:restoredTop sz="90556" autoAdjust="0"/>
  </p:normalViewPr>
  <p:slideViewPr>
    <p:cSldViewPr snapToGrid="0">
      <p:cViewPr>
        <p:scale>
          <a:sx n="66" d="100"/>
          <a:sy n="66" d="100"/>
        </p:scale>
        <p:origin x="-1428" y="-3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72" d="100"/>
          <a:sy n="72" d="100"/>
        </p:scale>
        <p:origin x="-1830" y="-78"/>
      </p:cViewPr>
      <p:guideLst>
        <p:guide orient="horz" pos="3023"/>
        <p:guide pos="2304"/>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owell\Documents\Datasets\Electricity%20price%20data\Ercot_Hourly_Power_prices_for_battery_study.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spPr>
            <a:ln>
              <a:solidFill>
                <a:srgbClr val="0070C0"/>
              </a:solidFill>
            </a:ln>
          </c:spPr>
          <c:marker>
            <c:spPr>
              <a:solidFill>
                <a:srgbClr val="0070C0"/>
              </a:solidFill>
              <a:ln>
                <a:solidFill>
                  <a:srgbClr val="0070C0"/>
                </a:solidFill>
              </a:ln>
            </c:spPr>
          </c:marker>
          <c:val>
            <c:numRef>
              <c:f>'Price data'!$D$43493:$D$43564</c:f>
              <c:numCache>
                <c:formatCode>0.00</c:formatCode>
                <c:ptCount val="72"/>
                <c:pt idx="0">
                  <c:v>46.57</c:v>
                </c:pt>
                <c:pt idx="1">
                  <c:v>44.01</c:v>
                </c:pt>
                <c:pt idx="2">
                  <c:v>35.659999999999997</c:v>
                </c:pt>
                <c:pt idx="3">
                  <c:v>27.73</c:v>
                </c:pt>
                <c:pt idx="4">
                  <c:v>31.78</c:v>
                </c:pt>
                <c:pt idx="5">
                  <c:v>36.65</c:v>
                </c:pt>
                <c:pt idx="6">
                  <c:v>50.78</c:v>
                </c:pt>
                <c:pt idx="7">
                  <c:v>55.2</c:v>
                </c:pt>
                <c:pt idx="8">
                  <c:v>41.64</c:v>
                </c:pt>
                <c:pt idx="9">
                  <c:v>48.48</c:v>
                </c:pt>
                <c:pt idx="10">
                  <c:v>43.57</c:v>
                </c:pt>
                <c:pt idx="11">
                  <c:v>35.229999999999997</c:v>
                </c:pt>
                <c:pt idx="12">
                  <c:v>31.94</c:v>
                </c:pt>
                <c:pt idx="13">
                  <c:v>27.24</c:v>
                </c:pt>
                <c:pt idx="14">
                  <c:v>22.45</c:v>
                </c:pt>
                <c:pt idx="15">
                  <c:v>20.74</c:v>
                </c:pt>
                <c:pt idx="16">
                  <c:v>22.58</c:v>
                </c:pt>
                <c:pt idx="17">
                  <c:v>45.33</c:v>
                </c:pt>
                <c:pt idx="18">
                  <c:v>56.06</c:v>
                </c:pt>
                <c:pt idx="19">
                  <c:v>56.95</c:v>
                </c:pt>
                <c:pt idx="20">
                  <c:v>52.49</c:v>
                </c:pt>
                <c:pt idx="21">
                  <c:v>48.41</c:v>
                </c:pt>
                <c:pt idx="22">
                  <c:v>44.82</c:v>
                </c:pt>
                <c:pt idx="23">
                  <c:v>42.29</c:v>
                </c:pt>
                <c:pt idx="24">
                  <c:v>41.29</c:v>
                </c:pt>
                <c:pt idx="25">
                  <c:v>30.61</c:v>
                </c:pt>
                <c:pt idx="26">
                  <c:v>35.67</c:v>
                </c:pt>
                <c:pt idx="27">
                  <c:v>39.08</c:v>
                </c:pt>
                <c:pt idx="28">
                  <c:v>40.69</c:v>
                </c:pt>
                <c:pt idx="29">
                  <c:v>44.54</c:v>
                </c:pt>
                <c:pt idx="30">
                  <c:v>41.56</c:v>
                </c:pt>
                <c:pt idx="31">
                  <c:v>60.89</c:v>
                </c:pt>
                <c:pt idx="32">
                  <c:v>63.71</c:v>
                </c:pt>
                <c:pt idx="33">
                  <c:v>70.37</c:v>
                </c:pt>
                <c:pt idx="34">
                  <c:v>53.77</c:v>
                </c:pt>
                <c:pt idx="35">
                  <c:v>45.81</c:v>
                </c:pt>
                <c:pt idx="36">
                  <c:v>38.33</c:v>
                </c:pt>
                <c:pt idx="37">
                  <c:v>24.56</c:v>
                </c:pt>
                <c:pt idx="38">
                  <c:v>20.49</c:v>
                </c:pt>
                <c:pt idx="39">
                  <c:v>18.84</c:v>
                </c:pt>
                <c:pt idx="40">
                  <c:v>24.61</c:v>
                </c:pt>
                <c:pt idx="41">
                  <c:v>44.23</c:v>
                </c:pt>
                <c:pt idx="42">
                  <c:v>73.010000000000005</c:v>
                </c:pt>
                <c:pt idx="43">
                  <c:v>53.62</c:v>
                </c:pt>
                <c:pt idx="44">
                  <c:v>47.89</c:v>
                </c:pt>
                <c:pt idx="45">
                  <c:v>49.03</c:v>
                </c:pt>
                <c:pt idx="46">
                  <c:v>49.28</c:v>
                </c:pt>
                <c:pt idx="47">
                  <c:v>121.19</c:v>
                </c:pt>
                <c:pt idx="48">
                  <c:v>47.69</c:v>
                </c:pt>
                <c:pt idx="49">
                  <c:v>38.869999999999997</c:v>
                </c:pt>
                <c:pt idx="50">
                  <c:v>23.62</c:v>
                </c:pt>
                <c:pt idx="51">
                  <c:v>27.51</c:v>
                </c:pt>
                <c:pt idx="52">
                  <c:v>34.4</c:v>
                </c:pt>
                <c:pt idx="53">
                  <c:v>30.62</c:v>
                </c:pt>
                <c:pt idx="54">
                  <c:v>35.1</c:v>
                </c:pt>
                <c:pt idx="55">
                  <c:v>47.32</c:v>
                </c:pt>
                <c:pt idx="56">
                  <c:v>51.19</c:v>
                </c:pt>
                <c:pt idx="57">
                  <c:v>42.57</c:v>
                </c:pt>
                <c:pt idx="58">
                  <c:v>31.73</c:v>
                </c:pt>
                <c:pt idx="59">
                  <c:v>19.309999999999999</c:v>
                </c:pt>
                <c:pt idx="60">
                  <c:v>16.97</c:v>
                </c:pt>
                <c:pt idx="61">
                  <c:v>20.260000000000002</c:v>
                </c:pt>
                <c:pt idx="62">
                  <c:v>15.72</c:v>
                </c:pt>
                <c:pt idx="63">
                  <c:v>15.42</c:v>
                </c:pt>
                <c:pt idx="64">
                  <c:v>30.86</c:v>
                </c:pt>
                <c:pt idx="65">
                  <c:v>43.9</c:v>
                </c:pt>
                <c:pt idx="66">
                  <c:v>59.39</c:v>
                </c:pt>
                <c:pt idx="67">
                  <c:v>46.78</c:v>
                </c:pt>
                <c:pt idx="68">
                  <c:v>43.46</c:v>
                </c:pt>
                <c:pt idx="69">
                  <c:v>37.9</c:v>
                </c:pt>
                <c:pt idx="70">
                  <c:v>31.32</c:v>
                </c:pt>
                <c:pt idx="71">
                  <c:v>19.37</c:v>
                </c:pt>
              </c:numCache>
            </c:numRef>
          </c:val>
          <c:smooth val="0"/>
        </c:ser>
        <c:dLbls>
          <c:showLegendKey val="0"/>
          <c:showVal val="0"/>
          <c:showCatName val="0"/>
          <c:showSerName val="0"/>
          <c:showPercent val="0"/>
          <c:showBubbleSize val="0"/>
        </c:dLbls>
        <c:marker val="1"/>
        <c:smooth val="0"/>
        <c:axId val="243710976"/>
        <c:axId val="243717248"/>
      </c:lineChart>
      <c:catAx>
        <c:axId val="243710976"/>
        <c:scaling>
          <c:orientation val="minMax"/>
        </c:scaling>
        <c:delete val="0"/>
        <c:axPos val="b"/>
        <c:majorTickMark val="out"/>
        <c:minorTickMark val="none"/>
        <c:tickLblPos val="nextTo"/>
        <c:crossAx val="243717248"/>
        <c:crosses val="autoZero"/>
        <c:auto val="1"/>
        <c:lblAlgn val="ctr"/>
        <c:lblOffset val="100"/>
        <c:noMultiLvlLbl val="0"/>
      </c:catAx>
      <c:valAx>
        <c:axId val="243717248"/>
        <c:scaling>
          <c:orientation val="minMax"/>
        </c:scaling>
        <c:delete val="0"/>
        <c:axPos val="l"/>
        <c:majorGridlines/>
        <c:numFmt formatCode="0.00" sourceLinked="1"/>
        <c:majorTickMark val="out"/>
        <c:minorTickMark val="none"/>
        <c:tickLblPos val="nextTo"/>
        <c:crossAx val="243710976"/>
        <c:crosses val="autoZero"/>
        <c:crossBetween val="between"/>
      </c:valAx>
      <c:spPr>
        <a:solidFill>
          <a:schemeClr val="bg1"/>
        </a:solidFill>
      </c:spPr>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4" Type="http://schemas.openxmlformats.org/officeDocument/2006/relationships/image" Target="../media/image40.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4" Type="http://schemas.openxmlformats.org/officeDocument/2006/relationships/image" Target="../media/image44.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4" Type="http://schemas.openxmlformats.org/officeDocument/2006/relationships/image" Target="../media/image44.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4" Type="http://schemas.openxmlformats.org/officeDocument/2006/relationships/image" Target="../media/image44.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4" Type="http://schemas.openxmlformats.org/officeDocument/2006/relationships/image" Target="../media/image44.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4" Type="http://schemas.openxmlformats.org/officeDocument/2006/relationships/image" Target="../media/image44.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4" Type="http://schemas.openxmlformats.org/officeDocument/2006/relationships/image" Target="../media/image44.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4" Type="http://schemas.openxmlformats.org/officeDocument/2006/relationships/image" Target="../media/image44.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4" Type="http://schemas.openxmlformats.org/officeDocument/2006/relationships/image" Target="../media/image44.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5" Type="http://schemas.openxmlformats.org/officeDocument/2006/relationships/image" Target="../media/image62.wmf"/><Relationship Id="rId4" Type="http://schemas.openxmlformats.org/officeDocument/2006/relationships/image" Target="../media/image61.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 Id="rId6" Type="http://schemas.openxmlformats.org/officeDocument/2006/relationships/image" Target="../media/image79.wmf"/><Relationship Id="rId5" Type="http://schemas.openxmlformats.org/officeDocument/2006/relationships/image" Target="../media/image78.wmf"/><Relationship Id="rId4" Type="http://schemas.openxmlformats.org/officeDocument/2006/relationships/image" Target="../media/image77.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 Id="rId6" Type="http://schemas.openxmlformats.org/officeDocument/2006/relationships/image" Target="../media/image79.wmf"/><Relationship Id="rId5" Type="http://schemas.openxmlformats.org/officeDocument/2006/relationships/image" Target="../media/image78.wmf"/><Relationship Id="rId4" Type="http://schemas.openxmlformats.org/officeDocument/2006/relationships/image" Target="../media/image77.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image" Target="../media/image80.wmf"/><Relationship Id="rId4" Type="http://schemas.openxmlformats.org/officeDocument/2006/relationships/image" Target="../media/image83.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29.vml.rels><?xml version="1.0" encoding="UTF-8" standalone="yes"?>
<Relationships xmlns="http://schemas.openxmlformats.org/package/2006/relationships"><Relationship Id="rId8" Type="http://schemas.openxmlformats.org/officeDocument/2006/relationships/image" Target="../media/image95.wmf"/><Relationship Id="rId3" Type="http://schemas.openxmlformats.org/officeDocument/2006/relationships/image" Target="../media/image90.wmf"/><Relationship Id="rId7" Type="http://schemas.openxmlformats.org/officeDocument/2006/relationships/image" Target="../media/image94.wmf"/><Relationship Id="rId2" Type="http://schemas.openxmlformats.org/officeDocument/2006/relationships/image" Target="../media/image89.wmf"/><Relationship Id="rId1" Type="http://schemas.openxmlformats.org/officeDocument/2006/relationships/image" Target="../media/image88.wmf"/><Relationship Id="rId6" Type="http://schemas.openxmlformats.org/officeDocument/2006/relationships/image" Target="../media/image93.wmf"/><Relationship Id="rId5" Type="http://schemas.openxmlformats.org/officeDocument/2006/relationships/image" Target="../media/image92.wmf"/><Relationship Id="rId4" Type="http://schemas.openxmlformats.org/officeDocument/2006/relationships/image" Target="../media/image9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image" Target="../media/image97.wmf"/><Relationship Id="rId1" Type="http://schemas.openxmlformats.org/officeDocument/2006/relationships/image" Target="../media/image96.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99.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0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5" Type="http://schemas.openxmlformats.org/officeDocument/2006/relationships/image" Target="../media/image15.wmf"/><Relationship Id="rId4"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4"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5" Type="http://schemas.openxmlformats.org/officeDocument/2006/relationships/image" Target="../media/image32.wmf"/><Relationship Id="rId4" Type="http://schemas.openxmlformats.org/officeDocument/2006/relationships/image" Target="../media/image3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8807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9170" name="Rectangle 2"/>
          <p:cNvSpPr>
            <a:spLocks noGrp="1" noChangeArrowheads="1"/>
          </p:cNvSpPr>
          <p:nvPr>
            <p:ph type="hdr" sz="quarter"/>
          </p:nvPr>
        </p:nvSpPr>
        <p:spPr bwMode="auto">
          <a:xfrm>
            <a:off x="0" y="0"/>
            <a:ext cx="3181350" cy="506413"/>
          </a:xfrm>
          <a:prstGeom prst="rect">
            <a:avLst/>
          </a:prstGeom>
          <a:noFill/>
          <a:ln w="25400">
            <a:noFill/>
            <a:miter lim="800000"/>
            <a:headEnd type="none" w="lg" len="lg"/>
            <a:tailEnd type="none" w="med" len="lg"/>
          </a:ln>
        </p:spPr>
        <p:txBody>
          <a:bodyPr vert="horz" wrap="square" lIns="100910" tIns="50454" rIns="100910" bIns="50454" numCol="1" anchor="t" anchorCtr="0" compatLnSpc="1">
            <a:prstTxWarp prst="textNoShape">
              <a:avLst/>
            </a:prstTxWarp>
          </a:bodyPr>
          <a:lstStyle>
            <a:lvl1pPr algn="l" defTabSz="1008063">
              <a:defRPr sz="1400" i="0"/>
            </a:lvl1pPr>
          </a:lstStyle>
          <a:p>
            <a:pPr>
              <a:defRPr/>
            </a:pPr>
            <a:endParaRPr lang="en-US"/>
          </a:p>
        </p:txBody>
      </p:sp>
      <p:sp>
        <p:nvSpPr>
          <p:cNvPr id="519171" name="Rectangle 3"/>
          <p:cNvSpPr>
            <a:spLocks noGrp="1" noChangeArrowheads="1"/>
          </p:cNvSpPr>
          <p:nvPr>
            <p:ph type="dt" idx="1"/>
          </p:nvPr>
        </p:nvSpPr>
        <p:spPr bwMode="auto">
          <a:xfrm>
            <a:off x="4105275" y="0"/>
            <a:ext cx="3181350" cy="506413"/>
          </a:xfrm>
          <a:prstGeom prst="rect">
            <a:avLst/>
          </a:prstGeom>
          <a:noFill/>
          <a:ln w="25400">
            <a:noFill/>
            <a:miter lim="800000"/>
            <a:headEnd type="none" w="lg" len="lg"/>
            <a:tailEnd type="none" w="med" len="lg"/>
          </a:ln>
        </p:spPr>
        <p:txBody>
          <a:bodyPr vert="horz" wrap="square" lIns="100910" tIns="50454" rIns="100910" bIns="50454" numCol="1" anchor="t" anchorCtr="0" compatLnSpc="1">
            <a:prstTxWarp prst="textNoShape">
              <a:avLst/>
            </a:prstTxWarp>
          </a:bodyPr>
          <a:lstStyle>
            <a:lvl1pPr algn="r" defTabSz="1008063">
              <a:defRPr sz="1400" i="0"/>
            </a:lvl1pPr>
          </a:lstStyle>
          <a:p>
            <a:pPr>
              <a:defRPr/>
            </a:pPr>
            <a:endParaRPr lang="en-US"/>
          </a:p>
        </p:txBody>
      </p:sp>
      <p:sp>
        <p:nvSpPr>
          <p:cNvPr id="209924" name="Rectangle 4"/>
          <p:cNvSpPr>
            <a:spLocks noGrp="1" noRot="1" noChangeAspect="1" noChangeArrowheads="1" noTextEdit="1"/>
          </p:cNvSpPr>
          <p:nvPr>
            <p:ph type="sldImg" idx="2"/>
          </p:nvPr>
        </p:nvSpPr>
        <p:spPr bwMode="auto">
          <a:xfrm>
            <a:off x="1323975" y="758825"/>
            <a:ext cx="4725988" cy="3544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9173" name="Rectangle 5"/>
          <p:cNvSpPr>
            <a:spLocks noGrp="1" noChangeArrowheads="1"/>
          </p:cNvSpPr>
          <p:nvPr>
            <p:ph type="body" sz="quarter" idx="3"/>
          </p:nvPr>
        </p:nvSpPr>
        <p:spPr bwMode="auto">
          <a:xfrm>
            <a:off x="1004888" y="4556125"/>
            <a:ext cx="5360987" cy="4300538"/>
          </a:xfrm>
          <a:prstGeom prst="rect">
            <a:avLst/>
          </a:prstGeom>
          <a:noFill/>
          <a:ln w="25400">
            <a:noFill/>
            <a:miter lim="800000"/>
            <a:headEnd type="none" w="lg" len="lg"/>
            <a:tailEnd type="none" w="med" len="lg"/>
          </a:ln>
        </p:spPr>
        <p:txBody>
          <a:bodyPr vert="horz" wrap="square" lIns="100910" tIns="50454" rIns="100910" bIns="5045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9174" name="Rectangle 6"/>
          <p:cNvSpPr>
            <a:spLocks noGrp="1" noChangeArrowheads="1"/>
          </p:cNvSpPr>
          <p:nvPr>
            <p:ph type="ftr" sz="quarter" idx="4"/>
          </p:nvPr>
        </p:nvSpPr>
        <p:spPr bwMode="auto">
          <a:xfrm>
            <a:off x="0" y="9109075"/>
            <a:ext cx="3181350" cy="509588"/>
          </a:xfrm>
          <a:prstGeom prst="rect">
            <a:avLst/>
          </a:prstGeom>
          <a:noFill/>
          <a:ln w="25400">
            <a:noFill/>
            <a:miter lim="800000"/>
            <a:headEnd type="none" w="lg" len="lg"/>
            <a:tailEnd type="none" w="med" len="lg"/>
          </a:ln>
        </p:spPr>
        <p:txBody>
          <a:bodyPr vert="horz" wrap="square" lIns="100910" tIns="50454" rIns="100910" bIns="50454" numCol="1" anchor="b" anchorCtr="0" compatLnSpc="1">
            <a:prstTxWarp prst="textNoShape">
              <a:avLst/>
            </a:prstTxWarp>
          </a:bodyPr>
          <a:lstStyle>
            <a:lvl1pPr algn="l" defTabSz="1008063">
              <a:defRPr sz="1400" i="0"/>
            </a:lvl1pPr>
          </a:lstStyle>
          <a:p>
            <a:pPr>
              <a:defRPr/>
            </a:pPr>
            <a:endParaRPr lang="en-US"/>
          </a:p>
        </p:txBody>
      </p:sp>
      <p:sp>
        <p:nvSpPr>
          <p:cNvPr id="519175" name="Rectangle 7"/>
          <p:cNvSpPr>
            <a:spLocks noGrp="1" noChangeArrowheads="1"/>
          </p:cNvSpPr>
          <p:nvPr>
            <p:ph type="sldNum" sz="quarter" idx="5"/>
          </p:nvPr>
        </p:nvSpPr>
        <p:spPr bwMode="auto">
          <a:xfrm>
            <a:off x="4105275" y="9109075"/>
            <a:ext cx="3181350" cy="509588"/>
          </a:xfrm>
          <a:prstGeom prst="rect">
            <a:avLst/>
          </a:prstGeom>
          <a:noFill/>
          <a:ln w="25400">
            <a:noFill/>
            <a:miter lim="800000"/>
            <a:headEnd type="none" w="lg" len="lg"/>
            <a:tailEnd type="none" w="med" len="lg"/>
          </a:ln>
        </p:spPr>
        <p:txBody>
          <a:bodyPr vert="horz" wrap="square" lIns="100910" tIns="50454" rIns="100910" bIns="50454" numCol="1" anchor="b" anchorCtr="0" compatLnSpc="1">
            <a:prstTxWarp prst="textNoShape">
              <a:avLst/>
            </a:prstTxWarp>
          </a:bodyPr>
          <a:lstStyle>
            <a:lvl1pPr algn="r" defTabSz="1008063">
              <a:defRPr sz="1400" i="0"/>
            </a:lvl1pPr>
          </a:lstStyle>
          <a:p>
            <a:pPr>
              <a:defRPr/>
            </a:pPr>
            <a:fld id="{DD0A9F78-39CE-4DDC-A26E-05BD6400C5DB}" type="slidenum">
              <a:rPr lang="en-US"/>
              <a:pPr>
                <a:defRPr/>
              </a:pPr>
              <a:t>‹#›</a:t>
            </a:fld>
            <a:endParaRPr lang="en-US"/>
          </a:p>
        </p:txBody>
      </p:sp>
    </p:spTree>
    <p:extLst>
      <p:ext uri="{BB962C8B-B14F-4D97-AF65-F5344CB8AC3E}">
        <p14:creationId xmlns:p14="http://schemas.microsoft.com/office/powerpoint/2010/main" val="6322841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a:lstStyle>
            <a:lvl1pPr defTabSz="1008063">
              <a:defRPr i="1">
                <a:solidFill>
                  <a:schemeClr val="tx1"/>
                </a:solidFill>
                <a:latin typeface="Times New Roman" pitchFamily="18" charset="0"/>
              </a:defRPr>
            </a:lvl1pPr>
            <a:lvl2pPr marL="742950" indent="-285750" defTabSz="1008063">
              <a:defRPr i="1">
                <a:solidFill>
                  <a:schemeClr val="tx1"/>
                </a:solidFill>
                <a:latin typeface="Times New Roman" pitchFamily="18" charset="0"/>
              </a:defRPr>
            </a:lvl2pPr>
            <a:lvl3pPr marL="1143000" indent="-228600" defTabSz="1008063">
              <a:defRPr i="1">
                <a:solidFill>
                  <a:schemeClr val="tx1"/>
                </a:solidFill>
                <a:latin typeface="Times New Roman" pitchFamily="18" charset="0"/>
              </a:defRPr>
            </a:lvl3pPr>
            <a:lvl4pPr marL="1600200" indent="-228600" defTabSz="1008063">
              <a:defRPr i="1">
                <a:solidFill>
                  <a:schemeClr val="tx1"/>
                </a:solidFill>
                <a:latin typeface="Times New Roman" pitchFamily="18" charset="0"/>
              </a:defRPr>
            </a:lvl4pPr>
            <a:lvl5pPr marL="2057400" indent="-228600" defTabSz="1008063">
              <a:defRPr i="1">
                <a:solidFill>
                  <a:schemeClr val="tx1"/>
                </a:solidFill>
                <a:latin typeface="Times New Roman" pitchFamily="18" charset="0"/>
              </a:defRPr>
            </a:lvl5pPr>
            <a:lvl6pPr marL="2514600" indent="-228600" algn="ctr" defTabSz="1008063" eaLnBrk="0" fontAlgn="base" hangingPunct="0">
              <a:spcBef>
                <a:spcPct val="0"/>
              </a:spcBef>
              <a:spcAft>
                <a:spcPct val="0"/>
              </a:spcAft>
              <a:defRPr i="1">
                <a:solidFill>
                  <a:schemeClr val="tx1"/>
                </a:solidFill>
                <a:latin typeface="Times New Roman" pitchFamily="18" charset="0"/>
              </a:defRPr>
            </a:lvl6pPr>
            <a:lvl7pPr marL="2971800" indent="-228600" algn="ctr" defTabSz="1008063" eaLnBrk="0" fontAlgn="base" hangingPunct="0">
              <a:spcBef>
                <a:spcPct val="0"/>
              </a:spcBef>
              <a:spcAft>
                <a:spcPct val="0"/>
              </a:spcAft>
              <a:defRPr i="1">
                <a:solidFill>
                  <a:schemeClr val="tx1"/>
                </a:solidFill>
                <a:latin typeface="Times New Roman" pitchFamily="18" charset="0"/>
              </a:defRPr>
            </a:lvl7pPr>
            <a:lvl8pPr marL="3429000" indent="-228600" algn="ctr" defTabSz="1008063" eaLnBrk="0" fontAlgn="base" hangingPunct="0">
              <a:spcBef>
                <a:spcPct val="0"/>
              </a:spcBef>
              <a:spcAft>
                <a:spcPct val="0"/>
              </a:spcAft>
              <a:defRPr i="1">
                <a:solidFill>
                  <a:schemeClr val="tx1"/>
                </a:solidFill>
                <a:latin typeface="Times New Roman" pitchFamily="18" charset="0"/>
              </a:defRPr>
            </a:lvl8pPr>
            <a:lvl9pPr marL="3886200" indent="-228600" algn="ctr" defTabSz="1008063" eaLnBrk="0" fontAlgn="base" hangingPunct="0">
              <a:spcBef>
                <a:spcPct val="0"/>
              </a:spcBef>
              <a:spcAft>
                <a:spcPct val="0"/>
              </a:spcAft>
              <a:defRPr i="1">
                <a:solidFill>
                  <a:schemeClr val="tx1"/>
                </a:solidFill>
                <a:latin typeface="Times New Roman" pitchFamily="18" charset="0"/>
              </a:defRPr>
            </a:lvl9pPr>
          </a:lstStyle>
          <a:p>
            <a:fld id="{0D8FFF06-6116-4B60-9160-C86D3FC8DB77}" type="slidenum">
              <a:rPr lang="en-US" i="0" smtClean="0"/>
              <a:pPr/>
              <a:t>1</a:t>
            </a:fld>
            <a:endParaRPr lang="en-US" i="0" smtClean="0"/>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a:lstStyle>
            <a:lvl1pPr defTabSz="1008063">
              <a:defRPr i="1">
                <a:solidFill>
                  <a:schemeClr val="tx1"/>
                </a:solidFill>
                <a:latin typeface="Times New Roman" pitchFamily="18" charset="0"/>
              </a:defRPr>
            </a:lvl1pPr>
            <a:lvl2pPr marL="742950" indent="-285750" defTabSz="1008063">
              <a:defRPr i="1">
                <a:solidFill>
                  <a:schemeClr val="tx1"/>
                </a:solidFill>
                <a:latin typeface="Times New Roman" pitchFamily="18" charset="0"/>
              </a:defRPr>
            </a:lvl2pPr>
            <a:lvl3pPr marL="1143000" indent="-228600" defTabSz="1008063">
              <a:defRPr i="1">
                <a:solidFill>
                  <a:schemeClr val="tx1"/>
                </a:solidFill>
                <a:latin typeface="Times New Roman" pitchFamily="18" charset="0"/>
              </a:defRPr>
            </a:lvl3pPr>
            <a:lvl4pPr marL="1600200" indent="-228600" defTabSz="1008063">
              <a:defRPr i="1">
                <a:solidFill>
                  <a:schemeClr val="tx1"/>
                </a:solidFill>
                <a:latin typeface="Times New Roman" pitchFamily="18" charset="0"/>
              </a:defRPr>
            </a:lvl4pPr>
            <a:lvl5pPr marL="2057400" indent="-228600" defTabSz="1008063">
              <a:defRPr i="1">
                <a:solidFill>
                  <a:schemeClr val="tx1"/>
                </a:solidFill>
                <a:latin typeface="Times New Roman" pitchFamily="18" charset="0"/>
              </a:defRPr>
            </a:lvl5pPr>
            <a:lvl6pPr marL="2514600" indent="-228600" algn="ctr" defTabSz="1008063" eaLnBrk="0" fontAlgn="base" hangingPunct="0">
              <a:spcBef>
                <a:spcPct val="0"/>
              </a:spcBef>
              <a:spcAft>
                <a:spcPct val="0"/>
              </a:spcAft>
              <a:defRPr i="1">
                <a:solidFill>
                  <a:schemeClr val="tx1"/>
                </a:solidFill>
                <a:latin typeface="Times New Roman" pitchFamily="18" charset="0"/>
              </a:defRPr>
            </a:lvl6pPr>
            <a:lvl7pPr marL="2971800" indent="-228600" algn="ctr" defTabSz="1008063" eaLnBrk="0" fontAlgn="base" hangingPunct="0">
              <a:spcBef>
                <a:spcPct val="0"/>
              </a:spcBef>
              <a:spcAft>
                <a:spcPct val="0"/>
              </a:spcAft>
              <a:defRPr i="1">
                <a:solidFill>
                  <a:schemeClr val="tx1"/>
                </a:solidFill>
                <a:latin typeface="Times New Roman" pitchFamily="18" charset="0"/>
              </a:defRPr>
            </a:lvl7pPr>
            <a:lvl8pPr marL="3429000" indent="-228600" algn="ctr" defTabSz="1008063" eaLnBrk="0" fontAlgn="base" hangingPunct="0">
              <a:spcBef>
                <a:spcPct val="0"/>
              </a:spcBef>
              <a:spcAft>
                <a:spcPct val="0"/>
              </a:spcAft>
              <a:defRPr i="1">
                <a:solidFill>
                  <a:schemeClr val="tx1"/>
                </a:solidFill>
                <a:latin typeface="Times New Roman" pitchFamily="18" charset="0"/>
              </a:defRPr>
            </a:lvl8pPr>
            <a:lvl9pPr marL="3886200" indent="-228600" algn="ctr" defTabSz="1008063" eaLnBrk="0" fontAlgn="base" hangingPunct="0">
              <a:spcBef>
                <a:spcPct val="0"/>
              </a:spcBef>
              <a:spcAft>
                <a:spcPct val="0"/>
              </a:spcAft>
              <a:defRPr i="1">
                <a:solidFill>
                  <a:schemeClr val="tx1"/>
                </a:solidFill>
                <a:latin typeface="Times New Roman" pitchFamily="18" charset="0"/>
              </a:defRPr>
            </a:lvl9pPr>
          </a:lstStyle>
          <a:p>
            <a:fld id="{A6373323-14C3-4BA0-AE14-726B367B3CAF}" type="slidenum">
              <a:rPr lang="en-US" i="0" smtClean="0"/>
              <a:pPr/>
              <a:t>11</a:t>
            </a:fld>
            <a:endParaRPr lang="en-US" i="0"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4105275" y="9109075"/>
            <a:ext cx="31813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lIns="100910" tIns="50454" rIns="100910" bIns="50454" anchor="b"/>
          <a:lstStyle>
            <a:lvl1pPr defTabSz="1008063">
              <a:defRPr i="1">
                <a:solidFill>
                  <a:schemeClr val="tx1"/>
                </a:solidFill>
                <a:latin typeface="Times New Roman" pitchFamily="18" charset="0"/>
              </a:defRPr>
            </a:lvl1pPr>
            <a:lvl2pPr marL="742950" indent="-285750" defTabSz="1008063">
              <a:defRPr i="1">
                <a:solidFill>
                  <a:schemeClr val="tx1"/>
                </a:solidFill>
                <a:latin typeface="Times New Roman" pitchFamily="18" charset="0"/>
              </a:defRPr>
            </a:lvl2pPr>
            <a:lvl3pPr marL="1143000" indent="-228600" defTabSz="1008063">
              <a:defRPr i="1">
                <a:solidFill>
                  <a:schemeClr val="tx1"/>
                </a:solidFill>
                <a:latin typeface="Times New Roman" pitchFamily="18" charset="0"/>
              </a:defRPr>
            </a:lvl3pPr>
            <a:lvl4pPr marL="1600200" indent="-228600" defTabSz="1008063">
              <a:defRPr i="1">
                <a:solidFill>
                  <a:schemeClr val="tx1"/>
                </a:solidFill>
                <a:latin typeface="Times New Roman" pitchFamily="18" charset="0"/>
              </a:defRPr>
            </a:lvl4pPr>
            <a:lvl5pPr marL="2057400" indent="-228600" defTabSz="1008063">
              <a:defRPr i="1">
                <a:solidFill>
                  <a:schemeClr val="tx1"/>
                </a:solidFill>
                <a:latin typeface="Times New Roman" pitchFamily="18" charset="0"/>
              </a:defRPr>
            </a:lvl5pPr>
            <a:lvl6pPr marL="2514600" indent="-228600" algn="ctr" defTabSz="1008063" eaLnBrk="0" fontAlgn="base" hangingPunct="0">
              <a:spcBef>
                <a:spcPct val="0"/>
              </a:spcBef>
              <a:spcAft>
                <a:spcPct val="0"/>
              </a:spcAft>
              <a:defRPr i="1">
                <a:solidFill>
                  <a:schemeClr val="tx1"/>
                </a:solidFill>
                <a:latin typeface="Times New Roman" pitchFamily="18" charset="0"/>
              </a:defRPr>
            </a:lvl6pPr>
            <a:lvl7pPr marL="2971800" indent="-228600" algn="ctr" defTabSz="1008063" eaLnBrk="0" fontAlgn="base" hangingPunct="0">
              <a:spcBef>
                <a:spcPct val="0"/>
              </a:spcBef>
              <a:spcAft>
                <a:spcPct val="0"/>
              </a:spcAft>
              <a:defRPr i="1">
                <a:solidFill>
                  <a:schemeClr val="tx1"/>
                </a:solidFill>
                <a:latin typeface="Times New Roman" pitchFamily="18" charset="0"/>
              </a:defRPr>
            </a:lvl7pPr>
            <a:lvl8pPr marL="3429000" indent="-228600" algn="ctr" defTabSz="1008063" eaLnBrk="0" fontAlgn="base" hangingPunct="0">
              <a:spcBef>
                <a:spcPct val="0"/>
              </a:spcBef>
              <a:spcAft>
                <a:spcPct val="0"/>
              </a:spcAft>
              <a:defRPr i="1">
                <a:solidFill>
                  <a:schemeClr val="tx1"/>
                </a:solidFill>
                <a:latin typeface="Times New Roman" pitchFamily="18" charset="0"/>
              </a:defRPr>
            </a:lvl8pPr>
            <a:lvl9pPr marL="3886200" indent="-228600" algn="ctr" defTabSz="1008063" eaLnBrk="0" fontAlgn="base" hangingPunct="0">
              <a:spcBef>
                <a:spcPct val="0"/>
              </a:spcBef>
              <a:spcAft>
                <a:spcPct val="0"/>
              </a:spcAft>
              <a:defRPr i="1">
                <a:solidFill>
                  <a:schemeClr val="tx1"/>
                </a:solidFill>
                <a:latin typeface="Times New Roman" pitchFamily="18" charset="0"/>
              </a:defRPr>
            </a:lvl9pPr>
          </a:lstStyle>
          <a:p>
            <a:pPr algn="r"/>
            <a:fld id="{00DA394A-045C-4DBB-A6DD-995EB8C3461A}" type="slidenum">
              <a:rPr lang="en-US" sz="1400" i="0"/>
              <a:pPr algn="r"/>
              <a:t>13</a:t>
            </a:fld>
            <a:endParaRPr lang="en-US" sz="1400" i="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a:lstStyle/>
          <a:p>
            <a:r>
              <a:rPr lang="en-US" smtClean="0"/>
              <a:t>This is the dispatch room for Schneider National, one of the largest truckload motor carriers in the U.S.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B98F24-1F84-4031-8635-B73CBECFEB13}" type="slidenum">
              <a:rPr lang="en-US"/>
              <a:pPr/>
              <a:t>14</a:t>
            </a:fld>
            <a:endParaRPr lang="en-US"/>
          </a:p>
        </p:txBody>
      </p:sp>
      <p:sp>
        <p:nvSpPr>
          <p:cNvPr id="3855362" name="Rectangle 2"/>
          <p:cNvSpPr>
            <a:spLocks noGrp="1" noRot="1" noChangeAspect="1" noChangeArrowheads="1" noTextEdit="1"/>
          </p:cNvSpPr>
          <p:nvPr>
            <p:ph type="sldImg"/>
          </p:nvPr>
        </p:nvSpPr>
        <p:spPr>
          <a:ln/>
        </p:spPr>
      </p:sp>
      <p:sp>
        <p:nvSpPr>
          <p:cNvPr id="3855363" name="Rectangle 3"/>
          <p:cNvSpPr>
            <a:spLocks noGrp="1" noChangeArrowheads="1"/>
          </p:cNvSpPr>
          <p:nvPr>
            <p:ph type="body" idx="1"/>
          </p:nvPr>
        </p:nvSpPr>
        <p:spPr/>
        <p:txBody>
          <a:bodyPr/>
          <a:lstStyle/>
          <a:p>
            <a:r>
              <a:rPr lang="en-US"/>
              <a:t>… to tasks (loads, trains, flights).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4D75C7-CCFF-4FC9-B50B-D65DF1A76B18}" type="slidenum">
              <a:rPr lang="en-US"/>
              <a:pPr/>
              <a:t>15</a:t>
            </a:fld>
            <a:endParaRPr lang="en-US"/>
          </a:p>
        </p:txBody>
      </p:sp>
      <p:sp>
        <p:nvSpPr>
          <p:cNvPr id="3857410" name="Rectangle 2"/>
          <p:cNvSpPr>
            <a:spLocks noGrp="1" noRot="1" noChangeAspect="1" noChangeArrowheads="1" noTextEdit="1"/>
          </p:cNvSpPr>
          <p:nvPr>
            <p:ph type="sldImg"/>
          </p:nvPr>
        </p:nvSpPr>
        <p:spPr>
          <a:ln/>
        </p:spPr>
      </p:sp>
      <p:sp>
        <p:nvSpPr>
          <p:cNvPr id="3857411" name="Rectangle 3"/>
          <p:cNvSpPr>
            <a:spLocks noGrp="1" noChangeArrowheads="1"/>
          </p:cNvSpPr>
          <p:nvPr>
            <p:ph type="body" idx="1"/>
          </p:nvPr>
        </p:nvSpPr>
        <p:spPr/>
        <p:txBody>
          <a:bodyPr/>
          <a:lstStyle/>
          <a:p>
            <a:r>
              <a:rPr lang="en-US"/>
              <a:t>After we make a decision at time t, we then have to do it again at t+1 and t+2</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D0A9F78-39CE-4DDC-A26E-05BD6400C5DB}" type="slidenum">
              <a:rPr lang="en-US" smtClean="0"/>
              <a:pPr>
                <a:defRPr/>
              </a:pPr>
              <a:t>16</a:t>
            </a:fld>
            <a:endParaRPr lang="en-US"/>
          </a:p>
        </p:txBody>
      </p:sp>
    </p:spTree>
    <p:extLst>
      <p:ext uri="{BB962C8B-B14F-4D97-AF65-F5344CB8AC3E}">
        <p14:creationId xmlns:p14="http://schemas.microsoft.com/office/powerpoint/2010/main" val="3857997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D0A9F78-39CE-4DDC-A26E-05BD6400C5DB}" type="slidenum">
              <a:rPr lang="en-US" smtClean="0"/>
              <a:pPr>
                <a:defRPr/>
              </a:pPr>
              <a:t>17</a:t>
            </a:fld>
            <a:endParaRPr lang="en-US"/>
          </a:p>
        </p:txBody>
      </p:sp>
    </p:spTree>
    <p:extLst>
      <p:ext uri="{BB962C8B-B14F-4D97-AF65-F5344CB8AC3E}">
        <p14:creationId xmlns:p14="http://schemas.microsoft.com/office/powerpoint/2010/main" val="3857997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D0A9F78-39CE-4DDC-A26E-05BD6400C5DB}" type="slidenum">
              <a:rPr lang="en-US" smtClean="0"/>
              <a:pPr>
                <a:defRPr/>
              </a:pPr>
              <a:t>18</a:t>
            </a:fld>
            <a:endParaRPr lang="en-US"/>
          </a:p>
        </p:txBody>
      </p:sp>
    </p:spTree>
    <p:extLst>
      <p:ext uri="{BB962C8B-B14F-4D97-AF65-F5344CB8AC3E}">
        <p14:creationId xmlns:p14="http://schemas.microsoft.com/office/powerpoint/2010/main" val="3857997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D0A9F78-39CE-4DDC-A26E-05BD6400C5DB}" type="slidenum">
              <a:rPr lang="en-US" smtClean="0"/>
              <a:pPr>
                <a:defRPr/>
              </a:pPr>
              <a:t>20</a:t>
            </a:fld>
            <a:endParaRPr lang="en-US"/>
          </a:p>
        </p:txBody>
      </p:sp>
    </p:spTree>
    <p:extLst>
      <p:ext uri="{BB962C8B-B14F-4D97-AF65-F5344CB8AC3E}">
        <p14:creationId xmlns:p14="http://schemas.microsoft.com/office/powerpoint/2010/main" val="319667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txBox="1">
            <a:spLocks noGrp="1" noChangeArrowheads="1"/>
          </p:cNvSpPr>
          <p:nvPr/>
        </p:nvSpPr>
        <p:spPr bwMode="auto">
          <a:xfrm>
            <a:off x="4105275" y="9109075"/>
            <a:ext cx="31813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lIns="100910" tIns="50454" rIns="100910" bIns="50454" anchor="b"/>
          <a:lstStyle>
            <a:lvl1pPr defTabSz="1008063">
              <a:defRPr i="1">
                <a:solidFill>
                  <a:schemeClr val="tx1"/>
                </a:solidFill>
                <a:latin typeface="Times New Roman" pitchFamily="18" charset="0"/>
              </a:defRPr>
            </a:lvl1pPr>
            <a:lvl2pPr marL="742950" indent="-285750" defTabSz="1008063">
              <a:defRPr i="1">
                <a:solidFill>
                  <a:schemeClr val="tx1"/>
                </a:solidFill>
                <a:latin typeface="Times New Roman" pitchFamily="18" charset="0"/>
              </a:defRPr>
            </a:lvl2pPr>
            <a:lvl3pPr marL="1143000" indent="-228600" defTabSz="1008063">
              <a:defRPr i="1">
                <a:solidFill>
                  <a:schemeClr val="tx1"/>
                </a:solidFill>
                <a:latin typeface="Times New Roman" pitchFamily="18" charset="0"/>
              </a:defRPr>
            </a:lvl3pPr>
            <a:lvl4pPr marL="1600200" indent="-228600" defTabSz="1008063">
              <a:defRPr i="1">
                <a:solidFill>
                  <a:schemeClr val="tx1"/>
                </a:solidFill>
                <a:latin typeface="Times New Roman" pitchFamily="18" charset="0"/>
              </a:defRPr>
            </a:lvl4pPr>
            <a:lvl5pPr marL="2057400" indent="-228600" defTabSz="1008063">
              <a:defRPr i="1">
                <a:solidFill>
                  <a:schemeClr val="tx1"/>
                </a:solidFill>
                <a:latin typeface="Times New Roman" pitchFamily="18" charset="0"/>
              </a:defRPr>
            </a:lvl5pPr>
            <a:lvl6pPr marL="2514600" indent="-228600" algn="ctr" defTabSz="1008063" eaLnBrk="0" fontAlgn="base" hangingPunct="0">
              <a:spcBef>
                <a:spcPct val="0"/>
              </a:spcBef>
              <a:spcAft>
                <a:spcPct val="0"/>
              </a:spcAft>
              <a:defRPr i="1">
                <a:solidFill>
                  <a:schemeClr val="tx1"/>
                </a:solidFill>
                <a:latin typeface="Times New Roman" pitchFamily="18" charset="0"/>
              </a:defRPr>
            </a:lvl6pPr>
            <a:lvl7pPr marL="2971800" indent="-228600" algn="ctr" defTabSz="1008063" eaLnBrk="0" fontAlgn="base" hangingPunct="0">
              <a:spcBef>
                <a:spcPct val="0"/>
              </a:spcBef>
              <a:spcAft>
                <a:spcPct val="0"/>
              </a:spcAft>
              <a:defRPr i="1">
                <a:solidFill>
                  <a:schemeClr val="tx1"/>
                </a:solidFill>
                <a:latin typeface="Times New Roman" pitchFamily="18" charset="0"/>
              </a:defRPr>
            </a:lvl7pPr>
            <a:lvl8pPr marL="3429000" indent="-228600" algn="ctr" defTabSz="1008063" eaLnBrk="0" fontAlgn="base" hangingPunct="0">
              <a:spcBef>
                <a:spcPct val="0"/>
              </a:spcBef>
              <a:spcAft>
                <a:spcPct val="0"/>
              </a:spcAft>
              <a:defRPr i="1">
                <a:solidFill>
                  <a:schemeClr val="tx1"/>
                </a:solidFill>
                <a:latin typeface="Times New Roman" pitchFamily="18" charset="0"/>
              </a:defRPr>
            </a:lvl8pPr>
            <a:lvl9pPr marL="3886200" indent="-228600" algn="ctr" defTabSz="1008063" eaLnBrk="0" fontAlgn="base" hangingPunct="0">
              <a:spcBef>
                <a:spcPct val="0"/>
              </a:spcBef>
              <a:spcAft>
                <a:spcPct val="0"/>
              </a:spcAft>
              <a:defRPr i="1">
                <a:solidFill>
                  <a:schemeClr val="tx1"/>
                </a:solidFill>
                <a:latin typeface="Times New Roman" pitchFamily="18" charset="0"/>
              </a:defRPr>
            </a:lvl9pPr>
          </a:lstStyle>
          <a:p>
            <a:pPr algn="r"/>
            <a:fld id="{7F85C0AF-691B-4C85-8DD2-7C067C8595A1}" type="slidenum">
              <a:rPr lang="en-US" sz="1400" i="0"/>
              <a:pPr algn="r"/>
              <a:t>21</a:t>
            </a:fld>
            <a:endParaRPr lang="en-US" sz="1400" i="0"/>
          </a:p>
        </p:txBody>
      </p:sp>
      <p:sp>
        <p:nvSpPr>
          <p:cNvPr id="385027" name="Rectangle 7"/>
          <p:cNvSpPr txBox="1">
            <a:spLocks noGrp="1" noChangeArrowheads="1"/>
          </p:cNvSpPr>
          <p:nvPr/>
        </p:nvSpPr>
        <p:spPr bwMode="auto">
          <a:xfrm>
            <a:off x="4105275" y="9107488"/>
            <a:ext cx="318135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lIns="100885" tIns="50441" rIns="100885" bIns="50441" anchor="b"/>
          <a:lstStyle>
            <a:lvl1pPr defTabSz="1004888">
              <a:defRPr i="1">
                <a:solidFill>
                  <a:schemeClr val="tx1"/>
                </a:solidFill>
                <a:latin typeface="Times New Roman" pitchFamily="18" charset="0"/>
              </a:defRPr>
            </a:lvl1pPr>
            <a:lvl2pPr marL="742950" indent="-285750" defTabSz="1004888">
              <a:defRPr i="1">
                <a:solidFill>
                  <a:schemeClr val="tx1"/>
                </a:solidFill>
                <a:latin typeface="Times New Roman" pitchFamily="18" charset="0"/>
              </a:defRPr>
            </a:lvl2pPr>
            <a:lvl3pPr marL="1143000" indent="-228600" defTabSz="1004888">
              <a:defRPr i="1">
                <a:solidFill>
                  <a:schemeClr val="tx1"/>
                </a:solidFill>
                <a:latin typeface="Times New Roman" pitchFamily="18" charset="0"/>
              </a:defRPr>
            </a:lvl3pPr>
            <a:lvl4pPr marL="1600200" indent="-228600" defTabSz="1004888">
              <a:defRPr i="1">
                <a:solidFill>
                  <a:schemeClr val="tx1"/>
                </a:solidFill>
                <a:latin typeface="Times New Roman" pitchFamily="18" charset="0"/>
              </a:defRPr>
            </a:lvl4pPr>
            <a:lvl5pPr marL="2057400" indent="-228600" defTabSz="1004888">
              <a:defRPr i="1">
                <a:solidFill>
                  <a:schemeClr val="tx1"/>
                </a:solidFill>
                <a:latin typeface="Times New Roman" pitchFamily="18" charset="0"/>
              </a:defRPr>
            </a:lvl5pPr>
            <a:lvl6pPr marL="2514600" indent="-228600" algn="ctr" defTabSz="1004888" eaLnBrk="0" fontAlgn="base" hangingPunct="0">
              <a:spcBef>
                <a:spcPct val="0"/>
              </a:spcBef>
              <a:spcAft>
                <a:spcPct val="0"/>
              </a:spcAft>
              <a:defRPr i="1">
                <a:solidFill>
                  <a:schemeClr val="tx1"/>
                </a:solidFill>
                <a:latin typeface="Times New Roman" pitchFamily="18" charset="0"/>
              </a:defRPr>
            </a:lvl6pPr>
            <a:lvl7pPr marL="2971800" indent="-228600" algn="ctr" defTabSz="1004888" eaLnBrk="0" fontAlgn="base" hangingPunct="0">
              <a:spcBef>
                <a:spcPct val="0"/>
              </a:spcBef>
              <a:spcAft>
                <a:spcPct val="0"/>
              </a:spcAft>
              <a:defRPr i="1">
                <a:solidFill>
                  <a:schemeClr val="tx1"/>
                </a:solidFill>
                <a:latin typeface="Times New Roman" pitchFamily="18" charset="0"/>
              </a:defRPr>
            </a:lvl7pPr>
            <a:lvl8pPr marL="3429000" indent="-228600" algn="ctr" defTabSz="1004888" eaLnBrk="0" fontAlgn="base" hangingPunct="0">
              <a:spcBef>
                <a:spcPct val="0"/>
              </a:spcBef>
              <a:spcAft>
                <a:spcPct val="0"/>
              </a:spcAft>
              <a:defRPr i="1">
                <a:solidFill>
                  <a:schemeClr val="tx1"/>
                </a:solidFill>
                <a:latin typeface="Times New Roman" pitchFamily="18" charset="0"/>
              </a:defRPr>
            </a:lvl8pPr>
            <a:lvl9pPr marL="3886200" indent="-228600" algn="ctr" defTabSz="1004888" eaLnBrk="0" fontAlgn="base" hangingPunct="0">
              <a:spcBef>
                <a:spcPct val="0"/>
              </a:spcBef>
              <a:spcAft>
                <a:spcPct val="0"/>
              </a:spcAft>
              <a:defRPr i="1">
                <a:solidFill>
                  <a:schemeClr val="tx1"/>
                </a:solidFill>
                <a:latin typeface="Times New Roman" pitchFamily="18" charset="0"/>
              </a:defRPr>
            </a:lvl9pPr>
          </a:lstStyle>
          <a:p>
            <a:pPr algn="r"/>
            <a:fld id="{DD48DF1C-1DED-4B43-B343-82CB48489CFF}" type="slidenum">
              <a:rPr lang="en-US" sz="1400"/>
              <a:pPr algn="r"/>
              <a:t>21</a:t>
            </a:fld>
            <a:endParaRPr lang="en-US" sz="1400"/>
          </a:p>
        </p:txBody>
      </p:sp>
      <p:sp>
        <p:nvSpPr>
          <p:cNvPr id="385028" name="Rectangle 2"/>
          <p:cNvSpPr>
            <a:spLocks noGrp="1" noRot="1" noChangeAspect="1" noChangeArrowheads="1" noTextEdit="1"/>
          </p:cNvSpPr>
          <p:nvPr>
            <p:ph type="sldImg"/>
          </p:nvPr>
        </p:nvSpPr>
        <p:spPr>
          <a:xfrm>
            <a:off x="1323975" y="758825"/>
            <a:ext cx="4727575" cy="3544888"/>
          </a:xfrm>
          <a:ln/>
        </p:spPr>
      </p:sp>
      <p:sp>
        <p:nvSpPr>
          <p:cNvPr id="38502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lg" len="lg"/>
                <a:tailEnd type="none" w="med" len="lg"/>
              </a14:hiddenLine>
            </a:ext>
          </a:extLst>
        </p:spPr>
        <p:txBody>
          <a:bodyPr lIns="100885" tIns="50441" rIns="100885" bIns="50441"/>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7"/>
          <p:cNvSpPr txBox="1">
            <a:spLocks noGrp="1" noChangeArrowheads="1"/>
          </p:cNvSpPr>
          <p:nvPr/>
        </p:nvSpPr>
        <p:spPr bwMode="auto">
          <a:xfrm>
            <a:off x="4105275" y="9109075"/>
            <a:ext cx="31813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lIns="100910" tIns="50454" rIns="100910" bIns="50454" anchor="b"/>
          <a:lstStyle>
            <a:lvl1pPr defTabSz="1008063">
              <a:defRPr i="1">
                <a:solidFill>
                  <a:schemeClr val="tx1"/>
                </a:solidFill>
                <a:latin typeface="Times New Roman" pitchFamily="18" charset="0"/>
              </a:defRPr>
            </a:lvl1pPr>
            <a:lvl2pPr marL="742950" indent="-285750" defTabSz="1008063">
              <a:defRPr i="1">
                <a:solidFill>
                  <a:schemeClr val="tx1"/>
                </a:solidFill>
                <a:latin typeface="Times New Roman" pitchFamily="18" charset="0"/>
              </a:defRPr>
            </a:lvl2pPr>
            <a:lvl3pPr marL="1143000" indent="-228600" defTabSz="1008063">
              <a:defRPr i="1">
                <a:solidFill>
                  <a:schemeClr val="tx1"/>
                </a:solidFill>
                <a:latin typeface="Times New Roman" pitchFamily="18" charset="0"/>
              </a:defRPr>
            </a:lvl3pPr>
            <a:lvl4pPr marL="1600200" indent="-228600" defTabSz="1008063">
              <a:defRPr i="1">
                <a:solidFill>
                  <a:schemeClr val="tx1"/>
                </a:solidFill>
                <a:latin typeface="Times New Roman" pitchFamily="18" charset="0"/>
              </a:defRPr>
            </a:lvl4pPr>
            <a:lvl5pPr marL="2057400" indent="-228600" defTabSz="1008063">
              <a:defRPr i="1">
                <a:solidFill>
                  <a:schemeClr val="tx1"/>
                </a:solidFill>
                <a:latin typeface="Times New Roman" pitchFamily="18" charset="0"/>
              </a:defRPr>
            </a:lvl5pPr>
            <a:lvl6pPr marL="2514600" indent="-228600" algn="ctr" defTabSz="1008063" eaLnBrk="0" fontAlgn="base" hangingPunct="0">
              <a:spcBef>
                <a:spcPct val="0"/>
              </a:spcBef>
              <a:spcAft>
                <a:spcPct val="0"/>
              </a:spcAft>
              <a:defRPr i="1">
                <a:solidFill>
                  <a:schemeClr val="tx1"/>
                </a:solidFill>
                <a:latin typeface="Times New Roman" pitchFamily="18" charset="0"/>
              </a:defRPr>
            </a:lvl6pPr>
            <a:lvl7pPr marL="2971800" indent="-228600" algn="ctr" defTabSz="1008063" eaLnBrk="0" fontAlgn="base" hangingPunct="0">
              <a:spcBef>
                <a:spcPct val="0"/>
              </a:spcBef>
              <a:spcAft>
                <a:spcPct val="0"/>
              </a:spcAft>
              <a:defRPr i="1">
                <a:solidFill>
                  <a:schemeClr val="tx1"/>
                </a:solidFill>
                <a:latin typeface="Times New Roman" pitchFamily="18" charset="0"/>
              </a:defRPr>
            </a:lvl7pPr>
            <a:lvl8pPr marL="3429000" indent="-228600" algn="ctr" defTabSz="1008063" eaLnBrk="0" fontAlgn="base" hangingPunct="0">
              <a:spcBef>
                <a:spcPct val="0"/>
              </a:spcBef>
              <a:spcAft>
                <a:spcPct val="0"/>
              </a:spcAft>
              <a:defRPr i="1">
                <a:solidFill>
                  <a:schemeClr val="tx1"/>
                </a:solidFill>
                <a:latin typeface="Times New Roman" pitchFamily="18" charset="0"/>
              </a:defRPr>
            </a:lvl8pPr>
            <a:lvl9pPr marL="3886200" indent="-228600" algn="ctr" defTabSz="1008063" eaLnBrk="0" fontAlgn="base" hangingPunct="0">
              <a:spcBef>
                <a:spcPct val="0"/>
              </a:spcBef>
              <a:spcAft>
                <a:spcPct val="0"/>
              </a:spcAft>
              <a:defRPr i="1">
                <a:solidFill>
                  <a:schemeClr val="tx1"/>
                </a:solidFill>
                <a:latin typeface="Times New Roman" pitchFamily="18" charset="0"/>
              </a:defRPr>
            </a:lvl9pPr>
          </a:lstStyle>
          <a:p>
            <a:pPr algn="r"/>
            <a:fld id="{32A69C22-B1A8-483C-9FFA-622B140A853E}" type="slidenum">
              <a:rPr lang="en-US" sz="1400" i="0"/>
              <a:pPr algn="r"/>
              <a:t>22</a:t>
            </a:fld>
            <a:endParaRPr lang="en-US" sz="1400" i="0"/>
          </a:p>
        </p:txBody>
      </p:sp>
      <p:sp>
        <p:nvSpPr>
          <p:cNvPr id="386051" name="Rectangle 7"/>
          <p:cNvSpPr txBox="1">
            <a:spLocks noGrp="1" noChangeArrowheads="1"/>
          </p:cNvSpPr>
          <p:nvPr/>
        </p:nvSpPr>
        <p:spPr bwMode="auto">
          <a:xfrm>
            <a:off x="4105275" y="9107488"/>
            <a:ext cx="318135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lIns="100885" tIns="50441" rIns="100885" bIns="50441" anchor="b"/>
          <a:lstStyle>
            <a:lvl1pPr defTabSz="1004888">
              <a:defRPr i="1">
                <a:solidFill>
                  <a:schemeClr val="tx1"/>
                </a:solidFill>
                <a:latin typeface="Times New Roman" pitchFamily="18" charset="0"/>
              </a:defRPr>
            </a:lvl1pPr>
            <a:lvl2pPr marL="742950" indent="-285750" defTabSz="1004888">
              <a:defRPr i="1">
                <a:solidFill>
                  <a:schemeClr val="tx1"/>
                </a:solidFill>
                <a:latin typeface="Times New Roman" pitchFamily="18" charset="0"/>
              </a:defRPr>
            </a:lvl2pPr>
            <a:lvl3pPr marL="1143000" indent="-228600" defTabSz="1004888">
              <a:defRPr i="1">
                <a:solidFill>
                  <a:schemeClr val="tx1"/>
                </a:solidFill>
                <a:latin typeface="Times New Roman" pitchFamily="18" charset="0"/>
              </a:defRPr>
            </a:lvl3pPr>
            <a:lvl4pPr marL="1600200" indent="-228600" defTabSz="1004888">
              <a:defRPr i="1">
                <a:solidFill>
                  <a:schemeClr val="tx1"/>
                </a:solidFill>
                <a:latin typeface="Times New Roman" pitchFamily="18" charset="0"/>
              </a:defRPr>
            </a:lvl4pPr>
            <a:lvl5pPr marL="2057400" indent="-228600" defTabSz="1004888">
              <a:defRPr i="1">
                <a:solidFill>
                  <a:schemeClr val="tx1"/>
                </a:solidFill>
                <a:latin typeface="Times New Roman" pitchFamily="18" charset="0"/>
              </a:defRPr>
            </a:lvl5pPr>
            <a:lvl6pPr marL="2514600" indent="-228600" algn="ctr" defTabSz="1004888" eaLnBrk="0" fontAlgn="base" hangingPunct="0">
              <a:spcBef>
                <a:spcPct val="0"/>
              </a:spcBef>
              <a:spcAft>
                <a:spcPct val="0"/>
              </a:spcAft>
              <a:defRPr i="1">
                <a:solidFill>
                  <a:schemeClr val="tx1"/>
                </a:solidFill>
                <a:latin typeface="Times New Roman" pitchFamily="18" charset="0"/>
              </a:defRPr>
            </a:lvl6pPr>
            <a:lvl7pPr marL="2971800" indent="-228600" algn="ctr" defTabSz="1004888" eaLnBrk="0" fontAlgn="base" hangingPunct="0">
              <a:spcBef>
                <a:spcPct val="0"/>
              </a:spcBef>
              <a:spcAft>
                <a:spcPct val="0"/>
              </a:spcAft>
              <a:defRPr i="1">
                <a:solidFill>
                  <a:schemeClr val="tx1"/>
                </a:solidFill>
                <a:latin typeface="Times New Roman" pitchFamily="18" charset="0"/>
              </a:defRPr>
            </a:lvl7pPr>
            <a:lvl8pPr marL="3429000" indent="-228600" algn="ctr" defTabSz="1004888" eaLnBrk="0" fontAlgn="base" hangingPunct="0">
              <a:spcBef>
                <a:spcPct val="0"/>
              </a:spcBef>
              <a:spcAft>
                <a:spcPct val="0"/>
              </a:spcAft>
              <a:defRPr i="1">
                <a:solidFill>
                  <a:schemeClr val="tx1"/>
                </a:solidFill>
                <a:latin typeface="Times New Roman" pitchFamily="18" charset="0"/>
              </a:defRPr>
            </a:lvl8pPr>
            <a:lvl9pPr marL="3886200" indent="-228600" algn="ctr" defTabSz="1004888" eaLnBrk="0" fontAlgn="base" hangingPunct="0">
              <a:spcBef>
                <a:spcPct val="0"/>
              </a:spcBef>
              <a:spcAft>
                <a:spcPct val="0"/>
              </a:spcAft>
              <a:defRPr i="1">
                <a:solidFill>
                  <a:schemeClr val="tx1"/>
                </a:solidFill>
                <a:latin typeface="Times New Roman" pitchFamily="18" charset="0"/>
              </a:defRPr>
            </a:lvl9pPr>
          </a:lstStyle>
          <a:p>
            <a:pPr algn="r"/>
            <a:fld id="{7C1A8727-AA4B-4474-8494-55B5E2C893BE}" type="slidenum">
              <a:rPr lang="en-US" sz="1400"/>
              <a:pPr algn="r"/>
              <a:t>22</a:t>
            </a:fld>
            <a:endParaRPr lang="en-US" sz="1400"/>
          </a:p>
        </p:txBody>
      </p:sp>
      <p:sp>
        <p:nvSpPr>
          <p:cNvPr id="386052" name="Rectangle 2"/>
          <p:cNvSpPr>
            <a:spLocks noGrp="1" noRot="1" noChangeAspect="1" noChangeArrowheads="1" noTextEdit="1"/>
          </p:cNvSpPr>
          <p:nvPr>
            <p:ph type="sldImg"/>
          </p:nvPr>
        </p:nvSpPr>
        <p:spPr>
          <a:xfrm>
            <a:off x="1323975" y="758825"/>
            <a:ext cx="4727575" cy="3544888"/>
          </a:xfrm>
          <a:ln/>
        </p:spPr>
      </p:sp>
      <p:sp>
        <p:nvSpPr>
          <p:cNvPr id="38605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lg" len="lg"/>
                <a:tailEnd type="none" w="med" len="lg"/>
              </a14:hiddenLine>
            </a:ext>
          </a:extLst>
        </p:spPr>
        <p:txBody>
          <a:bodyPr lIns="100885" tIns="50441" rIns="100885" bIns="50441"/>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txBox="1">
            <a:spLocks noGrp="1" noChangeArrowheads="1"/>
          </p:cNvSpPr>
          <p:nvPr/>
        </p:nvSpPr>
        <p:spPr bwMode="auto">
          <a:xfrm>
            <a:off x="4105275" y="9109075"/>
            <a:ext cx="31813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lIns="100910" tIns="50454" rIns="100910" bIns="50454" anchor="b"/>
          <a:lstStyle>
            <a:lvl1pPr defTabSz="1008063">
              <a:defRPr i="1">
                <a:solidFill>
                  <a:schemeClr val="tx1"/>
                </a:solidFill>
                <a:latin typeface="Times New Roman" pitchFamily="18" charset="0"/>
              </a:defRPr>
            </a:lvl1pPr>
            <a:lvl2pPr marL="742950" indent="-285750" defTabSz="1008063">
              <a:defRPr i="1">
                <a:solidFill>
                  <a:schemeClr val="tx1"/>
                </a:solidFill>
                <a:latin typeface="Times New Roman" pitchFamily="18" charset="0"/>
              </a:defRPr>
            </a:lvl2pPr>
            <a:lvl3pPr marL="1143000" indent="-228600" defTabSz="1008063">
              <a:defRPr i="1">
                <a:solidFill>
                  <a:schemeClr val="tx1"/>
                </a:solidFill>
                <a:latin typeface="Times New Roman" pitchFamily="18" charset="0"/>
              </a:defRPr>
            </a:lvl3pPr>
            <a:lvl4pPr marL="1600200" indent="-228600" defTabSz="1008063">
              <a:defRPr i="1">
                <a:solidFill>
                  <a:schemeClr val="tx1"/>
                </a:solidFill>
                <a:latin typeface="Times New Roman" pitchFamily="18" charset="0"/>
              </a:defRPr>
            </a:lvl4pPr>
            <a:lvl5pPr marL="2057400" indent="-228600" defTabSz="1008063">
              <a:defRPr i="1">
                <a:solidFill>
                  <a:schemeClr val="tx1"/>
                </a:solidFill>
                <a:latin typeface="Times New Roman" pitchFamily="18" charset="0"/>
              </a:defRPr>
            </a:lvl5pPr>
            <a:lvl6pPr marL="2514600" indent="-228600" algn="ctr" defTabSz="1008063" eaLnBrk="0" fontAlgn="base" hangingPunct="0">
              <a:spcBef>
                <a:spcPct val="0"/>
              </a:spcBef>
              <a:spcAft>
                <a:spcPct val="0"/>
              </a:spcAft>
              <a:defRPr i="1">
                <a:solidFill>
                  <a:schemeClr val="tx1"/>
                </a:solidFill>
                <a:latin typeface="Times New Roman" pitchFamily="18" charset="0"/>
              </a:defRPr>
            </a:lvl6pPr>
            <a:lvl7pPr marL="2971800" indent="-228600" algn="ctr" defTabSz="1008063" eaLnBrk="0" fontAlgn="base" hangingPunct="0">
              <a:spcBef>
                <a:spcPct val="0"/>
              </a:spcBef>
              <a:spcAft>
                <a:spcPct val="0"/>
              </a:spcAft>
              <a:defRPr i="1">
                <a:solidFill>
                  <a:schemeClr val="tx1"/>
                </a:solidFill>
                <a:latin typeface="Times New Roman" pitchFamily="18" charset="0"/>
              </a:defRPr>
            </a:lvl7pPr>
            <a:lvl8pPr marL="3429000" indent="-228600" algn="ctr" defTabSz="1008063" eaLnBrk="0" fontAlgn="base" hangingPunct="0">
              <a:spcBef>
                <a:spcPct val="0"/>
              </a:spcBef>
              <a:spcAft>
                <a:spcPct val="0"/>
              </a:spcAft>
              <a:defRPr i="1">
                <a:solidFill>
                  <a:schemeClr val="tx1"/>
                </a:solidFill>
                <a:latin typeface="Times New Roman" pitchFamily="18" charset="0"/>
              </a:defRPr>
            </a:lvl8pPr>
            <a:lvl9pPr marL="3886200" indent="-228600" algn="ctr" defTabSz="1008063" eaLnBrk="0" fontAlgn="base" hangingPunct="0">
              <a:spcBef>
                <a:spcPct val="0"/>
              </a:spcBef>
              <a:spcAft>
                <a:spcPct val="0"/>
              </a:spcAft>
              <a:defRPr i="1">
                <a:solidFill>
                  <a:schemeClr val="tx1"/>
                </a:solidFill>
                <a:latin typeface="Times New Roman" pitchFamily="18" charset="0"/>
              </a:defRPr>
            </a:lvl9pPr>
          </a:lstStyle>
          <a:p>
            <a:pPr algn="r"/>
            <a:fld id="{7F85C0AF-691B-4C85-8DD2-7C067C8595A1}" type="slidenum">
              <a:rPr lang="en-US" sz="1400" i="0"/>
              <a:pPr algn="r"/>
              <a:t>23</a:t>
            </a:fld>
            <a:endParaRPr lang="en-US" sz="1400" i="0"/>
          </a:p>
        </p:txBody>
      </p:sp>
      <p:sp>
        <p:nvSpPr>
          <p:cNvPr id="385027" name="Rectangle 7"/>
          <p:cNvSpPr txBox="1">
            <a:spLocks noGrp="1" noChangeArrowheads="1"/>
          </p:cNvSpPr>
          <p:nvPr/>
        </p:nvSpPr>
        <p:spPr bwMode="auto">
          <a:xfrm>
            <a:off x="4105275" y="9107488"/>
            <a:ext cx="318135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lIns="100885" tIns="50441" rIns="100885" bIns="50441" anchor="b"/>
          <a:lstStyle>
            <a:lvl1pPr defTabSz="1004888">
              <a:defRPr i="1">
                <a:solidFill>
                  <a:schemeClr val="tx1"/>
                </a:solidFill>
                <a:latin typeface="Times New Roman" pitchFamily="18" charset="0"/>
              </a:defRPr>
            </a:lvl1pPr>
            <a:lvl2pPr marL="742950" indent="-285750" defTabSz="1004888">
              <a:defRPr i="1">
                <a:solidFill>
                  <a:schemeClr val="tx1"/>
                </a:solidFill>
                <a:latin typeface="Times New Roman" pitchFamily="18" charset="0"/>
              </a:defRPr>
            </a:lvl2pPr>
            <a:lvl3pPr marL="1143000" indent="-228600" defTabSz="1004888">
              <a:defRPr i="1">
                <a:solidFill>
                  <a:schemeClr val="tx1"/>
                </a:solidFill>
                <a:latin typeface="Times New Roman" pitchFamily="18" charset="0"/>
              </a:defRPr>
            </a:lvl3pPr>
            <a:lvl4pPr marL="1600200" indent="-228600" defTabSz="1004888">
              <a:defRPr i="1">
                <a:solidFill>
                  <a:schemeClr val="tx1"/>
                </a:solidFill>
                <a:latin typeface="Times New Roman" pitchFamily="18" charset="0"/>
              </a:defRPr>
            </a:lvl4pPr>
            <a:lvl5pPr marL="2057400" indent="-228600" defTabSz="1004888">
              <a:defRPr i="1">
                <a:solidFill>
                  <a:schemeClr val="tx1"/>
                </a:solidFill>
                <a:latin typeface="Times New Roman" pitchFamily="18" charset="0"/>
              </a:defRPr>
            </a:lvl5pPr>
            <a:lvl6pPr marL="2514600" indent="-228600" algn="ctr" defTabSz="1004888" eaLnBrk="0" fontAlgn="base" hangingPunct="0">
              <a:spcBef>
                <a:spcPct val="0"/>
              </a:spcBef>
              <a:spcAft>
                <a:spcPct val="0"/>
              </a:spcAft>
              <a:defRPr i="1">
                <a:solidFill>
                  <a:schemeClr val="tx1"/>
                </a:solidFill>
                <a:latin typeface="Times New Roman" pitchFamily="18" charset="0"/>
              </a:defRPr>
            </a:lvl6pPr>
            <a:lvl7pPr marL="2971800" indent="-228600" algn="ctr" defTabSz="1004888" eaLnBrk="0" fontAlgn="base" hangingPunct="0">
              <a:spcBef>
                <a:spcPct val="0"/>
              </a:spcBef>
              <a:spcAft>
                <a:spcPct val="0"/>
              </a:spcAft>
              <a:defRPr i="1">
                <a:solidFill>
                  <a:schemeClr val="tx1"/>
                </a:solidFill>
                <a:latin typeface="Times New Roman" pitchFamily="18" charset="0"/>
              </a:defRPr>
            </a:lvl7pPr>
            <a:lvl8pPr marL="3429000" indent="-228600" algn="ctr" defTabSz="1004888" eaLnBrk="0" fontAlgn="base" hangingPunct="0">
              <a:spcBef>
                <a:spcPct val="0"/>
              </a:spcBef>
              <a:spcAft>
                <a:spcPct val="0"/>
              </a:spcAft>
              <a:defRPr i="1">
                <a:solidFill>
                  <a:schemeClr val="tx1"/>
                </a:solidFill>
                <a:latin typeface="Times New Roman" pitchFamily="18" charset="0"/>
              </a:defRPr>
            </a:lvl8pPr>
            <a:lvl9pPr marL="3886200" indent="-228600" algn="ctr" defTabSz="1004888" eaLnBrk="0" fontAlgn="base" hangingPunct="0">
              <a:spcBef>
                <a:spcPct val="0"/>
              </a:spcBef>
              <a:spcAft>
                <a:spcPct val="0"/>
              </a:spcAft>
              <a:defRPr i="1">
                <a:solidFill>
                  <a:schemeClr val="tx1"/>
                </a:solidFill>
                <a:latin typeface="Times New Roman" pitchFamily="18" charset="0"/>
              </a:defRPr>
            </a:lvl9pPr>
          </a:lstStyle>
          <a:p>
            <a:pPr algn="r"/>
            <a:fld id="{DD48DF1C-1DED-4B43-B343-82CB48489CFF}" type="slidenum">
              <a:rPr lang="en-US" sz="1400"/>
              <a:pPr algn="r"/>
              <a:t>23</a:t>
            </a:fld>
            <a:endParaRPr lang="en-US" sz="1400"/>
          </a:p>
        </p:txBody>
      </p:sp>
      <p:sp>
        <p:nvSpPr>
          <p:cNvPr id="385028" name="Rectangle 2"/>
          <p:cNvSpPr>
            <a:spLocks noGrp="1" noRot="1" noChangeAspect="1" noChangeArrowheads="1" noTextEdit="1"/>
          </p:cNvSpPr>
          <p:nvPr>
            <p:ph type="sldImg"/>
          </p:nvPr>
        </p:nvSpPr>
        <p:spPr>
          <a:xfrm>
            <a:off x="1323975" y="758825"/>
            <a:ext cx="4727575" cy="3544888"/>
          </a:xfrm>
          <a:ln/>
        </p:spPr>
      </p:sp>
      <p:sp>
        <p:nvSpPr>
          <p:cNvPr id="38502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lg" len="lg"/>
                <a:tailEnd type="none" w="med" len="lg"/>
              </a14:hiddenLine>
            </a:ext>
          </a:extLst>
        </p:spPr>
        <p:txBody>
          <a:bodyPr lIns="100885" tIns="50441" rIns="100885" bIns="50441"/>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txBox="1">
            <a:spLocks noGrp="1" noChangeArrowheads="1"/>
          </p:cNvSpPr>
          <p:nvPr/>
        </p:nvSpPr>
        <p:spPr bwMode="auto">
          <a:xfrm>
            <a:off x="4105275" y="9109075"/>
            <a:ext cx="31813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lIns="100910" tIns="50454" rIns="100910" bIns="50454" anchor="b"/>
          <a:lstStyle>
            <a:lvl1pPr defTabSz="1008063">
              <a:defRPr i="1">
                <a:solidFill>
                  <a:schemeClr val="tx1"/>
                </a:solidFill>
                <a:latin typeface="Times New Roman" pitchFamily="18" charset="0"/>
              </a:defRPr>
            </a:lvl1pPr>
            <a:lvl2pPr marL="742950" indent="-285750" defTabSz="1008063">
              <a:defRPr i="1">
                <a:solidFill>
                  <a:schemeClr val="tx1"/>
                </a:solidFill>
                <a:latin typeface="Times New Roman" pitchFamily="18" charset="0"/>
              </a:defRPr>
            </a:lvl2pPr>
            <a:lvl3pPr marL="1143000" indent="-228600" defTabSz="1008063">
              <a:defRPr i="1">
                <a:solidFill>
                  <a:schemeClr val="tx1"/>
                </a:solidFill>
                <a:latin typeface="Times New Roman" pitchFamily="18" charset="0"/>
              </a:defRPr>
            </a:lvl3pPr>
            <a:lvl4pPr marL="1600200" indent="-228600" defTabSz="1008063">
              <a:defRPr i="1">
                <a:solidFill>
                  <a:schemeClr val="tx1"/>
                </a:solidFill>
                <a:latin typeface="Times New Roman" pitchFamily="18" charset="0"/>
              </a:defRPr>
            </a:lvl4pPr>
            <a:lvl5pPr marL="2057400" indent="-228600" defTabSz="1008063">
              <a:defRPr i="1">
                <a:solidFill>
                  <a:schemeClr val="tx1"/>
                </a:solidFill>
                <a:latin typeface="Times New Roman" pitchFamily="18" charset="0"/>
              </a:defRPr>
            </a:lvl5pPr>
            <a:lvl6pPr marL="2514600" indent="-228600" algn="ctr" defTabSz="1008063" eaLnBrk="0" fontAlgn="base" hangingPunct="0">
              <a:spcBef>
                <a:spcPct val="0"/>
              </a:spcBef>
              <a:spcAft>
                <a:spcPct val="0"/>
              </a:spcAft>
              <a:defRPr i="1">
                <a:solidFill>
                  <a:schemeClr val="tx1"/>
                </a:solidFill>
                <a:latin typeface="Times New Roman" pitchFamily="18" charset="0"/>
              </a:defRPr>
            </a:lvl6pPr>
            <a:lvl7pPr marL="2971800" indent="-228600" algn="ctr" defTabSz="1008063" eaLnBrk="0" fontAlgn="base" hangingPunct="0">
              <a:spcBef>
                <a:spcPct val="0"/>
              </a:spcBef>
              <a:spcAft>
                <a:spcPct val="0"/>
              </a:spcAft>
              <a:defRPr i="1">
                <a:solidFill>
                  <a:schemeClr val="tx1"/>
                </a:solidFill>
                <a:latin typeface="Times New Roman" pitchFamily="18" charset="0"/>
              </a:defRPr>
            </a:lvl7pPr>
            <a:lvl8pPr marL="3429000" indent="-228600" algn="ctr" defTabSz="1008063" eaLnBrk="0" fontAlgn="base" hangingPunct="0">
              <a:spcBef>
                <a:spcPct val="0"/>
              </a:spcBef>
              <a:spcAft>
                <a:spcPct val="0"/>
              </a:spcAft>
              <a:defRPr i="1">
                <a:solidFill>
                  <a:schemeClr val="tx1"/>
                </a:solidFill>
                <a:latin typeface="Times New Roman" pitchFamily="18" charset="0"/>
              </a:defRPr>
            </a:lvl8pPr>
            <a:lvl9pPr marL="3886200" indent="-228600" algn="ctr" defTabSz="1008063" eaLnBrk="0" fontAlgn="base" hangingPunct="0">
              <a:spcBef>
                <a:spcPct val="0"/>
              </a:spcBef>
              <a:spcAft>
                <a:spcPct val="0"/>
              </a:spcAft>
              <a:defRPr i="1">
                <a:solidFill>
                  <a:schemeClr val="tx1"/>
                </a:solidFill>
                <a:latin typeface="Times New Roman" pitchFamily="18" charset="0"/>
              </a:defRPr>
            </a:lvl9pPr>
          </a:lstStyle>
          <a:p>
            <a:pPr algn="r"/>
            <a:fld id="{7F85C0AF-691B-4C85-8DD2-7C067C8595A1}" type="slidenum">
              <a:rPr lang="en-US" sz="1400" i="0"/>
              <a:pPr algn="r"/>
              <a:t>24</a:t>
            </a:fld>
            <a:endParaRPr lang="en-US" sz="1400" i="0"/>
          </a:p>
        </p:txBody>
      </p:sp>
      <p:sp>
        <p:nvSpPr>
          <p:cNvPr id="385027" name="Rectangle 7"/>
          <p:cNvSpPr txBox="1">
            <a:spLocks noGrp="1" noChangeArrowheads="1"/>
          </p:cNvSpPr>
          <p:nvPr/>
        </p:nvSpPr>
        <p:spPr bwMode="auto">
          <a:xfrm>
            <a:off x="4105275" y="9107488"/>
            <a:ext cx="318135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lIns="100885" tIns="50441" rIns="100885" bIns="50441" anchor="b"/>
          <a:lstStyle>
            <a:lvl1pPr defTabSz="1004888">
              <a:defRPr i="1">
                <a:solidFill>
                  <a:schemeClr val="tx1"/>
                </a:solidFill>
                <a:latin typeface="Times New Roman" pitchFamily="18" charset="0"/>
              </a:defRPr>
            </a:lvl1pPr>
            <a:lvl2pPr marL="742950" indent="-285750" defTabSz="1004888">
              <a:defRPr i="1">
                <a:solidFill>
                  <a:schemeClr val="tx1"/>
                </a:solidFill>
                <a:latin typeface="Times New Roman" pitchFamily="18" charset="0"/>
              </a:defRPr>
            </a:lvl2pPr>
            <a:lvl3pPr marL="1143000" indent="-228600" defTabSz="1004888">
              <a:defRPr i="1">
                <a:solidFill>
                  <a:schemeClr val="tx1"/>
                </a:solidFill>
                <a:latin typeface="Times New Roman" pitchFamily="18" charset="0"/>
              </a:defRPr>
            </a:lvl3pPr>
            <a:lvl4pPr marL="1600200" indent="-228600" defTabSz="1004888">
              <a:defRPr i="1">
                <a:solidFill>
                  <a:schemeClr val="tx1"/>
                </a:solidFill>
                <a:latin typeface="Times New Roman" pitchFamily="18" charset="0"/>
              </a:defRPr>
            </a:lvl4pPr>
            <a:lvl5pPr marL="2057400" indent="-228600" defTabSz="1004888">
              <a:defRPr i="1">
                <a:solidFill>
                  <a:schemeClr val="tx1"/>
                </a:solidFill>
                <a:latin typeface="Times New Roman" pitchFamily="18" charset="0"/>
              </a:defRPr>
            </a:lvl5pPr>
            <a:lvl6pPr marL="2514600" indent="-228600" algn="ctr" defTabSz="1004888" eaLnBrk="0" fontAlgn="base" hangingPunct="0">
              <a:spcBef>
                <a:spcPct val="0"/>
              </a:spcBef>
              <a:spcAft>
                <a:spcPct val="0"/>
              </a:spcAft>
              <a:defRPr i="1">
                <a:solidFill>
                  <a:schemeClr val="tx1"/>
                </a:solidFill>
                <a:latin typeface="Times New Roman" pitchFamily="18" charset="0"/>
              </a:defRPr>
            </a:lvl6pPr>
            <a:lvl7pPr marL="2971800" indent="-228600" algn="ctr" defTabSz="1004888" eaLnBrk="0" fontAlgn="base" hangingPunct="0">
              <a:spcBef>
                <a:spcPct val="0"/>
              </a:spcBef>
              <a:spcAft>
                <a:spcPct val="0"/>
              </a:spcAft>
              <a:defRPr i="1">
                <a:solidFill>
                  <a:schemeClr val="tx1"/>
                </a:solidFill>
                <a:latin typeface="Times New Roman" pitchFamily="18" charset="0"/>
              </a:defRPr>
            </a:lvl7pPr>
            <a:lvl8pPr marL="3429000" indent="-228600" algn="ctr" defTabSz="1004888" eaLnBrk="0" fontAlgn="base" hangingPunct="0">
              <a:spcBef>
                <a:spcPct val="0"/>
              </a:spcBef>
              <a:spcAft>
                <a:spcPct val="0"/>
              </a:spcAft>
              <a:defRPr i="1">
                <a:solidFill>
                  <a:schemeClr val="tx1"/>
                </a:solidFill>
                <a:latin typeface="Times New Roman" pitchFamily="18" charset="0"/>
              </a:defRPr>
            </a:lvl8pPr>
            <a:lvl9pPr marL="3886200" indent="-228600" algn="ctr" defTabSz="1004888" eaLnBrk="0" fontAlgn="base" hangingPunct="0">
              <a:spcBef>
                <a:spcPct val="0"/>
              </a:spcBef>
              <a:spcAft>
                <a:spcPct val="0"/>
              </a:spcAft>
              <a:defRPr i="1">
                <a:solidFill>
                  <a:schemeClr val="tx1"/>
                </a:solidFill>
                <a:latin typeface="Times New Roman" pitchFamily="18" charset="0"/>
              </a:defRPr>
            </a:lvl9pPr>
          </a:lstStyle>
          <a:p>
            <a:pPr algn="r"/>
            <a:fld id="{DD48DF1C-1DED-4B43-B343-82CB48489CFF}" type="slidenum">
              <a:rPr lang="en-US" sz="1400"/>
              <a:pPr algn="r"/>
              <a:t>24</a:t>
            </a:fld>
            <a:endParaRPr lang="en-US" sz="1400"/>
          </a:p>
        </p:txBody>
      </p:sp>
      <p:sp>
        <p:nvSpPr>
          <p:cNvPr id="385028" name="Rectangle 2"/>
          <p:cNvSpPr>
            <a:spLocks noGrp="1" noRot="1" noChangeAspect="1" noChangeArrowheads="1" noTextEdit="1"/>
          </p:cNvSpPr>
          <p:nvPr>
            <p:ph type="sldImg"/>
          </p:nvPr>
        </p:nvSpPr>
        <p:spPr>
          <a:xfrm>
            <a:off x="1323975" y="758825"/>
            <a:ext cx="4727575" cy="3544888"/>
          </a:xfrm>
          <a:ln/>
        </p:spPr>
      </p:sp>
      <p:sp>
        <p:nvSpPr>
          <p:cNvPr id="38502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lg" len="lg"/>
                <a:tailEnd type="none" w="med" len="lg"/>
              </a14:hiddenLine>
            </a:ext>
          </a:extLst>
        </p:spPr>
        <p:txBody>
          <a:bodyPr lIns="100885" tIns="50441" rIns="100885" bIns="50441"/>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txBox="1">
            <a:spLocks noGrp="1" noChangeArrowheads="1"/>
          </p:cNvSpPr>
          <p:nvPr/>
        </p:nvSpPr>
        <p:spPr bwMode="auto">
          <a:xfrm>
            <a:off x="4105275" y="9109075"/>
            <a:ext cx="31813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lIns="100910" tIns="50454" rIns="100910" bIns="50454" anchor="b"/>
          <a:lstStyle>
            <a:lvl1pPr defTabSz="1008063">
              <a:defRPr i="1">
                <a:solidFill>
                  <a:schemeClr val="tx1"/>
                </a:solidFill>
                <a:latin typeface="Times New Roman" pitchFamily="18" charset="0"/>
              </a:defRPr>
            </a:lvl1pPr>
            <a:lvl2pPr marL="742950" indent="-285750" defTabSz="1008063">
              <a:defRPr i="1">
                <a:solidFill>
                  <a:schemeClr val="tx1"/>
                </a:solidFill>
                <a:latin typeface="Times New Roman" pitchFamily="18" charset="0"/>
              </a:defRPr>
            </a:lvl2pPr>
            <a:lvl3pPr marL="1143000" indent="-228600" defTabSz="1008063">
              <a:defRPr i="1">
                <a:solidFill>
                  <a:schemeClr val="tx1"/>
                </a:solidFill>
                <a:latin typeface="Times New Roman" pitchFamily="18" charset="0"/>
              </a:defRPr>
            </a:lvl3pPr>
            <a:lvl4pPr marL="1600200" indent="-228600" defTabSz="1008063">
              <a:defRPr i="1">
                <a:solidFill>
                  <a:schemeClr val="tx1"/>
                </a:solidFill>
                <a:latin typeface="Times New Roman" pitchFamily="18" charset="0"/>
              </a:defRPr>
            </a:lvl4pPr>
            <a:lvl5pPr marL="2057400" indent="-228600" defTabSz="1008063">
              <a:defRPr i="1">
                <a:solidFill>
                  <a:schemeClr val="tx1"/>
                </a:solidFill>
                <a:latin typeface="Times New Roman" pitchFamily="18" charset="0"/>
              </a:defRPr>
            </a:lvl5pPr>
            <a:lvl6pPr marL="2514600" indent="-228600" algn="ctr" defTabSz="1008063" eaLnBrk="0" fontAlgn="base" hangingPunct="0">
              <a:spcBef>
                <a:spcPct val="0"/>
              </a:spcBef>
              <a:spcAft>
                <a:spcPct val="0"/>
              </a:spcAft>
              <a:defRPr i="1">
                <a:solidFill>
                  <a:schemeClr val="tx1"/>
                </a:solidFill>
                <a:latin typeface="Times New Roman" pitchFamily="18" charset="0"/>
              </a:defRPr>
            </a:lvl6pPr>
            <a:lvl7pPr marL="2971800" indent="-228600" algn="ctr" defTabSz="1008063" eaLnBrk="0" fontAlgn="base" hangingPunct="0">
              <a:spcBef>
                <a:spcPct val="0"/>
              </a:spcBef>
              <a:spcAft>
                <a:spcPct val="0"/>
              </a:spcAft>
              <a:defRPr i="1">
                <a:solidFill>
                  <a:schemeClr val="tx1"/>
                </a:solidFill>
                <a:latin typeface="Times New Roman" pitchFamily="18" charset="0"/>
              </a:defRPr>
            </a:lvl7pPr>
            <a:lvl8pPr marL="3429000" indent="-228600" algn="ctr" defTabSz="1008063" eaLnBrk="0" fontAlgn="base" hangingPunct="0">
              <a:spcBef>
                <a:spcPct val="0"/>
              </a:spcBef>
              <a:spcAft>
                <a:spcPct val="0"/>
              </a:spcAft>
              <a:defRPr i="1">
                <a:solidFill>
                  <a:schemeClr val="tx1"/>
                </a:solidFill>
                <a:latin typeface="Times New Roman" pitchFamily="18" charset="0"/>
              </a:defRPr>
            </a:lvl8pPr>
            <a:lvl9pPr marL="3886200" indent="-228600" algn="ctr" defTabSz="1008063" eaLnBrk="0" fontAlgn="base" hangingPunct="0">
              <a:spcBef>
                <a:spcPct val="0"/>
              </a:spcBef>
              <a:spcAft>
                <a:spcPct val="0"/>
              </a:spcAft>
              <a:defRPr i="1">
                <a:solidFill>
                  <a:schemeClr val="tx1"/>
                </a:solidFill>
                <a:latin typeface="Times New Roman" pitchFamily="18" charset="0"/>
              </a:defRPr>
            </a:lvl9pPr>
          </a:lstStyle>
          <a:p>
            <a:pPr algn="r"/>
            <a:fld id="{7F85C0AF-691B-4C85-8DD2-7C067C8595A1}" type="slidenum">
              <a:rPr lang="en-US" sz="1400" i="0"/>
              <a:pPr algn="r"/>
              <a:t>25</a:t>
            </a:fld>
            <a:endParaRPr lang="en-US" sz="1400" i="0"/>
          </a:p>
        </p:txBody>
      </p:sp>
      <p:sp>
        <p:nvSpPr>
          <p:cNvPr id="385027" name="Rectangle 7"/>
          <p:cNvSpPr txBox="1">
            <a:spLocks noGrp="1" noChangeArrowheads="1"/>
          </p:cNvSpPr>
          <p:nvPr/>
        </p:nvSpPr>
        <p:spPr bwMode="auto">
          <a:xfrm>
            <a:off x="4105275" y="9107488"/>
            <a:ext cx="318135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lIns="100885" tIns="50441" rIns="100885" bIns="50441" anchor="b"/>
          <a:lstStyle>
            <a:lvl1pPr defTabSz="1004888">
              <a:defRPr i="1">
                <a:solidFill>
                  <a:schemeClr val="tx1"/>
                </a:solidFill>
                <a:latin typeface="Times New Roman" pitchFamily="18" charset="0"/>
              </a:defRPr>
            </a:lvl1pPr>
            <a:lvl2pPr marL="742950" indent="-285750" defTabSz="1004888">
              <a:defRPr i="1">
                <a:solidFill>
                  <a:schemeClr val="tx1"/>
                </a:solidFill>
                <a:latin typeface="Times New Roman" pitchFamily="18" charset="0"/>
              </a:defRPr>
            </a:lvl2pPr>
            <a:lvl3pPr marL="1143000" indent="-228600" defTabSz="1004888">
              <a:defRPr i="1">
                <a:solidFill>
                  <a:schemeClr val="tx1"/>
                </a:solidFill>
                <a:latin typeface="Times New Roman" pitchFamily="18" charset="0"/>
              </a:defRPr>
            </a:lvl3pPr>
            <a:lvl4pPr marL="1600200" indent="-228600" defTabSz="1004888">
              <a:defRPr i="1">
                <a:solidFill>
                  <a:schemeClr val="tx1"/>
                </a:solidFill>
                <a:latin typeface="Times New Roman" pitchFamily="18" charset="0"/>
              </a:defRPr>
            </a:lvl4pPr>
            <a:lvl5pPr marL="2057400" indent="-228600" defTabSz="1004888">
              <a:defRPr i="1">
                <a:solidFill>
                  <a:schemeClr val="tx1"/>
                </a:solidFill>
                <a:latin typeface="Times New Roman" pitchFamily="18" charset="0"/>
              </a:defRPr>
            </a:lvl5pPr>
            <a:lvl6pPr marL="2514600" indent="-228600" algn="ctr" defTabSz="1004888" eaLnBrk="0" fontAlgn="base" hangingPunct="0">
              <a:spcBef>
                <a:spcPct val="0"/>
              </a:spcBef>
              <a:spcAft>
                <a:spcPct val="0"/>
              </a:spcAft>
              <a:defRPr i="1">
                <a:solidFill>
                  <a:schemeClr val="tx1"/>
                </a:solidFill>
                <a:latin typeface="Times New Roman" pitchFamily="18" charset="0"/>
              </a:defRPr>
            </a:lvl6pPr>
            <a:lvl7pPr marL="2971800" indent="-228600" algn="ctr" defTabSz="1004888" eaLnBrk="0" fontAlgn="base" hangingPunct="0">
              <a:spcBef>
                <a:spcPct val="0"/>
              </a:spcBef>
              <a:spcAft>
                <a:spcPct val="0"/>
              </a:spcAft>
              <a:defRPr i="1">
                <a:solidFill>
                  <a:schemeClr val="tx1"/>
                </a:solidFill>
                <a:latin typeface="Times New Roman" pitchFamily="18" charset="0"/>
              </a:defRPr>
            </a:lvl7pPr>
            <a:lvl8pPr marL="3429000" indent="-228600" algn="ctr" defTabSz="1004888" eaLnBrk="0" fontAlgn="base" hangingPunct="0">
              <a:spcBef>
                <a:spcPct val="0"/>
              </a:spcBef>
              <a:spcAft>
                <a:spcPct val="0"/>
              </a:spcAft>
              <a:defRPr i="1">
                <a:solidFill>
                  <a:schemeClr val="tx1"/>
                </a:solidFill>
                <a:latin typeface="Times New Roman" pitchFamily="18" charset="0"/>
              </a:defRPr>
            </a:lvl8pPr>
            <a:lvl9pPr marL="3886200" indent="-228600" algn="ctr" defTabSz="1004888" eaLnBrk="0" fontAlgn="base" hangingPunct="0">
              <a:spcBef>
                <a:spcPct val="0"/>
              </a:spcBef>
              <a:spcAft>
                <a:spcPct val="0"/>
              </a:spcAft>
              <a:defRPr i="1">
                <a:solidFill>
                  <a:schemeClr val="tx1"/>
                </a:solidFill>
                <a:latin typeface="Times New Roman" pitchFamily="18" charset="0"/>
              </a:defRPr>
            </a:lvl9pPr>
          </a:lstStyle>
          <a:p>
            <a:pPr algn="r"/>
            <a:fld id="{DD48DF1C-1DED-4B43-B343-82CB48489CFF}" type="slidenum">
              <a:rPr lang="en-US" sz="1400"/>
              <a:pPr algn="r"/>
              <a:t>25</a:t>
            </a:fld>
            <a:endParaRPr lang="en-US" sz="1400"/>
          </a:p>
        </p:txBody>
      </p:sp>
      <p:sp>
        <p:nvSpPr>
          <p:cNvPr id="385028" name="Rectangle 2"/>
          <p:cNvSpPr>
            <a:spLocks noGrp="1" noRot="1" noChangeAspect="1" noChangeArrowheads="1" noTextEdit="1"/>
          </p:cNvSpPr>
          <p:nvPr>
            <p:ph type="sldImg"/>
          </p:nvPr>
        </p:nvSpPr>
        <p:spPr>
          <a:xfrm>
            <a:off x="1323975" y="758825"/>
            <a:ext cx="4727575" cy="3544888"/>
          </a:xfrm>
          <a:ln/>
        </p:spPr>
      </p:sp>
      <p:sp>
        <p:nvSpPr>
          <p:cNvPr id="38502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lg" len="lg"/>
                <a:tailEnd type="none" w="med" len="lg"/>
              </a14:hiddenLine>
            </a:ext>
          </a:extLst>
        </p:spPr>
        <p:txBody>
          <a:bodyPr lIns="100885" tIns="50441" rIns="100885" bIns="50441"/>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txBox="1">
            <a:spLocks noGrp="1" noChangeArrowheads="1"/>
          </p:cNvSpPr>
          <p:nvPr/>
        </p:nvSpPr>
        <p:spPr bwMode="auto">
          <a:xfrm>
            <a:off x="4105275" y="9109075"/>
            <a:ext cx="31813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lIns="100910" tIns="50454" rIns="100910" bIns="50454" anchor="b"/>
          <a:lstStyle>
            <a:lvl1pPr defTabSz="1008063">
              <a:defRPr i="1">
                <a:solidFill>
                  <a:schemeClr val="tx1"/>
                </a:solidFill>
                <a:latin typeface="Times New Roman" pitchFamily="18" charset="0"/>
              </a:defRPr>
            </a:lvl1pPr>
            <a:lvl2pPr marL="742950" indent="-285750" defTabSz="1008063">
              <a:defRPr i="1">
                <a:solidFill>
                  <a:schemeClr val="tx1"/>
                </a:solidFill>
                <a:latin typeface="Times New Roman" pitchFamily="18" charset="0"/>
              </a:defRPr>
            </a:lvl2pPr>
            <a:lvl3pPr marL="1143000" indent="-228600" defTabSz="1008063">
              <a:defRPr i="1">
                <a:solidFill>
                  <a:schemeClr val="tx1"/>
                </a:solidFill>
                <a:latin typeface="Times New Roman" pitchFamily="18" charset="0"/>
              </a:defRPr>
            </a:lvl3pPr>
            <a:lvl4pPr marL="1600200" indent="-228600" defTabSz="1008063">
              <a:defRPr i="1">
                <a:solidFill>
                  <a:schemeClr val="tx1"/>
                </a:solidFill>
                <a:latin typeface="Times New Roman" pitchFamily="18" charset="0"/>
              </a:defRPr>
            </a:lvl4pPr>
            <a:lvl5pPr marL="2057400" indent="-228600" defTabSz="1008063">
              <a:defRPr i="1">
                <a:solidFill>
                  <a:schemeClr val="tx1"/>
                </a:solidFill>
                <a:latin typeface="Times New Roman" pitchFamily="18" charset="0"/>
              </a:defRPr>
            </a:lvl5pPr>
            <a:lvl6pPr marL="2514600" indent="-228600" algn="ctr" defTabSz="1008063" eaLnBrk="0" fontAlgn="base" hangingPunct="0">
              <a:spcBef>
                <a:spcPct val="0"/>
              </a:spcBef>
              <a:spcAft>
                <a:spcPct val="0"/>
              </a:spcAft>
              <a:defRPr i="1">
                <a:solidFill>
                  <a:schemeClr val="tx1"/>
                </a:solidFill>
                <a:latin typeface="Times New Roman" pitchFamily="18" charset="0"/>
              </a:defRPr>
            </a:lvl6pPr>
            <a:lvl7pPr marL="2971800" indent="-228600" algn="ctr" defTabSz="1008063" eaLnBrk="0" fontAlgn="base" hangingPunct="0">
              <a:spcBef>
                <a:spcPct val="0"/>
              </a:spcBef>
              <a:spcAft>
                <a:spcPct val="0"/>
              </a:spcAft>
              <a:defRPr i="1">
                <a:solidFill>
                  <a:schemeClr val="tx1"/>
                </a:solidFill>
                <a:latin typeface="Times New Roman" pitchFamily="18" charset="0"/>
              </a:defRPr>
            </a:lvl7pPr>
            <a:lvl8pPr marL="3429000" indent="-228600" algn="ctr" defTabSz="1008063" eaLnBrk="0" fontAlgn="base" hangingPunct="0">
              <a:spcBef>
                <a:spcPct val="0"/>
              </a:spcBef>
              <a:spcAft>
                <a:spcPct val="0"/>
              </a:spcAft>
              <a:defRPr i="1">
                <a:solidFill>
                  <a:schemeClr val="tx1"/>
                </a:solidFill>
                <a:latin typeface="Times New Roman" pitchFamily="18" charset="0"/>
              </a:defRPr>
            </a:lvl8pPr>
            <a:lvl9pPr marL="3886200" indent="-228600" algn="ctr" defTabSz="1008063" eaLnBrk="0" fontAlgn="base" hangingPunct="0">
              <a:spcBef>
                <a:spcPct val="0"/>
              </a:spcBef>
              <a:spcAft>
                <a:spcPct val="0"/>
              </a:spcAft>
              <a:defRPr i="1">
                <a:solidFill>
                  <a:schemeClr val="tx1"/>
                </a:solidFill>
                <a:latin typeface="Times New Roman" pitchFamily="18" charset="0"/>
              </a:defRPr>
            </a:lvl9pPr>
          </a:lstStyle>
          <a:p>
            <a:pPr algn="r"/>
            <a:fld id="{7F85C0AF-691B-4C85-8DD2-7C067C8595A1}" type="slidenum">
              <a:rPr lang="en-US" sz="1400" i="0"/>
              <a:pPr algn="r"/>
              <a:t>26</a:t>
            </a:fld>
            <a:endParaRPr lang="en-US" sz="1400" i="0"/>
          </a:p>
        </p:txBody>
      </p:sp>
      <p:sp>
        <p:nvSpPr>
          <p:cNvPr id="385027" name="Rectangle 7"/>
          <p:cNvSpPr txBox="1">
            <a:spLocks noGrp="1" noChangeArrowheads="1"/>
          </p:cNvSpPr>
          <p:nvPr/>
        </p:nvSpPr>
        <p:spPr bwMode="auto">
          <a:xfrm>
            <a:off x="4105275" y="9107488"/>
            <a:ext cx="318135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lIns="100885" tIns="50441" rIns="100885" bIns="50441" anchor="b"/>
          <a:lstStyle>
            <a:lvl1pPr defTabSz="1004888">
              <a:defRPr i="1">
                <a:solidFill>
                  <a:schemeClr val="tx1"/>
                </a:solidFill>
                <a:latin typeface="Times New Roman" pitchFamily="18" charset="0"/>
              </a:defRPr>
            </a:lvl1pPr>
            <a:lvl2pPr marL="742950" indent="-285750" defTabSz="1004888">
              <a:defRPr i="1">
                <a:solidFill>
                  <a:schemeClr val="tx1"/>
                </a:solidFill>
                <a:latin typeface="Times New Roman" pitchFamily="18" charset="0"/>
              </a:defRPr>
            </a:lvl2pPr>
            <a:lvl3pPr marL="1143000" indent="-228600" defTabSz="1004888">
              <a:defRPr i="1">
                <a:solidFill>
                  <a:schemeClr val="tx1"/>
                </a:solidFill>
                <a:latin typeface="Times New Roman" pitchFamily="18" charset="0"/>
              </a:defRPr>
            </a:lvl3pPr>
            <a:lvl4pPr marL="1600200" indent="-228600" defTabSz="1004888">
              <a:defRPr i="1">
                <a:solidFill>
                  <a:schemeClr val="tx1"/>
                </a:solidFill>
                <a:latin typeface="Times New Roman" pitchFamily="18" charset="0"/>
              </a:defRPr>
            </a:lvl4pPr>
            <a:lvl5pPr marL="2057400" indent="-228600" defTabSz="1004888">
              <a:defRPr i="1">
                <a:solidFill>
                  <a:schemeClr val="tx1"/>
                </a:solidFill>
                <a:latin typeface="Times New Roman" pitchFamily="18" charset="0"/>
              </a:defRPr>
            </a:lvl5pPr>
            <a:lvl6pPr marL="2514600" indent="-228600" algn="ctr" defTabSz="1004888" eaLnBrk="0" fontAlgn="base" hangingPunct="0">
              <a:spcBef>
                <a:spcPct val="0"/>
              </a:spcBef>
              <a:spcAft>
                <a:spcPct val="0"/>
              </a:spcAft>
              <a:defRPr i="1">
                <a:solidFill>
                  <a:schemeClr val="tx1"/>
                </a:solidFill>
                <a:latin typeface="Times New Roman" pitchFamily="18" charset="0"/>
              </a:defRPr>
            </a:lvl6pPr>
            <a:lvl7pPr marL="2971800" indent="-228600" algn="ctr" defTabSz="1004888" eaLnBrk="0" fontAlgn="base" hangingPunct="0">
              <a:spcBef>
                <a:spcPct val="0"/>
              </a:spcBef>
              <a:spcAft>
                <a:spcPct val="0"/>
              </a:spcAft>
              <a:defRPr i="1">
                <a:solidFill>
                  <a:schemeClr val="tx1"/>
                </a:solidFill>
                <a:latin typeface="Times New Roman" pitchFamily="18" charset="0"/>
              </a:defRPr>
            </a:lvl7pPr>
            <a:lvl8pPr marL="3429000" indent="-228600" algn="ctr" defTabSz="1004888" eaLnBrk="0" fontAlgn="base" hangingPunct="0">
              <a:spcBef>
                <a:spcPct val="0"/>
              </a:spcBef>
              <a:spcAft>
                <a:spcPct val="0"/>
              </a:spcAft>
              <a:defRPr i="1">
                <a:solidFill>
                  <a:schemeClr val="tx1"/>
                </a:solidFill>
                <a:latin typeface="Times New Roman" pitchFamily="18" charset="0"/>
              </a:defRPr>
            </a:lvl8pPr>
            <a:lvl9pPr marL="3886200" indent="-228600" algn="ctr" defTabSz="1004888" eaLnBrk="0" fontAlgn="base" hangingPunct="0">
              <a:spcBef>
                <a:spcPct val="0"/>
              </a:spcBef>
              <a:spcAft>
                <a:spcPct val="0"/>
              </a:spcAft>
              <a:defRPr i="1">
                <a:solidFill>
                  <a:schemeClr val="tx1"/>
                </a:solidFill>
                <a:latin typeface="Times New Roman" pitchFamily="18" charset="0"/>
              </a:defRPr>
            </a:lvl9pPr>
          </a:lstStyle>
          <a:p>
            <a:pPr algn="r"/>
            <a:fld id="{DD48DF1C-1DED-4B43-B343-82CB48489CFF}" type="slidenum">
              <a:rPr lang="en-US" sz="1400"/>
              <a:pPr algn="r"/>
              <a:t>26</a:t>
            </a:fld>
            <a:endParaRPr lang="en-US" sz="1400"/>
          </a:p>
        </p:txBody>
      </p:sp>
      <p:sp>
        <p:nvSpPr>
          <p:cNvPr id="385028" name="Rectangle 2"/>
          <p:cNvSpPr>
            <a:spLocks noGrp="1" noRot="1" noChangeAspect="1" noChangeArrowheads="1" noTextEdit="1"/>
          </p:cNvSpPr>
          <p:nvPr>
            <p:ph type="sldImg"/>
          </p:nvPr>
        </p:nvSpPr>
        <p:spPr>
          <a:xfrm>
            <a:off x="1323975" y="758825"/>
            <a:ext cx="4727575" cy="3544888"/>
          </a:xfrm>
          <a:ln/>
        </p:spPr>
      </p:sp>
      <p:sp>
        <p:nvSpPr>
          <p:cNvPr id="38502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lg" len="lg"/>
                <a:tailEnd type="none" w="med" len="lg"/>
              </a14:hiddenLine>
            </a:ext>
          </a:extLst>
        </p:spPr>
        <p:txBody>
          <a:bodyPr lIns="100885" tIns="50441" rIns="100885" bIns="50441"/>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txBox="1">
            <a:spLocks noGrp="1" noChangeArrowheads="1"/>
          </p:cNvSpPr>
          <p:nvPr/>
        </p:nvSpPr>
        <p:spPr bwMode="auto">
          <a:xfrm>
            <a:off x="4105275" y="9109075"/>
            <a:ext cx="31813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lIns="100910" tIns="50454" rIns="100910" bIns="50454" anchor="b"/>
          <a:lstStyle>
            <a:lvl1pPr defTabSz="1008063">
              <a:defRPr i="1">
                <a:solidFill>
                  <a:schemeClr val="tx1"/>
                </a:solidFill>
                <a:latin typeface="Times New Roman" pitchFamily="18" charset="0"/>
              </a:defRPr>
            </a:lvl1pPr>
            <a:lvl2pPr marL="742950" indent="-285750" defTabSz="1008063">
              <a:defRPr i="1">
                <a:solidFill>
                  <a:schemeClr val="tx1"/>
                </a:solidFill>
                <a:latin typeface="Times New Roman" pitchFamily="18" charset="0"/>
              </a:defRPr>
            </a:lvl2pPr>
            <a:lvl3pPr marL="1143000" indent="-228600" defTabSz="1008063">
              <a:defRPr i="1">
                <a:solidFill>
                  <a:schemeClr val="tx1"/>
                </a:solidFill>
                <a:latin typeface="Times New Roman" pitchFamily="18" charset="0"/>
              </a:defRPr>
            </a:lvl3pPr>
            <a:lvl4pPr marL="1600200" indent="-228600" defTabSz="1008063">
              <a:defRPr i="1">
                <a:solidFill>
                  <a:schemeClr val="tx1"/>
                </a:solidFill>
                <a:latin typeface="Times New Roman" pitchFamily="18" charset="0"/>
              </a:defRPr>
            </a:lvl4pPr>
            <a:lvl5pPr marL="2057400" indent="-228600" defTabSz="1008063">
              <a:defRPr i="1">
                <a:solidFill>
                  <a:schemeClr val="tx1"/>
                </a:solidFill>
                <a:latin typeface="Times New Roman" pitchFamily="18" charset="0"/>
              </a:defRPr>
            </a:lvl5pPr>
            <a:lvl6pPr marL="2514600" indent="-228600" algn="ctr" defTabSz="1008063" eaLnBrk="0" fontAlgn="base" hangingPunct="0">
              <a:spcBef>
                <a:spcPct val="0"/>
              </a:spcBef>
              <a:spcAft>
                <a:spcPct val="0"/>
              </a:spcAft>
              <a:defRPr i="1">
                <a:solidFill>
                  <a:schemeClr val="tx1"/>
                </a:solidFill>
                <a:latin typeface="Times New Roman" pitchFamily="18" charset="0"/>
              </a:defRPr>
            </a:lvl6pPr>
            <a:lvl7pPr marL="2971800" indent="-228600" algn="ctr" defTabSz="1008063" eaLnBrk="0" fontAlgn="base" hangingPunct="0">
              <a:spcBef>
                <a:spcPct val="0"/>
              </a:spcBef>
              <a:spcAft>
                <a:spcPct val="0"/>
              </a:spcAft>
              <a:defRPr i="1">
                <a:solidFill>
                  <a:schemeClr val="tx1"/>
                </a:solidFill>
                <a:latin typeface="Times New Roman" pitchFamily="18" charset="0"/>
              </a:defRPr>
            </a:lvl7pPr>
            <a:lvl8pPr marL="3429000" indent="-228600" algn="ctr" defTabSz="1008063" eaLnBrk="0" fontAlgn="base" hangingPunct="0">
              <a:spcBef>
                <a:spcPct val="0"/>
              </a:spcBef>
              <a:spcAft>
                <a:spcPct val="0"/>
              </a:spcAft>
              <a:defRPr i="1">
                <a:solidFill>
                  <a:schemeClr val="tx1"/>
                </a:solidFill>
                <a:latin typeface="Times New Roman" pitchFamily="18" charset="0"/>
              </a:defRPr>
            </a:lvl8pPr>
            <a:lvl9pPr marL="3886200" indent="-228600" algn="ctr" defTabSz="1008063" eaLnBrk="0" fontAlgn="base" hangingPunct="0">
              <a:spcBef>
                <a:spcPct val="0"/>
              </a:spcBef>
              <a:spcAft>
                <a:spcPct val="0"/>
              </a:spcAft>
              <a:defRPr i="1">
                <a:solidFill>
                  <a:schemeClr val="tx1"/>
                </a:solidFill>
                <a:latin typeface="Times New Roman" pitchFamily="18" charset="0"/>
              </a:defRPr>
            </a:lvl9pPr>
          </a:lstStyle>
          <a:p>
            <a:pPr algn="r"/>
            <a:fld id="{7F85C0AF-691B-4C85-8DD2-7C067C8595A1}" type="slidenum">
              <a:rPr lang="en-US" sz="1400" i="0"/>
              <a:pPr algn="r"/>
              <a:t>27</a:t>
            </a:fld>
            <a:endParaRPr lang="en-US" sz="1400" i="0"/>
          </a:p>
        </p:txBody>
      </p:sp>
      <p:sp>
        <p:nvSpPr>
          <p:cNvPr id="385027" name="Rectangle 7"/>
          <p:cNvSpPr txBox="1">
            <a:spLocks noGrp="1" noChangeArrowheads="1"/>
          </p:cNvSpPr>
          <p:nvPr/>
        </p:nvSpPr>
        <p:spPr bwMode="auto">
          <a:xfrm>
            <a:off x="4105275" y="9107488"/>
            <a:ext cx="318135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lIns="100885" tIns="50441" rIns="100885" bIns="50441" anchor="b"/>
          <a:lstStyle>
            <a:lvl1pPr defTabSz="1004888">
              <a:defRPr i="1">
                <a:solidFill>
                  <a:schemeClr val="tx1"/>
                </a:solidFill>
                <a:latin typeface="Times New Roman" pitchFamily="18" charset="0"/>
              </a:defRPr>
            </a:lvl1pPr>
            <a:lvl2pPr marL="742950" indent="-285750" defTabSz="1004888">
              <a:defRPr i="1">
                <a:solidFill>
                  <a:schemeClr val="tx1"/>
                </a:solidFill>
                <a:latin typeface="Times New Roman" pitchFamily="18" charset="0"/>
              </a:defRPr>
            </a:lvl2pPr>
            <a:lvl3pPr marL="1143000" indent="-228600" defTabSz="1004888">
              <a:defRPr i="1">
                <a:solidFill>
                  <a:schemeClr val="tx1"/>
                </a:solidFill>
                <a:latin typeface="Times New Roman" pitchFamily="18" charset="0"/>
              </a:defRPr>
            </a:lvl3pPr>
            <a:lvl4pPr marL="1600200" indent="-228600" defTabSz="1004888">
              <a:defRPr i="1">
                <a:solidFill>
                  <a:schemeClr val="tx1"/>
                </a:solidFill>
                <a:latin typeface="Times New Roman" pitchFamily="18" charset="0"/>
              </a:defRPr>
            </a:lvl4pPr>
            <a:lvl5pPr marL="2057400" indent="-228600" defTabSz="1004888">
              <a:defRPr i="1">
                <a:solidFill>
                  <a:schemeClr val="tx1"/>
                </a:solidFill>
                <a:latin typeface="Times New Roman" pitchFamily="18" charset="0"/>
              </a:defRPr>
            </a:lvl5pPr>
            <a:lvl6pPr marL="2514600" indent="-228600" algn="ctr" defTabSz="1004888" eaLnBrk="0" fontAlgn="base" hangingPunct="0">
              <a:spcBef>
                <a:spcPct val="0"/>
              </a:spcBef>
              <a:spcAft>
                <a:spcPct val="0"/>
              </a:spcAft>
              <a:defRPr i="1">
                <a:solidFill>
                  <a:schemeClr val="tx1"/>
                </a:solidFill>
                <a:latin typeface="Times New Roman" pitchFamily="18" charset="0"/>
              </a:defRPr>
            </a:lvl6pPr>
            <a:lvl7pPr marL="2971800" indent="-228600" algn="ctr" defTabSz="1004888" eaLnBrk="0" fontAlgn="base" hangingPunct="0">
              <a:spcBef>
                <a:spcPct val="0"/>
              </a:spcBef>
              <a:spcAft>
                <a:spcPct val="0"/>
              </a:spcAft>
              <a:defRPr i="1">
                <a:solidFill>
                  <a:schemeClr val="tx1"/>
                </a:solidFill>
                <a:latin typeface="Times New Roman" pitchFamily="18" charset="0"/>
              </a:defRPr>
            </a:lvl7pPr>
            <a:lvl8pPr marL="3429000" indent="-228600" algn="ctr" defTabSz="1004888" eaLnBrk="0" fontAlgn="base" hangingPunct="0">
              <a:spcBef>
                <a:spcPct val="0"/>
              </a:spcBef>
              <a:spcAft>
                <a:spcPct val="0"/>
              </a:spcAft>
              <a:defRPr i="1">
                <a:solidFill>
                  <a:schemeClr val="tx1"/>
                </a:solidFill>
                <a:latin typeface="Times New Roman" pitchFamily="18" charset="0"/>
              </a:defRPr>
            </a:lvl8pPr>
            <a:lvl9pPr marL="3886200" indent="-228600" algn="ctr" defTabSz="1004888" eaLnBrk="0" fontAlgn="base" hangingPunct="0">
              <a:spcBef>
                <a:spcPct val="0"/>
              </a:spcBef>
              <a:spcAft>
                <a:spcPct val="0"/>
              </a:spcAft>
              <a:defRPr i="1">
                <a:solidFill>
                  <a:schemeClr val="tx1"/>
                </a:solidFill>
                <a:latin typeface="Times New Roman" pitchFamily="18" charset="0"/>
              </a:defRPr>
            </a:lvl9pPr>
          </a:lstStyle>
          <a:p>
            <a:pPr algn="r"/>
            <a:fld id="{DD48DF1C-1DED-4B43-B343-82CB48489CFF}" type="slidenum">
              <a:rPr lang="en-US" sz="1400"/>
              <a:pPr algn="r"/>
              <a:t>27</a:t>
            </a:fld>
            <a:endParaRPr lang="en-US" sz="1400"/>
          </a:p>
        </p:txBody>
      </p:sp>
      <p:sp>
        <p:nvSpPr>
          <p:cNvPr id="385028" name="Rectangle 2"/>
          <p:cNvSpPr>
            <a:spLocks noGrp="1" noRot="1" noChangeAspect="1" noChangeArrowheads="1" noTextEdit="1"/>
          </p:cNvSpPr>
          <p:nvPr>
            <p:ph type="sldImg"/>
          </p:nvPr>
        </p:nvSpPr>
        <p:spPr>
          <a:xfrm>
            <a:off x="1323975" y="758825"/>
            <a:ext cx="4727575" cy="3544888"/>
          </a:xfrm>
          <a:ln/>
        </p:spPr>
      </p:sp>
      <p:sp>
        <p:nvSpPr>
          <p:cNvPr id="38502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lg" len="lg"/>
                <a:tailEnd type="none" w="med" len="lg"/>
              </a14:hiddenLine>
            </a:ext>
          </a:extLst>
        </p:spPr>
        <p:txBody>
          <a:bodyPr lIns="100885" tIns="50441" rIns="100885" bIns="50441"/>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txBox="1">
            <a:spLocks noGrp="1" noChangeArrowheads="1"/>
          </p:cNvSpPr>
          <p:nvPr/>
        </p:nvSpPr>
        <p:spPr bwMode="auto">
          <a:xfrm>
            <a:off x="4105275" y="9109075"/>
            <a:ext cx="31813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lIns="100910" tIns="50454" rIns="100910" bIns="50454" anchor="b"/>
          <a:lstStyle>
            <a:lvl1pPr defTabSz="1008063">
              <a:defRPr i="1">
                <a:solidFill>
                  <a:schemeClr val="tx1"/>
                </a:solidFill>
                <a:latin typeface="Times New Roman" pitchFamily="18" charset="0"/>
              </a:defRPr>
            </a:lvl1pPr>
            <a:lvl2pPr marL="742950" indent="-285750" defTabSz="1008063">
              <a:defRPr i="1">
                <a:solidFill>
                  <a:schemeClr val="tx1"/>
                </a:solidFill>
                <a:latin typeface="Times New Roman" pitchFamily="18" charset="0"/>
              </a:defRPr>
            </a:lvl2pPr>
            <a:lvl3pPr marL="1143000" indent="-228600" defTabSz="1008063">
              <a:defRPr i="1">
                <a:solidFill>
                  <a:schemeClr val="tx1"/>
                </a:solidFill>
                <a:latin typeface="Times New Roman" pitchFamily="18" charset="0"/>
              </a:defRPr>
            </a:lvl3pPr>
            <a:lvl4pPr marL="1600200" indent="-228600" defTabSz="1008063">
              <a:defRPr i="1">
                <a:solidFill>
                  <a:schemeClr val="tx1"/>
                </a:solidFill>
                <a:latin typeface="Times New Roman" pitchFamily="18" charset="0"/>
              </a:defRPr>
            </a:lvl4pPr>
            <a:lvl5pPr marL="2057400" indent="-228600" defTabSz="1008063">
              <a:defRPr i="1">
                <a:solidFill>
                  <a:schemeClr val="tx1"/>
                </a:solidFill>
                <a:latin typeface="Times New Roman" pitchFamily="18" charset="0"/>
              </a:defRPr>
            </a:lvl5pPr>
            <a:lvl6pPr marL="2514600" indent="-228600" algn="ctr" defTabSz="1008063" eaLnBrk="0" fontAlgn="base" hangingPunct="0">
              <a:spcBef>
                <a:spcPct val="0"/>
              </a:spcBef>
              <a:spcAft>
                <a:spcPct val="0"/>
              </a:spcAft>
              <a:defRPr i="1">
                <a:solidFill>
                  <a:schemeClr val="tx1"/>
                </a:solidFill>
                <a:latin typeface="Times New Roman" pitchFamily="18" charset="0"/>
              </a:defRPr>
            </a:lvl6pPr>
            <a:lvl7pPr marL="2971800" indent="-228600" algn="ctr" defTabSz="1008063" eaLnBrk="0" fontAlgn="base" hangingPunct="0">
              <a:spcBef>
                <a:spcPct val="0"/>
              </a:spcBef>
              <a:spcAft>
                <a:spcPct val="0"/>
              </a:spcAft>
              <a:defRPr i="1">
                <a:solidFill>
                  <a:schemeClr val="tx1"/>
                </a:solidFill>
                <a:latin typeface="Times New Roman" pitchFamily="18" charset="0"/>
              </a:defRPr>
            </a:lvl7pPr>
            <a:lvl8pPr marL="3429000" indent="-228600" algn="ctr" defTabSz="1008063" eaLnBrk="0" fontAlgn="base" hangingPunct="0">
              <a:spcBef>
                <a:spcPct val="0"/>
              </a:spcBef>
              <a:spcAft>
                <a:spcPct val="0"/>
              </a:spcAft>
              <a:defRPr i="1">
                <a:solidFill>
                  <a:schemeClr val="tx1"/>
                </a:solidFill>
                <a:latin typeface="Times New Roman" pitchFamily="18" charset="0"/>
              </a:defRPr>
            </a:lvl8pPr>
            <a:lvl9pPr marL="3886200" indent="-228600" algn="ctr" defTabSz="1008063" eaLnBrk="0" fontAlgn="base" hangingPunct="0">
              <a:spcBef>
                <a:spcPct val="0"/>
              </a:spcBef>
              <a:spcAft>
                <a:spcPct val="0"/>
              </a:spcAft>
              <a:defRPr i="1">
                <a:solidFill>
                  <a:schemeClr val="tx1"/>
                </a:solidFill>
                <a:latin typeface="Times New Roman" pitchFamily="18" charset="0"/>
              </a:defRPr>
            </a:lvl9pPr>
          </a:lstStyle>
          <a:p>
            <a:pPr algn="r"/>
            <a:fld id="{7F85C0AF-691B-4C85-8DD2-7C067C8595A1}" type="slidenum">
              <a:rPr lang="en-US" sz="1400" i="0"/>
              <a:pPr algn="r"/>
              <a:t>28</a:t>
            </a:fld>
            <a:endParaRPr lang="en-US" sz="1400" i="0"/>
          </a:p>
        </p:txBody>
      </p:sp>
      <p:sp>
        <p:nvSpPr>
          <p:cNvPr id="385027" name="Rectangle 7"/>
          <p:cNvSpPr txBox="1">
            <a:spLocks noGrp="1" noChangeArrowheads="1"/>
          </p:cNvSpPr>
          <p:nvPr/>
        </p:nvSpPr>
        <p:spPr bwMode="auto">
          <a:xfrm>
            <a:off x="4105275" y="9107488"/>
            <a:ext cx="318135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lIns="100885" tIns="50441" rIns="100885" bIns="50441" anchor="b"/>
          <a:lstStyle>
            <a:lvl1pPr defTabSz="1004888">
              <a:defRPr i="1">
                <a:solidFill>
                  <a:schemeClr val="tx1"/>
                </a:solidFill>
                <a:latin typeface="Times New Roman" pitchFamily="18" charset="0"/>
              </a:defRPr>
            </a:lvl1pPr>
            <a:lvl2pPr marL="742950" indent="-285750" defTabSz="1004888">
              <a:defRPr i="1">
                <a:solidFill>
                  <a:schemeClr val="tx1"/>
                </a:solidFill>
                <a:latin typeface="Times New Roman" pitchFamily="18" charset="0"/>
              </a:defRPr>
            </a:lvl2pPr>
            <a:lvl3pPr marL="1143000" indent="-228600" defTabSz="1004888">
              <a:defRPr i="1">
                <a:solidFill>
                  <a:schemeClr val="tx1"/>
                </a:solidFill>
                <a:latin typeface="Times New Roman" pitchFamily="18" charset="0"/>
              </a:defRPr>
            </a:lvl3pPr>
            <a:lvl4pPr marL="1600200" indent="-228600" defTabSz="1004888">
              <a:defRPr i="1">
                <a:solidFill>
                  <a:schemeClr val="tx1"/>
                </a:solidFill>
                <a:latin typeface="Times New Roman" pitchFamily="18" charset="0"/>
              </a:defRPr>
            </a:lvl4pPr>
            <a:lvl5pPr marL="2057400" indent="-228600" defTabSz="1004888">
              <a:defRPr i="1">
                <a:solidFill>
                  <a:schemeClr val="tx1"/>
                </a:solidFill>
                <a:latin typeface="Times New Roman" pitchFamily="18" charset="0"/>
              </a:defRPr>
            </a:lvl5pPr>
            <a:lvl6pPr marL="2514600" indent="-228600" algn="ctr" defTabSz="1004888" eaLnBrk="0" fontAlgn="base" hangingPunct="0">
              <a:spcBef>
                <a:spcPct val="0"/>
              </a:spcBef>
              <a:spcAft>
                <a:spcPct val="0"/>
              </a:spcAft>
              <a:defRPr i="1">
                <a:solidFill>
                  <a:schemeClr val="tx1"/>
                </a:solidFill>
                <a:latin typeface="Times New Roman" pitchFamily="18" charset="0"/>
              </a:defRPr>
            </a:lvl6pPr>
            <a:lvl7pPr marL="2971800" indent="-228600" algn="ctr" defTabSz="1004888" eaLnBrk="0" fontAlgn="base" hangingPunct="0">
              <a:spcBef>
                <a:spcPct val="0"/>
              </a:spcBef>
              <a:spcAft>
                <a:spcPct val="0"/>
              </a:spcAft>
              <a:defRPr i="1">
                <a:solidFill>
                  <a:schemeClr val="tx1"/>
                </a:solidFill>
                <a:latin typeface="Times New Roman" pitchFamily="18" charset="0"/>
              </a:defRPr>
            </a:lvl7pPr>
            <a:lvl8pPr marL="3429000" indent="-228600" algn="ctr" defTabSz="1004888" eaLnBrk="0" fontAlgn="base" hangingPunct="0">
              <a:spcBef>
                <a:spcPct val="0"/>
              </a:spcBef>
              <a:spcAft>
                <a:spcPct val="0"/>
              </a:spcAft>
              <a:defRPr i="1">
                <a:solidFill>
                  <a:schemeClr val="tx1"/>
                </a:solidFill>
                <a:latin typeface="Times New Roman" pitchFamily="18" charset="0"/>
              </a:defRPr>
            </a:lvl8pPr>
            <a:lvl9pPr marL="3886200" indent="-228600" algn="ctr" defTabSz="1004888" eaLnBrk="0" fontAlgn="base" hangingPunct="0">
              <a:spcBef>
                <a:spcPct val="0"/>
              </a:spcBef>
              <a:spcAft>
                <a:spcPct val="0"/>
              </a:spcAft>
              <a:defRPr i="1">
                <a:solidFill>
                  <a:schemeClr val="tx1"/>
                </a:solidFill>
                <a:latin typeface="Times New Roman" pitchFamily="18" charset="0"/>
              </a:defRPr>
            </a:lvl9pPr>
          </a:lstStyle>
          <a:p>
            <a:pPr algn="r"/>
            <a:fld id="{DD48DF1C-1DED-4B43-B343-82CB48489CFF}" type="slidenum">
              <a:rPr lang="en-US" sz="1400"/>
              <a:pPr algn="r"/>
              <a:t>28</a:t>
            </a:fld>
            <a:endParaRPr lang="en-US" sz="1400"/>
          </a:p>
        </p:txBody>
      </p:sp>
      <p:sp>
        <p:nvSpPr>
          <p:cNvPr id="385028" name="Rectangle 2"/>
          <p:cNvSpPr>
            <a:spLocks noGrp="1" noRot="1" noChangeAspect="1" noChangeArrowheads="1" noTextEdit="1"/>
          </p:cNvSpPr>
          <p:nvPr>
            <p:ph type="sldImg"/>
          </p:nvPr>
        </p:nvSpPr>
        <p:spPr>
          <a:xfrm>
            <a:off x="1323975" y="758825"/>
            <a:ext cx="4727575" cy="3544888"/>
          </a:xfrm>
          <a:ln/>
        </p:spPr>
      </p:sp>
      <p:sp>
        <p:nvSpPr>
          <p:cNvPr id="38502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lg" len="lg"/>
                <a:tailEnd type="none" w="med" len="lg"/>
              </a14:hiddenLine>
            </a:ext>
          </a:extLst>
        </p:spPr>
        <p:txBody>
          <a:bodyPr lIns="100885" tIns="50441" rIns="100885" bIns="50441"/>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D0A9F78-39CE-4DDC-A26E-05BD6400C5DB}" type="slidenum">
              <a:rPr lang="en-US" smtClean="0"/>
              <a:pPr>
                <a:defRPr/>
              </a:pPr>
              <a:t>30</a:t>
            </a:fld>
            <a:endParaRPr lang="en-US"/>
          </a:p>
        </p:txBody>
      </p:sp>
    </p:spTree>
    <p:extLst>
      <p:ext uri="{BB962C8B-B14F-4D97-AF65-F5344CB8AC3E}">
        <p14:creationId xmlns:p14="http://schemas.microsoft.com/office/powerpoint/2010/main" val="31288008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D0A9F78-39CE-4DDC-A26E-05BD6400C5DB}" type="slidenum">
              <a:rPr lang="en-US" smtClean="0"/>
              <a:pPr>
                <a:defRPr/>
              </a:pPr>
              <a:t>31</a:t>
            </a:fld>
            <a:endParaRPr lang="en-US"/>
          </a:p>
        </p:txBody>
      </p:sp>
    </p:spTree>
    <p:extLst>
      <p:ext uri="{BB962C8B-B14F-4D97-AF65-F5344CB8AC3E}">
        <p14:creationId xmlns:p14="http://schemas.microsoft.com/office/powerpoint/2010/main" val="31288008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D0A9F78-39CE-4DDC-A26E-05BD6400C5DB}" type="slidenum">
              <a:rPr lang="en-US" smtClean="0"/>
              <a:pPr>
                <a:defRPr/>
              </a:pPr>
              <a:t>32</a:t>
            </a:fld>
            <a:endParaRPr lang="en-US"/>
          </a:p>
        </p:txBody>
      </p:sp>
    </p:spTree>
    <p:extLst>
      <p:ext uri="{BB962C8B-B14F-4D97-AF65-F5344CB8AC3E}">
        <p14:creationId xmlns:p14="http://schemas.microsoft.com/office/powerpoint/2010/main" val="285247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126BDF-6F7A-491A-A384-EA31AA8D7E67}" type="slidenum">
              <a:rPr lang="en-US"/>
              <a:pPr/>
              <a:t>4</a:t>
            </a:fld>
            <a:endParaRPr lang="en-US"/>
          </a:p>
        </p:txBody>
      </p:sp>
      <p:sp>
        <p:nvSpPr>
          <p:cNvPr id="472066" name="Rectangle 2"/>
          <p:cNvSpPr>
            <a:spLocks noGrp="1" noRot="1" noChangeAspect="1" noChangeArrowheads="1" noTextEdit="1"/>
          </p:cNvSpPr>
          <p:nvPr>
            <p:ph type="sldImg"/>
          </p:nvPr>
        </p:nvSpPr>
        <p:spPr>
          <a:ln/>
        </p:spPr>
      </p:sp>
      <p:sp>
        <p:nvSpPr>
          <p:cNvPr id="472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D0A9F78-39CE-4DDC-A26E-05BD6400C5DB}" type="slidenum">
              <a:rPr lang="en-US" smtClean="0"/>
              <a:pPr>
                <a:defRPr/>
              </a:pPr>
              <a:t>33</a:t>
            </a:fld>
            <a:endParaRPr lang="en-US"/>
          </a:p>
        </p:txBody>
      </p:sp>
    </p:spTree>
    <p:extLst>
      <p:ext uri="{BB962C8B-B14F-4D97-AF65-F5344CB8AC3E}">
        <p14:creationId xmlns:p14="http://schemas.microsoft.com/office/powerpoint/2010/main" val="2852473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D0A9F78-39CE-4DDC-A26E-05BD6400C5DB}" type="slidenum">
              <a:rPr lang="en-US" smtClean="0"/>
              <a:pPr>
                <a:defRPr/>
              </a:pPr>
              <a:t>34</a:t>
            </a:fld>
            <a:endParaRPr lang="en-US"/>
          </a:p>
        </p:txBody>
      </p:sp>
    </p:spTree>
    <p:extLst>
      <p:ext uri="{BB962C8B-B14F-4D97-AF65-F5344CB8AC3E}">
        <p14:creationId xmlns:p14="http://schemas.microsoft.com/office/powerpoint/2010/main" val="2852473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D0A9F78-39CE-4DDC-A26E-05BD6400C5DB}" type="slidenum">
              <a:rPr lang="en-US" smtClean="0"/>
              <a:pPr>
                <a:defRPr/>
              </a:pPr>
              <a:t>35</a:t>
            </a:fld>
            <a:endParaRPr lang="en-US"/>
          </a:p>
        </p:txBody>
      </p:sp>
    </p:spTree>
    <p:extLst>
      <p:ext uri="{BB962C8B-B14F-4D97-AF65-F5344CB8AC3E}">
        <p14:creationId xmlns:p14="http://schemas.microsoft.com/office/powerpoint/2010/main" val="2852473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D0A9F78-39CE-4DDC-A26E-05BD6400C5DB}" type="slidenum">
              <a:rPr lang="en-US" smtClean="0"/>
              <a:pPr>
                <a:defRPr/>
              </a:pPr>
              <a:t>36</a:t>
            </a:fld>
            <a:endParaRPr lang="en-US"/>
          </a:p>
        </p:txBody>
      </p:sp>
    </p:spTree>
    <p:extLst>
      <p:ext uri="{BB962C8B-B14F-4D97-AF65-F5344CB8AC3E}">
        <p14:creationId xmlns:p14="http://schemas.microsoft.com/office/powerpoint/2010/main" val="31288008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D0A9F78-39CE-4DDC-A26E-05BD6400C5DB}" type="slidenum">
              <a:rPr lang="en-US" smtClean="0"/>
              <a:pPr>
                <a:defRPr/>
              </a:pPr>
              <a:t>37</a:t>
            </a:fld>
            <a:endParaRPr lang="en-US"/>
          </a:p>
        </p:txBody>
      </p:sp>
    </p:spTree>
    <p:extLst>
      <p:ext uri="{BB962C8B-B14F-4D97-AF65-F5344CB8AC3E}">
        <p14:creationId xmlns:p14="http://schemas.microsoft.com/office/powerpoint/2010/main" val="31288008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D0A9F78-39CE-4DDC-A26E-05BD6400C5DB}" type="slidenum">
              <a:rPr lang="en-US" smtClean="0"/>
              <a:pPr>
                <a:defRPr/>
              </a:pPr>
              <a:t>38</a:t>
            </a:fld>
            <a:endParaRPr lang="en-US"/>
          </a:p>
        </p:txBody>
      </p:sp>
    </p:spTree>
    <p:extLst>
      <p:ext uri="{BB962C8B-B14F-4D97-AF65-F5344CB8AC3E}">
        <p14:creationId xmlns:p14="http://schemas.microsoft.com/office/powerpoint/2010/main" val="31288008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D0A9F78-39CE-4DDC-A26E-05BD6400C5DB}" type="slidenum">
              <a:rPr lang="en-US" smtClean="0"/>
              <a:pPr>
                <a:defRPr/>
              </a:pPr>
              <a:t>39</a:t>
            </a:fld>
            <a:endParaRPr lang="en-US"/>
          </a:p>
        </p:txBody>
      </p:sp>
    </p:spTree>
    <p:extLst>
      <p:ext uri="{BB962C8B-B14F-4D97-AF65-F5344CB8AC3E}">
        <p14:creationId xmlns:p14="http://schemas.microsoft.com/office/powerpoint/2010/main" val="31288008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D0A9F78-39CE-4DDC-A26E-05BD6400C5DB}" type="slidenum">
              <a:rPr lang="en-US" smtClean="0"/>
              <a:pPr>
                <a:defRPr/>
              </a:pPr>
              <a:t>40</a:t>
            </a:fld>
            <a:endParaRPr lang="en-US"/>
          </a:p>
        </p:txBody>
      </p:sp>
    </p:spTree>
    <p:extLst>
      <p:ext uri="{BB962C8B-B14F-4D97-AF65-F5344CB8AC3E}">
        <p14:creationId xmlns:p14="http://schemas.microsoft.com/office/powerpoint/2010/main" val="31288008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D0A9F78-39CE-4DDC-A26E-05BD6400C5DB}" type="slidenum">
              <a:rPr lang="en-US" smtClean="0"/>
              <a:pPr>
                <a:defRPr/>
              </a:pPr>
              <a:t>41</a:t>
            </a:fld>
            <a:endParaRPr lang="en-US"/>
          </a:p>
        </p:txBody>
      </p:sp>
    </p:spTree>
    <p:extLst>
      <p:ext uri="{BB962C8B-B14F-4D97-AF65-F5344CB8AC3E}">
        <p14:creationId xmlns:p14="http://schemas.microsoft.com/office/powerpoint/2010/main" val="31288008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D0A9F78-39CE-4DDC-A26E-05BD6400C5DB}" type="slidenum">
              <a:rPr lang="en-US" smtClean="0"/>
              <a:pPr>
                <a:defRPr/>
              </a:pPr>
              <a:t>42</a:t>
            </a:fld>
            <a:endParaRPr lang="en-US"/>
          </a:p>
        </p:txBody>
      </p:sp>
    </p:spTree>
    <p:extLst>
      <p:ext uri="{BB962C8B-B14F-4D97-AF65-F5344CB8AC3E}">
        <p14:creationId xmlns:p14="http://schemas.microsoft.com/office/powerpoint/2010/main" val="285247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a:lstStyle>
            <a:lvl1pPr defTabSz="1008063">
              <a:defRPr i="1">
                <a:solidFill>
                  <a:schemeClr val="tx1"/>
                </a:solidFill>
                <a:latin typeface="Times New Roman" pitchFamily="18" charset="0"/>
              </a:defRPr>
            </a:lvl1pPr>
            <a:lvl2pPr marL="742950" indent="-285750" defTabSz="1008063">
              <a:defRPr i="1">
                <a:solidFill>
                  <a:schemeClr val="tx1"/>
                </a:solidFill>
                <a:latin typeface="Times New Roman" pitchFamily="18" charset="0"/>
              </a:defRPr>
            </a:lvl2pPr>
            <a:lvl3pPr marL="1143000" indent="-228600" defTabSz="1008063">
              <a:defRPr i="1">
                <a:solidFill>
                  <a:schemeClr val="tx1"/>
                </a:solidFill>
                <a:latin typeface="Times New Roman" pitchFamily="18" charset="0"/>
              </a:defRPr>
            </a:lvl3pPr>
            <a:lvl4pPr marL="1600200" indent="-228600" defTabSz="1008063">
              <a:defRPr i="1">
                <a:solidFill>
                  <a:schemeClr val="tx1"/>
                </a:solidFill>
                <a:latin typeface="Times New Roman" pitchFamily="18" charset="0"/>
              </a:defRPr>
            </a:lvl4pPr>
            <a:lvl5pPr marL="2057400" indent="-228600" defTabSz="1008063">
              <a:defRPr i="1">
                <a:solidFill>
                  <a:schemeClr val="tx1"/>
                </a:solidFill>
                <a:latin typeface="Times New Roman" pitchFamily="18" charset="0"/>
              </a:defRPr>
            </a:lvl5pPr>
            <a:lvl6pPr marL="2514600" indent="-228600" algn="ctr" defTabSz="1008063" eaLnBrk="0" fontAlgn="base" hangingPunct="0">
              <a:spcBef>
                <a:spcPct val="0"/>
              </a:spcBef>
              <a:spcAft>
                <a:spcPct val="0"/>
              </a:spcAft>
              <a:defRPr i="1">
                <a:solidFill>
                  <a:schemeClr val="tx1"/>
                </a:solidFill>
                <a:latin typeface="Times New Roman" pitchFamily="18" charset="0"/>
              </a:defRPr>
            </a:lvl6pPr>
            <a:lvl7pPr marL="2971800" indent="-228600" algn="ctr" defTabSz="1008063" eaLnBrk="0" fontAlgn="base" hangingPunct="0">
              <a:spcBef>
                <a:spcPct val="0"/>
              </a:spcBef>
              <a:spcAft>
                <a:spcPct val="0"/>
              </a:spcAft>
              <a:defRPr i="1">
                <a:solidFill>
                  <a:schemeClr val="tx1"/>
                </a:solidFill>
                <a:latin typeface="Times New Roman" pitchFamily="18" charset="0"/>
              </a:defRPr>
            </a:lvl7pPr>
            <a:lvl8pPr marL="3429000" indent="-228600" algn="ctr" defTabSz="1008063" eaLnBrk="0" fontAlgn="base" hangingPunct="0">
              <a:spcBef>
                <a:spcPct val="0"/>
              </a:spcBef>
              <a:spcAft>
                <a:spcPct val="0"/>
              </a:spcAft>
              <a:defRPr i="1">
                <a:solidFill>
                  <a:schemeClr val="tx1"/>
                </a:solidFill>
                <a:latin typeface="Times New Roman" pitchFamily="18" charset="0"/>
              </a:defRPr>
            </a:lvl8pPr>
            <a:lvl9pPr marL="3886200" indent="-228600" algn="ctr" defTabSz="1008063" eaLnBrk="0" fontAlgn="base" hangingPunct="0">
              <a:spcBef>
                <a:spcPct val="0"/>
              </a:spcBef>
              <a:spcAft>
                <a:spcPct val="0"/>
              </a:spcAft>
              <a:defRPr i="1">
                <a:solidFill>
                  <a:schemeClr val="tx1"/>
                </a:solidFill>
                <a:latin typeface="Times New Roman" pitchFamily="18" charset="0"/>
              </a:defRPr>
            </a:lvl9pPr>
          </a:lstStyle>
          <a:p>
            <a:fld id="{37EF4FC1-1921-414A-A224-5809C613C322}" type="slidenum">
              <a:rPr lang="en-US" i="0" smtClean="0"/>
              <a:pPr/>
              <a:t>5</a:t>
            </a:fld>
            <a:endParaRPr lang="en-US" i="0" smtClean="0"/>
          </a:p>
        </p:txBody>
      </p:sp>
      <p:sp>
        <p:nvSpPr>
          <p:cNvPr id="236547" name="Rectangle 2"/>
          <p:cNvSpPr>
            <a:spLocks noGrp="1" noRot="1" noChangeAspect="1" noChangeArrowheads="1" noTextEdit="1"/>
          </p:cNvSpPr>
          <p:nvPr>
            <p:ph type="sldImg"/>
          </p:nvPr>
        </p:nvSpPr>
        <p:spPr>
          <a:ln/>
        </p:spPr>
      </p:sp>
      <p:sp>
        <p:nvSpPr>
          <p:cNvPr id="23654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D0A9F78-39CE-4DDC-A26E-05BD6400C5DB}" type="slidenum">
              <a:rPr lang="en-US" smtClean="0"/>
              <a:pPr>
                <a:defRPr/>
              </a:pPr>
              <a:t>43</a:t>
            </a:fld>
            <a:endParaRPr lang="en-US"/>
          </a:p>
        </p:txBody>
      </p:sp>
    </p:spTree>
    <p:extLst>
      <p:ext uri="{BB962C8B-B14F-4D97-AF65-F5344CB8AC3E}">
        <p14:creationId xmlns:p14="http://schemas.microsoft.com/office/powerpoint/2010/main" val="2852473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D0A9F78-39CE-4DDC-A26E-05BD6400C5DB}" type="slidenum">
              <a:rPr lang="en-US" smtClean="0"/>
              <a:pPr>
                <a:defRPr/>
              </a:pPr>
              <a:t>44</a:t>
            </a:fld>
            <a:endParaRPr lang="en-US"/>
          </a:p>
        </p:txBody>
      </p:sp>
    </p:spTree>
    <p:extLst>
      <p:ext uri="{BB962C8B-B14F-4D97-AF65-F5344CB8AC3E}">
        <p14:creationId xmlns:p14="http://schemas.microsoft.com/office/powerpoint/2010/main" val="2852473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D0A9F78-39CE-4DDC-A26E-05BD6400C5DB}" type="slidenum">
              <a:rPr lang="en-US" smtClean="0"/>
              <a:pPr>
                <a:defRPr/>
              </a:pPr>
              <a:t>45</a:t>
            </a:fld>
            <a:endParaRPr lang="en-US"/>
          </a:p>
        </p:txBody>
      </p:sp>
    </p:spTree>
    <p:extLst>
      <p:ext uri="{BB962C8B-B14F-4D97-AF65-F5344CB8AC3E}">
        <p14:creationId xmlns:p14="http://schemas.microsoft.com/office/powerpoint/2010/main" val="2852473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a:lstStyle/>
          <a:p>
            <a:endParaRPr lang="en-US" smtClean="0"/>
          </a:p>
        </p:txBody>
      </p:sp>
      <p:sp>
        <p:nvSpPr>
          <p:cNvPr id="11776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a:lstStyle>
            <a:lvl1pPr defTabSz="1009192">
              <a:defRPr i="1">
                <a:solidFill>
                  <a:schemeClr val="tx1"/>
                </a:solidFill>
                <a:latin typeface="Times New Roman" pitchFamily="18" charset="0"/>
              </a:defRPr>
            </a:lvl1pPr>
            <a:lvl2pPr marL="776813" indent="-298774" defTabSz="1009192">
              <a:defRPr i="1">
                <a:solidFill>
                  <a:schemeClr val="tx1"/>
                </a:solidFill>
                <a:latin typeface="Times New Roman" pitchFamily="18" charset="0"/>
              </a:defRPr>
            </a:lvl2pPr>
            <a:lvl3pPr marL="1195097" indent="-239019" defTabSz="1009192">
              <a:defRPr i="1">
                <a:solidFill>
                  <a:schemeClr val="tx1"/>
                </a:solidFill>
                <a:latin typeface="Times New Roman" pitchFamily="18" charset="0"/>
              </a:defRPr>
            </a:lvl3pPr>
            <a:lvl4pPr marL="1673136" indent="-239019" defTabSz="1009192">
              <a:defRPr i="1">
                <a:solidFill>
                  <a:schemeClr val="tx1"/>
                </a:solidFill>
                <a:latin typeface="Times New Roman" pitchFamily="18" charset="0"/>
              </a:defRPr>
            </a:lvl4pPr>
            <a:lvl5pPr marL="2151175" indent="-239019" defTabSz="1009192">
              <a:defRPr i="1">
                <a:solidFill>
                  <a:schemeClr val="tx1"/>
                </a:solidFill>
                <a:latin typeface="Times New Roman" pitchFamily="18" charset="0"/>
              </a:defRPr>
            </a:lvl5pPr>
            <a:lvl6pPr marL="2629213" indent="-239019" algn="ctr" defTabSz="1009192" eaLnBrk="0" fontAlgn="base" hangingPunct="0">
              <a:spcBef>
                <a:spcPct val="0"/>
              </a:spcBef>
              <a:spcAft>
                <a:spcPct val="0"/>
              </a:spcAft>
              <a:defRPr i="1">
                <a:solidFill>
                  <a:schemeClr val="tx1"/>
                </a:solidFill>
                <a:latin typeface="Times New Roman" pitchFamily="18" charset="0"/>
              </a:defRPr>
            </a:lvl6pPr>
            <a:lvl7pPr marL="3107251" indent="-239019" algn="ctr" defTabSz="1009192" eaLnBrk="0" fontAlgn="base" hangingPunct="0">
              <a:spcBef>
                <a:spcPct val="0"/>
              </a:spcBef>
              <a:spcAft>
                <a:spcPct val="0"/>
              </a:spcAft>
              <a:defRPr i="1">
                <a:solidFill>
                  <a:schemeClr val="tx1"/>
                </a:solidFill>
                <a:latin typeface="Times New Roman" pitchFamily="18" charset="0"/>
              </a:defRPr>
            </a:lvl7pPr>
            <a:lvl8pPr marL="3585291" indent="-239019" algn="ctr" defTabSz="1009192" eaLnBrk="0" fontAlgn="base" hangingPunct="0">
              <a:spcBef>
                <a:spcPct val="0"/>
              </a:spcBef>
              <a:spcAft>
                <a:spcPct val="0"/>
              </a:spcAft>
              <a:defRPr i="1">
                <a:solidFill>
                  <a:schemeClr val="tx1"/>
                </a:solidFill>
                <a:latin typeface="Times New Roman" pitchFamily="18" charset="0"/>
              </a:defRPr>
            </a:lvl8pPr>
            <a:lvl9pPr marL="4063329" indent="-239019" algn="ctr" defTabSz="1009192" eaLnBrk="0" fontAlgn="base" hangingPunct="0">
              <a:spcBef>
                <a:spcPct val="0"/>
              </a:spcBef>
              <a:spcAft>
                <a:spcPct val="0"/>
              </a:spcAft>
              <a:defRPr i="1">
                <a:solidFill>
                  <a:schemeClr val="tx1"/>
                </a:solidFill>
                <a:latin typeface="Times New Roman" pitchFamily="18" charset="0"/>
              </a:defRPr>
            </a:lvl9pPr>
          </a:lstStyle>
          <a:p>
            <a:fld id="{13905A14-1484-4E41-AF18-621A68043303}" type="slidenum">
              <a:rPr lang="en-US" i="0" smtClean="0"/>
              <a:pPr/>
              <a:t>51</a:t>
            </a:fld>
            <a:endParaRPr lang="en-US" i="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a:lstStyle>
            <a:lvl1pPr defTabSz="1008063">
              <a:defRPr i="1">
                <a:solidFill>
                  <a:schemeClr val="tx1"/>
                </a:solidFill>
                <a:latin typeface="Times New Roman" pitchFamily="18" charset="0"/>
              </a:defRPr>
            </a:lvl1pPr>
            <a:lvl2pPr marL="742950" indent="-285750" defTabSz="1008063">
              <a:defRPr i="1">
                <a:solidFill>
                  <a:schemeClr val="tx1"/>
                </a:solidFill>
                <a:latin typeface="Times New Roman" pitchFamily="18" charset="0"/>
              </a:defRPr>
            </a:lvl2pPr>
            <a:lvl3pPr marL="1143000" indent="-228600" defTabSz="1008063">
              <a:defRPr i="1">
                <a:solidFill>
                  <a:schemeClr val="tx1"/>
                </a:solidFill>
                <a:latin typeface="Times New Roman" pitchFamily="18" charset="0"/>
              </a:defRPr>
            </a:lvl3pPr>
            <a:lvl4pPr marL="1600200" indent="-228600" defTabSz="1008063">
              <a:defRPr i="1">
                <a:solidFill>
                  <a:schemeClr val="tx1"/>
                </a:solidFill>
                <a:latin typeface="Times New Roman" pitchFamily="18" charset="0"/>
              </a:defRPr>
            </a:lvl4pPr>
            <a:lvl5pPr marL="2057400" indent="-228600" defTabSz="1008063">
              <a:defRPr i="1">
                <a:solidFill>
                  <a:schemeClr val="tx1"/>
                </a:solidFill>
                <a:latin typeface="Times New Roman" pitchFamily="18" charset="0"/>
              </a:defRPr>
            </a:lvl5pPr>
            <a:lvl6pPr marL="2514600" indent="-228600" algn="ctr" defTabSz="1008063" eaLnBrk="0" fontAlgn="base" hangingPunct="0">
              <a:spcBef>
                <a:spcPct val="0"/>
              </a:spcBef>
              <a:spcAft>
                <a:spcPct val="0"/>
              </a:spcAft>
              <a:defRPr i="1">
                <a:solidFill>
                  <a:schemeClr val="tx1"/>
                </a:solidFill>
                <a:latin typeface="Times New Roman" pitchFamily="18" charset="0"/>
              </a:defRPr>
            </a:lvl6pPr>
            <a:lvl7pPr marL="2971800" indent="-228600" algn="ctr" defTabSz="1008063" eaLnBrk="0" fontAlgn="base" hangingPunct="0">
              <a:spcBef>
                <a:spcPct val="0"/>
              </a:spcBef>
              <a:spcAft>
                <a:spcPct val="0"/>
              </a:spcAft>
              <a:defRPr i="1">
                <a:solidFill>
                  <a:schemeClr val="tx1"/>
                </a:solidFill>
                <a:latin typeface="Times New Roman" pitchFamily="18" charset="0"/>
              </a:defRPr>
            </a:lvl7pPr>
            <a:lvl8pPr marL="3429000" indent="-228600" algn="ctr" defTabSz="1008063" eaLnBrk="0" fontAlgn="base" hangingPunct="0">
              <a:spcBef>
                <a:spcPct val="0"/>
              </a:spcBef>
              <a:spcAft>
                <a:spcPct val="0"/>
              </a:spcAft>
              <a:defRPr i="1">
                <a:solidFill>
                  <a:schemeClr val="tx1"/>
                </a:solidFill>
                <a:latin typeface="Times New Roman" pitchFamily="18" charset="0"/>
              </a:defRPr>
            </a:lvl8pPr>
            <a:lvl9pPr marL="3886200" indent="-228600" algn="ctr" defTabSz="1008063" eaLnBrk="0" fontAlgn="base" hangingPunct="0">
              <a:spcBef>
                <a:spcPct val="0"/>
              </a:spcBef>
              <a:spcAft>
                <a:spcPct val="0"/>
              </a:spcAft>
              <a:defRPr i="1">
                <a:solidFill>
                  <a:schemeClr val="tx1"/>
                </a:solidFill>
                <a:latin typeface="Times New Roman" pitchFamily="18" charset="0"/>
              </a:defRPr>
            </a:lvl9pPr>
          </a:lstStyle>
          <a:p>
            <a:pPr eaLnBrk="1" hangingPunct="1"/>
            <a:fld id="{53812317-F57E-4C78-823C-64BA8A890192}" type="slidenum">
              <a:rPr lang="en-US" i="0" smtClean="0">
                <a:latin typeface="Arial" charset="0"/>
                <a:cs typeface="Arial" charset="0"/>
              </a:rPr>
              <a:pPr eaLnBrk="1" hangingPunct="1"/>
              <a:t>59</a:t>
            </a:fld>
            <a:endParaRPr lang="en-US" i="0" smtClean="0">
              <a:latin typeface="Arial" charset="0"/>
              <a:cs typeface="Arial" charset="0"/>
            </a:endParaRPr>
          </a:p>
        </p:txBody>
      </p:sp>
      <p:sp>
        <p:nvSpPr>
          <p:cNvPr id="300035" name="Rectangle 2"/>
          <p:cNvSpPr>
            <a:spLocks noGrp="1" noRot="1" noChangeAspect="1" noChangeArrowheads="1" noTextEdit="1"/>
          </p:cNvSpPr>
          <p:nvPr>
            <p:ph type="sldImg"/>
          </p:nvPr>
        </p:nvSpPr>
        <p:spPr>
          <a:ln/>
        </p:spPr>
      </p:sp>
      <p:sp>
        <p:nvSpPr>
          <p:cNvPr id="3000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eaLnBrk="0" hangingPunct="0">
              <a:defRPr i="1">
                <a:solidFill>
                  <a:schemeClr val="tx1"/>
                </a:solidFill>
                <a:latin typeface="Arial" charset="0"/>
                <a:cs typeface="Arial" charset="0"/>
              </a:defRPr>
            </a:lvl1pPr>
            <a:lvl2pPr marL="785372" indent="-302066" eaLnBrk="0" hangingPunct="0">
              <a:defRPr i="1">
                <a:solidFill>
                  <a:schemeClr val="tx1"/>
                </a:solidFill>
                <a:latin typeface="Arial" charset="0"/>
                <a:cs typeface="Arial" charset="0"/>
              </a:defRPr>
            </a:lvl2pPr>
            <a:lvl3pPr marL="1208265" indent="-241653" eaLnBrk="0" hangingPunct="0">
              <a:defRPr i="1">
                <a:solidFill>
                  <a:schemeClr val="tx1"/>
                </a:solidFill>
                <a:latin typeface="Arial" charset="0"/>
                <a:cs typeface="Arial" charset="0"/>
              </a:defRPr>
            </a:lvl3pPr>
            <a:lvl4pPr marL="1691571" indent="-241653" eaLnBrk="0" hangingPunct="0">
              <a:defRPr i="1">
                <a:solidFill>
                  <a:schemeClr val="tx1"/>
                </a:solidFill>
                <a:latin typeface="Arial" charset="0"/>
                <a:cs typeface="Arial" charset="0"/>
              </a:defRPr>
            </a:lvl4pPr>
            <a:lvl5pPr marL="2174878" indent="-241653" eaLnBrk="0" hangingPunct="0">
              <a:defRPr i="1">
                <a:solidFill>
                  <a:schemeClr val="tx1"/>
                </a:solidFill>
                <a:latin typeface="Arial" charset="0"/>
                <a:cs typeface="Arial" charset="0"/>
              </a:defRPr>
            </a:lvl5pPr>
            <a:lvl6pPr marL="2658184" indent="-241653" eaLnBrk="0" fontAlgn="base" hangingPunct="0">
              <a:spcBef>
                <a:spcPct val="0"/>
              </a:spcBef>
              <a:spcAft>
                <a:spcPct val="0"/>
              </a:spcAft>
              <a:defRPr i="1">
                <a:solidFill>
                  <a:schemeClr val="tx1"/>
                </a:solidFill>
                <a:latin typeface="Arial" charset="0"/>
                <a:cs typeface="Arial" charset="0"/>
              </a:defRPr>
            </a:lvl6pPr>
            <a:lvl7pPr marL="3141490" indent="-241653" eaLnBrk="0" fontAlgn="base" hangingPunct="0">
              <a:spcBef>
                <a:spcPct val="0"/>
              </a:spcBef>
              <a:spcAft>
                <a:spcPct val="0"/>
              </a:spcAft>
              <a:defRPr i="1">
                <a:solidFill>
                  <a:schemeClr val="tx1"/>
                </a:solidFill>
                <a:latin typeface="Arial" charset="0"/>
                <a:cs typeface="Arial" charset="0"/>
              </a:defRPr>
            </a:lvl7pPr>
            <a:lvl8pPr marL="3624796" indent="-241653" eaLnBrk="0" fontAlgn="base" hangingPunct="0">
              <a:spcBef>
                <a:spcPct val="0"/>
              </a:spcBef>
              <a:spcAft>
                <a:spcPct val="0"/>
              </a:spcAft>
              <a:defRPr i="1">
                <a:solidFill>
                  <a:schemeClr val="tx1"/>
                </a:solidFill>
                <a:latin typeface="Arial" charset="0"/>
                <a:cs typeface="Arial" charset="0"/>
              </a:defRPr>
            </a:lvl8pPr>
            <a:lvl9pPr marL="4108102" indent="-241653" eaLnBrk="0" fontAlgn="base" hangingPunct="0">
              <a:spcBef>
                <a:spcPct val="0"/>
              </a:spcBef>
              <a:spcAft>
                <a:spcPct val="0"/>
              </a:spcAft>
              <a:defRPr i="1">
                <a:solidFill>
                  <a:schemeClr val="tx1"/>
                </a:solidFill>
                <a:latin typeface="Arial" charset="0"/>
                <a:cs typeface="Arial" charset="0"/>
              </a:defRPr>
            </a:lvl9pPr>
          </a:lstStyle>
          <a:p>
            <a:pPr eaLnBrk="1" hangingPunct="1"/>
            <a:fld id="{3FC15912-E09A-4372-93B8-BEDD457768CA}" type="slidenum">
              <a:rPr lang="en-US" i="0"/>
              <a:pPr eaLnBrk="1" hangingPunct="1"/>
              <a:t>61</a:t>
            </a:fld>
            <a:endParaRPr lang="en-US" i="0"/>
          </a:p>
        </p:txBody>
      </p:sp>
      <p:sp>
        <p:nvSpPr>
          <p:cNvPr id="96259" name="Rectangle 2"/>
          <p:cNvSpPr>
            <a:spLocks noGrp="1" noRot="1" noChangeAspect="1" noChangeArrowheads="1" noTextEdit="1"/>
          </p:cNvSpPr>
          <p:nvPr>
            <p:ph type="sldImg"/>
          </p:nvPr>
        </p:nvSpPr>
        <p:spPr>
          <a:xfrm>
            <a:off x="1268413" y="727075"/>
            <a:ext cx="4781550" cy="3586163"/>
          </a:xfrm>
          <a:ln/>
        </p:spPr>
      </p:sp>
      <p:sp>
        <p:nvSpPr>
          <p:cNvPr id="96260" name="Rectangle 3"/>
          <p:cNvSpPr>
            <a:spLocks noGrp="1" noChangeArrowheads="1"/>
          </p:cNvSpPr>
          <p:nvPr>
            <p:ph type="body" idx="1"/>
          </p:nvPr>
        </p:nvSpPr>
        <p:spPr>
          <a:xfrm>
            <a:off x="975360" y="4560570"/>
            <a:ext cx="5364480" cy="4322207"/>
          </a:xfrm>
          <a:noFill/>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eaLnBrk="0" hangingPunct="0">
              <a:defRPr i="1">
                <a:solidFill>
                  <a:schemeClr val="tx1"/>
                </a:solidFill>
                <a:latin typeface="Arial" charset="0"/>
                <a:cs typeface="Arial" charset="0"/>
              </a:defRPr>
            </a:lvl1pPr>
            <a:lvl2pPr marL="785372" indent="-302066" eaLnBrk="0" hangingPunct="0">
              <a:defRPr i="1">
                <a:solidFill>
                  <a:schemeClr val="tx1"/>
                </a:solidFill>
                <a:latin typeface="Arial" charset="0"/>
                <a:cs typeface="Arial" charset="0"/>
              </a:defRPr>
            </a:lvl2pPr>
            <a:lvl3pPr marL="1208265" indent="-241653" eaLnBrk="0" hangingPunct="0">
              <a:defRPr i="1">
                <a:solidFill>
                  <a:schemeClr val="tx1"/>
                </a:solidFill>
                <a:latin typeface="Arial" charset="0"/>
                <a:cs typeface="Arial" charset="0"/>
              </a:defRPr>
            </a:lvl3pPr>
            <a:lvl4pPr marL="1691571" indent="-241653" eaLnBrk="0" hangingPunct="0">
              <a:defRPr i="1">
                <a:solidFill>
                  <a:schemeClr val="tx1"/>
                </a:solidFill>
                <a:latin typeface="Arial" charset="0"/>
                <a:cs typeface="Arial" charset="0"/>
              </a:defRPr>
            </a:lvl4pPr>
            <a:lvl5pPr marL="2174878" indent="-241653" eaLnBrk="0" hangingPunct="0">
              <a:defRPr i="1">
                <a:solidFill>
                  <a:schemeClr val="tx1"/>
                </a:solidFill>
                <a:latin typeface="Arial" charset="0"/>
                <a:cs typeface="Arial" charset="0"/>
              </a:defRPr>
            </a:lvl5pPr>
            <a:lvl6pPr marL="2658184" indent="-241653" eaLnBrk="0" fontAlgn="base" hangingPunct="0">
              <a:spcBef>
                <a:spcPct val="0"/>
              </a:spcBef>
              <a:spcAft>
                <a:spcPct val="0"/>
              </a:spcAft>
              <a:defRPr i="1">
                <a:solidFill>
                  <a:schemeClr val="tx1"/>
                </a:solidFill>
                <a:latin typeface="Arial" charset="0"/>
                <a:cs typeface="Arial" charset="0"/>
              </a:defRPr>
            </a:lvl6pPr>
            <a:lvl7pPr marL="3141490" indent="-241653" eaLnBrk="0" fontAlgn="base" hangingPunct="0">
              <a:spcBef>
                <a:spcPct val="0"/>
              </a:spcBef>
              <a:spcAft>
                <a:spcPct val="0"/>
              </a:spcAft>
              <a:defRPr i="1">
                <a:solidFill>
                  <a:schemeClr val="tx1"/>
                </a:solidFill>
                <a:latin typeface="Arial" charset="0"/>
                <a:cs typeface="Arial" charset="0"/>
              </a:defRPr>
            </a:lvl7pPr>
            <a:lvl8pPr marL="3624796" indent="-241653" eaLnBrk="0" fontAlgn="base" hangingPunct="0">
              <a:spcBef>
                <a:spcPct val="0"/>
              </a:spcBef>
              <a:spcAft>
                <a:spcPct val="0"/>
              </a:spcAft>
              <a:defRPr i="1">
                <a:solidFill>
                  <a:schemeClr val="tx1"/>
                </a:solidFill>
                <a:latin typeface="Arial" charset="0"/>
                <a:cs typeface="Arial" charset="0"/>
              </a:defRPr>
            </a:lvl8pPr>
            <a:lvl9pPr marL="4108102" indent="-241653" eaLnBrk="0" fontAlgn="base" hangingPunct="0">
              <a:spcBef>
                <a:spcPct val="0"/>
              </a:spcBef>
              <a:spcAft>
                <a:spcPct val="0"/>
              </a:spcAft>
              <a:defRPr i="1">
                <a:solidFill>
                  <a:schemeClr val="tx1"/>
                </a:solidFill>
                <a:latin typeface="Arial" charset="0"/>
                <a:cs typeface="Arial" charset="0"/>
              </a:defRPr>
            </a:lvl9pPr>
          </a:lstStyle>
          <a:p>
            <a:pPr eaLnBrk="1" hangingPunct="1"/>
            <a:fld id="{4C0F3F7F-FA5C-48E9-AE9C-E56E5AB204BF}" type="slidenum">
              <a:rPr lang="en-US" i="0"/>
              <a:pPr eaLnBrk="1" hangingPunct="1"/>
              <a:t>62</a:t>
            </a:fld>
            <a:endParaRPr lang="en-US" i="0"/>
          </a:p>
        </p:txBody>
      </p:sp>
      <p:sp>
        <p:nvSpPr>
          <p:cNvPr id="97283" name="Rectangle 2"/>
          <p:cNvSpPr>
            <a:spLocks noGrp="1" noRot="1" noChangeAspect="1" noChangeArrowheads="1" noTextEdit="1"/>
          </p:cNvSpPr>
          <p:nvPr>
            <p:ph type="sldImg"/>
          </p:nvPr>
        </p:nvSpPr>
        <p:spPr>
          <a:xfrm>
            <a:off x="1268413" y="727075"/>
            <a:ext cx="4781550" cy="3586163"/>
          </a:xfrm>
          <a:ln/>
        </p:spPr>
      </p:sp>
      <p:sp>
        <p:nvSpPr>
          <p:cNvPr id="97284" name="Rectangle 3"/>
          <p:cNvSpPr>
            <a:spLocks noGrp="1" noChangeArrowheads="1"/>
          </p:cNvSpPr>
          <p:nvPr>
            <p:ph type="body" idx="1"/>
          </p:nvPr>
        </p:nvSpPr>
        <p:spPr>
          <a:xfrm>
            <a:off x="975360" y="4560570"/>
            <a:ext cx="5364480" cy="4322207"/>
          </a:xfrm>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EEE04-DFCD-4843-8931-FBC4575E989F}" type="slidenum">
              <a:rPr lang="en-US"/>
              <a:pPr/>
              <a:t>6</a:t>
            </a:fld>
            <a:endParaRPr lang="en-US"/>
          </a:p>
        </p:txBody>
      </p:sp>
      <p:sp>
        <p:nvSpPr>
          <p:cNvPr id="474114" name="Rectangle 2"/>
          <p:cNvSpPr>
            <a:spLocks noGrp="1" noRot="1" noChangeAspect="1" noChangeArrowheads="1" noTextEdit="1"/>
          </p:cNvSpPr>
          <p:nvPr>
            <p:ph type="sldImg"/>
          </p:nvPr>
        </p:nvSpPr>
        <p:spPr>
          <a:ln/>
        </p:spPr>
      </p:sp>
      <p:sp>
        <p:nvSpPr>
          <p:cNvPr id="474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eaLnBrk="0" hangingPunct="0">
              <a:defRPr i="1">
                <a:solidFill>
                  <a:schemeClr val="tx1"/>
                </a:solidFill>
                <a:latin typeface="Arial" charset="0"/>
                <a:cs typeface="Arial" charset="0"/>
              </a:defRPr>
            </a:lvl1pPr>
            <a:lvl2pPr marL="785372" indent="-302066" eaLnBrk="0" hangingPunct="0">
              <a:defRPr i="1">
                <a:solidFill>
                  <a:schemeClr val="tx1"/>
                </a:solidFill>
                <a:latin typeface="Arial" charset="0"/>
                <a:cs typeface="Arial" charset="0"/>
              </a:defRPr>
            </a:lvl2pPr>
            <a:lvl3pPr marL="1208265" indent="-241653" eaLnBrk="0" hangingPunct="0">
              <a:defRPr i="1">
                <a:solidFill>
                  <a:schemeClr val="tx1"/>
                </a:solidFill>
                <a:latin typeface="Arial" charset="0"/>
                <a:cs typeface="Arial" charset="0"/>
              </a:defRPr>
            </a:lvl3pPr>
            <a:lvl4pPr marL="1691571" indent="-241653" eaLnBrk="0" hangingPunct="0">
              <a:defRPr i="1">
                <a:solidFill>
                  <a:schemeClr val="tx1"/>
                </a:solidFill>
                <a:latin typeface="Arial" charset="0"/>
                <a:cs typeface="Arial" charset="0"/>
              </a:defRPr>
            </a:lvl4pPr>
            <a:lvl5pPr marL="2174878" indent="-241653" eaLnBrk="0" hangingPunct="0">
              <a:defRPr i="1">
                <a:solidFill>
                  <a:schemeClr val="tx1"/>
                </a:solidFill>
                <a:latin typeface="Arial" charset="0"/>
                <a:cs typeface="Arial" charset="0"/>
              </a:defRPr>
            </a:lvl5pPr>
            <a:lvl6pPr marL="2658184" indent="-241653" eaLnBrk="0" fontAlgn="base" hangingPunct="0">
              <a:spcBef>
                <a:spcPct val="0"/>
              </a:spcBef>
              <a:spcAft>
                <a:spcPct val="0"/>
              </a:spcAft>
              <a:defRPr i="1">
                <a:solidFill>
                  <a:schemeClr val="tx1"/>
                </a:solidFill>
                <a:latin typeface="Arial" charset="0"/>
                <a:cs typeface="Arial" charset="0"/>
              </a:defRPr>
            </a:lvl6pPr>
            <a:lvl7pPr marL="3141490" indent="-241653" eaLnBrk="0" fontAlgn="base" hangingPunct="0">
              <a:spcBef>
                <a:spcPct val="0"/>
              </a:spcBef>
              <a:spcAft>
                <a:spcPct val="0"/>
              </a:spcAft>
              <a:defRPr i="1">
                <a:solidFill>
                  <a:schemeClr val="tx1"/>
                </a:solidFill>
                <a:latin typeface="Arial" charset="0"/>
                <a:cs typeface="Arial" charset="0"/>
              </a:defRPr>
            </a:lvl7pPr>
            <a:lvl8pPr marL="3624796" indent="-241653" eaLnBrk="0" fontAlgn="base" hangingPunct="0">
              <a:spcBef>
                <a:spcPct val="0"/>
              </a:spcBef>
              <a:spcAft>
                <a:spcPct val="0"/>
              </a:spcAft>
              <a:defRPr i="1">
                <a:solidFill>
                  <a:schemeClr val="tx1"/>
                </a:solidFill>
                <a:latin typeface="Arial" charset="0"/>
                <a:cs typeface="Arial" charset="0"/>
              </a:defRPr>
            </a:lvl8pPr>
            <a:lvl9pPr marL="4108102" indent="-241653" eaLnBrk="0" fontAlgn="base" hangingPunct="0">
              <a:spcBef>
                <a:spcPct val="0"/>
              </a:spcBef>
              <a:spcAft>
                <a:spcPct val="0"/>
              </a:spcAft>
              <a:defRPr i="1">
                <a:solidFill>
                  <a:schemeClr val="tx1"/>
                </a:solidFill>
                <a:latin typeface="Arial" charset="0"/>
                <a:cs typeface="Arial" charset="0"/>
              </a:defRPr>
            </a:lvl9pPr>
          </a:lstStyle>
          <a:p>
            <a:pPr eaLnBrk="1" hangingPunct="1"/>
            <a:fld id="{690FF92A-CB35-45CF-9D25-10652AACBE73}" type="slidenum">
              <a:rPr lang="en-US" i="0"/>
              <a:pPr eaLnBrk="1" hangingPunct="1"/>
              <a:t>63</a:t>
            </a:fld>
            <a:endParaRPr lang="en-US" i="0"/>
          </a:p>
        </p:txBody>
      </p:sp>
      <p:sp>
        <p:nvSpPr>
          <p:cNvPr id="98307" name="Rectangle 2"/>
          <p:cNvSpPr>
            <a:spLocks noGrp="1" noRot="1" noChangeAspect="1" noChangeArrowheads="1" noTextEdit="1"/>
          </p:cNvSpPr>
          <p:nvPr>
            <p:ph type="sldImg"/>
          </p:nvPr>
        </p:nvSpPr>
        <p:spPr>
          <a:xfrm>
            <a:off x="1268413" y="727075"/>
            <a:ext cx="4781550" cy="3586163"/>
          </a:xfrm>
          <a:ln/>
        </p:spPr>
      </p:sp>
      <p:sp>
        <p:nvSpPr>
          <p:cNvPr id="98308" name="Rectangle 3"/>
          <p:cNvSpPr>
            <a:spLocks noGrp="1" noChangeArrowheads="1"/>
          </p:cNvSpPr>
          <p:nvPr>
            <p:ph type="body" idx="1"/>
          </p:nvPr>
        </p:nvSpPr>
        <p:spPr>
          <a:xfrm>
            <a:off x="975360" y="4560570"/>
            <a:ext cx="5364480" cy="4322207"/>
          </a:xfrm>
          <a:noFill/>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eaLnBrk="0" hangingPunct="0">
              <a:defRPr i="1">
                <a:solidFill>
                  <a:schemeClr val="tx1"/>
                </a:solidFill>
                <a:latin typeface="Arial" charset="0"/>
                <a:cs typeface="Arial" charset="0"/>
              </a:defRPr>
            </a:lvl1pPr>
            <a:lvl2pPr marL="785372" indent="-302066" eaLnBrk="0" hangingPunct="0">
              <a:defRPr i="1">
                <a:solidFill>
                  <a:schemeClr val="tx1"/>
                </a:solidFill>
                <a:latin typeface="Arial" charset="0"/>
                <a:cs typeface="Arial" charset="0"/>
              </a:defRPr>
            </a:lvl2pPr>
            <a:lvl3pPr marL="1208265" indent="-241653" eaLnBrk="0" hangingPunct="0">
              <a:defRPr i="1">
                <a:solidFill>
                  <a:schemeClr val="tx1"/>
                </a:solidFill>
                <a:latin typeface="Arial" charset="0"/>
                <a:cs typeface="Arial" charset="0"/>
              </a:defRPr>
            </a:lvl3pPr>
            <a:lvl4pPr marL="1691571" indent="-241653" eaLnBrk="0" hangingPunct="0">
              <a:defRPr i="1">
                <a:solidFill>
                  <a:schemeClr val="tx1"/>
                </a:solidFill>
                <a:latin typeface="Arial" charset="0"/>
                <a:cs typeface="Arial" charset="0"/>
              </a:defRPr>
            </a:lvl4pPr>
            <a:lvl5pPr marL="2174878" indent="-241653" eaLnBrk="0" hangingPunct="0">
              <a:defRPr i="1">
                <a:solidFill>
                  <a:schemeClr val="tx1"/>
                </a:solidFill>
                <a:latin typeface="Arial" charset="0"/>
                <a:cs typeface="Arial" charset="0"/>
              </a:defRPr>
            </a:lvl5pPr>
            <a:lvl6pPr marL="2658184" indent="-241653" eaLnBrk="0" fontAlgn="base" hangingPunct="0">
              <a:spcBef>
                <a:spcPct val="0"/>
              </a:spcBef>
              <a:spcAft>
                <a:spcPct val="0"/>
              </a:spcAft>
              <a:defRPr i="1">
                <a:solidFill>
                  <a:schemeClr val="tx1"/>
                </a:solidFill>
                <a:latin typeface="Arial" charset="0"/>
                <a:cs typeface="Arial" charset="0"/>
              </a:defRPr>
            </a:lvl6pPr>
            <a:lvl7pPr marL="3141490" indent="-241653" eaLnBrk="0" fontAlgn="base" hangingPunct="0">
              <a:spcBef>
                <a:spcPct val="0"/>
              </a:spcBef>
              <a:spcAft>
                <a:spcPct val="0"/>
              </a:spcAft>
              <a:defRPr i="1">
                <a:solidFill>
                  <a:schemeClr val="tx1"/>
                </a:solidFill>
                <a:latin typeface="Arial" charset="0"/>
                <a:cs typeface="Arial" charset="0"/>
              </a:defRPr>
            </a:lvl7pPr>
            <a:lvl8pPr marL="3624796" indent="-241653" eaLnBrk="0" fontAlgn="base" hangingPunct="0">
              <a:spcBef>
                <a:spcPct val="0"/>
              </a:spcBef>
              <a:spcAft>
                <a:spcPct val="0"/>
              </a:spcAft>
              <a:defRPr i="1">
                <a:solidFill>
                  <a:schemeClr val="tx1"/>
                </a:solidFill>
                <a:latin typeface="Arial" charset="0"/>
                <a:cs typeface="Arial" charset="0"/>
              </a:defRPr>
            </a:lvl8pPr>
            <a:lvl9pPr marL="4108102" indent="-241653" eaLnBrk="0" fontAlgn="base" hangingPunct="0">
              <a:spcBef>
                <a:spcPct val="0"/>
              </a:spcBef>
              <a:spcAft>
                <a:spcPct val="0"/>
              </a:spcAft>
              <a:defRPr i="1">
                <a:solidFill>
                  <a:schemeClr val="tx1"/>
                </a:solidFill>
                <a:latin typeface="Arial" charset="0"/>
                <a:cs typeface="Arial" charset="0"/>
              </a:defRPr>
            </a:lvl9pPr>
          </a:lstStyle>
          <a:p>
            <a:pPr eaLnBrk="1" hangingPunct="1"/>
            <a:fld id="{72951506-5DBD-4D88-9BF0-47AC7E98F1FD}" type="slidenum">
              <a:rPr lang="en-US" i="0"/>
              <a:pPr eaLnBrk="1" hangingPunct="1"/>
              <a:t>64</a:t>
            </a:fld>
            <a:endParaRPr lang="en-US" i="0"/>
          </a:p>
        </p:txBody>
      </p:sp>
      <p:sp>
        <p:nvSpPr>
          <p:cNvPr id="99331" name="Rectangle 2"/>
          <p:cNvSpPr>
            <a:spLocks noGrp="1" noRot="1" noChangeAspect="1" noChangeArrowheads="1" noTextEdit="1"/>
          </p:cNvSpPr>
          <p:nvPr>
            <p:ph type="sldImg"/>
          </p:nvPr>
        </p:nvSpPr>
        <p:spPr>
          <a:xfrm>
            <a:off x="1268413" y="727075"/>
            <a:ext cx="4781550" cy="3586163"/>
          </a:xfrm>
          <a:ln/>
        </p:spPr>
      </p:sp>
      <p:sp>
        <p:nvSpPr>
          <p:cNvPr id="99332" name="Rectangle 3"/>
          <p:cNvSpPr>
            <a:spLocks noGrp="1" noChangeArrowheads="1"/>
          </p:cNvSpPr>
          <p:nvPr>
            <p:ph type="body" idx="1"/>
          </p:nvPr>
        </p:nvSpPr>
        <p:spPr>
          <a:xfrm>
            <a:off x="975360" y="4560570"/>
            <a:ext cx="5364480" cy="4322207"/>
          </a:xfrm>
          <a:noFill/>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eaLnBrk="0" hangingPunct="0">
              <a:defRPr i="1">
                <a:solidFill>
                  <a:schemeClr val="tx1"/>
                </a:solidFill>
                <a:latin typeface="Arial" charset="0"/>
                <a:cs typeface="Arial" charset="0"/>
              </a:defRPr>
            </a:lvl1pPr>
            <a:lvl2pPr marL="785372" indent="-302066" eaLnBrk="0" hangingPunct="0">
              <a:defRPr i="1">
                <a:solidFill>
                  <a:schemeClr val="tx1"/>
                </a:solidFill>
                <a:latin typeface="Arial" charset="0"/>
                <a:cs typeface="Arial" charset="0"/>
              </a:defRPr>
            </a:lvl2pPr>
            <a:lvl3pPr marL="1208265" indent="-241653" eaLnBrk="0" hangingPunct="0">
              <a:defRPr i="1">
                <a:solidFill>
                  <a:schemeClr val="tx1"/>
                </a:solidFill>
                <a:latin typeface="Arial" charset="0"/>
                <a:cs typeface="Arial" charset="0"/>
              </a:defRPr>
            </a:lvl3pPr>
            <a:lvl4pPr marL="1691571" indent="-241653" eaLnBrk="0" hangingPunct="0">
              <a:defRPr i="1">
                <a:solidFill>
                  <a:schemeClr val="tx1"/>
                </a:solidFill>
                <a:latin typeface="Arial" charset="0"/>
                <a:cs typeface="Arial" charset="0"/>
              </a:defRPr>
            </a:lvl4pPr>
            <a:lvl5pPr marL="2174878" indent="-241653" eaLnBrk="0" hangingPunct="0">
              <a:defRPr i="1">
                <a:solidFill>
                  <a:schemeClr val="tx1"/>
                </a:solidFill>
                <a:latin typeface="Arial" charset="0"/>
                <a:cs typeface="Arial" charset="0"/>
              </a:defRPr>
            </a:lvl5pPr>
            <a:lvl6pPr marL="2658184" indent="-241653" eaLnBrk="0" fontAlgn="base" hangingPunct="0">
              <a:spcBef>
                <a:spcPct val="0"/>
              </a:spcBef>
              <a:spcAft>
                <a:spcPct val="0"/>
              </a:spcAft>
              <a:defRPr i="1">
                <a:solidFill>
                  <a:schemeClr val="tx1"/>
                </a:solidFill>
                <a:latin typeface="Arial" charset="0"/>
                <a:cs typeface="Arial" charset="0"/>
              </a:defRPr>
            </a:lvl6pPr>
            <a:lvl7pPr marL="3141490" indent="-241653" eaLnBrk="0" fontAlgn="base" hangingPunct="0">
              <a:spcBef>
                <a:spcPct val="0"/>
              </a:spcBef>
              <a:spcAft>
                <a:spcPct val="0"/>
              </a:spcAft>
              <a:defRPr i="1">
                <a:solidFill>
                  <a:schemeClr val="tx1"/>
                </a:solidFill>
                <a:latin typeface="Arial" charset="0"/>
                <a:cs typeface="Arial" charset="0"/>
              </a:defRPr>
            </a:lvl7pPr>
            <a:lvl8pPr marL="3624796" indent="-241653" eaLnBrk="0" fontAlgn="base" hangingPunct="0">
              <a:spcBef>
                <a:spcPct val="0"/>
              </a:spcBef>
              <a:spcAft>
                <a:spcPct val="0"/>
              </a:spcAft>
              <a:defRPr i="1">
                <a:solidFill>
                  <a:schemeClr val="tx1"/>
                </a:solidFill>
                <a:latin typeface="Arial" charset="0"/>
                <a:cs typeface="Arial" charset="0"/>
              </a:defRPr>
            </a:lvl8pPr>
            <a:lvl9pPr marL="4108102" indent="-241653" eaLnBrk="0" fontAlgn="base" hangingPunct="0">
              <a:spcBef>
                <a:spcPct val="0"/>
              </a:spcBef>
              <a:spcAft>
                <a:spcPct val="0"/>
              </a:spcAft>
              <a:defRPr i="1">
                <a:solidFill>
                  <a:schemeClr val="tx1"/>
                </a:solidFill>
                <a:latin typeface="Arial" charset="0"/>
                <a:cs typeface="Arial" charset="0"/>
              </a:defRPr>
            </a:lvl9pPr>
          </a:lstStyle>
          <a:p>
            <a:pPr eaLnBrk="1" hangingPunct="1"/>
            <a:fld id="{9F10A5DC-6B48-409F-8A09-891DF5F048F0}" type="slidenum">
              <a:rPr lang="en-US" i="0"/>
              <a:pPr eaLnBrk="1" hangingPunct="1"/>
              <a:t>65</a:t>
            </a:fld>
            <a:endParaRPr lang="en-US" i="0"/>
          </a:p>
        </p:txBody>
      </p:sp>
      <p:sp>
        <p:nvSpPr>
          <p:cNvPr id="100355" name="Rectangle 2"/>
          <p:cNvSpPr>
            <a:spLocks noGrp="1" noRot="1" noChangeAspect="1" noChangeArrowheads="1" noTextEdit="1"/>
          </p:cNvSpPr>
          <p:nvPr>
            <p:ph type="sldImg"/>
          </p:nvPr>
        </p:nvSpPr>
        <p:spPr>
          <a:xfrm>
            <a:off x="1268413" y="727075"/>
            <a:ext cx="4781550" cy="3586163"/>
          </a:xfrm>
          <a:ln/>
        </p:spPr>
      </p:sp>
      <p:sp>
        <p:nvSpPr>
          <p:cNvPr id="100356" name="Rectangle 3"/>
          <p:cNvSpPr>
            <a:spLocks noGrp="1" noChangeArrowheads="1"/>
          </p:cNvSpPr>
          <p:nvPr>
            <p:ph type="body" idx="1"/>
          </p:nvPr>
        </p:nvSpPr>
        <p:spPr>
          <a:xfrm>
            <a:off x="975360" y="4560570"/>
            <a:ext cx="5364480" cy="4322207"/>
          </a:xfrm>
          <a:noFill/>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defRPr i="1">
                <a:solidFill>
                  <a:schemeClr val="tx1"/>
                </a:solidFill>
                <a:latin typeface="Arial" charset="0"/>
                <a:cs typeface="Arial" charset="0"/>
              </a:defRPr>
            </a:lvl1pPr>
            <a:lvl2pPr marL="785372" indent="-302066" eaLnBrk="0" hangingPunct="0">
              <a:defRPr i="1">
                <a:solidFill>
                  <a:schemeClr val="tx1"/>
                </a:solidFill>
                <a:latin typeface="Arial" charset="0"/>
                <a:cs typeface="Arial" charset="0"/>
              </a:defRPr>
            </a:lvl2pPr>
            <a:lvl3pPr marL="1208265" indent="-241653" eaLnBrk="0" hangingPunct="0">
              <a:defRPr i="1">
                <a:solidFill>
                  <a:schemeClr val="tx1"/>
                </a:solidFill>
                <a:latin typeface="Arial" charset="0"/>
                <a:cs typeface="Arial" charset="0"/>
              </a:defRPr>
            </a:lvl3pPr>
            <a:lvl4pPr marL="1691571" indent="-241653" eaLnBrk="0" hangingPunct="0">
              <a:defRPr i="1">
                <a:solidFill>
                  <a:schemeClr val="tx1"/>
                </a:solidFill>
                <a:latin typeface="Arial" charset="0"/>
                <a:cs typeface="Arial" charset="0"/>
              </a:defRPr>
            </a:lvl4pPr>
            <a:lvl5pPr marL="2174878" indent="-241653" eaLnBrk="0" hangingPunct="0">
              <a:defRPr i="1">
                <a:solidFill>
                  <a:schemeClr val="tx1"/>
                </a:solidFill>
                <a:latin typeface="Arial" charset="0"/>
                <a:cs typeface="Arial" charset="0"/>
              </a:defRPr>
            </a:lvl5pPr>
            <a:lvl6pPr marL="2658184" indent="-241653" eaLnBrk="0" fontAlgn="base" hangingPunct="0">
              <a:spcBef>
                <a:spcPct val="0"/>
              </a:spcBef>
              <a:spcAft>
                <a:spcPct val="0"/>
              </a:spcAft>
              <a:defRPr i="1">
                <a:solidFill>
                  <a:schemeClr val="tx1"/>
                </a:solidFill>
                <a:latin typeface="Arial" charset="0"/>
                <a:cs typeface="Arial" charset="0"/>
              </a:defRPr>
            </a:lvl6pPr>
            <a:lvl7pPr marL="3141490" indent="-241653" eaLnBrk="0" fontAlgn="base" hangingPunct="0">
              <a:spcBef>
                <a:spcPct val="0"/>
              </a:spcBef>
              <a:spcAft>
                <a:spcPct val="0"/>
              </a:spcAft>
              <a:defRPr i="1">
                <a:solidFill>
                  <a:schemeClr val="tx1"/>
                </a:solidFill>
                <a:latin typeface="Arial" charset="0"/>
                <a:cs typeface="Arial" charset="0"/>
              </a:defRPr>
            </a:lvl7pPr>
            <a:lvl8pPr marL="3624796" indent="-241653" eaLnBrk="0" fontAlgn="base" hangingPunct="0">
              <a:spcBef>
                <a:spcPct val="0"/>
              </a:spcBef>
              <a:spcAft>
                <a:spcPct val="0"/>
              </a:spcAft>
              <a:defRPr i="1">
                <a:solidFill>
                  <a:schemeClr val="tx1"/>
                </a:solidFill>
                <a:latin typeface="Arial" charset="0"/>
                <a:cs typeface="Arial" charset="0"/>
              </a:defRPr>
            </a:lvl8pPr>
            <a:lvl9pPr marL="4108102" indent="-241653" eaLnBrk="0" fontAlgn="base" hangingPunct="0">
              <a:spcBef>
                <a:spcPct val="0"/>
              </a:spcBef>
              <a:spcAft>
                <a:spcPct val="0"/>
              </a:spcAft>
              <a:defRPr i="1">
                <a:solidFill>
                  <a:schemeClr val="tx1"/>
                </a:solidFill>
                <a:latin typeface="Arial" charset="0"/>
                <a:cs typeface="Arial" charset="0"/>
              </a:defRPr>
            </a:lvl9pPr>
          </a:lstStyle>
          <a:p>
            <a:pPr eaLnBrk="1" hangingPunct="1"/>
            <a:fld id="{BD4797C6-33B8-4C65-8D61-B40039874E5B}" type="slidenum">
              <a:rPr lang="en-US" i="0"/>
              <a:pPr eaLnBrk="1" hangingPunct="1"/>
              <a:t>66</a:t>
            </a:fld>
            <a:endParaRPr lang="en-US" i="0"/>
          </a:p>
        </p:txBody>
      </p:sp>
      <p:sp>
        <p:nvSpPr>
          <p:cNvPr id="101379" name="Rectangle 2"/>
          <p:cNvSpPr>
            <a:spLocks noGrp="1" noRot="1" noChangeAspect="1" noChangeArrowheads="1" noTextEdit="1"/>
          </p:cNvSpPr>
          <p:nvPr>
            <p:ph type="sldImg"/>
          </p:nvPr>
        </p:nvSpPr>
        <p:spPr>
          <a:xfrm>
            <a:off x="1268413" y="727075"/>
            <a:ext cx="4781550" cy="3586163"/>
          </a:xfrm>
          <a:ln/>
        </p:spPr>
      </p:sp>
      <p:sp>
        <p:nvSpPr>
          <p:cNvPr id="101380" name="Rectangle 3"/>
          <p:cNvSpPr>
            <a:spLocks noGrp="1" noChangeArrowheads="1"/>
          </p:cNvSpPr>
          <p:nvPr>
            <p:ph type="body" idx="1"/>
          </p:nvPr>
        </p:nvSpPr>
        <p:spPr>
          <a:xfrm>
            <a:off x="975360" y="4560570"/>
            <a:ext cx="5364480" cy="4322207"/>
          </a:xfrm>
          <a:noFill/>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eaLnBrk="0" hangingPunct="0">
              <a:defRPr i="1">
                <a:solidFill>
                  <a:schemeClr val="tx1"/>
                </a:solidFill>
                <a:latin typeface="Arial" charset="0"/>
                <a:cs typeface="Arial" charset="0"/>
              </a:defRPr>
            </a:lvl1pPr>
            <a:lvl2pPr marL="785372" indent="-302066" eaLnBrk="0" hangingPunct="0">
              <a:defRPr i="1">
                <a:solidFill>
                  <a:schemeClr val="tx1"/>
                </a:solidFill>
                <a:latin typeface="Arial" charset="0"/>
                <a:cs typeface="Arial" charset="0"/>
              </a:defRPr>
            </a:lvl2pPr>
            <a:lvl3pPr marL="1208265" indent="-241653" eaLnBrk="0" hangingPunct="0">
              <a:defRPr i="1">
                <a:solidFill>
                  <a:schemeClr val="tx1"/>
                </a:solidFill>
                <a:latin typeface="Arial" charset="0"/>
                <a:cs typeface="Arial" charset="0"/>
              </a:defRPr>
            </a:lvl3pPr>
            <a:lvl4pPr marL="1691571" indent="-241653" eaLnBrk="0" hangingPunct="0">
              <a:defRPr i="1">
                <a:solidFill>
                  <a:schemeClr val="tx1"/>
                </a:solidFill>
                <a:latin typeface="Arial" charset="0"/>
                <a:cs typeface="Arial" charset="0"/>
              </a:defRPr>
            </a:lvl4pPr>
            <a:lvl5pPr marL="2174878" indent="-241653" eaLnBrk="0" hangingPunct="0">
              <a:defRPr i="1">
                <a:solidFill>
                  <a:schemeClr val="tx1"/>
                </a:solidFill>
                <a:latin typeface="Arial" charset="0"/>
                <a:cs typeface="Arial" charset="0"/>
              </a:defRPr>
            </a:lvl5pPr>
            <a:lvl6pPr marL="2658184" indent="-241653" eaLnBrk="0" fontAlgn="base" hangingPunct="0">
              <a:spcBef>
                <a:spcPct val="0"/>
              </a:spcBef>
              <a:spcAft>
                <a:spcPct val="0"/>
              </a:spcAft>
              <a:defRPr i="1">
                <a:solidFill>
                  <a:schemeClr val="tx1"/>
                </a:solidFill>
                <a:latin typeface="Arial" charset="0"/>
                <a:cs typeface="Arial" charset="0"/>
              </a:defRPr>
            </a:lvl6pPr>
            <a:lvl7pPr marL="3141490" indent="-241653" eaLnBrk="0" fontAlgn="base" hangingPunct="0">
              <a:spcBef>
                <a:spcPct val="0"/>
              </a:spcBef>
              <a:spcAft>
                <a:spcPct val="0"/>
              </a:spcAft>
              <a:defRPr i="1">
                <a:solidFill>
                  <a:schemeClr val="tx1"/>
                </a:solidFill>
                <a:latin typeface="Arial" charset="0"/>
                <a:cs typeface="Arial" charset="0"/>
              </a:defRPr>
            </a:lvl7pPr>
            <a:lvl8pPr marL="3624796" indent="-241653" eaLnBrk="0" fontAlgn="base" hangingPunct="0">
              <a:spcBef>
                <a:spcPct val="0"/>
              </a:spcBef>
              <a:spcAft>
                <a:spcPct val="0"/>
              </a:spcAft>
              <a:defRPr i="1">
                <a:solidFill>
                  <a:schemeClr val="tx1"/>
                </a:solidFill>
                <a:latin typeface="Arial" charset="0"/>
                <a:cs typeface="Arial" charset="0"/>
              </a:defRPr>
            </a:lvl8pPr>
            <a:lvl9pPr marL="4108102" indent="-241653" eaLnBrk="0" fontAlgn="base" hangingPunct="0">
              <a:spcBef>
                <a:spcPct val="0"/>
              </a:spcBef>
              <a:spcAft>
                <a:spcPct val="0"/>
              </a:spcAft>
              <a:defRPr i="1">
                <a:solidFill>
                  <a:schemeClr val="tx1"/>
                </a:solidFill>
                <a:latin typeface="Arial" charset="0"/>
                <a:cs typeface="Arial" charset="0"/>
              </a:defRPr>
            </a:lvl9pPr>
          </a:lstStyle>
          <a:p>
            <a:pPr eaLnBrk="1" hangingPunct="1"/>
            <a:fld id="{9D717947-5D2A-4744-B901-F6661CB3BA6B}" type="slidenum">
              <a:rPr lang="en-US" i="0"/>
              <a:pPr eaLnBrk="1" hangingPunct="1"/>
              <a:t>67</a:t>
            </a:fld>
            <a:endParaRPr lang="en-US" i="0"/>
          </a:p>
        </p:txBody>
      </p:sp>
      <p:sp>
        <p:nvSpPr>
          <p:cNvPr id="103427" name="Rectangle 2"/>
          <p:cNvSpPr>
            <a:spLocks noGrp="1" noRot="1" noChangeAspect="1" noChangeArrowheads="1" noTextEdit="1"/>
          </p:cNvSpPr>
          <p:nvPr>
            <p:ph type="sldImg"/>
          </p:nvPr>
        </p:nvSpPr>
        <p:spPr>
          <a:xfrm>
            <a:off x="1268413" y="727075"/>
            <a:ext cx="4781550" cy="3586163"/>
          </a:xfrm>
          <a:ln/>
        </p:spPr>
      </p:sp>
      <p:sp>
        <p:nvSpPr>
          <p:cNvPr id="103428" name="Rectangle 3"/>
          <p:cNvSpPr>
            <a:spLocks noGrp="1" noChangeArrowheads="1"/>
          </p:cNvSpPr>
          <p:nvPr>
            <p:ph type="body" idx="1"/>
          </p:nvPr>
        </p:nvSpPr>
        <p:spPr>
          <a:xfrm>
            <a:off x="975360" y="4560570"/>
            <a:ext cx="5364480" cy="4322207"/>
          </a:xfrm>
          <a:noFill/>
        </p:spPr>
        <p:txBody>
          <a:bodyPr/>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eaLnBrk="0" hangingPunct="0">
              <a:defRPr i="1">
                <a:solidFill>
                  <a:schemeClr val="tx1"/>
                </a:solidFill>
                <a:latin typeface="Arial" charset="0"/>
                <a:cs typeface="Arial" charset="0"/>
              </a:defRPr>
            </a:lvl1pPr>
            <a:lvl2pPr marL="785372" indent="-302066" eaLnBrk="0" hangingPunct="0">
              <a:defRPr i="1">
                <a:solidFill>
                  <a:schemeClr val="tx1"/>
                </a:solidFill>
                <a:latin typeface="Arial" charset="0"/>
                <a:cs typeface="Arial" charset="0"/>
              </a:defRPr>
            </a:lvl2pPr>
            <a:lvl3pPr marL="1208265" indent="-241653" eaLnBrk="0" hangingPunct="0">
              <a:defRPr i="1">
                <a:solidFill>
                  <a:schemeClr val="tx1"/>
                </a:solidFill>
                <a:latin typeface="Arial" charset="0"/>
                <a:cs typeface="Arial" charset="0"/>
              </a:defRPr>
            </a:lvl3pPr>
            <a:lvl4pPr marL="1691571" indent="-241653" eaLnBrk="0" hangingPunct="0">
              <a:defRPr i="1">
                <a:solidFill>
                  <a:schemeClr val="tx1"/>
                </a:solidFill>
                <a:latin typeface="Arial" charset="0"/>
                <a:cs typeface="Arial" charset="0"/>
              </a:defRPr>
            </a:lvl4pPr>
            <a:lvl5pPr marL="2174878" indent="-241653" eaLnBrk="0" hangingPunct="0">
              <a:defRPr i="1">
                <a:solidFill>
                  <a:schemeClr val="tx1"/>
                </a:solidFill>
                <a:latin typeface="Arial" charset="0"/>
                <a:cs typeface="Arial" charset="0"/>
              </a:defRPr>
            </a:lvl5pPr>
            <a:lvl6pPr marL="2658184" indent="-241653" eaLnBrk="0" fontAlgn="base" hangingPunct="0">
              <a:spcBef>
                <a:spcPct val="0"/>
              </a:spcBef>
              <a:spcAft>
                <a:spcPct val="0"/>
              </a:spcAft>
              <a:defRPr i="1">
                <a:solidFill>
                  <a:schemeClr val="tx1"/>
                </a:solidFill>
                <a:latin typeface="Arial" charset="0"/>
                <a:cs typeface="Arial" charset="0"/>
              </a:defRPr>
            </a:lvl6pPr>
            <a:lvl7pPr marL="3141490" indent="-241653" eaLnBrk="0" fontAlgn="base" hangingPunct="0">
              <a:spcBef>
                <a:spcPct val="0"/>
              </a:spcBef>
              <a:spcAft>
                <a:spcPct val="0"/>
              </a:spcAft>
              <a:defRPr i="1">
                <a:solidFill>
                  <a:schemeClr val="tx1"/>
                </a:solidFill>
                <a:latin typeface="Arial" charset="0"/>
                <a:cs typeface="Arial" charset="0"/>
              </a:defRPr>
            </a:lvl7pPr>
            <a:lvl8pPr marL="3624796" indent="-241653" eaLnBrk="0" fontAlgn="base" hangingPunct="0">
              <a:spcBef>
                <a:spcPct val="0"/>
              </a:spcBef>
              <a:spcAft>
                <a:spcPct val="0"/>
              </a:spcAft>
              <a:defRPr i="1">
                <a:solidFill>
                  <a:schemeClr val="tx1"/>
                </a:solidFill>
                <a:latin typeface="Arial" charset="0"/>
                <a:cs typeface="Arial" charset="0"/>
              </a:defRPr>
            </a:lvl8pPr>
            <a:lvl9pPr marL="4108102" indent="-241653" eaLnBrk="0" fontAlgn="base" hangingPunct="0">
              <a:spcBef>
                <a:spcPct val="0"/>
              </a:spcBef>
              <a:spcAft>
                <a:spcPct val="0"/>
              </a:spcAft>
              <a:defRPr i="1">
                <a:solidFill>
                  <a:schemeClr val="tx1"/>
                </a:solidFill>
                <a:latin typeface="Arial" charset="0"/>
                <a:cs typeface="Arial" charset="0"/>
              </a:defRPr>
            </a:lvl9pPr>
          </a:lstStyle>
          <a:p>
            <a:pPr eaLnBrk="1" hangingPunct="1"/>
            <a:fld id="{1D632457-3842-45D0-AD11-A8C5DF42C338}" type="slidenum">
              <a:rPr lang="en-US" i="0"/>
              <a:pPr eaLnBrk="1" hangingPunct="1"/>
              <a:t>68</a:t>
            </a:fld>
            <a:endParaRPr lang="en-US" i="0"/>
          </a:p>
        </p:txBody>
      </p:sp>
      <p:sp>
        <p:nvSpPr>
          <p:cNvPr id="104451" name="Rectangle 2"/>
          <p:cNvSpPr>
            <a:spLocks noGrp="1" noRot="1" noChangeAspect="1" noChangeArrowheads="1" noTextEdit="1"/>
          </p:cNvSpPr>
          <p:nvPr>
            <p:ph type="sldImg"/>
          </p:nvPr>
        </p:nvSpPr>
        <p:spPr>
          <a:xfrm>
            <a:off x="1268413" y="727075"/>
            <a:ext cx="4781550" cy="3586163"/>
          </a:xfrm>
          <a:ln/>
        </p:spPr>
      </p:sp>
      <p:sp>
        <p:nvSpPr>
          <p:cNvPr id="104452" name="Rectangle 3"/>
          <p:cNvSpPr>
            <a:spLocks noGrp="1" noChangeArrowheads="1"/>
          </p:cNvSpPr>
          <p:nvPr>
            <p:ph type="body" idx="1"/>
          </p:nvPr>
        </p:nvSpPr>
        <p:spPr>
          <a:xfrm>
            <a:off x="975360" y="4560570"/>
            <a:ext cx="5364480" cy="4322207"/>
          </a:xfrm>
          <a:noFill/>
        </p:spPr>
        <p:txBody>
          <a:bodyPr/>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eaLnBrk="0" hangingPunct="0">
              <a:defRPr i="1">
                <a:solidFill>
                  <a:schemeClr val="tx1"/>
                </a:solidFill>
                <a:latin typeface="Arial" charset="0"/>
                <a:cs typeface="Arial" charset="0"/>
              </a:defRPr>
            </a:lvl1pPr>
            <a:lvl2pPr marL="785372" indent="-302066" eaLnBrk="0" hangingPunct="0">
              <a:defRPr i="1">
                <a:solidFill>
                  <a:schemeClr val="tx1"/>
                </a:solidFill>
                <a:latin typeface="Arial" charset="0"/>
                <a:cs typeface="Arial" charset="0"/>
              </a:defRPr>
            </a:lvl2pPr>
            <a:lvl3pPr marL="1208265" indent="-241653" eaLnBrk="0" hangingPunct="0">
              <a:defRPr i="1">
                <a:solidFill>
                  <a:schemeClr val="tx1"/>
                </a:solidFill>
                <a:latin typeface="Arial" charset="0"/>
                <a:cs typeface="Arial" charset="0"/>
              </a:defRPr>
            </a:lvl3pPr>
            <a:lvl4pPr marL="1691571" indent="-241653" eaLnBrk="0" hangingPunct="0">
              <a:defRPr i="1">
                <a:solidFill>
                  <a:schemeClr val="tx1"/>
                </a:solidFill>
                <a:latin typeface="Arial" charset="0"/>
                <a:cs typeface="Arial" charset="0"/>
              </a:defRPr>
            </a:lvl4pPr>
            <a:lvl5pPr marL="2174878" indent="-241653" eaLnBrk="0" hangingPunct="0">
              <a:defRPr i="1">
                <a:solidFill>
                  <a:schemeClr val="tx1"/>
                </a:solidFill>
                <a:latin typeface="Arial" charset="0"/>
                <a:cs typeface="Arial" charset="0"/>
              </a:defRPr>
            </a:lvl5pPr>
            <a:lvl6pPr marL="2658184" indent="-241653" eaLnBrk="0" fontAlgn="base" hangingPunct="0">
              <a:spcBef>
                <a:spcPct val="0"/>
              </a:spcBef>
              <a:spcAft>
                <a:spcPct val="0"/>
              </a:spcAft>
              <a:defRPr i="1">
                <a:solidFill>
                  <a:schemeClr val="tx1"/>
                </a:solidFill>
                <a:latin typeface="Arial" charset="0"/>
                <a:cs typeface="Arial" charset="0"/>
              </a:defRPr>
            </a:lvl6pPr>
            <a:lvl7pPr marL="3141490" indent="-241653" eaLnBrk="0" fontAlgn="base" hangingPunct="0">
              <a:spcBef>
                <a:spcPct val="0"/>
              </a:spcBef>
              <a:spcAft>
                <a:spcPct val="0"/>
              </a:spcAft>
              <a:defRPr i="1">
                <a:solidFill>
                  <a:schemeClr val="tx1"/>
                </a:solidFill>
                <a:latin typeface="Arial" charset="0"/>
                <a:cs typeface="Arial" charset="0"/>
              </a:defRPr>
            </a:lvl7pPr>
            <a:lvl8pPr marL="3624796" indent="-241653" eaLnBrk="0" fontAlgn="base" hangingPunct="0">
              <a:spcBef>
                <a:spcPct val="0"/>
              </a:spcBef>
              <a:spcAft>
                <a:spcPct val="0"/>
              </a:spcAft>
              <a:defRPr i="1">
                <a:solidFill>
                  <a:schemeClr val="tx1"/>
                </a:solidFill>
                <a:latin typeface="Arial" charset="0"/>
                <a:cs typeface="Arial" charset="0"/>
              </a:defRPr>
            </a:lvl8pPr>
            <a:lvl9pPr marL="4108102" indent="-241653" eaLnBrk="0" fontAlgn="base" hangingPunct="0">
              <a:spcBef>
                <a:spcPct val="0"/>
              </a:spcBef>
              <a:spcAft>
                <a:spcPct val="0"/>
              </a:spcAft>
              <a:defRPr i="1">
                <a:solidFill>
                  <a:schemeClr val="tx1"/>
                </a:solidFill>
                <a:latin typeface="Arial" charset="0"/>
                <a:cs typeface="Arial" charset="0"/>
              </a:defRPr>
            </a:lvl9pPr>
          </a:lstStyle>
          <a:p>
            <a:pPr eaLnBrk="1" hangingPunct="1"/>
            <a:fld id="{3BA6464F-92B3-43A6-ACE3-38E40E154D7A}" type="slidenum">
              <a:rPr lang="en-US" i="0"/>
              <a:pPr eaLnBrk="1" hangingPunct="1"/>
              <a:t>70</a:t>
            </a:fld>
            <a:endParaRPr lang="en-US" i="0"/>
          </a:p>
        </p:txBody>
      </p:sp>
      <p:sp>
        <p:nvSpPr>
          <p:cNvPr id="114691" name="Rectangle 7"/>
          <p:cNvSpPr txBox="1">
            <a:spLocks noGrp="1" noChangeArrowheads="1"/>
          </p:cNvSpPr>
          <p:nvPr/>
        </p:nvSpPr>
        <p:spPr bwMode="auto">
          <a:xfrm>
            <a:off x="4104640" y="9109473"/>
            <a:ext cx="3181774" cy="508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lIns="100901" tIns="50449" rIns="100901" bIns="50449" anchor="b"/>
          <a:lstStyle>
            <a:lvl1pPr defTabSz="954088" eaLnBrk="0" hangingPunct="0">
              <a:defRPr i="1">
                <a:solidFill>
                  <a:schemeClr val="tx1"/>
                </a:solidFill>
                <a:latin typeface="Arial" charset="0"/>
                <a:cs typeface="Arial" charset="0"/>
              </a:defRPr>
            </a:lvl1pPr>
            <a:lvl2pPr marL="742950" indent="-285750" defTabSz="954088" eaLnBrk="0" hangingPunct="0">
              <a:defRPr i="1">
                <a:solidFill>
                  <a:schemeClr val="tx1"/>
                </a:solidFill>
                <a:latin typeface="Arial" charset="0"/>
                <a:cs typeface="Arial" charset="0"/>
              </a:defRPr>
            </a:lvl2pPr>
            <a:lvl3pPr marL="1143000" indent="-228600" defTabSz="954088" eaLnBrk="0" hangingPunct="0">
              <a:defRPr i="1">
                <a:solidFill>
                  <a:schemeClr val="tx1"/>
                </a:solidFill>
                <a:latin typeface="Arial" charset="0"/>
                <a:cs typeface="Arial" charset="0"/>
              </a:defRPr>
            </a:lvl3pPr>
            <a:lvl4pPr marL="1600200" indent="-228600" defTabSz="954088" eaLnBrk="0" hangingPunct="0">
              <a:defRPr i="1">
                <a:solidFill>
                  <a:schemeClr val="tx1"/>
                </a:solidFill>
                <a:latin typeface="Arial" charset="0"/>
                <a:cs typeface="Arial" charset="0"/>
              </a:defRPr>
            </a:lvl4pPr>
            <a:lvl5pPr marL="2057400" indent="-228600" defTabSz="954088" eaLnBrk="0" hangingPunct="0">
              <a:defRPr i="1">
                <a:solidFill>
                  <a:schemeClr val="tx1"/>
                </a:solidFill>
                <a:latin typeface="Arial" charset="0"/>
                <a:cs typeface="Arial" charset="0"/>
              </a:defRPr>
            </a:lvl5pPr>
            <a:lvl6pPr marL="2514600" indent="-228600" defTabSz="954088" eaLnBrk="0" fontAlgn="base" hangingPunct="0">
              <a:spcBef>
                <a:spcPct val="0"/>
              </a:spcBef>
              <a:spcAft>
                <a:spcPct val="0"/>
              </a:spcAft>
              <a:defRPr i="1">
                <a:solidFill>
                  <a:schemeClr val="tx1"/>
                </a:solidFill>
                <a:latin typeface="Arial" charset="0"/>
                <a:cs typeface="Arial" charset="0"/>
              </a:defRPr>
            </a:lvl6pPr>
            <a:lvl7pPr marL="2971800" indent="-228600" defTabSz="954088" eaLnBrk="0" fontAlgn="base" hangingPunct="0">
              <a:spcBef>
                <a:spcPct val="0"/>
              </a:spcBef>
              <a:spcAft>
                <a:spcPct val="0"/>
              </a:spcAft>
              <a:defRPr i="1">
                <a:solidFill>
                  <a:schemeClr val="tx1"/>
                </a:solidFill>
                <a:latin typeface="Arial" charset="0"/>
                <a:cs typeface="Arial" charset="0"/>
              </a:defRPr>
            </a:lvl7pPr>
            <a:lvl8pPr marL="3429000" indent="-228600" defTabSz="954088" eaLnBrk="0" fontAlgn="base" hangingPunct="0">
              <a:spcBef>
                <a:spcPct val="0"/>
              </a:spcBef>
              <a:spcAft>
                <a:spcPct val="0"/>
              </a:spcAft>
              <a:defRPr i="1">
                <a:solidFill>
                  <a:schemeClr val="tx1"/>
                </a:solidFill>
                <a:latin typeface="Arial" charset="0"/>
                <a:cs typeface="Arial" charset="0"/>
              </a:defRPr>
            </a:lvl8pPr>
            <a:lvl9pPr marL="3886200" indent="-228600" defTabSz="954088" eaLnBrk="0" fontAlgn="base" hangingPunct="0">
              <a:spcBef>
                <a:spcPct val="0"/>
              </a:spcBef>
              <a:spcAft>
                <a:spcPct val="0"/>
              </a:spcAft>
              <a:defRPr i="1">
                <a:solidFill>
                  <a:schemeClr val="tx1"/>
                </a:solidFill>
                <a:latin typeface="Arial" charset="0"/>
                <a:cs typeface="Arial" charset="0"/>
              </a:defRPr>
            </a:lvl9pPr>
          </a:lstStyle>
          <a:p>
            <a:pPr algn="r"/>
            <a:fld id="{B43B168B-7C68-4262-B5AB-CD8D0D4FFB72}" type="slidenum">
              <a:rPr lang="en-US" sz="1400" i="0">
                <a:latin typeface="Times New Roman" pitchFamily="18" charset="0"/>
              </a:rPr>
              <a:pPr algn="r"/>
              <a:t>70</a:t>
            </a:fld>
            <a:endParaRPr lang="en-US" sz="1400" i="0">
              <a:latin typeface="Times New Roman" pitchFamily="18" charset="0"/>
            </a:endParaRPr>
          </a:p>
        </p:txBody>
      </p:sp>
      <p:sp>
        <p:nvSpPr>
          <p:cNvPr id="114692" name="Rectangle 2"/>
          <p:cNvSpPr>
            <a:spLocks noGrp="1" noRot="1" noChangeAspect="1" noChangeArrowheads="1" noTextEdit="1"/>
          </p:cNvSpPr>
          <p:nvPr>
            <p:ph type="sldImg"/>
          </p:nvPr>
        </p:nvSpPr>
        <p:spPr>
          <a:xfrm>
            <a:off x="1325563" y="758825"/>
            <a:ext cx="4725987" cy="3544888"/>
          </a:xfrm>
          <a:ln/>
        </p:spPr>
      </p:sp>
      <p:sp>
        <p:nvSpPr>
          <p:cNvPr id="114693" name="Rectangle 3"/>
          <p:cNvSpPr>
            <a:spLocks noGrp="1" noChangeArrowheads="1"/>
          </p:cNvSpPr>
          <p:nvPr>
            <p:ph type="body" idx="1"/>
          </p:nvPr>
        </p:nvSpPr>
        <p:spPr>
          <a:xfrm>
            <a:off x="1004148" y="4555570"/>
            <a:ext cx="5361093" cy="4300538"/>
          </a:xfrm>
          <a:noFill/>
        </p:spPr>
        <p:txBody>
          <a:bodyPr lIns="100901" tIns="50449" rIns="100901" bIns="50449"/>
          <a:lstStyle/>
          <a:p>
            <a:pPr eaLnBrk="1" hangingPunct="1"/>
            <a:r>
              <a:rPr lang="en-US" smtClean="0"/>
              <a:t>This is the basic algorithmic strategy.  We start with the previous state R^x_{t-1}.  Now simulate our way to R_t (one Monte Carlo simulation).  Now find the value of being in state R_t.  Finally use this to update the value of being in state R^x_{t-1} at time t-1.</a:t>
            </a:r>
          </a:p>
          <a:p>
            <a:pPr eaLnBrk="1" hangingPunct="1"/>
            <a:endParaRPr lang="en-US" smtClean="0"/>
          </a:p>
          <a:p>
            <a:pPr eaLnBrk="1" hangingPunct="1"/>
            <a:r>
              <a:rPr lang="en-US" smtClean="0"/>
              <a:t>For problems in transportation and logistics, you do not implement this literally.  For resource allocation, we need the marginal value of an additional driver (etc).  The value function here could be Benders cuts, and the updating mechanism could be stochastic decomposition.  See chapter 12 of the current version of my  book.</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eaLnBrk="0" hangingPunct="0">
              <a:defRPr i="1">
                <a:solidFill>
                  <a:schemeClr val="tx1"/>
                </a:solidFill>
                <a:latin typeface="Arial" charset="0"/>
                <a:cs typeface="Arial" charset="0"/>
              </a:defRPr>
            </a:lvl1pPr>
            <a:lvl2pPr marL="785372" indent="-302066" eaLnBrk="0" hangingPunct="0">
              <a:defRPr i="1">
                <a:solidFill>
                  <a:schemeClr val="tx1"/>
                </a:solidFill>
                <a:latin typeface="Arial" charset="0"/>
                <a:cs typeface="Arial" charset="0"/>
              </a:defRPr>
            </a:lvl2pPr>
            <a:lvl3pPr marL="1208265" indent="-241653" eaLnBrk="0" hangingPunct="0">
              <a:defRPr i="1">
                <a:solidFill>
                  <a:schemeClr val="tx1"/>
                </a:solidFill>
                <a:latin typeface="Arial" charset="0"/>
                <a:cs typeface="Arial" charset="0"/>
              </a:defRPr>
            </a:lvl3pPr>
            <a:lvl4pPr marL="1691571" indent="-241653" eaLnBrk="0" hangingPunct="0">
              <a:defRPr i="1">
                <a:solidFill>
                  <a:schemeClr val="tx1"/>
                </a:solidFill>
                <a:latin typeface="Arial" charset="0"/>
                <a:cs typeface="Arial" charset="0"/>
              </a:defRPr>
            </a:lvl4pPr>
            <a:lvl5pPr marL="2174878" indent="-241653" eaLnBrk="0" hangingPunct="0">
              <a:defRPr i="1">
                <a:solidFill>
                  <a:schemeClr val="tx1"/>
                </a:solidFill>
                <a:latin typeface="Arial" charset="0"/>
                <a:cs typeface="Arial" charset="0"/>
              </a:defRPr>
            </a:lvl5pPr>
            <a:lvl6pPr marL="2658184" indent="-241653" eaLnBrk="0" fontAlgn="base" hangingPunct="0">
              <a:spcBef>
                <a:spcPct val="0"/>
              </a:spcBef>
              <a:spcAft>
                <a:spcPct val="0"/>
              </a:spcAft>
              <a:defRPr i="1">
                <a:solidFill>
                  <a:schemeClr val="tx1"/>
                </a:solidFill>
                <a:latin typeface="Arial" charset="0"/>
                <a:cs typeface="Arial" charset="0"/>
              </a:defRPr>
            </a:lvl6pPr>
            <a:lvl7pPr marL="3141490" indent="-241653" eaLnBrk="0" fontAlgn="base" hangingPunct="0">
              <a:spcBef>
                <a:spcPct val="0"/>
              </a:spcBef>
              <a:spcAft>
                <a:spcPct val="0"/>
              </a:spcAft>
              <a:defRPr i="1">
                <a:solidFill>
                  <a:schemeClr val="tx1"/>
                </a:solidFill>
                <a:latin typeface="Arial" charset="0"/>
                <a:cs typeface="Arial" charset="0"/>
              </a:defRPr>
            </a:lvl7pPr>
            <a:lvl8pPr marL="3624796" indent="-241653" eaLnBrk="0" fontAlgn="base" hangingPunct="0">
              <a:spcBef>
                <a:spcPct val="0"/>
              </a:spcBef>
              <a:spcAft>
                <a:spcPct val="0"/>
              </a:spcAft>
              <a:defRPr i="1">
                <a:solidFill>
                  <a:schemeClr val="tx1"/>
                </a:solidFill>
                <a:latin typeface="Arial" charset="0"/>
                <a:cs typeface="Arial" charset="0"/>
              </a:defRPr>
            </a:lvl8pPr>
            <a:lvl9pPr marL="4108102" indent="-241653" eaLnBrk="0" fontAlgn="base" hangingPunct="0">
              <a:spcBef>
                <a:spcPct val="0"/>
              </a:spcBef>
              <a:spcAft>
                <a:spcPct val="0"/>
              </a:spcAft>
              <a:defRPr i="1">
                <a:solidFill>
                  <a:schemeClr val="tx1"/>
                </a:solidFill>
                <a:latin typeface="Arial" charset="0"/>
                <a:cs typeface="Arial" charset="0"/>
              </a:defRPr>
            </a:lvl9pPr>
          </a:lstStyle>
          <a:p>
            <a:pPr eaLnBrk="1" hangingPunct="1"/>
            <a:fld id="{C2157A36-EF84-4A7C-B017-42823B435E08}" type="slidenum">
              <a:rPr lang="en-US" i="0"/>
              <a:pPr eaLnBrk="1" hangingPunct="1"/>
              <a:t>71</a:t>
            </a:fld>
            <a:endParaRPr lang="en-US" i="0"/>
          </a:p>
        </p:txBody>
      </p:sp>
      <p:sp>
        <p:nvSpPr>
          <p:cNvPr id="115715" name="Rectangle 7"/>
          <p:cNvSpPr txBox="1">
            <a:spLocks noGrp="1" noChangeArrowheads="1"/>
          </p:cNvSpPr>
          <p:nvPr/>
        </p:nvSpPr>
        <p:spPr bwMode="auto">
          <a:xfrm>
            <a:off x="4104640" y="9109473"/>
            <a:ext cx="3181774" cy="508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lIns="100901" tIns="50449" rIns="100901" bIns="50449" anchor="b"/>
          <a:lstStyle>
            <a:lvl1pPr defTabSz="954088" eaLnBrk="0" hangingPunct="0">
              <a:defRPr i="1">
                <a:solidFill>
                  <a:schemeClr val="tx1"/>
                </a:solidFill>
                <a:latin typeface="Arial" charset="0"/>
                <a:cs typeface="Arial" charset="0"/>
              </a:defRPr>
            </a:lvl1pPr>
            <a:lvl2pPr marL="742950" indent="-285750" defTabSz="954088" eaLnBrk="0" hangingPunct="0">
              <a:defRPr i="1">
                <a:solidFill>
                  <a:schemeClr val="tx1"/>
                </a:solidFill>
                <a:latin typeface="Arial" charset="0"/>
                <a:cs typeface="Arial" charset="0"/>
              </a:defRPr>
            </a:lvl2pPr>
            <a:lvl3pPr marL="1143000" indent="-228600" defTabSz="954088" eaLnBrk="0" hangingPunct="0">
              <a:defRPr i="1">
                <a:solidFill>
                  <a:schemeClr val="tx1"/>
                </a:solidFill>
                <a:latin typeface="Arial" charset="0"/>
                <a:cs typeface="Arial" charset="0"/>
              </a:defRPr>
            </a:lvl3pPr>
            <a:lvl4pPr marL="1600200" indent="-228600" defTabSz="954088" eaLnBrk="0" hangingPunct="0">
              <a:defRPr i="1">
                <a:solidFill>
                  <a:schemeClr val="tx1"/>
                </a:solidFill>
                <a:latin typeface="Arial" charset="0"/>
                <a:cs typeface="Arial" charset="0"/>
              </a:defRPr>
            </a:lvl4pPr>
            <a:lvl5pPr marL="2057400" indent="-228600" defTabSz="954088" eaLnBrk="0" hangingPunct="0">
              <a:defRPr i="1">
                <a:solidFill>
                  <a:schemeClr val="tx1"/>
                </a:solidFill>
                <a:latin typeface="Arial" charset="0"/>
                <a:cs typeface="Arial" charset="0"/>
              </a:defRPr>
            </a:lvl5pPr>
            <a:lvl6pPr marL="2514600" indent="-228600" defTabSz="954088" eaLnBrk="0" fontAlgn="base" hangingPunct="0">
              <a:spcBef>
                <a:spcPct val="0"/>
              </a:spcBef>
              <a:spcAft>
                <a:spcPct val="0"/>
              </a:spcAft>
              <a:defRPr i="1">
                <a:solidFill>
                  <a:schemeClr val="tx1"/>
                </a:solidFill>
                <a:latin typeface="Arial" charset="0"/>
                <a:cs typeface="Arial" charset="0"/>
              </a:defRPr>
            </a:lvl6pPr>
            <a:lvl7pPr marL="2971800" indent="-228600" defTabSz="954088" eaLnBrk="0" fontAlgn="base" hangingPunct="0">
              <a:spcBef>
                <a:spcPct val="0"/>
              </a:spcBef>
              <a:spcAft>
                <a:spcPct val="0"/>
              </a:spcAft>
              <a:defRPr i="1">
                <a:solidFill>
                  <a:schemeClr val="tx1"/>
                </a:solidFill>
                <a:latin typeface="Arial" charset="0"/>
                <a:cs typeface="Arial" charset="0"/>
              </a:defRPr>
            </a:lvl7pPr>
            <a:lvl8pPr marL="3429000" indent="-228600" defTabSz="954088" eaLnBrk="0" fontAlgn="base" hangingPunct="0">
              <a:spcBef>
                <a:spcPct val="0"/>
              </a:spcBef>
              <a:spcAft>
                <a:spcPct val="0"/>
              </a:spcAft>
              <a:defRPr i="1">
                <a:solidFill>
                  <a:schemeClr val="tx1"/>
                </a:solidFill>
                <a:latin typeface="Arial" charset="0"/>
                <a:cs typeface="Arial" charset="0"/>
              </a:defRPr>
            </a:lvl8pPr>
            <a:lvl9pPr marL="3886200" indent="-228600" defTabSz="954088" eaLnBrk="0" fontAlgn="base" hangingPunct="0">
              <a:spcBef>
                <a:spcPct val="0"/>
              </a:spcBef>
              <a:spcAft>
                <a:spcPct val="0"/>
              </a:spcAft>
              <a:defRPr i="1">
                <a:solidFill>
                  <a:schemeClr val="tx1"/>
                </a:solidFill>
                <a:latin typeface="Arial" charset="0"/>
                <a:cs typeface="Arial" charset="0"/>
              </a:defRPr>
            </a:lvl9pPr>
          </a:lstStyle>
          <a:p>
            <a:pPr algn="r"/>
            <a:fld id="{1CE930FB-A8B9-46AA-88C5-762CF3C3104B}" type="slidenum">
              <a:rPr lang="en-US" sz="1400" i="0">
                <a:latin typeface="Times New Roman" pitchFamily="18" charset="0"/>
              </a:rPr>
              <a:pPr algn="r"/>
              <a:t>71</a:t>
            </a:fld>
            <a:endParaRPr lang="en-US" sz="1400" i="0">
              <a:latin typeface="Times New Roman" pitchFamily="18" charset="0"/>
            </a:endParaRPr>
          </a:p>
        </p:txBody>
      </p:sp>
      <p:sp>
        <p:nvSpPr>
          <p:cNvPr id="115716" name="Rectangle 2"/>
          <p:cNvSpPr>
            <a:spLocks noGrp="1" noRot="1" noChangeAspect="1" noChangeArrowheads="1" noTextEdit="1"/>
          </p:cNvSpPr>
          <p:nvPr>
            <p:ph type="sldImg"/>
          </p:nvPr>
        </p:nvSpPr>
        <p:spPr>
          <a:xfrm>
            <a:off x="1325563" y="758825"/>
            <a:ext cx="4725987" cy="3544888"/>
          </a:xfrm>
          <a:ln/>
        </p:spPr>
      </p:sp>
      <p:sp>
        <p:nvSpPr>
          <p:cNvPr id="115717" name="Rectangle 3"/>
          <p:cNvSpPr>
            <a:spLocks noGrp="1" noChangeArrowheads="1"/>
          </p:cNvSpPr>
          <p:nvPr>
            <p:ph type="body" idx="1"/>
          </p:nvPr>
        </p:nvSpPr>
        <p:spPr>
          <a:xfrm>
            <a:off x="1004148" y="4555570"/>
            <a:ext cx="5361093" cy="4300538"/>
          </a:xfrm>
          <a:noFill/>
        </p:spPr>
        <p:txBody>
          <a:bodyPr lIns="100901" tIns="50449" rIns="100901" bIns="50449"/>
          <a:lstStyle/>
          <a:p>
            <a:pPr eaLnBrk="1" hangingPunct="1"/>
            <a:r>
              <a:rPr lang="en-US" smtClean="0"/>
              <a:t>This is the basic algorithmic strategy.  We start with the previous state R^x_{t-1}.  Now simulate our way to R_t (one Monte Carlo simulation).  Now find the value of being in state R_t.  Finally use this to update the value of being in state R^x_{t-1} at time t-1.</a:t>
            </a:r>
          </a:p>
          <a:p>
            <a:pPr eaLnBrk="1" hangingPunct="1"/>
            <a:endParaRPr lang="en-US" smtClean="0"/>
          </a:p>
          <a:p>
            <a:pPr eaLnBrk="1" hangingPunct="1"/>
            <a:r>
              <a:rPr lang="en-US" smtClean="0"/>
              <a:t>For problems in transportation and logistics, you do not implement this literally.  For resource allocation, we need the marginal value of an additional driver (etc).  The value function here could be Benders cuts, and the updating mechanism could be stochastic decomposition.  See chapter 12 of the current version of my  book.</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a:lstStyle>
            <a:lvl1pPr defTabSz="1007982">
              <a:defRPr i="1">
                <a:solidFill>
                  <a:schemeClr val="tx1"/>
                </a:solidFill>
                <a:latin typeface="Times New Roman" pitchFamily="18" charset="0"/>
              </a:defRPr>
            </a:lvl1pPr>
            <a:lvl2pPr marL="742890" indent="-285727" defTabSz="1007982">
              <a:defRPr i="1">
                <a:solidFill>
                  <a:schemeClr val="tx1"/>
                </a:solidFill>
                <a:latin typeface="Times New Roman" pitchFamily="18" charset="0"/>
              </a:defRPr>
            </a:lvl2pPr>
            <a:lvl3pPr marL="1142908" indent="-228582" defTabSz="1007982">
              <a:defRPr i="1">
                <a:solidFill>
                  <a:schemeClr val="tx1"/>
                </a:solidFill>
                <a:latin typeface="Times New Roman" pitchFamily="18" charset="0"/>
              </a:defRPr>
            </a:lvl3pPr>
            <a:lvl4pPr marL="1600071" indent="-228582" defTabSz="1007982">
              <a:defRPr i="1">
                <a:solidFill>
                  <a:schemeClr val="tx1"/>
                </a:solidFill>
                <a:latin typeface="Times New Roman" pitchFamily="18" charset="0"/>
              </a:defRPr>
            </a:lvl4pPr>
            <a:lvl5pPr marL="2057234" indent="-228582" defTabSz="1007982">
              <a:defRPr i="1">
                <a:solidFill>
                  <a:schemeClr val="tx1"/>
                </a:solidFill>
                <a:latin typeface="Times New Roman" pitchFamily="18" charset="0"/>
              </a:defRPr>
            </a:lvl5pPr>
            <a:lvl6pPr marL="2514397" indent="-228582" algn="ctr" defTabSz="1007982" eaLnBrk="0" fontAlgn="base" hangingPunct="0">
              <a:spcBef>
                <a:spcPct val="0"/>
              </a:spcBef>
              <a:spcAft>
                <a:spcPct val="0"/>
              </a:spcAft>
              <a:defRPr i="1">
                <a:solidFill>
                  <a:schemeClr val="tx1"/>
                </a:solidFill>
                <a:latin typeface="Times New Roman" pitchFamily="18" charset="0"/>
              </a:defRPr>
            </a:lvl6pPr>
            <a:lvl7pPr marL="2971560" indent="-228582" algn="ctr" defTabSz="1007982" eaLnBrk="0" fontAlgn="base" hangingPunct="0">
              <a:spcBef>
                <a:spcPct val="0"/>
              </a:spcBef>
              <a:spcAft>
                <a:spcPct val="0"/>
              </a:spcAft>
              <a:defRPr i="1">
                <a:solidFill>
                  <a:schemeClr val="tx1"/>
                </a:solidFill>
                <a:latin typeface="Times New Roman" pitchFamily="18" charset="0"/>
              </a:defRPr>
            </a:lvl7pPr>
            <a:lvl8pPr marL="3428723" indent="-228582" algn="ctr" defTabSz="1007982" eaLnBrk="0" fontAlgn="base" hangingPunct="0">
              <a:spcBef>
                <a:spcPct val="0"/>
              </a:spcBef>
              <a:spcAft>
                <a:spcPct val="0"/>
              </a:spcAft>
              <a:defRPr i="1">
                <a:solidFill>
                  <a:schemeClr val="tx1"/>
                </a:solidFill>
                <a:latin typeface="Times New Roman" pitchFamily="18" charset="0"/>
              </a:defRPr>
            </a:lvl8pPr>
            <a:lvl9pPr marL="3885887" indent="-228582" algn="ctr" defTabSz="1007982" eaLnBrk="0" fontAlgn="base" hangingPunct="0">
              <a:spcBef>
                <a:spcPct val="0"/>
              </a:spcBef>
              <a:spcAft>
                <a:spcPct val="0"/>
              </a:spcAft>
              <a:defRPr i="1">
                <a:solidFill>
                  <a:schemeClr val="tx1"/>
                </a:solidFill>
                <a:latin typeface="Times New Roman" pitchFamily="18" charset="0"/>
              </a:defRPr>
            </a:lvl9pPr>
          </a:lstStyle>
          <a:p>
            <a:fld id="{5F08597F-8EFD-4D6B-88E3-66420B131193}" type="slidenum">
              <a:rPr lang="en-US" i="0"/>
              <a:pPr/>
              <a:t>72</a:t>
            </a:fld>
            <a:endParaRPr lang="en-US" i="0"/>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a:lstStyle>
            <a:lvl1pPr defTabSz="1008063">
              <a:defRPr i="1">
                <a:solidFill>
                  <a:schemeClr val="tx1"/>
                </a:solidFill>
                <a:latin typeface="Times New Roman" pitchFamily="18" charset="0"/>
              </a:defRPr>
            </a:lvl1pPr>
            <a:lvl2pPr marL="742950" indent="-285750" defTabSz="1008063">
              <a:defRPr i="1">
                <a:solidFill>
                  <a:schemeClr val="tx1"/>
                </a:solidFill>
                <a:latin typeface="Times New Roman" pitchFamily="18" charset="0"/>
              </a:defRPr>
            </a:lvl2pPr>
            <a:lvl3pPr marL="1143000" indent="-228600" defTabSz="1008063">
              <a:defRPr i="1">
                <a:solidFill>
                  <a:schemeClr val="tx1"/>
                </a:solidFill>
                <a:latin typeface="Times New Roman" pitchFamily="18" charset="0"/>
              </a:defRPr>
            </a:lvl3pPr>
            <a:lvl4pPr marL="1600200" indent="-228600" defTabSz="1008063">
              <a:defRPr i="1">
                <a:solidFill>
                  <a:schemeClr val="tx1"/>
                </a:solidFill>
                <a:latin typeface="Times New Roman" pitchFamily="18" charset="0"/>
              </a:defRPr>
            </a:lvl4pPr>
            <a:lvl5pPr marL="2057400" indent="-228600" defTabSz="1008063">
              <a:defRPr i="1">
                <a:solidFill>
                  <a:schemeClr val="tx1"/>
                </a:solidFill>
                <a:latin typeface="Times New Roman" pitchFamily="18" charset="0"/>
              </a:defRPr>
            </a:lvl5pPr>
            <a:lvl6pPr marL="2514600" indent="-228600" algn="ctr" defTabSz="1008063" eaLnBrk="0" fontAlgn="base" hangingPunct="0">
              <a:spcBef>
                <a:spcPct val="0"/>
              </a:spcBef>
              <a:spcAft>
                <a:spcPct val="0"/>
              </a:spcAft>
              <a:defRPr i="1">
                <a:solidFill>
                  <a:schemeClr val="tx1"/>
                </a:solidFill>
                <a:latin typeface="Times New Roman" pitchFamily="18" charset="0"/>
              </a:defRPr>
            </a:lvl6pPr>
            <a:lvl7pPr marL="2971800" indent="-228600" algn="ctr" defTabSz="1008063" eaLnBrk="0" fontAlgn="base" hangingPunct="0">
              <a:spcBef>
                <a:spcPct val="0"/>
              </a:spcBef>
              <a:spcAft>
                <a:spcPct val="0"/>
              </a:spcAft>
              <a:defRPr i="1">
                <a:solidFill>
                  <a:schemeClr val="tx1"/>
                </a:solidFill>
                <a:latin typeface="Times New Roman" pitchFamily="18" charset="0"/>
              </a:defRPr>
            </a:lvl7pPr>
            <a:lvl8pPr marL="3429000" indent="-228600" algn="ctr" defTabSz="1008063" eaLnBrk="0" fontAlgn="base" hangingPunct="0">
              <a:spcBef>
                <a:spcPct val="0"/>
              </a:spcBef>
              <a:spcAft>
                <a:spcPct val="0"/>
              </a:spcAft>
              <a:defRPr i="1">
                <a:solidFill>
                  <a:schemeClr val="tx1"/>
                </a:solidFill>
                <a:latin typeface="Times New Roman" pitchFamily="18" charset="0"/>
              </a:defRPr>
            </a:lvl8pPr>
            <a:lvl9pPr marL="3886200" indent="-228600" algn="ctr" defTabSz="1008063" eaLnBrk="0" fontAlgn="base" hangingPunct="0">
              <a:spcBef>
                <a:spcPct val="0"/>
              </a:spcBef>
              <a:spcAft>
                <a:spcPct val="0"/>
              </a:spcAft>
              <a:defRPr i="1">
                <a:solidFill>
                  <a:schemeClr val="tx1"/>
                </a:solidFill>
                <a:latin typeface="Times New Roman" pitchFamily="18" charset="0"/>
              </a:defRPr>
            </a:lvl9pPr>
          </a:lstStyle>
          <a:p>
            <a:fld id="{4DDFC740-E95A-4005-B034-A6A7A2B745D4}" type="slidenum">
              <a:rPr lang="en-US" i="0" smtClean="0"/>
              <a:pPr/>
              <a:t>74</a:t>
            </a:fld>
            <a:endParaRPr lang="en-US" i="0" smtClean="0"/>
          </a:p>
        </p:txBody>
      </p:sp>
      <p:sp>
        <p:nvSpPr>
          <p:cNvPr id="295939" name="Rectangle 2"/>
          <p:cNvSpPr>
            <a:spLocks noGrp="1" noRot="1" noChangeAspect="1" noChangeArrowheads="1" noTextEdit="1"/>
          </p:cNvSpPr>
          <p:nvPr>
            <p:ph type="sldImg"/>
          </p:nvPr>
        </p:nvSpPr>
        <p:spPr>
          <a:ln/>
        </p:spPr>
      </p:sp>
      <p:sp>
        <p:nvSpPr>
          <p:cNvPr id="29594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a:lstStyle/>
          <a:p>
            <a:r>
              <a:rPr lang="en-US" smtClean="0"/>
              <a:t>These slides are from an industrial example (locomotives, but could be drivers or jets or box cars).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EEE04-DFCD-4843-8931-FBC4575E989F}" type="slidenum">
              <a:rPr lang="en-US"/>
              <a:pPr/>
              <a:t>7</a:t>
            </a:fld>
            <a:endParaRPr lang="en-US"/>
          </a:p>
        </p:txBody>
      </p:sp>
      <p:sp>
        <p:nvSpPr>
          <p:cNvPr id="474114" name="Rectangle 2"/>
          <p:cNvSpPr>
            <a:spLocks noGrp="1" noRot="1" noChangeAspect="1" noChangeArrowheads="1" noTextEdit="1"/>
          </p:cNvSpPr>
          <p:nvPr>
            <p:ph type="sldImg"/>
          </p:nvPr>
        </p:nvSpPr>
        <p:spPr>
          <a:ln/>
        </p:spPr>
      </p:sp>
      <p:sp>
        <p:nvSpPr>
          <p:cNvPr id="474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a:lstStyle>
            <a:lvl1pPr defTabSz="1008063">
              <a:defRPr i="1">
                <a:solidFill>
                  <a:schemeClr val="tx1"/>
                </a:solidFill>
                <a:latin typeface="Times New Roman" pitchFamily="18" charset="0"/>
              </a:defRPr>
            </a:lvl1pPr>
            <a:lvl2pPr marL="742950" indent="-285750" defTabSz="1008063">
              <a:defRPr i="1">
                <a:solidFill>
                  <a:schemeClr val="tx1"/>
                </a:solidFill>
                <a:latin typeface="Times New Roman" pitchFamily="18" charset="0"/>
              </a:defRPr>
            </a:lvl2pPr>
            <a:lvl3pPr marL="1143000" indent="-228600" defTabSz="1008063">
              <a:defRPr i="1">
                <a:solidFill>
                  <a:schemeClr val="tx1"/>
                </a:solidFill>
                <a:latin typeface="Times New Roman" pitchFamily="18" charset="0"/>
              </a:defRPr>
            </a:lvl3pPr>
            <a:lvl4pPr marL="1600200" indent="-228600" defTabSz="1008063">
              <a:defRPr i="1">
                <a:solidFill>
                  <a:schemeClr val="tx1"/>
                </a:solidFill>
                <a:latin typeface="Times New Roman" pitchFamily="18" charset="0"/>
              </a:defRPr>
            </a:lvl4pPr>
            <a:lvl5pPr marL="2057400" indent="-228600" defTabSz="1008063">
              <a:defRPr i="1">
                <a:solidFill>
                  <a:schemeClr val="tx1"/>
                </a:solidFill>
                <a:latin typeface="Times New Roman" pitchFamily="18" charset="0"/>
              </a:defRPr>
            </a:lvl5pPr>
            <a:lvl6pPr marL="2514600" indent="-228600" algn="ctr" defTabSz="1008063" eaLnBrk="0" fontAlgn="base" hangingPunct="0">
              <a:spcBef>
                <a:spcPct val="0"/>
              </a:spcBef>
              <a:spcAft>
                <a:spcPct val="0"/>
              </a:spcAft>
              <a:defRPr i="1">
                <a:solidFill>
                  <a:schemeClr val="tx1"/>
                </a:solidFill>
                <a:latin typeface="Times New Roman" pitchFamily="18" charset="0"/>
              </a:defRPr>
            </a:lvl6pPr>
            <a:lvl7pPr marL="2971800" indent="-228600" algn="ctr" defTabSz="1008063" eaLnBrk="0" fontAlgn="base" hangingPunct="0">
              <a:spcBef>
                <a:spcPct val="0"/>
              </a:spcBef>
              <a:spcAft>
                <a:spcPct val="0"/>
              </a:spcAft>
              <a:defRPr i="1">
                <a:solidFill>
                  <a:schemeClr val="tx1"/>
                </a:solidFill>
                <a:latin typeface="Times New Roman" pitchFamily="18" charset="0"/>
              </a:defRPr>
            </a:lvl7pPr>
            <a:lvl8pPr marL="3429000" indent="-228600" algn="ctr" defTabSz="1008063" eaLnBrk="0" fontAlgn="base" hangingPunct="0">
              <a:spcBef>
                <a:spcPct val="0"/>
              </a:spcBef>
              <a:spcAft>
                <a:spcPct val="0"/>
              </a:spcAft>
              <a:defRPr i="1">
                <a:solidFill>
                  <a:schemeClr val="tx1"/>
                </a:solidFill>
                <a:latin typeface="Times New Roman" pitchFamily="18" charset="0"/>
              </a:defRPr>
            </a:lvl8pPr>
            <a:lvl9pPr marL="3886200" indent="-228600" algn="ctr" defTabSz="1008063" eaLnBrk="0" fontAlgn="base" hangingPunct="0">
              <a:spcBef>
                <a:spcPct val="0"/>
              </a:spcBef>
              <a:spcAft>
                <a:spcPct val="0"/>
              </a:spcAft>
              <a:defRPr i="1">
                <a:solidFill>
                  <a:schemeClr val="tx1"/>
                </a:solidFill>
                <a:latin typeface="Times New Roman" pitchFamily="18" charset="0"/>
              </a:defRPr>
            </a:lvl9pPr>
          </a:lstStyle>
          <a:p>
            <a:fld id="{79DFF583-B11D-459B-9836-423E15D4FEE9}" type="slidenum">
              <a:rPr lang="en-US" i="0" smtClean="0"/>
              <a:pPr/>
              <a:t>75</a:t>
            </a:fld>
            <a:endParaRPr lang="en-US" i="0" smtClean="0"/>
          </a:p>
        </p:txBody>
      </p:sp>
      <p:sp>
        <p:nvSpPr>
          <p:cNvPr id="296963" name="Rectangle 2"/>
          <p:cNvSpPr>
            <a:spLocks noGrp="1" noRot="1" noChangeAspect="1" noChangeArrowheads="1" noTextEdit="1"/>
          </p:cNvSpPr>
          <p:nvPr>
            <p:ph type="sldImg"/>
          </p:nvPr>
        </p:nvSpPr>
        <p:spPr>
          <a:ln/>
        </p:spPr>
      </p:sp>
      <p:sp>
        <p:nvSpPr>
          <p:cNvPr id="29696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a:lstStyle>
            <a:lvl1pPr defTabSz="1008063">
              <a:defRPr i="1">
                <a:solidFill>
                  <a:schemeClr val="tx1"/>
                </a:solidFill>
                <a:latin typeface="Times New Roman" pitchFamily="18" charset="0"/>
              </a:defRPr>
            </a:lvl1pPr>
            <a:lvl2pPr marL="742950" indent="-285750" defTabSz="1008063">
              <a:defRPr i="1">
                <a:solidFill>
                  <a:schemeClr val="tx1"/>
                </a:solidFill>
                <a:latin typeface="Times New Roman" pitchFamily="18" charset="0"/>
              </a:defRPr>
            </a:lvl2pPr>
            <a:lvl3pPr marL="1143000" indent="-228600" defTabSz="1008063">
              <a:defRPr i="1">
                <a:solidFill>
                  <a:schemeClr val="tx1"/>
                </a:solidFill>
                <a:latin typeface="Times New Roman" pitchFamily="18" charset="0"/>
              </a:defRPr>
            </a:lvl3pPr>
            <a:lvl4pPr marL="1600200" indent="-228600" defTabSz="1008063">
              <a:defRPr i="1">
                <a:solidFill>
                  <a:schemeClr val="tx1"/>
                </a:solidFill>
                <a:latin typeface="Times New Roman" pitchFamily="18" charset="0"/>
              </a:defRPr>
            </a:lvl4pPr>
            <a:lvl5pPr marL="2057400" indent="-228600" defTabSz="1008063">
              <a:defRPr i="1">
                <a:solidFill>
                  <a:schemeClr val="tx1"/>
                </a:solidFill>
                <a:latin typeface="Times New Roman" pitchFamily="18" charset="0"/>
              </a:defRPr>
            </a:lvl5pPr>
            <a:lvl6pPr marL="2514600" indent="-228600" algn="ctr" defTabSz="1008063" eaLnBrk="0" fontAlgn="base" hangingPunct="0">
              <a:spcBef>
                <a:spcPct val="0"/>
              </a:spcBef>
              <a:spcAft>
                <a:spcPct val="0"/>
              </a:spcAft>
              <a:defRPr i="1">
                <a:solidFill>
                  <a:schemeClr val="tx1"/>
                </a:solidFill>
                <a:latin typeface="Times New Roman" pitchFamily="18" charset="0"/>
              </a:defRPr>
            </a:lvl6pPr>
            <a:lvl7pPr marL="2971800" indent="-228600" algn="ctr" defTabSz="1008063" eaLnBrk="0" fontAlgn="base" hangingPunct="0">
              <a:spcBef>
                <a:spcPct val="0"/>
              </a:spcBef>
              <a:spcAft>
                <a:spcPct val="0"/>
              </a:spcAft>
              <a:defRPr i="1">
                <a:solidFill>
                  <a:schemeClr val="tx1"/>
                </a:solidFill>
                <a:latin typeface="Times New Roman" pitchFamily="18" charset="0"/>
              </a:defRPr>
            </a:lvl7pPr>
            <a:lvl8pPr marL="3429000" indent="-228600" algn="ctr" defTabSz="1008063" eaLnBrk="0" fontAlgn="base" hangingPunct="0">
              <a:spcBef>
                <a:spcPct val="0"/>
              </a:spcBef>
              <a:spcAft>
                <a:spcPct val="0"/>
              </a:spcAft>
              <a:defRPr i="1">
                <a:solidFill>
                  <a:schemeClr val="tx1"/>
                </a:solidFill>
                <a:latin typeface="Times New Roman" pitchFamily="18" charset="0"/>
              </a:defRPr>
            </a:lvl8pPr>
            <a:lvl9pPr marL="3886200" indent="-228600" algn="ctr" defTabSz="1008063" eaLnBrk="0" fontAlgn="base" hangingPunct="0">
              <a:spcBef>
                <a:spcPct val="0"/>
              </a:spcBef>
              <a:spcAft>
                <a:spcPct val="0"/>
              </a:spcAft>
              <a:defRPr i="1">
                <a:solidFill>
                  <a:schemeClr val="tx1"/>
                </a:solidFill>
                <a:latin typeface="Times New Roman" pitchFamily="18" charset="0"/>
              </a:defRPr>
            </a:lvl9pPr>
          </a:lstStyle>
          <a:p>
            <a:fld id="{98AA4FF4-D3C7-4D3C-A450-32C2E558AC7F}" type="slidenum">
              <a:rPr lang="en-US" i="0" smtClean="0"/>
              <a:pPr/>
              <a:t>76</a:t>
            </a:fld>
            <a:endParaRPr lang="en-US" i="0" smtClean="0"/>
          </a:p>
        </p:txBody>
      </p:sp>
      <p:sp>
        <p:nvSpPr>
          <p:cNvPr id="297987" name="Rectangle 2"/>
          <p:cNvSpPr>
            <a:spLocks noGrp="1" noRot="1" noChangeAspect="1" noChangeArrowheads="1" noTextEdit="1"/>
          </p:cNvSpPr>
          <p:nvPr>
            <p:ph type="sldImg"/>
          </p:nvPr>
        </p:nvSpPr>
        <p:spPr>
          <a:ln/>
        </p:spPr>
      </p:sp>
      <p:sp>
        <p:nvSpPr>
          <p:cNvPr id="29798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a:lstStyle/>
          <a:p>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txBox="1">
            <a:spLocks noGrp="1" noChangeArrowheads="1"/>
          </p:cNvSpPr>
          <p:nvPr/>
        </p:nvSpPr>
        <p:spPr bwMode="auto">
          <a:xfrm>
            <a:off x="4105275" y="9109075"/>
            <a:ext cx="31813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lIns="100910" tIns="50454" rIns="100910" bIns="50454" anchor="b"/>
          <a:lstStyle>
            <a:lvl1pPr defTabSz="1008063">
              <a:defRPr i="1">
                <a:solidFill>
                  <a:schemeClr val="tx1"/>
                </a:solidFill>
                <a:latin typeface="Times New Roman" pitchFamily="18" charset="0"/>
              </a:defRPr>
            </a:lvl1pPr>
            <a:lvl2pPr marL="742950" indent="-285750" defTabSz="1008063">
              <a:defRPr i="1">
                <a:solidFill>
                  <a:schemeClr val="tx1"/>
                </a:solidFill>
                <a:latin typeface="Times New Roman" pitchFamily="18" charset="0"/>
              </a:defRPr>
            </a:lvl2pPr>
            <a:lvl3pPr marL="1143000" indent="-228600" defTabSz="1008063">
              <a:defRPr i="1">
                <a:solidFill>
                  <a:schemeClr val="tx1"/>
                </a:solidFill>
                <a:latin typeface="Times New Roman" pitchFamily="18" charset="0"/>
              </a:defRPr>
            </a:lvl3pPr>
            <a:lvl4pPr marL="1600200" indent="-228600" defTabSz="1008063">
              <a:defRPr i="1">
                <a:solidFill>
                  <a:schemeClr val="tx1"/>
                </a:solidFill>
                <a:latin typeface="Times New Roman" pitchFamily="18" charset="0"/>
              </a:defRPr>
            </a:lvl4pPr>
            <a:lvl5pPr marL="2057400" indent="-228600" defTabSz="1008063">
              <a:defRPr i="1">
                <a:solidFill>
                  <a:schemeClr val="tx1"/>
                </a:solidFill>
                <a:latin typeface="Times New Roman" pitchFamily="18" charset="0"/>
              </a:defRPr>
            </a:lvl5pPr>
            <a:lvl6pPr marL="2514600" indent="-228600" algn="ctr" defTabSz="1008063" eaLnBrk="0" fontAlgn="base" hangingPunct="0">
              <a:spcBef>
                <a:spcPct val="0"/>
              </a:spcBef>
              <a:spcAft>
                <a:spcPct val="0"/>
              </a:spcAft>
              <a:defRPr i="1">
                <a:solidFill>
                  <a:schemeClr val="tx1"/>
                </a:solidFill>
                <a:latin typeface="Times New Roman" pitchFamily="18" charset="0"/>
              </a:defRPr>
            </a:lvl6pPr>
            <a:lvl7pPr marL="2971800" indent="-228600" algn="ctr" defTabSz="1008063" eaLnBrk="0" fontAlgn="base" hangingPunct="0">
              <a:spcBef>
                <a:spcPct val="0"/>
              </a:spcBef>
              <a:spcAft>
                <a:spcPct val="0"/>
              </a:spcAft>
              <a:defRPr i="1">
                <a:solidFill>
                  <a:schemeClr val="tx1"/>
                </a:solidFill>
                <a:latin typeface="Times New Roman" pitchFamily="18" charset="0"/>
              </a:defRPr>
            </a:lvl7pPr>
            <a:lvl8pPr marL="3429000" indent="-228600" algn="ctr" defTabSz="1008063" eaLnBrk="0" fontAlgn="base" hangingPunct="0">
              <a:spcBef>
                <a:spcPct val="0"/>
              </a:spcBef>
              <a:spcAft>
                <a:spcPct val="0"/>
              </a:spcAft>
              <a:defRPr i="1">
                <a:solidFill>
                  <a:schemeClr val="tx1"/>
                </a:solidFill>
                <a:latin typeface="Times New Roman" pitchFamily="18" charset="0"/>
              </a:defRPr>
            </a:lvl8pPr>
            <a:lvl9pPr marL="3886200" indent="-228600" algn="ctr" defTabSz="1008063" eaLnBrk="0" fontAlgn="base" hangingPunct="0">
              <a:spcBef>
                <a:spcPct val="0"/>
              </a:spcBef>
              <a:spcAft>
                <a:spcPct val="0"/>
              </a:spcAft>
              <a:defRPr i="1">
                <a:solidFill>
                  <a:schemeClr val="tx1"/>
                </a:solidFill>
                <a:latin typeface="Times New Roman" pitchFamily="18" charset="0"/>
              </a:defRPr>
            </a:lvl9pPr>
          </a:lstStyle>
          <a:p>
            <a:pPr algn="r"/>
            <a:fld id="{BF3382BE-F11A-44B3-B37B-9681EBD49AF4}" type="slidenum">
              <a:rPr lang="en-US" sz="1400" i="0"/>
              <a:pPr algn="r"/>
              <a:t>77</a:t>
            </a:fld>
            <a:endParaRPr lang="en-US" sz="1400" i="0"/>
          </a:p>
        </p:txBody>
      </p:sp>
      <p:sp>
        <p:nvSpPr>
          <p:cNvPr id="299011" name="Rectangle 2"/>
          <p:cNvSpPr>
            <a:spLocks noGrp="1" noRot="1" noChangeAspect="1" noChangeArrowheads="1" noTextEdit="1"/>
          </p:cNvSpPr>
          <p:nvPr>
            <p:ph type="sldImg"/>
          </p:nvPr>
        </p:nvSpPr>
        <p:spPr>
          <a:ln/>
        </p:spPr>
      </p:sp>
      <p:sp>
        <p:nvSpPr>
          <p:cNvPr id="29901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a:lstStyle/>
          <a:p>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lg" len="lg"/>
                <a:tailEnd type="none" w="med" len="lg"/>
              </a14:hiddenLine>
            </a:ext>
          </a:extLst>
        </p:spPr>
        <p:txBody>
          <a:bodyPr/>
          <a:lstStyle/>
          <a:p>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eaLnBrk="0" hangingPunct="0">
              <a:defRPr i="1">
                <a:solidFill>
                  <a:schemeClr val="tx1"/>
                </a:solidFill>
                <a:latin typeface="Arial" charset="0"/>
                <a:cs typeface="Arial" charset="0"/>
              </a:defRPr>
            </a:lvl1pPr>
            <a:lvl2pPr marL="785372" indent="-302066" eaLnBrk="0" hangingPunct="0">
              <a:defRPr i="1">
                <a:solidFill>
                  <a:schemeClr val="tx1"/>
                </a:solidFill>
                <a:latin typeface="Arial" charset="0"/>
                <a:cs typeface="Arial" charset="0"/>
              </a:defRPr>
            </a:lvl2pPr>
            <a:lvl3pPr marL="1208265" indent="-241653" eaLnBrk="0" hangingPunct="0">
              <a:defRPr i="1">
                <a:solidFill>
                  <a:schemeClr val="tx1"/>
                </a:solidFill>
                <a:latin typeface="Arial" charset="0"/>
                <a:cs typeface="Arial" charset="0"/>
              </a:defRPr>
            </a:lvl3pPr>
            <a:lvl4pPr marL="1691571" indent="-241653" eaLnBrk="0" hangingPunct="0">
              <a:defRPr i="1">
                <a:solidFill>
                  <a:schemeClr val="tx1"/>
                </a:solidFill>
                <a:latin typeface="Arial" charset="0"/>
                <a:cs typeface="Arial" charset="0"/>
              </a:defRPr>
            </a:lvl4pPr>
            <a:lvl5pPr marL="2174878" indent="-241653" eaLnBrk="0" hangingPunct="0">
              <a:defRPr i="1">
                <a:solidFill>
                  <a:schemeClr val="tx1"/>
                </a:solidFill>
                <a:latin typeface="Arial" charset="0"/>
                <a:cs typeface="Arial" charset="0"/>
              </a:defRPr>
            </a:lvl5pPr>
            <a:lvl6pPr marL="2658184" indent="-241653" eaLnBrk="0" fontAlgn="base" hangingPunct="0">
              <a:spcBef>
                <a:spcPct val="0"/>
              </a:spcBef>
              <a:spcAft>
                <a:spcPct val="0"/>
              </a:spcAft>
              <a:defRPr i="1">
                <a:solidFill>
                  <a:schemeClr val="tx1"/>
                </a:solidFill>
                <a:latin typeface="Arial" charset="0"/>
                <a:cs typeface="Arial" charset="0"/>
              </a:defRPr>
            </a:lvl6pPr>
            <a:lvl7pPr marL="3141490" indent="-241653" eaLnBrk="0" fontAlgn="base" hangingPunct="0">
              <a:spcBef>
                <a:spcPct val="0"/>
              </a:spcBef>
              <a:spcAft>
                <a:spcPct val="0"/>
              </a:spcAft>
              <a:defRPr i="1">
                <a:solidFill>
                  <a:schemeClr val="tx1"/>
                </a:solidFill>
                <a:latin typeface="Arial" charset="0"/>
                <a:cs typeface="Arial" charset="0"/>
              </a:defRPr>
            </a:lvl7pPr>
            <a:lvl8pPr marL="3624796" indent="-241653" eaLnBrk="0" fontAlgn="base" hangingPunct="0">
              <a:spcBef>
                <a:spcPct val="0"/>
              </a:spcBef>
              <a:spcAft>
                <a:spcPct val="0"/>
              </a:spcAft>
              <a:defRPr i="1">
                <a:solidFill>
                  <a:schemeClr val="tx1"/>
                </a:solidFill>
                <a:latin typeface="Arial" charset="0"/>
                <a:cs typeface="Arial" charset="0"/>
              </a:defRPr>
            </a:lvl8pPr>
            <a:lvl9pPr marL="4108102" indent="-241653" eaLnBrk="0" fontAlgn="base" hangingPunct="0">
              <a:spcBef>
                <a:spcPct val="0"/>
              </a:spcBef>
              <a:spcAft>
                <a:spcPct val="0"/>
              </a:spcAft>
              <a:defRPr i="1">
                <a:solidFill>
                  <a:schemeClr val="tx1"/>
                </a:solidFill>
                <a:latin typeface="Arial" charset="0"/>
                <a:cs typeface="Arial" charset="0"/>
              </a:defRPr>
            </a:lvl9pPr>
          </a:lstStyle>
          <a:p>
            <a:pPr eaLnBrk="1" hangingPunct="1"/>
            <a:fld id="{04DBA4CF-8A9E-41D8-9BA2-DB2533C6AD23}" type="slidenum">
              <a:rPr lang="en-US" i="0"/>
              <a:pPr eaLnBrk="1" hangingPunct="1"/>
              <a:t>79</a:t>
            </a:fld>
            <a:endParaRPr lang="en-US" i="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lvl1pPr eaLnBrk="0" hangingPunct="0">
              <a:defRPr i="1">
                <a:solidFill>
                  <a:schemeClr val="tx1"/>
                </a:solidFill>
                <a:latin typeface="Arial" charset="0"/>
                <a:cs typeface="Arial" charset="0"/>
              </a:defRPr>
            </a:lvl1pPr>
            <a:lvl2pPr marL="785372" indent="-302066" eaLnBrk="0" hangingPunct="0">
              <a:defRPr i="1">
                <a:solidFill>
                  <a:schemeClr val="tx1"/>
                </a:solidFill>
                <a:latin typeface="Arial" charset="0"/>
                <a:cs typeface="Arial" charset="0"/>
              </a:defRPr>
            </a:lvl2pPr>
            <a:lvl3pPr marL="1208265" indent="-241653" eaLnBrk="0" hangingPunct="0">
              <a:defRPr i="1">
                <a:solidFill>
                  <a:schemeClr val="tx1"/>
                </a:solidFill>
                <a:latin typeface="Arial" charset="0"/>
                <a:cs typeface="Arial" charset="0"/>
              </a:defRPr>
            </a:lvl3pPr>
            <a:lvl4pPr marL="1691571" indent="-241653" eaLnBrk="0" hangingPunct="0">
              <a:defRPr i="1">
                <a:solidFill>
                  <a:schemeClr val="tx1"/>
                </a:solidFill>
                <a:latin typeface="Arial" charset="0"/>
                <a:cs typeface="Arial" charset="0"/>
              </a:defRPr>
            </a:lvl4pPr>
            <a:lvl5pPr marL="2174878" indent="-241653" eaLnBrk="0" hangingPunct="0">
              <a:defRPr i="1">
                <a:solidFill>
                  <a:schemeClr val="tx1"/>
                </a:solidFill>
                <a:latin typeface="Arial" charset="0"/>
                <a:cs typeface="Arial" charset="0"/>
              </a:defRPr>
            </a:lvl5pPr>
            <a:lvl6pPr marL="2658184" indent="-241653" eaLnBrk="0" fontAlgn="base" hangingPunct="0">
              <a:spcBef>
                <a:spcPct val="0"/>
              </a:spcBef>
              <a:spcAft>
                <a:spcPct val="0"/>
              </a:spcAft>
              <a:defRPr i="1">
                <a:solidFill>
                  <a:schemeClr val="tx1"/>
                </a:solidFill>
                <a:latin typeface="Arial" charset="0"/>
                <a:cs typeface="Arial" charset="0"/>
              </a:defRPr>
            </a:lvl6pPr>
            <a:lvl7pPr marL="3141490" indent="-241653" eaLnBrk="0" fontAlgn="base" hangingPunct="0">
              <a:spcBef>
                <a:spcPct val="0"/>
              </a:spcBef>
              <a:spcAft>
                <a:spcPct val="0"/>
              </a:spcAft>
              <a:defRPr i="1">
                <a:solidFill>
                  <a:schemeClr val="tx1"/>
                </a:solidFill>
                <a:latin typeface="Arial" charset="0"/>
                <a:cs typeface="Arial" charset="0"/>
              </a:defRPr>
            </a:lvl7pPr>
            <a:lvl8pPr marL="3624796" indent="-241653" eaLnBrk="0" fontAlgn="base" hangingPunct="0">
              <a:spcBef>
                <a:spcPct val="0"/>
              </a:spcBef>
              <a:spcAft>
                <a:spcPct val="0"/>
              </a:spcAft>
              <a:defRPr i="1">
                <a:solidFill>
                  <a:schemeClr val="tx1"/>
                </a:solidFill>
                <a:latin typeface="Arial" charset="0"/>
                <a:cs typeface="Arial" charset="0"/>
              </a:defRPr>
            </a:lvl8pPr>
            <a:lvl9pPr marL="4108102" indent="-241653" eaLnBrk="0" fontAlgn="base" hangingPunct="0">
              <a:spcBef>
                <a:spcPct val="0"/>
              </a:spcBef>
              <a:spcAft>
                <a:spcPct val="0"/>
              </a:spcAft>
              <a:defRPr i="1">
                <a:solidFill>
                  <a:schemeClr val="tx1"/>
                </a:solidFill>
                <a:latin typeface="Arial" charset="0"/>
                <a:cs typeface="Arial" charset="0"/>
              </a:defRPr>
            </a:lvl9pPr>
          </a:lstStyle>
          <a:p>
            <a:pPr eaLnBrk="1" hangingPunct="1"/>
            <a:fld id="{E6A16FF1-0088-4E22-91E9-9FF3E657179B}" type="slidenum">
              <a:rPr lang="en-US" i="0"/>
              <a:pPr eaLnBrk="1" hangingPunct="1"/>
              <a:t>80</a:t>
            </a:fld>
            <a:endParaRPr lang="en-US" i="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a:lstStyle/>
          <a:p>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D0A9F78-39CE-4DDC-A26E-05BD6400C5DB}" type="slidenum">
              <a:rPr lang="en-US" smtClean="0"/>
              <a:pPr>
                <a:defRPr/>
              </a:pPr>
              <a:t>83</a:t>
            </a:fld>
            <a:endParaRPr lang="en-US"/>
          </a:p>
        </p:txBody>
      </p:sp>
    </p:spTree>
    <p:extLst>
      <p:ext uri="{BB962C8B-B14F-4D97-AF65-F5344CB8AC3E}">
        <p14:creationId xmlns:p14="http://schemas.microsoft.com/office/powerpoint/2010/main" val="312880082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D0A9F78-39CE-4DDC-A26E-05BD6400C5DB}" type="slidenum">
              <a:rPr lang="en-US" smtClean="0"/>
              <a:pPr>
                <a:defRPr/>
              </a:pPr>
              <a:t>85</a:t>
            </a:fld>
            <a:endParaRPr lang="en-US"/>
          </a:p>
        </p:txBody>
      </p:sp>
    </p:spTree>
    <p:extLst>
      <p:ext uri="{BB962C8B-B14F-4D97-AF65-F5344CB8AC3E}">
        <p14:creationId xmlns:p14="http://schemas.microsoft.com/office/powerpoint/2010/main" val="312880082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D0A9F78-39CE-4DDC-A26E-05BD6400C5DB}" type="slidenum">
              <a:rPr lang="en-US" smtClean="0"/>
              <a:pPr>
                <a:defRPr/>
              </a:pPr>
              <a:t>86</a:t>
            </a:fld>
            <a:endParaRPr lang="en-US"/>
          </a:p>
        </p:txBody>
      </p:sp>
    </p:spTree>
    <p:extLst>
      <p:ext uri="{BB962C8B-B14F-4D97-AF65-F5344CB8AC3E}">
        <p14:creationId xmlns:p14="http://schemas.microsoft.com/office/powerpoint/2010/main" val="1992309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3C19CF2-C6B6-4887-B0D1-81E1161F35D9}" type="slidenum">
              <a:rPr lang="en-US" smtClean="0"/>
              <a:pPr>
                <a:defRPr/>
              </a:pPr>
              <a:t>8</a:t>
            </a:fld>
            <a:endParaRPr lang="en-US"/>
          </a:p>
        </p:txBody>
      </p:sp>
    </p:spTree>
    <p:extLst>
      <p:ext uri="{BB962C8B-B14F-4D97-AF65-F5344CB8AC3E}">
        <p14:creationId xmlns:p14="http://schemas.microsoft.com/office/powerpoint/2010/main" val="3353131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D0A9F78-39CE-4DDC-A26E-05BD6400C5DB}" type="slidenum">
              <a:rPr lang="en-US" smtClean="0"/>
              <a:pPr>
                <a:defRPr/>
              </a:pPr>
              <a:t>87</a:t>
            </a:fld>
            <a:endParaRPr lang="en-US"/>
          </a:p>
        </p:txBody>
      </p:sp>
    </p:spTree>
    <p:extLst>
      <p:ext uri="{BB962C8B-B14F-4D97-AF65-F5344CB8AC3E}">
        <p14:creationId xmlns:p14="http://schemas.microsoft.com/office/powerpoint/2010/main" val="1992309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D0A9F78-39CE-4DDC-A26E-05BD6400C5DB}" type="slidenum">
              <a:rPr lang="en-US" smtClean="0"/>
              <a:pPr>
                <a:defRPr/>
              </a:pPr>
              <a:t>9</a:t>
            </a:fld>
            <a:endParaRPr lang="en-US"/>
          </a:p>
        </p:txBody>
      </p:sp>
    </p:spTree>
    <p:extLst>
      <p:ext uri="{BB962C8B-B14F-4D97-AF65-F5344CB8AC3E}">
        <p14:creationId xmlns:p14="http://schemas.microsoft.com/office/powerpoint/2010/main" val="1141984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type="none" w="med" len="lg"/>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685800" y="6534150"/>
            <a:ext cx="1905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553200"/>
            <a:ext cx="2895600" cy="457200"/>
          </a:xfrm>
          <a:prstGeom prst="rect">
            <a:avLst/>
          </a:prstGeom>
          <a:ln/>
        </p:spPr>
        <p:txBody>
          <a:bodyPr/>
          <a:lstStyle>
            <a:lvl1pPr>
              <a:defRPr/>
            </a:lvl1pPr>
          </a:lstStyle>
          <a:p>
            <a:pPr>
              <a:defRPr/>
            </a:pPr>
            <a:r>
              <a:rPr lang="en-US" smtClean="0"/>
              <a:t>© 2012 Warren B. Powell</a:t>
            </a:r>
            <a:endParaRPr lang="en-US"/>
          </a:p>
        </p:txBody>
      </p:sp>
      <p:sp>
        <p:nvSpPr>
          <p:cNvPr id="6" name="Rectangle 6"/>
          <p:cNvSpPr>
            <a:spLocks noGrp="1" noChangeArrowheads="1"/>
          </p:cNvSpPr>
          <p:nvPr>
            <p:ph type="sldNum" sz="quarter" idx="12"/>
          </p:nvPr>
        </p:nvSpPr>
        <p:spPr>
          <a:xfrm>
            <a:off x="6553200" y="6534150"/>
            <a:ext cx="1905000" cy="457200"/>
          </a:xfrm>
          <a:prstGeom prst="rect">
            <a:avLst/>
          </a:prstGeom>
          <a:ln/>
        </p:spPr>
        <p:txBody>
          <a:bodyPr/>
          <a:lstStyle>
            <a:lvl1pPr>
              <a:defRPr/>
            </a:lvl1pPr>
          </a:lstStyle>
          <a:p>
            <a:pPr>
              <a:defRPr/>
            </a:pPr>
            <a:r>
              <a:rPr lang="en-US"/>
              <a:t>Slide </a:t>
            </a:r>
            <a:fld id="{6AA0165E-294E-4057-A6C5-8F6B42A2F28C}" type="slidenum">
              <a:rPr lang="en-US"/>
              <a:pPr>
                <a:defRPr/>
              </a:pPr>
              <a:t>‹#›</a:t>
            </a:fld>
            <a:endParaRPr lang="en-US"/>
          </a:p>
        </p:txBody>
      </p:sp>
    </p:spTree>
    <p:extLst>
      <p:ext uri="{BB962C8B-B14F-4D97-AF65-F5344CB8AC3E}">
        <p14:creationId xmlns:p14="http://schemas.microsoft.com/office/powerpoint/2010/main" val="44508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534150"/>
            <a:ext cx="1905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553200"/>
            <a:ext cx="2895600" cy="457200"/>
          </a:xfrm>
          <a:prstGeom prst="rect">
            <a:avLst/>
          </a:prstGeom>
          <a:ln/>
        </p:spPr>
        <p:txBody>
          <a:bodyPr/>
          <a:lstStyle>
            <a:lvl1pPr>
              <a:defRPr/>
            </a:lvl1pPr>
          </a:lstStyle>
          <a:p>
            <a:pPr>
              <a:defRPr/>
            </a:pPr>
            <a:r>
              <a:rPr lang="en-US" smtClean="0"/>
              <a:t>© 2012 Warren B. Powell</a:t>
            </a:r>
            <a:endParaRPr lang="en-US"/>
          </a:p>
        </p:txBody>
      </p:sp>
      <p:sp>
        <p:nvSpPr>
          <p:cNvPr id="6" name="Rectangle 6"/>
          <p:cNvSpPr>
            <a:spLocks noGrp="1" noChangeArrowheads="1"/>
          </p:cNvSpPr>
          <p:nvPr>
            <p:ph type="sldNum" sz="quarter" idx="12"/>
          </p:nvPr>
        </p:nvSpPr>
        <p:spPr>
          <a:xfrm>
            <a:off x="6553200" y="6534150"/>
            <a:ext cx="1905000" cy="457200"/>
          </a:xfrm>
          <a:prstGeom prst="rect">
            <a:avLst/>
          </a:prstGeom>
          <a:ln/>
        </p:spPr>
        <p:txBody>
          <a:bodyPr/>
          <a:lstStyle>
            <a:lvl1pPr>
              <a:defRPr/>
            </a:lvl1pPr>
          </a:lstStyle>
          <a:p>
            <a:pPr>
              <a:defRPr/>
            </a:pPr>
            <a:r>
              <a:rPr lang="en-US"/>
              <a:t>Slide </a:t>
            </a:r>
            <a:fld id="{78C1B746-D40F-4268-B653-9A35059D1F02}" type="slidenum">
              <a:rPr lang="en-US"/>
              <a:pPr>
                <a:defRPr/>
              </a:pPr>
              <a:t>‹#›</a:t>
            </a:fld>
            <a:endParaRPr lang="en-US"/>
          </a:p>
        </p:txBody>
      </p:sp>
    </p:spTree>
    <p:extLst>
      <p:ext uri="{BB962C8B-B14F-4D97-AF65-F5344CB8AC3E}">
        <p14:creationId xmlns:p14="http://schemas.microsoft.com/office/powerpoint/2010/main" val="302497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534150"/>
            <a:ext cx="1905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553200"/>
            <a:ext cx="2895600" cy="457200"/>
          </a:xfrm>
          <a:prstGeom prst="rect">
            <a:avLst/>
          </a:prstGeom>
          <a:ln/>
        </p:spPr>
        <p:txBody>
          <a:bodyPr/>
          <a:lstStyle>
            <a:lvl1pPr>
              <a:defRPr/>
            </a:lvl1pPr>
          </a:lstStyle>
          <a:p>
            <a:pPr>
              <a:defRPr/>
            </a:pPr>
            <a:r>
              <a:rPr lang="en-US" smtClean="0"/>
              <a:t>© 2012 Warren B. Powell</a:t>
            </a:r>
            <a:endParaRPr lang="en-US"/>
          </a:p>
        </p:txBody>
      </p:sp>
      <p:sp>
        <p:nvSpPr>
          <p:cNvPr id="6" name="Rectangle 6"/>
          <p:cNvSpPr>
            <a:spLocks noGrp="1" noChangeArrowheads="1"/>
          </p:cNvSpPr>
          <p:nvPr>
            <p:ph type="sldNum" sz="quarter" idx="12"/>
          </p:nvPr>
        </p:nvSpPr>
        <p:spPr>
          <a:xfrm>
            <a:off x="6553200" y="6534150"/>
            <a:ext cx="1905000" cy="457200"/>
          </a:xfrm>
          <a:prstGeom prst="rect">
            <a:avLst/>
          </a:prstGeom>
          <a:ln/>
        </p:spPr>
        <p:txBody>
          <a:bodyPr/>
          <a:lstStyle>
            <a:lvl1pPr>
              <a:defRPr/>
            </a:lvl1pPr>
          </a:lstStyle>
          <a:p>
            <a:pPr>
              <a:defRPr/>
            </a:pPr>
            <a:r>
              <a:rPr lang="en-US"/>
              <a:t>Slide </a:t>
            </a:r>
            <a:fld id="{14025F6B-BD9A-4376-BA98-5ED510D35042}" type="slidenum">
              <a:rPr lang="en-US"/>
              <a:pPr>
                <a:defRPr/>
              </a:pPr>
              <a:t>‹#›</a:t>
            </a:fld>
            <a:endParaRPr lang="en-US"/>
          </a:p>
        </p:txBody>
      </p:sp>
    </p:spTree>
    <p:extLst>
      <p:ext uri="{BB962C8B-B14F-4D97-AF65-F5344CB8AC3E}">
        <p14:creationId xmlns:p14="http://schemas.microsoft.com/office/powerpoint/2010/main" val="4227139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143000"/>
            <a:ext cx="7772400" cy="4953000"/>
          </a:xfrm>
        </p:spPr>
        <p:txBody>
          <a:bodyPr/>
          <a:lstStyle/>
          <a:p>
            <a:pPr lvl="0"/>
            <a:endParaRPr lang="en-US" noProof="0" smtClean="0"/>
          </a:p>
        </p:txBody>
      </p:sp>
      <p:sp>
        <p:nvSpPr>
          <p:cNvPr id="4" name="Rectangle 4"/>
          <p:cNvSpPr>
            <a:spLocks noGrp="1" noChangeArrowheads="1"/>
          </p:cNvSpPr>
          <p:nvPr>
            <p:ph type="dt" sz="half" idx="10"/>
          </p:nvPr>
        </p:nvSpPr>
        <p:spPr>
          <a:xfrm>
            <a:off x="685800" y="6534150"/>
            <a:ext cx="1905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553200"/>
            <a:ext cx="2895600" cy="457200"/>
          </a:xfrm>
          <a:prstGeom prst="rect">
            <a:avLst/>
          </a:prstGeom>
          <a:ln/>
        </p:spPr>
        <p:txBody>
          <a:bodyPr/>
          <a:lstStyle>
            <a:lvl1pPr>
              <a:defRPr/>
            </a:lvl1pPr>
          </a:lstStyle>
          <a:p>
            <a:pPr>
              <a:defRPr/>
            </a:pPr>
            <a:r>
              <a:rPr lang="en-US" smtClean="0"/>
              <a:t>© 2012 Warren B. Powell</a:t>
            </a:r>
            <a:endParaRPr lang="en-US"/>
          </a:p>
        </p:txBody>
      </p:sp>
      <p:sp>
        <p:nvSpPr>
          <p:cNvPr id="6" name="Rectangle 6"/>
          <p:cNvSpPr>
            <a:spLocks noGrp="1" noChangeArrowheads="1"/>
          </p:cNvSpPr>
          <p:nvPr>
            <p:ph type="sldNum" sz="quarter" idx="12"/>
          </p:nvPr>
        </p:nvSpPr>
        <p:spPr>
          <a:xfrm>
            <a:off x="6553200" y="6534150"/>
            <a:ext cx="1905000" cy="457200"/>
          </a:xfrm>
          <a:prstGeom prst="rect">
            <a:avLst/>
          </a:prstGeom>
          <a:ln/>
        </p:spPr>
        <p:txBody>
          <a:bodyPr/>
          <a:lstStyle>
            <a:lvl1pPr>
              <a:defRPr/>
            </a:lvl1pPr>
          </a:lstStyle>
          <a:p>
            <a:pPr>
              <a:defRPr/>
            </a:pPr>
            <a:r>
              <a:rPr lang="en-US"/>
              <a:t>Slide </a:t>
            </a:r>
            <a:fld id="{E192976A-0F68-4D9C-866E-86FE193EE28E}" type="slidenum">
              <a:rPr lang="en-US"/>
              <a:pPr>
                <a:defRPr/>
              </a:pPr>
              <a:t>‹#›</a:t>
            </a:fld>
            <a:endParaRPr lang="en-US"/>
          </a:p>
        </p:txBody>
      </p:sp>
    </p:spTree>
    <p:extLst>
      <p:ext uri="{BB962C8B-B14F-4D97-AF65-F5344CB8AC3E}">
        <p14:creationId xmlns:p14="http://schemas.microsoft.com/office/powerpoint/2010/main" val="93754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304800"/>
            <a:ext cx="7772400" cy="609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143000"/>
            <a:ext cx="3810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143000"/>
            <a:ext cx="3810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3695700"/>
            <a:ext cx="3810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695700"/>
            <a:ext cx="3810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685800" y="6534150"/>
            <a:ext cx="1905000" cy="457200"/>
          </a:xfrm>
          <a:prstGeom prst="rect">
            <a:avLst/>
          </a:prstGeom>
          <a:ln/>
        </p:spPr>
        <p:txBody>
          <a:bodyPr/>
          <a:lstStyle>
            <a:lvl1pPr>
              <a:defRPr/>
            </a:lvl1pPr>
          </a:lstStyle>
          <a:p>
            <a:pPr>
              <a:defRPr/>
            </a:pPr>
            <a:endParaRPr lang="en-US"/>
          </a:p>
        </p:txBody>
      </p:sp>
      <p:sp>
        <p:nvSpPr>
          <p:cNvPr id="8" name="Rectangle 5"/>
          <p:cNvSpPr>
            <a:spLocks noGrp="1" noChangeArrowheads="1"/>
          </p:cNvSpPr>
          <p:nvPr>
            <p:ph type="ftr" sz="quarter" idx="11"/>
          </p:nvPr>
        </p:nvSpPr>
        <p:spPr>
          <a:xfrm>
            <a:off x="3124200" y="6553200"/>
            <a:ext cx="2895600" cy="457200"/>
          </a:xfrm>
          <a:prstGeom prst="rect">
            <a:avLst/>
          </a:prstGeom>
          <a:ln/>
        </p:spPr>
        <p:txBody>
          <a:bodyPr/>
          <a:lstStyle>
            <a:lvl1pPr>
              <a:defRPr/>
            </a:lvl1pPr>
          </a:lstStyle>
          <a:p>
            <a:pPr>
              <a:defRPr/>
            </a:pPr>
            <a:r>
              <a:rPr lang="en-US" smtClean="0"/>
              <a:t>© 2012 Warren B. Powell</a:t>
            </a:r>
            <a:endParaRPr lang="en-US"/>
          </a:p>
        </p:txBody>
      </p:sp>
      <p:sp>
        <p:nvSpPr>
          <p:cNvPr id="9" name="Rectangle 6"/>
          <p:cNvSpPr>
            <a:spLocks noGrp="1" noChangeArrowheads="1"/>
          </p:cNvSpPr>
          <p:nvPr>
            <p:ph type="sldNum" sz="quarter" idx="12"/>
          </p:nvPr>
        </p:nvSpPr>
        <p:spPr>
          <a:xfrm>
            <a:off x="6553200" y="6534150"/>
            <a:ext cx="1905000" cy="457200"/>
          </a:xfrm>
          <a:prstGeom prst="rect">
            <a:avLst/>
          </a:prstGeom>
          <a:ln/>
        </p:spPr>
        <p:txBody>
          <a:bodyPr/>
          <a:lstStyle>
            <a:lvl1pPr>
              <a:defRPr/>
            </a:lvl1pPr>
          </a:lstStyle>
          <a:p>
            <a:pPr>
              <a:defRPr/>
            </a:pPr>
            <a:r>
              <a:rPr lang="en-US"/>
              <a:t>Slide </a:t>
            </a:r>
            <a:fld id="{6227824A-19B3-470B-9710-9D7975BEDCAF}" type="slidenum">
              <a:rPr lang="en-US"/>
              <a:pPr>
                <a:defRPr/>
              </a:pPr>
              <a:t>‹#›</a:t>
            </a:fld>
            <a:endParaRPr lang="en-US"/>
          </a:p>
        </p:txBody>
      </p:sp>
    </p:spTree>
    <p:extLst>
      <p:ext uri="{BB962C8B-B14F-4D97-AF65-F5344CB8AC3E}">
        <p14:creationId xmlns:p14="http://schemas.microsoft.com/office/powerpoint/2010/main" val="3257514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143000"/>
            <a:ext cx="38100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143000"/>
            <a:ext cx="3810000" cy="4953000"/>
          </a:xfrm>
        </p:spPr>
        <p:txBody>
          <a:bodyPr/>
          <a:lstStyle/>
          <a:p>
            <a:pPr lvl="0"/>
            <a:endParaRPr lang="en-US" noProof="0" smtClean="0"/>
          </a:p>
        </p:txBody>
      </p:sp>
      <p:sp>
        <p:nvSpPr>
          <p:cNvPr id="5" name="Date Placeholder 4"/>
          <p:cNvSpPr>
            <a:spLocks noGrp="1" noChangeArrowheads="1"/>
          </p:cNvSpPr>
          <p:nvPr>
            <p:ph type="dt" sz="half" idx="10"/>
          </p:nvPr>
        </p:nvSpPr>
        <p:spPr>
          <a:xfrm>
            <a:off x="685800" y="6534150"/>
            <a:ext cx="1905000" cy="4572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553200"/>
            <a:ext cx="2895600" cy="457200"/>
          </a:xfrm>
          <a:prstGeom prst="rect">
            <a:avLst/>
          </a:prstGeom>
          <a:ln/>
        </p:spPr>
        <p:txBody>
          <a:bodyPr/>
          <a:lstStyle>
            <a:lvl1pPr>
              <a:defRPr/>
            </a:lvl1pPr>
          </a:lstStyle>
          <a:p>
            <a:pPr>
              <a:defRPr/>
            </a:pPr>
            <a:r>
              <a:rPr lang="en-US" smtClean="0"/>
              <a:t>© 2012 Warren B. Powell</a:t>
            </a:r>
            <a:endParaRPr lang="en-US"/>
          </a:p>
        </p:txBody>
      </p:sp>
      <p:sp>
        <p:nvSpPr>
          <p:cNvPr id="7" name="Slide Number Placeholder 6"/>
          <p:cNvSpPr>
            <a:spLocks noGrp="1" noChangeArrowheads="1"/>
          </p:cNvSpPr>
          <p:nvPr>
            <p:ph type="sldNum" sz="quarter" idx="12"/>
          </p:nvPr>
        </p:nvSpPr>
        <p:spPr>
          <a:xfrm>
            <a:off x="6553200" y="6534150"/>
            <a:ext cx="1905000" cy="457200"/>
          </a:xfrm>
          <a:prstGeom prst="rect">
            <a:avLst/>
          </a:prstGeom>
          <a:ln/>
        </p:spPr>
        <p:txBody>
          <a:bodyPr/>
          <a:lstStyle>
            <a:lvl1pPr>
              <a:defRPr/>
            </a:lvl1pPr>
          </a:lstStyle>
          <a:p>
            <a:pPr>
              <a:defRPr/>
            </a:pPr>
            <a:r>
              <a:rPr lang="en-US"/>
              <a:t>Slide </a:t>
            </a:r>
            <a:fld id="{C7CF53EC-859C-491E-9CEF-80A6DED9D1F1}" type="slidenum">
              <a:rPr lang="en-US"/>
              <a:pPr>
                <a:defRPr/>
              </a:pPr>
              <a:t>‹#›</a:t>
            </a:fld>
            <a:endParaRPr lang="en-US"/>
          </a:p>
        </p:txBody>
      </p:sp>
    </p:spTree>
    <p:extLst>
      <p:ext uri="{BB962C8B-B14F-4D97-AF65-F5344CB8AC3E}">
        <p14:creationId xmlns:p14="http://schemas.microsoft.com/office/powerpoint/2010/main" val="3471941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143000"/>
            <a:ext cx="38100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143000"/>
            <a:ext cx="3810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695700"/>
            <a:ext cx="3810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685800" y="6534150"/>
            <a:ext cx="1905000" cy="457200"/>
          </a:xfrm>
          <a:prstGeom prst="rect">
            <a:avLst/>
          </a:prstGeom>
          <a:ln/>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3124200" y="6553200"/>
            <a:ext cx="2895600" cy="457200"/>
          </a:xfrm>
          <a:prstGeom prst="rect">
            <a:avLst/>
          </a:prstGeom>
          <a:ln/>
        </p:spPr>
        <p:txBody>
          <a:bodyPr/>
          <a:lstStyle>
            <a:lvl1pPr>
              <a:defRPr/>
            </a:lvl1pPr>
          </a:lstStyle>
          <a:p>
            <a:pPr>
              <a:defRPr/>
            </a:pPr>
            <a:r>
              <a:rPr lang="en-US" smtClean="0"/>
              <a:t>© 2012 Warren B. Powell</a:t>
            </a:r>
            <a:endParaRPr lang="en-US"/>
          </a:p>
        </p:txBody>
      </p:sp>
      <p:sp>
        <p:nvSpPr>
          <p:cNvPr id="8" name="Rectangle 6"/>
          <p:cNvSpPr>
            <a:spLocks noGrp="1" noChangeArrowheads="1"/>
          </p:cNvSpPr>
          <p:nvPr>
            <p:ph type="sldNum" sz="quarter" idx="12"/>
          </p:nvPr>
        </p:nvSpPr>
        <p:spPr>
          <a:xfrm>
            <a:off x="6553200" y="6534150"/>
            <a:ext cx="1905000" cy="457200"/>
          </a:xfrm>
          <a:prstGeom prst="rect">
            <a:avLst/>
          </a:prstGeom>
          <a:ln/>
        </p:spPr>
        <p:txBody>
          <a:bodyPr/>
          <a:lstStyle>
            <a:lvl1pPr>
              <a:defRPr/>
            </a:lvl1pPr>
          </a:lstStyle>
          <a:p>
            <a:pPr>
              <a:defRPr/>
            </a:pPr>
            <a:r>
              <a:rPr lang="en-US"/>
              <a:t>Slide </a:t>
            </a:r>
            <a:fld id="{1A3CDD86-EA66-432E-960A-948662D1BE10}" type="slidenum">
              <a:rPr lang="en-US"/>
              <a:pPr>
                <a:defRPr/>
              </a:pPr>
              <a:t>‹#›</a:t>
            </a:fld>
            <a:endParaRPr lang="en-US"/>
          </a:p>
        </p:txBody>
      </p:sp>
    </p:spTree>
    <p:extLst>
      <p:ext uri="{BB962C8B-B14F-4D97-AF65-F5344CB8AC3E}">
        <p14:creationId xmlns:p14="http://schemas.microsoft.com/office/powerpoint/2010/main" val="1189948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304800"/>
            <a:ext cx="7772400" cy="579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xfrm>
            <a:off x="685800" y="6534150"/>
            <a:ext cx="1905000" cy="457200"/>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6553200"/>
            <a:ext cx="2895600" cy="457200"/>
          </a:xfrm>
          <a:prstGeom prst="rect">
            <a:avLst/>
          </a:prstGeom>
          <a:ln/>
        </p:spPr>
        <p:txBody>
          <a:bodyPr/>
          <a:lstStyle>
            <a:lvl1pPr>
              <a:defRPr/>
            </a:lvl1pPr>
          </a:lstStyle>
          <a:p>
            <a:pPr>
              <a:defRPr/>
            </a:pPr>
            <a:r>
              <a:rPr lang="en-US" smtClean="0"/>
              <a:t>© 2012 Warren B. Powell</a:t>
            </a:r>
            <a:endParaRPr lang="en-US"/>
          </a:p>
        </p:txBody>
      </p:sp>
      <p:sp>
        <p:nvSpPr>
          <p:cNvPr id="5" name="Rectangle 6"/>
          <p:cNvSpPr>
            <a:spLocks noGrp="1" noChangeArrowheads="1"/>
          </p:cNvSpPr>
          <p:nvPr>
            <p:ph type="sldNum" sz="quarter" idx="12"/>
          </p:nvPr>
        </p:nvSpPr>
        <p:spPr>
          <a:xfrm>
            <a:off x="6553200" y="6534150"/>
            <a:ext cx="1905000" cy="457200"/>
          </a:xfrm>
          <a:prstGeom prst="rect">
            <a:avLst/>
          </a:prstGeom>
          <a:ln/>
        </p:spPr>
        <p:txBody>
          <a:bodyPr/>
          <a:lstStyle>
            <a:lvl1pPr>
              <a:defRPr/>
            </a:lvl1pPr>
          </a:lstStyle>
          <a:p>
            <a:pPr>
              <a:defRPr/>
            </a:pPr>
            <a:r>
              <a:rPr lang="en-US"/>
              <a:t>Slide </a:t>
            </a:r>
            <a:fld id="{628028B9-87C7-4915-BF62-49E2F3848450}" type="slidenum">
              <a:rPr lang="en-US"/>
              <a:pPr>
                <a:defRPr/>
              </a:pPr>
              <a:t>‹#›</a:t>
            </a:fld>
            <a:endParaRPr lang="en-US"/>
          </a:p>
        </p:txBody>
      </p:sp>
    </p:spTree>
    <p:extLst>
      <p:ext uri="{BB962C8B-B14F-4D97-AF65-F5344CB8AC3E}">
        <p14:creationId xmlns:p14="http://schemas.microsoft.com/office/powerpoint/2010/main" val="935764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342900" indent="-342900">
              <a:buSzPct val="80000"/>
              <a:buFontTx/>
              <a:buBlip>
                <a:blip r:embed="rId2"/>
              </a:buBlip>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1"/>
          </p:nvPr>
        </p:nvSpPr>
        <p:spPr>
          <a:xfrm>
            <a:off x="3124200" y="6553200"/>
            <a:ext cx="2895600" cy="457200"/>
          </a:xfrm>
          <a:prstGeom prst="rect">
            <a:avLst/>
          </a:prstGeom>
          <a:ln/>
        </p:spPr>
        <p:txBody>
          <a:bodyPr/>
          <a:lstStyle>
            <a:lvl1pPr>
              <a:defRPr i="0"/>
            </a:lvl1pPr>
          </a:lstStyle>
          <a:p>
            <a:pPr>
              <a:defRPr/>
            </a:pPr>
            <a:r>
              <a:rPr lang="en-US" smtClean="0"/>
              <a:t>© 2012 Warren B. Powell</a:t>
            </a:r>
            <a:endParaRPr lang="en-US" dirty="0"/>
          </a:p>
        </p:txBody>
      </p:sp>
    </p:spTree>
    <p:extLst>
      <p:ext uri="{BB962C8B-B14F-4D97-AF65-F5344CB8AC3E}">
        <p14:creationId xmlns:p14="http://schemas.microsoft.com/office/powerpoint/2010/main" val="41188329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685800" y="6534150"/>
            <a:ext cx="1905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553200"/>
            <a:ext cx="2895600" cy="457200"/>
          </a:xfrm>
          <a:prstGeom prst="rect">
            <a:avLst/>
          </a:prstGeom>
          <a:ln/>
        </p:spPr>
        <p:txBody>
          <a:bodyPr/>
          <a:lstStyle>
            <a:lvl1pPr>
              <a:defRPr/>
            </a:lvl1pPr>
          </a:lstStyle>
          <a:p>
            <a:pPr>
              <a:defRPr/>
            </a:pPr>
            <a:r>
              <a:rPr lang="en-US" smtClean="0"/>
              <a:t>© 2012 Warren B. Powell</a:t>
            </a:r>
            <a:endParaRPr lang="en-US"/>
          </a:p>
        </p:txBody>
      </p:sp>
      <p:sp>
        <p:nvSpPr>
          <p:cNvPr id="6" name="Rectangle 6"/>
          <p:cNvSpPr>
            <a:spLocks noGrp="1" noChangeArrowheads="1"/>
          </p:cNvSpPr>
          <p:nvPr>
            <p:ph type="sldNum" sz="quarter" idx="12"/>
          </p:nvPr>
        </p:nvSpPr>
        <p:spPr>
          <a:xfrm>
            <a:off x="6553200" y="6534150"/>
            <a:ext cx="1905000" cy="457200"/>
          </a:xfrm>
          <a:prstGeom prst="rect">
            <a:avLst/>
          </a:prstGeom>
          <a:ln/>
        </p:spPr>
        <p:txBody>
          <a:bodyPr/>
          <a:lstStyle>
            <a:lvl1pPr>
              <a:defRPr/>
            </a:lvl1pPr>
          </a:lstStyle>
          <a:p>
            <a:pPr>
              <a:defRPr/>
            </a:pPr>
            <a:r>
              <a:rPr lang="en-US"/>
              <a:t>Slide </a:t>
            </a:r>
            <a:fld id="{EB221606-0BD6-4DF6-BCF5-523EBE063990}" type="slidenum">
              <a:rPr lang="en-US"/>
              <a:pPr>
                <a:defRPr/>
              </a:pPr>
              <a:t>‹#›</a:t>
            </a:fld>
            <a:endParaRPr lang="en-US"/>
          </a:p>
        </p:txBody>
      </p:sp>
    </p:spTree>
    <p:extLst>
      <p:ext uri="{BB962C8B-B14F-4D97-AF65-F5344CB8AC3E}">
        <p14:creationId xmlns:p14="http://schemas.microsoft.com/office/powerpoint/2010/main" val="1138970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1430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13032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685800" y="6534150"/>
            <a:ext cx="1905000" cy="457200"/>
          </a:xfrm>
          <a:prstGeom prst="rect">
            <a:avLst/>
          </a:prstGeom>
          <a:ln/>
        </p:spPr>
        <p:txBody>
          <a:bodyPr/>
          <a:lstStyle>
            <a:lvl1pPr>
              <a:defRPr/>
            </a:lvl1pPr>
          </a:lstStyle>
          <a:p>
            <a:pPr>
              <a:defRPr/>
            </a:pPr>
            <a:endParaRPr lang="en-US"/>
          </a:p>
        </p:txBody>
      </p:sp>
      <p:sp>
        <p:nvSpPr>
          <p:cNvPr id="8" name="Rectangle 5"/>
          <p:cNvSpPr>
            <a:spLocks noGrp="1" noChangeArrowheads="1"/>
          </p:cNvSpPr>
          <p:nvPr>
            <p:ph type="ftr" sz="quarter" idx="11"/>
          </p:nvPr>
        </p:nvSpPr>
        <p:spPr>
          <a:xfrm>
            <a:off x="3124200" y="6553200"/>
            <a:ext cx="2895600" cy="457200"/>
          </a:xfrm>
          <a:prstGeom prst="rect">
            <a:avLst/>
          </a:prstGeom>
          <a:ln/>
        </p:spPr>
        <p:txBody>
          <a:bodyPr/>
          <a:lstStyle>
            <a:lvl1pPr>
              <a:defRPr/>
            </a:lvl1pPr>
          </a:lstStyle>
          <a:p>
            <a:pPr>
              <a:defRPr/>
            </a:pPr>
            <a:r>
              <a:rPr lang="en-US" smtClean="0"/>
              <a:t>© 2012 Warren B. Powell</a:t>
            </a:r>
            <a:endParaRPr lang="en-US"/>
          </a:p>
        </p:txBody>
      </p:sp>
      <p:sp>
        <p:nvSpPr>
          <p:cNvPr id="9" name="Rectangle 6"/>
          <p:cNvSpPr>
            <a:spLocks noGrp="1" noChangeArrowheads="1"/>
          </p:cNvSpPr>
          <p:nvPr>
            <p:ph type="sldNum" sz="quarter" idx="12"/>
          </p:nvPr>
        </p:nvSpPr>
        <p:spPr>
          <a:xfrm>
            <a:off x="6553200" y="6534150"/>
            <a:ext cx="1905000" cy="457200"/>
          </a:xfrm>
          <a:prstGeom prst="rect">
            <a:avLst/>
          </a:prstGeom>
          <a:ln/>
        </p:spPr>
        <p:txBody>
          <a:bodyPr/>
          <a:lstStyle>
            <a:lvl1pPr>
              <a:defRPr/>
            </a:lvl1pPr>
          </a:lstStyle>
          <a:p>
            <a:pPr>
              <a:defRPr/>
            </a:pPr>
            <a:r>
              <a:rPr lang="en-US"/>
              <a:t>Slide </a:t>
            </a:r>
            <a:fld id="{D113E9EA-036B-4E6B-A491-DE5A32F5B534}" type="slidenum">
              <a:rPr lang="en-US"/>
              <a:pPr>
                <a:defRPr/>
              </a:pPr>
              <a:t>‹#›</a:t>
            </a:fld>
            <a:endParaRPr lang="en-US"/>
          </a:p>
        </p:txBody>
      </p:sp>
    </p:spTree>
    <p:extLst>
      <p:ext uri="{BB962C8B-B14F-4D97-AF65-F5344CB8AC3E}">
        <p14:creationId xmlns:p14="http://schemas.microsoft.com/office/powerpoint/2010/main" val="101888366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651300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534150"/>
            <a:ext cx="1905000" cy="45720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6553200"/>
            <a:ext cx="2895600" cy="457200"/>
          </a:xfrm>
          <a:prstGeom prst="rect">
            <a:avLst/>
          </a:prstGeom>
          <a:ln/>
        </p:spPr>
        <p:txBody>
          <a:bodyPr/>
          <a:lstStyle>
            <a:lvl1pPr>
              <a:defRPr/>
            </a:lvl1pPr>
          </a:lstStyle>
          <a:p>
            <a:pPr>
              <a:defRPr/>
            </a:pPr>
            <a:r>
              <a:rPr lang="en-US" smtClean="0"/>
              <a:t>© 2012 Warren B. Powell</a:t>
            </a:r>
            <a:endParaRPr lang="en-US"/>
          </a:p>
        </p:txBody>
      </p:sp>
      <p:sp>
        <p:nvSpPr>
          <p:cNvPr id="4" name="Rectangle 6"/>
          <p:cNvSpPr>
            <a:spLocks noGrp="1" noChangeArrowheads="1"/>
          </p:cNvSpPr>
          <p:nvPr>
            <p:ph type="sldNum" sz="quarter" idx="12"/>
          </p:nvPr>
        </p:nvSpPr>
        <p:spPr>
          <a:xfrm>
            <a:off x="6553200" y="6534150"/>
            <a:ext cx="1905000" cy="457200"/>
          </a:xfrm>
          <a:prstGeom prst="rect">
            <a:avLst/>
          </a:prstGeom>
          <a:ln/>
        </p:spPr>
        <p:txBody>
          <a:bodyPr/>
          <a:lstStyle>
            <a:lvl1pPr>
              <a:defRPr/>
            </a:lvl1pPr>
          </a:lstStyle>
          <a:p>
            <a:pPr>
              <a:defRPr/>
            </a:pPr>
            <a:r>
              <a:rPr lang="en-US"/>
              <a:t>Slide </a:t>
            </a:r>
            <a:fld id="{CA1BF554-DF22-475E-92F9-B7E92000597D}" type="slidenum">
              <a:rPr lang="en-US"/>
              <a:pPr>
                <a:defRPr/>
              </a:pPr>
              <a:t>‹#›</a:t>
            </a:fld>
            <a:endParaRPr lang="en-US"/>
          </a:p>
        </p:txBody>
      </p:sp>
    </p:spTree>
    <p:extLst>
      <p:ext uri="{BB962C8B-B14F-4D97-AF65-F5344CB8AC3E}">
        <p14:creationId xmlns:p14="http://schemas.microsoft.com/office/powerpoint/2010/main" val="1479265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534150"/>
            <a:ext cx="1905000" cy="4572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553200"/>
            <a:ext cx="2895600" cy="457200"/>
          </a:xfrm>
          <a:prstGeom prst="rect">
            <a:avLst/>
          </a:prstGeom>
          <a:ln/>
        </p:spPr>
        <p:txBody>
          <a:bodyPr/>
          <a:lstStyle>
            <a:lvl1pPr>
              <a:defRPr/>
            </a:lvl1pPr>
          </a:lstStyle>
          <a:p>
            <a:pPr>
              <a:defRPr/>
            </a:pPr>
            <a:r>
              <a:rPr lang="en-US" smtClean="0"/>
              <a:t>© 2012 Warren B. Powell</a:t>
            </a:r>
            <a:endParaRPr lang="en-US"/>
          </a:p>
        </p:txBody>
      </p:sp>
      <p:sp>
        <p:nvSpPr>
          <p:cNvPr id="7" name="Slide Number Placeholder 6"/>
          <p:cNvSpPr>
            <a:spLocks noGrp="1" noChangeArrowheads="1"/>
          </p:cNvSpPr>
          <p:nvPr>
            <p:ph type="sldNum" sz="quarter" idx="12"/>
          </p:nvPr>
        </p:nvSpPr>
        <p:spPr>
          <a:xfrm>
            <a:off x="6553200" y="6534150"/>
            <a:ext cx="1905000" cy="457200"/>
          </a:xfrm>
          <a:prstGeom prst="rect">
            <a:avLst/>
          </a:prstGeom>
          <a:ln/>
        </p:spPr>
        <p:txBody>
          <a:bodyPr/>
          <a:lstStyle>
            <a:lvl1pPr>
              <a:defRPr/>
            </a:lvl1pPr>
          </a:lstStyle>
          <a:p>
            <a:pPr>
              <a:defRPr/>
            </a:pPr>
            <a:r>
              <a:rPr lang="en-US"/>
              <a:t>Slide </a:t>
            </a:r>
            <a:fld id="{BEF94E3D-564D-4CBF-8BAD-D2060DED5412}" type="slidenum">
              <a:rPr lang="en-US"/>
              <a:pPr>
                <a:defRPr/>
              </a:pPr>
              <a:t>‹#›</a:t>
            </a:fld>
            <a:endParaRPr lang="en-US"/>
          </a:p>
        </p:txBody>
      </p:sp>
    </p:spTree>
    <p:extLst>
      <p:ext uri="{BB962C8B-B14F-4D97-AF65-F5344CB8AC3E}">
        <p14:creationId xmlns:p14="http://schemas.microsoft.com/office/powerpoint/2010/main" val="426487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534150"/>
            <a:ext cx="1905000" cy="4572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553200"/>
            <a:ext cx="2895600" cy="457200"/>
          </a:xfrm>
          <a:prstGeom prst="rect">
            <a:avLst/>
          </a:prstGeom>
          <a:ln/>
        </p:spPr>
        <p:txBody>
          <a:bodyPr/>
          <a:lstStyle>
            <a:lvl1pPr>
              <a:defRPr/>
            </a:lvl1pPr>
          </a:lstStyle>
          <a:p>
            <a:pPr>
              <a:defRPr/>
            </a:pPr>
            <a:r>
              <a:rPr lang="en-US" smtClean="0"/>
              <a:t>© 2012 Warren B. Powell</a:t>
            </a:r>
            <a:endParaRPr lang="en-US"/>
          </a:p>
        </p:txBody>
      </p:sp>
      <p:sp>
        <p:nvSpPr>
          <p:cNvPr id="7" name="Slide Number Placeholder 6"/>
          <p:cNvSpPr>
            <a:spLocks noGrp="1" noChangeArrowheads="1"/>
          </p:cNvSpPr>
          <p:nvPr>
            <p:ph type="sldNum" sz="quarter" idx="12"/>
          </p:nvPr>
        </p:nvSpPr>
        <p:spPr>
          <a:xfrm>
            <a:off x="6553200" y="6534150"/>
            <a:ext cx="1905000" cy="457200"/>
          </a:xfrm>
          <a:prstGeom prst="rect">
            <a:avLst/>
          </a:prstGeom>
          <a:ln/>
        </p:spPr>
        <p:txBody>
          <a:bodyPr/>
          <a:lstStyle>
            <a:lvl1pPr>
              <a:defRPr/>
            </a:lvl1pPr>
          </a:lstStyle>
          <a:p>
            <a:pPr>
              <a:defRPr/>
            </a:pPr>
            <a:r>
              <a:rPr lang="en-US"/>
              <a:t>Slide </a:t>
            </a:r>
            <a:fld id="{6BCDB460-1919-452B-A421-B45A16915A19}" type="slidenum">
              <a:rPr lang="en-US"/>
              <a:pPr>
                <a:defRPr/>
              </a:pPr>
              <a:t>‹#›</a:t>
            </a:fld>
            <a:endParaRPr lang="en-US"/>
          </a:p>
        </p:txBody>
      </p:sp>
    </p:spTree>
    <p:extLst>
      <p:ext uri="{BB962C8B-B14F-4D97-AF65-F5344CB8AC3E}">
        <p14:creationId xmlns:p14="http://schemas.microsoft.com/office/powerpoint/2010/main" val="779815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4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143000"/>
            <a:ext cx="7772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1" name="Rectangle 7"/>
          <p:cNvSpPr>
            <a:spLocks noChangeArrowheads="1"/>
          </p:cNvSpPr>
          <p:nvPr/>
        </p:nvSpPr>
        <p:spPr bwMode="auto">
          <a:xfrm>
            <a:off x="304800" y="914400"/>
            <a:ext cx="5791200" cy="152400"/>
          </a:xfrm>
          <a:prstGeom prst="rect">
            <a:avLst/>
          </a:prstGeom>
          <a:gradFill rotWithShape="0">
            <a:gsLst>
              <a:gs pos="0">
                <a:srgbClr val="291000"/>
              </a:gs>
              <a:gs pos="100000">
                <a:srgbClr val="FF6600"/>
              </a:gs>
            </a:gsLst>
            <a:lin ang="0" scaled="1"/>
          </a:gradFill>
          <a:ln w="9525">
            <a:solidFill>
              <a:schemeClr val="tx1"/>
            </a:solidFill>
            <a:miter lim="800000"/>
            <a:headEnd/>
            <a:tailEnd/>
          </a:ln>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Lst>
  <p:timing>
    <p:tnLst>
      <p:par>
        <p:cTn id="1" dur="indefinite" restart="never" nodeType="tmRoot"/>
      </p:par>
    </p:tnLst>
  </p:timing>
  <p:hf sldNum="0" hd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imes New Roman" pitchFamily="18" charset="0"/>
        </a:defRPr>
      </a:lvl2pPr>
      <a:lvl3pPr algn="l" rtl="0" eaLnBrk="0" fontAlgn="base" hangingPunct="0">
        <a:spcBef>
          <a:spcPct val="0"/>
        </a:spcBef>
        <a:spcAft>
          <a:spcPct val="0"/>
        </a:spcAft>
        <a:defRPr sz="3600">
          <a:solidFill>
            <a:schemeClr val="tx2"/>
          </a:solidFill>
          <a:latin typeface="Times New Roman" pitchFamily="18" charset="0"/>
        </a:defRPr>
      </a:lvl3pPr>
      <a:lvl4pPr algn="l" rtl="0" eaLnBrk="0" fontAlgn="base" hangingPunct="0">
        <a:spcBef>
          <a:spcPct val="0"/>
        </a:spcBef>
        <a:spcAft>
          <a:spcPct val="0"/>
        </a:spcAft>
        <a:defRPr sz="3600">
          <a:solidFill>
            <a:schemeClr val="tx2"/>
          </a:solidFill>
          <a:latin typeface="Times New Roman" pitchFamily="18" charset="0"/>
        </a:defRPr>
      </a:lvl4pPr>
      <a:lvl5pPr algn="l" rtl="0" eaLnBrk="0" fontAlgn="base" hangingPunct="0">
        <a:spcBef>
          <a:spcPct val="0"/>
        </a:spcBef>
        <a:spcAft>
          <a:spcPct val="0"/>
        </a:spcAft>
        <a:defRPr sz="3600">
          <a:solidFill>
            <a:schemeClr val="tx2"/>
          </a:solidFill>
          <a:latin typeface="Times New Roman" pitchFamily="18" charset="0"/>
        </a:defRPr>
      </a:lvl5pPr>
      <a:lvl6pPr marL="457200" algn="l" rtl="0" eaLnBrk="0" fontAlgn="base" hangingPunct="0">
        <a:spcBef>
          <a:spcPct val="0"/>
        </a:spcBef>
        <a:spcAft>
          <a:spcPct val="0"/>
        </a:spcAft>
        <a:defRPr sz="3600">
          <a:solidFill>
            <a:schemeClr val="tx2"/>
          </a:solidFill>
          <a:latin typeface="Times New Roman" pitchFamily="18" charset="0"/>
        </a:defRPr>
      </a:lvl6pPr>
      <a:lvl7pPr marL="914400" algn="l" rtl="0" eaLnBrk="0" fontAlgn="base" hangingPunct="0">
        <a:spcBef>
          <a:spcPct val="0"/>
        </a:spcBef>
        <a:spcAft>
          <a:spcPct val="0"/>
        </a:spcAft>
        <a:defRPr sz="3600">
          <a:solidFill>
            <a:schemeClr val="tx2"/>
          </a:solidFill>
          <a:latin typeface="Times New Roman" pitchFamily="18" charset="0"/>
        </a:defRPr>
      </a:lvl7pPr>
      <a:lvl8pPr marL="1371600" algn="l" rtl="0" eaLnBrk="0" fontAlgn="base" hangingPunct="0">
        <a:spcBef>
          <a:spcPct val="0"/>
        </a:spcBef>
        <a:spcAft>
          <a:spcPct val="0"/>
        </a:spcAft>
        <a:defRPr sz="3600">
          <a:solidFill>
            <a:schemeClr val="tx2"/>
          </a:solidFill>
          <a:latin typeface="Times New Roman" pitchFamily="18" charset="0"/>
        </a:defRPr>
      </a:lvl8pPr>
      <a:lvl9pPr marL="1828800" algn="l"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SzPct val="80000"/>
        <a:buFontTx/>
        <a:buBlip>
          <a:blip r:embed="rId18"/>
        </a:buBlip>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0"/>
        </a:spcBef>
        <a:spcAft>
          <a:spcPct val="0"/>
        </a:spcAft>
        <a:buChar char="•"/>
        <a:defRPr sz="2000">
          <a:solidFill>
            <a:schemeClr val="tx1"/>
          </a:solidFill>
          <a:latin typeface="+mn-lt"/>
        </a:defRPr>
      </a:lvl3pPr>
      <a:lvl4pPr marL="1600200" indent="-228600" algn="l" rtl="0" eaLnBrk="0" fontAlgn="base" hangingPunct="0">
        <a:spcBef>
          <a:spcPct val="0"/>
        </a:spcBef>
        <a:spcAft>
          <a:spcPct val="0"/>
        </a:spcAft>
        <a:buChar char="–"/>
        <a:defRPr sz="2000">
          <a:solidFill>
            <a:schemeClr val="tx1"/>
          </a:solidFill>
          <a:latin typeface="+mn-lt"/>
        </a:defRPr>
      </a:lvl4pPr>
      <a:lvl5pPr marL="2057400" indent="-228600" algn="l" rtl="0" eaLnBrk="0" fontAlgn="base" hangingPunct="0">
        <a:spcBef>
          <a:spcPct val="0"/>
        </a:spcBef>
        <a:spcAft>
          <a:spcPct val="0"/>
        </a:spcAft>
        <a:buChar char="»"/>
        <a:defRPr sz="2000">
          <a:solidFill>
            <a:schemeClr val="tx1"/>
          </a:solidFill>
          <a:latin typeface="+mn-lt"/>
        </a:defRPr>
      </a:lvl5pPr>
      <a:lvl6pPr marL="2514600" indent="-228600" algn="l" rtl="0" eaLnBrk="0" fontAlgn="base" hangingPunct="0">
        <a:spcBef>
          <a:spcPct val="0"/>
        </a:spcBef>
        <a:spcAft>
          <a:spcPct val="0"/>
        </a:spcAft>
        <a:buChar char="»"/>
        <a:defRPr sz="2000">
          <a:solidFill>
            <a:schemeClr val="tx1"/>
          </a:solidFill>
          <a:latin typeface="+mn-lt"/>
        </a:defRPr>
      </a:lvl6pPr>
      <a:lvl7pPr marL="2971800" indent="-228600" algn="l" rtl="0" eaLnBrk="0" fontAlgn="base" hangingPunct="0">
        <a:spcBef>
          <a:spcPct val="0"/>
        </a:spcBef>
        <a:spcAft>
          <a:spcPct val="0"/>
        </a:spcAft>
        <a:buChar char="»"/>
        <a:defRPr sz="2000">
          <a:solidFill>
            <a:schemeClr val="tx1"/>
          </a:solidFill>
          <a:latin typeface="+mn-lt"/>
        </a:defRPr>
      </a:lvl7pPr>
      <a:lvl8pPr marL="3429000" indent="-228600" algn="l" rtl="0" eaLnBrk="0" fontAlgn="base" hangingPunct="0">
        <a:spcBef>
          <a:spcPct val="0"/>
        </a:spcBef>
        <a:spcAft>
          <a:spcPct val="0"/>
        </a:spcAft>
        <a:buChar char="»"/>
        <a:defRPr sz="2000">
          <a:solidFill>
            <a:schemeClr val="tx1"/>
          </a:solidFill>
          <a:latin typeface="+mn-lt"/>
        </a:defRPr>
      </a:lvl8pPr>
      <a:lvl9pPr marL="3886200" indent="-228600" algn="l" rtl="0" eaLnBrk="0" fontAlgn="base" hangingPunct="0">
        <a:spcBef>
          <a:spcPct val="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7.bin"/><Relationship Id="rId5" Type="http://schemas.openxmlformats.org/officeDocument/2006/relationships/image" Target="../media/image22.wmf"/><Relationship Id="rId4" Type="http://schemas.openxmlformats.org/officeDocument/2006/relationships/oleObject" Target="../embeddings/oleObject16.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15.xml"/><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9.bin"/><Relationship Id="rId11" Type="http://schemas.openxmlformats.org/officeDocument/2006/relationships/image" Target="../media/image27.wmf"/><Relationship Id="rId5" Type="http://schemas.openxmlformats.org/officeDocument/2006/relationships/image" Target="../media/image24.wmf"/><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26.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32.wmf"/><Relationship Id="rId3" Type="http://schemas.openxmlformats.org/officeDocument/2006/relationships/notesSlide" Target="../notesSlides/notesSlide16.xml"/><Relationship Id="rId7" Type="http://schemas.openxmlformats.org/officeDocument/2006/relationships/image" Target="../media/image29.wmf"/><Relationship Id="rId12"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3.bin"/><Relationship Id="rId11" Type="http://schemas.openxmlformats.org/officeDocument/2006/relationships/image" Target="../media/image31.wmf"/><Relationship Id="rId5" Type="http://schemas.openxmlformats.org/officeDocument/2006/relationships/image" Target="../media/image28.wmf"/><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image" Target="../media/image30.w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36.wmf"/><Relationship Id="rId4" Type="http://schemas.openxmlformats.org/officeDocument/2006/relationships/oleObject" Target="../embeddings/oleObject27.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notesSlide" Target="../notesSlides/notesSlide28.xml"/><Relationship Id="rId7" Type="http://schemas.openxmlformats.org/officeDocument/2006/relationships/image" Target="../media/image38.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9.bin"/><Relationship Id="rId11" Type="http://schemas.openxmlformats.org/officeDocument/2006/relationships/image" Target="../media/image40.wmf"/><Relationship Id="rId5" Type="http://schemas.openxmlformats.org/officeDocument/2006/relationships/image" Target="../media/image37.wmf"/><Relationship Id="rId10" Type="http://schemas.openxmlformats.org/officeDocument/2006/relationships/oleObject" Target="../embeddings/oleObject31.bin"/><Relationship Id="rId4" Type="http://schemas.openxmlformats.org/officeDocument/2006/relationships/oleObject" Target="../embeddings/oleObject28.bin"/><Relationship Id="rId9" Type="http://schemas.openxmlformats.org/officeDocument/2006/relationships/image" Target="../media/image39.wmf"/></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notesSlide" Target="../notesSlides/notesSlide29.xml"/><Relationship Id="rId7" Type="http://schemas.openxmlformats.org/officeDocument/2006/relationships/image" Target="../media/image42.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33.bin"/><Relationship Id="rId11" Type="http://schemas.openxmlformats.org/officeDocument/2006/relationships/image" Target="../media/image44.wmf"/><Relationship Id="rId5" Type="http://schemas.openxmlformats.org/officeDocument/2006/relationships/image" Target="../media/image41.wmf"/><Relationship Id="rId10" Type="http://schemas.openxmlformats.org/officeDocument/2006/relationships/oleObject" Target="../embeddings/oleObject35.bin"/><Relationship Id="rId4" Type="http://schemas.openxmlformats.org/officeDocument/2006/relationships/oleObject" Target="../embeddings/oleObject32.bin"/><Relationship Id="rId9" Type="http://schemas.openxmlformats.org/officeDocument/2006/relationships/image" Target="../media/image43.wmf"/></Relationships>
</file>

<file path=ppt/slides/_rels/slide33.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notesSlide" Target="../notesSlides/notesSlide30.xml"/><Relationship Id="rId7" Type="http://schemas.openxmlformats.org/officeDocument/2006/relationships/oleObject" Target="../embeddings/oleObject37.bin"/><Relationship Id="rId12" Type="http://schemas.openxmlformats.org/officeDocument/2006/relationships/image" Target="../media/image44.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41.wmf"/><Relationship Id="rId11" Type="http://schemas.openxmlformats.org/officeDocument/2006/relationships/oleObject" Target="../embeddings/oleObject39.bin"/><Relationship Id="rId5" Type="http://schemas.openxmlformats.org/officeDocument/2006/relationships/oleObject" Target="../embeddings/oleObject36.bin"/><Relationship Id="rId10" Type="http://schemas.openxmlformats.org/officeDocument/2006/relationships/image" Target="../media/image43.wmf"/><Relationship Id="rId4" Type="http://schemas.openxmlformats.org/officeDocument/2006/relationships/image" Target="../media/image45.png"/><Relationship Id="rId9" Type="http://schemas.openxmlformats.org/officeDocument/2006/relationships/oleObject" Target="../embeddings/oleObject38.bin"/></Relationships>
</file>

<file path=ppt/slides/_rels/slide34.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notesSlide" Target="../notesSlides/notesSlide31.xml"/><Relationship Id="rId7" Type="http://schemas.openxmlformats.org/officeDocument/2006/relationships/oleObject" Target="../embeddings/oleObject41.bin"/><Relationship Id="rId12" Type="http://schemas.openxmlformats.org/officeDocument/2006/relationships/image" Target="../media/image44.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41.wmf"/><Relationship Id="rId11" Type="http://schemas.openxmlformats.org/officeDocument/2006/relationships/oleObject" Target="../embeddings/oleObject43.bin"/><Relationship Id="rId5" Type="http://schemas.openxmlformats.org/officeDocument/2006/relationships/oleObject" Target="../embeddings/oleObject40.bin"/><Relationship Id="rId10" Type="http://schemas.openxmlformats.org/officeDocument/2006/relationships/image" Target="../media/image43.wmf"/><Relationship Id="rId4" Type="http://schemas.openxmlformats.org/officeDocument/2006/relationships/image" Target="../media/image46.png"/><Relationship Id="rId9" Type="http://schemas.openxmlformats.org/officeDocument/2006/relationships/oleObject" Target="../embeddings/oleObject42.bin"/></Relationships>
</file>

<file path=ppt/slides/_rels/slide35.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notesSlide" Target="../notesSlides/notesSlide32.xml"/><Relationship Id="rId7" Type="http://schemas.openxmlformats.org/officeDocument/2006/relationships/oleObject" Target="../embeddings/oleObject45.bin"/><Relationship Id="rId12" Type="http://schemas.openxmlformats.org/officeDocument/2006/relationships/image" Target="../media/image44.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1.wmf"/><Relationship Id="rId11" Type="http://schemas.openxmlformats.org/officeDocument/2006/relationships/oleObject" Target="../embeddings/oleObject47.bin"/><Relationship Id="rId5" Type="http://schemas.openxmlformats.org/officeDocument/2006/relationships/oleObject" Target="../embeddings/oleObject44.bin"/><Relationship Id="rId10" Type="http://schemas.openxmlformats.org/officeDocument/2006/relationships/image" Target="../media/image43.wmf"/><Relationship Id="rId4" Type="http://schemas.openxmlformats.org/officeDocument/2006/relationships/image" Target="../media/image47.png"/><Relationship Id="rId9" Type="http://schemas.openxmlformats.org/officeDocument/2006/relationships/oleObject" Target="../embeddings/oleObject46.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3.xml"/><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4.wmf"/><Relationship Id="rId4" Type="http://schemas.openxmlformats.org/officeDocument/2006/relationships/oleObject" Target="../embeddings/oleObject2.bin"/><Relationship Id="rId9" Type="http://schemas.openxmlformats.org/officeDocument/2006/relationships/image" Target="../media/image6.wmf"/></Relationships>
</file>

<file path=ppt/slides/_rels/slide4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50.bin"/><Relationship Id="rId3" Type="http://schemas.openxmlformats.org/officeDocument/2006/relationships/notesSlide" Target="../notesSlides/notesSlide39.xml"/><Relationship Id="rId7" Type="http://schemas.openxmlformats.org/officeDocument/2006/relationships/image" Target="../media/image42.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49.bin"/><Relationship Id="rId11" Type="http://schemas.openxmlformats.org/officeDocument/2006/relationships/image" Target="../media/image44.wmf"/><Relationship Id="rId5" Type="http://schemas.openxmlformats.org/officeDocument/2006/relationships/image" Target="../media/image41.wmf"/><Relationship Id="rId10" Type="http://schemas.openxmlformats.org/officeDocument/2006/relationships/oleObject" Target="../embeddings/oleObject51.bin"/><Relationship Id="rId4" Type="http://schemas.openxmlformats.org/officeDocument/2006/relationships/oleObject" Target="../embeddings/oleObject48.bin"/><Relationship Id="rId9" Type="http://schemas.openxmlformats.org/officeDocument/2006/relationships/image" Target="../media/image43.wmf"/></Relationships>
</file>

<file path=ppt/slides/_rels/slide43.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notesSlide" Target="../notesSlides/notesSlide40.xml"/><Relationship Id="rId7" Type="http://schemas.openxmlformats.org/officeDocument/2006/relationships/oleObject" Target="../embeddings/oleObject53.bin"/><Relationship Id="rId12" Type="http://schemas.openxmlformats.org/officeDocument/2006/relationships/image" Target="../media/image44.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41.wmf"/><Relationship Id="rId11" Type="http://schemas.openxmlformats.org/officeDocument/2006/relationships/oleObject" Target="../embeddings/oleObject55.bin"/><Relationship Id="rId5" Type="http://schemas.openxmlformats.org/officeDocument/2006/relationships/oleObject" Target="../embeddings/oleObject52.bin"/><Relationship Id="rId10" Type="http://schemas.openxmlformats.org/officeDocument/2006/relationships/image" Target="../media/image43.wmf"/><Relationship Id="rId4" Type="http://schemas.openxmlformats.org/officeDocument/2006/relationships/image" Target="../media/image49.png"/><Relationship Id="rId9" Type="http://schemas.openxmlformats.org/officeDocument/2006/relationships/oleObject" Target="../embeddings/oleObject54.bin"/></Relationships>
</file>

<file path=ppt/slides/_rels/slide44.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notesSlide" Target="../notesSlides/notesSlide41.xml"/><Relationship Id="rId7" Type="http://schemas.openxmlformats.org/officeDocument/2006/relationships/oleObject" Target="../embeddings/oleObject57.bin"/><Relationship Id="rId12" Type="http://schemas.openxmlformats.org/officeDocument/2006/relationships/image" Target="../media/image44.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41.wmf"/><Relationship Id="rId11" Type="http://schemas.openxmlformats.org/officeDocument/2006/relationships/oleObject" Target="../embeddings/oleObject59.bin"/><Relationship Id="rId5" Type="http://schemas.openxmlformats.org/officeDocument/2006/relationships/oleObject" Target="../embeddings/oleObject56.bin"/><Relationship Id="rId10" Type="http://schemas.openxmlformats.org/officeDocument/2006/relationships/image" Target="../media/image43.wmf"/><Relationship Id="rId4" Type="http://schemas.openxmlformats.org/officeDocument/2006/relationships/image" Target="../media/image49.png"/><Relationship Id="rId9" Type="http://schemas.openxmlformats.org/officeDocument/2006/relationships/oleObject" Target="../embeddings/oleObject58.bin"/></Relationships>
</file>

<file path=ppt/slides/_rels/slide45.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notesSlide" Target="../notesSlides/notesSlide42.xml"/><Relationship Id="rId7" Type="http://schemas.openxmlformats.org/officeDocument/2006/relationships/oleObject" Target="../embeddings/oleObject61.bin"/><Relationship Id="rId12" Type="http://schemas.openxmlformats.org/officeDocument/2006/relationships/image" Target="../media/image44.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41.wmf"/><Relationship Id="rId11" Type="http://schemas.openxmlformats.org/officeDocument/2006/relationships/oleObject" Target="../embeddings/oleObject63.bin"/><Relationship Id="rId5" Type="http://schemas.openxmlformats.org/officeDocument/2006/relationships/oleObject" Target="../embeddings/oleObject60.bin"/><Relationship Id="rId10" Type="http://schemas.openxmlformats.org/officeDocument/2006/relationships/image" Target="../media/image43.wmf"/><Relationship Id="rId4" Type="http://schemas.openxmlformats.org/officeDocument/2006/relationships/image" Target="../media/image49.png"/><Relationship Id="rId9" Type="http://schemas.openxmlformats.org/officeDocument/2006/relationships/oleObject" Target="../embeddings/oleObject62.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51.wmf"/><Relationship Id="rId5" Type="http://schemas.openxmlformats.org/officeDocument/2006/relationships/oleObject" Target="../embeddings/oleObject65.bin"/><Relationship Id="rId4" Type="http://schemas.openxmlformats.org/officeDocument/2006/relationships/image" Target="../media/image50.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52.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4.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image" Target="../media/image10.wmf"/><Relationship Id="rId5" Type="http://schemas.openxmlformats.org/officeDocument/2006/relationships/image" Target="../media/image7.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9.wmf"/></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5.png"/><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notesSlide" Target="../notesSlides/notesSlide44.xml"/><Relationship Id="rId7" Type="http://schemas.openxmlformats.org/officeDocument/2006/relationships/oleObject" Target="../embeddings/oleObject68.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56.wmf"/><Relationship Id="rId5" Type="http://schemas.openxmlformats.org/officeDocument/2006/relationships/oleObject" Target="../embeddings/oleObject67.bin"/><Relationship Id="rId4" Type="http://schemas.openxmlformats.org/officeDocument/2006/relationships/chart" Target="../charts/chart1.xml"/></Relationships>
</file>

<file path=ppt/slides/_rels/slide52.xml.rels><?xml version="1.0" encoding="UTF-8" standalone="yes"?>
<Relationships xmlns="http://schemas.openxmlformats.org/package/2006/relationships"><Relationship Id="rId8" Type="http://schemas.openxmlformats.org/officeDocument/2006/relationships/image" Target="../media/image60.wmf"/><Relationship Id="rId13" Type="http://schemas.openxmlformats.org/officeDocument/2006/relationships/image" Target="../media/image62.wmf"/><Relationship Id="rId3" Type="http://schemas.openxmlformats.org/officeDocument/2006/relationships/oleObject" Target="../embeddings/oleObject69.bin"/><Relationship Id="rId7" Type="http://schemas.openxmlformats.org/officeDocument/2006/relationships/oleObject" Target="../embeddings/oleObject71.bin"/><Relationship Id="rId12" Type="http://schemas.openxmlformats.org/officeDocument/2006/relationships/oleObject" Target="../embeddings/oleObject73.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59.wmf"/><Relationship Id="rId11" Type="http://schemas.openxmlformats.org/officeDocument/2006/relationships/image" Target="../media/image61.wmf"/><Relationship Id="rId5" Type="http://schemas.openxmlformats.org/officeDocument/2006/relationships/oleObject" Target="../embeddings/oleObject70.bin"/><Relationship Id="rId10" Type="http://schemas.openxmlformats.org/officeDocument/2006/relationships/oleObject" Target="../embeddings/oleObject72.bin"/><Relationship Id="rId4" Type="http://schemas.openxmlformats.org/officeDocument/2006/relationships/image" Target="../media/image58.wmf"/><Relationship Id="rId9" Type="http://schemas.openxmlformats.org/officeDocument/2006/relationships/image" Target="../media/image63.png"/></Relationships>
</file>

<file path=ppt/slides/_rels/slide53.x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oleObject" Target="../embeddings/oleObject74.bin"/><Relationship Id="rId7" Type="http://schemas.openxmlformats.org/officeDocument/2006/relationships/oleObject" Target="../embeddings/oleObject76.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65.wmf"/><Relationship Id="rId5" Type="http://schemas.openxmlformats.org/officeDocument/2006/relationships/oleObject" Target="../embeddings/oleObject75.bin"/><Relationship Id="rId4" Type="http://schemas.openxmlformats.org/officeDocument/2006/relationships/image" Target="../media/image64.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image" Target="../media/image67.wmf"/></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adp.princeton.edu/"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8.jpeg"/><Relationship Id="rId7" Type="http://schemas.openxmlformats.org/officeDocument/2006/relationships/image" Target="../media/image72.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oleObject" Target="../embeddings/oleObject13.bin"/><Relationship Id="rId3" Type="http://schemas.openxmlformats.org/officeDocument/2006/relationships/notesSlide" Target="../notesSlides/notesSlide5.xml"/><Relationship Id="rId7" Type="http://schemas.openxmlformats.org/officeDocument/2006/relationships/oleObject" Target="../embeddings/oleObject10.bin"/><Relationship Id="rId12"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6.png"/><Relationship Id="rId11" Type="http://schemas.openxmlformats.org/officeDocument/2006/relationships/oleObject" Target="../embeddings/oleObject12.bin"/><Relationship Id="rId5" Type="http://schemas.openxmlformats.org/officeDocument/2006/relationships/image" Target="../media/image11.wmf"/><Relationship Id="rId10" Type="http://schemas.openxmlformats.org/officeDocument/2006/relationships/image" Target="../media/image13.wmf"/><Relationship Id="rId4" Type="http://schemas.openxmlformats.org/officeDocument/2006/relationships/oleObject" Target="../embeddings/oleObject9.bin"/><Relationship Id="rId9" Type="http://schemas.openxmlformats.org/officeDocument/2006/relationships/oleObject" Target="../embeddings/oleObject11.bin"/><Relationship Id="rId14" Type="http://schemas.openxmlformats.org/officeDocument/2006/relationships/image" Target="../media/image15.w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5.bin"/><Relationship Id="rId5" Type="http://schemas.openxmlformats.org/officeDocument/2006/relationships/image" Target="../media/image17.wmf"/><Relationship Id="rId4" Type="http://schemas.openxmlformats.org/officeDocument/2006/relationships/oleObject" Target="../embeddings/oleObject14.bin"/></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80.bin"/><Relationship Id="rId13" Type="http://schemas.openxmlformats.org/officeDocument/2006/relationships/image" Target="../media/image78.wmf"/><Relationship Id="rId3" Type="http://schemas.openxmlformats.org/officeDocument/2006/relationships/notesSlide" Target="../notesSlides/notesSlide56.xml"/><Relationship Id="rId7" Type="http://schemas.openxmlformats.org/officeDocument/2006/relationships/image" Target="../media/image75.wmf"/><Relationship Id="rId12" Type="http://schemas.openxmlformats.org/officeDocument/2006/relationships/oleObject" Target="../embeddings/oleObject82.bin"/><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oleObject" Target="../embeddings/oleObject79.bin"/><Relationship Id="rId11" Type="http://schemas.openxmlformats.org/officeDocument/2006/relationships/image" Target="../media/image77.wmf"/><Relationship Id="rId5" Type="http://schemas.openxmlformats.org/officeDocument/2006/relationships/image" Target="../media/image74.wmf"/><Relationship Id="rId15" Type="http://schemas.openxmlformats.org/officeDocument/2006/relationships/image" Target="../media/image79.wmf"/><Relationship Id="rId10" Type="http://schemas.openxmlformats.org/officeDocument/2006/relationships/oleObject" Target="../embeddings/oleObject81.bin"/><Relationship Id="rId4" Type="http://schemas.openxmlformats.org/officeDocument/2006/relationships/oleObject" Target="../embeddings/oleObject78.bin"/><Relationship Id="rId9" Type="http://schemas.openxmlformats.org/officeDocument/2006/relationships/image" Target="../media/image76.wmf"/><Relationship Id="rId14" Type="http://schemas.openxmlformats.org/officeDocument/2006/relationships/oleObject" Target="../embeddings/oleObject83.bin"/></Relationships>
</file>

<file path=ppt/slides/_rels/slide71.xml.rels><?xml version="1.0" encoding="UTF-8" standalone="yes"?>
<Relationships xmlns="http://schemas.openxmlformats.org/package/2006/relationships"><Relationship Id="rId8" Type="http://schemas.openxmlformats.org/officeDocument/2006/relationships/oleObject" Target="../embeddings/oleObject86.bin"/><Relationship Id="rId13" Type="http://schemas.openxmlformats.org/officeDocument/2006/relationships/image" Target="../media/image78.wmf"/><Relationship Id="rId3" Type="http://schemas.openxmlformats.org/officeDocument/2006/relationships/notesSlide" Target="../notesSlides/notesSlide57.xml"/><Relationship Id="rId7" Type="http://schemas.openxmlformats.org/officeDocument/2006/relationships/image" Target="../media/image75.wmf"/><Relationship Id="rId12" Type="http://schemas.openxmlformats.org/officeDocument/2006/relationships/oleObject" Target="../embeddings/oleObject88.bin"/><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oleObject" Target="../embeddings/oleObject85.bin"/><Relationship Id="rId11" Type="http://schemas.openxmlformats.org/officeDocument/2006/relationships/image" Target="../media/image77.wmf"/><Relationship Id="rId5" Type="http://schemas.openxmlformats.org/officeDocument/2006/relationships/image" Target="../media/image74.wmf"/><Relationship Id="rId15" Type="http://schemas.openxmlformats.org/officeDocument/2006/relationships/image" Target="../media/image79.wmf"/><Relationship Id="rId10" Type="http://schemas.openxmlformats.org/officeDocument/2006/relationships/oleObject" Target="../embeddings/oleObject87.bin"/><Relationship Id="rId4" Type="http://schemas.openxmlformats.org/officeDocument/2006/relationships/oleObject" Target="../embeddings/oleObject84.bin"/><Relationship Id="rId9" Type="http://schemas.openxmlformats.org/officeDocument/2006/relationships/image" Target="../media/image76.wmf"/><Relationship Id="rId14" Type="http://schemas.openxmlformats.org/officeDocument/2006/relationships/oleObject" Target="../embeddings/oleObject89.bin"/></Relationships>
</file>

<file path=ppt/slides/_rels/slide72.xml.rels><?xml version="1.0" encoding="UTF-8" standalone="yes"?>
<Relationships xmlns="http://schemas.openxmlformats.org/package/2006/relationships"><Relationship Id="rId8" Type="http://schemas.openxmlformats.org/officeDocument/2006/relationships/oleObject" Target="../embeddings/oleObject92.bin"/><Relationship Id="rId3" Type="http://schemas.openxmlformats.org/officeDocument/2006/relationships/notesSlide" Target="../notesSlides/notesSlide58.xml"/><Relationship Id="rId7" Type="http://schemas.openxmlformats.org/officeDocument/2006/relationships/image" Target="../media/image81.wmf"/><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oleObject" Target="../embeddings/oleObject91.bin"/><Relationship Id="rId11" Type="http://schemas.openxmlformats.org/officeDocument/2006/relationships/image" Target="../media/image83.wmf"/><Relationship Id="rId5" Type="http://schemas.openxmlformats.org/officeDocument/2006/relationships/image" Target="../media/image80.wmf"/><Relationship Id="rId10" Type="http://schemas.openxmlformats.org/officeDocument/2006/relationships/oleObject" Target="../embeddings/oleObject93.bin"/><Relationship Id="rId4" Type="http://schemas.openxmlformats.org/officeDocument/2006/relationships/oleObject" Target="../embeddings/oleObject90.bin"/><Relationship Id="rId9" Type="http://schemas.openxmlformats.org/officeDocument/2006/relationships/image" Target="../media/image82.w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7.xml"/><Relationship Id="rId1" Type="http://schemas.openxmlformats.org/officeDocument/2006/relationships/vmlDrawing" Target="../drawings/vmlDrawing28.vml"/><Relationship Id="rId5" Type="http://schemas.openxmlformats.org/officeDocument/2006/relationships/image" Target="../media/image85.emf"/><Relationship Id="rId4" Type="http://schemas.openxmlformats.org/officeDocument/2006/relationships/oleObject" Target="../embeddings/oleObject94.bin"/></Relationships>
</file>

<file path=ppt/slides/_rels/slide7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hyperlink" Target="http://www.castlelab.princeton.edu/plasma.htm"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8" Type="http://schemas.openxmlformats.org/officeDocument/2006/relationships/oleObject" Target="../embeddings/oleObject97.bin"/><Relationship Id="rId13" Type="http://schemas.openxmlformats.org/officeDocument/2006/relationships/image" Target="../media/image92.wmf"/><Relationship Id="rId18" Type="http://schemas.openxmlformats.org/officeDocument/2006/relationships/oleObject" Target="../embeddings/oleObject102.bin"/><Relationship Id="rId3" Type="http://schemas.openxmlformats.org/officeDocument/2006/relationships/notesSlide" Target="../notesSlides/notesSlide67.xml"/><Relationship Id="rId7" Type="http://schemas.openxmlformats.org/officeDocument/2006/relationships/image" Target="../media/image89.wmf"/><Relationship Id="rId12" Type="http://schemas.openxmlformats.org/officeDocument/2006/relationships/oleObject" Target="../embeddings/oleObject99.bin"/><Relationship Id="rId17" Type="http://schemas.openxmlformats.org/officeDocument/2006/relationships/image" Target="../media/image94.wmf"/><Relationship Id="rId2" Type="http://schemas.openxmlformats.org/officeDocument/2006/relationships/slideLayout" Target="../slideLayouts/slideLayout2.xml"/><Relationship Id="rId16" Type="http://schemas.openxmlformats.org/officeDocument/2006/relationships/oleObject" Target="../embeddings/oleObject101.bin"/><Relationship Id="rId1" Type="http://schemas.openxmlformats.org/officeDocument/2006/relationships/vmlDrawing" Target="../drawings/vmlDrawing29.vml"/><Relationship Id="rId6" Type="http://schemas.openxmlformats.org/officeDocument/2006/relationships/oleObject" Target="../embeddings/oleObject96.bin"/><Relationship Id="rId11" Type="http://schemas.openxmlformats.org/officeDocument/2006/relationships/image" Target="../media/image91.wmf"/><Relationship Id="rId5" Type="http://schemas.openxmlformats.org/officeDocument/2006/relationships/image" Target="../media/image88.wmf"/><Relationship Id="rId15" Type="http://schemas.openxmlformats.org/officeDocument/2006/relationships/image" Target="../media/image93.wmf"/><Relationship Id="rId10" Type="http://schemas.openxmlformats.org/officeDocument/2006/relationships/oleObject" Target="../embeddings/oleObject98.bin"/><Relationship Id="rId19" Type="http://schemas.openxmlformats.org/officeDocument/2006/relationships/image" Target="../media/image95.wmf"/><Relationship Id="rId4" Type="http://schemas.openxmlformats.org/officeDocument/2006/relationships/oleObject" Target="../embeddings/oleObject95.bin"/><Relationship Id="rId9" Type="http://schemas.openxmlformats.org/officeDocument/2006/relationships/image" Target="../media/image90.wmf"/><Relationship Id="rId14" Type="http://schemas.openxmlformats.org/officeDocument/2006/relationships/oleObject" Target="../embeddings/oleObject100.bin"/></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8" Type="http://schemas.openxmlformats.org/officeDocument/2006/relationships/oleObject" Target="../embeddings/oleObject105.bin"/><Relationship Id="rId3" Type="http://schemas.openxmlformats.org/officeDocument/2006/relationships/notesSlide" Target="../notesSlides/notesSlide68.xml"/><Relationship Id="rId7" Type="http://schemas.openxmlformats.org/officeDocument/2006/relationships/image" Target="../media/image97.wmf"/><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oleObject" Target="../embeddings/oleObject104.bin"/><Relationship Id="rId5" Type="http://schemas.openxmlformats.org/officeDocument/2006/relationships/image" Target="../media/image96.wmf"/><Relationship Id="rId4" Type="http://schemas.openxmlformats.org/officeDocument/2006/relationships/oleObject" Target="../embeddings/oleObject103.bin"/><Relationship Id="rId9" Type="http://schemas.openxmlformats.org/officeDocument/2006/relationships/image" Target="../media/image98.wmf"/></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vmlDrawing" Target="../drawings/vmlDrawing31.vml"/><Relationship Id="rId5" Type="http://schemas.openxmlformats.org/officeDocument/2006/relationships/image" Target="../media/image99.wmf"/><Relationship Id="rId4" Type="http://schemas.openxmlformats.org/officeDocument/2006/relationships/oleObject" Target="../embeddings/oleObject106.bin"/></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vmlDrawing" Target="../drawings/vmlDrawing32.vml"/><Relationship Id="rId5" Type="http://schemas.openxmlformats.org/officeDocument/2006/relationships/image" Target="../media/image100.wmf"/><Relationship Id="rId4" Type="http://schemas.openxmlformats.org/officeDocument/2006/relationships/oleObject" Target="../embeddings/oleObject107.bin"/></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ChangeArrowheads="1"/>
          </p:cNvSpPr>
          <p:nvPr/>
        </p:nvSpPr>
        <p:spPr bwMode="auto">
          <a:xfrm>
            <a:off x="0" y="0"/>
            <a:ext cx="9124950" cy="6838950"/>
          </a:xfrm>
          <a:prstGeom prst="rect">
            <a:avLst/>
          </a:prstGeom>
          <a:solidFill>
            <a:srgbClr val="EF9100"/>
          </a:solidFill>
          <a:ln w="12700">
            <a:solidFill>
              <a:schemeClr val="tx1"/>
            </a:solidFill>
            <a:miter lim="800000"/>
            <a:headEnd/>
            <a:tailEnd/>
          </a:ln>
        </p:spPr>
        <p:txBody>
          <a:bodyPr wrap="none" anchor="ctr"/>
          <a:lstStyle/>
          <a:p>
            <a:endParaRPr lang="en-US"/>
          </a:p>
        </p:txBody>
      </p:sp>
      <p:sp>
        <p:nvSpPr>
          <p:cNvPr id="2053" name="AutoShape 3"/>
          <p:cNvSpPr>
            <a:spLocks noChangeArrowheads="1"/>
          </p:cNvSpPr>
          <p:nvPr/>
        </p:nvSpPr>
        <p:spPr bwMode="auto">
          <a:xfrm>
            <a:off x="244475" y="504825"/>
            <a:ext cx="8623300" cy="3200400"/>
          </a:xfrm>
          <a:prstGeom prst="roundRect">
            <a:avLst>
              <a:gd name="adj" fmla="val 12495"/>
            </a:avLst>
          </a:prstGeom>
          <a:gradFill rotWithShape="0">
            <a:gsLst>
              <a:gs pos="0">
                <a:srgbClr val="472B00"/>
              </a:gs>
              <a:gs pos="50000">
                <a:srgbClr val="EF9100"/>
              </a:gs>
              <a:gs pos="100000">
                <a:srgbClr val="472B00"/>
              </a:gs>
            </a:gsLst>
            <a:lin ang="5400000" scaled="1"/>
          </a:gradFill>
          <a:ln w="28575">
            <a:solidFill>
              <a:schemeClr val="tx1"/>
            </a:solidFill>
            <a:round/>
            <a:headEnd/>
            <a:tailEnd/>
          </a:ln>
        </p:spPr>
        <p:txBody>
          <a:bodyPr wrap="none" lIns="90488" tIns="44450" rIns="90488" bIns="44450" anchor="ctr"/>
          <a:lstStyle/>
          <a:p>
            <a:r>
              <a:rPr lang="en-US" sz="3600" i="0" dirty="0" smtClean="0">
                <a:solidFill>
                  <a:schemeClr val="bg1"/>
                </a:solidFill>
              </a:rPr>
              <a:t>Computational Stochastic Optimization:</a:t>
            </a:r>
          </a:p>
          <a:p>
            <a:r>
              <a:rPr lang="en-US" sz="3200" i="0" dirty="0" smtClean="0">
                <a:solidFill>
                  <a:schemeClr val="bg1"/>
                </a:solidFill>
              </a:rPr>
              <a:t>Policies</a:t>
            </a:r>
            <a:endParaRPr lang="en-US" sz="3200" i="0" dirty="0">
              <a:solidFill>
                <a:schemeClr val="bg1"/>
              </a:solidFill>
            </a:endParaRPr>
          </a:p>
          <a:p>
            <a:pPr>
              <a:lnSpc>
                <a:spcPct val="88000"/>
              </a:lnSpc>
            </a:pPr>
            <a:endParaRPr lang="en-US" sz="2400" b="1" i="0" dirty="0">
              <a:solidFill>
                <a:schemeClr val="bg1"/>
              </a:solidFill>
            </a:endParaRPr>
          </a:p>
          <a:p>
            <a:pPr>
              <a:lnSpc>
                <a:spcPct val="88000"/>
              </a:lnSpc>
            </a:pPr>
            <a:endParaRPr lang="en-US" sz="2000" b="1" i="0" dirty="0">
              <a:solidFill>
                <a:schemeClr val="bg1"/>
              </a:solidFill>
            </a:endParaRPr>
          </a:p>
          <a:p>
            <a:pPr>
              <a:lnSpc>
                <a:spcPct val="88000"/>
              </a:lnSpc>
            </a:pPr>
            <a:r>
              <a:rPr lang="en-US" sz="2000" b="1" i="0" smtClean="0">
                <a:solidFill>
                  <a:schemeClr val="bg1"/>
                </a:solidFill>
              </a:rPr>
              <a:t>October 25</a:t>
            </a:r>
            <a:r>
              <a:rPr lang="en-US" sz="2000" b="1" i="0" dirty="0" smtClean="0">
                <a:solidFill>
                  <a:schemeClr val="bg1"/>
                </a:solidFill>
              </a:rPr>
              <a:t>, 2012</a:t>
            </a:r>
            <a:endParaRPr lang="en-US" sz="2000" b="1" i="0" dirty="0">
              <a:solidFill>
                <a:schemeClr val="bg1"/>
              </a:solidFill>
            </a:endParaRPr>
          </a:p>
          <a:p>
            <a:pPr>
              <a:lnSpc>
                <a:spcPct val="88000"/>
              </a:lnSpc>
            </a:pPr>
            <a:endParaRPr lang="en-US" sz="2000" b="1" i="0" dirty="0">
              <a:solidFill>
                <a:schemeClr val="bg1"/>
              </a:solidFill>
            </a:endParaRPr>
          </a:p>
        </p:txBody>
      </p:sp>
      <p:sp>
        <p:nvSpPr>
          <p:cNvPr id="2054" name="Rectangle 4"/>
          <p:cNvSpPr>
            <a:spLocks noChangeArrowheads="1"/>
          </p:cNvSpPr>
          <p:nvPr/>
        </p:nvSpPr>
        <p:spPr bwMode="auto">
          <a:xfrm>
            <a:off x="3790950" y="4248150"/>
            <a:ext cx="4826000" cy="2146300"/>
          </a:xfrm>
          <a:prstGeom prst="rect">
            <a:avLst/>
          </a:prstGeom>
          <a:gradFill rotWithShape="0">
            <a:gsLst>
              <a:gs pos="0">
                <a:srgbClr val="EF9100"/>
              </a:gs>
              <a:gs pos="50000">
                <a:srgbClr val="000000"/>
              </a:gs>
              <a:gs pos="100000">
                <a:srgbClr val="EF91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nchorCtr="1"/>
          <a:lstStyle/>
          <a:p>
            <a:pPr>
              <a:lnSpc>
                <a:spcPct val="92000"/>
              </a:lnSpc>
            </a:pPr>
            <a:r>
              <a:rPr lang="en-US" sz="2400" b="1" i="0" dirty="0">
                <a:solidFill>
                  <a:schemeClr val="bg1"/>
                </a:solidFill>
              </a:rPr>
              <a:t>Warren Powell</a:t>
            </a:r>
          </a:p>
          <a:p>
            <a:pPr>
              <a:lnSpc>
                <a:spcPct val="92000"/>
              </a:lnSpc>
            </a:pPr>
            <a:r>
              <a:rPr lang="en-US" sz="2800" b="1" i="0" dirty="0" smtClean="0">
                <a:solidFill>
                  <a:schemeClr val="bg1"/>
                </a:solidFill>
                <a:latin typeface="Monotype Corsiva" pitchFamily="66" charset="0"/>
              </a:rPr>
              <a:t>CASTLE Laboratory</a:t>
            </a:r>
            <a:endParaRPr lang="en-US" sz="2800" b="1" i="0" dirty="0">
              <a:solidFill>
                <a:schemeClr val="bg1"/>
              </a:solidFill>
              <a:latin typeface="Monotype Corsiva" pitchFamily="66" charset="0"/>
            </a:endParaRPr>
          </a:p>
          <a:p>
            <a:pPr>
              <a:lnSpc>
                <a:spcPct val="92000"/>
              </a:lnSpc>
            </a:pPr>
            <a:r>
              <a:rPr lang="en-US" sz="2400" b="1" i="0" dirty="0">
                <a:solidFill>
                  <a:schemeClr val="bg1"/>
                </a:solidFill>
              </a:rPr>
              <a:t>Princeton University</a:t>
            </a:r>
          </a:p>
          <a:p>
            <a:pPr>
              <a:lnSpc>
                <a:spcPct val="92000"/>
              </a:lnSpc>
            </a:pPr>
            <a:r>
              <a:rPr lang="en-US" sz="2000" b="1" i="0" dirty="0">
                <a:solidFill>
                  <a:schemeClr val="bg1"/>
                </a:solidFill>
              </a:rPr>
              <a:t>http://www.castlelab.princeton.edu </a:t>
            </a:r>
            <a:endParaRPr lang="en-US" sz="2800" b="1" i="0" dirty="0">
              <a:solidFill>
                <a:schemeClr val="bg1"/>
              </a:solidFill>
            </a:endParaRPr>
          </a:p>
        </p:txBody>
      </p:sp>
      <p:pic>
        <p:nvPicPr>
          <p:cNvPr id="2055" name="Picture 5" descr="CAS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00" y="3910013"/>
            <a:ext cx="2784475"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Rectangle 6"/>
          <p:cNvSpPr>
            <a:spLocks noChangeArrowheads="1"/>
          </p:cNvSpPr>
          <p:nvPr/>
        </p:nvSpPr>
        <p:spPr bwMode="auto">
          <a:xfrm>
            <a:off x="0" y="6553200"/>
            <a:ext cx="36186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lg" len="lg"/>
                <a:tailEnd type="none" w="lg" len="lg"/>
              </a14:hiddenLine>
            </a:ext>
          </a:extLst>
        </p:spPr>
        <p:txBody>
          <a:bodyPr wrap="none">
            <a:spAutoFit/>
          </a:bodyPr>
          <a:lstStyle/>
          <a:p>
            <a:pPr algn="l"/>
            <a:r>
              <a:rPr lang="en-US" sz="1400" dirty="0"/>
              <a:t>© </a:t>
            </a:r>
            <a:r>
              <a:rPr lang="en-US" sz="1400" dirty="0" smtClean="0"/>
              <a:t>2012 </a:t>
            </a:r>
            <a:r>
              <a:rPr lang="en-US" sz="1400" dirty="0"/>
              <a:t>Warren B. Powell, Princeton University</a:t>
            </a:r>
          </a:p>
        </p:txBody>
      </p:sp>
      <p:sp>
        <p:nvSpPr>
          <p:cNvPr id="2" name="Footer Placeholder 1"/>
          <p:cNvSpPr>
            <a:spLocks noGrp="1"/>
          </p:cNvSpPr>
          <p:nvPr>
            <p:ph type="ftr" sz="quarter" idx="11"/>
          </p:nvPr>
        </p:nvSpPr>
        <p:spPr/>
        <p:txBody>
          <a:bodyPr/>
          <a:lstStyle/>
          <a:p>
            <a:pPr>
              <a:defRPr/>
            </a:pPr>
            <a:r>
              <a:rPr lang="en-US" smtClean="0"/>
              <a:t>© 2012 Warren B. Powell</a:t>
            </a:r>
            <a:endParaRPr lang="en-US" dirty="0"/>
          </a:p>
        </p:txBody>
      </p:sp>
    </p:spTree>
    <p:extLst>
      <p:ext uri="{BB962C8B-B14F-4D97-AF65-F5344CB8AC3E}">
        <p14:creationId xmlns:p14="http://schemas.microsoft.com/office/powerpoint/2010/main" val="202546358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0" y="990600"/>
            <a:ext cx="9144000" cy="5867400"/>
          </a:xfrm>
          <a:prstGeom prst="rect">
            <a:avLst/>
          </a:prstGeom>
          <a:gradFill rotWithShape="0">
            <a:gsLst>
              <a:gs pos="0">
                <a:srgbClr val="000000"/>
              </a:gs>
              <a:gs pos="100000">
                <a:srgbClr val="EF9100"/>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p>
            <a:endParaRPr lang="en-US" sz="1600" i="0">
              <a:solidFill>
                <a:schemeClr val="bg1"/>
              </a:solidFill>
            </a:endParaRPr>
          </a:p>
        </p:txBody>
      </p:sp>
      <p:sp>
        <p:nvSpPr>
          <p:cNvPr id="31747" name="Rectangle 2"/>
          <p:cNvSpPr>
            <a:spLocks noChangeArrowheads="1"/>
          </p:cNvSpPr>
          <p:nvPr/>
        </p:nvSpPr>
        <p:spPr bwMode="auto">
          <a:xfrm>
            <a:off x="0" y="0"/>
            <a:ext cx="9144000" cy="990600"/>
          </a:xfrm>
          <a:prstGeom prst="rect">
            <a:avLst/>
          </a:prstGeom>
          <a:gradFill rotWithShape="0">
            <a:gsLst>
              <a:gs pos="0">
                <a:srgbClr val="000000"/>
              </a:gs>
              <a:gs pos="100000">
                <a:srgbClr val="EF9100"/>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1748" name="Rectangle 4"/>
          <p:cNvSpPr>
            <a:spLocks noGrp="1" noChangeArrowheads="1"/>
          </p:cNvSpPr>
          <p:nvPr>
            <p:ph type="title"/>
          </p:nvPr>
        </p:nvSpPr>
        <p:spPr/>
        <p:txBody>
          <a:bodyPr/>
          <a:lstStyle/>
          <a:p>
            <a:r>
              <a:rPr lang="en-US" sz="3200" smtClean="0">
                <a:solidFill>
                  <a:schemeClr val="bg1"/>
                </a:solidFill>
              </a:rPr>
              <a:t>Outline</a:t>
            </a:r>
          </a:p>
        </p:txBody>
      </p:sp>
      <p:sp>
        <p:nvSpPr>
          <p:cNvPr id="31749" name="Rectangle 5"/>
          <p:cNvSpPr>
            <a:spLocks noGrp="1" noChangeArrowheads="1"/>
          </p:cNvSpPr>
          <p:nvPr>
            <p:ph type="body" idx="1"/>
          </p:nvPr>
        </p:nvSpPr>
        <p:spPr/>
        <p:txBody>
          <a:bodyPr/>
          <a:lstStyle/>
          <a:p>
            <a:r>
              <a:rPr lang="en-US" dirty="0" smtClean="0">
                <a:solidFill>
                  <a:schemeClr val="bg1">
                    <a:lumMod val="75000"/>
                  </a:schemeClr>
                </a:solidFill>
              </a:rPr>
              <a:t>The four classes of policies</a:t>
            </a:r>
          </a:p>
          <a:p>
            <a:r>
              <a:rPr lang="en-US" dirty="0" smtClean="0">
                <a:solidFill>
                  <a:schemeClr val="bg1"/>
                </a:solidFill>
              </a:rPr>
              <a:t>Myopic policies</a:t>
            </a:r>
          </a:p>
          <a:p>
            <a:r>
              <a:rPr lang="en-US" dirty="0" err="1" smtClean="0">
                <a:solidFill>
                  <a:schemeClr val="bg1">
                    <a:lumMod val="75000"/>
                  </a:schemeClr>
                </a:solidFill>
              </a:rPr>
              <a:t>Lookahead</a:t>
            </a:r>
            <a:r>
              <a:rPr lang="en-US" dirty="0" smtClean="0">
                <a:solidFill>
                  <a:schemeClr val="bg1">
                    <a:lumMod val="75000"/>
                  </a:schemeClr>
                </a:solidFill>
              </a:rPr>
              <a:t> policies</a:t>
            </a:r>
          </a:p>
          <a:p>
            <a:r>
              <a:rPr lang="en-US" dirty="0" smtClean="0">
                <a:solidFill>
                  <a:schemeClr val="bg1">
                    <a:lumMod val="75000"/>
                  </a:schemeClr>
                </a:solidFill>
              </a:rPr>
              <a:t>Policy function approximations</a:t>
            </a:r>
          </a:p>
          <a:p>
            <a:r>
              <a:rPr lang="en-US" dirty="0" smtClean="0">
                <a:solidFill>
                  <a:schemeClr val="bg1">
                    <a:lumMod val="75000"/>
                  </a:schemeClr>
                </a:solidFill>
              </a:rPr>
              <a:t>Policies based on value function approximations</a:t>
            </a:r>
          </a:p>
          <a:p>
            <a:r>
              <a:rPr lang="en-US" dirty="0" smtClean="0">
                <a:solidFill>
                  <a:schemeClr val="bg1">
                    <a:lumMod val="75000"/>
                  </a:schemeClr>
                </a:solidFill>
              </a:rPr>
              <a:t>Designing policies</a:t>
            </a:r>
          </a:p>
          <a:p>
            <a:pPr>
              <a:buSzPct val="80000"/>
            </a:pPr>
            <a:endParaRPr lang="en-US" dirty="0" smtClean="0">
              <a:solidFill>
                <a:schemeClr val="bg2">
                  <a:lumMod val="60000"/>
                  <a:lumOff val="40000"/>
                </a:schemeClr>
              </a:solidFill>
            </a:endParaRPr>
          </a:p>
          <a:p>
            <a:pPr>
              <a:buSzPct val="80000"/>
            </a:pPr>
            <a:endParaRPr lang="en-US" dirty="0" smtClean="0">
              <a:solidFill>
                <a:schemeClr val="bg2">
                  <a:lumMod val="60000"/>
                  <a:lumOff val="40000"/>
                </a:schemeClr>
              </a:solidFill>
            </a:endParaRPr>
          </a:p>
        </p:txBody>
      </p:sp>
      <p:sp>
        <p:nvSpPr>
          <p:cNvPr id="2" name="Footer Placeholder 1"/>
          <p:cNvSpPr>
            <a:spLocks noGrp="1"/>
          </p:cNvSpPr>
          <p:nvPr>
            <p:ph type="ftr" sz="quarter" idx="11"/>
          </p:nvPr>
        </p:nvSpPr>
        <p:spPr/>
        <p:txBody>
          <a:bodyPr/>
          <a:lstStyle/>
          <a:p>
            <a:pPr>
              <a:defRPr/>
            </a:pPr>
            <a:r>
              <a:rPr lang="en-US" smtClean="0"/>
              <a:t>© 2012 Warren B. Powell</a:t>
            </a:r>
            <a:endParaRPr lang="en-US" dirty="0"/>
          </a:p>
        </p:txBody>
      </p:sp>
    </p:spTree>
    <p:extLst>
      <p:ext uri="{BB962C8B-B14F-4D97-AF65-F5344CB8AC3E}">
        <p14:creationId xmlns:p14="http://schemas.microsoft.com/office/powerpoint/2010/main" val="4579743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2" descr="Schneider driver flo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3"/>
          <p:cNvSpPr txBox="1">
            <a:spLocks noChangeArrowheads="1"/>
          </p:cNvSpPr>
          <p:nvPr/>
        </p:nvSpPr>
        <p:spPr bwMode="auto">
          <a:xfrm>
            <a:off x="152400" y="152400"/>
            <a:ext cx="4567238" cy="749300"/>
          </a:xfrm>
          <a:prstGeom prst="rect">
            <a:avLst/>
          </a:prstGeom>
          <a:gradFill rotWithShape="0">
            <a:gsLst>
              <a:gs pos="0">
                <a:srgbClr val="000000"/>
              </a:gs>
              <a:gs pos="50000">
                <a:srgbClr val="CC3300"/>
              </a:gs>
              <a:gs pos="100000">
                <a:srgbClr val="000000"/>
              </a:gs>
            </a:gsLst>
            <a:lin ang="5400000" scaled="1"/>
          </a:gradFill>
          <a:ln>
            <a:noFill/>
          </a:ln>
          <a:extLst>
            <a:ext uri="{91240B29-F687-4F45-9708-019B960494DF}">
              <a14:hiddenLine xmlns:a14="http://schemas.microsoft.com/office/drawing/2010/main" w="38100">
                <a:solidFill>
                  <a:srgbClr val="000000"/>
                </a:solidFill>
                <a:miter lim="800000"/>
                <a:headEnd type="none" w="lg" len="lg"/>
                <a:tailEnd type="none" w="lg" len="lg"/>
              </a14:hiddenLine>
            </a:ext>
          </a:extLst>
        </p:spPr>
        <p:txBody>
          <a:bodyPr lIns="90488" tIns="44450" rIns="90488" bIns="44450" anchor="ctr"/>
          <a:lstStyle>
            <a:lvl1pPr>
              <a:defRPr i="1">
                <a:solidFill>
                  <a:schemeClr val="tx1"/>
                </a:solidFill>
                <a:latin typeface="Times New Roman" pitchFamily="18" charset="0"/>
              </a:defRPr>
            </a:lvl1pPr>
            <a:lvl2pPr marL="742950" indent="-285750">
              <a:defRPr i="1">
                <a:solidFill>
                  <a:schemeClr val="tx1"/>
                </a:solidFill>
                <a:latin typeface="Times New Roman" pitchFamily="18" charset="0"/>
              </a:defRPr>
            </a:lvl2pPr>
            <a:lvl3pPr marL="1143000" indent="-228600">
              <a:defRPr i="1">
                <a:solidFill>
                  <a:schemeClr val="tx1"/>
                </a:solidFill>
                <a:latin typeface="Times New Roman" pitchFamily="18" charset="0"/>
              </a:defRPr>
            </a:lvl3pPr>
            <a:lvl4pPr marL="1600200" indent="-228600">
              <a:defRPr i="1">
                <a:solidFill>
                  <a:schemeClr val="tx1"/>
                </a:solidFill>
                <a:latin typeface="Times New Roman" pitchFamily="18" charset="0"/>
              </a:defRPr>
            </a:lvl4pPr>
            <a:lvl5pPr marL="2057400" indent="-228600">
              <a:defRPr i="1">
                <a:solidFill>
                  <a:schemeClr val="tx1"/>
                </a:solidFill>
                <a:latin typeface="Times New Roman" pitchFamily="18" charset="0"/>
              </a:defRPr>
            </a:lvl5pPr>
            <a:lvl6pPr marL="2514600" indent="-228600" algn="ctr" eaLnBrk="0" fontAlgn="base" hangingPunct="0">
              <a:spcBef>
                <a:spcPct val="0"/>
              </a:spcBef>
              <a:spcAft>
                <a:spcPct val="0"/>
              </a:spcAft>
              <a:defRPr i="1">
                <a:solidFill>
                  <a:schemeClr val="tx1"/>
                </a:solidFill>
                <a:latin typeface="Times New Roman" pitchFamily="18" charset="0"/>
              </a:defRPr>
            </a:lvl6pPr>
            <a:lvl7pPr marL="2971800" indent="-228600" algn="ctr" eaLnBrk="0" fontAlgn="base" hangingPunct="0">
              <a:spcBef>
                <a:spcPct val="0"/>
              </a:spcBef>
              <a:spcAft>
                <a:spcPct val="0"/>
              </a:spcAft>
              <a:defRPr i="1">
                <a:solidFill>
                  <a:schemeClr val="tx1"/>
                </a:solidFill>
                <a:latin typeface="Times New Roman" pitchFamily="18" charset="0"/>
              </a:defRPr>
            </a:lvl7pPr>
            <a:lvl8pPr marL="3429000" indent="-228600" algn="ctr" eaLnBrk="0" fontAlgn="base" hangingPunct="0">
              <a:spcBef>
                <a:spcPct val="0"/>
              </a:spcBef>
              <a:spcAft>
                <a:spcPct val="0"/>
              </a:spcAft>
              <a:defRPr i="1">
                <a:solidFill>
                  <a:schemeClr val="tx1"/>
                </a:solidFill>
                <a:latin typeface="Times New Roman" pitchFamily="18" charset="0"/>
              </a:defRPr>
            </a:lvl8pPr>
            <a:lvl9pPr marL="3886200" indent="-228600" algn="ctr" eaLnBrk="0" fontAlgn="base" hangingPunct="0">
              <a:spcBef>
                <a:spcPct val="0"/>
              </a:spcBef>
              <a:spcAft>
                <a:spcPct val="0"/>
              </a:spcAft>
              <a:defRPr i="1">
                <a:solidFill>
                  <a:schemeClr val="tx1"/>
                </a:solidFill>
                <a:latin typeface="Times New Roman" pitchFamily="18" charset="0"/>
              </a:defRPr>
            </a:lvl9pPr>
          </a:lstStyle>
          <a:p>
            <a:r>
              <a:rPr lang="en-US" sz="2800" i="0">
                <a:solidFill>
                  <a:schemeClr val="bg1"/>
                </a:solidFill>
              </a:rPr>
              <a:t>Schneider National</a:t>
            </a:r>
          </a:p>
        </p:txBody>
      </p:sp>
    </p:spTree>
    <p:extLst>
      <p:ext uri="{BB962C8B-B14F-4D97-AF65-F5344CB8AC3E}">
        <p14:creationId xmlns:p14="http://schemas.microsoft.com/office/powerpoint/2010/main" val="87824132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Truckload trucking</a:t>
            </a:r>
            <a:endParaRPr lang="en-US" dirty="0"/>
          </a:p>
        </p:txBody>
      </p:sp>
      <p:sp>
        <p:nvSpPr>
          <p:cNvPr id="3" name="Content Placeholder 2"/>
          <p:cNvSpPr>
            <a:spLocks noGrp="1"/>
          </p:cNvSpPr>
          <p:nvPr>
            <p:ph idx="1"/>
          </p:nvPr>
        </p:nvSpPr>
        <p:spPr>
          <a:xfrm>
            <a:off x="685800" y="1143000"/>
            <a:ext cx="4632552" cy="4953000"/>
          </a:xfrm>
        </p:spPr>
        <p:txBody>
          <a:bodyPr/>
          <a:lstStyle/>
          <a:p>
            <a:r>
              <a:rPr lang="en-US" sz="2400" dirty="0" smtClean="0"/>
              <a:t>Truckload trucking involves assigning drivers (on the left) to loads (on the right).</a:t>
            </a:r>
          </a:p>
          <a:p>
            <a:r>
              <a:rPr lang="en-US" sz="2400" dirty="0" smtClean="0"/>
              <a:t>Ideally, we would like to think about the downstream impact of a decision made now.</a:t>
            </a:r>
          </a:p>
          <a:p>
            <a:r>
              <a:rPr lang="en-US" sz="2400" dirty="0" smtClean="0"/>
              <a:t>The most widely used commercial dispatch system does not consider the downstream impact – it is a myopic policy.</a:t>
            </a:r>
          </a:p>
          <a:p>
            <a:r>
              <a:rPr lang="en-US" sz="2400" dirty="0" smtClean="0"/>
              <a:t>The next slide shows the dispatch center at Schneider National which was the early pioneer of these technologies</a:t>
            </a:r>
            <a:endParaRPr lang="en-US" sz="2400" dirty="0"/>
          </a:p>
        </p:txBody>
      </p:sp>
      <p:pic>
        <p:nvPicPr>
          <p:cNvPr id="4" name="Picture 5" descr="Schneider subproblem with lin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8352" y="1579109"/>
            <a:ext cx="3432175"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pPr>
              <a:defRPr/>
            </a:pPr>
            <a:r>
              <a:rPr lang="en-US" smtClean="0"/>
              <a:t>© 2012 Warren B. Powell</a:t>
            </a:r>
            <a:endParaRPr lang="en-US" dirty="0"/>
          </a:p>
        </p:txBody>
      </p:sp>
    </p:spTree>
    <p:extLst>
      <p:ext uri="{BB962C8B-B14F-4D97-AF65-F5344CB8AC3E}">
        <p14:creationId xmlns:p14="http://schemas.microsoft.com/office/powerpoint/2010/main" val="194564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txBox="1">
            <a:spLocks noGrp="1"/>
          </p:cNvSpPr>
          <p:nvPr/>
        </p:nvSpPr>
        <p:spPr bwMode="auto">
          <a:xfrm>
            <a:off x="6553200" y="65341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Times New Roman" pitchFamily="18" charset="0"/>
              </a:defRPr>
            </a:lvl1pPr>
            <a:lvl2pPr marL="742950" indent="-285750">
              <a:defRPr i="1">
                <a:solidFill>
                  <a:schemeClr val="tx1"/>
                </a:solidFill>
                <a:latin typeface="Times New Roman" pitchFamily="18" charset="0"/>
              </a:defRPr>
            </a:lvl2pPr>
            <a:lvl3pPr marL="1143000" indent="-228600">
              <a:defRPr i="1">
                <a:solidFill>
                  <a:schemeClr val="tx1"/>
                </a:solidFill>
                <a:latin typeface="Times New Roman" pitchFamily="18" charset="0"/>
              </a:defRPr>
            </a:lvl3pPr>
            <a:lvl4pPr marL="1600200" indent="-228600">
              <a:defRPr i="1">
                <a:solidFill>
                  <a:schemeClr val="tx1"/>
                </a:solidFill>
                <a:latin typeface="Times New Roman" pitchFamily="18" charset="0"/>
              </a:defRPr>
            </a:lvl4pPr>
            <a:lvl5pPr marL="2057400" indent="-228600">
              <a:defRPr i="1">
                <a:solidFill>
                  <a:schemeClr val="tx1"/>
                </a:solidFill>
                <a:latin typeface="Times New Roman" pitchFamily="18" charset="0"/>
              </a:defRPr>
            </a:lvl5pPr>
            <a:lvl6pPr marL="2514600" indent="-228600" algn="ctr" eaLnBrk="0" fontAlgn="base" hangingPunct="0">
              <a:spcBef>
                <a:spcPct val="0"/>
              </a:spcBef>
              <a:spcAft>
                <a:spcPct val="0"/>
              </a:spcAft>
              <a:defRPr i="1">
                <a:solidFill>
                  <a:schemeClr val="tx1"/>
                </a:solidFill>
                <a:latin typeface="Times New Roman" pitchFamily="18" charset="0"/>
              </a:defRPr>
            </a:lvl6pPr>
            <a:lvl7pPr marL="2971800" indent="-228600" algn="ctr" eaLnBrk="0" fontAlgn="base" hangingPunct="0">
              <a:spcBef>
                <a:spcPct val="0"/>
              </a:spcBef>
              <a:spcAft>
                <a:spcPct val="0"/>
              </a:spcAft>
              <a:defRPr i="1">
                <a:solidFill>
                  <a:schemeClr val="tx1"/>
                </a:solidFill>
                <a:latin typeface="Times New Roman" pitchFamily="18" charset="0"/>
              </a:defRPr>
            </a:lvl7pPr>
            <a:lvl8pPr marL="3429000" indent="-228600" algn="ctr" eaLnBrk="0" fontAlgn="base" hangingPunct="0">
              <a:spcBef>
                <a:spcPct val="0"/>
              </a:spcBef>
              <a:spcAft>
                <a:spcPct val="0"/>
              </a:spcAft>
              <a:defRPr i="1">
                <a:solidFill>
                  <a:schemeClr val="tx1"/>
                </a:solidFill>
                <a:latin typeface="Times New Roman" pitchFamily="18" charset="0"/>
              </a:defRPr>
            </a:lvl8pPr>
            <a:lvl9pPr marL="3886200" indent="-228600" algn="ctr" eaLnBrk="0" fontAlgn="base" hangingPunct="0">
              <a:spcBef>
                <a:spcPct val="0"/>
              </a:spcBef>
              <a:spcAft>
                <a:spcPct val="0"/>
              </a:spcAft>
              <a:defRPr i="1">
                <a:solidFill>
                  <a:schemeClr val="tx1"/>
                </a:solidFill>
                <a:latin typeface="Times New Roman" pitchFamily="18" charset="0"/>
              </a:defRPr>
            </a:lvl9pPr>
          </a:lstStyle>
          <a:p>
            <a:pPr algn="r"/>
            <a:r>
              <a:rPr lang="en-US" sz="1400" i="0"/>
              <a:t>Slide </a:t>
            </a:r>
            <a:fld id="{28BAB9AF-C58F-480B-8398-1E80BA965576}" type="slidenum">
              <a:rPr lang="en-US" sz="1400" i="0"/>
              <a:pPr algn="r"/>
              <a:t>13</a:t>
            </a:fld>
            <a:endParaRPr lang="en-US" sz="1400" i="0"/>
          </a:p>
        </p:txBody>
      </p:sp>
      <p:sp>
        <p:nvSpPr>
          <p:cNvPr id="4099" name="Rectangle 2"/>
          <p:cNvSpPr>
            <a:spLocks noGrp="1" noChangeArrowheads="1"/>
          </p:cNvSpPr>
          <p:nvPr>
            <p:ph type="title" idx="4294967295"/>
          </p:nvPr>
        </p:nvSpPr>
        <p:spPr/>
        <p:txBody>
          <a:bodyPr/>
          <a:lstStyle/>
          <a:p>
            <a:endParaRPr lang="en-US" smtClean="0"/>
          </a:p>
        </p:txBody>
      </p:sp>
      <p:sp>
        <p:nvSpPr>
          <p:cNvPr id="4100" name="Rectangle 3"/>
          <p:cNvSpPr>
            <a:spLocks noGrp="1" noChangeArrowheads="1"/>
          </p:cNvSpPr>
          <p:nvPr>
            <p:ph type="body" idx="4294967295"/>
          </p:nvPr>
        </p:nvSpPr>
        <p:spPr/>
        <p:txBody>
          <a:bodyPr/>
          <a:lstStyle/>
          <a:p>
            <a:endParaRPr lang="en-US" smtClean="0"/>
          </a:p>
        </p:txBody>
      </p:sp>
      <p:pic>
        <p:nvPicPr>
          <p:cNvPr id="410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med" len="lg"/>
              </a14:hiddenLine>
            </a:ext>
          </a:extLst>
        </p:spPr>
      </p:pic>
      <p:sp>
        <p:nvSpPr>
          <p:cNvPr id="2" name="Footer Placeholder 1"/>
          <p:cNvSpPr>
            <a:spLocks noGrp="1"/>
          </p:cNvSpPr>
          <p:nvPr>
            <p:ph type="ftr" sz="quarter" idx="11"/>
          </p:nvPr>
        </p:nvSpPr>
        <p:spPr/>
        <p:txBody>
          <a:bodyPr/>
          <a:lstStyle/>
          <a:p>
            <a:pPr>
              <a:defRPr/>
            </a:pPr>
            <a:r>
              <a:rPr lang="en-US" smtClean="0"/>
              <a:t>© 2012 Warren B. Powell</a:t>
            </a:r>
            <a:endParaRPr lang="en-US"/>
          </a:p>
        </p:txBody>
      </p:sp>
    </p:spTree>
    <p:extLst>
      <p:ext uri="{BB962C8B-B14F-4D97-AF65-F5344CB8AC3E}">
        <p14:creationId xmlns:p14="http://schemas.microsoft.com/office/powerpoint/2010/main" val="56869560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4338" name="Rectangle 2"/>
          <p:cNvSpPr>
            <a:spLocks noGrp="1" noChangeArrowheads="1"/>
          </p:cNvSpPr>
          <p:nvPr>
            <p:ph type="title"/>
          </p:nvPr>
        </p:nvSpPr>
        <p:spPr/>
        <p:txBody>
          <a:bodyPr/>
          <a:lstStyle/>
          <a:p>
            <a:r>
              <a:rPr lang="en-US" dirty="0"/>
              <a:t>A </a:t>
            </a:r>
            <a:r>
              <a:rPr lang="en-US" dirty="0" smtClean="0"/>
              <a:t>driver assignment model</a:t>
            </a:r>
            <a:endParaRPr lang="en-US" dirty="0"/>
          </a:p>
        </p:txBody>
      </p:sp>
      <p:grpSp>
        <p:nvGrpSpPr>
          <p:cNvPr id="3854339" name="Group 3"/>
          <p:cNvGrpSpPr>
            <a:grpSpLocks/>
          </p:cNvGrpSpPr>
          <p:nvPr/>
        </p:nvGrpSpPr>
        <p:grpSpPr bwMode="auto">
          <a:xfrm>
            <a:off x="2187575" y="2755900"/>
            <a:ext cx="1511300" cy="2720975"/>
            <a:chOff x="1378" y="1736"/>
            <a:chExt cx="952" cy="1714"/>
          </a:xfrm>
        </p:grpSpPr>
        <p:sp>
          <p:nvSpPr>
            <p:cNvPr id="3854340" name="Oval 4"/>
            <p:cNvSpPr>
              <a:spLocks noChangeArrowheads="1"/>
            </p:cNvSpPr>
            <p:nvPr/>
          </p:nvSpPr>
          <p:spPr bwMode="auto">
            <a:xfrm>
              <a:off x="1392" y="1736"/>
              <a:ext cx="152" cy="152"/>
            </a:xfrm>
            <a:prstGeom prst="ellipse">
              <a:avLst/>
            </a:prstGeom>
            <a:solidFill>
              <a:schemeClr val="accent2"/>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54341" name="Oval 5"/>
            <p:cNvSpPr>
              <a:spLocks noChangeArrowheads="1"/>
            </p:cNvSpPr>
            <p:nvPr/>
          </p:nvSpPr>
          <p:spPr bwMode="auto">
            <a:xfrm>
              <a:off x="1385" y="2273"/>
              <a:ext cx="152" cy="152"/>
            </a:xfrm>
            <a:prstGeom prst="ellipse">
              <a:avLst/>
            </a:prstGeom>
            <a:solidFill>
              <a:schemeClr val="accent2"/>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54342" name="Oval 6"/>
            <p:cNvSpPr>
              <a:spLocks noChangeArrowheads="1"/>
            </p:cNvSpPr>
            <p:nvPr/>
          </p:nvSpPr>
          <p:spPr bwMode="auto">
            <a:xfrm>
              <a:off x="1385" y="2761"/>
              <a:ext cx="152" cy="152"/>
            </a:xfrm>
            <a:prstGeom prst="ellipse">
              <a:avLst/>
            </a:prstGeom>
            <a:solidFill>
              <a:schemeClr val="accent2"/>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54343" name="Oval 7"/>
            <p:cNvSpPr>
              <a:spLocks noChangeArrowheads="1"/>
            </p:cNvSpPr>
            <p:nvPr/>
          </p:nvSpPr>
          <p:spPr bwMode="auto">
            <a:xfrm>
              <a:off x="1378" y="3298"/>
              <a:ext cx="152" cy="152"/>
            </a:xfrm>
            <a:prstGeom prst="ellipse">
              <a:avLst/>
            </a:prstGeom>
            <a:solidFill>
              <a:schemeClr val="accent2"/>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54344" name="Rectangle 8"/>
            <p:cNvSpPr>
              <a:spLocks noChangeArrowheads="1"/>
            </p:cNvSpPr>
            <p:nvPr/>
          </p:nvSpPr>
          <p:spPr bwMode="auto">
            <a:xfrm>
              <a:off x="2168" y="1864"/>
              <a:ext cx="160" cy="160"/>
            </a:xfrm>
            <a:prstGeom prst="rect">
              <a:avLst/>
            </a:prstGeom>
            <a:solidFill>
              <a:srgbClr val="990033"/>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54345" name="Rectangle 9"/>
            <p:cNvSpPr>
              <a:spLocks noChangeArrowheads="1"/>
            </p:cNvSpPr>
            <p:nvPr/>
          </p:nvSpPr>
          <p:spPr bwMode="auto">
            <a:xfrm>
              <a:off x="2169" y="2441"/>
              <a:ext cx="160" cy="160"/>
            </a:xfrm>
            <a:prstGeom prst="rect">
              <a:avLst/>
            </a:prstGeom>
            <a:solidFill>
              <a:srgbClr val="990033"/>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54346" name="Rectangle 10"/>
            <p:cNvSpPr>
              <a:spLocks noChangeArrowheads="1"/>
            </p:cNvSpPr>
            <p:nvPr/>
          </p:nvSpPr>
          <p:spPr bwMode="auto">
            <a:xfrm>
              <a:off x="2170" y="3106"/>
              <a:ext cx="160" cy="160"/>
            </a:xfrm>
            <a:prstGeom prst="rect">
              <a:avLst/>
            </a:prstGeom>
            <a:solidFill>
              <a:srgbClr val="990033"/>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3854347" name="AutoShape 11"/>
            <p:cNvCxnSpPr>
              <a:cxnSpLocks noChangeShapeType="1"/>
              <a:stCxn id="3854340" idx="6"/>
              <a:endCxn id="3854344" idx="1"/>
            </p:cNvCxnSpPr>
            <p:nvPr/>
          </p:nvCxnSpPr>
          <p:spPr bwMode="auto">
            <a:xfrm>
              <a:off x="1550" y="1812"/>
              <a:ext cx="612" cy="132"/>
            </a:xfrm>
            <a:prstGeom prst="straightConnector1">
              <a:avLst/>
            </a:prstGeom>
            <a:noFill/>
            <a:ln w="38100">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4348" name="AutoShape 12"/>
            <p:cNvCxnSpPr>
              <a:cxnSpLocks noChangeShapeType="1"/>
              <a:stCxn id="3854340" idx="6"/>
              <a:endCxn id="3854345" idx="1"/>
            </p:cNvCxnSpPr>
            <p:nvPr/>
          </p:nvCxnSpPr>
          <p:spPr bwMode="auto">
            <a:xfrm>
              <a:off x="1550" y="1812"/>
              <a:ext cx="613" cy="709"/>
            </a:xfrm>
            <a:prstGeom prst="straightConnector1">
              <a:avLst/>
            </a:prstGeom>
            <a:noFill/>
            <a:ln w="38100">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4349" name="AutoShape 13"/>
            <p:cNvCxnSpPr>
              <a:cxnSpLocks noChangeShapeType="1"/>
              <a:stCxn id="3854341" idx="6"/>
              <a:endCxn id="3854344" idx="1"/>
            </p:cNvCxnSpPr>
            <p:nvPr/>
          </p:nvCxnSpPr>
          <p:spPr bwMode="auto">
            <a:xfrm flipV="1">
              <a:off x="1543" y="1944"/>
              <a:ext cx="619" cy="405"/>
            </a:xfrm>
            <a:prstGeom prst="straightConnector1">
              <a:avLst/>
            </a:prstGeom>
            <a:noFill/>
            <a:ln w="38100">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4350" name="AutoShape 14"/>
            <p:cNvCxnSpPr>
              <a:cxnSpLocks noChangeShapeType="1"/>
              <a:stCxn id="3854341" idx="6"/>
              <a:endCxn id="3854345" idx="1"/>
            </p:cNvCxnSpPr>
            <p:nvPr/>
          </p:nvCxnSpPr>
          <p:spPr bwMode="auto">
            <a:xfrm>
              <a:off x="1543" y="2349"/>
              <a:ext cx="620" cy="172"/>
            </a:xfrm>
            <a:prstGeom prst="straightConnector1">
              <a:avLst/>
            </a:prstGeom>
            <a:noFill/>
            <a:ln w="38100">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4351" name="AutoShape 15"/>
            <p:cNvCxnSpPr>
              <a:cxnSpLocks noChangeShapeType="1"/>
              <a:stCxn id="3854341" idx="6"/>
              <a:endCxn id="3854346" idx="1"/>
            </p:cNvCxnSpPr>
            <p:nvPr/>
          </p:nvCxnSpPr>
          <p:spPr bwMode="auto">
            <a:xfrm>
              <a:off x="1543" y="2349"/>
              <a:ext cx="621" cy="837"/>
            </a:xfrm>
            <a:prstGeom prst="straightConnector1">
              <a:avLst/>
            </a:prstGeom>
            <a:noFill/>
            <a:ln w="38100">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4352" name="AutoShape 16"/>
            <p:cNvCxnSpPr>
              <a:cxnSpLocks noChangeShapeType="1"/>
              <a:stCxn id="3854342" idx="6"/>
              <a:endCxn id="3854346" idx="1"/>
            </p:cNvCxnSpPr>
            <p:nvPr/>
          </p:nvCxnSpPr>
          <p:spPr bwMode="auto">
            <a:xfrm>
              <a:off x="1543" y="2837"/>
              <a:ext cx="621" cy="349"/>
            </a:xfrm>
            <a:prstGeom prst="straightConnector1">
              <a:avLst/>
            </a:prstGeom>
            <a:noFill/>
            <a:ln w="38100">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4353" name="AutoShape 17"/>
            <p:cNvCxnSpPr>
              <a:cxnSpLocks noChangeShapeType="1"/>
              <a:stCxn id="3854342" idx="6"/>
              <a:endCxn id="3854345" idx="1"/>
            </p:cNvCxnSpPr>
            <p:nvPr/>
          </p:nvCxnSpPr>
          <p:spPr bwMode="auto">
            <a:xfrm flipV="1">
              <a:off x="1543" y="2521"/>
              <a:ext cx="620" cy="316"/>
            </a:xfrm>
            <a:prstGeom prst="straightConnector1">
              <a:avLst/>
            </a:prstGeom>
            <a:noFill/>
            <a:ln w="38100">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4354" name="AutoShape 18"/>
            <p:cNvCxnSpPr>
              <a:cxnSpLocks noChangeShapeType="1"/>
              <a:stCxn id="3854343" idx="6"/>
              <a:endCxn id="3854346" idx="1"/>
            </p:cNvCxnSpPr>
            <p:nvPr/>
          </p:nvCxnSpPr>
          <p:spPr bwMode="auto">
            <a:xfrm flipV="1">
              <a:off x="1536" y="3186"/>
              <a:ext cx="628" cy="188"/>
            </a:xfrm>
            <a:prstGeom prst="straightConnector1">
              <a:avLst/>
            </a:prstGeom>
            <a:noFill/>
            <a:ln w="38100">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4355" name="AutoShape 19"/>
            <p:cNvCxnSpPr>
              <a:cxnSpLocks noChangeShapeType="1"/>
              <a:stCxn id="3854343" idx="6"/>
              <a:endCxn id="3854345" idx="1"/>
            </p:cNvCxnSpPr>
            <p:nvPr/>
          </p:nvCxnSpPr>
          <p:spPr bwMode="auto">
            <a:xfrm flipV="1">
              <a:off x="1536" y="2521"/>
              <a:ext cx="627" cy="853"/>
            </a:xfrm>
            <a:prstGeom prst="straightConnector1">
              <a:avLst/>
            </a:prstGeom>
            <a:noFill/>
            <a:ln w="38100">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854360" name="Group 24"/>
          <p:cNvGrpSpPr>
            <a:grpSpLocks/>
          </p:cNvGrpSpPr>
          <p:nvPr/>
        </p:nvGrpSpPr>
        <p:grpSpPr bwMode="auto">
          <a:xfrm>
            <a:off x="2522538" y="1298575"/>
            <a:ext cx="1404937" cy="5029200"/>
            <a:chOff x="1589" y="818"/>
            <a:chExt cx="885" cy="3168"/>
          </a:xfrm>
        </p:grpSpPr>
        <p:sp>
          <p:nvSpPr>
            <p:cNvPr id="3854361" name="Oval 25"/>
            <p:cNvSpPr>
              <a:spLocks noChangeArrowheads="1"/>
            </p:cNvSpPr>
            <p:nvPr/>
          </p:nvSpPr>
          <p:spPr bwMode="auto">
            <a:xfrm>
              <a:off x="2063" y="1042"/>
              <a:ext cx="411" cy="2944"/>
            </a:xfrm>
            <a:prstGeom prst="ellipse">
              <a:avLst/>
            </a:prstGeom>
            <a:noFill/>
            <a:ln w="38100">
              <a:solidFill>
                <a:schemeClr val="accent2"/>
              </a:solidFill>
              <a:round/>
              <a:headEnd type="none" w="med" len="lg"/>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54362" name="Text Box 26"/>
            <p:cNvSpPr txBox="1">
              <a:spLocks noChangeArrowheads="1"/>
            </p:cNvSpPr>
            <p:nvPr/>
          </p:nvSpPr>
          <p:spPr bwMode="auto">
            <a:xfrm>
              <a:off x="1589" y="818"/>
              <a:ext cx="84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400" i="0">
                  <a:solidFill>
                    <a:srgbClr val="0000FF"/>
                  </a:solidFill>
                </a:rPr>
                <a:t>Demands</a:t>
              </a:r>
            </a:p>
          </p:txBody>
        </p:sp>
      </p:grpSp>
      <p:grpSp>
        <p:nvGrpSpPr>
          <p:cNvPr id="3" name="Group 2"/>
          <p:cNvGrpSpPr/>
          <p:nvPr/>
        </p:nvGrpSpPr>
        <p:grpSpPr>
          <a:xfrm>
            <a:off x="596901" y="1255713"/>
            <a:ext cx="2058988" cy="5072062"/>
            <a:chOff x="596901" y="1255713"/>
            <a:chExt cx="2058988" cy="5072062"/>
          </a:xfrm>
        </p:grpSpPr>
        <p:sp>
          <p:nvSpPr>
            <p:cNvPr id="3854364" name="Oval 28"/>
            <p:cNvSpPr>
              <a:spLocks noChangeArrowheads="1"/>
            </p:cNvSpPr>
            <p:nvPr/>
          </p:nvSpPr>
          <p:spPr bwMode="auto">
            <a:xfrm>
              <a:off x="2003426" y="1654175"/>
              <a:ext cx="652463" cy="4673600"/>
            </a:xfrm>
            <a:prstGeom prst="ellipse">
              <a:avLst/>
            </a:prstGeom>
            <a:noFill/>
            <a:ln w="38100">
              <a:solidFill>
                <a:schemeClr val="accent2"/>
              </a:solidFill>
              <a:round/>
              <a:headEnd type="none" w="med" len="lg"/>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 name="Group 1"/>
            <p:cNvGrpSpPr/>
            <p:nvPr/>
          </p:nvGrpSpPr>
          <p:grpSpPr>
            <a:xfrm>
              <a:off x="596901" y="1255713"/>
              <a:ext cx="1107996" cy="4647015"/>
              <a:chOff x="596901" y="1255713"/>
              <a:chExt cx="1107996" cy="4647015"/>
            </a:xfrm>
          </p:grpSpPr>
          <p:sp>
            <p:nvSpPr>
              <p:cNvPr id="3854366" name="Text Box 30"/>
              <p:cNvSpPr txBox="1">
                <a:spLocks noChangeArrowheads="1"/>
              </p:cNvSpPr>
              <p:nvPr/>
            </p:nvSpPr>
            <p:spPr bwMode="auto">
              <a:xfrm>
                <a:off x="596901" y="1255713"/>
                <a:ext cx="11079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400" i="0" dirty="0" smtClean="0">
                    <a:solidFill>
                      <a:srgbClr val="0000FF"/>
                    </a:solidFill>
                  </a:rPr>
                  <a:t>Drivers</a:t>
                </a:r>
                <a:endParaRPr lang="en-US" sz="2400" i="0" dirty="0">
                  <a:solidFill>
                    <a:srgbClr val="0000FF"/>
                  </a:solidFill>
                </a:endParaRPr>
              </a:p>
            </p:txBody>
          </p:sp>
          <p:grpSp>
            <p:nvGrpSpPr>
              <p:cNvPr id="3854368" name="Group 32"/>
              <p:cNvGrpSpPr>
                <a:grpSpLocks/>
              </p:cNvGrpSpPr>
              <p:nvPr/>
            </p:nvGrpSpPr>
            <p:grpSpPr bwMode="auto">
              <a:xfrm>
                <a:off x="1039813" y="2206625"/>
                <a:ext cx="216181" cy="669925"/>
                <a:chOff x="2803" y="1278"/>
                <a:chExt cx="342" cy="956"/>
              </a:xfrm>
            </p:grpSpPr>
            <p:grpSp>
              <p:nvGrpSpPr>
                <p:cNvPr id="3854369" name="Group 33"/>
                <p:cNvGrpSpPr>
                  <a:grpSpLocks/>
                </p:cNvGrpSpPr>
                <p:nvPr/>
              </p:nvGrpSpPr>
              <p:grpSpPr bwMode="auto">
                <a:xfrm>
                  <a:off x="2803" y="1401"/>
                  <a:ext cx="342" cy="833"/>
                  <a:chOff x="2803" y="1401"/>
                  <a:chExt cx="342" cy="833"/>
                </a:xfrm>
              </p:grpSpPr>
              <p:grpSp>
                <p:nvGrpSpPr>
                  <p:cNvPr id="3854370" name="Group 34"/>
                  <p:cNvGrpSpPr>
                    <a:grpSpLocks/>
                  </p:cNvGrpSpPr>
                  <p:nvPr/>
                </p:nvGrpSpPr>
                <p:grpSpPr bwMode="auto">
                  <a:xfrm>
                    <a:off x="2815" y="2143"/>
                    <a:ext cx="301" cy="91"/>
                    <a:chOff x="2815" y="2143"/>
                    <a:chExt cx="301" cy="91"/>
                  </a:xfrm>
                </p:grpSpPr>
                <p:sp>
                  <p:nvSpPr>
                    <p:cNvPr id="3854371" name="Freeform 35"/>
                    <p:cNvSpPr>
                      <a:spLocks/>
                    </p:cNvSpPr>
                    <p:nvPr/>
                  </p:nvSpPr>
                  <p:spPr bwMode="auto">
                    <a:xfrm>
                      <a:off x="2815" y="2164"/>
                      <a:ext cx="93" cy="70"/>
                    </a:xfrm>
                    <a:custGeom>
                      <a:avLst/>
                      <a:gdLst>
                        <a:gd name="T0" fmla="*/ 35 w 93"/>
                        <a:gd name="T1" fmla="*/ 11 h 70"/>
                        <a:gd name="T2" fmla="*/ 12 w 93"/>
                        <a:gd name="T3" fmla="*/ 32 h 70"/>
                        <a:gd name="T4" fmla="*/ 0 w 93"/>
                        <a:gd name="T5" fmla="*/ 48 h 70"/>
                        <a:gd name="T6" fmla="*/ 0 w 93"/>
                        <a:gd name="T7" fmla="*/ 65 h 70"/>
                        <a:gd name="T8" fmla="*/ 12 w 93"/>
                        <a:gd name="T9" fmla="*/ 70 h 70"/>
                        <a:gd name="T10" fmla="*/ 41 w 93"/>
                        <a:gd name="T11" fmla="*/ 65 h 70"/>
                        <a:gd name="T12" fmla="*/ 58 w 93"/>
                        <a:gd name="T13" fmla="*/ 59 h 70"/>
                        <a:gd name="T14" fmla="*/ 70 w 93"/>
                        <a:gd name="T15" fmla="*/ 43 h 70"/>
                        <a:gd name="T16" fmla="*/ 93 w 93"/>
                        <a:gd name="T17" fmla="*/ 32 h 70"/>
                        <a:gd name="T18" fmla="*/ 93 w 93"/>
                        <a:gd name="T19" fmla="*/ 16 h 70"/>
                        <a:gd name="T20" fmla="*/ 87 w 93"/>
                        <a:gd name="T21" fmla="*/ 0 h 70"/>
                        <a:gd name="T22" fmla="*/ 64 w 93"/>
                        <a:gd name="T23" fmla="*/ 11 h 70"/>
                        <a:gd name="T24" fmla="*/ 35 w 93"/>
                        <a:gd name="T25" fmla="*/ 1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70">
                          <a:moveTo>
                            <a:pt x="35" y="11"/>
                          </a:moveTo>
                          <a:lnTo>
                            <a:pt x="12" y="32"/>
                          </a:lnTo>
                          <a:lnTo>
                            <a:pt x="0" y="48"/>
                          </a:lnTo>
                          <a:lnTo>
                            <a:pt x="0" y="65"/>
                          </a:lnTo>
                          <a:lnTo>
                            <a:pt x="12" y="70"/>
                          </a:lnTo>
                          <a:lnTo>
                            <a:pt x="41" y="65"/>
                          </a:lnTo>
                          <a:lnTo>
                            <a:pt x="58" y="59"/>
                          </a:lnTo>
                          <a:lnTo>
                            <a:pt x="70" y="43"/>
                          </a:lnTo>
                          <a:lnTo>
                            <a:pt x="93" y="32"/>
                          </a:lnTo>
                          <a:lnTo>
                            <a:pt x="93" y="16"/>
                          </a:lnTo>
                          <a:lnTo>
                            <a:pt x="87" y="0"/>
                          </a:lnTo>
                          <a:lnTo>
                            <a:pt x="64" y="11"/>
                          </a:lnTo>
                          <a:lnTo>
                            <a:pt x="35"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54372" name="Freeform 36"/>
                    <p:cNvSpPr>
                      <a:spLocks/>
                    </p:cNvSpPr>
                    <p:nvPr/>
                  </p:nvSpPr>
                  <p:spPr bwMode="auto">
                    <a:xfrm>
                      <a:off x="3012" y="2143"/>
                      <a:ext cx="104" cy="75"/>
                    </a:xfrm>
                    <a:custGeom>
                      <a:avLst/>
                      <a:gdLst>
                        <a:gd name="T0" fmla="*/ 0 w 104"/>
                        <a:gd name="T1" fmla="*/ 5 h 75"/>
                        <a:gd name="T2" fmla="*/ 0 w 104"/>
                        <a:gd name="T3" fmla="*/ 32 h 75"/>
                        <a:gd name="T4" fmla="*/ 12 w 104"/>
                        <a:gd name="T5" fmla="*/ 43 h 75"/>
                        <a:gd name="T6" fmla="*/ 29 w 104"/>
                        <a:gd name="T7" fmla="*/ 48 h 75"/>
                        <a:gd name="T8" fmla="*/ 41 w 104"/>
                        <a:gd name="T9" fmla="*/ 53 h 75"/>
                        <a:gd name="T10" fmla="*/ 58 w 104"/>
                        <a:gd name="T11" fmla="*/ 64 h 75"/>
                        <a:gd name="T12" fmla="*/ 87 w 104"/>
                        <a:gd name="T13" fmla="*/ 75 h 75"/>
                        <a:gd name="T14" fmla="*/ 99 w 104"/>
                        <a:gd name="T15" fmla="*/ 69 h 75"/>
                        <a:gd name="T16" fmla="*/ 104 w 104"/>
                        <a:gd name="T17" fmla="*/ 64 h 75"/>
                        <a:gd name="T18" fmla="*/ 104 w 104"/>
                        <a:gd name="T19" fmla="*/ 59 h 75"/>
                        <a:gd name="T20" fmla="*/ 93 w 104"/>
                        <a:gd name="T21" fmla="*/ 43 h 75"/>
                        <a:gd name="T22" fmla="*/ 70 w 104"/>
                        <a:gd name="T23" fmla="*/ 26 h 75"/>
                        <a:gd name="T24" fmla="*/ 52 w 104"/>
                        <a:gd name="T25" fmla="*/ 10 h 75"/>
                        <a:gd name="T26" fmla="*/ 46 w 104"/>
                        <a:gd name="T27" fmla="*/ 0 h 75"/>
                        <a:gd name="T28" fmla="*/ 0 w 104"/>
                        <a:gd name="T29" fmla="*/ 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75">
                          <a:moveTo>
                            <a:pt x="0" y="5"/>
                          </a:moveTo>
                          <a:lnTo>
                            <a:pt x="0" y="32"/>
                          </a:lnTo>
                          <a:lnTo>
                            <a:pt x="12" y="43"/>
                          </a:lnTo>
                          <a:lnTo>
                            <a:pt x="29" y="48"/>
                          </a:lnTo>
                          <a:lnTo>
                            <a:pt x="41" y="53"/>
                          </a:lnTo>
                          <a:lnTo>
                            <a:pt x="58" y="64"/>
                          </a:lnTo>
                          <a:lnTo>
                            <a:pt x="87" y="75"/>
                          </a:lnTo>
                          <a:lnTo>
                            <a:pt x="99" y="69"/>
                          </a:lnTo>
                          <a:lnTo>
                            <a:pt x="104" y="64"/>
                          </a:lnTo>
                          <a:lnTo>
                            <a:pt x="104" y="59"/>
                          </a:lnTo>
                          <a:lnTo>
                            <a:pt x="93" y="43"/>
                          </a:lnTo>
                          <a:lnTo>
                            <a:pt x="70" y="26"/>
                          </a:lnTo>
                          <a:lnTo>
                            <a:pt x="52" y="10"/>
                          </a:lnTo>
                          <a:lnTo>
                            <a:pt x="46"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854373" name="Group 37"/>
                  <p:cNvGrpSpPr>
                    <a:grpSpLocks/>
                  </p:cNvGrpSpPr>
                  <p:nvPr/>
                </p:nvGrpSpPr>
                <p:grpSpPr bwMode="auto">
                  <a:xfrm>
                    <a:off x="2803" y="1401"/>
                    <a:ext cx="342" cy="785"/>
                    <a:chOff x="2803" y="1401"/>
                    <a:chExt cx="342" cy="785"/>
                  </a:xfrm>
                </p:grpSpPr>
                <p:grpSp>
                  <p:nvGrpSpPr>
                    <p:cNvPr id="3854374" name="Group 38"/>
                    <p:cNvGrpSpPr>
                      <a:grpSpLocks/>
                    </p:cNvGrpSpPr>
                    <p:nvPr/>
                  </p:nvGrpSpPr>
                  <p:grpSpPr bwMode="auto">
                    <a:xfrm>
                      <a:off x="2844" y="1401"/>
                      <a:ext cx="220" cy="253"/>
                      <a:chOff x="2844" y="1401"/>
                      <a:chExt cx="220" cy="253"/>
                    </a:xfrm>
                  </p:grpSpPr>
                  <p:sp>
                    <p:nvSpPr>
                      <p:cNvPr id="3854375" name="Freeform 39"/>
                      <p:cNvSpPr>
                        <a:spLocks/>
                      </p:cNvSpPr>
                      <p:nvPr/>
                    </p:nvSpPr>
                    <p:spPr bwMode="auto">
                      <a:xfrm>
                        <a:off x="2844" y="1417"/>
                        <a:ext cx="220" cy="237"/>
                      </a:xfrm>
                      <a:custGeom>
                        <a:avLst/>
                        <a:gdLst>
                          <a:gd name="T0" fmla="*/ 0 w 220"/>
                          <a:gd name="T1" fmla="*/ 43 h 237"/>
                          <a:gd name="T2" fmla="*/ 70 w 220"/>
                          <a:gd name="T3" fmla="*/ 0 h 237"/>
                          <a:gd name="T4" fmla="*/ 139 w 220"/>
                          <a:gd name="T5" fmla="*/ 102 h 237"/>
                          <a:gd name="T6" fmla="*/ 151 w 220"/>
                          <a:gd name="T7" fmla="*/ 6 h 237"/>
                          <a:gd name="T8" fmla="*/ 197 w 220"/>
                          <a:gd name="T9" fmla="*/ 17 h 237"/>
                          <a:gd name="T10" fmla="*/ 220 w 220"/>
                          <a:gd name="T11" fmla="*/ 54 h 237"/>
                          <a:gd name="T12" fmla="*/ 214 w 220"/>
                          <a:gd name="T13" fmla="*/ 237 h 237"/>
                          <a:gd name="T14" fmla="*/ 23 w 220"/>
                          <a:gd name="T15" fmla="*/ 237 h 237"/>
                          <a:gd name="T16" fmla="*/ 0 w 220"/>
                          <a:gd name="T17" fmla="*/ 4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237">
                            <a:moveTo>
                              <a:pt x="0" y="43"/>
                            </a:moveTo>
                            <a:lnTo>
                              <a:pt x="70" y="0"/>
                            </a:lnTo>
                            <a:lnTo>
                              <a:pt x="139" y="102"/>
                            </a:lnTo>
                            <a:lnTo>
                              <a:pt x="151" y="6"/>
                            </a:lnTo>
                            <a:lnTo>
                              <a:pt x="197" y="17"/>
                            </a:lnTo>
                            <a:lnTo>
                              <a:pt x="220" y="54"/>
                            </a:lnTo>
                            <a:lnTo>
                              <a:pt x="214" y="237"/>
                            </a:lnTo>
                            <a:lnTo>
                              <a:pt x="23" y="237"/>
                            </a:lnTo>
                            <a:lnTo>
                              <a:pt x="0" y="43"/>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54376" name="Freeform 40"/>
                      <p:cNvSpPr>
                        <a:spLocks/>
                      </p:cNvSpPr>
                      <p:nvPr/>
                    </p:nvSpPr>
                    <p:spPr bwMode="auto">
                      <a:xfrm>
                        <a:off x="2908" y="1401"/>
                        <a:ext cx="87" cy="140"/>
                      </a:xfrm>
                      <a:custGeom>
                        <a:avLst/>
                        <a:gdLst>
                          <a:gd name="T0" fmla="*/ 0 w 87"/>
                          <a:gd name="T1" fmla="*/ 16 h 140"/>
                          <a:gd name="T2" fmla="*/ 6 w 87"/>
                          <a:gd name="T3" fmla="*/ 0 h 140"/>
                          <a:gd name="T4" fmla="*/ 64 w 87"/>
                          <a:gd name="T5" fmla="*/ 27 h 140"/>
                          <a:gd name="T6" fmla="*/ 75 w 87"/>
                          <a:gd name="T7" fmla="*/ 11 h 140"/>
                          <a:gd name="T8" fmla="*/ 81 w 87"/>
                          <a:gd name="T9" fmla="*/ 16 h 140"/>
                          <a:gd name="T10" fmla="*/ 87 w 87"/>
                          <a:gd name="T11" fmla="*/ 97 h 140"/>
                          <a:gd name="T12" fmla="*/ 87 w 87"/>
                          <a:gd name="T13" fmla="*/ 140 h 140"/>
                          <a:gd name="T14" fmla="*/ 0 w 87"/>
                          <a:gd name="T15" fmla="*/ 16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140">
                            <a:moveTo>
                              <a:pt x="0" y="16"/>
                            </a:moveTo>
                            <a:lnTo>
                              <a:pt x="6" y="0"/>
                            </a:lnTo>
                            <a:lnTo>
                              <a:pt x="64" y="27"/>
                            </a:lnTo>
                            <a:lnTo>
                              <a:pt x="75" y="11"/>
                            </a:lnTo>
                            <a:lnTo>
                              <a:pt x="81" y="16"/>
                            </a:lnTo>
                            <a:lnTo>
                              <a:pt x="87" y="97"/>
                            </a:lnTo>
                            <a:lnTo>
                              <a:pt x="87" y="140"/>
                            </a:lnTo>
                            <a:lnTo>
                              <a:pt x="0" y="16"/>
                            </a:lnTo>
                            <a:close/>
                          </a:path>
                        </a:pathLst>
                      </a:custGeom>
                      <a:solidFill>
                        <a:srgbClr val="FFD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54377" name="Freeform 41"/>
                      <p:cNvSpPr>
                        <a:spLocks/>
                      </p:cNvSpPr>
                      <p:nvPr/>
                    </p:nvSpPr>
                    <p:spPr bwMode="auto">
                      <a:xfrm>
                        <a:off x="2937" y="1428"/>
                        <a:ext cx="52" cy="27"/>
                      </a:xfrm>
                      <a:custGeom>
                        <a:avLst/>
                        <a:gdLst>
                          <a:gd name="T0" fmla="*/ 0 w 52"/>
                          <a:gd name="T1" fmla="*/ 27 h 27"/>
                          <a:gd name="T2" fmla="*/ 29 w 52"/>
                          <a:gd name="T3" fmla="*/ 0 h 27"/>
                          <a:gd name="T4" fmla="*/ 52 w 52"/>
                          <a:gd name="T5" fmla="*/ 22 h 27"/>
                        </a:gdLst>
                        <a:ahLst/>
                        <a:cxnLst>
                          <a:cxn ang="0">
                            <a:pos x="T0" y="T1"/>
                          </a:cxn>
                          <a:cxn ang="0">
                            <a:pos x="T2" y="T3"/>
                          </a:cxn>
                          <a:cxn ang="0">
                            <a:pos x="T4" y="T5"/>
                          </a:cxn>
                        </a:cxnLst>
                        <a:rect l="0" t="0" r="r" b="b"/>
                        <a:pathLst>
                          <a:path w="52" h="27">
                            <a:moveTo>
                              <a:pt x="0" y="27"/>
                            </a:moveTo>
                            <a:lnTo>
                              <a:pt x="29" y="0"/>
                            </a:lnTo>
                            <a:lnTo>
                              <a:pt x="52" y="2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854378" name="Group 42"/>
                    <p:cNvGrpSpPr>
                      <a:grpSpLocks/>
                    </p:cNvGrpSpPr>
                    <p:nvPr/>
                  </p:nvGrpSpPr>
                  <p:grpSpPr bwMode="auto">
                    <a:xfrm>
                      <a:off x="2803" y="1412"/>
                      <a:ext cx="342" cy="774"/>
                      <a:chOff x="2803" y="1412"/>
                      <a:chExt cx="342" cy="774"/>
                    </a:xfrm>
                  </p:grpSpPr>
                  <p:sp>
                    <p:nvSpPr>
                      <p:cNvPr id="3854379" name="Freeform 43"/>
                      <p:cNvSpPr>
                        <a:spLocks/>
                      </p:cNvSpPr>
                      <p:nvPr/>
                    </p:nvSpPr>
                    <p:spPr bwMode="auto">
                      <a:xfrm>
                        <a:off x="2803" y="1412"/>
                        <a:ext cx="342" cy="774"/>
                      </a:xfrm>
                      <a:custGeom>
                        <a:avLst/>
                        <a:gdLst>
                          <a:gd name="T0" fmla="*/ 105 w 342"/>
                          <a:gd name="T1" fmla="*/ 0 h 774"/>
                          <a:gd name="T2" fmla="*/ 24 w 342"/>
                          <a:gd name="T3" fmla="*/ 59 h 774"/>
                          <a:gd name="T4" fmla="*/ 0 w 342"/>
                          <a:gd name="T5" fmla="*/ 242 h 774"/>
                          <a:gd name="T6" fmla="*/ 64 w 342"/>
                          <a:gd name="T7" fmla="*/ 360 h 774"/>
                          <a:gd name="T8" fmla="*/ 64 w 342"/>
                          <a:gd name="T9" fmla="*/ 381 h 774"/>
                          <a:gd name="T10" fmla="*/ 70 w 342"/>
                          <a:gd name="T11" fmla="*/ 414 h 774"/>
                          <a:gd name="T12" fmla="*/ 76 w 342"/>
                          <a:gd name="T13" fmla="*/ 430 h 774"/>
                          <a:gd name="T14" fmla="*/ 64 w 342"/>
                          <a:gd name="T15" fmla="*/ 559 h 774"/>
                          <a:gd name="T16" fmla="*/ 47 w 342"/>
                          <a:gd name="T17" fmla="*/ 768 h 774"/>
                          <a:gd name="T18" fmla="*/ 64 w 342"/>
                          <a:gd name="T19" fmla="*/ 774 h 774"/>
                          <a:gd name="T20" fmla="*/ 105 w 342"/>
                          <a:gd name="T21" fmla="*/ 763 h 774"/>
                          <a:gd name="T22" fmla="*/ 128 w 342"/>
                          <a:gd name="T23" fmla="*/ 618 h 774"/>
                          <a:gd name="T24" fmla="*/ 140 w 342"/>
                          <a:gd name="T25" fmla="*/ 569 h 774"/>
                          <a:gd name="T26" fmla="*/ 180 w 342"/>
                          <a:gd name="T27" fmla="*/ 430 h 774"/>
                          <a:gd name="T28" fmla="*/ 186 w 342"/>
                          <a:gd name="T29" fmla="*/ 575 h 774"/>
                          <a:gd name="T30" fmla="*/ 203 w 342"/>
                          <a:gd name="T31" fmla="*/ 747 h 774"/>
                          <a:gd name="T32" fmla="*/ 261 w 342"/>
                          <a:gd name="T33" fmla="*/ 752 h 774"/>
                          <a:gd name="T34" fmla="*/ 267 w 342"/>
                          <a:gd name="T35" fmla="*/ 564 h 774"/>
                          <a:gd name="T36" fmla="*/ 261 w 342"/>
                          <a:gd name="T37" fmla="*/ 376 h 774"/>
                          <a:gd name="T38" fmla="*/ 261 w 342"/>
                          <a:gd name="T39" fmla="*/ 285 h 774"/>
                          <a:gd name="T40" fmla="*/ 273 w 342"/>
                          <a:gd name="T41" fmla="*/ 252 h 774"/>
                          <a:gd name="T42" fmla="*/ 279 w 342"/>
                          <a:gd name="T43" fmla="*/ 258 h 774"/>
                          <a:gd name="T44" fmla="*/ 337 w 342"/>
                          <a:gd name="T45" fmla="*/ 226 h 774"/>
                          <a:gd name="T46" fmla="*/ 342 w 342"/>
                          <a:gd name="T47" fmla="*/ 167 h 774"/>
                          <a:gd name="T48" fmla="*/ 250 w 342"/>
                          <a:gd name="T49" fmla="*/ 22 h 774"/>
                          <a:gd name="T50" fmla="*/ 186 w 342"/>
                          <a:gd name="T51" fmla="*/ 0 h 774"/>
                          <a:gd name="T52" fmla="*/ 198 w 342"/>
                          <a:gd name="T53" fmla="*/ 97 h 774"/>
                          <a:gd name="T54" fmla="*/ 186 w 342"/>
                          <a:gd name="T55" fmla="*/ 193 h 774"/>
                          <a:gd name="T56" fmla="*/ 157 w 342"/>
                          <a:gd name="T57" fmla="*/ 102 h 774"/>
                          <a:gd name="T58" fmla="*/ 105 w 342"/>
                          <a:gd name="T59" fmla="*/ 0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2" h="774">
                            <a:moveTo>
                              <a:pt x="105" y="0"/>
                            </a:moveTo>
                            <a:lnTo>
                              <a:pt x="24" y="59"/>
                            </a:lnTo>
                            <a:lnTo>
                              <a:pt x="0" y="242"/>
                            </a:lnTo>
                            <a:lnTo>
                              <a:pt x="64" y="360"/>
                            </a:lnTo>
                            <a:lnTo>
                              <a:pt x="64" y="381"/>
                            </a:lnTo>
                            <a:lnTo>
                              <a:pt x="70" y="414"/>
                            </a:lnTo>
                            <a:lnTo>
                              <a:pt x="76" y="430"/>
                            </a:lnTo>
                            <a:lnTo>
                              <a:pt x="64" y="559"/>
                            </a:lnTo>
                            <a:lnTo>
                              <a:pt x="47" y="768"/>
                            </a:lnTo>
                            <a:lnTo>
                              <a:pt x="64" y="774"/>
                            </a:lnTo>
                            <a:lnTo>
                              <a:pt x="105" y="763"/>
                            </a:lnTo>
                            <a:lnTo>
                              <a:pt x="128" y="618"/>
                            </a:lnTo>
                            <a:lnTo>
                              <a:pt x="140" y="569"/>
                            </a:lnTo>
                            <a:lnTo>
                              <a:pt x="180" y="430"/>
                            </a:lnTo>
                            <a:lnTo>
                              <a:pt x="186" y="575"/>
                            </a:lnTo>
                            <a:lnTo>
                              <a:pt x="203" y="747"/>
                            </a:lnTo>
                            <a:lnTo>
                              <a:pt x="261" y="752"/>
                            </a:lnTo>
                            <a:lnTo>
                              <a:pt x="267" y="564"/>
                            </a:lnTo>
                            <a:lnTo>
                              <a:pt x="261" y="376"/>
                            </a:lnTo>
                            <a:lnTo>
                              <a:pt x="261" y="285"/>
                            </a:lnTo>
                            <a:lnTo>
                              <a:pt x="273" y="252"/>
                            </a:lnTo>
                            <a:lnTo>
                              <a:pt x="279" y="258"/>
                            </a:lnTo>
                            <a:lnTo>
                              <a:pt x="337" y="226"/>
                            </a:lnTo>
                            <a:lnTo>
                              <a:pt x="342" y="167"/>
                            </a:lnTo>
                            <a:lnTo>
                              <a:pt x="250" y="22"/>
                            </a:lnTo>
                            <a:lnTo>
                              <a:pt x="186" y="0"/>
                            </a:lnTo>
                            <a:lnTo>
                              <a:pt x="198" y="97"/>
                            </a:lnTo>
                            <a:lnTo>
                              <a:pt x="186" y="193"/>
                            </a:lnTo>
                            <a:lnTo>
                              <a:pt x="157" y="102"/>
                            </a:lnTo>
                            <a:lnTo>
                              <a:pt x="105" y="0"/>
                            </a:lnTo>
                            <a:close/>
                          </a:path>
                        </a:pathLst>
                      </a:custGeom>
                      <a:solidFill>
                        <a:srgbClr val="5F3F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54380" name="Freeform 44"/>
                      <p:cNvSpPr>
                        <a:spLocks/>
                      </p:cNvSpPr>
                      <p:nvPr/>
                    </p:nvSpPr>
                    <p:spPr bwMode="auto">
                      <a:xfrm>
                        <a:off x="2821" y="1498"/>
                        <a:ext cx="87" cy="199"/>
                      </a:xfrm>
                      <a:custGeom>
                        <a:avLst/>
                        <a:gdLst>
                          <a:gd name="T0" fmla="*/ 40 w 87"/>
                          <a:gd name="T1" fmla="*/ 0 h 199"/>
                          <a:gd name="T2" fmla="*/ 52 w 87"/>
                          <a:gd name="T3" fmla="*/ 48 h 199"/>
                          <a:gd name="T4" fmla="*/ 46 w 87"/>
                          <a:gd name="T5" fmla="*/ 118 h 199"/>
                          <a:gd name="T6" fmla="*/ 0 w 87"/>
                          <a:gd name="T7" fmla="*/ 129 h 199"/>
                          <a:gd name="T8" fmla="*/ 46 w 87"/>
                          <a:gd name="T9" fmla="*/ 134 h 199"/>
                          <a:gd name="T10" fmla="*/ 58 w 87"/>
                          <a:gd name="T11" fmla="*/ 177 h 199"/>
                          <a:gd name="T12" fmla="*/ 87 w 87"/>
                          <a:gd name="T13" fmla="*/ 199 h 199"/>
                          <a:gd name="T14" fmla="*/ 75 w 87"/>
                          <a:gd name="T15" fmla="*/ 161 h 199"/>
                          <a:gd name="T16" fmla="*/ 69 w 87"/>
                          <a:gd name="T17" fmla="*/ 145 h 199"/>
                          <a:gd name="T18" fmla="*/ 64 w 87"/>
                          <a:gd name="T19" fmla="*/ 97 h 199"/>
                          <a:gd name="T20" fmla="*/ 40 w 87"/>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9">
                            <a:moveTo>
                              <a:pt x="40" y="0"/>
                            </a:moveTo>
                            <a:lnTo>
                              <a:pt x="52" y="48"/>
                            </a:lnTo>
                            <a:lnTo>
                              <a:pt x="46" y="118"/>
                            </a:lnTo>
                            <a:lnTo>
                              <a:pt x="0" y="129"/>
                            </a:lnTo>
                            <a:lnTo>
                              <a:pt x="46" y="134"/>
                            </a:lnTo>
                            <a:lnTo>
                              <a:pt x="58" y="177"/>
                            </a:lnTo>
                            <a:lnTo>
                              <a:pt x="87" y="199"/>
                            </a:lnTo>
                            <a:lnTo>
                              <a:pt x="75" y="161"/>
                            </a:lnTo>
                            <a:lnTo>
                              <a:pt x="69" y="145"/>
                            </a:lnTo>
                            <a:lnTo>
                              <a:pt x="64" y="97"/>
                            </a:lnTo>
                            <a:lnTo>
                              <a:pt x="40" y="0"/>
                            </a:lnTo>
                            <a:close/>
                          </a:path>
                        </a:pathLst>
                      </a:custGeom>
                      <a:solidFill>
                        <a:srgbClr val="3F1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54381" name="Freeform 45"/>
                      <p:cNvSpPr>
                        <a:spLocks/>
                      </p:cNvSpPr>
                      <p:nvPr/>
                    </p:nvSpPr>
                    <p:spPr bwMode="auto">
                      <a:xfrm>
                        <a:off x="2902" y="1509"/>
                        <a:ext cx="29" cy="27"/>
                      </a:xfrm>
                      <a:custGeom>
                        <a:avLst/>
                        <a:gdLst>
                          <a:gd name="T0" fmla="*/ 0 w 29"/>
                          <a:gd name="T1" fmla="*/ 27 h 27"/>
                          <a:gd name="T2" fmla="*/ 6 w 29"/>
                          <a:gd name="T3" fmla="*/ 0 h 27"/>
                          <a:gd name="T4" fmla="*/ 29 w 29"/>
                          <a:gd name="T5" fmla="*/ 21 h 27"/>
                          <a:gd name="T6" fmla="*/ 0 w 29"/>
                          <a:gd name="T7" fmla="*/ 27 h 27"/>
                        </a:gdLst>
                        <a:ahLst/>
                        <a:cxnLst>
                          <a:cxn ang="0">
                            <a:pos x="T0" y="T1"/>
                          </a:cxn>
                          <a:cxn ang="0">
                            <a:pos x="T2" y="T3"/>
                          </a:cxn>
                          <a:cxn ang="0">
                            <a:pos x="T4" y="T5"/>
                          </a:cxn>
                          <a:cxn ang="0">
                            <a:pos x="T6" y="T7"/>
                          </a:cxn>
                        </a:cxnLst>
                        <a:rect l="0" t="0" r="r" b="b"/>
                        <a:pathLst>
                          <a:path w="29" h="27">
                            <a:moveTo>
                              <a:pt x="0" y="27"/>
                            </a:moveTo>
                            <a:lnTo>
                              <a:pt x="6" y="0"/>
                            </a:lnTo>
                            <a:lnTo>
                              <a:pt x="29" y="21"/>
                            </a:lnTo>
                            <a:lnTo>
                              <a:pt x="0" y="27"/>
                            </a:lnTo>
                            <a:close/>
                          </a:path>
                        </a:pathLst>
                      </a:custGeom>
                      <a:solidFill>
                        <a:srgbClr val="FFD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grpSp>
              <p:nvGrpSpPr>
                <p:cNvPr id="3854382" name="Group 46"/>
                <p:cNvGrpSpPr>
                  <a:grpSpLocks/>
                </p:cNvGrpSpPr>
                <p:nvPr/>
              </p:nvGrpSpPr>
              <p:grpSpPr bwMode="auto">
                <a:xfrm>
                  <a:off x="2896" y="1278"/>
                  <a:ext cx="186" cy="386"/>
                  <a:chOff x="2896" y="1278"/>
                  <a:chExt cx="186" cy="386"/>
                </a:xfrm>
              </p:grpSpPr>
              <p:grpSp>
                <p:nvGrpSpPr>
                  <p:cNvPr id="3854383" name="Group 47"/>
                  <p:cNvGrpSpPr>
                    <a:grpSpLocks/>
                  </p:cNvGrpSpPr>
                  <p:nvPr/>
                </p:nvGrpSpPr>
                <p:grpSpPr bwMode="auto">
                  <a:xfrm>
                    <a:off x="2896" y="1278"/>
                    <a:ext cx="110" cy="150"/>
                    <a:chOff x="2896" y="1278"/>
                    <a:chExt cx="110" cy="150"/>
                  </a:xfrm>
                </p:grpSpPr>
                <p:grpSp>
                  <p:nvGrpSpPr>
                    <p:cNvPr id="3854384" name="Group 48"/>
                    <p:cNvGrpSpPr>
                      <a:grpSpLocks/>
                    </p:cNvGrpSpPr>
                    <p:nvPr/>
                  </p:nvGrpSpPr>
                  <p:grpSpPr bwMode="auto">
                    <a:xfrm>
                      <a:off x="2902" y="1283"/>
                      <a:ext cx="99" cy="145"/>
                      <a:chOff x="2902" y="1283"/>
                      <a:chExt cx="99" cy="145"/>
                    </a:xfrm>
                  </p:grpSpPr>
                  <p:sp>
                    <p:nvSpPr>
                      <p:cNvPr id="3854385" name="Freeform 49"/>
                      <p:cNvSpPr>
                        <a:spLocks/>
                      </p:cNvSpPr>
                      <p:nvPr/>
                    </p:nvSpPr>
                    <p:spPr bwMode="auto">
                      <a:xfrm>
                        <a:off x="2902" y="1283"/>
                        <a:ext cx="99" cy="145"/>
                      </a:xfrm>
                      <a:custGeom>
                        <a:avLst/>
                        <a:gdLst>
                          <a:gd name="T0" fmla="*/ 93 w 99"/>
                          <a:gd name="T1" fmla="*/ 22 h 145"/>
                          <a:gd name="T2" fmla="*/ 99 w 99"/>
                          <a:gd name="T3" fmla="*/ 48 h 145"/>
                          <a:gd name="T4" fmla="*/ 93 w 99"/>
                          <a:gd name="T5" fmla="*/ 54 h 145"/>
                          <a:gd name="T6" fmla="*/ 99 w 99"/>
                          <a:gd name="T7" fmla="*/ 65 h 145"/>
                          <a:gd name="T8" fmla="*/ 93 w 99"/>
                          <a:gd name="T9" fmla="*/ 70 h 145"/>
                          <a:gd name="T10" fmla="*/ 93 w 99"/>
                          <a:gd name="T11" fmla="*/ 86 h 145"/>
                          <a:gd name="T12" fmla="*/ 93 w 99"/>
                          <a:gd name="T13" fmla="*/ 97 h 145"/>
                          <a:gd name="T14" fmla="*/ 93 w 99"/>
                          <a:gd name="T15" fmla="*/ 108 h 145"/>
                          <a:gd name="T16" fmla="*/ 87 w 99"/>
                          <a:gd name="T17" fmla="*/ 118 h 145"/>
                          <a:gd name="T18" fmla="*/ 81 w 99"/>
                          <a:gd name="T19" fmla="*/ 124 h 145"/>
                          <a:gd name="T20" fmla="*/ 81 w 99"/>
                          <a:gd name="T21" fmla="*/ 129 h 145"/>
                          <a:gd name="T22" fmla="*/ 64 w 99"/>
                          <a:gd name="T23" fmla="*/ 145 h 145"/>
                          <a:gd name="T24" fmla="*/ 12 w 99"/>
                          <a:gd name="T25" fmla="*/ 124 h 145"/>
                          <a:gd name="T26" fmla="*/ 12 w 99"/>
                          <a:gd name="T27" fmla="*/ 91 h 145"/>
                          <a:gd name="T28" fmla="*/ 12 w 99"/>
                          <a:gd name="T29" fmla="*/ 86 h 145"/>
                          <a:gd name="T30" fmla="*/ 6 w 99"/>
                          <a:gd name="T31" fmla="*/ 81 h 145"/>
                          <a:gd name="T32" fmla="*/ 0 w 99"/>
                          <a:gd name="T33" fmla="*/ 70 h 145"/>
                          <a:gd name="T34" fmla="*/ 0 w 99"/>
                          <a:gd name="T35" fmla="*/ 54 h 145"/>
                          <a:gd name="T36" fmla="*/ 6 w 99"/>
                          <a:gd name="T37" fmla="*/ 48 h 145"/>
                          <a:gd name="T38" fmla="*/ 6 w 99"/>
                          <a:gd name="T39" fmla="*/ 43 h 145"/>
                          <a:gd name="T40" fmla="*/ 6 w 99"/>
                          <a:gd name="T41" fmla="*/ 32 h 145"/>
                          <a:gd name="T42" fmla="*/ 6 w 99"/>
                          <a:gd name="T43" fmla="*/ 27 h 145"/>
                          <a:gd name="T44" fmla="*/ 12 w 99"/>
                          <a:gd name="T45" fmla="*/ 16 h 145"/>
                          <a:gd name="T46" fmla="*/ 12 w 99"/>
                          <a:gd name="T47" fmla="*/ 11 h 145"/>
                          <a:gd name="T48" fmla="*/ 23 w 99"/>
                          <a:gd name="T49" fmla="*/ 0 h 145"/>
                          <a:gd name="T50" fmla="*/ 35 w 99"/>
                          <a:gd name="T51" fmla="*/ 0 h 145"/>
                          <a:gd name="T52" fmla="*/ 46 w 99"/>
                          <a:gd name="T53" fmla="*/ 0 h 145"/>
                          <a:gd name="T54" fmla="*/ 58 w 99"/>
                          <a:gd name="T55" fmla="*/ 0 h 145"/>
                          <a:gd name="T56" fmla="*/ 64 w 99"/>
                          <a:gd name="T57" fmla="*/ 0 h 145"/>
                          <a:gd name="T58" fmla="*/ 75 w 99"/>
                          <a:gd name="T59" fmla="*/ 0 h 145"/>
                          <a:gd name="T60" fmla="*/ 87 w 99"/>
                          <a:gd name="T61" fmla="*/ 5 h 145"/>
                          <a:gd name="T62" fmla="*/ 87 w 99"/>
                          <a:gd name="T63" fmla="*/ 11 h 145"/>
                          <a:gd name="T64" fmla="*/ 93 w 99"/>
                          <a:gd name="T65" fmla="*/ 16 h 145"/>
                          <a:gd name="T66" fmla="*/ 93 w 99"/>
                          <a:gd name="T67" fmla="*/ 2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 h="145">
                            <a:moveTo>
                              <a:pt x="93" y="22"/>
                            </a:moveTo>
                            <a:lnTo>
                              <a:pt x="99" y="48"/>
                            </a:lnTo>
                            <a:lnTo>
                              <a:pt x="93" y="54"/>
                            </a:lnTo>
                            <a:lnTo>
                              <a:pt x="99" y="65"/>
                            </a:lnTo>
                            <a:lnTo>
                              <a:pt x="93" y="70"/>
                            </a:lnTo>
                            <a:lnTo>
                              <a:pt x="93" y="86"/>
                            </a:lnTo>
                            <a:lnTo>
                              <a:pt x="93" y="97"/>
                            </a:lnTo>
                            <a:lnTo>
                              <a:pt x="93" y="108"/>
                            </a:lnTo>
                            <a:lnTo>
                              <a:pt x="87" y="118"/>
                            </a:lnTo>
                            <a:lnTo>
                              <a:pt x="81" y="124"/>
                            </a:lnTo>
                            <a:lnTo>
                              <a:pt x="81" y="129"/>
                            </a:lnTo>
                            <a:lnTo>
                              <a:pt x="64" y="145"/>
                            </a:lnTo>
                            <a:lnTo>
                              <a:pt x="12" y="124"/>
                            </a:lnTo>
                            <a:lnTo>
                              <a:pt x="12" y="91"/>
                            </a:lnTo>
                            <a:lnTo>
                              <a:pt x="12" y="86"/>
                            </a:lnTo>
                            <a:lnTo>
                              <a:pt x="6" y="81"/>
                            </a:lnTo>
                            <a:lnTo>
                              <a:pt x="0" y="70"/>
                            </a:lnTo>
                            <a:lnTo>
                              <a:pt x="0" y="54"/>
                            </a:lnTo>
                            <a:lnTo>
                              <a:pt x="6" y="48"/>
                            </a:lnTo>
                            <a:lnTo>
                              <a:pt x="6" y="43"/>
                            </a:lnTo>
                            <a:lnTo>
                              <a:pt x="6" y="32"/>
                            </a:lnTo>
                            <a:lnTo>
                              <a:pt x="6" y="27"/>
                            </a:lnTo>
                            <a:lnTo>
                              <a:pt x="12" y="16"/>
                            </a:lnTo>
                            <a:lnTo>
                              <a:pt x="12" y="11"/>
                            </a:lnTo>
                            <a:lnTo>
                              <a:pt x="23" y="0"/>
                            </a:lnTo>
                            <a:lnTo>
                              <a:pt x="35" y="0"/>
                            </a:lnTo>
                            <a:lnTo>
                              <a:pt x="46" y="0"/>
                            </a:lnTo>
                            <a:lnTo>
                              <a:pt x="58" y="0"/>
                            </a:lnTo>
                            <a:lnTo>
                              <a:pt x="64" y="0"/>
                            </a:lnTo>
                            <a:lnTo>
                              <a:pt x="75" y="0"/>
                            </a:lnTo>
                            <a:lnTo>
                              <a:pt x="87" y="5"/>
                            </a:lnTo>
                            <a:lnTo>
                              <a:pt x="87" y="11"/>
                            </a:lnTo>
                            <a:lnTo>
                              <a:pt x="93" y="16"/>
                            </a:lnTo>
                            <a:lnTo>
                              <a:pt x="93" y="22"/>
                            </a:lnTo>
                            <a:close/>
                          </a:path>
                        </a:pathLst>
                      </a:custGeom>
                      <a:solidFill>
                        <a:srgbClr val="F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854386" name="Group 50"/>
                      <p:cNvGrpSpPr>
                        <a:grpSpLocks/>
                      </p:cNvGrpSpPr>
                      <p:nvPr/>
                    </p:nvGrpSpPr>
                    <p:grpSpPr bwMode="auto">
                      <a:xfrm>
                        <a:off x="2914" y="1331"/>
                        <a:ext cx="81" cy="70"/>
                        <a:chOff x="2914" y="1331"/>
                        <a:chExt cx="81" cy="70"/>
                      </a:xfrm>
                    </p:grpSpPr>
                    <p:sp>
                      <p:nvSpPr>
                        <p:cNvPr id="3854387" name="Freeform 51"/>
                        <p:cNvSpPr>
                          <a:spLocks/>
                        </p:cNvSpPr>
                        <p:nvPr/>
                      </p:nvSpPr>
                      <p:spPr bwMode="auto">
                        <a:xfrm>
                          <a:off x="2943" y="1331"/>
                          <a:ext cx="34" cy="11"/>
                        </a:xfrm>
                        <a:custGeom>
                          <a:avLst/>
                          <a:gdLst>
                            <a:gd name="T0" fmla="*/ 0 w 34"/>
                            <a:gd name="T1" fmla="*/ 0 h 11"/>
                            <a:gd name="T2" fmla="*/ 17 w 34"/>
                            <a:gd name="T3" fmla="*/ 0 h 11"/>
                            <a:gd name="T4" fmla="*/ 23 w 34"/>
                            <a:gd name="T5" fmla="*/ 0 h 11"/>
                            <a:gd name="T6" fmla="*/ 29 w 34"/>
                            <a:gd name="T7" fmla="*/ 6 h 11"/>
                            <a:gd name="T8" fmla="*/ 34 w 34"/>
                            <a:gd name="T9" fmla="*/ 6 h 11"/>
                            <a:gd name="T10" fmla="*/ 29 w 34"/>
                            <a:gd name="T11" fmla="*/ 6 h 11"/>
                            <a:gd name="T12" fmla="*/ 29 w 34"/>
                            <a:gd name="T13" fmla="*/ 11 h 11"/>
                            <a:gd name="T14" fmla="*/ 29 w 34"/>
                            <a:gd name="T15" fmla="*/ 11 h 11"/>
                            <a:gd name="T16" fmla="*/ 17 w 34"/>
                            <a:gd name="T17" fmla="*/ 11 h 11"/>
                            <a:gd name="T18" fmla="*/ 5 w 34"/>
                            <a:gd name="T19" fmla="*/ 11 h 11"/>
                            <a:gd name="T20" fmla="*/ 11 w 34"/>
                            <a:gd name="T21" fmla="*/ 11 h 11"/>
                            <a:gd name="T22" fmla="*/ 5 w 34"/>
                            <a:gd name="T23" fmla="*/ 6 h 11"/>
                            <a:gd name="T24" fmla="*/ 0 w 34"/>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11">
                              <a:moveTo>
                                <a:pt x="0" y="0"/>
                              </a:moveTo>
                              <a:lnTo>
                                <a:pt x="17" y="0"/>
                              </a:lnTo>
                              <a:lnTo>
                                <a:pt x="23" y="0"/>
                              </a:lnTo>
                              <a:lnTo>
                                <a:pt x="29" y="6"/>
                              </a:lnTo>
                              <a:lnTo>
                                <a:pt x="34" y="6"/>
                              </a:lnTo>
                              <a:lnTo>
                                <a:pt x="29" y="6"/>
                              </a:lnTo>
                              <a:lnTo>
                                <a:pt x="29" y="11"/>
                              </a:lnTo>
                              <a:lnTo>
                                <a:pt x="29" y="11"/>
                              </a:lnTo>
                              <a:lnTo>
                                <a:pt x="17" y="11"/>
                              </a:lnTo>
                              <a:lnTo>
                                <a:pt x="5" y="11"/>
                              </a:lnTo>
                              <a:lnTo>
                                <a:pt x="11" y="11"/>
                              </a:lnTo>
                              <a:lnTo>
                                <a:pt x="5" y="6"/>
                              </a:lnTo>
                              <a:lnTo>
                                <a:pt x="0" y="0"/>
                              </a:lnTo>
                              <a:close/>
                            </a:path>
                          </a:pathLst>
                        </a:custGeom>
                        <a:solidFill>
                          <a:srgbClr val="7F5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54388" name="Freeform 52"/>
                        <p:cNvSpPr>
                          <a:spLocks/>
                        </p:cNvSpPr>
                        <p:nvPr/>
                      </p:nvSpPr>
                      <p:spPr bwMode="auto">
                        <a:xfrm>
                          <a:off x="2983" y="1364"/>
                          <a:ext cx="12" cy="10"/>
                        </a:xfrm>
                        <a:custGeom>
                          <a:avLst/>
                          <a:gdLst>
                            <a:gd name="T0" fmla="*/ 0 w 12"/>
                            <a:gd name="T1" fmla="*/ 0 h 10"/>
                            <a:gd name="T2" fmla="*/ 12 w 12"/>
                            <a:gd name="T3" fmla="*/ 0 h 10"/>
                            <a:gd name="T4" fmla="*/ 12 w 12"/>
                            <a:gd name="T5" fmla="*/ 10 h 10"/>
                            <a:gd name="T6" fmla="*/ 0 w 12"/>
                            <a:gd name="T7" fmla="*/ 0 h 10"/>
                          </a:gdLst>
                          <a:ahLst/>
                          <a:cxnLst>
                            <a:cxn ang="0">
                              <a:pos x="T0" y="T1"/>
                            </a:cxn>
                            <a:cxn ang="0">
                              <a:pos x="T2" y="T3"/>
                            </a:cxn>
                            <a:cxn ang="0">
                              <a:pos x="T4" y="T5"/>
                            </a:cxn>
                            <a:cxn ang="0">
                              <a:pos x="T6" y="T7"/>
                            </a:cxn>
                          </a:cxnLst>
                          <a:rect l="0" t="0" r="r" b="b"/>
                          <a:pathLst>
                            <a:path w="12" h="10">
                              <a:moveTo>
                                <a:pt x="0" y="0"/>
                              </a:moveTo>
                              <a:lnTo>
                                <a:pt x="12" y="0"/>
                              </a:lnTo>
                              <a:lnTo>
                                <a:pt x="12" y="10"/>
                              </a:lnTo>
                              <a:lnTo>
                                <a:pt x="0" y="0"/>
                              </a:lnTo>
                              <a:close/>
                            </a:path>
                          </a:pathLst>
                        </a:custGeom>
                        <a:solidFill>
                          <a:srgbClr val="7F5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54389" name="Freeform 53"/>
                        <p:cNvSpPr>
                          <a:spLocks/>
                        </p:cNvSpPr>
                        <p:nvPr/>
                      </p:nvSpPr>
                      <p:spPr bwMode="auto">
                        <a:xfrm>
                          <a:off x="2914" y="1364"/>
                          <a:ext cx="52" cy="37"/>
                        </a:xfrm>
                        <a:custGeom>
                          <a:avLst/>
                          <a:gdLst>
                            <a:gd name="T0" fmla="*/ 0 w 52"/>
                            <a:gd name="T1" fmla="*/ 5 h 37"/>
                            <a:gd name="T2" fmla="*/ 5 w 52"/>
                            <a:gd name="T3" fmla="*/ 5 h 37"/>
                            <a:gd name="T4" fmla="*/ 23 w 52"/>
                            <a:gd name="T5" fmla="*/ 27 h 37"/>
                            <a:gd name="T6" fmla="*/ 52 w 52"/>
                            <a:gd name="T7" fmla="*/ 37 h 37"/>
                            <a:gd name="T8" fmla="*/ 17 w 52"/>
                            <a:gd name="T9" fmla="*/ 32 h 37"/>
                            <a:gd name="T10" fmla="*/ 5 w 52"/>
                            <a:gd name="T11" fmla="*/ 21 h 37"/>
                            <a:gd name="T12" fmla="*/ 0 w 52"/>
                            <a:gd name="T13" fmla="*/ 21 h 37"/>
                            <a:gd name="T14" fmla="*/ 0 w 52"/>
                            <a:gd name="T15" fmla="*/ 0 h 37"/>
                            <a:gd name="T16" fmla="*/ 0 w 52"/>
                            <a:gd name="T17"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37">
                              <a:moveTo>
                                <a:pt x="0" y="5"/>
                              </a:moveTo>
                              <a:lnTo>
                                <a:pt x="5" y="5"/>
                              </a:lnTo>
                              <a:lnTo>
                                <a:pt x="23" y="27"/>
                              </a:lnTo>
                              <a:lnTo>
                                <a:pt x="52" y="37"/>
                              </a:lnTo>
                              <a:lnTo>
                                <a:pt x="17" y="32"/>
                              </a:lnTo>
                              <a:lnTo>
                                <a:pt x="5" y="21"/>
                              </a:lnTo>
                              <a:lnTo>
                                <a:pt x="0" y="21"/>
                              </a:lnTo>
                              <a:lnTo>
                                <a:pt x="0" y="0"/>
                              </a:lnTo>
                              <a:lnTo>
                                <a:pt x="0" y="5"/>
                              </a:lnTo>
                              <a:close/>
                            </a:path>
                          </a:pathLst>
                        </a:custGeom>
                        <a:solidFill>
                          <a:srgbClr val="7F5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3854390" name="Freeform 54"/>
                    <p:cNvSpPr>
                      <a:spLocks/>
                    </p:cNvSpPr>
                    <p:nvPr/>
                  </p:nvSpPr>
                  <p:spPr bwMode="auto">
                    <a:xfrm>
                      <a:off x="2896" y="1278"/>
                      <a:ext cx="110" cy="96"/>
                    </a:xfrm>
                    <a:custGeom>
                      <a:avLst/>
                      <a:gdLst>
                        <a:gd name="T0" fmla="*/ 18 w 110"/>
                        <a:gd name="T1" fmla="*/ 96 h 96"/>
                        <a:gd name="T2" fmla="*/ 12 w 110"/>
                        <a:gd name="T3" fmla="*/ 86 h 96"/>
                        <a:gd name="T4" fmla="*/ 6 w 110"/>
                        <a:gd name="T5" fmla="*/ 70 h 96"/>
                        <a:gd name="T6" fmla="*/ 0 w 110"/>
                        <a:gd name="T7" fmla="*/ 53 h 96"/>
                        <a:gd name="T8" fmla="*/ 0 w 110"/>
                        <a:gd name="T9" fmla="*/ 32 h 96"/>
                        <a:gd name="T10" fmla="*/ 6 w 110"/>
                        <a:gd name="T11" fmla="*/ 16 h 96"/>
                        <a:gd name="T12" fmla="*/ 18 w 110"/>
                        <a:gd name="T13" fmla="*/ 10 h 96"/>
                        <a:gd name="T14" fmla="*/ 29 w 110"/>
                        <a:gd name="T15" fmla="*/ 5 h 96"/>
                        <a:gd name="T16" fmla="*/ 52 w 110"/>
                        <a:gd name="T17" fmla="*/ 0 h 96"/>
                        <a:gd name="T18" fmla="*/ 76 w 110"/>
                        <a:gd name="T19" fmla="*/ 5 h 96"/>
                        <a:gd name="T20" fmla="*/ 93 w 110"/>
                        <a:gd name="T21" fmla="*/ 10 h 96"/>
                        <a:gd name="T22" fmla="*/ 105 w 110"/>
                        <a:gd name="T23" fmla="*/ 10 h 96"/>
                        <a:gd name="T24" fmla="*/ 110 w 110"/>
                        <a:gd name="T25" fmla="*/ 10 h 96"/>
                        <a:gd name="T26" fmla="*/ 105 w 110"/>
                        <a:gd name="T27" fmla="*/ 16 h 96"/>
                        <a:gd name="T28" fmla="*/ 99 w 110"/>
                        <a:gd name="T29" fmla="*/ 27 h 96"/>
                        <a:gd name="T30" fmla="*/ 99 w 110"/>
                        <a:gd name="T31" fmla="*/ 32 h 96"/>
                        <a:gd name="T32" fmla="*/ 93 w 110"/>
                        <a:gd name="T33" fmla="*/ 27 h 96"/>
                        <a:gd name="T34" fmla="*/ 76 w 110"/>
                        <a:gd name="T35" fmla="*/ 21 h 96"/>
                        <a:gd name="T36" fmla="*/ 64 w 110"/>
                        <a:gd name="T37" fmla="*/ 21 h 96"/>
                        <a:gd name="T38" fmla="*/ 52 w 110"/>
                        <a:gd name="T39" fmla="*/ 21 h 96"/>
                        <a:gd name="T40" fmla="*/ 41 w 110"/>
                        <a:gd name="T41" fmla="*/ 21 h 96"/>
                        <a:gd name="T42" fmla="*/ 47 w 110"/>
                        <a:gd name="T43" fmla="*/ 27 h 96"/>
                        <a:gd name="T44" fmla="*/ 47 w 110"/>
                        <a:gd name="T45" fmla="*/ 32 h 96"/>
                        <a:gd name="T46" fmla="*/ 41 w 110"/>
                        <a:gd name="T47" fmla="*/ 37 h 96"/>
                        <a:gd name="T48" fmla="*/ 35 w 110"/>
                        <a:gd name="T49" fmla="*/ 48 h 96"/>
                        <a:gd name="T50" fmla="*/ 29 w 110"/>
                        <a:gd name="T51" fmla="*/ 59 h 96"/>
                        <a:gd name="T52" fmla="*/ 29 w 110"/>
                        <a:gd name="T53" fmla="*/ 70 h 96"/>
                        <a:gd name="T54" fmla="*/ 23 w 110"/>
                        <a:gd name="T55" fmla="*/ 64 h 96"/>
                        <a:gd name="T56" fmla="*/ 23 w 110"/>
                        <a:gd name="T57" fmla="*/ 59 h 96"/>
                        <a:gd name="T58" fmla="*/ 18 w 110"/>
                        <a:gd name="T59" fmla="*/ 53 h 96"/>
                        <a:gd name="T60" fmla="*/ 6 w 110"/>
                        <a:gd name="T61" fmla="*/ 59 h 96"/>
                        <a:gd name="T62" fmla="*/ 6 w 110"/>
                        <a:gd name="T63" fmla="*/ 59 h 96"/>
                        <a:gd name="T64" fmla="*/ 12 w 110"/>
                        <a:gd name="T65" fmla="*/ 80 h 96"/>
                        <a:gd name="T66" fmla="*/ 12 w 110"/>
                        <a:gd name="T67" fmla="*/ 86 h 96"/>
                        <a:gd name="T68" fmla="*/ 18 w 110"/>
                        <a:gd name="T6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96">
                          <a:moveTo>
                            <a:pt x="18" y="96"/>
                          </a:moveTo>
                          <a:lnTo>
                            <a:pt x="12" y="86"/>
                          </a:lnTo>
                          <a:lnTo>
                            <a:pt x="6" y="70"/>
                          </a:lnTo>
                          <a:lnTo>
                            <a:pt x="0" y="53"/>
                          </a:lnTo>
                          <a:lnTo>
                            <a:pt x="0" y="32"/>
                          </a:lnTo>
                          <a:lnTo>
                            <a:pt x="6" y="16"/>
                          </a:lnTo>
                          <a:lnTo>
                            <a:pt x="18" y="10"/>
                          </a:lnTo>
                          <a:lnTo>
                            <a:pt x="29" y="5"/>
                          </a:lnTo>
                          <a:lnTo>
                            <a:pt x="52" y="0"/>
                          </a:lnTo>
                          <a:lnTo>
                            <a:pt x="76" y="5"/>
                          </a:lnTo>
                          <a:lnTo>
                            <a:pt x="93" y="10"/>
                          </a:lnTo>
                          <a:lnTo>
                            <a:pt x="105" y="10"/>
                          </a:lnTo>
                          <a:lnTo>
                            <a:pt x="110" y="10"/>
                          </a:lnTo>
                          <a:lnTo>
                            <a:pt x="105" y="16"/>
                          </a:lnTo>
                          <a:lnTo>
                            <a:pt x="99" y="27"/>
                          </a:lnTo>
                          <a:lnTo>
                            <a:pt x="99" y="32"/>
                          </a:lnTo>
                          <a:lnTo>
                            <a:pt x="93" y="27"/>
                          </a:lnTo>
                          <a:lnTo>
                            <a:pt x="76" y="21"/>
                          </a:lnTo>
                          <a:lnTo>
                            <a:pt x="64" y="21"/>
                          </a:lnTo>
                          <a:lnTo>
                            <a:pt x="52" y="21"/>
                          </a:lnTo>
                          <a:lnTo>
                            <a:pt x="41" y="21"/>
                          </a:lnTo>
                          <a:lnTo>
                            <a:pt x="47" y="27"/>
                          </a:lnTo>
                          <a:lnTo>
                            <a:pt x="47" y="32"/>
                          </a:lnTo>
                          <a:lnTo>
                            <a:pt x="41" y="37"/>
                          </a:lnTo>
                          <a:lnTo>
                            <a:pt x="35" y="48"/>
                          </a:lnTo>
                          <a:lnTo>
                            <a:pt x="29" y="59"/>
                          </a:lnTo>
                          <a:lnTo>
                            <a:pt x="29" y="70"/>
                          </a:lnTo>
                          <a:lnTo>
                            <a:pt x="23" y="64"/>
                          </a:lnTo>
                          <a:lnTo>
                            <a:pt x="23" y="59"/>
                          </a:lnTo>
                          <a:lnTo>
                            <a:pt x="18" y="53"/>
                          </a:lnTo>
                          <a:lnTo>
                            <a:pt x="6" y="59"/>
                          </a:lnTo>
                          <a:lnTo>
                            <a:pt x="6" y="59"/>
                          </a:lnTo>
                          <a:lnTo>
                            <a:pt x="12" y="80"/>
                          </a:lnTo>
                          <a:lnTo>
                            <a:pt x="12" y="86"/>
                          </a:lnTo>
                          <a:lnTo>
                            <a:pt x="18" y="96"/>
                          </a:lnTo>
                          <a:close/>
                        </a:path>
                      </a:pathLst>
                    </a:custGeom>
                    <a:solidFill>
                      <a:srgbClr val="BF7F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854391" name="Freeform 55"/>
                  <p:cNvSpPr>
                    <a:spLocks/>
                  </p:cNvSpPr>
                  <p:nvPr/>
                </p:nvSpPr>
                <p:spPr bwMode="auto">
                  <a:xfrm>
                    <a:off x="2989" y="1622"/>
                    <a:ext cx="93" cy="42"/>
                  </a:xfrm>
                  <a:custGeom>
                    <a:avLst/>
                    <a:gdLst>
                      <a:gd name="T0" fmla="*/ 93 w 93"/>
                      <a:gd name="T1" fmla="*/ 37 h 42"/>
                      <a:gd name="T2" fmla="*/ 69 w 93"/>
                      <a:gd name="T3" fmla="*/ 42 h 42"/>
                      <a:gd name="T4" fmla="*/ 40 w 93"/>
                      <a:gd name="T5" fmla="*/ 42 h 42"/>
                      <a:gd name="T6" fmla="*/ 17 w 93"/>
                      <a:gd name="T7" fmla="*/ 32 h 42"/>
                      <a:gd name="T8" fmla="*/ 0 w 93"/>
                      <a:gd name="T9" fmla="*/ 5 h 42"/>
                      <a:gd name="T10" fmla="*/ 40 w 93"/>
                      <a:gd name="T11" fmla="*/ 10 h 42"/>
                      <a:gd name="T12" fmla="*/ 40 w 93"/>
                      <a:gd name="T13" fmla="*/ 0 h 42"/>
                      <a:gd name="T14" fmla="*/ 58 w 93"/>
                      <a:gd name="T15" fmla="*/ 0 h 42"/>
                      <a:gd name="T16" fmla="*/ 81 w 93"/>
                      <a:gd name="T17" fmla="*/ 10 h 42"/>
                      <a:gd name="T18" fmla="*/ 87 w 93"/>
                      <a:gd name="T19" fmla="*/ 10 h 42"/>
                      <a:gd name="T20" fmla="*/ 93 w 93"/>
                      <a:gd name="T21"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2">
                        <a:moveTo>
                          <a:pt x="93" y="37"/>
                        </a:moveTo>
                        <a:lnTo>
                          <a:pt x="69" y="42"/>
                        </a:lnTo>
                        <a:lnTo>
                          <a:pt x="40" y="42"/>
                        </a:lnTo>
                        <a:lnTo>
                          <a:pt x="17" y="32"/>
                        </a:lnTo>
                        <a:lnTo>
                          <a:pt x="0" y="5"/>
                        </a:lnTo>
                        <a:lnTo>
                          <a:pt x="40" y="10"/>
                        </a:lnTo>
                        <a:lnTo>
                          <a:pt x="40" y="0"/>
                        </a:lnTo>
                        <a:lnTo>
                          <a:pt x="58" y="0"/>
                        </a:lnTo>
                        <a:lnTo>
                          <a:pt x="81" y="10"/>
                        </a:lnTo>
                        <a:lnTo>
                          <a:pt x="87" y="10"/>
                        </a:lnTo>
                        <a:lnTo>
                          <a:pt x="93" y="37"/>
                        </a:lnTo>
                        <a:close/>
                      </a:path>
                    </a:pathLst>
                  </a:custGeom>
                  <a:solidFill>
                    <a:srgbClr val="F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62" name="Group 32"/>
              <p:cNvGrpSpPr>
                <a:grpSpLocks/>
              </p:cNvGrpSpPr>
              <p:nvPr/>
            </p:nvGrpSpPr>
            <p:grpSpPr bwMode="auto">
              <a:xfrm>
                <a:off x="1047073" y="3273407"/>
                <a:ext cx="216181" cy="669925"/>
                <a:chOff x="2803" y="1278"/>
                <a:chExt cx="342" cy="956"/>
              </a:xfrm>
            </p:grpSpPr>
            <p:grpSp>
              <p:nvGrpSpPr>
                <p:cNvPr id="63" name="Group 33"/>
                <p:cNvGrpSpPr>
                  <a:grpSpLocks/>
                </p:cNvGrpSpPr>
                <p:nvPr/>
              </p:nvGrpSpPr>
              <p:grpSpPr bwMode="auto">
                <a:xfrm>
                  <a:off x="2803" y="1401"/>
                  <a:ext cx="342" cy="833"/>
                  <a:chOff x="2803" y="1401"/>
                  <a:chExt cx="342" cy="833"/>
                </a:xfrm>
              </p:grpSpPr>
              <p:grpSp>
                <p:nvGrpSpPr>
                  <p:cNvPr id="74" name="Group 34"/>
                  <p:cNvGrpSpPr>
                    <a:grpSpLocks/>
                  </p:cNvGrpSpPr>
                  <p:nvPr/>
                </p:nvGrpSpPr>
                <p:grpSpPr bwMode="auto">
                  <a:xfrm>
                    <a:off x="2815" y="2143"/>
                    <a:ext cx="301" cy="91"/>
                    <a:chOff x="2815" y="2143"/>
                    <a:chExt cx="301" cy="91"/>
                  </a:xfrm>
                </p:grpSpPr>
                <p:sp>
                  <p:nvSpPr>
                    <p:cNvPr id="84" name="Freeform 35"/>
                    <p:cNvSpPr>
                      <a:spLocks/>
                    </p:cNvSpPr>
                    <p:nvPr/>
                  </p:nvSpPr>
                  <p:spPr bwMode="auto">
                    <a:xfrm>
                      <a:off x="2815" y="2164"/>
                      <a:ext cx="93" cy="70"/>
                    </a:xfrm>
                    <a:custGeom>
                      <a:avLst/>
                      <a:gdLst>
                        <a:gd name="T0" fmla="*/ 35 w 93"/>
                        <a:gd name="T1" fmla="*/ 11 h 70"/>
                        <a:gd name="T2" fmla="*/ 12 w 93"/>
                        <a:gd name="T3" fmla="*/ 32 h 70"/>
                        <a:gd name="T4" fmla="*/ 0 w 93"/>
                        <a:gd name="T5" fmla="*/ 48 h 70"/>
                        <a:gd name="T6" fmla="*/ 0 w 93"/>
                        <a:gd name="T7" fmla="*/ 65 h 70"/>
                        <a:gd name="T8" fmla="*/ 12 w 93"/>
                        <a:gd name="T9" fmla="*/ 70 h 70"/>
                        <a:gd name="T10" fmla="*/ 41 w 93"/>
                        <a:gd name="T11" fmla="*/ 65 h 70"/>
                        <a:gd name="T12" fmla="*/ 58 w 93"/>
                        <a:gd name="T13" fmla="*/ 59 h 70"/>
                        <a:gd name="T14" fmla="*/ 70 w 93"/>
                        <a:gd name="T15" fmla="*/ 43 h 70"/>
                        <a:gd name="T16" fmla="*/ 93 w 93"/>
                        <a:gd name="T17" fmla="*/ 32 h 70"/>
                        <a:gd name="T18" fmla="*/ 93 w 93"/>
                        <a:gd name="T19" fmla="*/ 16 h 70"/>
                        <a:gd name="T20" fmla="*/ 87 w 93"/>
                        <a:gd name="T21" fmla="*/ 0 h 70"/>
                        <a:gd name="T22" fmla="*/ 64 w 93"/>
                        <a:gd name="T23" fmla="*/ 11 h 70"/>
                        <a:gd name="T24" fmla="*/ 35 w 93"/>
                        <a:gd name="T25" fmla="*/ 1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70">
                          <a:moveTo>
                            <a:pt x="35" y="11"/>
                          </a:moveTo>
                          <a:lnTo>
                            <a:pt x="12" y="32"/>
                          </a:lnTo>
                          <a:lnTo>
                            <a:pt x="0" y="48"/>
                          </a:lnTo>
                          <a:lnTo>
                            <a:pt x="0" y="65"/>
                          </a:lnTo>
                          <a:lnTo>
                            <a:pt x="12" y="70"/>
                          </a:lnTo>
                          <a:lnTo>
                            <a:pt x="41" y="65"/>
                          </a:lnTo>
                          <a:lnTo>
                            <a:pt x="58" y="59"/>
                          </a:lnTo>
                          <a:lnTo>
                            <a:pt x="70" y="43"/>
                          </a:lnTo>
                          <a:lnTo>
                            <a:pt x="93" y="32"/>
                          </a:lnTo>
                          <a:lnTo>
                            <a:pt x="93" y="16"/>
                          </a:lnTo>
                          <a:lnTo>
                            <a:pt x="87" y="0"/>
                          </a:lnTo>
                          <a:lnTo>
                            <a:pt x="64" y="11"/>
                          </a:lnTo>
                          <a:lnTo>
                            <a:pt x="35"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36"/>
                    <p:cNvSpPr>
                      <a:spLocks/>
                    </p:cNvSpPr>
                    <p:nvPr/>
                  </p:nvSpPr>
                  <p:spPr bwMode="auto">
                    <a:xfrm>
                      <a:off x="3012" y="2143"/>
                      <a:ext cx="104" cy="75"/>
                    </a:xfrm>
                    <a:custGeom>
                      <a:avLst/>
                      <a:gdLst>
                        <a:gd name="T0" fmla="*/ 0 w 104"/>
                        <a:gd name="T1" fmla="*/ 5 h 75"/>
                        <a:gd name="T2" fmla="*/ 0 w 104"/>
                        <a:gd name="T3" fmla="*/ 32 h 75"/>
                        <a:gd name="T4" fmla="*/ 12 w 104"/>
                        <a:gd name="T5" fmla="*/ 43 h 75"/>
                        <a:gd name="T6" fmla="*/ 29 w 104"/>
                        <a:gd name="T7" fmla="*/ 48 h 75"/>
                        <a:gd name="T8" fmla="*/ 41 w 104"/>
                        <a:gd name="T9" fmla="*/ 53 h 75"/>
                        <a:gd name="T10" fmla="*/ 58 w 104"/>
                        <a:gd name="T11" fmla="*/ 64 h 75"/>
                        <a:gd name="T12" fmla="*/ 87 w 104"/>
                        <a:gd name="T13" fmla="*/ 75 h 75"/>
                        <a:gd name="T14" fmla="*/ 99 w 104"/>
                        <a:gd name="T15" fmla="*/ 69 h 75"/>
                        <a:gd name="T16" fmla="*/ 104 w 104"/>
                        <a:gd name="T17" fmla="*/ 64 h 75"/>
                        <a:gd name="T18" fmla="*/ 104 w 104"/>
                        <a:gd name="T19" fmla="*/ 59 h 75"/>
                        <a:gd name="T20" fmla="*/ 93 w 104"/>
                        <a:gd name="T21" fmla="*/ 43 h 75"/>
                        <a:gd name="T22" fmla="*/ 70 w 104"/>
                        <a:gd name="T23" fmla="*/ 26 h 75"/>
                        <a:gd name="T24" fmla="*/ 52 w 104"/>
                        <a:gd name="T25" fmla="*/ 10 h 75"/>
                        <a:gd name="T26" fmla="*/ 46 w 104"/>
                        <a:gd name="T27" fmla="*/ 0 h 75"/>
                        <a:gd name="T28" fmla="*/ 0 w 104"/>
                        <a:gd name="T29" fmla="*/ 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75">
                          <a:moveTo>
                            <a:pt x="0" y="5"/>
                          </a:moveTo>
                          <a:lnTo>
                            <a:pt x="0" y="32"/>
                          </a:lnTo>
                          <a:lnTo>
                            <a:pt x="12" y="43"/>
                          </a:lnTo>
                          <a:lnTo>
                            <a:pt x="29" y="48"/>
                          </a:lnTo>
                          <a:lnTo>
                            <a:pt x="41" y="53"/>
                          </a:lnTo>
                          <a:lnTo>
                            <a:pt x="58" y="64"/>
                          </a:lnTo>
                          <a:lnTo>
                            <a:pt x="87" y="75"/>
                          </a:lnTo>
                          <a:lnTo>
                            <a:pt x="99" y="69"/>
                          </a:lnTo>
                          <a:lnTo>
                            <a:pt x="104" y="64"/>
                          </a:lnTo>
                          <a:lnTo>
                            <a:pt x="104" y="59"/>
                          </a:lnTo>
                          <a:lnTo>
                            <a:pt x="93" y="43"/>
                          </a:lnTo>
                          <a:lnTo>
                            <a:pt x="70" y="26"/>
                          </a:lnTo>
                          <a:lnTo>
                            <a:pt x="52" y="10"/>
                          </a:lnTo>
                          <a:lnTo>
                            <a:pt x="46"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5" name="Group 37"/>
                  <p:cNvGrpSpPr>
                    <a:grpSpLocks/>
                  </p:cNvGrpSpPr>
                  <p:nvPr/>
                </p:nvGrpSpPr>
                <p:grpSpPr bwMode="auto">
                  <a:xfrm>
                    <a:off x="2803" y="1401"/>
                    <a:ext cx="342" cy="785"/>
                    <a:chOff x="2803" y="1401"/>
                    <a:chExt cx="342" cy="785"/>
                  </a:xfrm>
                </p:grpSpPr>
                <p:grpSp>
                  <p:nvGrpSpPr>
                    <p:cNvPr id="76" name="Group 38"/>
                    <p:cNvGrpSpPr>
                      <a:grpSpLocks/>
                    </p:cNvGrpSpPr>
                    <p:nvPr/>
                  </p:nvGrpSpPr>
                  <p:grpSpPr bwMode="auto">
                    <a:xfrm>
                      <a:off x="2844" y="1401"/>
                      <a:ext cx="220" cy="253"/>
                      <a:chOff x="2844" y="1401"/>
                      <a:chExt cx="220" cy="253"/>
                    </a:xfrm>
                  </p:grpSpPr>
                  <p:sp>
                    <p:nvSpPr>
                      <p:cNvPr id="81" name="Freeform 39"/>
                      <p:cNvSpPr>
                        <a:spLocks/>
                      </p:cNvSpPr>
                      <p:nvPr/>
                    </p:nvSpPr>
                    <p:spPr bwMode="auto">
                      <a:xfrm>
                        <a:off x="2844" y="1417"/>
                        <a:ext cx="220" cy="237"/>
                      </a:xfrm>
                      <a:custGeom>
                        <a:avLst/>
                        <a:gdLst>
                          <a:gd name="T0" fmla="*/ 0 w 220"/>
                          <a:gd name="T1" fmla="*/ 43 h 237"/>
                          <a:gd name="T2" fmla="*/ 70 w 220"/>
                          <a:gd name="T3" fmla="*/ 0 h 237"/>
                          <a:gd name="T4" fmla="*/ 139 w 220"/>
                          <a:gd name="T5" fmla="*/ 102 h 237"/>
                          <a:gd name="T6" fmla="*/ 151 w 220"/>
                          <a:gd name="T7" fmla="*/ 6 h 237"/>
                          <a:gd name="T8" fmla="*/ 197 w 220"/>
                          <a:gd name="T9" fmla="*/ 17 h 237"/>
                          <a:gd name="T10" fmla="*/ 220 w 220"/>
                          <a:gd name="T11" fmla="*/ 54 h 237"/>
                          <a:gd name="T12" fmla="*/ 214 w 220"/>
                          <a:gd name="T13" fmla="*/ 237 h 237"/>
                          <a:gd name="T14" fmla="*/ 23 w 220"/>
                          <a:gd name="T15" fmla="*/ 237 h 237"/>
                          <a:gd name="T16" fmla="*/ 0 w 220"/>
                          <a:gd name="T17" fmla="*/ 4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237">
                            <a:moveTo>
                              <a:pt x="0" y="43"/>
                            </a:moveTo>
                            <a:lnTo>
                              <a:pt x="70" y="0"/>
                            </a:lnTo>
                            <a:lnTo>
                              <a:pt x="139" y="102"/>
                            </a:lnTo>
                            <a:lnTo>
                              <a:pt x="151" y="6"/>
                            </a:lnTo>
                            <a:lnTo>
                              <a:pt x="197" y="17"/>
                            </a:lnTo>
                            <a:lnTo>
                              <a:pt x="220" y="54"/>
                            </a:lnTo>
                            <a:lnTo>
                              <a:pt x="214" y="237"/>
                            </a:lnTo>
                            <a:lnTo>
                              <a:pt x="23" y="237"/>
                            </a:lnTo>
                            <a:lnTo>
                              <a:pt x="0" y="43"/>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Freeform 40"/>
                      <p:cNvSpPr>
                        <a:spLocks/>
                      </p:cNvSpPr>
                      <p:nvPr/>
                    </p:nvSpPr>
                    <p:spPr bwMode="auto">
                      <a:xfrm>
                        <a:off x="2908" y="1401"/>
                        <a:ext cx="87" cy="140"/>
                      </a:xfrm>
                      <a:custGeom>
                        <a:avLst/>
                        <a:gdLst>
                          <a:gd name="T0" fmla="*/ 0 w 87"/>
                          <a:gd name="T1" fmla="*/ 16 h 140"/>
                          <a:gd name="T2" fmla="*/ 6 w 87"/>
                          <a:gd name="T3" fmla="*/ 0 h 140"/>
                          <a:gd name="T4" fmla="*/ 64 w 87"/>
                          <a:gd name="T5" fmla="*/ 27 h 140"/>
                          <a:gd name="T6" fmla="*/ 75 w 87"/>
                          <a:gd name="T7" fmla="*/ 11 h 140"/>
                          <a:gd name="T8" fmla="*/ 81 w 87"/>
                          <a:gd name="T9" fmla="*/ 16 h 140"/>
                          <a:gd name="T10" fmla="*/ 87 w 87"/>
                          <a:gd name="T11" fmla="*/ 97 h 140"/>
                          <a:gd name="T12" fmla="*/ 87 w 87"/>
                          <a:gd name="T13" fmla="*/ 140 h 140"/>
                          <a:gd name="T14" fmla="*/ 0 w 87"/>
                          <a:gd name="T15" fmla="*/ 16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140">
                            <a:moveTo>
                              <a:pt x="0" y="16"/>
                            </a:moveTo>
                            <a:lnTo>
                              <a:pt x="6" y="0"/>
                            </a:lnTo>
                            <a:lnTo>
                              <a:pt x="64" y="27"/>
                            </a:lnTo>
                            <a:lnTo>
                              <a:pt x="75" y="11"/>
                            </a:lnTo>
                            <a:lnTo>
                              <a:pt x="81" y="16"/>
                            </a:lnTo>
                            <a:lnTo>
                              <a:pt x="87" y="97"/>
                            </a:lnTo>
                            <a:lnTo>
                              <a:pt x="87" y="140"/>
                            </a:lnTo>
                            <a:lnTo>
                              <a:pt x="0" y="16"/>
                            </a:lnTo>
                            <a:close/>
                          </a:path>
                        </a:pathLst>
                      </a:custGeom>
                      <a:solidFill>
                        <a:srgbClr val="FFD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41"/>
                      <p:cNvSpPr>
                        <a:spLocks/>
                      </p:cNvSpPr>
                      <p:nvPr/>
                    </p:nvSpPr>
                    <p:spPr bwMode="auto">
                      <a:xfrm>
                        <a:off x="2937" y="1428"/>
                        <a:ext cx="52" cy="27"/>
                      </a:xfrm>
                      <a:custGeom>
                        <a:avLst/>
                        <a:gdLst>
                          <a:gd name="T0" fmla="*/ 0 w 52"/>
                          <a:gd name="T1" fmla="*/ 27 h 27"/>
                          <a:gd name="T2" fmla="*/ 29 w 52"/>
                          <a:gd name="T3" fmla="*/ 0 h 27"/>
                          <a:gd name="T4" fmla="*/ 52 w 52"/>
                          <a:gd name="T5" fmla="*/ 22 h 27"/>
                        </a:gdLst>
                        <a:ahLst/>
                        <a:cxnLst>
                          <a:cxn ang="0">
                            <a:pos x="T0" y="T1"/>
                          </a:cxn>
                          <a:cxn ang="0">
                            <a:pos x="T2" y="T3"/>
                          </a:cxn>
                          <a:cxn ang="0">
                            <a:pos x="T4" y="T5"/>
                          </a:cxn>
                        </a:cxnLst>
                        <a:rect l="0" t="0" r="r" b="b"/>
                        <a:pathLst>
                          <a:path w="52" h="27">
                            <a:moveTo>
                              <a:pt x="0" y="27"/>
                            </a:moveTo>
                            <a:lnTo>
                              <a:pt x="29" y="0"/>
                            </a:lnTo>
                            <a:lnTo>
                              <a:pt x="52" y="2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77" name="Group 42"/>
                    <p:cNvGrpSpPr>
                      <a:grpSpLocks/>
                    </p:cNvGrpSpPr>
                    <p:nvPr/>
                  </p:nvGrpSpPr>
                  <p:grpSpPr bwMode="auto">
                    <a:xfrm>
                      <a:off x="2803" y="1412"/>
                      <a:ext cx="342" cy="774"/>
                      <a:chOff x="2803" y="1412"/>
                      <a:chExt cx="342" cy="774"/>
                    </a:xfrm>
                  </p:grpSpPr>
                  <p:sp>
                    <p:nvSpPr>
                      <p:cNvPr id="78" name="Freeform 43"/>
                      <p:cNvSpPr>
                        <a:spLocks/>
                      </p:cNvSpPr>
                      <p:nvPr/>
                    </p:nvSpPr>
                    <p:spPr bwMode="auto">
                      <a:xfrm>
                        <a:off x="2803" y="1412"/>
                        <a:ext cx="342" cy="774"/>
                      </a:xfrm>
                      <a:custGeom>
                        <a:avLst/>
                        <a:gdLst>
                          <a:gd name="T0" fmla="*/ 105 w 342"/>
                          <a:gd name="T1" fmla="*/ 0 h 774"/>
                          <a:gd name="T2" fmla="*/ 24 w 342"/>
                          <a:gd name="T3" fmla="*/ 59 h 774"/>
                          <a:gd name="T4" fmla="*/ 0 w 342"/>
                          <a:gd name="T5" fmla="*/ 242 h 774"/>
                          <a:gd name="T6" fmla="*/ 64 w 342"/>
                          <a:gd name="T7" fmla="*/ 360 h 774"/>
                          <a:gd name="T8" fmla="*/ 64 w 342"/>
                          <a:gd name="T9" fmla="*/ 381 h 774"/>
                          <a:gd name="T10" fmla="*/ 70 w 342"/>
                          <a:gd name="T11" fmla="*/ 414 h 774"/>
                          <a:gd name="T12" fmla="*/ 76 w 342"/>
                          <a:gd name="T13" fmla="*/ 430 h 774"/>
                          <a:gd name="T14" fmla="*/ 64 w 342"/>
                          <a:gd name="T15" fmla="*/ 559 h 774"/>
                          <a:gd name="T16" fmla="*/ 47 w 342"/>
                          <a:gd name="T17" fmla="*/ 768 h 774"/>
                          <a:gd name="T18" fmla="*/ 64 w 342"/>
                          <a:gd name="T19" fmla="*/ 774 h 774"/>
                          <a:gd name="T20" fmla="*/ 105 w 342"/>
                          <a:gd name="T21" fmla="*/ 763 h 774"/>
                          <a:gd name="T22" fmla="*/ 128 w 342"/>
                          <a:gd name="T23" fmla="*/ 618 h 774"/>
                          <a:gd name="T24" fmla="*/ 140 w 342"/>
                          <a:gd name="T25" fmla="*/ 569 h 774"/>
                          <a:gd name="T26" fmla="*/ 180 w 342"/>
                          <a:gd name="T27" fmla="*/ 430 h 774"/>
                          <a:gd name="T28" fmla="*/ 186 w 342"/>
                          <a:gd name="T29" fmla="*/ 575 h 774"/>
                          <a:gd name="T30" fmla="*/ 203 w 342"/>
                          <a:gd name="T31" fmla="*/ 747 h 774"/>
                          <a:gd name="T32" fmla="*/ 261 w 342"/>
                          <a:gd name="T33" fmla="*/ 752 h 774"/>
                          <a:gd name="T34" fmla="*/ 267 w 342"/>
                          <a:gd name="T35" fmla="*/ 564 h 774"/>
                          <a:gd name="T36" fmla="*/ 261 w 342"/>
                          <a:gd name="T37" fmla="*/ 376 h 774"/>
                          <a:gd name="T38" fmla="*/ 261 w 342"/>
                          <a:gd name="T39" fmla="*/ 285 h 774"/>
                          <a:gd name="T40" fmla="*/ 273 w 342"/>
                          <a:gd name="T41" fmla="*/ 252 h 774"/>
                          <a:gd name="T42" fmla="*/ 279 w 342"/>
                          <a:gd name="T43" fmla="*/ 258 h 774"/>
                          <a:gd name="T44" fmla="*/ 337 w 342"/>
                          <a:gd name="T45" fmla="*/ 226 h 774"/>
                          <a:gd name="T46" fmla="*/ 342 w 342"/>
                          <a:gd name="T47" fmla="*/ 167 h 774"/>
                          <a:gd name="T48" fmla="*/ 250 w 342"/>
                          <a:gd name="T49" fmla="*/ 22 h 774"/>
                          <a:gd name="T50" fmla="*/ 186 w 342"/>
                          <a:gd name="T51" fmla="*/ 0 h 774"/>
                          <a:gd name="T52" fmla="*/ 198 w 342"/>
                          <a:gd name="T53" fmla="*/ 97 h 774"/>
                          <a:gd name="T54" fmla="*/ 186 w 342"/>
                          <a:gd name="T55" fmla="*/ 193 h 774"/>
                          <a:gd name="T56" fmla="*/ 157 w 342"/>
                          <a:gd name="T57" fmla="*/ 102 h 774"/>
                          <a:gd name="T58" fmla="*/ 105 w 342"/>
                          <a:gd name="T59" fmla="*/ 0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2" h="774">
                            <a:moveTo>
                              <a:pt x="105" y="0"/>
                            </a:moveTo>
                            <a:lnTo>
                              <a:pt x="24" y="59"/>
                            </a:lnTo>
                            <a:lnTo>
                              <a:pt x="0" y="242"/>
                            </a:lnTo>
                            <a:lnTo>
                              <a:pt x="64" y="360"/>
                            </a:lnTo>
                            <a:lnTo>
                              <a:pt x="64" y="381"/>
                            </a:lnTo>
                            <a:lnTo>
                              <a:pt x="70" y="414"/>
                            </a:lnTo>
                            <a:lnTo>
                              <a:pt x="76" y="430"/>
                            </a:lnTo>
                            <a:lnTo>
                              <a:pt x="64" y="559"/>
                            </a:lnTo>
                            <a:lnTo>
                              <a:pt x="47" y="768"/>
                            </a:lnTo>
                            <a:lnTo>
                              <a:pt x="64" y="774"/>
                            </a:lnTo>
                            <a:lnTo>
                              <a:pt x="105" y="763"/>
                            </a:lnTo>
                            <a:lnTo>
                              <a:pt x="128" y="618"/>
                            </a:lnTo>
                            <a:lnTo>
                              <a:pt x="140" y="569"/>
                            </a:lnTo>
                            <a:lnTo>
                              <a:pt x="180" y="430"/>
                            </a:lnTo>
                            <a:lnTo>
                              <a:pt x="186" y="575"/>
                            </a:lnTo>
                            <a:lnTo>
                              <a:pt x="203" y="747"/>
                            </a:lnTo>
                            <a:lnTo>
                              <a:pt x="261" y="752"/>
                            </a:lnTo>
                            <a:lnTo>
                              <a:pt x="267" y="564"/>
                            </a:lnTo>
                            <a:lnTo>
                              <a:pt x="261" y="376"/>
                            </a:lnTo>
                            <a:lnTo>
                              <a:pt x="261" y="285"/>
                            </a:lnTo>
                            <a:lnTo>
                              <a:pt x="273" y="252"/>
                            </a:lnTo>
                            <a:lnTo>
                              <a:pt x="279" y="258"/>
                            </a:lnTo>
                            <a:lnTo>
                              <a:pt x="337" y="226"/>
                            </a:lnTo>
                            <a:lnTo>
                              <a:pt x="342" y="167"/>
                            </a:lnTo>
                            <a:lnTo>
                              <a:pt x="250" y="22"/>
                            </a:lnTo>
                            <a:lnTo>
                              <a:pt x="186" y="0"/>
                            </a:lnTo>
                            <a:lnTo>
                              <a:pt x="198" y="97"/>
                            </a:lnTo>
                            <a:lnTo>
                              <a:pt x="186" y="193"/>
                            </a:lnTo>
                            <a:lnTo>
                              <a:pt x="157" y="102"/>
                            </a:lnTo>
                            <a:lnTo>
                              <a:pt x="105" y="0"/>
                            </a:lnTo>
                            <a:close/>
                          </a:path>
                        </a:pathLst>
                      </a:custGeom>
                      <a:solidFill>
                        <a:srgbClr val="5F3F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44"/>
                      <p:cNvSpPr>
                        <a:spLocks/>
                      </p:cNvSpPr>
                      <p:nvPr/>
                    </p:nvSpPr>
                    <p:spPr bwMode="auto">
                      <a:xfrm>
                        <a:off x="2821" y="1498"/>
                        <a:ext cx="87" cy="199"/>
                      </a:xfrm>
                      <a:custGeom>
                        <a:avLst/>
                        <a:gdLst>
                          <a:gd name="T0" fmla="*/ 40 w 87"/>
                          <a:gd name="T1" fmla="*/ 0 h 199"/>
                          <a:gd name="T2" fmla="*/ 52 w 87"/>
                          <a:gd name="T3" fmla="*/ 48 h 199"/>
                          <a:gd name="T4" fmla="*/ 46 w 87"/>
                          <a:gd name="T5" fmla="*/ 118 h 199"/>
                          <a:gd name="T6" fmla="*/ 0 w 87"/>
                          <a:gd name="T7" fmla="*/ 129 h 199"/>
                          <a:gd name="T8" fmla="*/ 46 w 87"/>
                          <a:gd name="T9" fmla="*/ 134 h 199"/>
                          <a:gd name="T10" fmla="*/ 58 w 87"/>
                          <a:gd name="T11" fmla="*/ 177 h 199"/>
                          <a:gd name="T12" fmla="*/ 87 w 87"/>
                          <a:gd name="T13" fmla="*/ 199 h 199"/>
                          <a:gd name="T14" fmla="*/ 75 w 87"/>
                          <a:gd name="T15" fmla="*/ 161 h 199"/>
                          <a:gd name="T16" fmla="*/ 69 w 87"/>
                          <a:gd name="T17" fmla="*/ 145 h 199"/>
                          <a:gd name="T18" fmla="*/ 64 w 87"/>
                          <a:gd name="T19" fmla="*/ 97 h 199"/>
                          <a:gd name="T20" fmla="*/ 40 w 87"/>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9">
                            <a:moveTo>
                              <a:pt x="40" y="0"/>
                            </a:moveTo>
                            <a:lnTo>
                              <a:pt x="52" y="48"/>
                            </a:lnTo>
                            <a:lnTo>
                              <a:pt x="46" y="118"/>
                            </a:lnTo>
                            <a:lnTo>
                              <a:pt x="0" y="129"/>
                            </a:lnTo>
                            <a:lnTo>
                              <a:pt x="46" y="134"/>
                            </a:lnTo>
                            <a:lnTo>
                              <a:pt x="58" y="177"/>
                            </a:lnTo>
                            <a:lnTo>
                              <a:pt x="87" y="199"/>
                            </a:lnTo>
                            <a:lnTo>
                              <a:pt x="75" y="161"/>
                            </a:lnTo>
                            <a:lnTo>
                              <a:pt x="69" y="145"/>
                            </a:lnTo>
                            <a:lnTo>
                              <a:pt x="64" y="97"/>
                            </a:lnTo>
                            <a:lnTo>
                              <a:pt x="40" y="0"/>
                            </a:lnTo>
                            <a:close/>
                          </a:path>
                        </a:pathLst>
                      </a:custGeom>
                      <a:solidFill>
                        <a:srgbClr val="3F1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Freeform 45"/>
                      <p:cNvSpPr>
                        <a:spLocks/>
                      </p:cNvSpPr>
                      <p:nvPr/>
                    </p:nvSpPr>
                    <p:spPr bwMode="auto">
                      <a:xfrm>
                        <a:off x="2902" y="1509"/>
                        <a:ext cx="29" cy="27"/>
                      </a:xfrm>
                      <a:custGeom>
                        <a:avLst/>
                        <a:gdLst>
                          <a:gd name="T0" fmla="*/ 0 w 29"/>
                          <a:gd name="T1" fmla="*/ 27 h 27"/>
                          <a:gd name="T2" fmla="*/ 6 w 29"/>
                          <a:gd name="T3" fmla="*/ 0 h 27"/>
                          <a:gd name="T4" fmla="*/ 29 w 29"/>
                          <a:gd name="T5" fmla="*/ 21 h 27"/>
                          <a:gd name="T6" fmla="*/ 0 w 29"/>
                          <a:gd name="T7" fmla="*/ 27 h 27"/>
                        </a:gdLst>
                        <a:ahLst/>
                        <a:cxnLst>
                          <a:cxn ang="0">
                            <a:pos x="T0" y="T1"/>
                          </a:cxn>
                          <a:cxn ang="0">
                            <a:pos x="T2" y="T3"/>
                          </a:cxn>
                          <a:cxn ang="0">
                            <a:pos x="T4" y="T5"/>
                          </a:cxn>
                          <a:cxn ang="0">
                            <a:pos x="T6" y="T7"/>
                          </a:cxn>
                        </a:cxnLst>
                        <a:rect l="0" t="0" r="r" b="b"/>
                        <a:pathLst>
                          <a:path w="29" h="27">
                            <a:moveTo>
                              <a:pt x="0" y="27"/>
                            </a:moveTo>
                            <a:lnTo>
                              <a:pt x="6" y="0"/>
                            </a:lnTo>
                            <a:lnTo>
                              <a:pt x="29" y="21"/>
                            </a:lnTo>
                            <a:lnTo>
                              <a:pt x="0" y="27"/>
                            </a:lnTo>
                            <a:close/>
                          </a:path>
                        </a:pathLst>
                      </a:custGeom>
                      <a:solidFill>
                        <a:srgbClr val="FFD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grpSp>
              <p:nvGrpSpPr>
                <p:cNvPr id="64" name="Group 46"/>
                <p:cNvGrpSpPr>
                  <a:grpSpLocks/>
                </p:cNvGrpSpPr>
                <p:nvPr/>
              </p:nvGrpSpPr>
              <p:grpSpPr bwMode="auto">
                <a:xfrm>
                  <a:off x="2896" y="1278"/>
                  <a:ext cx="186" cy="386"/>
                  <a:chOff x="2896" y="1278"/>
                  <a:chExt cx="186" cy="386"/>
                </a:xfrm>
              </p:grpSpPr>
              <p:grpSp>
                <p:nvGrpSpPr>
                  <p:cNvPr id="65" name="Group 47"/>
                  <p:cNvGrpSpPr>
                    <a:grpSpLocks/>
                  </p:cNvGrpSpPr>
                  <p:nvPr/>
                </p:nvGrpSpPr>
                <p:grpSpPr bwMode="auto">
                  <a:xfrm>
                    <a:off x="2896" y="1278"/>
                    <a:ext cx="110" cy="150"/>
                    <a:chOff x="2896" y="1278"/>
                    <a:chExt cx="110" cy="150"/>
                  </a:xfrm>
                </p:grpSpPr>
                <p:grpSp>
                  <p:nvGrpSpPr>
                    <p:cNvPr id="67" name="Group 48"/>
                    <p:cNvGrpSpPr>
                      <a:grpSpLocks/>
                    </p:cNvGrpSpPr>
                    <p:nvPr/>
                  </p:nvGrpSpPr>
                  <p:grpSpPr bwMode="auto">
                    <a:xfrm>
                      <a:off x="2902" y="1283"/>
                      <a:ext cx="99" cy="145"/>
                      <a:chOff x="2902" y="1283"/>
                      <a:chExt cx="99" cy="145"/>
                    </a:xfrm>
                  </p:grpSpPr>
                  <p:sp>
                    <p:nvSpPr>
                      <p:cNvPr id="69" name="Freeform 49"/>
                      <p:cNvSpPr>
                        <a:spLocks/>
                      </p:cNvSpPr>
                      <p:nvPr/>
                    </p:nvSpPr>
                    <p:spPr bwMode="auto">
                      <a:xfrm>
                        <a:off x="2902" y="1283"/>
                        <a:ext cx="99" cy="145"/>
                      </a:xfrm>
                      <a:custGeom>
                        <a:avLst/>
                        <a:gdLst>
                          <a:gd name="T0" fmla="*/ 93 w 99"/>
                          <a:gd name="T1" fmla="*/ 22 h 145"/>
                          <a:gd name="T2" fmla="*/ 99 w 99"/>
                          <a:gd name="T3" fmla="*/ 48 h 145"/>
                          <a:gd name="T4" fmla="*/ 93 w 99"/>
                          <a:gd name="T5" fmla="*/ 54 h 145"/>
                          <a:gd name="T6" fmla="*/ 99 w 99"/>
                          <a:gd name="T7" fmla="*/ 65 h 145"/>
                          <a:gd name="T8" fmla="*/ 93 w 99"/>
                          <a:gd name="T9" fmla="*/ 70 h 145"/>
                          <a:gd name="T10" fmla="*/ 93 w 99"/>
                          <a:gd name="T11" fmla="*/ 86 h 145"/>
                          <a:gd name="T12" fmla="*/ 93 w 99"/>
                          <a:gd name="T13" fmla="*/ 97 h 145"/>
                          <a:gd name="T14" fmla="*/ 93 w 99"/>
                          <a:gd name="T15" fmla="*/ 108 h 145"/>
                          <a:gd name="T16" fmla="*/ 87 w 99"/>
                          <a:gd name="T17" fmla="*/ 118 h 145"/>
                          <a:gd name="T18" fmla="*/ 81 w 99"/>
                          <a:gd name="T19" fmla="*/ 124 h 145"/>
                          <a:gd name="T20" fmla="*/ 81 w 99"/>
                          <a:gd name="T21" fmla="*/ 129 h 145"/>
                          <a:gd name="T22" fmla="*/ 64 w 99"/>
                          <a:gd name="T23" fmla="*/ 145 h 145"/>
                          <a:gd name="T24" fmla="*/ 12 w 99"/>
                          <a:gd name="T25" fmla="*/ 124 h 145"/>
                          <a:gd name="T26" fmla="*/ 12 w 99"/>
                          <a:gd name="T27" fmla="*/ 91 h 145"/>
                          <a:gd name="T28" fmla="*/ 12 w 99"/>
                          <a:gd name="T29" fmla="*/ 86 h 145"/>
                          <a:gd name="T30" fmla="*/ 6 w 99"/>
                          <a:gd name="T31" fmla="*/ 81 h 145"/>
                          <a:gd name="T32" fmla="*/ 0 w 99"/>
                          <a:gd name="T33" fmla="*/ 70 h 145"/>
                          <a:gd name="T34" fmla="*/ 0 w 99"/>
                          <a:gd name="T35" fmla="*/ 54 h 145"/>
                          <a:gd name="T36" fmla="*/ 6 w 99"/>
                          <a:gd name="T37" fmla="*/ 48 h 145"/>
                          <a:gd name="T38" fmla="*/ 6 w 99"/>
                          <a:gd name="T39" fmla="*/ 43 h 145"/>
                          <a:gd name="T40" fmla="*/ 6 w 99"/>
                          <a:gd name="T41" fmla="*/ 32 h 145"/>
                          <a:gd name="T42" fmla="*/ 6 w 99"/>
                          <a:gd name="T43" fmla="*/ 27 h 145"/>
                          <a:gd name="T44" fmla="*/ 12 w 99"/>
                          <a:gd name="T45" fmla="*/ 16 h 145"/>
                          <a:gd name="T46" fmla="*/ 12 w 99"/>
                          <a:gd name="T47" fmla="*/ 11 h 145"/>
                          <a:gd name="T48" fmla="*/ 23 w 99"/>
                          <a:gd name="T49" fmla="*/ 0 h 145"/>
                          <a:gd name="T50" fmla="*/ 35 w 99"/>
                          <a:gd name="T51" fmla="*/ 0 h 145"/>
                          <a:gd name="T52" fmla="*/ 46 w 99"/>
                          <a:gd name="T53" fmla="*/ 0 h 145"/>
                          <a:gd name="T54" fmla="*/ 58 w 99"/>
                          <a:gd name="T55" fmla="*/ 0 h 145"/>
                          <a:gd name="T56" fmla="*/ 64 w 99"/>
                          <a:gd name="T57" fmla="*/ 0 h 145"/>
                          <a:gd name="T58" fmla="*/ 75 w 99"/>
                          <a:gd name="T59" fmla="*/ 0 h 145"/>
                          <a:gd name="T60" fmla="*/ 87 w 99"/>
                          <a:gd name="T61" fmla="*/ 5 h 145"/>
                          <a:gd name="T62" fmla="*/ 87 w 99"/>
                          <a:gd name="T63" fmla="*/ 11 h 145"/>
                          <a:gd name="T64" fmla="*/ 93 w 99"/>
                          <a:gd name="T65" fmla="*/ 16 h 145"/>
                          <a:gd name="T66" fmla="*/ 93 w 99"/>
                          <a:gd name="T67" fmla="*/ 2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 h="145">
                            <a:moveTo>
                              <a:pt x="93" y="22"/>
                            </a:moveTo>
                            <a:lnTo>
                              <a:pt x="99" y="48"/>
                            </a:lnTo>
                            <a:lnTo>
                              <a:pt x="93" y="54"/>
                            </a:lnTo>
                            <a:lnTo>
                              <a:pt x="99" y="65"/>
                            </a:lnTo>
                            <a:lnTo>
                              <a:pt x="93" y="70"/>
                            </a:lnTo>
                            <a:lnTo>
                              <a:pt x="93" y="86"/>
                            </a:lnTo>
                            <a:lnTo>
                              <a:pt x="93" y="97"/>
                            </a:lnTo>
                            <a:lnTo>
                              <a:pt x="93" y="108"/>
                            </a:lnTo>
                            <a:lnTo>
                              <a:pt x="87" y="118"/>
                            </a:lnTo>
                            <a:lnTo>
                              <a:pt x="81" y="124"/>
                            </a:lnTo>
                            <a:lnTo>
                              <a:pt x="81" y="129"/>
                            </a:lnTo>
                            <a:lnTo>
                              <a:pt x="64" y="145"/>
                            </a:lnTo>
                            <a:lnTo>
                              <a:pt x="12" y="124"/>
                            </a:lnTo>
                            <a:lnTo>
                              <a:pt x="12" y="91"/>
                            </a:lnTo>
                            <a:lnTo>
                              <a:pt x="12" y="86"/>
                            </a:lnTo>
                            <a:lnTo>
                              <a:pt x="6" y="81"/>
                            </a:lnTo>
                            <a:lnTo>
                              <a:pt x="0" y="70"/>
                            </a:lnTo>
                            <a:lnTo>
                              <a:pt x="0" y="54"/>
                            </a:lnTo>
                            <a:lnTo>
                              <a:pt x="6" y="48"/>
                            </a:lnTo>
                            <a:lnTo>
                              <a:pt x="6" y="43"/>
                            </a:lnTo>
                            <a:lnTo>
                              <a:pt x="6" y="32"/>
                            </a:lnTo>
                            <a:lnTo>
                              <a:pt x="6" y="27"/>
                            </a:lnTo>
                            <a:lnTo>
                              <a:pt x="12" y="16"/>
                            </a:lnTo>
                            <a:lnTo>
                              <a:pt x="12" y="11"/>
                            </a:lnTo>
                            <a:lnTo>
                              <a:pt x="23" y="0"/>
                            </a:lnTo>
                            <a:lnTo>
                              <a:pt x="35" y="0"/>
                            </a:lnTo>
                            <a:lnTo>
                              <a:pt x="46" y="0"/>
                            </a:lnTo>
                            <a:lnTo>
                              <a:pt x="58" y="0"/>
                            </a:lnTo>
                            <a:lnTo>
                              <a:pt x="64" y="0"/>
                            </a:lnTo>
                            <a:lnTo>
                              <a:pt x="75" y="0"/>
                            </a:lnTo>
                            <a:lnTo>
                              <a:pt x="87" y="5"/>
                            </a:lnTo>
                            <a:lnTo>
                              <a:pt x="87" y="11"/>
                            </a:lnTo>
                            <a:lnTo>
                              <a:pt x="93" y="16"/>
                            </a:lnTo>
                            <a:lnTo>
                              <a:pt x="93" y="22"/>
                            </a:lnTo>
                            <a:close/>
                          </a:path>
                        </a:pathLst>
                      </a:custGeom>
                      <a:solidFill>
                        <a:srgbClr val="F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70" name="Group 50"/>
                      <p:cNvGrpSpPr>
                        <a:grpSpLocks/>
                      </p:cNvGrpSpPr>
                      <p:nvPr/>
                    </p:nvGrpSpPr>
                    <p:grpSpPr bwMode="auto">
                      <a:xfrm>
                        <a:off x="2914" y="1331"/>
                        <a:ext cx="81" cy="70"/>
                        <a:chOff x="2914" y="1331"/>
                        <a:chExt cx="81" cy="70"/>
                      </a:xfrm>
                    </p:grpSpPr>
                    <p:sp>
                      <p:nvSpPr>
                        <p:cNvPr id="71" name="Freeform 51"/>
                        <p:cNvSpPr>
                          <a:spLocks/>
                        </p:cNvSpPr>
                        <p:nvPr/>
                      </p:nvSpPr>
                      <p:spPr bwMode="auto">
                        <a:xfrm>
                          <a:off x="2943" y="1331"/>
                          <a:ext cx="34" cy="11"/>
                        </a:xfrm>
                        <a:custGeom>
                          <a:avLst/>
                          <a:gdLst>
                            <a:gd name="T0" fmla="*/ 0 w 34"/>
                            <a:gd name="T1" fmla="*/ 0 h 11"/>
                            <a:gd name="T2" fmla="*/ 17 w 34"/>
                            <a:gd name="T3" fmla="*/ 0 h 11"/>
                            <a:gd name="T4" fmla="*/ 23 w 34"/>
                            <a:gd name="T5" fmla="*/ 0 h 11"/>
                            <a:gd name="T6" fmla="*/ 29 w 34"/>
                            <a:gd name="T7" fmla="*/ 6 h 11"/>
                            <a:gd name="T8" fmla="*/ 34 w 34"/>
                            <a:gd name="T9" fmla="*/ 6 h 11"/>
                            <a:gd name="T10" fmla="*/ 29 w 34"/>
                            <a:gd name="T11" fmla="*/ 6 h 11"/>
                            <a:gd name="T12" fmla="*/ 29 w 34"/>
                            <a:gd name="T13" fmla="*/ 11 h 11"/>
                            <a:gd name="T14" fmla="*/ 29 w 34"/>
                            <a:gd name="T15" fmla="*/ 11 h 11"/>
                            <a:gd name="T16" fmla="*/ 17 w 34"/>
                            <a:gd name="T17" fmla="*/ 11 h 11"/>
                            <a:gd name="T18" fmla="*/ 5 w 34"/>
                            <a:gd name="T19" fmla="*/ 11 h 11"/>
                            <a:gd name="T20" fmla="*/ 11 w 34"/>
                            <a:gd name="T21" fmla="*/ 11 h 11"/>
                            <a:gd name="T22" fmla="*/ 5 w 34"/>
                            <a:gd name="T23" fmla="*/ 6 h 11"/>
                            <a:gd name="T24" fmla="*/ 0 w 34"/>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11">
                              <a:moveTo>
                                <a:pt x="0" y="0"/>
                              </a:moveTo>
                              <a:lnTo>
                                <a:pt x="17" y="0"/>
                              </a:lnTo>
                              <a:lnTo>
                                <a:pt x="23" y="0"/>
                              </a:lnTo>
                              <a:lnTo>
                                <a:pt x="29" y="6"/>
                              </a:lnTo>
                              <a:lnTo>
                                <a:pt x="34" y="6"/>
                              </a:lnTo>
                              <a:lnTo>
                                <a:pt x="29" y="6"/>
                              </a:lnTo>
                              <a:lnTo>
                                <a:pt x="29" y="11"/>
                              </a:lnTo>
                              <a:lnTo>
                                <a:pt x="29" y="11"/>
                              </a:lnTo>
                              <a:lnTo>
                                <a:pt x="17" y="11"/>
                              </a:lnTo>
                              <a:lnTo>
                                <a:pt x="5" y="11"/>
                              </a:lnTo>
                              <a:lnTo>
                                <a:pt x="11" y="11"/>
                              </a:lnTo>
                              <a:lnTo>
                                <a:pt x="5" y="6"/>
                              </a:lnTo>
                              <a:lnTo>
                                <a:pt x="0" y="0"/>
                              </a:lnTo>
                              <a:close/>
                            </a:path>
                          </a:pathLst>
                        </a:custGeom>
                        <a:solidFill>
                          <a:srgbClr val="7F5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 name="Freeform 52"/>
                        <p:cNvSpPr>
                          <a:spLocks/>
                        </p:cNvSpPr>
                        <p:nvPr/>
                      </p:nvSpPr>
                      <p:spPr bwMode="auto">
                        <a:xfrm>
                          <a:off x="2983" y="1364"/>
                          <a:ext cx="12" cy="10"/>
                        </a:xfrm>
                        <a:custGeom>
                          <a:avLst/>
                          <a:gdLst>
                            <a:gd name="T0" fmla="*/ 0 w 12"/>
                            <a:gd name="T1" fmla="*/ 0 h 10"/>
                            <a:gd name="T2" fmla="*/ 12 w 12"/>
                            <a:gd name="T3" fmla="*/ 0 h 10"/>
                            <a:gd name="T4" fmla="*/ 12 w 12"/>
                            <a:gd name="T5" fmla="*/ 10 h 10"/>
                            <a:gd name="T6" fmla="*/ 0 w 12"/>
                            <a:gd name="T7" fmla="*/ 0 h 10"/>
                          </a:gdLst>
                          <a:ahLst/>
                          <a:cxnLst>
                            <a:cxn ang="0">
                              <a:pos x="T0" y="T1"/>
                            </a:cxn>
                            <a:cxn ang="0">
                              <a:pos x="T2" y="T3"/>
                            </a:cxn>
                            <a:cxn ang="0">
                              <a:pos x="T4" y="T5"/>
                            </a:cxn>
                            <a:cxn ang="0">
                              <a:pos x="T6" y="T7"/>
                            </a:cxn>
                          </a:cxnLst>
                          <a:rect l="0" t="0" r="r" b="b"/>
                          <a:pathLst>
                            <a:path w="12" h="10">
                              <a:moveTo>
                                <a:pt x="0" y="0"/>
                              </a:moveTo>
                              <a:lnTo>
                                <a:pt x="12" y="0"/>
                              </a:lnTo>
                              <a:lnTo>
                                <a:pt x="12" y="10"/>
                              </a:lnTo>
                              <a:lnTo>
                                <a:pt x="0" y="0"/>
                              </a:lnTo>
                              <a:close/>
                            </a:path>
                          </a:pathLst>
                        </a:custGeom>
                        <a:solidFill>
                          <a:srgbClr val="7F5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 name="Freeform 53"/>
                        <p:cNvSpPr>
                          <a:spLocks/>
                        </p:cNvSpPr>
                        <p:nvPr/>
                      </p:nvSpPr>
                      <p:spPr bwMode="auto">
                        <a:xfrm>
                          <a:off x="2914" y="1364"/>
                          <a:ext cx="52" cy="37"/>
                        </a:xfrm>
                        <a:custGeom>
                          <a:avLst/>
                          <a:gdLst>
                            <a:gd name="T0" fmla="*/ 0 w 52"/>
                            <a:gd name="T1" fmla="*/ 5 h 37"/>
                            <a:gd name="T2" fmla="*/ 5 w 52"/>
                            <a:gd name="T3" fmla="*/ 5 h 37"/>
                            <a:gd name="T4" fmla="*/ 23 w 52"/>
                            <a:gd name="T5" fmla="*/ 27 h 37"/>
                            <a:gd name="T6" fmla="*/ 52 w 52"/>
                            <a:gd name="T7" fmla="*/ 37 h 37"/>
                            <a:gd name="T8" fmla="*/ 17 w 52"/>
                            <a:gd name="T9" fmla="*/ 32 h 37"/>
                            <a:gd name="T10" fmla="*/ 5 w 52"/>
                            <a:gd name="T11" fmla="*/ 21 h 37"/>
                            <a:gd name="T12" fmla="*/ 0 w 52"/>
                            <a:gd name="T13" fmla="*/ 21 h 37"/>
                            <a:gd name="T14" fmla="*/ 0 w 52"/>
                            <a:gd name="T15" fmla="*/ 0 h 37"/>
                            <a:gd name="T16" fmla="*/ 0 w 52"/>
                            <a:gd name="T17"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37">
                              <a:moveTo>
                                <a:pt x="0" y="5"/>
                              </a:moveTo>
                              <a:lnTo>
                                <a:pt x="5" y="5"/>
                              </a:lnTo>
                              <a:lnTo>
                                <a:pt x="23" y="27"/>
                              </a:lnTo>
                              <a:lnTo>
                                <a:pt x="52" y="37"/>
                              </a:lnTo>
                              <a:lnTo>
                                <a:pt x="17" y="32"/>
                              </a:lnTo>
                              <a:lnTo>
                                <a:pt x="5" y="21"/>
                              </a:lnTo>
                              <a:lnTo>
                                <a:pt x="0" y="21"/>
                              </a:lnTo>
                              <a:lnTo>
                                <a:pt x="0" y="0"/>
                              </a:lnTo>
                              <a:lnTo>
                                <a:pt x="0" y="5"/>
                              </a:lnTo>
                              <a:close/>
                            </a:path>
                          </a:pathLst>
                        </a:custGeom>
                        <a:solidFill>
                          <a:srgbClr val="7F5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68" name="Freeform 54"/>
                    <p:cNvSpPr>
                      <a:spLocks/>
                    </p:cNvSpPr>
                    <p:nvPr/>
                  </p:nvSpPr>
                  <p:spPr bwMode="auto">
                    <a:xfrm>
                      <a:off x="2896" y="1278"/>
                      <a:ext cx="110" cy="96"/>
                    </a:xfrm>
                    <a:custGeom>
                      <a:avLst/>
                      <a:gdLst>
                        <a:gd name="T0" fmla="*/ 18 w 110"/>
                        <a:gd name="T1" fmla="*/ 96 h 96"/>
                        <a:gd name="T2" fmla="*/ 12 w 110"/>
                        <a:gd name="T3" fmla="*/ 86 h 96"/>
                        <a:gd name="T4" fmla="*/ 6 w 110"/>
                        <a:gd name="T5" fmla="*/ 70 h 96"/>
                        <a:gd name="T6" fmla="*/ 0 w 110"/>
                        <a:gd name="T7" fmla="*/ 53 h 96"/>
                        <a:gd name="T8" fmla="*/ 0 w 110"/>
                        <a:gd name="T9" fmla="*/ 32 h 96"/>
                        <a:gd name="T10" fmla="*/ 6 w 110"/>
                        <a:gd name="T11" fmla="*/ 16 h 96"/>
                        <a:gd name="T12" fmla="*/ 18 w 110"/>
                        <a:gd name="T13" fmla="*/ 10 h 96"/>
                        <a:gd name="T14" fmla="*/ 29 w 110"/>
                        <a:gd name="T15" fmla="*/ 5 h 96"/>
                        <a:gd name="T16" fmla="*/ 52 w 110"/>
                        <a:gd name="T17" fmla="*/ 0 h 96"/>
                        <a:gd name="T18" fmla="*/ 76 w 110"/>
                        <a:gd name="T19" fmla="*/ 5 h 96"/>
                        <a:gd name="T20" fmla="*/ 93 w 110"/>
                        <a:gd name="T21" fmla="*/ 10 h 96"/>
                        <a:gd name="T22" fmla="*/ 105 w 110"/>
                        <a:gd name="T23" fmla="*/ 10 h 96"/>
                        <a:gd name="T24" fmla="*/ 110 w 110"/>
                        <a:gd name="T25" fmla="*/ 10 h 96"/>
                        <a:gd name="T26" fmla="*/ 105 w 110"/>
                        <a:gd name="T27" fmla="*/ 16 h 96"/>
                        <a:gd name="T28" fmla="*/ 99 w 110"/>
                        <a:gd name="T29" fmla="*/ 27 h 96"/>
                        <a:gd name="T30" fmla="*/ 99 w 110"/>
                        <a:gd name="T31" fmla="*/ 32 h 96"/>
                        <a:gd name="T32" fmla="*/ 93 w 110"/>
                        <a:gd name="T33" fmla="*/ 27 h 96"/>
                        <a:gd name="T34" fmla="*/ 76 w 110"/>
                        <a:gd name="T35" fmla="*/ 21 h 96"/>
                        <a:gd name="T36" fmla="*/ 64 w 110"/>
                        <a:gd name="T37" fmla="*/ 21 h 96"/>
                        <a:gd name="T38" fmla="*/ 52 w 110"/>
                        <a:gd name="T39" fmla="*/ 21 h 96"/>
                        <a:gd name="T40" fmla="*/ 41 w 110"/>
                        <a:gd name="T41" fmla="*/ 21 h 96"/>
                        <a:gd name="T42" fmla="*/ 47 w 110"/>
                        <a:gd name="T43" fmla="*/ 27 h 96"/>
                        <a:gd name="T44" fmla="*/ 47 w 110"/>
                        <a:gd name="T45" fmla="*/ 32 h 96"/>
                        <a:gd name="T46" fmla="*/ 41 w 110"/>
                        <a:gd name="T47" fmla="*/ 37 h 96"/>
                        <a:gd name="T48" fmla="*/ 35 w 110"/>
                        <a:gd name="T49" fmla="*/ 48 h 96"/>
                        <a:gd name="T50" fmla="*/ 29 w 110"/>
                        <a:gd name="T51" fmla="*/ 59 h 96"/>
                        <a:gd name="T52" fmla="*/ 29 w 110"/>
                        <a:gd name="T53" fmla="*/ 70 h 96"/>
                        <a:gd name="T54" fmla="*/ 23 w 110"/>
                        <a:gd name="T55" fmla="*/ 64 h 96"/>
                        <a:gd name="T56" fmla="*/ 23 w 110"/>
                        <a:gd name="T57" fmla="*/ 59 h 96"/>
                        <a:gd name="T58" fmla="*/ 18 w 110"/>
                        <a:gd name="T59" fmla="*/ 53 h 96"/>
                        <a:gd name="T60" fmla="*/ 6 w 110"/>
                        <a:gd name="T61" fmla="*/ 59 h 96"/>
                        <a:gd name="T62" fmla="*/ 6 w 110"/>
                        <a:gd name="T63" fmla="*/ 59 h 96"/>
                        <a:gd name="T64" fmla="*/ 12 w 110"/>
                        <a:gd name="T65" fmla="*/ 80 h 96"/>
                        <a:gd name="T66" fmla="*/ 12 w 110"/>
                        <a:gd name="T67" fmla="*/ 86 h 96"/>
                        <a:gd name="T68" fmla="*/ 18 w 110"/>
                        <a:gd name="T6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96">
                          <a:moveTo>
                            <a:pt x="18" y="96"/>
                          </a:moveTo>
                          <a:lnTo>
                            <a:pt x="12" y="86"/>
                          </a:lnTo>
                          <a:lnTo>
                            <a:pt x="6" y="70"/>
                          </a:lnTo>
                          <a:lnTo>
                            <a:pt x="0" y="53"/>
                          </a:lnTo>
                          <a:lnTo>
                            <a:pt x="0" y="32"/>
                          </a:lnTo>
                          <a:lnTo>
                            <a:pt x="6" y="16"/>
                          </a:lnTo>
                          <a:lnTo>
                            <a:pt x="18" y="10"/>
                          </a:lnTo>
                          <a:lnTo>
                            <a:pt x="29" y="5"/>
                          </a:lnTo>
                          <a:lnTo>
                            <a:pt x="52" y="0"/>
                          </a:lnTo>
                          <a:lnTo>
                            <a:pt x="76" y="5"/>
                          </a:lnTo>
                          <a:lnTo>
                            <a:pt x="93" y="10"/>
                          </a:lnTo>
                          <a:lnTo>
                            <a:pt x="105" y="10"/>
                          </a:lnTo>
                          <a:lnTo>
                            <a:pt x="110" y="10"/>
                          </a:lnTo>
                          <a:lnTo>
                            <a:pt x="105" y="16"/>
                          </a:lnTo>
                          <a:lnTo>
                            <a:pt x="99" y="27"/>
                          </a:lnTo>
                          <a:lnTo>
                            <a:pt x="99" y="32"/>
                          </a:lnTo>
                          <a:lnTo>
                            <a:pt x="93" y="27"/>
                          </a:lnTo>
                          <a:lnTo>
                            <a:pt x="76" y="21"/>
                          </a:lnTo>
                          <a:lnTo>
                            <a:pt x="64" y="21"/>
                          </a:lnTo>
                          <a:lnTo>
                            <a:pt x="52" y="21"/>
                          </a:lnTo>
                          <a:lnTo>
                            <a:pt x="41" y="21"/>
                          </a:lnTo>
                          <a:lnTo>
                            <a:pt x="47" y="27"/>
                          </a:lnTo>
                          <a:lnTo>
                            <a:pt x="47" y="32"/>
                          </a:lnTo>
                          <a:lnTo>
                            <a:pt x="41" y="37"/>
                          </a:lnTo>
                          <a:lnTo>
                            <a:pt x="35" y="48"/>
                          </a:lnTo>
                          <a:lnTo>
                            <a:pt x="29" y="59"/>
                          </a:lnTo>
                          <a:lnTo>
                            <a:pt x="29" y="70"/>
                          </a:lnTo>
                          <a:lnTo>
                            <a:pt x="23" y="64"/>
                          </a:lnTo>
                          <a:lnTo>
                            <a:pt x="23" y="59"/>
                          </a:lnTo>
                          <a:lnTo>
                            <a:pt x="18" y="53"/>
                          </a:lnTo>
                          <a:lnTo>
                            <a:pt x="6" y="59"/>
                          </a:lnTo>
                          <a:lnTo>
                            <a:pt x="6" y="59"/>
                          </a:lnTo>
                          <a:lnTo>
                            <a:pt x="12" y="80"/>
                          </a:lnTo>
                          <a:lnTo>
                            <a:pt x="12" y="86"/>
                          </a:lnTo>
                          <a:lnTo>
                            <a:pt x="18" y="96"/>
                          </a:lnTo>
                          <a:close/>
                        </a:path>
                      </a:pathLst>
                    </a:custGeom>
                    <a:solidFill>
                      <a:srgbClr val="BF7F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6" name="Freeform 55"/>
                  <p:cNvSpPr>
                    <a:spLocks/>
                  </p:cNvSpPr>
                  <p:nvPr/>
                </p:nvSpPr>
                <p:spPr bwMode="auto">
                  <a:xfrm>
                    <a:off x="2989" y="1622"/>
                    <a:ext cx="93" cy="42"/>
                  </a:xfrm>
                  <a:custGeom>
                    <a:avLst/>
                    <a:gdLst>
                      <a:gd name="T0" fmla="*/ 93 w 93"/>
                      <a:gd name="T1" fmla="*/ 37 h 42"/>
                      <a:gd name="T2" fmla="*/ 69 w 93"/>
                      <a:gd name="T3" fmla="*/ 42 h 42"/>
                      <a:gd name="T4" fmla="*/ 40 w 93"/>
                      <a:gd name="T5" fmla="*/ 42 h 42"/>
                      <a:gd name="T6" fmla="*/ 17 w 93"/>
                      <a:gd name="T7" fmla="*/ 32 h 42"/>
                      <a:gd name="T8" fmla="*/ 0 w 93"/>
                      <a:gd name="T9" fmla="*/ 5 h 42"/>
                      <a:gd name="T10" fmla="*/ 40 w 93"/>
                      <a:gd name="T11" fmla="*/ 10 h 42"/>
                      <a:gd name="T12" fmla="*/ 40 w 93"/>
                      <a:gd name="T13" fmla="*/ 0 h 42"/>
                      <a:gd name="T14" fmla="*/ 58 w 93"/>
                      <a:gd name="T15" fmla="*/ 0 h 42"/>
                      <a:gd name="T16" fmla="*/ 81 w 93"/>
                      <a:gd name="T17" fmla="*/ 10 h 42"/>
                      <a:gd name="T18" fmla="*/ 87 w 93"/>
                      <a:gd name="T19" fmla="*/ 10 h 42"/>
                      <a:gd name="T20" fmla="*/ 93 w 93"/>
                      <a:gd name="T21"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2">
                        <a:moveTo>
                          <a:pt x="93" y="37"/>
                        </a:moveTo>
                        <a:lnTo>
                          <a:pt x="69" y="42"/>
                        </a:lnTo>
                        <a:lnTo>
                          <a:pt x="40" y="42"/>
                        </a:lnTo>
                        <a:lnTo>
                          <a:pt x="17" y="32"/>
                        </a:lnTo>
                        <a:lnTo>
                          <a:pt x="0" y="5"/>
                        </a:lnTo>
                        <a:lnTo>
                          <a:pt x="40" y="10"/>
                        </a:lnTo>
                        <a:lnTo>
                          <a:pt x="40" y="0"/>
                        </a:lnTo>
                        <a:lnTo>
                          <a:pt x="58" y="0"/>
                        </a:lnTo>
                        <a:lnTo>
                          <a:pt x="81" y="10"/>
                        </a:lnTo>
                        <a:lnTo>
                          <a:pt x="87" y="10"/>
                        </a:lnTo>
                        <a:lnTo>
                          <a:pt x="93" y="37"/>
                        </a:lnTo>
                        <a:close/>
                      </a:path>
                    </a:pathLst>
                  </a:custGeom>
                  <a:solidFill>
                    <a:srgbClr val="F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86" name="Group 32"/>
              <p:cNvGrpSpPr>
                <a:grpSpLocks/>
              </p:cNvGrpSpPr>
              <p:nvPr/>
            </p:nvGrpSpPr>
            <p:grpSpPr bwMode="auto">
              <a:xfrm>
                <a:off x="1054333" y="4180535"/>
                <a:ext cx="216181" cy="669925"/>
                <a:chOff x="2803" y="1278"/>
                <a:chExt cx="342" cy="956"/>
              </a:xfrm>
            </p:grpSpPr>
            <p:grpSp>
              <p:nvGrpSpPr>
                <p:cNvPr id="87" name="Group 33"/>
                <p:cNvGrpSpPr>
                  <a:grpSpLocks/>
                </p:cNvGrpSpPr>
                <p:nvPr/>
              </p:nvGrpSpPr>
              <p:grpSpPr bwMode="auto">
                <a:xfrm>
                  <a:off x="2803" y="1401"/>
                  <a:ext cx="342" cy="833"/>
                  <a:chOff x="2803" y="1401"/>
                  <a:chExt cx="342" cy="833"/>
                </a:xfrm>
              </p:grpSpPr>
              <p:grpSp>
                <p:nvGrpSpPr>
                  <p:cNvPr id="98" name="Group 34"/>
                  <p:cNvGrpSpPr>
                    <a:grpSpLocks/>
                  </p:cNvGrpSpPr>
                  <p:nvPr/>
                </p:nvGrpSpPr>
                <p:grpSpPr bwMode="auto">
                  <a:xfrm>
                    <a:off x="2815" y="2143"/>
                    <a:ext cx="301" cy="91"/>
                    <a:chOff x="2815" y="2143"/>
                    <a:chExt cx="301" cy="91"/>
                  </a:xfrm>
                </p:grpSpPr>
                <p:sp>
                  <p:nvSpPr>
                    <p:cNvPr id="108" name="Freeform 35"/>
                    <p:cNvSpPr>
                      <a:spLocks/>
                    </p:cNvSpPr>
                    <p:nvPr/>
                  </p:nvSpPr>
                  <p:spPr bwMode="auto">
                    <a:xfrm>
                      <a:off x="2815" y="2164"/>
                      <a:ext cx="93" cy="70"/>
                    </a:xfrm>
                    <a:custGeom>
                      <a:avLst/>
                      <a:gdLst>
                        <a:gd name="T0" fmla="*/ 35 w 93"/>
                        <a:gd name="T1" fmla="*/ 11 h 70"/>
                        <a:gd name="T2" fmla="*/ 12 w 93"/>
                        <a:gd name="T3" fmla="*/ 32 h 70"/>
                        <a:gd name="T4" fmla="*/ 0 w 93"/>
                        <a:gd name="T5" fmla="*/ 48 h 70"/>
                        <a:gd name="T6" fmla="*/ 0 w 93"/>
                        <a:gd name="T7" fmla="*/ 65 h 70"/>
                        <a:gd name="T8" fmla="*/ 12 w 93"/>
                        <a:gd name="T9" fmla="*/ 70 h 70"/>
                        <a:gd name="T10" fmla="*/ 41 w 93"/>
                        <a:gd name="T11" fmla="*/ 65 h 70"/>
                        <a:gd name="T12" fmla="*/ 58 w 93"/>
                        <a:gd name="T13" fmla="*/ 59 h 70"/>
                        <a:gd name="T14" fmla="*/ 70 w 93"/>
                        <a:gd name="T15" fmla="*/ 43 h 70"/>
                        <a:gd name="T16" fmla="*/ 93 w 93"/>
                        <a:gd name="T17" fmla="*/ 32 h 70"/>
                        <a:gd name="T18" fmla="*/ 93 w 93"/>
                        <a:gd name="T19" fmla="*/ 16 h 70"/>
                        <a:gd name="T20" fmla="*/ 87 w 93"/>
                        <a:gd name="T21" fmla="*/ 0 h 70"/>
                        <a:gd name="T22" fmla="*/ 64 w 93"/>
                        <a:gd name="T23" fmla="*/ 11 h 70"/>
                        <a:gd name="T24" fmla="*/ 35 w 93"/>
                        <a:gd name="T25" fmla="*/ 1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70">
                          <a:moveTo>
                            <a:pt x="35" y="11"/>
                          </a:moveTo>
                          <a:lnTo>
                            <a:pt x="12" y="32"/>
                          </a:lnTo>
                          <a:lnTo>
                            <a:pt x="0" y="48"/>
                          </a:lnTo>
                          <a:lnTo>
                            <a:pt x="0" y="65"/>
                          </a:lnTo>
                          <a:lnTo>
                            <a:pt x="12" y="70"/>
                          </a:lnTo>
                          <a:lnTo>
                            <a:pt x="41" y="65"/>
                          </a:lnTo>
                          <a:lnTo>
                            <a:pt x="58" y="59"/>
                          </a:lnTo>
                          <a:lnTo>
                            <a:pt x="70" y="43"/>
                          </a:lnTo>
                          <a:lnTo>
                            <a:pt x="93" y="32"/>
                          </a:lnTo>
                          <a:lnTo>
                            <a:pt x="93" y="16"/>
                          </a:lnTo>
                          <a:lnTo>
                            <a:pt x="87" y="0"/>
                          </a:lnTo>
                          <a:lnTo>
                            <a:pt x="64" y="11"/>
                          </a:lnTo>
                          <a:lnTo>
                            <a:pt x="35"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 name="Freeform 36"/>
                    <p:cNvSpPr>
                      <a:spLocks/>
                    </p:cNvSpPr>
                    <p:nvPr/>
                  </p:nvSpPr>
                  <p:spPr bwMode="auto">
                    <a:xfrm>
                      <a:off x="3012" y="2143"/>
                      <a:ext cx="104" cy="75"/>
                    </a:xfrm>
                    <a:custGeom>
                      <a:avLst/>
                      <a:gdLst>
                        <a:gd name="T0" fmla="*/ 0 w 104"/>
                        <a:gd name="T1" fmla="*/ 5 h 75"/>
                        <a:gd name="T2" fmla="*/ 0 w 104"/>
                        <a:gd name="T3" fmla="*/ 32 h 75"/>
                        <a:gd name="T4" fmla="*/ 12 w 104"/>
                        <a:gd name="T5" fmla="*/ 43 h 75"/>
                        <a:gd name="T6" fmla="*/ 29 w 104"/>
                        <a:gd name="T7" fmla="*/ 48 h 75"/>
                        <a:gd name="T8" fmla="*/ 41 w 104"/>
                        <a:gd name="T9" fmla="*/ 53 h 75"/>
                        <a:gd name="T10" fmla="*/ 58 w 104"/>
                        <a:gd name="T11" fmla="*/ 64 h 75"/>
                        <a:gd name="T12" fmla="*/ 87 w 104"/>
                        <a:gd name="T13" fmla="*/ 75 h 75"/>
                        <a:gd name="T14" fmla="*/ 99 w 104"/>
                        <a:gd name="T15" fmla="*/ 69 h 75"/>
                        <a:gd name="T16" fmla="*/ 104 w 104"/>
                        <a:gd name="T17" fmla="*/ 64 h 75"/>
                        <a:gd name="T18" fmla="*/ 104 w 104"/>
                        <a:gd name="T19" fmla="*/ 59 h 75"/>
                        <a:gd name="T20" fmla="*/ 93 w 104"/>
                        <a:gd name="T21" fmla="*/ 43 h 75"/>
                        <a:gd name="T22" fmla="*/ 70 w 104"/>
                        <a:gd name="T23" fmla="*/ 26 h 75"/>
                        <a:gd name="T24" fmla="*/ 52 w 104"/>
                        <a:gd name="T25" fmla="*/ 10 h 75"/>
                        <a:gd name="T26" fmla="*/ 46 w 104"/>
                        <a:gd name="T27" fmla="*/ 0 h 75"/>
                        <a:gd name="T28" fmla="*/ 0 w 104"/>
                        <a:gd name="T29" fmla="*/ 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75">
                          <a:moveTo>
                            <a:pt x="0" y="5"/>
                          </a:moveTo>
                          <a:lnTo>
                            <a:pt x="0" y="32"/>
                          </a:lnTo>
                          <a:lnTo>
                            <a:pt x="12" y="43"/>
                          </a:lnTo>
                          <a:lnTo>
                            <a:pt x="29" y="48"/>
                          </a:lnTo>
                          <a:lnTo>
                            <a:pt x="41" y="53"/>
                          </a:lnTo>
                          <a:lnTo>
                            <a:pt x="58" y="64"/>
                          </a:lnTo>
                          <a:lnTo>
                            <a:pt x="87" y="75"/>
                          </a:lnTo>
                          <a:lnTo>
                            <a:pt x="99" y="69"/>
                          </a:lnTo>
                          <a:lnTo>
                            <a:pt x="104" y="64"/>
                          </a:lnTo>
                          <a:lnTo>
                            <a:pt x="104" y="59"/>
                          </a:lnTo>
                          <a:lnTo>
                            <a:pt x="93" y="43"/>
                          </a:lnTo>
                          <a:lnTo>
                            <a:pt x="70" y="26"/>
                          </a:lnTo>
                          <a:lnTo>
                            <a:pt x="52" y="10"/>
                          </a:lnTo>
                          <a:lnTo>
                            <a:pt x="46"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99" name="Group 37"/>
                  <p:cNvGrpSpPr>
                    <a:grpSpLocks/>
                  </p:cNvGrpSpPr>
                  <p:nvPr/>
                </p:nvGrpSpPr>
                <p:grpSpPr bwMode="auto">
                  <a:xfrm>
                    <a:off x="2803" y="1401"/>
                    <a:ext cx="342" cy="785"/>
                    <a:chOff x="2803" y="1401"/>
                    <a:chExt cx="342" cy="785"/>
                  </a:xfrm>
                </p:grpSpPr>
                <p:grpSp>
                  <p:nvGrpSpPr>
                    <p:cNvPr id="100" name="Group 38"/>
                    <p:cNvGrpSpPr>
                      <a:grpSpLocks/>
                    </p:cNvGrpSpPr>
                    <p:nvPr/>
                  </p:nvGrpSpPr>
                  <p:grpSpPr bwMode="auto">
                    <a:xfrm>
                      <a:off x="2844" y="1401"/>
                      <a:ext cx="220" cy="253"/>
                      <a:chOff x="2844" y="1401"/>
                      <a:chExt cx="220" cy="253"/>
                    </a:xfrm>
                  </p:grpSpPr>
                  <p:sp>
                    <p:nvSpPr>
                      <p:cNvPr id="105" name="Freeform 39"/>
                      <p:cNvSpPr>
                        <a:spLocks/>
                      </p:cNvSpPr>
                      <p:nvPr/>
                    </p:nvSpPr>
                    <p:spPr bwMode="auto">
                      <a:xfrm>
                        <a:off x="2844" y="1417"/>
                        <a:ext cx="220" cy="237"/>
                      </a:xfrm>
                      <a:custGeom>
                        <a:avLst/>
                        <a:gdLst>
                          <a:gd name="T0" fmla="*/ 0 w 220"/>
                          <a:gd name="T1" fmla="*/ 43 h 237"/>
                          <a:gd name="T2" fmla="*/ 70 w 220"/>
                          <a:gd name="T3" fmla="*/ 0 h 237"/>
                          <a:gd name="T4" fmla="*/ 139 w 220"/>
                          <a:gd name="T5" fmla="*/ 102 h 237"/>
                          <a:gd name="T6" fmla="*/ 151 w 220"/>
                          <a:gd name="T7" fmla="*/ 6 h 237"/>
                          <a:gd name="T8" fmla="*/ 197 w 220"/>
                          <a:gd name="T9" fmla="*/ 17 h 237"/>
                          <a:gd name="T10" fmla="*/ 220 w 220"/>
                          <a:gd name="T11" fmla="*/ 54 h 237"/>
                          <a:gd name="T12" fmla="*/ 214 w 220"/>
                          <a:gd name="T13" fmla="*/ 237 h 237"/>
                          <a:gd name="T14" fmla="*/ 23 w 220"/>
                          <a:gd name="T15" fmla="*/ 237 h 237"/>
                          <a:gd name="T16" fmla="*/ 0 w 220"/>
                          <a:gd name="T17" fmla="*/ 4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237">
                            <a:moveTo>
                              <a:pt x="0" y="43"/>
                            </a:moveTo>
                            <a:lnTo>
                              <a:pt x="70" y="0"/>
                            </a:lnTo>
                            <a:lnTo>
                              <a:pt x="139" y="102"/>
                            </a:lnTo>
                            <a:lnTo>
                              <a:pt x="151" y="6"/>
                            </a:lnTo>
                            <a:lnTo>
                              <a:pt x="197" y="17"/>
                            </a:lnTo>
                            <a:lnTo>
                              <a:pt x="220" y="54"/>
                            </a:lnTo>
                            <a:lnTo>
                              <a:pt x="214" y="237"/>
                            </a:lnTo>
                            <a:lnTo>
                              <a:pt x="23" y="237"/>
                            </a:lnTo>
                            <a:lnTo>
                              <a:pt x="0" y="43"/>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 name="Freeform 40"/>
                      <p:cNvSpPr>
                        <a:spLocks/>
                      </p:cNvSpPr>
                      <p:nvPr/>
                    </p:nvSpPr>
                    <p:spPr bwMode="auto">
                      <a:xfrm>
                        <a:off x="2908" y="1401"/>
                        <a:ext cx="87" cy="140"/>
                      </a:xfrm>
                      <a:custGeom>
                        <a:avLst/>
                        <a:gdLst>
                          <a:gd name="T0" fmla="*/ 0 w 87"/>
                          <a:gd name="T1" fmla="*/ 16 h 140"/>
                          <a:gd name="T2" fmla="*/ 6 w 87"/>
                          <a:gd name="T3" fmla="*/ 0 h 140"/>
                          <a:gd name="T4" fmla="*/ 64 w 87"/>
                          <a:gd name="T5" fmla="*/ 27 h 140"/>
                          <a:gd name="T6" fmla="*/ 75 w 87"/>
                          <a:gd name="T7" fmla="*/ 11 h 140"/>
                          <a:gd name="T8" fmla="*/ 81 w 87"/>
                          <a:gd name="T9" fmla="*/ 16 h 140"/>
                          <a:gd name="T10" fmla="*/ 87 w 87"/>
                          <a:gd name="T11" fmla="*/ 97 h 140"/>
                          <a:gd name="T12" fmla="*/ 87 w 87"/>
                          <a:gd name="T13" fmla="*/ 140 h 140"/>
                          <a:gd name="T14" fmla="*/ 0 w 87"/>
                          <a:gd name="T15" fmla="*/ 16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140">
                            <a:moveTo>
                              <a:pt x="0" y="16"/>
                            </a:moveTo>
                            <a:lnTo>
                              <a:pt x="6" y="0"/>
                            </a:lnTo>
                            <a:lnTo>
                              <a:pt x="64" y="27"/>
                            </a:lnTo>
                            <a:lnTo>
                              <a:pt x="75" y="11"/>
                            </a:lnTo>
                            <a:lnTo>
                              <a:pt x="81" y="16"/>
                            </a:lnTo>
                            <a:lnTo>
                              <a:pt x="87" y="97"/>
                            </a:lnTo>
                            <a:lnTo>
                              <a:pt x="87" y="140"/>
                            </a:lnTo>
                            <a:lnTo>
                              <a:pt x="0" y="16"/>
                            </a:lnTo>
                            <a:close/>
                          </a:path>
                        </a:pathLst>
                      </a:custGeom>
                      <a:solidFill>
                        <a:srgbClr val="FFD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 name="Freeform 41"/>
                      <p:cNvSpPr>
                        <a:spLocks/>
                      </p:cNvSpPr>
                      <p:nvPr/>
                    </p:nvSpPr>
                    <p:spPr bwMode="auto">
                      <a:xfrm>
                        <a:off x="2937" y="1428"/>
                        <a:ext cx="52" cy="27"/>
                      </a:xfrm>
                      <a:custGeom>
                        <a:avLst/>
                        <a:gdLst>
                          <a:gd name="T0" fmla="*/ 0 w 52"/>
                          <a:gd name="T1" fmla="*/ 27 h 27"/>
                          <a:gd name="T2" fmla="*/ 29 w 52"/>
                          <a:gd name="T3" fmla="*/ 0 h 27"/>
                          <a:gd name="T4" fmla="*/ 52 w 52"/>
                          <a:gd name="T5" fmla="*/ 22 h 27"/>
                        </a:gdLst>
                        <a:ahLst/>
                        <a:cxnLst>
                          <a:cxn ang="0">
                            <a:pos x="T0" y="T1"/>
                          </a:cxn>
                          <a:cxn ang="0">
                            <a:pos x="T2" y="T3"/>
                          </a:cxn>
                          <a:cxn ang="0">
                            <a:pos x="T4" y="T5"/>
                          </a:cxn>
                        </a:cxnLst>
                        <a:rect l="0" t="0" r="r" b="b"/>
                        <a:pathLst>
                          <a:path w="52" h="27">
                            <a:moveTo>
                              <a:pt x="0" y="27"/>
                            </a:moveTo>
                            <a:lnTo>
                              <a:pt x="29" y="0"/>
                            </a:lnTo>
                            <a:lnTo>
                              <a:pt x="52" y="2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01" name="Group 42"/>
                    <p:cNvGrpSpPr>
                      <a:grpSpLocks/>
                    </p:cNvGrpSpPr>
                    <p:nvPr/>
                  </p:nvGrpSpPr>
                  <p:grpSpPr bwMode="auto">
                    <a:xfrm>
                      <a:off x="2803" y="1412"/>
                      <a:ext cx="342" cy="774"/>
                      <a:chOff x="2803" y="1412"/>
                      <a:chExt cx="342" cy="774"/>
                    </a:xfrm>
                  </p:grpSpPr>
                  <p:sp>
                    <p:nvSpPr>
                      <p:cNvPr id="102" name="Freeform 43"/>
                      <p:cNvSpPr>
                        <a:spLocks/>
                      </p:cNvSpPr>
                      <p:nvPr/>
                    </p:nvSpPr>
                    <p:spPr bwMode="auto">
                      <a:xfrm>
                        <a:off x="2803" y="1412"/>
                        <a:ext cx="342" cy="774"/>
                      </a:xfrm>
                      <a:custGeom>
                        <a:avLst/>
                        <a:gdLst>
                          <a:gd name="T0" fmla="*/ 105 w 342"/>
                          <a:gd name="T1" fmla="*/ 0 h 774"/>
                          <a:gd name="T2" fmla="*/ 24 w 342"/>
                          <a:gd name="T3" fmla="*/ 59 h 774"/>
                          <a:gd name="T4" fmla="*/ 0 w 342"/>
                          <a:gd name="T5" fmla="*/ 242 h 774"/>
                          <a:gd name="T6" fmla="*/ 64 w 342"/>
                          <a:gd name="T7" fmla="*/ 360 h 774"/>
                          <a:gd name="T8" fmla="*/ 64 w 342"/>
                          <a:gd name="T9" fmla="*/ 381 h 774"/>
                          <a:gd name="T10" fmla="*/ 70 w 342"/>
                          <a:gd name="T11" fmla="*/ 414 h 774"/>
                          <a:gd name="T12" fmla="*/ 76 w 342"/>
                          <a:gd name="T13" fmla="*/ 430 h 774"/>
                          <a:gd name="T14" fmla="*/ 64 w 342"/>
                          <a:gd name="T15" fmla="*/ 559 h 774"/>
                          <a:gd name="T16" fmla="*/ 47 w 342"/>
                          <a:gd name="T17" fmla="*/ 768 h 774"/>
                          <a:gd name="T18" fmla="*/ 64 w 342"/>
                          <a:gd name="T19" fmla="*/ 774 h 774"/>
                          <a:gd name="T20" fmla="*/ 105 w 342"/>
                          <a:gd name="T21" fmla="*/ 763 h 774"/>
                          <a:gd name="T22" fmla="*/ 128 w 342"/>
                          <a:gd name="T23" fmla="*/ 618 h 774"/>
                          <a:gd name="T24" fmla="*/ 140 w 342"/>
                          <a:gd name="T25" fmla="*/ 569 h 774"/>
                          <a:gd name="T26" fmla="*/ 180 w 342"/>
                          <a:gd name="T27" fmla="*/ 430 h 774"/>
                          <a:gd name="T28" fmla="*/ 186 w 342"/>
                          <a:gd name="T29" fmla="*/ 575 h 774"/>
                          <a:gd name="T30" fmla="*/ 203 w 342"/>
                          <a:gd name="T31" fmla="*/ 747 h 774"/>
                          <a:gd name="T32" fmla="*/ 261 w 342"/>
                          <a:gd name="T33" fmla="*/ 752 h 774"/>
                          <a:gd name="T34" fmla="*/ 267 w 342"/>
                          <a:gd name="T35" fmla="*/ 564 h 774"/>
                          <a:gd name="T36" fmla="*/ 261 w 342"/>
                          <a:gd name="T37" fmla="*/ 376 h 774"/>
                          <a:gd name="T38" fmla="*/ 261 w 342"/>
                          <a:gd name="T39" fmla="*/ 285 h 774"/>
                          <a:gd name="T40" fmla="*/ 273 w 342"/>
                          <a:gd name="T41" fmla="*/ 252 h 774"/>
                          <a:gd name="T42" fmla="*/ 279 w 342"/>
                          <a:gd name="T43" fmla="*/ 258 h 774"/>
                          <a:gd name="T44" fmla="*/ 337 w 342"/>
                          <a:gd name="T45" fmla="*/ 226 h 774"/>
                          <a:gd name="T46" fmla="*/ 342 w 342"/>
                          <a:gd name="T47" fmla="*/ 167 h 774"/>
                          <a:gd name="T48" fmla="*/ 250 w 342"/>
                          <a:gd name="T49" fmla="*/ 22 h 774"/>
                          <a:gd name="T50" fmla="*/ 186 w 342"/>
                          <a:gd name="T51" fmla="*/ 0 h 774"/>
                          <a:gd name="T52" fmla="*/ 198 w 342"/>
                          <a:gd name="T53" fmla="*/ 97 h 774"/>
                          <a:gd name="T54" fmla="*/ 186 w 342"/>
                          <a:gd name="T55" fmla="*/ 193 h 774"/>
                          <a:gd name="T56" fmla="*/ 157 w 342"/>
                          <a:gd name="T57" fmla="*/ 102 h 774"/>
                          <a:gd name="T58" fmla="*/ 105 w 342"/>
                          <a:gd name="T59" fmla="*/ 0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2" h="774">
                            <a:moveTo>
                              <a:pt x="105" y="0"/>
                            </a:moveTo>
                            <a:lnTo>
                              <a:pt x="24" y="59"/>
                            </a:lnTo>
                            <a:lnTo>
                              <a:pt x="0" y="242"/>
                            </a:lnTo>
                            <a:lnTo>
                              <a:pt x="64" y="360"/>
                            </a:lnTo>
                            <a:lnTo>
                              <a:pt x="64" y="381"/>
                            </a:lnTo>
                            <a:lnTo>
                              <a:pt x="70" y="414"/>
                            </a:lnTo>
                            <a:lnTo>
                              <a:pt x="76" y="430"/>
                            </a:lnTo>
                            <a:lnTo>
                              <a:pt x="64" y="559"/>
                            </a:lnTo>
                            <a:lnTo>
                              <a:pt x="47" y="768"/>
                            </a:lnTo>
                            <a:lnTo>
                              <a:pt x="64" y="774"/>
                            </a:lnTo>
                            <a:lnTo>
                              <a:pt x="105" y="763"/>
                            </a:lnTo>
                            <a:lnTo>
                              <a:pt x="128" y="618"/>
                            </a:lnTo>
                            <a:lnTo>
                              <a:pt x="140" y="569"/>
                            </a:lnTo>
                            <a:lnTo>
                              <a:pt x="180" y="430"/>
                            </a:lnTo>
                            <a:lnTo>
                              <a:pt x="186" y="575"/>
                            </a:lnTo>
                            <a:lnTo>
                              <a:pt x="203" y="747"/>
                            </a:lnTo>
                            <a:lnTo>
                              <a:pt x="261" y="752"/>
                            </a:lnTo>
                            <a:lnTo>
                              <a:pt x="267" y="564"/>
                            </a:lnTo>
                            <a:lnTo>
                              <a:pt x="261" y="376"/>
                            </a:lnTo>
                            <a:lnTo>
                              <a:pt x="261" y="285"/>
                            </a:lnTo>
                            <a:lnTo>
                              <a:pt x="273" y="252"/>
                            </a:lnTo>
                            <a:lnTo>
                              <a:pt x="279" y="258"/>
                            </a:lnTo>
                            <a:lnTo>
                              <a:pt x="337" y="226"/>
                            </a:lnTo>
                            <a:lnTo>
                              <a:pt x="342" y="167"/>
                            </a:lnTo>
                            <a:lnTo>
                              <a:pt x="250" y="22"/>
                            </a:lnTo>
                            <a:lnTo>
                              <a:pt x="186" y="0"/>
                            </a:lnTo>
                            <a:lnTo>
                              <a:pt x="198" y="97"/>
                            </a:lnTo>
                            <a:lnTo>
                              <a:pt x="186" y="193"/>
                            </a:lnTo>
                            <a:lnTo>
                              <a:pt x="157" y="102"/>
                            </a:lnTo>
                            <a:lnTo>
                              <a:pt x="105" y="0"/>
                            </a:lnTo>
                            <a:close/>
                          </a:path>
                        </a:pathLst>
                      </a:custGeom>
                      <a:solidFill>
                        <a:srgbClr val="5F3F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 name="Freeform 44"/>
                      <p:cNvSpPr>
                        <a:spLocks/>
                      </p:cNvSpPr>
                      <p:nvPr/>
                    </p:nvSpPr>
                    <p:spPr bwMode="auto">
                      <a:xfrm>
                        <a:off x="2821" y="1498"/>
                        <a:ext cx="87" cy="199"/>
                      </a:xfrm>
                      <a:custGeom>
                        <a:avLst/>
                        <a:gdLst>
                          <a:gd name="T0" fmla="*/ 40 w 87"/>
                          <a:gd name="T1" fmla="*/ 0 h 199"/>
                          <a:gd name="T2" fmla="*/ 52 w 87"/>
                          <a:gd name="T3" fmla="*/ 48 h 199"/>
                          <a:gd name="T4" fmla="*/ 46 w 87"/>
                          <a:gd name="T5" fmla="*/ 118 h 199"/>
                          <a:gd name="T6" fmla="*/ 0 w 87"/>
                          <a:gd name="T7" fmla="*/ 129 h 199"/>
                          <a:gd name="T8" fmla="*/ 46 w 87"/>
                          <a:gd name="T9" fmla="*/ 134 h 199"/>
                          <a:gd name="T10" fmla="*/ 58 w 87"/>
                          <a:gd name="T11" fmla="*/ 177 h 199"/>
                          <a:gd name="T12" fmla="*/ 87 w 87"/>
                          <a:gd name="T13" fmla="*/ 199 h 199"/>
                          <a:gd name="T14" fmla="*/ 75 w 87"/>
                          <a:gd name="T15" fmla="*/ 161 h 199"/>
                          <a:gd name="T16" fmla="*/ 69 w 87"/>
                          <a:gd name="T17" fmla="*/ 145 h 199"/>
                          <a:gd name="T18" fmla="*/ 64 w 87"/>
                          <a:gd name="T19" fmla="*/ 97 h 199"/>
                          <a:gd name="T20" fmla="*/ 40 w 87"/>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9">
                            <a:moveTo>
                              <a:pt x="40" y="0"/>
                            </a:moveTo>
                            <a:lnTo>
                              <a:pt x="52" y="48"/>
                            </a:lnTo>
                            <a:lnTo>
                              <a:pt x="46" y="118"/>
                            </a:lnTo>
                            <a:lnTo>
                              <a:pt x="0" y="129"/>
                            </a:lnTo>
                            <a:lnTo>
                              <a:pt x="46" y="134"/>
                            </a:lnTo>
                            <a:lnTo>
                              <a:pt x="58" y="177"/>
                            </a:lnTo>
                            <a:lnTo>
                              <a:pt x="87" y="199"/>
                            </a:lnTo>
                            <a:lnTo>
                              <a:pt x="75" y="161"/>
                            </a:lnTo>
                            <a:lnTo>
                              <a:pt x="69" y="145"/>
                            </a:lnTo>
                            <a:lnTo>
                              <a:pt x="64" y="97"/>
                            </a:lnTo>
                            <a:lnTo>
                              <a:pt x="40" y="0"/>
                            </a:lnTo>
                            <a:close/>
                          </a:path>
                        </a:pathLst>
                      </a:custGeom>
                      <a:solidFill>
                        <a:srgbClr val="3F1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 name="Freeform 45"/>
                      <p:cNvSpPr>
                        <a:spLocks/>
                      </p:cNvSpPr>
                      <p:nvPr/>
                    </p:nvSpPr>
                    <p:spPr bwMode="auto">
                      <a:xfrm>
                        <a:off x="2902" y="1509"/>
                        <a:ext cx="29" cy="27"/>
                      </a:xfrm>
                      <a:custGeom>
                        <a:avLst/>
                        <a:gdLst>
                          <a:gd name="T0" fmla="*/ 0 w 29"/>
                          <a:gd name="T1" fmla="*/ 27 h 27"/>
                          <a:gd name="T2" fmla="*/ 6 w 29"/>
                          <a:gd name="T3" fmla="*/ 0 h 27"/>
                          <a:gd name="T4" fmla="*/ 29 w 29"/>
                          <a:gd name="T5" fmla="*/ 21 h 27"/>
                          <a:gd name="T6" fmla="*/ 0 w 29"/>
                          <a:gd name="T7" fmla="*/ 27 h 27"/>
                        </a:gdLst>
                        <a:ahLst/>
                        <a:cxnLst>
                          <a:cxn ang="0">
                            <a:pos x="T0" y="T1"/>
                          </a:cxn>
                          <a:cxn ang="0">
                            <a:pos x="T2" y="T3"/>
                          </a:cxn>
                          <a:cxn ang="0">
                            <a:pos x="T4" y="T5"/>
                          </a:cxn>
                          <a:cxn ang="0">
                            <a:pos x="T6" y="T7"/>
                          </a:cxn>
                        </a:cxnLst>
                        <a:rect l="0" t="0" r="r" b="b"/>
                        <a:pathLst>
                          <a:path w="29" h="27">
                            <a:moveTo>
                              <a:pt x="0" y="27"/>
                            </a:moveTo>
                            <a:lnTo>
                              <a:pt x="6" y="0"/>
                            </a:lnTo>
                            <a:lnTo>
                              <a:pt x="29" y="21"/>
                            </a:lnTo>
                            <a:lnTo>
                              <a:pt x="0" y="27"/>
                            </a:lnTo>
                            <a:close/>
                          </a:path>
                        </a:pathLst>
                      </a:custGeom>
                      <a:solidFill>
                        <a:srgbClr val="FFD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grpSp>
              <p:nvGrpSpPr>
                <p:cNvPr id="88" name="Group 46"/>
                <p:cNvGrpSpPr>
                  <a:grpSpLocks/>
                </p:cNvGrpSpPr>
                <p:nvPr/>
              </p:nvGrpSpPr>
              <p:grpSpPr bwMode="auto">
                <a:xfrm>
                  <a:off x="2896" y="1278"/>
                  <a:ext cx="186" cy="386"/>
                  <a:chOff x="2896" y="1278"/>
                  <a:chExt cx="186" cy="386"/>
                </a:xfrm>
              </p:grpSpPr>
              <p:grpSp>
                <p:nvGrpSpPr>
                  <p:cNvPr id="89" name="Group 47"/>
                  <p:cNvGrpSpPr>
                    <a:grpSpLocks/>
                  </p:cNvGrpSpPr>
                  <p:nvPr/>
                </p:nvGrpSpPr>
                <p:grpSpPr bwMode="auto">
                  <a:xfrm>
                    <a:off x="2896" y="1278"/>
                    <a:ext cx="110" cy="150"/>
                    <a:chOff x="2896" y="1278"/>
                    <a:chExt cx="110" cy="150"/>
                  </a:xfrm>
                </p:grpSpPr>
                <p:grpSp>
                  <p:nvGrpSpPr>
                    <p:cNvPr id="91" name="Group 48"/>
                    <p:cNvGrpSpPr>
                      <a:grpSpLocks/>
                    </p:cNvGrpSpPr>
                    <p:nvPr/>
                  </p:nvGrpSpPr>
                  <p:grpSpPr bwMode="auto">
                    <a:xfrm>
                      <a:off x="2902" y="1283"/>
                      <a:ext cx="99" cy="145"/>
                      <a:chOff x="2902" y="1283"/>
                      <a:chExt cx="99" cy="145"/>
                    </a:xfrm>
                  </p:grpSpPr>
                  <p:sp>
                    <p:nvSpPr>
                      <p:cNvPr id="93" name="Freeform 49"/>
                      <p:cNvSpPr>
                        <a:spLocks/>
                      </p:cNvSpPr>
                      <p:nvPr/>
                    </p:nvSpPr>
                    <p:spPr bwMode="auto">
                      <a:xfrm>
                        <a:off x="2902" y="1283"/>
                        <a:ext cx="99" cy="145"/>
                      </a:xfrm>
                      <a:custGeom>
                        <a:avLst/>
                        <a:gdLst>
                          <a:gd name="T0" fmla="*/ 93 w 99"/>
                          <a:gd name="T1" fmla="*/ 22 h 145"/>
                          <a:gd name="T2" fmla="*/ 99 w 99"/>
                          <a:gd name="T3" fmla="*/ 48 h 145"/>
                          <a:gd name="T4" fmla="*/ 93 w 99"/>
                          <a:gd name="T5" fmla="*/ 54 h 145"/>
                          <a:gd name="T6" fmla="*/ 99 w 99"/>
                          <a:gd name="T7" fmla="*/ 65 h 145"/>
                          <a:gd name="T8" fmla="*/ 93 w 99"/>
                          <a:gd name="T9" fmla="*/ 70 h 145"/>
                          <a:gd name="T10" fmla="*/ 93 w 99"/>
                          <a:gd name="T11" fmla="*/ 86 h 145"/>
                          <a:gd name="T12" fmla="*/ 93 w 99"/>
                          <a:gd name="T13" fmla="*/ 97 h 145"/>
                          <a:gd name="T14" fmla="*/ 93 w 99"/>
                          <a:gd name="T15" fmla="*/ 108 h 145"/>
                          <a:gd name="T16" fmla="*/ 87 w 99"/>
                          <a:gd name="T17" fmla="*/ 118 h 145"/>
                          <a:gd name="T18" fmla="*/ 81 w 99"/>
                          <a:gd name="T19" fmla="*/ 124 h 145"/>
                          <a:gd name="T20" fmla="*/ 81 w 99"/>
                          <a:gd name="T21" fmla="*/ 129 h 145"/>
                          <a:gd name="T22" fmla="*/ 64 w 99"/>
                          <a:gd name="T23" fmla="*/ 145 h 145"/>
                          <a:gd name="T24" fmla="*/ 12 w 99"/>
                          <a:gd name="T25" fmla="*/ 124 h 145"/>
                          <a:gd name="T26" fmla="*/ 12 w 99"/>
                          <a:gd name="T27" fmla="*/ 91 h 145"/>
                          <a:gd name="T28" fmla="*/ 12 w 99"/>
                          <a:gd name="T29" fmla="*/ 86 h 145"/>
                          <a:gd name="T30" fmla="*/ 6 w 99"/>
                          <a:gd name="T31" fmla="*/ 81 h 145"/>
                          <a:gd name="T32" fmla="*/ 0 w 99"/>
                          <a:gd name="T33" fmla="*/ 70 h 145"/>
                          <a:gd name="T34" fmla="*/ 0 w 99"/>
                          <a:gd name="T35" fmla="*/ 54 h 145"/>
                          <a:gd name="T36" fmla="*/ 6 w 99"/>
                          <a:gd name="T37" fmla="*/ 48 h 145"/>
                          <a:gd name="T38" fmla="*/ 6 w 99"/>
                          <a:gd name="T39" fmla="*/ 43 h 145"/>
                          <a:gd name="T40" fmla="*/ 6 w 99"/>
                          <a:gd name="T41" fmla="*/ 32 h 145"/>
                          <a:gd name="T42" fmla="*/ 6 w 99"/>
                          <a:gd name="T43" fmla="*/ 27 h 145"/>
                          <a:gd name="T44" fmla="*/ 12 w 99"/>
                          <a:gd name="T45" fmla="*/ 16 h 145"/>
                          <a:gd name="T46" fmla="*/ 12 w 99"/>
                          <a:gd name="T47" fmla="*/ 11 h 145"/>
                          <a:gd name="T48" fmla="*/ 23 w 99"/>
                          <a:gd name="T49" fmla="*/ 0 h 145"/>
                          <a:gd name="T50" fmla="*/ 35 w 99"/>
                          <a:gd name="T51" fmla="*/ 0 h 145"/>
                          <a:gd name="T52" fmla="*/ 46 w 99"/>
                          <a:gd name="T53" fmla="*/ 0 h 145"/>
                          <a:gd name="T54" fmla="*/ 58 w 99"/>
                          <a:gd name="T55" fmla="*/ 0 h 145"/>
                          <a:gd name="T56" fmla="*/ 64 w 99"/>
                          <a:gd name="T57" fmla="*/ 0 h 145"/>
                          <a:gd name="T58" fmla="*/ 75 w 99"/>
                          <a:gd name="T59" fmla="*/ 0 h 145"/>
                          <a:gd name="T60" fmla="*/ 87 w 99"/>
                          <a:gd name="T61" fmla="*/ 5 h 145"/>
                          <a:gd name="T62" fmla="*/ 87 w 99"/>
                          <a:gd name="T63" fmla="*/ 11 h 145"/>
                          <a:gd name="T64" fmla="*/ 93 w 99"/>
                          <a:gd name="T65" fmla="*/ 16 h 145"/>
                          <a:gd name="T66" fmla="*/ 93 w 99"/>
                          <a:gd name="T67" fmla="*/ 2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 h="145">
                            <a:moveTo>
                              <a:pt x="93" y="22"/>
                            </a:moveTo>
                            <a:lnTo>
                              <a:pt x="99" y="48"/>
                            </a:lnTo>
                            <a:lnTo>
                              <a:pt x="93" y="54"/>
                            </a:lnTo>
                            <a:lnTo>
                              <a:pt x="99" y="65"/>
                            </a:lnTo>
                            <a:lnTo>
                              <a:pt x="93" y="70"/>
                            </a:lnTo>
                            <a:lnTo>
                              <a:pt x="93" y="86"/>
                            </a:lnTo>
                            <a:lnTo>
                              <a:pt x="93" y="97"/>
                            </a:lnTo>
                            <a:lnTo>
                              <a:pt x="93" y="108"/>
                            </a:lnTo>
                            <a:lnTo>
                              <a:pt x="87" y="118"/>
                            </a:lnTo>
                            <a:lnTo>
                              <a:pt x="81" y="124"/>
                            </a:lnTo>
                            <a:lnTo>
                              <a:pt x="81" y="129"/>
                            </a:lnTo>
                            <a:lnTo>
                              <a:pt x="64" y="145"/>
                            </a:lnTo>
                            <a:lnTo>
                              <a:pt x="12" y="124"/>
                            </a:lnTo>
                            <a:lnTo>
                              <a:pt x="12" y="91"/>
                            </a:lnTo>
                            <a:lnTo>
                              <a:pt x="12" y="86"/>
                            </a:lnTo>
                            <a:lnTo>
                              <a:pt x="6" y="81"/>
                            </a:lnTo>
                            <a:lnTo>
                              <a:pt x="0" y="70"/>
                            </a:lnTo>
                            <a:lnTo>
                              <a:pt x="0" y="54"/>
                            </a:lnTo>
                            <a:lnTo>
                              <a:pt x="6" y="48"/>
                            </a:lnTo>
                            <a:lnTo>
                              <a:pt x="6" y="43"/>
                            </a:lnTo>
                            <a:lnTo>
                              <a:pt x="6" y="32"/>
                            </a:lnTo>
                            <a:lnTo>
                              <a:pt x="6" y="27"/>
                            </a:lnTo>
                            <a:lnTo>
                              <a:pt x="12" y="16"/>
                            </a:lnTo>
                            <a:lnTo>
                              <a:pt x="12" y="11"/>
                            </a:lnTo>
                            <a:lnTo>
                              <a:pt x="23" y="0"/>
                            </a:lnTo>
                            <a:lnTo>
                              <a:pt x="35" y="0"/>
                            </a:lnTo>
                            <a:lnTo>
                              <a:pt x="46" y="0"/>
                            </a:lnTo>
                            <a:lnTo>
                              <a:pt x="58" y="0"/>
                            </a:lnTo>
                            <a:lnTo>
                              <a:pt x="64" y="0"/>
                            </a:lnTo>
                            <a:lnTo>
                              <a:pt x="75" y="0"/>
                            </a:lnTo>
                            <a:lnTo>
                              <a:pt x="87" y="5"/>
                            </a:lnTo>
                            <a:lnTo>
                              <a:pt x="87" y="11"/>
                            </a:lnTo>
                            <a:lnTo>
                              <a:pt x="93" y="16"/>
                            </a:lnTo>
                            <a:lnTo>
                              <a:pt x="93" y="22"/>
                            </a:lnTo>
                            <a:close/>
                          </a:path>
                        </a:pathLst>
                      </a:custGeom>
                      <a:solidFill>
                        <a:srgbClr val="F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4" name="Group 50"/>
                      <p:cNvGrpSpPr>
                        <a:grpSpLocks/>
                      </p:cNvGrpSpPr>
                      <p:nvPr/>
                    </p:nvGrpSpPr>
                    <p:grpSpPr bwMode="auto">
                      <a:xfrm>
                        <a:off x="2914" y="1331"/>
                        <a:ext cx="81" cy="70"/>
                        <a:chOff x="2914" y="1331"/>
                        <a:chExt cx="81" cy="70"/>
                      </a:xfrm>
                    </p:grpSpPr>
                    <p:sp>
                      <p:nvSpPr>
                        <p:cNvPr id="95" name="Freeform 51"/>
                        <p:cNvSpPr>
                          <a:spLocks/>
                        </p:cNvSpPr>
                        <p:nvPr/>
                      </p:nvSpPr>
                      <p:spPr bwMode="auto">
                        <a:xfrm>
                          <a:off x="2943" y="1331"/>
                          <a:ext cx="34" cy="11"/>
                        </a:xfrm>
                        <a:custGeom>
                          <a:avLst/>
                          <a:gdLst>
                            <a:gd name="T0" fmla="*/ 0 w 34"/>
                            <a:gd name="T1" fmla="*/ 0 h 11"/>
                            <a:gd name="T2" fmla="*/ 17 w 34"/>
                            <a:gd name="T3" fmla="*/ 0 h 11"/>
                            <a:gd name="T4" fmla="*/ 23 w 34"/>
                            <a:gd name="T5" fmla="*/ 0 h 11"/>
                            <a:gd name="T6" fmla="*/ 29 w 34"/>
                            <a:gd name="T7" fmla="*/ 6 h 11"/>
                            <a:gd name="T8" fmla="*/ 34 w 34"/>
                            <a:gd name="T9" fmla="*/ 6 h 11"/>
                            <a:gd name="T10" fmla="*/ 29 w 34"/>
                            <a:gd name="T11" fmla="*/ 6 h 11"/>
                            <a:gd name="T12" fmla="*/ 29 w 34"/>
                            <a:gd name="T13" fmla="*/ 11 h 11"/>
                            <a:gd name="T14" fmla="*/ 29 w 34"/>
                            <a:gd name="T15" fmla="*/ 11 h 11"/>
                            <a:gd name="T16" fmla="*/ 17 w 34"/>
                            <a:gd name="T17" fmla="*/ 11 h 11"/>
                            <a:gd name="T18" fmla="*/ 5 w 34"/>
                            <a:gd name="T19" fmla="*/ 11 h 11"/>
                            <a:gd name="T20" fmla="*/ 11 w 34"/>
                            <a:gd name="T21" fmla="*/ 11 h 11"/>
                            <a:gd name="T22" fmla="*/ 5 w 34"/>
                            <a:gd name="T23" fmla="*/ 6 h 11"/>
                            <a:gd name="T24" fmla="*/ 0 w 34"/>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11">
                              <a:moveTo>
                                <a:pt x="0" y="0"/>
                              </a:moveTo>
                              <a:lnTo>
                                <a:pt x="17" y="0"/>
                              </a:lnTo>
                              <a:lnTo>
                                <a:pt x="23" y="0"/>
                              </a:lnTo>
                              <a:lnTo>
                                <a:pt x="29" y="6"/>
                              </a:lnTo>
                              <a:lnTo>
                                <a:pt x="34" y="6"/>
                              </a:lnTo>
                              <a:lnTo>
                                <a:pt x="29" y="6"/>
                              </a:lnTo>
                              <a:lnTo>
                                <a:pt x="29" y="11"/>
                              </a:lnTo>
                              <a:lnTo>
                                <a:pt x="29" y="11"/>
                              </a:lnTo>
                              <a:lnTo>
                                <a:pt x="17" y="11"/>
                              </a:lnTo>
                              <a:lnTo>
                                <a:pt x="5" y="11"/>
                              </a:lnTo>
                              <a:lnTo>
                                <a:pt x="11" y="11"/>
                              </a:lnTo>
                              <a:lnTo>
                                <a:pt x="5" y="6"/>
                              </a:lnTo>
                              <a:lnTo>
                                <a:pt x="0" y="0"/>
                              </a:lnTo>
                              <a:close/>
                            </a:path>
                          </a:pathLst>
                        </a:custGeom>
                        <a:solidFill>
                          <a:srgbClr val="7F5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 name="Freeform 52"/>
                        <p:cNvSpPr>
                          <a:spLocks/>
                        </p:cNvSpPr>
                        <p:nvPr/>
                      </p:nvSpPr>
                      <p:spPr bwMode="auto">
                        <a:xfrm>
                          <a:off x="2983" y="1364"/>
                          <a:ext cx="12" cy="10"/>
                        </a:xfrm>
                        <a:custGeom>
                          <a:avLst/>
                          <a:gdLst>
                            <a:gd name="T0" fmla="*/ 0 w 12"/>
                            <a:gd name="T1" fmla="*/ 0 h 10"/>
                            <a:gd name="T2" fmla="*/ 12 w 12"/>
                            <a:gd name="T3" fmla="*/ 0 h 10"/>
                            <a:gd name="T4" fmla="*/ 12 w 12"/>
                            <a:gd name="T5" fmla="*/ 10 h 10"/>
                            <a:gd name="T6" fmla="*/ 0 w 12"/>
                            <a:gd name="T7" fmla="*/ 0 h 10"/>
                          </a:gdLst>
                          <a:ahLst/>
                          <a:cxnLst>
                            <a:cxn ang="0">
                              <a:pos x="T0" y="T1"/>
                            </a:cxn>
                            <a:cxn ang="0">
                              <a:pos x="T2" y="T3"/>
                            </a:cxn>
                            <a:cxn ang="0">
                              <a:pos x="T4" y="T5"/>
                            </a:cxn>
                            <a:cxn ang="0">
                              <a:pos x="T6" y="T7"/>
                            </a:cxn>
                          </a:cxnLst>
                          <a:rect l="0" t="0" r="r" b="b"/>
                          <a:pathLst>
                            <a:path w="12" h="10">
                              <a:moveTo>
                                <a:pt x="0" y="0"/>
                              </a:moveTo>
                              <a:lnTo>
                                <a:pt x="12" y="0"/>
                              </a:lnTo>
                              <a:lnTo>
                                <a:pt x="12" y="10"/>
                              </a:lnTo>
                              <a:lnTo>
                                <a:pt x="0" y="0"/>
                              </a:lnTo>
                              <a:close/>
                            </a:path>
                          </a:pathLst>
                        </a:custGeom>
                        <a:solidFill>
                          <a:srgbClr val="7F5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 name="Freeform 53"/>
                        <p:cNvSpPr>
                          <a:spLocks/>
                        </p:cNvSpPr>
                        <p:nvPr/>
                      </p:nvSpPr>
                      <p:spPr bwMode="auto">
                        <a:xfrm>
                          <a:off x="2914" y="1364"/>
                          <a:ext cx="52" cy="37"/>
                        </a:xfrm>
                        <a:custGeom>
                          <a:avLst/>
                          <a:gdLst>
                            <a:gd name="T0" fmla="*/ 0 w 52"/>
                            <a:gd name="T1" fmla="*/ 5 h 37"/>
                            <a:gd name="T2" fmla="*/ 5 w 52"/>
                            <a:gd name="T3" fmla="*/ 5 h 37"/>
                            <a:gd name="T4" fmla="*/ 23 w 52"/>
                            <a:gd name="T5" fmla="*/ 27 h 37"/>
                            <a:gd name="T6" fmla="*/ 52 w 52"/>
                            <a:gd name="T7" fmla="*/ 37 h 37"/>
                            <a:gd name="T8" fmla="*/ 17 w 52"/>
                            <a:gd name="T9" fmla="*/ 32 h 37"/>
                            <a:gd name="T10" fmla="*/ 5 w 52"/>
                            <a:gd name="T11" fmla="*/ 21 h 37"/>
                            <a:gd name="T12" fmla="*/ 0 w 52"/>
                            <a:gd name="T13" fmla="*/ 21 h 37"/>
                            <a:gd name="T14" fmla="*/ 0 w 52"/>
                            <a:gd name="T15" fmla="*/ 0 h 37"/>
                            <a:gd name="T16" fmla="*/ 0 w 52"/>
                            <a:gd name="T17"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37">
                              <a:moveTo>
                                <a:pt x="0" y="5"/>
                              </a:moveTo>
                              <a:lnTo>
                                <a:pt x="5" y="5"/>
                              </a:lnTo>
                              <a:lnTo>
                                <a:pt x="23" y="27"/>
                              </a:lnTo>
                              <a:lnTo>
                                <a:pt x="52" y="37"/>
                              </a:lnTo>
                              <a:lnTo>
                                <a:pt x="17" y="32"/>
                              </a:lnTo>
                              <a:lnTo>
                                <a:pt x="5" y="21"/>
                              </a:lnTo>
                              <a:lnTo>
                                <a:pt x="0" y="21"/>
                              </a:lnTo>
                              <a:lnTo>
                                <a:pt x="0" y="0"/>
                              </a:lnTo>
                              <a:lnTo>
                                <a:pt x="0" y="5"/>
                              </a:lnTo>
                              <a:close/>
                            </a:path>
                          </a:pathLst>
                        </a:custGeom>
                        <a:solidFill>
                          <a:srgbClr val="7F5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92" name="Freeform 54"/>
                    <p:cNvSpPr>
                      <a:spLocks/>
                    </p:cNvSpPr>
                    <p:nvPr/>
                  </p:nvSpPr>
                  <p:spPr bwMode="auto">
                    <a:xfrm>
                      <a:off x="2896" y="1278"/>
                      <a:ext cx="110" cy="96"/>
                    </a:xfrm>
                    <a:custGeom>
                      <a:avLst/>
                      <a:gdLst>
                        <a:gd name="T0" fmla="*/ 18 w 110"/>
                        <a:gd name="T1" fmla="*/ 96 h 96"/>
                        <a:gd name="T2" fmla="*/ 12 w 110"/>
                        <a:gd name="T3" fmla="*/ 86 h 96"/>
                        <a:gd name="T4" fmla="*/ 6 w 110"/>
                        <a:gd name="T5" fmla="*/ 70 h 96"/>
                        <a:gd name="T6" fmla="*/ 0 w 110"/>
                        <a:gd name="T7" fmla="*/ 53 h 96"/>
                        <a:gd name="T8" fmla="*/ 0 w 110"/>
                        <a:gd name="T9" fmla="*/ 32 h 96"/>
                        <a:gd name="T10" fmla="*/ 6 w 110"/>
                        <a:gd name="T11" fmla="*/ 16 h 96"/>
                        <a:gd name="T12" fmla="*/ 18 w 110"/>
                        <a:gd name="T13" fmla="*/ 10 h 96"/>
                        <a:gd name="T14" fmla="*/ 29 w 110"/>
                        <a:gd name="T15" fmla="*/ 5 h 96"/>
                        <a:gd name="T16" fmla="*/ 52 w 110"/>
                        <a:gd name="T17" fmla="*/ 0 h 96"/>
                        <a:gd name="T18" fmla="*/ 76 w 110"/>
                        <a:gd name="T19" fmla="*/ 5 h 96"/>
                        <a:gd name="T20" fmla="*/ 93 w 110"/>
                        <a:gd name="T21" fmla="*/ 10 h 96"/>
                        <a:gd name="T22" fmla="*/ 105 w 110"/>
                        <a:gd name="T23" fmla="*/ 10 h 96"/>
                        <a:gd name="T24" fmla="*/ 110 w 110"/>
                        <a:gd name="T25" fmla="*/ 10 h 96"/>
                        <a:gd name="T26" fmla="*/ 105 w 110"/>
                        <a:gd name="T27" fmla="*/ 16 h 96"/>
                        <a:gd name="T28" fmla="*/ 99 w 110"/>
                        <a:gd name="T29" fmla="*/ 27 h 96"/>
                        <a:gd name="T30" fmla="*/ 99 w 110"/>
                        <a:gd name="T31" fmla="*/ 32 h 96"/>
                        <a:gd name="T32" fmla="*/ 93 w 110"/>
                        <a:gd name="T33" fmla="*/ 27 h 96"/>
                        <a:gd name="T34" fmla="*/ 76 w 110"/>
                        <a:gd name="T35" fmla="*/ 21 h 96"/>
                        <a:gd name="T36" fmla="*/ 64 w 110"/>
                        <a:gd name="T37" fmla="*/ 21 h 96"/>
                        <a:gd name="T38" fmla="*/ 52 w 110"/>
                        <a:gd name="T39" fmla="*/ 21 h 96"/>
                        <a:gd name="T40" fmla="*/ 41 w 110"/>
                        <a:gd name="T41" fmla="*/ 21 h 96"/>
                        <a:gd name="T42" fmla="*/ 47 w 110"/>
                        <a:gd name="T43" fmla="*/ 27 h 96"/>
                        <a:gd name="T44" fmla="*/ 47 w 110"/>
                        <a:gd name="T45" fmla="*/ 32 h 96"/>
                        <a:gd name="T46" fmla="*/ 41 w 110"/>
                        <a:gd name="T47" fmla="*/ 37 h 96"/>
                        <a:gd name="T48" fmla="*/ 35 w 110"/>
                        <a:gd name="T49" fmla="*/ 48 h 96"/>
                        <a:gd name="T50" fmla="*/ 29 w 110"/>
                        <a:gd name="T51" fmla="*/ 59 h 96"/>
                        <a:gd name="T52" fmla="*/ 29 w 110"/>
                        <a:gd name="T53" fmla="*/ 70 h 96"/>
                        <a:gd name="T54" fmla="*/ 23 w 110"/>
                        <a:gd name="T55" fmla="*/ 64 h 96"/>
                        <a:gd name="T56" fmla="*/ 23 w 110"/>
                        <a:gd name="T57" fmla="*/ 59 h 96"/>
                        <a:gd name="T58" fmla="*/ 18 w 110"/>
                        <a:gd name="T59" fmla="*/ 53 h 96"/>
                        <a:gd name="T60" fmla="*/ 6 w 110"/>
                        <a:gd name="T61" fmla="*/ 59 h 96"/>
                        <a:gd name="T62" fmla="*/ 6 w 110"/>
                        <a:gd name="T63" fmla="*/ 59 h 96"/>
                        <a:gd name="T64" fmla="*/ 12 w 110"/>
                        <a:gd name="T65" fmla="*/ 80 h 96"/>
                        <a:gd name="T66" fmla="*/ 12 w 110"/>
                        <a:gd name="T67" fmla="*/ 86 h 96"/>
                        <a:gd name="T68" fmla="*/ 18 w 110"/>
                        <a:gd name="T6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96">
                          <a:moveTo>
                            <a:pt x="18" y="96"/>
                          </a:moveTo>
                          <a:lnTo>
                            <a:pt x="12" y="86"/>
                          </a:lnTo>
                          <a:lnTo>
                            <a:pt x="6" y="70"/>
                          </a:lnTo>
                          <a:lnTo>
                            <a:pt x="0" y="53"/>
                          </a:lnTo>
                          <a:lnTo>
                            <a:pt x="0" y="32"/>
                          </a:lnTo>
                          <a:lnTo>
                            <a:pt x="6" y="16"/>
                          </a:lnTo>
                          <a:lnTo>
                            <a:pt x="18" y="10"/>
                          </a:lnTo>
                          <a:lnTo>
                            <a:pt x="29" y="5"/>
                          </a:lnTo>
                          <a:lnTo>
                            <a:pt x="52" y="0"/>
                          </a:lnTo>
                          <a:lnTo>
                            <a:pt x="76" y="5"/>
                          </a:lnTo>
                          <a:lnTo>
                            <a:pt x="93" y="10"/>
                          </a:lnTo>
                          <a:lnTo>
                            <a:pt x="105" y="10"/>
                          </a:lnTo>
                          <a:lnTo>
                            <a:pt x="110" y="10"/>
                          </a:lnTo>
                          <a:lnTo>
                            <a:pt x="105" y="16"/>
                          </a:lnTo>
                          <a:lnTo>
                            <a:pt x="99" y="27"/>
                          </a:lnTo>
                          <a:lnTo>
                            <a:pt x="99" y="32"/>
                          </a:lnTo>
                          <a:lnTo>
                            <a:pt x="93" y="27"/>
                          </a:lnTo>
                          <a:lnTo>
                            <a:pt x="76" y="21"/>
                          </a:lnTo>
                          <a:lnTo>
                            <a:pt x="64" y="21"/>
                          </a:lnTo>
                          <a:lnTo>
                            <a:pt x="52" y="21"/>
                          </a:lnTo>
                          <a:lnTo>
                            <a:pt x="41" y="21"/>
                          </a:lnTo>
                          <a:lnTo>
                            <a:pt x="47" y="27"/>
                          </a:lnTo>
                          <a:lnTo>
                            <a:pt x="47" y="32"/>
                          </a:lnTo>
                          <a:lnTo>
                            <a:pt x="41" y="37"/>
                          </a:lnTo>
                          <a:lnTo>
                            <a:pt x="35" y="48"/>
                          </a:lnTo>
                          <a:lnTo>
                            <a:pt x="29" y="59"/>
                          </a:lnTo>
                          <a:lnTo>
                            <a:pt x="29" y="70"/>
                          </a:lnTo>
                          <a:lnTo>
                            <a:pt x="23" y="64"/>
                          </a:lnTo>
                          <a:lnTo>
                            <a:pt x="23" y="59"/>
                          </a:lnTo>
                          <a:lnTo>
                            <a:pt x="18" y="53"/>
                          </a:lnTo>
                          <a:lnTo>
                            <a:pt x="6" y="59"/>
                          </a:lnTo>
                          <a:lnTo>
                            <a:pt x="6" y="59"/>
                          </a:lnTo>
                          <a:lnTo>
                            <a:pt x="12" y="80"/>
                          </a:lnTo>
                          <a:lnTo>
                            <a:pt x="12" y="86"/>
                          </a:lnTo>
                          <a:lnTo>
                            <a:pt x="18" y="96"/>
                          </a:lnTo>
                          <a:close/>
                        </a:path>
                      </a:pathLst>
                    </a:custGeom>
                    <a:solidFill>
                      <a:srgbClr val="BF7F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0" name="Freeform 55"/>
                  <p:cNvSpPr>
                    <a:spLocks/>
                  </p:cNvSpPr>
                  <p:nvPr/>
                </p:nvSpPr>
                <p:spPr bwMode="auto">
                  <a:xfrm>
                    <a:off x="2989" y="1622"/>
                    <a:ext cx="93" cy="42"/>
                  </a:xfrm>
                  <a:custGeom>
                    <a:avLst/>
                    <a:gdLst>
                      <a:gd name="T0" fmla="*/ 93 w 93"/>
                      <a:gd name="T1" fmla="*/ 37 h 42"/>
                      <a:gd name="T2" fmla="*/ 69 w 93"/>
                      <a:gd name="T3" fmla="*/ 42 h 42"/>
                      <a:gd name="T4" fmla="*/ 40 w 93"/>
                      <a:gd name="T5" fmla="*/ 42 h 42"/>
                      <a:gd name="T6" fmla="*/ 17 w 93"/>
                      <a:gd name="T7" fmla="*/ 32 h 42"/>
                      <a:gd name="T8" fmla="*/ 0 w 93"/>
                      <a:gd name="T9" fmla="*/ 5 h 42"/>
                      <a:gd name="T10" fmla="*/ 40 w 93"/>
                      <a:gd name="T11" fmla="*/ 10 h 42"/>
                      <a:gd name="T12" fmla="*/ 40 w 93"/>
                      <a:gd name="T13" fmla="*/ 0 h 42"/>
                      <a:gd name="T14" fmla="*/ 58 w 93"/>
                      <a:gd name="T15" fmla="*/ 0 h 42"/>
                      <a:gd name="T16" fmla="*/ 81 w 93"/>
                      <a:gd name="T17" fmla="*/ 10 h 42"/>
                      <a:gd name="T18" fmla="*/ 87 w 93"/>
                      <a:gd name="T19" fmla="*/ 10 h 42"/>
                      <a:gd name="T20" fmla="*/ 93 w 93"/>
                      <a:gd name="T21"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2">
                        <a:moveTo>
                          <a:pt x="93" y="37"/>
                        </a:moveTo>
                        <a:lnTo>
                          <a:pt x="69" y="42"/>
                        </a:lnTo>
                        <a:lnTo>
                          <a:pt x="40" y="42"/>
                        </a:lnTo>
                        <a:lnTo>
                          <a:pt x="17" y="32"/>
                        </a:lnTo>
                        <a:lnTo>
                          <a:pt x="0" y="5"/>
                        </a:lnTo>
                        <a:lnTo>
                          <a:pt x="40" y="10"/>
                        </a:lnTo>
                        <a:lnTo>
                          <a:pt x="40" y="0"/>
                        </a:lnTo>
                        <a:lnTo>
                          <a:pt x="58" y="0"/>
                        </a:lnTo>
                        <a:lnTo>
                          <a:pt x="81" y="10"/>
                        </a:lnTo>
                        <a:lnTo>
                          <a:pt x="87" y="10"/>
                        </a:lnTo>
                        <a:lnTo>
                          <a:pt x="93" y="37"/>
                        </a:lnTo>
                        <a:close/>
                      </a:path>
                    </a:pathLst>
                  </a:custGeom>
                  <a:solidFill>
                    <a:srgbClr val="F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110" name="Group 32"/>
              <p:cNvGrpSpPr>
                <a:grpSpLocks/>
              </p:cNvGrpSpPr>
              <p:nvPr/>
            </p:nvGrpSpPr>
            <p:grpSpPr bwMode="auto">
              <a:xfrm>
                <a:off x="1076107" y="5232803"/>
                <a:ext cx="216181" cy="669925"/>
                <a:chOff x="2803" y="1278"/>
                <a:chExt cx="342" cy="956"/>
              </a:xfrm>
            </p:grpSpPr>
            <p:grpSp>
              <p:nvGrpSpPr>
                <p:cNvPr id="111" name="Group 33"/>
                <p:cNvGrpSpPr>
                  <a:grpSpLocks/>
                </p:cNvGrpSpPr>
                <p:nvPr/>
              </p:nvGrpSpPr>
              <p:grpSpPr bwMode="auto">
                <a:xfrm>
                  <a:off x="2803" y="1401"/>
                  <a:ext cx="342" cy="833"/>
                  <a:chOff x="2803" y="1401"/>
                  <a:chExt cx="342" cy="833"/>
                </a:xfrm>
              </p:grpSpPr>
              <p:grpSp>
                <p:nvGrpSpPr>
                  <p:cNvPr id="122" name="Group 34"/>
                  <p:cNvGrpSpPr>
                    <a:grpSpLocks/>
                  </p:cNvGrpSpPr>
                  <p:nvPr/>
                </p:nvGrpSpPr>
                <p:grpSpPr bwMode="auto">
                  <a:xfrm>
                    <a:off x="2815" y="2143"/>
                    <a:ext cx="301" cy="91"/>
                    <a:chOff x="2815" y="2143"/>
                    <a:chExt cx="301" cy="91"/>
                  </a:xfrm>
                </p:grpSpPr>
                <p:sp>
                  <p:nvSpPr>
                    <p:cNvPr id="132" name="Freeform 35"/>
                    <p:cNvSpPr>
                      <a:spLocks/>
                    </p:cNvSpPr>
                    <p:nvPr/>
                  </p:nvSpPr>
                  <p:spPr bwMode="auto">
                    <a:xfrm>
                      <a:off x="2815" y="2164"/>
                      <a:ext cx="93" cy="70"/>
                    </a:xfrm>
                    <a:custGeom>
                      <a:avLst/>
                      <a:gdLst>
                        <a:gd name="T0" fmla="*/ 35 w 93"/>
                        <a:gd name="T1" fmla="*/ 11 h 70"/>
                        <a:gd name="T2" fmla="*/ 12 w 93"/>
                        <a:gd name="T3" fmla="*/ 32 h 70"/>
                        <a:gd name="T4" fmla="*/ 0 w 93"/>
                        <a:gd name="T5" fmla="*/ 48 h 70"/>
                        <a:gd name="T6" fmla="*/ 0 w 93"/>
                        <a:gd name="T7" fmla="*/ 65 h 70"/>
                        <a:gd name="T8" fmla="*/ 12 w 93"/>
                        <a:gd name="T9" fmla="*/ 70 h 70"/>
                        <a:gd name="T10" fmla="*/ 41 w 93"/>
                        <a:gd name="T11" fmla="*/ 65 h 70"/>
                        <a:gd name="T12" fmla="*/ 58 w 93"/>
                        <a:gd name="T13" fmla="*/ 59 h 70"/>
                        <a:gd name="T14" fmla="*/ 70 w 93"/>
                        <a:gd name="T15" fmla="*/ 43 h 70"/>
                        <a:gd name="T16" fmla="*/ 93 w 93"/>
                        <a:gd name="T17" fmla="*/ 32 h 70"/>
                        <a:gd name="T18" fmla="*/ 93 w 93"/>
                        <a:gd name="T19" fmla="*/ 16 h 70"/>
                        <a:gd name="T20" fmla="*/ 87 w 93"/>
                        <a:gd name="T21" fmla="*/ 0 h 70"/>
                        <a:gd name="T22" fmla="*/ 64 w 93"/>
                        <a:gd name="T23" fmla="*/ 11 h 70"/>
                        <a:gd name="T24" fmla="*/ 35 w 93"/>
                        <a:gd name="T25" fmla="*/ 1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70">
                          <a:moveTo>
                            <a:pt x="35" y="11"/>
                          </a:moveTo>
                          <a:lnTo>
                            <a:pt x="12" y="32"/>
                          </a:lnTo>
                          <a:lnTo>
                            <a:pt x="0" y="48"/>
                          </a:lnTo>
                          <a:lnTo>
                            <a:pt x="0" y="65"/>
                          </a:lnTo>
                          <a:lnTo>
                            <a:pt x="12" y="70"/>
                          </a:lnTo>
                          <a:lnTo>
                            <a:pt x="41" y="65"/>
                          </a:lnTo>
                          <a:lnTo>
                            <a:pt x="58" y="59"/>
                          </a:lnTo>
                          <a:lnTo>
                            <a:pt x="70" y="43"/>
                          </a:lnTo>
                          <a:lnTo>
                            <a:pt x="93" y="32"/>
                          </a:lnTo>
                          <a:lnTo>
                            <a:pt x="93" y="16"/>
                          </a:lnTo>
                          <a:lnTo>
                            <a:pt x="87" y="0"/>
                          </a:lnTo>
                          <a:lnTo>
                            <a:pt x="64" y="11"/>
                          </a:lnTo>
                          <a:lnTo>
                            <a:pt x="35"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 name="Freeform 36"/>
                    <p:cNvSpPr>
                      <a:spLocks/>
                    </p:cNvSpPr>
                    <p:nvPr/>
                  </p:nvSpPr>
                  <p:spPr bwMode="auto">
                    <a:xfrm>
                      <a:off x="3012" y="2143"/>
                      <a:ext cx="104" cy="75"/>
                    </a:xfrm>
                    <a:custGeom>
                      <a:avLst/>
                      <a:gdLst>
                        <a:gd name="T0" fmla="*/ 0 w 104"/>
                        <a:gd name="T1" fmla="*/ 5 h 75"/>
                        <a:gd name="T2" fmla="*/ 0 w 104"/>
                        <a:gd name="T3" fmla="*/ 32 h 75"/>
                        <a:gd name="T4" fmla="*/ 12 w 104"/>
                        <a:gd name="T5" fmla="*/ 43 h 75"/>
                        <a:gd name="T6" fmla="*/ 29 w 104"/>
                        <a:gd name="T7" fmla="*/ 48 h 75"/>
                        <a:gd name="T8" fmla="*/ 41 w 104"/>
                        <a:gd name="T9" fmla="*/ 53 h 75"/>
                        <a:gd name="T10" fmla="*/ 58 w 104"/>
                        <a:gd name="T11" fmla="*/ 64 h 75"/>
                        <a:gd name="T12" fmla="*/ 87 w 104"/>
                        <a:gd name="T13" fmla="*/ 75 h 75"/>
                        <a:gd name="T14" fmla="*/ 99 w 104"/>
                        <a:gd name="T15" fmla="*/ 69 h 75"/>
                        <a:gd name="T16" fmla="*/ 104 w 104"/>
                        <a:gd name="T17" fmla="*/ 64 h 75"/>
                        <a:gd name="T18" fmla="*/ 104 w 104"/>
                        <a:gd name="T19" fmla="*/ 59 h 75"/>
                        <a:gd name="T20" fmla="*/ 93 w 104"/>
                        <a:gd name="T21" fmla="*/ 43 h 75"/>
                        <a:gd name="T22" fmla="*/ 70 w 104"/>
                        <a:gd name="T23" fmla="*/ 26 h 75"/>
                        <a:gd name="T24" fmla="*/ 52 w 104"/>
                        <a:gd name="T25" fmla="*/ 10 h 75"/>
                        <a:gd name="T26" fmla="*/ 46 w 104"/>
                        <a:gd name="T27" fmla="*/ 0 h 75"/>
                        <a:gd name="T28" fmla="*/ 0 w 104"/>
                        <a:gd name="T29" fmla="*/ 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75">
                          <a:moveTo>
                            <a:pt x="0" y="5"/>
                          </a:moveTo>
                          <a:lnTo>
                            <a:pt x="0" y="32"/>
                          </a:lnTo>
                          <a:lnTo>
                            <a:pt x="12" y="43"/>
                          </a:lnTo>
                          <a:lnTo>
                            <a:pt x="29" y="48"/>
                          </a:lnTo>
                          <a:lnTo>
                            <a:pt x="41" y="53"/>
                          </a:lnTo>
                          <a:lnTo>
                            <a:pt x="58" y="64"/>
                          </a:lnTo>
                          <a:lnTo>
                            <a:pt x="87" y="75"/>
                          </a:lnTo>
                          <a:lnTo>
                            <a:pt x="99" y="69"/>
                          </a:lnTo>
                          <a:lnTo>
                            <a:pt x="104" y="64"/>
                          </a:lnTo>
                          <a:lnTo>
                            <a:pt x="104" y="59"/>
                          </a:lnTo>
                          <a:lnTo>
                            <a:pt x="93" y="43"/>
                          </a:lnTo>
                          <a:lnTo>
                            <a:pt x="70" y="26"/>
                          </a:lnTo>
                          <a:lnTo>
                            <a:pt x="52" y="10"/>
                          </a:lnTo>
                          <a:lnTo>
                            <a:pt x="46"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23" name="Group 37"/>
                  <p:cNvGrpSpPr>
                    <a:grpSpLocks/>
                  </p:cNvGrpSpPr>
                  <p:nvPr/>
                </p:nvGrpSpPr>
                <p:grpSpPr bwMode="auto">
                  <a:xfrm>
                    <a:off x="2803" y="1401"/>
                    <a:ext cx="342" cy="785"/>
                    <a:chOff x="2803" y="1401"/>
                    <a:chExt cx="342" cy="785"/>
                  </a:xfrm>
                </p:grpSpPr>
                <p:grpSp>
                  <p:nvGrpSpPr>
                    <p:cNvPr id="124" name="Group 38"/>
                    <p:cNvGrpSpPr>
                      <a:grpSpLocks/>
                    </p:cNvGrpSpPr>
                    <p:nvPr/>
                  </p:nvGrpSpPr>
                  <p:grpSpPr bwMode="auto">
                    <a:xfrm>
                      <a:off x="2844" y="1401"/>
                      <a:ext cx="220" cy="253"/>
                      <a:chOff x="2844" y="1401"/>
                      <a:chExt cx="220" cy="253"/>
                    </a:xfrm>
                  </p:grpSpPr>
                  <p:sp>
                    <p:nvSpPr>
                      <p:cNvPr id="129" name="Freeform 39"/>
                      <p:cNvSpPr>
                        <a:spLocks/>
                      </p:cNvSpPr>
                      <p:nvPr/>
                    </p:nvSpPr>
                    <p:spPr bwMode="auto">
                      <a:xfrm>
                        <a:off x="2844" y="1417"/>
                        <a:ext cx="220" cy="237"/>
                      </a:xfrm>
                      <a:custGeom>
                        <a:avLst/>
                        <a:gdLst>
                          <a:gd name="T0" fmla="*/ 0 w 220"/>
                          <a:gd name="T1" fmla="*/ 43 h 237"/>
                          <a:gd name="T2" fmla="*/ 70 w 220"/>
                          <a:gd name="T3" fmla="*/ 0 h 237"/>
                          <a:gd name="T4" fmla="*/ 139 w 220"/>
                          <a:gd name="T5" fmla="*/ 102 h 237"/>
                          <a:gd name="T6" fmla="*/ 151 w 220"/>
                          <a:gd name="T7" fmla="*/ 6 h 237"/>
                          <a:gd name="T8" fmla="*/ 197 w 220"/>
                          <a:gd name="T9" fmla="*/ 17 h 237"/>
                          <a:gd name="T10" fmla="*/ 220 w 220"/>
                          <a:gd name="T11" fmla="*/ 54 h 237"/>
                          <a:gd name="T12" fmla="*/ 214 w 220"/>
                          <a:gd name="T13" fmla="*/ 237 h 237"/>
                          <a:gd name="T14" fmla="*/ 23 w 220"/>
                          <a:gd name="T15" fmla="*/ 237 h 237"/>
                          <a:gd name="T16" fmla="*/ 0 w 220"/>
                          <a:gd name="T17" fmla="*/ 4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237">
                            <a:moveTo>
                              <a:pt x="0" y="43"/>
                            </a:moveTo>
                            <a:lnTo>
                              <a:pt x="70" y="0"/>
                            </a:lnTo>
                            <a:lnTo>
                              <a:pt x="139" y="102"/>
                            </a:lnTo>
                            <a:lnTo>
                              <a:pt x="151" y="6"/>
                            </a:lnTo>
                            <a:lnTo>
                              <a:pt x="197" y="17"/>
                            </a:lnTo>
                            <a:lnTo>
                              <a:pt x="220" y="54"/>
                            </a:lnTo>
                            <a:lnTo>
                              <a:pt x="214" y="237"/>
                            </a:lnTo>
                            <a:lnTo>
                              <a:pt x="23" y="237"/>
                            </a:lnTo>
                            <a:lnTo>
                              <a:pt x="0" y="43"/>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 name="Freeform 40"/>
                      <p:cNvSpPr>
                        <a:spLocks/>
                      </p:cNvSpPr>
                      <p:nvPr/>
                    </p:nvSpPr>
                    <p:spPr bwMode="auto">
                      <a:xfrm>
                        <a:off x="2908" y="1401"/>
                        <a:ext cx="87" cy="140"/>
                      </a:xfrm>
                      <a:custGeom>
                        <a:avLst/>
                        <a:gdLst>
                          <a:gd name="T0" fmla="*/ 0 w 87"/>
                          <a:gd name="T1" fmla="*/ 16 h 140"/>
                          <a:gd name="T2" fmla="*/ 6 w 87"/>
                          <a:gd name="T3" fmla="*/ 0 h 140"/>
                          <a:gd name="T4" fmla="*/ 64 w 87"/>
                          <a:gd name="T5" fmla="*/ 27 h 140"/>
                          <a:gd name="T6" fmla="*/ 75 w 87"/>
                          <a:gd name="T7" fmla="*/ 11 h 140"/>
                          <a:gd name="T8" fmla="*/ 81 w 87"/>
                          <a:gd name="T9" fmla="*/ 16 h 140"/>
                          <a:gd name="T10" fmla="*/ 87 w 87"/>
                          <a:gd name="T11" fmla="*/ 97 h 140"/>
                          <a:gd name="T12" fmla="*/ 87 w 87"/>
                          <a:gd name="T13" fmla="*/ 140 h 140"/>
                          <a:gd name="T14" fmla="*/ 0 w 87"/>
                          <a:gd name="T15" fmla="*/ 16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140">
                            <a:moveTo>
                              <a:pt x="0" y="16"/>
                            </a:moveTo>
                            <a:lnTo>
                              <a:pt x="6" y="0"/>
                            </a:lnTo>
                            <a:lnTo>
                              <a:pt x="64" y="27"/>
                            </a:lnTo>
                            <a:lnTo>
                              <a:pt x="75" y="11"/>
                            </a:lnTo>
                            <a:lnTo>
                              <a:pt x="81" y="16"/>
                            </a:lnTo>
                            <a:lnTo>
                              <a:pt x="87" y="97"/>
                            </a:lnTo>
                            <a:lnTo>
                              <a:pt x="87" y="140"/>
                            </a:lnTo>
                            <a:lnTo>
                              <a:pt x="0" y="16"/>
                            </a:lnTo>
                            <a:close/>
                          </a:path>
                        </a:pathLst>
                      </a:custGeom>
                      <a:solidFill>
                        <a:srgbClr val="FFD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 name="Freeform 41"/>
                      <p:cNvSpPr>
                        <a:spLocks/>
                      </p:cNvSpPr>
                      <p:nvPr/>
                    </p:nvSpPr>
                    <p:spPr bwMode="auto">
                      <a:xfrm>
                        <a:off x="2937" y="1428"/>
                        <a:ext cx="52" cy="27"/>
                      </a:xfrm>
                      <a:custGeom>
                        <a:avLst/>
                        <a:gdLst>
                          <a:gd name="T0" fmla="*/ 0 w 52"/>
                          <a:gd name="T1" fmla="*/ 27 h 27"/>
                          <a:gd name="T2" fmla="*/ 29 w 52"/>
                          <a:gd name="T3" fmla="*/ 0 h 27"/>
                          <a:gd name="T4" fmla="*/ 52 w 52"/>
                          <a:gd name="T5" fmla="*/ 22 h 27"/>
                        </a:gdLst>
                        <a:ahLst/>
                        <a:cxnLst>
                          <a:cxn ang="0">
                            <a:pos x="T0" y="T1"/>
                          </a:cxn>
                          <a:cxn ang="0">
                            <a:pos x="T2" y="T3"/>
                          </a:cxn>
                          <a:cxn ang="0">
                            <a:pos x="T4" y="T5"/>
                          </a:cxn>
                        </a:cxnLst>
                        <a:rect l="0" t="0" r="r" b="b"/>
                        <a:pathLst>
                          <a:path w="52" h="27">
                            <a:moveTo>
                              <a:pt x="0" y="27"/>
                            </a:moveTo>
                            <a:lnTo>
                              <a:pt x="29" y="0"/>
                            </a:lnTo>
                            <a:lnTo>
                              <a:pt x="52" y="2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25" name="Group 42"/>
                    <p:cNvGrpSpPr>
                      <a:grpSpLocks/>
                    </p:cNvGrpSpPr>
                    <p:nvPr/>
                  </p:nvGrpSpPr>
                  <p:grpSpPr bwMode="auto">
                    <a:xfrm>
                      <a:off x="2803" y="1412"/>
                      <a:ext cx="342" cy="774"/>
                      <a:chOff x="2803" y="1412"/>
                      <a:chExt cx="342" cy="774"/>
                    </a:xfrm>
                  </p:grpSpPr>
                  <p:sp>
                    <p:nvSpPr>
                      <p:cNvPr id="126" name="Freeform 43"/>
                      <p:cNvSpPr>
                        <a:spLocks/>
                      </p:cNvSpPr>
                      <p:nvPr/>
                    </p:nvSpPr>
                    <p:spPr bwMode="auto">
                      <a:xfrm>
                        <a:off x="2803" y="1412"/>
                        <a:ext cx="342" cy="774"/>
                      </a:xfrm>
                      <a:custGeom>
                        <a:avLst/>
                        <a:gdLst>
                          <a:gd name="T0" fmla="*/ 105 w 342"/>
                          <a:gd name="T1" fmla="*/ 0 h 774"/>
                          <a:gd name="T2" fmla="*/ 24 w 342"/>
                          <a:gd name="T3" fmla="*/ 59 h 774"/>
                          <a:gd name="T4" fmla="*/ 0 w 342"/>
                          <a:gd name="T5" fmla="*/ 242 h 774"/>
                          <a:gd name="T6" fmla="*/ 64 w 342"/>
                          <a:gd name="T7" fmla="*/ 360 h 774"/>
                          <a:gd name="T8" fmla="*/ 64 w 342"/>
                          <a:gd name="T9" fmla="*/ 381 h 774"/>
                          <a:gd name="T10" fmla="*/ 70 w 342"/>
                          <a:gd name="T11" fmla="*/ 414 h 774"/>
                          <a:gd name="T12" fmla="*/ 76 w 342"/>
                          <a:gd name="T13" fmla="*/ 430 h 774"/>
                          <a:gd name="T14" fmla="*/ 64 w 342"/>
                          <a:gd name="T15" fmla="*/ 559 h 774"/>
                          <a:gd name="T16" fmla="*/ 47 w 342"/>
                          <a:gd name="T17" fmla="*/ 768 h 774"/>
                          <a:gd name="T18" fmla="*/ 64 w 342"/>
                          <a:gd name="T19" fmla="*/ 774 h 774"/>
                          <a:gd name="T20" fmla="*/ 105 w 342"/>
                          <a:gd name="T21" fmla="*/ 763 h 774"/>
                          <a:gd name="T22" fmla="*/ 128 w 342"/>
                          <a:gd name="T23" fmla="*/ 618 h 774"/>
                          <a:gd name="T24" fmla="*/ 140 w 342"/>
                          <a:gd name="T25" fmla="*/ 569 h 774"/>
                          <a:gd name="T26" fmla="*/ 180 w 342"/>
                          <a:gd name="T27" fmla="*/ 430 h 774"/>
                          <a:gd name="T28" fmla="*/ 186 w 342"/>
                          <a:gd name="T29" fmla="*/ 575 h 774"/>
                          <a:gd name="T30" fmla="*/ 203 w 342"/>
                          <a:gd name="T31" fmla="*/ 747 h 774"/>
                          <a:gd name="T32" fmla="*/ 261 w 342"/>
                          <a:gd name="T33" fmla="*/ 752 h 774"/>
                          <a:gd name="T34" fmla="*/ 267 w 342"/>
                          <a:gd name="T35" fmla="*/ 564 h 774"/>
                          <a:gd name="T36" fmla="*/ 261 w 342"/>
                          <a:gd name="T37" fmla="*/ 376 h 774"/>
                          <a:gd name="T38" fmla="*/ 261 w 342"/>
                          <a:gd name="T39" fmla="*/ 285 h 774"/>
                          <a:gd name="T40" fmla="*/ 273 w 342"/>
                          <a:gd name="T41" fmla="*/ 252 h 774"/>
                          <a:gd name="T42" fmla="*/ 279 w 342"/>
                          <a:gd name="T43" fmla="*/ 258 h 774"/>
                          <a:gd name="T44" fmla="*/ 337 w 342"/>
                          <a:gd name="T45" fmla="*/ 226 h 774"/>
                          <a:gd name="T46" fmla="*/ 342 w 342"/>
                          <a:gd name="T47" fmla="*/ 167 h 774"/>
                          <a:gd name="T48" fmla="*/ 250 w 342"/>
                          <a:gd name="T49" fmla="*/ 22 h 774"/>
                          <a:gd name="T50" fmla="*/ 186 w 342"/>
                          <a:gd name="T51" fmla="*/ 0 h 774"/>
                          <a:gd name="T52" fmla="*/ 198 w 342"/>
                          <a:gd name="T53" fmla="*/ 97 h 774"/>
                          <a:gd name="T54" fmla="*/ 186 w 342"/>
                          <a:gd name="T55" fmla="*/ 193 h 774"/>
                          <a:gd name="T56" fmla="*/ 157 w 342"/>
                          <a:gd name="T57" fmla="*/ 102 h 774"/>
                          <a:gd name="T58" fmla="*/ 105 w 342"/>
                          <a:gd name="T59" fmla="*/ 0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2" h="774">
                            <a:moveTo>
                              <a:pt x="105" y="0"/>
                            </a:moveTo>
                            <a:lnTo>
                              <a:pt x="24" y="59"/>
                            </a:lnTo>
                            <a:lnTo>
                              <a:pt x="0" y="242"/>
                            </a:lnTo>
                            <a:lnTo>
                              <a:pt x="64" y="360"/>
                            </a:lnTo>
                            <a:lnTo>
                              <a:pt x="64" y="381"/>
                            </a:lnTo>
                            <a:lnTo>
                              <a:pt x="70" y="414"/>
                            </a:lnTo>
                            <a:lnTo>
                              <a:pt x="76" y="430"/>
                            </a:lnTo>
                            <a:lnTo>
                              <a:pt x="64" y="559"/>
                            </a:lnTo>
                            <a:lnTo>
                              <a:pt x="47" y="768"/>
                            </a:lnTo>
                            <a:lnTo>
                              <a:pt x="64" y="774"/>
                            </a:lnTo>
                            <a:lnTo>
                              <a:pt x="105" y="763"/>
                            </a:lnTo>
                            <a:lnTo>
                              <a:pt x="128" y="618"/>
                            </a:lnTo>
                            <a:lnTo>
                              <a:pt x="140" y="569"/>
                            </a:lnTo>
                            <a:lnTo>
                              <a:pt x="180" y="430"/>
                            </a:lnTo>
                            <a:lnTo>
                              <a:pt x="186" y="575"/>
                            </a:lnTo>
                            <a:lnTo>
                              <a:pt x="203" y="747"/>
                            </a:lnTo>
                            <a:lnTo>
                              <a:pt x="261" y="752"/>
                            </a:lnTo>
                            <a:lnTo>
                              <a:pt x="267" y="564"/>
                            </a:lnTo>
                            <a:lnTo>
                              <a:pt x="261" y="376"/>
                            </a:lnTo>
                            <a:lnTo>
                              <a:pt x="261" y="285"/>
                            </a:lnTo>
                            <a:lnTo>
                              <a:pt x="273" y="252"/>
                            </a:lnTo>
                            <a:lnTo>
                              <a:pt x="279" y="258"/>
                            </a:lnTo>
                            <a:lnTo>
                              <a:pt x="337" y="226"/>
                            </a:lnTo>
                            <a:lnTo>
                              <a:pt x="342" y="167"/>
                            </a:lnTo>
                            <a:lnTo>
                              <a:pt x="250" y="22"/>
                            </a:lnTo>
                            <a:lnTo>
                              <a:pt x="186" y="0"/>
                            </a:lnTo>
                            <a:lnTo>
                              <a:pt x="198" y="97"/>
                            </a:lnTo>
                            <a:lnTo>
                              <a:pt x="186" y="193"/>
                            </a:lnTo>
                            <a:lnTo>
                              <a:pt x="157" y="102"/>
                            </a:lnTo>
                            <a:lnTo>
                              <a:pt x="105" y="0"/>
                            </a:lnTo>
                            <a:close/>
                          </a:path>
                        </a:pathLst>
                      </a:custGeom>
                      <a:solidFill>
                        <a:srgbClr val="5F3F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 name="Freeform 44"/>
                      <p:cNvSpPr>
                        <a:spLocks/>
                      </p:cNvSpPr>
                      <p:nvPr/>
                    </p:nvSpPr>
                    <p:spPr bwMode="auto">
                      <a:xfrm>
                        <a:off x="2821" y="1498"/>
                        <a:ext cx="87" cy="199"/>
                      </a:xfrm>
                      <a:custGeom>
                        <a:avLst/>
                        <a:gdLst>
                          <a:gd name="T0" fmla="*/ 40 w 87"/>
                          <a:gd name="T1" fmla="*/ 0 h 199"/>
                          <a:gd name="T2" fmla="*/ 52 w 87"/>
                          <a:gd name="T3" fmla="*/ 48 h 199"/>
                          <a:gd name="T4" fmla="*/ 46 w 87"/>
                          <a:gd name="T5" fmla="*/ 118 h 199"/>
                          <a:gd name="T6" fmla="*/ 0 w 87"/>
                          <a:gd name="T7" fmla="*/ 129 h 199"/>
                          <a:gd name="T8" fmla="*/ 46 w 87"/>
                          <a:gd name="T9" fmla="*/ 134 h 199"/>
                          <a:gd name="T10" fmla="*/ 58 w 87"/>
                          <a:gd name="T11" fmla="*/ 177 h 199"/>
                          <a:gd name="T12" fmla="*/ 87 w 87"/>
                          <a:gd name="T13" fmla="*/ 199 h 199"/>
                          <a:gd name="T14" fmla="*/ 75 w 87"/>
                          <a:gd name="T15" fmla="*/ 161 h 199"/>
                          <a:gd name="T16" fmla="*/ 69 w 87"/>
                          <a:gd name="T17" fmla="*/ 145 h 199"/>
                          <a:gd name="T18" fmla="*/ 64 w 87"/>
                          <a:gd name="T19" fmla="*/ 97 h 199"/>
                          <a:gd name="T20" fmla="*/ 40 w 87"/>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9">
                            <a:moveTo>
                              <a:pt x="40" y="0"/>
                            </a:moveTo>
                            <a:lnTo>
                              <a:pt x="52" y="48"/>
                            </a:lnTo>
                            <a:lnTo>
                              <a:pt x="46" y="118"/>
                            </a:lnTo>
                            <a:lnTo>
                              <a:pt x="0" y="129"/>
                            </a:lnTo>
                            <a:lnTo>
                              <a:pt x="46" y="134"/>
                            </a:lnTo>
                            <a:lnTo>
                              <a:pt x="58" y="177"/>
                            </a:lnTo>
                            <a:lnTo>
                              <a:pt x="87" y="199"/>
                            </a:lnTo>
                            <a:lnTo>
                              <a:pt x="75" y="161"/>
                            </a:lnTo>
                            <a:lnTo>
                              <a:pt x="69" y="145"/>
                            </a:lnTo>
                            <a:lnTo>
                              <a:pt x="64" y="97"/>
                            </a:lnTo>
                            <a:lnTo>
                              <a:pt x="40" y="0"/>
                            </a:lnTo>
                            <a:close/>
                          </a:path>
                        </a:pathLst>
                      </a:custGeom>
                      <a:solidFill>
                        <a:srgbClr val="3F1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 name="Freeform 45"/>
                      <p:cNvSpPr>
                        <a:spLocks/>
                      </p:cNvSpPr>
                      <p:nvPr/>
                    </p:nvSpPr>
                    <p:spPr bwMode="auto">
                      <a:xfrm>
                        <a:off x="2902" y="1509"/>
                        <a:ext cx="29" cy="27"/>
                      </a:xfrm>
                      <a:custGeom>
                        <a:avLst/>
                        <a:gdLst>
                          <a:gd name="T0" fmla="*/ 0 w 29"/>
                          <a:gd name="T1" fmla="*/ 27 h 27"/>
                          <a:gd name="T2" fmla="*/ 6 w 29"/>
                          <a:gd name="T3" fmla="*/ 0 h 27"/>
                          <a:gd name="T4" fmla="*/ 29 w 29"/>
                          <a:gd name="T5" fmla="*/ 21 h 27"/>
                          <a:gd name="T6" fmla="*/ 0 w 29"/>
                          <a:gd name="T7" fmla="*/ 27 h 27"/>
                        </a:gdLst>
                        <a:ahLst/>
                        <a:cxnLst>
                          <a:cxn ang="0">
                            <a:pos x="T0" y="T1"/>
                          </a:cxn>
                          <a:cxn ang="0">
                            <a:pos x="T2" y="T3"/>
                          </a:cxn>
                          <a:cxn ang="0">
                            <a:pos x="T4" y="T5"/>
                          </a:cxn>
                          <a:cxn ang="0">
                            <a:pos x="T6" y="T7"/>
                          </a:cxn>
                        </a:cxnLst>
                        <a:rect l="0" t="0" r="r" b="b"/>
                        <a:pathLst>
                          <a:path w="29" h="27">
                            <a:moveTo>
                              <a:pt x="0" y="27"/>
                            </a:moveTo>
                            <a:lnTo>
                              <a:pt x="6" y="0"/>
                            </a:lnTo>
                            <a:lnTo>
                              <a:pt x="29" y="21"/>
                            </a:lnTo>
                            <a:lnTo>
                              <a:pt x="0" y="27"/>
                            </a:lnTo>
                            <a:close/>
                          </a:path>
                        </a:pathLst>
                      </a:custGeom>
                      <a:solidFill>
                        <a:srgbClr val="FFD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grpSp>
              <p:nvGrpSpPr>
                <p:cNvPr id="112" name="Group 46"/>
                <p:cNvGrpSpPr>
                  <a:grpSpLocks/>
                </p:cNvGrpSpPr>
                <p:nvPr/>
              </p:nvGrpSpPr>
              <p:grpSpPr bwMode="auto">
                <a:xfrm>
                  <a:off x="2896" y="1278"/>
                  <a:ext cx="186" cy="386"/>
                  <a:chOff x="2896" y="1278"/>
                  <a:chExt cx="186" cy="386"/>
                </a:xfrm>
              </p:grpSpPr>
              <p:grpSp>
                <p:nvGrpSpPr>
                  <p:cNvPr id="113" name="Group 47"/>
                  <p:cNvGrpSpPr>
                    <a:grpSpLocks/>
                  </p:cNvGrpSpPr>
                  <p:nvPr/>
                </p:nvGrpSpPr>
                <p:grpSpPr bwMode="auto">
                  <a:xfrm>
                    <a:off x="2896" y="1278"/>
                    <a:ext cx="110" cy="150"/>
                    <a:chOff x="2896" y="1278"/>
                    <a:chExt cx="110" cy="150"/>
                  </a:xfrm>
                </p:grpSpPr>
                <p:grpSp>
                  <p:nvGrpSpPr>
                    <p:cNvPr id="115" name="Group 48"/>
                    <p:cNvGrpSpPr>
                      <a:grpSpLocks/>
                    </p:cNvGrpSpPr>
                    <p:nvPr/>
                  </p:nvGrpSpPr>
                  <p:grpSpPr bwMode="auto">
                    <a:xfrm>
                      <a:off x="2902" y="1283"/>
                      <a:ext cx="99" cy="145"/>
                      <a:chOff x="2902" y="1283"/>
                      <a:chExt cx="99" cy="145"/>
                    </a:xfrm>
                  </p:grpSpPr>
                  <p:sp>
                    <p:nvSpPr>
                      <p:cNvPr id="117" name="Freeform 49"/>
                      <p:cNvSpPr>
                        <a:spLocks/>
                      </p:cNvSpPr>
                      <p:nvPr/>
                    </p:nvSpPr>
                    <p:spPr bwMode="auto">
                      <a:xfrm>
                        <a:off x="2902" y="1283"/>
                        <a:ext cx="99" cy="145"/>
                      </a:xfrm>
                      <a:custGeom>
                        <a:avLst/>
                        <a:gdLst>
                          <a:gd name="T0" fmla="*/ 93 w 99"/>
                          <a:gd name="T1" fmla="*/ 22 h 145"/>
                          <a:gd name="T2" fmla="*/ 99 w 99"/>
                          <a:gd name="T3" fmla="*/ 48 h 145"/>
                          <a:gd name="T4" fmla="*/ 93 w 99"/>
                          <a:gd name="T5" fmla="*/ 54 h 145"/>
                          <a:gd name="T6" fmla="*/ 99 w 99"/>
                          <a:gd name="T7" fmla="*/ 65 h 145"/>
                          <a:gd name="T8" fmla="*/ 93 w 99"/>
                          <a:gd name="T9" fmla="*/ 70 h 145"/>
                          <a:gd name="T10" fmla="*/ 93 w 99"/>
                          <a:gd name="T11" fmla="*/ 86 h 145"/>
                          <a:gd name="T12" fmla="*/ 93 w 99"/>
                          <a:gd name="T13" fmla="*/ 97 h 145"/>
                          <a:gd name="T14" fmla="*/ 93 w 99"/>
                          <a:gd name="T15" fmla="*/ 108 h 145"/>
                          <a:gd name="T16" fmla="*/ 87 w 99"/>
                          <a:gd name="T17" fmla="*/ 118 h 145"/>
                          <a:gd name="T18" fmla="*/ 81 w 99"/>
                          <a:gd name="T19" fmla="*/ 124 h 145"/>
                          <a:gd name="T20" fmla="*/ 81 w 99"/>
                          <a:gd name="T21" fmla="*/ 129 h 145"/>
                          <a:gd name="T22" fmla="*/ 64 w 99"/>
                          <a:gd name="T23" fmla="*/ 145 h 145"/>
                          <a:gd name="T24" fmla="*/ 12 w 99"/>
                          <a:gd name="T25" fmla="*/ 124 h 145"/>
                          <a:gd name="T26" fmla="*/ 12 w 99"/>
                          <a:gd name="T27" fmla="*/ 91 h 145"/>
                          <a:gd name="T28" fmla="*/ 12 w 99"/>
                          <a:gd name="T29" fmla="*/ 86 h 145"/>
                          <a:gd name="T30" fmla="*/ 6 w 99"/>
                          <a:gd name="T31" fmla="*/ 81 h 145"/>
                          <a:gd name="T32" fmla="*/ 0 w 99"/>
                          <a:gd name="T33" fmla="*/ 70 h 145"/>
                          <a:gd name="T34" fmla="*/ 0 w 99"/>
                          <a:gd name="T35" fmla="*/ 54 h 145"/>
                          <a:gd name="T36" fmla="*/ 6 w 99"/>
                          <a:gd name="T37" fmla="*/ 48 h 145"/>
                          <a:gd name="T38" fmla="*/ 6 w 99"/>
                          <a:gd name="T39" fmla="*/ 43 h 145"/>
                          <a:gd name="T40" fmla="*/ 6 w 99"/>
                          <a:gd name="T41" fmla="*/ 32 h 145"/>
                          <a:gd name="T42" fmla="*/ 6 w 99"/>
                          <a:gd name="T43" fmla="*/ 27 h 145"/>
                          <a:gd name="T44" fmla="*/ 12 w 99"/>
                          <a:gd name="T45" fmla="*/ 16 h 145"/>
                          <a:gd name="T46" fmla="*/ 12 w 99"/>
                          <a:gd name="T47" fmla="*/ 11 h 145"/>
                          <a:gd name="T48" fmla="*/ 23 w 99"/>
                          <a:gd name="T49" fmla="*/ 0 h 145"/>
                          <a:gd name="T50" fmla="*/ 35 w 99"/>
                          <a:gd name="T51" fmla="*/ 0 h 145"/>
                          <a:gd name="T52" fmla="*/ 46 w 99"/>
                          <a:gd name="T53" fmla="*/ 0 h 145"/>
                          <a:gd name="T54" fmla="*/ 58 w 99"/>
                          <a:gd name="T55" fmla="*/ 0 h 145"/>
                          <a:gd name="T56" fmla="*/ 64 w 99"/>
                          <a:gd name="T57" fmla="*/ 0 h 145"/>
                          <a:gd name="T58" fmla="*/ 75 w 99"/>
                          <a:gd name="T59" fmla="*/ 0 h 145"/>
                          <a:gd name="T60" fmla="*/ 87 w 99"/>
                          <a:gd name="T61" fmla="*/ 5 h 145"/>
                          <a:gd name="T62" fmla="*/ 87 w 99"/>
                          <a:gd name="T63" fmla="*/ 11 h 145"/>
                          <a:gd name="T64" fmla="*/ 93 w 99"/>
                          <a:gd name="T65" fmla="*/ 16 h 145"/>
                          <a:gd name="T66" fmla="*/ 93 w 99"/>
                          <a:gd name="T67" fmla="*/ 2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 h="145">
                            <a:moveTo>
                              <a:pt x="93" y="22"/>
                            </a:moveTo>
                            <a:lnTo>
                              <a:pt x="99" y="48"/>
                            </a:lnTo>
                            <a:lnTo>
                              <a:pt x="93" y="54"/>
                            </a:lnTo>
                            <a:lnTo>
                              <a:pt x="99" y="65"/>
                            </a:lnTo>
                            <a:lnTo>
                              <a:pt x="93" y="70"/>
                            </a:lnTo>
                            <a:lnTo>
                              <a:pt x="93" y="86"/>
                            </a:lnTo>
                            <a:lnTo>
                              <a:pt x="93" y="97"/>
                            </a:lnTo>
                            <a:lnTo>
                              <a:pt x="93" y="108"/>
                            </a:lnTo>
                            <a:lnTo>
                              <a:pt x="87" y="118"/>
                            </a:lnTo>
                            <a:lnTo>
                              <a:pt x="81" y="124"/>
                            </a:lnTo>
                            <a:lnTo>
                              <a:pt x="81" y="129"/>
                            </a:lnTo>
                            <a:lnTo>
                              <a:pt x="64" y="145"/>
                            </a:lnTo>
                            <a:lnTo>
                              <a:pt x="12" y="124"/>
                            </a:lnTo>
                            <a:lnTo>
                              <a:pt x="12" y="91"/>
                            </a:lnTo>
                            <a:lnTo>
                              <a:pt x="12" y="86"/>
                            </a:lnTo>
                            <a:lnTo>
                              <a:pt x="6" y="81"/>
                            </a:lnTo>
                            <a:lnTo>
                              <a:pt x="0" y="70"/>
                            </a:lnTo>
                            <a:lnTo>
                              <a:pt x="0" y="54"/>
                            </a:lnTo>
                            <a:lnTo>
                              <a:pt x="6" y="48"/>
                            </a:lnTo>
                            <a:lnTo>
                              <a:pt x="6" y="43"/>
                            </a:lnTo>
                            <a:lnTo>
                              <a:pt x="6" y="32"/>
                            </a:lnTo>
                            <a:lnTo>
                              <a:pt x="6" y="27"/>
                            </a:lnTo>
                            <a:lnTo>
                              <a:pt x="12" y="16"/>
                            </a:lnTo>
                            <a:lnTo>
                              <a:pt x="12" y="11"/>
                            </a:lnTo>
                            <a:lnTo>
                              <a:pt x="23" y="0"/>
                            </a:lnTo>
                            <a:lnTo>
                              <a:pt x="35" y="0"/>
                            </a:lnTo>
                            <a:lnTo>
                              <a:pt x="46" y="0"/>
                            </a:lnTo>
                            <a:lnTo>
                              <a:pt x="58" y="0"/>
                            </a:lnTo>
                            <a:lnTo>
                              <a:pt x="64" y="0"/>
                            </a:lnTo>
                            <a:lnTo>
                              <a:pt x="75" y="0"/>
                            </a:lnTo>
                            <a:lnTo>
                              <a:pt x="87" y="5"/>
                            </a:lnTo>
                            <a:lnTo>
                              <a:pt x="87" y="11"/>
                            </a:lnTo>
                            <a:lnTo>
                              <a:pt x="93" y="16"/>
                            </a:lnTo>
                            <a:lnTo>
                              <a:pt x="93" y="22"/>
                            </a:lnTo>
                            <a:close/>
                          </a:path>
                        </a:pathLst>
                      </a:custGeom>
                      <a:solidFill>
                        <a:srgbClr val="F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18" name="Group 50"/>
                      <p:cNvGrpSpPr>
                        <a:grpSpLocks/>
                      </p:cNvGrpSpPr>
                      <p:nvPr/>
                    </p:nvGrpSpPr>
                    <p:grpSpPr bwMode="auto">
                      <a:xfrm>
                        <a:off x="2914" y="1331"/>
                        <a:ext cx="81" cy="70"/>
                        <a:chOff x="2914" y="1331"/>
                        <a:chExt cx="81" cy="70"/>
                      </a:xfrm>
                    </p:grpSpPr>
                    <p:sp>
                      <p:nvSpPr>
                        <p:cNvPr id="119" name="Freeform 51"/>
                        <p:cNvSpPr>
                          <a:spLocks/>
                        </p:cNvSpPr>
                        <p:nvPr/>
                      </p:nvSpPr>
                      <p:spPr bwMode="auto">
                        <a:xfrm>
                          <a:off x="2943" y="1331"/>
                          <a:ext cx="34" cy="11"/>
                        </a:xfrm>
                        <a:custGeom>
                          <a:avLst/>
                          <a:gdLst>
                            <a:gd name="T0" fmla="*/ 0 w 34"/>
                            <a:gd name="T1" fmla="*/ 0 h 11"/>
                            <a:gd name="T2" fmla="*/ 17 w 34"/>
                            <a:gd name="T3" fmla="*/ 0 h 11"/>
                            <a:gd name="T4" fmla="*/ 23 w 34"/>
                            <a:gd name="T5" fmla="*/ 0 h 11"/>
                            <a:gd name="T6" fmla="*/ 29 w 34"/>
                            <a:gd name="T7" fmla="*/ 6 h 11"/>
                            <a:gd name="T8" fmla="*/ 34 w 34"/>
                            <a:gd name="T9" fmla="*/ 6 h 11"/>
                            <a:gd name="T10" fmla="*/ 29 w 34"/>
                            <a:gd name="T11" fmla="*/ 6 h 11"/>
                            <a:gd name="T12" fmla="*/ 29 w 34"/>
                            <a:gd name="T13" fmla="*/ 11 h 11"/>
                            <a:gd name="T14" fmla="*/ 29 w 34"/>
                            <a:gd name="T15" fmla="*/ 11 h 11"/>
                            <a:gd name="T16" fmla="*/ 17 w 34"/>
                            <a:gd name="T17" fmla="*/ 11 h 11"/>
                            <a:gd name="T18" fmla="*/ 5 w 34"/>
                            <a:gd name="T19" fmla="*/ 11 h 11"/>
                            <a:gd name="T20" fmla="*/ 11 w 34"/>
                            <a:gd name="T21" fmla="*/ 11 h 11"/>
                            <a:gd name="T22" fmla="*/ 5 w 34"/>
                            <a:gd name="T23" fmla="*/ 6 h 11"/>
                            <a:gd name="T24" fmla="*/ 0 w 34"/>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11">
                              <a:moveTo>
                                <a:pt x="0" y="0"/>
                              </a:moveTo>
                              <a:lnTo>
                                <a:pt x="17" y="0"/>
                              </a:lnTo>
                              <a:lnTo>
                                <a:pt x="23" y="0"/>
                              </a:lnTo>
                              <a:lnTo>
                                <a:pt x="29" y="6"/>
                              </a:lnTo>
                              <a:lnTo>
                                <a:pt x="34" y="6"/>
                              </a:lnTo>
                              <a:lnTo>
                                <a:pt x="29" y="6"/>
                              </a:lnTo>
                              <a:lnTo>
                                <a:pt x="29" y="11"/>
                              </a:lnTo>
                              <a:lnTo>
                                <a:pt x="29" y="11"/>
                              </a:lnTo>
                              <a:lnTo>
                                <a:pt x="17" y="11"/>
                              </a:lnTo>
                              <a:lnTo>
                                <a:pt x="5" y="11"/>
                              </a:lnTo>
                              <a:lnTo>
                                <a:pt x="11" y="11"/>
                              </a:lnTo>
                              <a:lnTo>
                                <a:pt x="5" y="6"/>
                              </a:lnTo>
                              <a:lnTo>
                                <a:pt x="0" y="0"/>
                              </a:lnTo>
                              <a:close/>
                            </a:path>
                          </a:pathLst>
                        </a:custGeom>
                        <a:solidFill>
                          <a:srgbClr val="7F5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 name="Freeform 52"/>
                        <p:cNvSpPr>
                          <a:spLocks/>
                        </p:cNvSpPr>
                        <p:nvPr/>
                      </p:nvSpPr>
                      <p:spPr bwMode="auto">
                        <a:xfrm>
                          <a:off x="2983" y="1364"/>
                          <a:ext cx="12" cy="10"/>
                        </a:xfrm>
                        <a:custGeom>
                          <a:avLst/>
                          <a:gdLst>
                            <a:gd name="T0" fmla="*/ 0 w 12"/>
                            <a:gd name="T1" fmla="*/ 0 h 10"/>
                            <a:gd name="T2" fmla="*/ 12 w 12"/>
                            <a:gd name="T3" fmla="*/ 0 h 10"/>
                            <a:gd name="T4" fmla="*/ 12 w 12"/>
                            <a:gd name="T5" fmla="*/ 10 h 10"/>
                            <a:gd name="T6" fmla="*/ 0 w 12"/>
                            <a:gd name="T7" fmla="*/ 0 h 10"/>
                          </a:gdLst>
                          <a:ahLst/>
                          <a:cxnLst>
                            <a:cxn ang="0">
                              <a:pos x="T0" y="T1"/>
                            </a:cxn>
                            <a:cxn ang="0">
                              <a:pos x="T2" y="T3"/>
                            </a:cxn>
                            <a:cxn ang="0">
                              <a:pos x="T4" y="T5"/>
                            </a:cxn>
                            <a:cxn ang="0">
                              <a:pos x="T6" y="T7"/>
                            </a:cxn>
                          </a:cxnLst>
                          <a:rect l="0" t="0" r="r" b="b"/>
                          <a:pathLst>
                            <a:path w="12" h="10">
                              <a:moveTo>
                                <a:pt x="0" y="0"/>
                              </a:moveTo>
                              <a:lnTo>
                                <a:pt x="12" y="0"/>
                              </a:lnTo>
                              <a:lnTo>
                                <a:pt x="12" y="10"/>
                              </a:lnTo>
                              <a:lnTo>
                                <a:pt x="0" y="0"/>
                              </a:lnTo>
                              <a:close/>
                            </a:path>
                          </a:pathLst>
                        </a:custGeom>
                        <a:solidFill>
                          <a:srgbClr val="7F5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 name="Freeform 53"/>
                        <p:cNvSpPr>
                          <a:spLocks/>
                        </p:cNvSpPr>
                        <p:nvPr/>
                      </p:nvSpPr>
                      <p:spPr bwMode="auto">
                        <a:xfrm>
                          <a:off x="2914" y="1364"/>
                          <a:ext cx="52" cy="37"/>
                        </a:xfrm>
                        <a:custGeom>
                          <a:avLst/>
                          <a:gdLst>
                            <a:gd name="T0" fmla="*/ 0 w 52"/>
                            <a:gd name="T1" fmla="*/ 5 h 37"/>
                            <a:gd name="T2" fmla="*/ 5 w 52"/>
                            <a:gd name="T3" fmla="*/ 5 h 37"/>
                            <a:gd name="T4" fmla="*/ 23 w 52"/>
                            <a:gd name="T5" fmla="*/ 27 h 37"/>
                            <a:gd name="T6" fmla="*/ 52 w 52"/>
                            <a:gd name="T7" fmla="*/ 37 h 37"/>
                            <a:gd name="T8" fmla="*/ 17 w 52"/>
                            <a:gd name="T9" fmla="*/ 32 h 37"/>
                            <a:gd name="T10" fmla="*/ 5 w 52"/>
                            <a:gd name="T11" fmla="*/ 21 h 37"/>
                            <a:gd name="T12" fmla="*/ 0 w 52"/>
                            <a:gd name="T13" fmla="*/ 21 h 37"/>
                            <a:gd name="T14" fmla="*/ 0 w 52"/>
                            <a:gd name="T15" fmla="*/ 0 h 37"/>
                            <a:gd name="T16" fmla="*/ 0 w 52"/>
                            <a:gd name="T17"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37">
                              <a:moveTo>
                                <a:pt x="0" y="5"/>
                              </a:moveTo>
                              <a:lnTo>
                                <a:pt x="5" y="5"/>
                              </a:lnTo>
                              <a:lnTo>
                                <a:pt x="23" y="27"/>
                              </a:lnTo>
                              <a:lnTo>
                                <a:pt x="52" y="37"/>
                              </a:lnTo>
                              <a:lnTo>
                                <a:pt x="17" y="32"/>
                              </a:lnTo>
                              <a:lnTo>
                                <a:pt x="5" y="21"/>
                              </a:lnTo>
                              <a:lnTo>
                                <a:pt x="0" y="21"/>
                              </a:lnTo>
                              <a:lnTo>
                                <a:pt x="0" y="0"/>
                              </a:lnTo>
                              <a:lnTo>
                                <a:pt x="0" y="5"/>
                              </a:lnTo>
                              <a:close/>
                            </a:path>
                          </a:pathLst>
                        </a:custGeom>
                        <a:solidFill>
                          <a:srgbClr val="7F5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116" name="Freeform 54"/>
                    <p:cNvSpPr>
                      <a:spLocks/>
                    </p:cNvSpPr>
                    <p:nvPr/>
                  </p:nvSpPr>
                  <p:spPr bwMode="auto">
                    <a:xfrm>
                      <a:off x="2896" y="1278"/>
                      <a:ext cx="110" cy="96"/>
                    </a:xfrm>
                    <a:custGeom>
                      <a:avLst/>
                      <a:gdLst>
                        <a:gd name="T0" fmla="*/ 18 w 110"/>
                        <a:gd name="T1" fmla="*/ 96 h 96"/>
                        <a:gd name="T2" fmla="*/ 12 w 110"/>
                        <a:gd name="T3" fmla="*/ 86 h 96"/>
                        <a:gd name="T4" fmla="*/ 6 w 110"/>
                        <a:gd name="T5" fmla="*/ 70 h 96"/>
                        <a:gd name="T6" fmla="*/ 0 w 110"/>
                        <a:gd name="T7" fmla="*/ 53 h 96"/>
                        <a:gd name="T8" fmla="*/ 0 w 110"/>
                        <a:gd name="T9" fmla="*/ 32 h 96"/>
                        <a:gd name="T10" fmla="*/ 6 w 110"/>
                        <a:gd name="T11" fmla="*/ 16 h 96"/>
                        <a:gd name="T12" fmla="*/ 18 w 110"/>
                        <a:gd name="T13" fmla="*/ 10 h 96"/>
                        <a:gd name="T14" fmla="*/ 29 w 110"/>
                        <a:gd name="T15" fmla="*/ 5 h 96"/>
                        <a:gd name="T16" fmla="*/ 52 w 110"/>
                        <a:gd name="T17" fmla="*/ 0 h 96"/>
                        <a:gd name="T18" fmla="*/ 76 w 110"/>
                        <a:gd name="T19" fmla="*/ 5 h 96"/>
                        <a:gd name="T20" fmla="*/ 93 w 110"/>
                        <a:gd name="T21" fmla="*/ 10 h 96"/>
                        <a:gd name="T22" fmla="*/ 105 w 110"/>
                        <a:gd name="T23" fmla="*/ 10 h 96"/>
                        <a:gd name="T24" fmla="*/ 110 w 110"/>
                        <a:gd name="T25" fmla="*/ 10 h 96"/>
                        <a:gd name="T26" fmla="*/ 105 w 110"/>
                        <a:gd name="T27" fmla="*/ 16 h 96"/>
                        <a:gd name="T28" fmla="*/ 99 w 110"/>
                        <a:gd name="T29" fmla="*/ 27 h 96"/>
                        <a:gd name="T30" fmla="*/ 99 w 110"/>
                        <a:gd name="T31" fmla="*/ 32 h 96"/>
                        <a:gd name="T32" fmla="*/ 93 w 110"/>
                        <a:gd name="T33" fmla="*/ 27 h 96"/>
                        <a:gd name="T34" fmla="*/ 76 w 110"/>
                        <a:gd name="T35" fmla="*/ 21 h 96"/>
                        <a:gd name="T36" fmla="*/ 64 w 110"/>
                        <a:gd name="T37" fmla="*/ 21 h 96"/>
                        <a:gd name="T38" fmla="*/ 52 w 110"/>
                        <a:gd name="T39" fmla="*/ 21 h 96"/>
                        <a:gd name="T40" fmla="*/ 41 w 110"/>
                        <a:gd name="T41" fmla="*/ 21 h 96"/>
                        <a:gd name="T42" fmla="*/ 47 w 110"/>
                        <a:gd name="T43" fmla="*/ 27 h 96"/>
                        <a:gd name="T44" fmla="*/ 47 w 110"/>
                        <a:gd name="T45" fmla="*/ 32 h 96"/>
                        <a:gd name="T46" fmla="*/ 41 w 110"/>
                        <a:gd name="T47" fmla="*/ 37 h 96"/>
                        <a:gd name="T48" fmla="*/ 35 w 110"/>
                        <a:gd name="T49" fmla="*/ 48 h 96"/>
                        <a:gd name="T50" fmla="*/ 29 w 110"/>
                        <a:gd name="T51" fmla="*/ 59 h 96"/>
                        <a:gd name="T52" fmla="*/ 29 w 110"/>
                        <a:gd name="T53" fmla="*/ 70 h 96"/>
                        <a:gd name="T54" fmla="*/ 23 w 110"/>
                        <a:gd name="T55" fmla="*/ 64 h 96"/>
                        <a:gd name="T56" fmla="*/ 23 w 110"/>
                        <a:gd name="T57" fmla="*/ 59 h 96"/>
                        <a:gd name="T58" fmla="*/ 18 w 110"/>
                        <a:gd name="T59" fmla="*/ 53 h 96"/>
                        <a:gd name="T60" fmla="*/ 6 w 110"/>
                        <a:gd name="T61" fmla="*/ 59 h 96"/>
                        <a:gd name="T62" fmla="*/ 6 w 110"/>
                        <a:gd name="T63" fmla="*/ 59 h 96"/>
                        <a:gd name="T64" fmla="*/ 12 w 110"/>
                        <a:gd name="T65" fmla="*/ 80 h 96"/>
                        <a:gd name="T66" fmla="*/ 12 w 110"/>
                        <a:gd name="T67" fmla="*/ 86 h 96"/>
                        <a:gd name="T68" fmla="*/ 18 w 110"/>
                        <a:gd name="T6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96">
                          <a:moveTo>
                            <a:pt x="18" y="96"/>
                          </a:moveTo>
                          <a:lnTo>
                            <a:pt x="12" y="86"/>
                          </a:lnTo>
                          <a:lnTo>
                            <a:pt x="6" y="70"/>
                          </a:lnTo>
                          <a:lnTo>
                            <a:pt x="0" y="53"/>
                          </a:lnTo>
                          <a:lnTo>
                            <a:pt x="0" y="32"/>
                          </a:lnTo>
                          <a:lnTo>
                            <a:pt x="6" y="16"/>
                          </a:lnTo>
                          <a:lnTo>
                            <a:pt x="18" y="10"/>
                          </a:lnTo>
                          <a:lnTo>
                            <a:pt x="29" y="5"/>
                          </a:lnTo>
                          <a:lnTo>
                            <a:pt x="52" y="0"/>
                          </a:lnTo>
                          <a:lnTo>
                            <a:pt x="76" y="5"/>
                          </a:lnTo>
                          <a:lnTo>
                            <a:pt x="93" y="10"/>
                          </a:lnTo>
                          <a:lnTo>
                            <a:pt x="105" y="10"/>
                          </a:lnTo>
                          <a:lnTo>
                            <a:pt x="110" y="10"/>
                          </a:lnTo>
                          <a:lnTo>
                            <a:pt x="105" y="16"/>
                          </a:lnTo>
                          <a:lnTo>
                            <a:pt x="99" y="27"/>
                          </a:lnTo>
                          <a:lnTo>
                            <a:pt x="99" y="32"/>
                          </a:lnTo>
                          <a:lnTo>
                            <a:pt x="93" y="27"/>
                          </a:lnTo>
                          <a:lnTo>
                            <a:pt x="76" y="21"/>
                          </a:lnTo>
                          <a:lnTo>
                            <a:pt x="64" y="21"/>
                          </a:lnTo>
                          <a:lnTo>
                            <a:pt x="52" y="21"/>
                          </a:lnTo>
                          <a:lnTo>
                            <a:pt x="41" y="21"/>
                          </a:lnTo>
                          <a:lnTo>
                            <a:pt x="47" y="27"/>
                          </a:lnTo>
                          <a:lnTo>
                            <a:pt x="47" y="32"/>
                          </a:lnTo>
                          <a:lnTo>
                            <a:pt x="41" y="37"/>
                          </a:lnTo>
                          <a:lnTo>
                            <a:pt x="35" y="48"/>
                          </a:lnTo>
                          <a:lnTo>
                            <a:pt x="29" y="59"/>
                          </a:lnTo>
                          <a:lnTo>
                            <a:pt x="29" y="70"/>
                          </a:lnTo>
                          <a:lnTo>
                            <a:pt x="23" y="64"/>
                          </a:lnTo>
                          <a:lnTo>
                            <a:pt x="23" y="59"/>
                          </a:lnTo>
                          <a:lnTo>
                            <a:pt x="18" y="53"/>
                          </a:lnTo>
                          <a:lnTo>
                            <a:pt x="6" y="59"/>
                          </a:lnTo>
                          <a:lnTo>
                            <a:pt x="6" y="59"/>
                          </a:lnTo>
                          <a:lnTo>
                            <a:pt x="12" y="80"/>
                          </a:lnTo>
                          <a:lnTo>
                            <a:pt x="12" y="86"/>
                          </a:lnTo>
                          <a:lnTo>
                            <a:pt x="18" y="96"/>
                          </a:lnTo>
                          <a:close/>
                        </a:path>
                      </a:pathLst>
                    </a:custGeom>
                    <a:solidFill>
                      <a:srgbClr val="BF7F1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14" name="Freeform 55"/>
                  <p:cNvSpPr>
                    <a:spLocks/>
                  </p:cNvSpPr>
                  <p:nvPr/>
                </p:nvSpPr>
                <p:spPr bwMode="auto">
                  <a:xfrm>
                    <a:off x="2989" y="1622"/>
                    <a:ext cx="93" cy="42"/>
                  </a:xfrm>
                  <a:custGeom>
                    <a:avLst/>
                    <a:gdLst>
                      <a:gd name="T0" fmla="*/ 93 w 93"/>
                      <a:gd name="T1" fmla="*/ 37 h 42"/>
                      <a:gd name="T2" fmla="*/ 69 w 93"/>
                      <a:gd name="T3" fmla="*/ 42 h 42"/>
                      <a:gd name="T4" fmla="*/ 40 w 93"/>
                      <a:gd name="T5" fmla="*/ 42 h 42"/>
                      <a:gd name="T6" fmla="*/ 17 w 93"/>
                      <a:gd name="T7" fmla="*/ 32 h 42"/>
                      <a:gd name="T8" fmla="*/ 0 w 93"/>
                      <a:gd name="T9" fmla="*/ 5 h 42"/>
                      <a:gd name="T10" fmla="*/ 40 w 93"/>
                      <a:gd name="T11" fmla="*/ 10 h 42"/>
                      <a:gd name="T12" fmla="*/ 40 w 93"/>
                      <a:gd name="T13" fmla="*/ 0 h 42"/>
                      <a:gd name="T14" fmla="*/ 58 w 93"/>
                      <a:gd name="T15" fmla="*/ 0 h 42"/>
                      <a:gd name="T16" fmla="*/ 81 w 93"/>
                      <a:gd name="T17" fmla="*/ 10 h 42"/>
                      <a:gd name="T18" fmla="*/ 87 w 93"/>
                      <a:gd name="T19" fmla="*/ 10 h 42"/>
                      <a:gd name="T20" fmla="*/ 93 w 93"/>
                      <a:gd name="T21"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2">
                        <a:moveTo>
                          <a:pt x="93" y="37"/>
                        </a:moveTo>
                        <a:lnTo>
                          <a:pt x="69" y="42"/>
                        </a:lnTo>
                        <a:lnTo>
                          <a:pt x="40" y="42"/>
                        </a:lnTo>
                        <a:lnTo>
                          <a:pt x="17" y="32"/>
                        </a:lnTo>
                        <a:lnTo>
                          <a:pt x="0" y="5"/>
                        </a:lnTo>
                        <a:lnTo>
                          <a:pt x="40" y="10"/>
                        </a:lnTo>
                        <a:lnTo>
                          <a:pt x="40" y="0"/>
                        </a:lnTo>
                        <a:lnTo>
                          <a:pt x="58" y="0"/>
                        </a:lnTo>
                        <a:lnTo>
                          <a:pt x="81" y="10"/>
                        </a:lnTo>
                        <a:lnTo>
                          <a:pt x="87" y="10"/>
                        </a:lnTo>
                        <a:lnTo>
                          <a:pt x="93" y="37"/>
                        </a:lnTo>
                        <a:close/>
                      </a:path>
                    </a:pathLst>
                  </a:custGeom>
                  <a:solidFill>
                    <a:srgbClr val="F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grpSp>
      <p:sp>
        <p:nvSpPr>
          <p:cNvPr id="4" name="Footer Placeholder 3"/>
          <p:cNvSpPr>
            <a:spLocks noGrp="1"/>
          </p:cNvSpPr>
          <p:nvPr>
            <p:ph type="ftr" sz="quarter" idx="11"/>
          </p:nvPr>
        </p:nvSpPr>
        <p:spPr/>
        <p:txBody>
          <a:bodyPr/>
          <a:lstStyle/>
          <a:p>
            <a:pPr>
              <a:defRPr/>
            </a:pPr>
            <a:r>
              <a:rPr lang="en-US" smtClean="0"/>
              <a:t>© 2012 Warren B. Powell</a:t>
            </a:r>
            <a:endParaRPr lang="en-US" dirty="0"/>
          </a:p>
        </p:txBody>
      </p:sp>
    </p:spTree>
    <p:extLst>
      <p:ext uri="{BB962C8B-B14F-4D97-AF65-F5344CB8AC3E}">
        <p14:creationId xmlns:p14="http://schemas.microsoft.com/office/powerpoint/2010/main" val="13036993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854360"/>
                                        </p:tgtEl>
                                        <p:attrNameLst>
                                          <p:attrName>style.visibility</p:attrName>
                                        </p:attrNameLst>
                                      </p:cBhvr>
                                      <p:to>
                                        <p:strVal val="visible"/>
                                      </p:to>
                                    </p:set>
                                    <p:animEffect transition="in" filter="wipe(up)">
                                      <p:cBhvr>
                                        <p:cTn id="7" dur="500"/>
                                        <p:tgtEl>
                                          <p:spTgt spid="385436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6386" name="Rectangle 2"/>
          <p:cNvSpPr>
            <a:spLocks noGrp="1" noChangeArrowheads="1"/>
          </p:cNvSpPr>
          <p:nvPr>
            <p:ph type="title"/>
          </p:nvPr>
        </p:nvSpPr>
        <p:spPr/>
        <p:txBody>
          <a:bodyPr/>
          <a:lstStyle/>
          <a:p>
            <a:r>
              <a:rPr lang="en-US" dirty="0"/>
              <a:t>A driver assignment model</a:t>
            </a:r>
          </a:p>
        </p:txBody>
      </p:sp>
      <p:grpSp>
        <p:nvGrpSpPr>
          <p:cNvPr id="3856387" name="Group 3"/>
          <p:cNvGrpSpPr>
            <a:grpSpLocks/>
          </p:cNvGrpSpPr>
          <p:nvPr/>
        </p:nvGrpSpPr>
        <p:grpSpPr bwMode="auto">
          <a:xfrm>
            <a:off x="2187575" y="2755900"/>
            <a:ext cx="1511300" cy="2720975"/>
            <a:chOff x="1378" y="1736"/>
            <a:chExt cx="952" cy="1714"/>
          </a:xfrm>
        </p:grpSpPr>
        <p:sp>
          <p:nvSpPr>
            <p:cNvPr id="3856388" name="Oval 4"/>
            <p:cNvSpPr>
              <a:spLocks noChangeArrowheads="1"/>
            </p:cNvSpPr>
            <p:nvPr/>
          </p:nvSpPr>
          <p:spPr bwMode="auto">
            <a:xfrm>
              <a:off x="1392" y="1736"/>
              <a:ext cx="152" cy="152"/>
            </a:xfrm>
            <a:prstGeom prst="ellipse">
              <a:avLst/>
            </a:prstGeom>
            <a:solidFill>
              <a:schemeClr val="accent2"/>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56389" name="Oval 5"/>
            <p:cNvSpPr>
              <a:spLocks noChangeArrowheads="1"/>
            </p:cNvSpPr>
            <p:nvPr/>
          </p:nvSpPr>
          <p:spPr bwMode="auto">
            <a:xfrm>
              <a:off x="1385" y="2273"/>
              <a:ext cx="152" cy="152"/>
            </a:xfrm>
            <a:prstGeom prst="ellipse">
              <a:avLst/>
            </a:prstGeom>
            <a:solidFill>
              <a:schemeClr val="accent2"/>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56390" name="Oval 6"/>
            <p:cNvSpPr>
              <a:spLocks noChangeArrowheads="1"/>
            </p:cNvSpPr>
            <p:nvPr/>
          </p:nvSpPr>
          <p:spPr bwMode="auto">
            <a:xfrm>
              <a:off x="1385" y="2761"/>
              <a:ext cx="152" cy="152"/>
            </a:xfrm>
            <a:prstGeom prst="ellipse">
              <a:avLst/>
            </a:prstGeom>
            <a:solidFill>
              <a:schemeClr val="accent2"/>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56391" name="Oval 7"/>
            <p:cNvSpPr>
              <a:spLocks noChangeArrowheads="1"/>
            </p:cNvSpPr>
            <p:nvPr/>
          </p:nvSpPr>
          <p:spPr bwMode="auto">
            <a:xfrm>
              <a:off x="1378" y="3298"/>
              <a:ext cx="152" cy="152"/>
            </a:xfrm>
            <a:prstGeom prst="ellipse">
              <a:avLst/>
            </a:prstGeom>
            <a:solidFill>
              <a:schemeClr val="accent2"/>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56392" name="Rectangle 8"/>
            <p:cNvSpPr>
              <a:spLocks noChangeArrowheads="1"/>
            </p:cNvSpPr>
            <p:nvPr/>
          </p:nvSpPr>
          <p:spPr bwMode="auto">
            <a:xfrm>
              <a:off x="2168" y="1864"/>
              <a:ext cx="160" cy="160"/>
            </a:xfrm>
            <a:prstGeom prst="rect">
              <a:avLst/>
            </a:prstGeom>
            <a:solidFill>
              <a:srgbClr val="990033"/>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56393" name="Rectangle 9"/>
            <p:cNvSpPr>
              <a:spLocks noChangeArrowheads="1"/>
            </p:cNvSpPr>
            <p:nvPr/>
          </p:nvSpPr>
          <p:spPr bwMode="auto">
            <a:xfrm>
              <a:off x="2169" y="2441"/>
              <a:ext cx="160" cy="160"/>
            </a:xfrm>
            <a:prstGeom prst="rect">
              <a:avLst/>
            </a:prstGeom>
            <a:solidFill>
              <a:srgbClr val="990033"/>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56394" name="Rectangle 10"/>
            <p:cNvSpPr>
              <a:spLocks noChangeArrowheads="1"/>
            </p:cNvSpPr>
            <p:nvPr/>
          </p:nvSpPr>
          <p:spPr bwMode="auto">
            <a:xfrm>
              <a:off x="2170" y="3106"/>
              <a:ext cx="160" cy="160"/>
            </a:xfrm>
            <a:prstGeom prst="rect">
              <a:avLst/>
            </a:prstGeom>
            <a:solidFill>
              <a:srgbClr val="990033"/>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3856395" name="AutoShape 11"/>
            <p:cNvCxnSpPr>
              <a:cxnSpLocks noChangeShapeType="1"/>
              <a:stCxn id="3856388" idx="6"/>
              <a:endCxn id="3856392" idx="1"/>
            </p:cNvCxnSpPr>
            <p:nvPr/>
          </p:nvCxnSpPr>
          <p:spPr bwMode="auto">
            <a:xfrm>
              <a:off x="1550" y="1812"/>
              <a:ext cx="612" cy="132"/>
            </a:xfrm>
            <a:prstGeom prst="straightConnector1">
              <a:avLst/>
            </a:prstGeom>
            <a:noFill/>
            <a:ln w="38100">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6396" name="AutoShape 12"/>
            <p:cNvCxnSpPr>
              <a:cxnSpLocks noChangeShapeType="1"/>
              <a:stCxn id="3856388" idx="6"/>
              <a:endCxn id="3856393" idx="1"/>
            </p:cNvCxnSpPr>
            <p:nvPr/>
          </p:nvCxnSpPr>
          <p:spPr bwMode="auto">
            <a:xfrm>
              <a:off x="1550" y="1812"/>
              <a:ext cx="613" cy="709"/>
            </a:xfrm>
            <a:prstGeom prst="straightConnector1">
              <a:avLst/>
            </a:prstGeom>
            <a:noFill/>
            <a:ln w="38100">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6397" name="AutoShape 13"/>
            <p:cNvCxnSpPr>
              <a:cxnSpLocks noChangeShapeType="1"/>
              <a:stCxn id="3856389" idx="6"/>
              <a:endCxn id="3856392" idx="1"/>
            </p:cNvCxnSpPr>
            <p:nvPr/>
          </p:nvCxnSpPr>
          <p:spPr bwMode="auto">
            <a:xfrm flipV="1">
              <a:off x="1543" y="1944"/>
              <a:ext cx="619" cy="405"/>
            </a:xfrm>
            <a:prstGeom prst="straightConnector1">
              <a:avLst/>
            </a:prstGeom>
            <a:noFill/>
            <a:ln w="38100">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6398" name="AutoShape 14"/>
            <p:cNvCxnSpPr>
              <a:cxnSpLocks noChangeShapeType="1"/>
              <a:stCxn id="3856389" idx="6"/>
              <a:endCxn id="3856393" idx="1"/>
            </p:cNvCxnSpPr>
            <p:nvPr/>
          </p:nvCxnSpPr>
          <p:spPr bwMode="auto">
            <a:xfrm>
              <a:off x="1543" y="2349"/>
              <a:ext cx="620" cy="172"/>
            </a:xfrm>
            <a:prstGeom prst="straightConnector1">
              <a:avLst/>
            </a:prstGeom>
            <a:noFill/>
            <a:ln w="38100">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6399" name="AutoShape 15"/>
            <p:cNvCxnSpPr>
              <a:cxnSpLocks noChangeShapeType="1"/>
              <a:stCxn id="3856389" idx="6"/>
              <a:endCxn id="3856394" idx="1"/>
            </p:cNvCxnSpPr>
            <p:nvPr/>
          </p:nvCxnSpPr>
          <p:spPr bwMode="auto">
            <a:xfrm>
              <a:off x="1543" y="2349"/>
              <a:ext cx="621" cy="837"/>
            </a:xfrm>
            <a:prstGeom prst="straightConnector1">
              <a:avLst/>
            </a:prstGeom>
            <a:noFill/>
            <a:ln w="38100">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6400" name="AutoShape 16"/>
            <p:cNvCxnSpPr>
              <a:cxnSpLocks noChangeShapeType="1"/>
              <a:stCxn id="3856390" idx="6"/>
              <a:endCxn id="3856394" idx="1"/>
            </p:cNvCxnSpPr>
            <p:nvPr/>
          </p:nvCxnSpPr>
          <p:spPr bwMode="auto">
            <a:xfrm>
              <a:off x="1543" y="2837"/>
              <a:ext cx="621" cy="349"/>
            </a:xfrm>
            <a:prstGeom prst="straightConnector1">
              <a:avLst/>
            </a:prstGeom>
            <a:noFill/>
            <a:ln w="38100">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6401" name="AutoShape 17"/>
            <p:cNvCxnSpPr>
              <a:cxnSpLocks noChangeShapeType="1"/>
              <a:stCxn id="3856390" idx="6"/>
              <a:endCxn id="3856393" idx="1"/>
            </p:cNvCxnSpPr>
            <p:nvPr/>
          </p:nvCxnSpPr>
          <p:spPr bwMode="auto">
            <a:xfrm flipV="1">
              <a:off x="1543" y="2521"/>
              <a:ext cx="620" cy="316"/>
            </a:xfrm>
            <a:prstGeom prst="straightConnector1">
              <a:avLst/>
            </a:prstGeom>
            <a:noFill/>
            <a:ln w="38100">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6402" name="AutoShape 18"/>
            <p:cNvCxnSpPr>
              <a:cxnSpLocks noChangeShapeType="1"/>
              <a:stCxn id="3856391" idx="6"/>
              <a:endCxn id="3856394" idx="1"/>
            </p:cNvCxnSpPr>
            <p:nvPr/>
          </p:nvCxnSpPr>
          <p:spPr bwMode="auto">
            <a:xfrm flipV="1">
              <a:off x="1536" y="3186"/>
              <a:ext cx="628" cy="188"/>
            </a:xfrm>
            <a:prstGeom prst="straightConnector1">
              <a:avLst/>
            </a:prstGeom>
            <a:noFill/>
            <a:ln w="38100">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6403" name="AutoShape 19"/>
            <p:cNvCxnSpPr>
              <a:cxnSpLocks noChangeShapeType="1"/>
              <a:stCxn id="3856391" idx="6"/>
              <a:endCxn id="3856393" idx="1"/>
            </p:cNvCxnSpPr>
            <p:nvPr/>
          </p:nvCxnSpPr>
          <p:spPr bwMode="auto">
            <a:xfrm flipV="1">
              <a:off x="1536" y="2521"/>
              <a:ext cx="627" cy="853"/>
            </a:xfrm>
            <a:prstGeom prst="straightConnector1">
              <a:avLst/>
            </a:prstGeom>
            <a:noFill/>
            <a:ln w="38100">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856404" name="Group 20"/>
          <p:cNvGrpSpPr>
            <a:grpSpLocks/>
          </p:cNvGrpSpPr>
          <p:nvPr/>
        </p:nvGrpSpPr>
        <p:grpSpPr bwMode="auto">
          <a:xfrm>
            <a:off x="4284663" y="2379663"/>
            <a:ext cx="1512887" cy="3365500"/>
            <a:chOff x="2699" y="1499"/>
            <a:chExt cx="953" cy="2120"/>
          </a:xfrm>
        </p:grpSpPr>
        <p:sp>
          <p:nvSpPr>
            <p:cNvPr id="3856405" name="Oval 21"/>
            <p:cNvSpPr>
              <a:spLocks noChangeArrowheads="1"/>
            </p:cNvSpPr>
            <p:nvPr/>
          </p:nvSpPr>
          <p:spPr bwMode="auto">
            <a:xfrm>
              <a:off x="2713" y="1905"/>
              <a:ext cx="152" cy="152"/>
            </a:xfrm>
            <a:prstGeom prst="ellipse">
              <a:avLst/>
            </a:prstGeom>
            <a:solidFill>
              <a:srgbClr val="91BEFF"/>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56406" name="Oval 22"/>
            <p:cNvSpPr>
              <a:spLocks noChangeArrowheads="1"/>
            </p:cNvSpPr>
            <p:nvPr/>
          </p:nvSpPr>
          <p:spPr bwMode="auto">
            <a:xfrm>
              <a:off x="2706" y="2442"/>
              <a:ext cx="152" cy="152"/>
            </a:xfrm>
            <a:prstGeom prst="ellipse">
              <a:avLst/>
            </a:prstGeom>
            <a:solidFill>
              <a:schemeClr val="accent2"/>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56407" name="Oval 23"/>
            <p:cNvSpPr>
              <a:spLocks noChangeArrowheads="1"/>
            </p:cNvSpPr>
            <p:nvPr/>
          </p:nvSpPr>
          <p:spPr bwMode="auto">
            <a:xfrm>
              <a:off x="2706" y="2930"/>
              <a:ext cx="152" cy="152"/>
            </a:xfrm>
            <a:prstGeom prst="ellipse">
              <a:avLst/>
            </a:prstGeom>
            <a:solidFill>
              <a:srgbClr val="91BEFF"/>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56408" name="Oval 24"/>
            <p:cNvSpPr>
              <a:spLocks noChangeArrowheads="1"/>
            </p:cNvSpPr>
            <p:nvPr/>
          </p:nvSpPr>
          <p:spPr bwMode="auto">
            <a:xfrm>
              <a:off x="2699" y="3467"/>
              <a:ext cx="152" cy="152"/>
            </a:xfrm>
            <a:prstGeom prst="ellipse">
              <a:avLst/>
            </a:prstGeom>
            <a:solidFill>
              <a:schemeClr val="accent2"/>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56409" name="Rectangle 25"/>
            <p:cNvSpPr>
              <a:spLocks noChangeArrowheads="1"/>
            </p:cNvSpPr>
            <p:nvPr/>
          </p:nvSpPr>
          <p:spPr bwMode="auto">
            <a:xfrm>
              <a:off x="3489" y="2033"/>
              <a:ext cx="160" cy="160"/>
            </a:xfrm>
            <a:prstGeom prst="rect">
              <a:avLst/>
            </a:prstGeom>
            <a:solidFill>
              <a:srgbClr val="FFA7C4"/>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56410" name="Rectangle 26"/>
            <p:cNvSpPr>
              <a:spLocks noChangeArrowheads="1"/>
            </p:cNvSpPr>
            <p:nvPr/>
          </p:nvSpPr>
          <p:spPr bwMode="auto">
            <a:xfrm>
              <a:off x="3490" y="2514"/>
              <a:ext cx="160" cy="160"/>
            </a:xfrm>
            <a:prstGeom prst="rect">
              <a:avLst/>
            </a:prstGeom>
            <a:solidFill>
              <a:srgbClr val="FFA7C4"/>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56411" name="Rectangle 27"/>
            <p:cNvSpPr>
              <a:spLocks noChangeArrowheads="1"/>
            </p:cNvSpPr>
            <p:nvPr/>
          </p:nvSpPr>
          <p:spPr bwMode="auto">
            <a:xfrm>
              <a:off x="3491" y="3019"/>
              <a:ext cx="160" cy="160"/>
            </a:xfrm>
            <a:prstGeom prst="rect">
              <a:avLst/>
            </a:prstGeom>
            <a:solidFill>
              <a:srgbClr val="990033"/>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3856412" name="AutoShape 28"/>
            <p:cNvCxnSpPr>
              <a:cxnSpLocks noChangeShapeType="1"/>
              <a:stCxn id="3856405" idx="6"/>
              <a:endCxn id="3856409" idx="1"/>
            </p:cNvCxnSpPr>
            <p:nvPr/>
          </p:nvCxnSpPr>
          <p:spPr bwMode="auto">
            <a:xfrm>
              <a:off x="2871" y="1981"/>
              <a:ext cx="612" cy="132"/>
            </a:xfrm>
            <a:prstGeom prst="straightConnector1">
              <a:avLst/>
            </a:prstGeom>
            <a:noFill/>
            <a:ln w="19050">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6413" name="AutoShape 29"/>
            <p:cNvCxnSpPr>
              <a:cxnSpLocks noChangeShapeType="1"/>
              <a:stCxn id="3856405" idx="6"/>
              <a:endCxn id="3856410" idx="1"/>
            </p:cNvCxnSpPr>
            <p:nvPr/>
          </p:nvCxnSpPr>
          <p:spPr bwMode="auto">
            <a:xfrm>
              <a:off x="2871" y="1981"/>
              <a:ext cx="613" cy="613"/>
            </a:xfrm>
            <a:prstGeom prst="straightConnector1">
              <a:avLst/>
            </a:prstGeom>
            <a:noFill/>
            <a:ln w="19050">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6414" name="AutoShape 30"/>
            <p:cNvCxnSpPr>
              <a:cxnSpLocks noChangeShapeType="1"/>
              <a:stCxn id="3856406" idx="6"/>
              <a:endCxn id="3856409" idx="1"/>
            </p:cNvCxnSpPr>
            <p:nvPr/>
          </p:nvCxnSpPr>
          <p:spPr bwMode="auto">
            <a:xfrm flipV="1">
              <a:off x="2864" y="2113"/>
              <a:ext cx="619" cy="405"/>
            </a:xfrm>
            <a:prstGeom prst="straightConnector1">
              <a:avLst/>
            </a:prstGeom>
            <a:noFill/>
            <a:ln w="19050">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6415" name="AutoShape 31"/>
            <p:cNvCxnSpPr>
              <a:cxnSpLocks noChangeShapeType="1"/>
              <a:stCxn id="3856406" idx="6"/>
              <a:endCxn id="3856410" idx="1"/>
            </p:cNvCxnSpPr>
            <p:nvPr/>
          </p:nvCxnSpPr>
          <p:spPr bwMode="auto">
            <a:xfrm>
              <a:off x="2864" y="2518"/>
              <a:ext cx="620" cy="76"/>
            </a:xfrm>
            <a:prstGeom prst="straightConnector1">
              <a:avLst/>
            </a:prstGeom>
            <a:noFill/>
            <a:ln w="12700">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6416" name="AutoShape 32"/>
            <p:cNvCxnSpPr>
              <a:cxnSpLocks noChangeShapeType="1"/>
              <a:stCxn id="3856406" idx="6"/>
              <a:endCxn id="3856411" idx="1"/>
            </p:cNvCxnSpPr>
            <p:nvPr/>
          </p:nvCxnSpPr>
          <p:spPr bwMode="auto">
            <a:xfrm>
              <a:off x="2864" y="2518"/>
              <a:ext cx="621" cy="581"/>
            </a:xfrm>
            <a:prstGeom prst="straightConnector1">
              <a:avLst/>
            </a:prstGeom>
            <a:noFill/>
            <a:ln w="38100">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6417" name="AutoShape 33"/>
            <p:cNvCxnSpPr>
              <a:cxnSpLocks noChangeShapeType="1"/>
              <a:stCxn id="3856407" idx="6"/>
              <a:endCxn id="3856411" idx="1"/>
            </p:cNvCxnSpPr>
            <p:nvPr/>
          </p:nvCxnSpPr>
          <p:spPr bwMode="auto">
            <a:xfrm>
              <a:off x="2864" y="3006"/>
              <a:ext cx="621" cy="93"/>
            </a:xfrm>
            <a:prstGeom prst="straightConnector1">
              <a:avLst/>
            </a:prstGeom>
            <a:noFill/>
            <a:ln w="19050">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6418" name="AutoShape 34"/>
            <p:cNvCxnSpPr>
              <a:cxnSpLocks noChangeShapeType="1"/>
              <a:stCxn id="3856407" idx="6"/>
              <a:endCxn id="3856410" idx="1"/>
            </p:cNvCxnSpPr>
            <p:nvPr/>
          </p:nvCxnSpPr>
          <p:spPr bwMode="auto">
            <a:xfrm flipV="1">
              <a:off x="2864" y="2594"/>
              <a:ext cx="620" cy="412"/>
            </a:xfrm>
            <a:prstGeom prst="straightConnector1">
              <a:avLst/>
            </a:prstGeom>
            <a:noFill/>
            <a:ln w="19050">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6419" name="AutoShape 35"/>
            <p:cNvCxnSpPr>
              <a:cxnSpLocks noChangeShapeType="1"/>
              <a:stCxn id="3856408" idx="6"/>
              <a:endCxn id="3856411" idx="1"/>
            </p:cNvCxnSpPr>
            <p:nvPr/>
          </p:nvCxnSpPr>
          <p:spPr bwMode="auto">
            <a:xfrm flipV="1">
              <a:off x="2857" y="3099"/>
              <a:ext cx="628" cy="444"/>
            </a:xfrm>
            <a:prstGeom prst="straightConnector1">
              <a:avLst/>
            </a:prstGeom>
            <a:noFill/>
            <a:ln w="38100">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6420" name="AutoShape 36"/>
            <p:cNvCxnSpPr>
              <a:cxnSpLocks noChangeShapeType="1"/>
              <a:stCxn id="3856408" idx="6"/>
              <a:endCxn id="3856410" idx="1"/>
            </p:cNvCxnSpPr>
            <p:nvPr/>
          </p:nvCxnSpPr>
          <p:spPr bwMode="auto">
            <a:xfrm flipV="1">
              <a:off x="2857" y="2594"/>
              <a:ext cx="627" cy="949"/>
            </a:xfrm>
            <a:prstGeom prst="straightConnector1">
              <a:avLst/>
            </a:prstGeom>
            <a:noFill/>
            <a:ln w="12700">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56421" name="Rectangle 37"/>
            <p:cNvSpPr>
              <a:spLocks noChangeArrowheads="1"/>
            </p:cNvSpPr>
            <p:nvPr/>
          </p:nvSpPr>
          <p:spPr bwMode="auto">
            <a:xfrm>
              <a:off x="3492" y="1668"/>
              <a:ext cx="160" cy="160"/>
            </a:xfrm>
            <a:prstGeom prst="rect">
              <a:avLst/>
            </a:prstGeom>
            <a:solidFill>
              <a:srgbClr val="990033"/>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56422" name="Oval 38"/>
            <p:cNvSpPr>
              <a:spLocks noChangeArrowheads="1"/>
            </p:cNvSpPr>
            <p:nvPr/>
          </p:nvSpPr>
          <p:spPr bwMode="auto">
            <a:xfrm>
              <a:off x="2699" y="1499"/>
              <a:ext cx="152" cy="152"/>
            </a:xfrm>
            <a:prstGeom prst="ellipse">
              <a:avLst/>
            </a:prstGeom>
            <a:solidFill>
              <a:schemeClr val="accent2"/>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3856423" name="AutoShape 39"/>
            <p:cNvCxnSpPr>
              <a:cxnSpLocks noChangeShapeType="1"/>
              <a:stCxn id="3856422" idx="6"/>
              <a:endCxn id="3856421" idx="1"/>
            </p:cNvCxnSpPr>
            <p:nvPr/>
          </p:nvCxnSpPr>
          <p:spPr bwMode="auto">
            <a:xfrm>
              <a:off x="2857" y="1575"/>
              <a:ext cx="629" cy="173"/>
            </a:xfrm>
            <a:prstGeom prst="straightConnector1">
              <a:avLst/>
            </a:prstGeom>
            <a:noFill/>
            <a:ln w="38100">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6424" name="AutoShape 40"/>
            <p:cNvCxnSpPr>
              <a:cxnSpLocks noChangeShapeType="1"/>
              <a:stCxn id="3856406" idx="6"/>
              <a:endCxn id="3856421" idx="1"/>
            </p:cNvCxnSpPr>
            <p:nvPr/>
          </p:nvCxnSpPr>
          <p:spPr bwMode="auto">
            <a:xfrm flipV="1">
              <a:off x="2864" y="1748"/>
              <a:ext cx="622" cy="770"/>
            </a:xfrm>
            <a:prstGeom prst="straightConnector1">
              <a:avLst/>
            </a:prstGeom>
            <a:noFill/>
            <a:ln w="38100">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6425" name="AutoShape 41"/>
            <p:cNvCxnSpPr>
              <a:cxnSpLocks noChangeShapeType="1"/>
              <a:stCxn id="3856422" idx="6"/>
              <a:endCxn id="3856411" idx="1"/>
            </p:cNvCxnSpPr>
            <p:nvPr/>
          </p:nvCxnSpPr>
          <p:spPr bwMode="auto">
            <a:xfrm>
              <a:off x="2857" y="1575"/>
              <a:ext cx="628" cy="1524"/>
            </a:xfrm>
            <a:prstGeom prst="straightConnector1">
              <a:avLst/>
            </a:prstGeom>
            <a:noFill/>
            <a:ln w="38100">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856426" name="Group 42"/>
          <p:cNvGrpSpPr>
            <a:grpSpLocks/>
          </p:cNvGrpSpPr>
          <p:nvPr/>
        </p:nvGrpSpPr>
        <p:grpSpPr bwMode="auto">
          <a:xfrm>
            <a:off x="6389688" y="2325688"/>
            <a:ext cx="1514475" cy="3178175"/>
            <a:chOff x="4025" y="1465"/>
            <a:chExt cx="954" cy="2002"/>
          </a:xfrm>
        </p:grpSpPr>
        <p:sp>
          <p:nvSpPr>
            <p:cNvPr id="3856427" name="Oval 43"/>
            <p:cNvSpPr>
              <a:spLocks noChangeArrowheads="1"/>
            </p:cNvSpPr>
            <p:nvPr/>
          </p:nvSpPr>
          <p:spPr bwMode="auto">
            <a:xfrm>
              <a:off x="4025" y="1465"/>
              <a:ext cx="152" cy="152"/>
            </a:xfrm>
            <a:prstGeom prst="ellipse">
              <a:avLst/>
            </a:prstGeom>
            <a:solidFill>
              <a:schemeClr val="accent2"/>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56428" name="Oval 44"/>
            <p:cNvSpPr>
              <a:spLocks noChangeArrowheads="1"/>
            </p:cNvSpPr>
            <p:nvPr/>
          </p:nvSpPr>
          <p:spPr bwMode="auto">
            <a:xfrm>
              <a:off x="4034" y="2050"/>
              <a:ext cx="152" cy="152"/>
            </a:xfrm>
            <a:prstGeom prst="ellipse">
              <a:avLst/>
            </a:prstGeom>
            <a:solidFill>
              <a:srgbClr val="91BEFF"/>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56429" name="Oval 45"/>
            <p:cNvSpPr>
              <a:spLocks noChangeArrowheads="1"/>
            </p:cNvSpPr>
            <p:nvPr/>
          </p:nvSpPr>
          <p:spPr bwMode="auto">
            <a:xfrm>
              <a:off x="4026" y="2586"/>
              <a:ext cx="152" cy="152"/>
            </a:xfrm>
            <a:prstGeom prst="ellipse">
              <a:avLst/>
            </a:prstGeom>
            <a:solidFill>
              <a:srgbClr val="91BEFF"/>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56430" name="Oval 46"/>
            <p:cNvSpPr>
              <a:spLocks noChangeArrowheads="1"/>
            </p:cNvSpPr>
            <p:nvPr/>
          </p:nvSpPr>
          <p:spPr bwMode="auto">
            <a:xfrm>
              <a:off x="4027" y="3315"/>
              <a:ext cx="152" cy="152"/>
            </a:xfrm>
            <a:prstGeom prst="ellipse">
              <a:avLst/>
            </a:prstGeom>
            <a:solidFill>
              <a:srgbClr val="91BEFF"/>
            </a:solidFill>
            <a:ln w="1905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56431" name="Rectangle 47"/>
            <p:cNvSpPr>
              <a:spLocks noChangeArrowheads="1"/>
            </p:cNvSpPr>
            <p:nvPr/>
          </p:nvSpPr>
          <p:spPr bwMode="auto">
            <a:xfrm>
              <a:off x="4817" y="1881"/>
              <a:ext cx="160" cy="160"/>
            </a:xfrm>
            <a:prstGeom prst="rect">
              <a:avLst/>
            </a:prstGeom>
            <a:solidFill>
              <a:srgbClr val="990033"/>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56432" name="Rectangle 48"/>
            <p:cNvSpPr>
              <a:spLocks noChangeArrowheads="1"/>
            </p:cNvSpPr>
            <p:nvPr/>
          </p:nvSpPr>
          <p:spPr bwMode="auto">
            <a:xfrm>
              <a:off x="4818" y="2362"/>
              <a:ext cx="160" cy="160"/>
            </a:xfrm>
            <a:prstGeom prst="rect">
              <a:avLst/>
            </a:prstGeom>
            <a:solidFill>
              <a:srgbClr val="FFA7C4"/>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56433" name="Rectangle 49"/>
            <p:cNvSpPr>
              <a:spLocks noChangeArrowheads="1"/>
            </p:cNvSpPr>
            <p:nvPr/>
          </p:nvSpPr>
          <p:spPr bwMode="auto">
            <a:xfrm>
              <a:off x="4819" y="2867"/>
              <a:ext cx="160" cy="160"/>
            </a:xfrm>
            <a:prstGeom prst="rect">
              <a:avLst/>
            </a:prstGeom>
            <a:solidFill>
              <a:srgbClr val="FFA7C4"/>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3856434" name="AutoShape 50"/>
            <p:cNvCxnSpPr>
              <a:cxnSpLocks noChangeShapeType="1"/>
              <a:stCxn id="3856427" idx="6"/>
              <a:endCxn id="3856431" idx="1"/>
            </p:cNvCxnSpPr>
            <p:nvPr/>
          </p:nvCxnSpPr>
          <p:spPr bwMode="auto">
            <a:xfrm>
              <a:off x="4183" y="1541"/>
              <a:ext cx="628" cy="420"/>
            </a:xfrm>
            <a:prstGeom prst="straightConnector1">
              <a:avLst/>
            </a:prstGeom>
            <a:noFill/>
            <a:ln w="38100">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6435" name="AutoShape 51"/>
            <p:cNvCxnSpPr>
              <a:cxnSpLocks noChangeShapeType="1"/>
              <a:stCxn id="3856427" idx="6"/>
              <a:endCxn id="3856432" idx="1"/>
            </p:cNvCxnSpPr>
            <p:nvPr/>
          </p:nvCxnSpPr>
          <p:spPr bwMode="auto">
            <a:xfrm>
              <a:off x="4183" y="1541"/>
              <a:ext cx="629" cy="901"/>
            </a:xfrm>
            <a:prstGeom prst="straightConnector1">
              <a:avLst/>
            </a:prstGeom>
            <a:noFill/>
            <a:ln w="38100">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6436" name="AutoShape 52"/>
            <p:cNvCxnSpPr>
              <a:cxnSpLocks noChangeShapeType="1"/>
              <a:stCxn id="3856428" idx="6"/>
              <a:endCxn id="3856431" idx="1"/>
            </p:cNvCxnSpPr>
            <p:nvPr/>
          </p:nvCxnSpPr>
          <p:spPr bwMode="auto">
            <a:xfrm flipV="1">
              <a:off x="4192" y="1961"/>
              <a:ext cx="619" cy="165"/>
            </a:xfrm>
            <a:prstGeom prst="straightConnector1">
              <a:avLst/>
            </a:prstGeom>
            <a:noFill/>
            <a:ln w="38100">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6437" name="AutoShape 53"/>
            <p:cNvCxnSpPr>
              <a:cxnSpLocks noChangeShapeType="1"/>
              <a:stCxn id="3856428" idx="6"/>
              <a:endCxn id="3856432" idx="1"/>
            </p:cNvCxnSpPr>
            <p:nvPr/>
          </p:nvCxnSpPr>
          <p:spPr bwMode="auto">
            <a:xfrm>
              <a:off x="4192" y="2126"/>
              <a:ext cx="620" cy="316"/>
            </a:xfrm>
            <a:prstGeom prst="straightConnector1">
              <a:avLst/>
            </a:prstGeom>
            <a:noFill/>
            <a:ln w="38100">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6438" name="AutoShape 54"/>
            <p:cNvCxnSpPr>
              <a:cxnSpLocks noChangeShapeType="1"/>
              <a:stCxn id="3856428" idx="6"/>
              <a:endCxn id="3856433" idx="1"/>
            </p:cNvCxnSpPr>
            <p:nvPr/>
          </p:nvCxnSpPr>
          <p:spPr bwMode="auto">
            <a:xfrm>
              <a:off x="4192" y="2126"/>
              <a:ext cx="621" cy="821"/>
            </a:xfrm>
            <a:prstGeom prst="straightConnector1">
              <a:avLst/>
            </a:prstGeom>
            <a:noFill/>
            <a:ln w="38100">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6439" name="AutoShape 55"/>
            <p:cNvCxnSpPr>
              <a:cxnSpLocks noChangeShapeType="1"/>
              <a:stCxn id="3856429" idx="6"/>
              <a:endCxn id="3856433" idx="1"/>
            </p:cNvCxnSpPr>
            <p:nvPr/>
          </p:nvCxnSpPr>
          <p:spPr bwMode="auto">
            <a:xfrm>
              <a:off x="4184" y="2662"/>
              <a:ext cx="629" cy="285"/>
            </a:xfrm>
            <a:prstGeom prst="straightConnector1">
              <a:avLst/>
            </a:prstGeom>
            <a:noFill/>
            <a:ln w="38100">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6440" name="AutoShape 56"/>
            <p:cNvCxnSpPr>
              <a:cxnSpLocks noChangeShapeType="1"/>
              <a:stCxn id="3856429" idx="6"/>
              <a:endCxn id="3856432" idx="1"/>
            </p:cNvCxnSpPr>
            <p:nvPr/>
          </p:nvCxnSpPr>
          <p:spPr bwMode="auto">
            <a:xfrm flipV="1">
              <a:off x="4184" y="2442"/>
              <a:ext cx="628" cy="220"/>
            </a:xfrm>
            <a:prstGeom prst="straightConnector1">
              <a:avLst/>
            </a:prstGeom>
            <a:noFill/>
            <a:ln w="38100">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6441" name="AutoShape 57"/>
            <p:cNvCxnSpPr>
              <a:cxnSpLocks noChangeShapeType="1"/>
              <a:stCxn id="3856430" idx="6"/>
              <a:endCxn id="3856433" idx="1"/>
            </p:cNvCxnSpPr>
            <p:nvPr/>
          </p:nvCxnSpPr>
          <p:spPr bwMode="auto">
            <a:xfrm flipV="1">
              <a:off x="4185" y="2947"/>
              <a:ext cx="628" cy="444"/>
            </a:xfrm>
            <a:prstGeom prst="straightConnector1">
              <a:avLst/>
            </a:prstGeom>
            <a:noFill/>
            <a:ln w="38100">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6442" name="AutoShape 58"/>
            <p:cNvCxnSpPr>
              <a:cxnSpLocks noChangeShapeType="1"/>
              <a:stCxn id="3856430" idx="6"/>
              <a:endCxn id="3856432" idx="1"/>
            </p:cNvCxnSpPr>
            <p:nvPr/>
          </p:nvCxnSpPr>
          <p:spPr bwMode="auto">
            <a:xfrm flipV="1">
              <a:off x="4185" y="2442"/>
              <a:ext cx="627" cy="949"/>
            </a:xfrm>
            <a:prstGeom prst="straightConnector1">
              <a:avLst/>
            </a:prstGeom>
            <a:noFill/>
            <a:ln w="38100">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856443" name="Group 59"/>
          <p:cNvGrpSpPr>
            <a:grpSpLocks/>
          </p:cNvGrpSpPr>
          <p:nvPr/>
        </p:nvGrpSpPr>
        <p:grpSpPr bwMode="auto">
          <a:xfrm>
            <a:off x="2438400" y="2500313"/>
            <a:ext cx="3095625" cy="3124200"/>
            <a:chOff x="1536" y="1575"/>
            <a:chExt cx="1950" cy="1968"/>
          </a:xfrm>
        </p:grpSpPr>
        <p:cxnSp>
          <p:nvCxnSpPr>
            <p:cNvPr id="3856444" name="AutoShape 60"/>
            <p:cNvCxnSpPr>
              <a:cxnSpLocks noChangeShapeType="1"/>
              <a:stCxn id="3856392" idx="3"/>
              <a:endCxn id="3856421" idx="1"/>
            </p:cNvCxnSpPr>
            <p:nvPr/>
          </p:nvCxnSpPr>
          <p:spPr bwMode="auto">
            <a:xfrm flipV="1">
              <a:off x="2334" y="1748"/>
              <a:ext cx="1152" cy="196"/>
            </a:xfrm>
            <a:prstGeom prst="straightConnector1">
              <a:avLst/>
            </a:prstGeom>
            <a:noFill/>
            <a:ln w="38100">
              <a:solidFill>
                <a:schemeClr val="tx1"/>
              </a:solidFill>
              <a:prstDash val="sysDot"/>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6445" name="AutoShape 61"/>
            <p:cNvCxnSpPr>
              <a:cxnSpLocks noChangeShapeType="1"/>
              <a:stCxn id="3856394" idx="3"/>
              <a:endCxn id="3856411" idx="1"/>
            </p:cNvCxnSpPr>
            <p:nvPr/>
          </p:nvCxnSpPr>
          <p:spPr bwMode="auto">
            <a:xfrm flipV="1">
              <a:off x="2336" y="3099"/>
              <a:ext cx="1149" cy="87"/>
            </a:xfrm>
            <a:prstGeom prst="straightConnector1">
              <a:avLst/>
            </a:prstGeom>
            <a:noFill/>
            <a:ln w="38100">
              <a:solidFill>
                <a:schemeClr val="tx1"/>
              </a:solidFill>
              <a:prstDash val="sysDot"/>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6446" name="AutoShape 62"/>
            <p:cNvCxnSpPr>
              <a:cxnSpLocks noChangeShapeType="1"/>
              <a:stCxn id="3856388" idx="6"/>
              <a:endCxn id="3856422" idx="2"/>
            </p:cNvCxnSpPr>
            <p:nvPr/>
          </p:nvCxnSpPr>
          <p:spPr bwMode="auto">
            <a:xfrm flipV="1">
              <a:off x="1550" y="1575"/>
              <a:ext cx="1143" cy="237"/>
            </a:xfrm>
            <a:prstGeom prst="straightConnector1">
              <a:avLst/>
            </a:prstGeom>
            <a:noFill/>
            <a:ln w="38100">
              <a:solidFill>
                <a:schemeClr val="tx1"/>
              </a:solidFill>
              <a:prstDash val="sysDot"/>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6447" name="AutoShape 63"/>
            <p:cNvCxnSpPr>
              <a:cxnSpLocks noChangeShapeType="1"/>
              <a:stCxn id="3856389" idx="6"/>
              <a:endCxn id="3856406" idx="2"/>
            </p:cNvCxnSpPr>
            <p:nvPr/>
          </p:nvCxnSpPr>
          <p:spPr bwMode="auto">
            <a:xfrm>
              <a:off x="1543" y="2349"/>
              <a:ext cx="1157" cy="169"/>
            </a:xfrm>
            <a:prstGeom prst="straightConnector1">
              <a:avLst/>
            </a:prstGeom>
            <a:noFill/>
            <a:ln w="38100">
              <a:solidFill>
                <a:schemeClr val="tx1"/>
              </a:solidFill>
              <a:prstDash val="sysDot"/>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6448" name="AutoShape 64"/>
            <p:cNvCxnSpPr>
              <a:cxnSpLocks noChangeShapeType="1"/>
              <a:stCxn id="3856391" idx="6"/>
              <a:endCxn id="3856408" idx="2"/>
            </p:cNvCxnSpPr>
            <p:nvPr/>
          </p:nvCxnSpPr>
          <p:spPr bwMode="auto">
            <a:xfrm>
              <a:off x="1536" y="3374"/>
              <a:ext cx="1157" cy="169"/>
            </a:xfrm>
            <a:prstGeom prst="straightConnector1">
              <a:avLst/>
            </a:prstGeom>
            <a:noFill/>
            <a:ln w="38100">
              <a:solidFill>
                <a:schemeClr val="tx1"/>
              </a:solidFill>
              <a:prstDash val="sysDot"/>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856449" name="Group 65"/>
          <p:cNvGrpSpPr>
            <a:grpSpLocks/>
          </p:cNvGrpSpPr>
          <p:nvPr/>
        </p:nvGrpSpPr>
        <p:grpSpPr bwMode="auto">
          <a:xfrm>
            <a:off x="4535488" y="2446338"/>
            <a:ext cx="3101975" cy="666750"/>
            <a:chOff x="2857" y="1541"/>
            <a:chExt cx="1954" cy="420"/>
          </a:xfrm>
        </p:grpSpPr>
        <p:cxnSp>
          <p:nvCxnSpPr>
            <p:cNvPr id="3856450" name="AutoShape 66"/>
            <p:cNvCxnSpPr>
              <a:cxnSpLocks noChangeShapeType="1"/>
              <a:stCxn id="3856422" idx="6"/>
              <a:endCxn id="3856427" idx="2"/>
            </p:cNvCxnSpPr>
            <p:nvPr/>
          </p:nvCxnSpPr>
          <p:spPr bwMode="auto">
            <a:xfrm flipV="1">
              <a:off x="2857" y="1541"/>
              <a:ext cx="1162" cy="34"/>
            </a:xfrm>
            <a:prstGeom prst="straightConnector1">
              <a:avLst/>
            </a:prstGeom>
            <a:noFill/>
            <a:ln w="38100">
              <a:solidFill>
                <a:schemeClr val="tx1"/>
              </a:solidFill>
              <a:prstDash val="sysDot"/>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56451" name="AutoShape 67"/>
            <p:cNvCxnSpPr>
              <a:cxnSpLocks noChangeShapeType="1"/>
              <a:stCxn id="3856421" idx="3"/>
              <a:endCxn id="3856431" idx="1"/>
            </p:cNvCxnSpPr>
            <p:nvPr/>
          </p:nvCxnSpPr>
          <p:spPr bwMode="auto">
            <a:xfrm>
              <a:off x="3658" y="1748"/>
              <a:ext cx="1153" cy="213"/>
            </a:xfrm>
            <a:prstGeom prst="straightConnector1">
              <a:avLst/>
            </a:prstGeom>
            <a:noFill/>
            <a:ln w="38100">
              <a:solidFill>
                <a:schemeClr val="tx1"/>
              </a:solidFill>
              <a:prstDash val="sysDot"/>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856452" name="Text Box 68"/>
          <p:cNvSpPr txBox="1">
            <a:spLocks noChangeArrowheads="1"/>
          </p:cNvSpPr>
          <p:nvPr/>
        </p:nvSpPr>
        <p:spPr bwMode="auto">
          <a:xfrm>
            <a:off x="2819400" y="1504950"/>
            <a:ext cx="31115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a:t>t</a:t>
            </a:r>
          </a:p>
        </p:txBody>
      </p:sp>
      <p:sp>
        <p:nvSpPr>
          <p:cNvPr id="3856453" name="Text Box 69"/>
          <p:cNvSpPr txBox="1">
            <a:spLocks noChangeArrowheads="1"/>
          </p:cNvSpPr>
          <p:nvPr/>
        </p:nvSpPr>
        <p:spPr bwMode="auto">
          <a:xfrm>
            <a:off x="4572000" y="1493838"/>
            <a:ext cx="847725"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a:t>t+1</a:t>
            </a:r>
          </a:p>
        </p:txBody>
      </p:sp>
      <p:sp>
        <p:nvSpPr>
          <p:cNvPr id="3856454" name="Text Box 70"/>
          <p:cNvSpPr txBox="1">
            <a:spLocks noChangeArrowheads="1"/>
          </p:cNvSpPr>
          <p:nvPr/>
        </p:nvSpPr>
        <p:spPr bwMode="auto">
          <a:xfrm>
            <a:off x="6846888" y="1495425"/>
            <a:ext cx="847725"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a:t>t+2</a:t>
            </a:r>
          </a:p>
        </p:txBody>
      </p:sp>
      <p:sp>
        <p:nvSpPr>
          <p:cNvPr id="2" name="TextBox 1"/>
          <p:cNvSpPr txBox="1"/>
          <p:nvPr/>
        </p:nvSpPr>
        <p:spPr>
          <a:xfrm>
            <a:off x="1030511" y="5965375"/>
            <a:ext cx="7281160" cy="707886"/>
          </a:xfrm>
          <a:prstGeom prst="rect">
            <a:avLst/>
          </a:prstGeom>
          <a:noFill/>
        </p:spPr>
        <p:txBody>
          <a:bodyPr wrap="square" rtlCol="0">
            <a:spAutoFit/>
          </a:bodyPr>
          <a:lstStyle/>
          <a:p>
            <a:pPr algn="l"/>
            <a:r>
              <a:rPr lang="en-US" sz="2000" i="0" dirty="0" smtClean="0"/>
              <a:t>The assignment of drivers to loads evolves over time, with new loads being called in, along with updates to the status of a driver.</a:t>
            </a:r>
          </a:p>
        </p:txBody>
      </p:sp>
      <p:sp>
        <p:nvSpPr>
          <p:cNvPr id="3" name="Footer Placeholder 2"/>
          <p:cNvSpPr>
            <a:spLocks noGrp="1"/>
          </p:cNvSpPr>
          <p:nvPr>
            <p:ph type="ftr" sz="quarter" idx="11"/>
          </p:nvPr>
        </p:nvSpPr>
        <p:spPr/>
        <p:txBody>
          <a:bodyPr/>
          <a:lstStyle/>
          <a:p>
            <a:pPr>
              <a:defRPr/>
            </a:pPr>
            <a:r>
              <a:rPr lang="en-US" smtClean="0"/>
              <a:t>© 2012 Warren B. Powell</a:t>
            </a:r>
            <a:endParaRPr lang="en-US" dirty="0"/>
          </a:p>
        </p:txBody>
      </p:sp>
    </p:spTree>
    <p:extLst>
      <p:ext uri="{BB962C8B-B14F-4D97-AF65-F5344CB8AC3E}">
        <p14:creationId xmlns:p14="http://schemas.microsoft.com/office/powerpoint/2010/main" val="3698040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856443"/>
                                        </p:tgtEl>
                                        <p:attrNameLst>
                                          <p:attrName>style.visibility</p:attrName>
                                        </p:attrNameLst>
                                      </p:cBhvr>
                                      <p:to>
                                        <p:strVal val="visible"/>
                                      </p:to>
                                    </p:set>
                                    <p:animEffect transition="in" filter="wipe(left)">
                                      <p:cBhvr>
                                        <p:cTn id="7" dur="500"/>
                                        <p:tgtEl>
                                          <p:spTgt spid="385644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856453"/>
                                        </p:tgtEl>
                                        <p:attrNameLst>
                                          <p:attrName>style.visibility</p:attrName>
                                        </p:attrNameLst>
                                      </p:cBhvr>
                                      <p:to>
                                        <p:strVal val="visible"/>
                                      </p:to>
                                    </p:set>
                                    <p:animEffect transition="in" filter="dissolve">
                                      <p:cBhvr>
                                        <p:cTn id="10" dur="500"/>
                                        <p:tgtEl>
                                          <p:spTgt spid="3856453"/>
                                        </p:tgtEl>
                                      </p:cBhvr>
                                    </p:animEffect>
                                  </p:childTnLst>
                                </p:cTn>
                              </p:par>
                            </p:childTnLst>
                          </p:cTn>
                        </p:par>
                        <p:par>
                          <p:cTn id="11" fill="hold" nodeType="afterGroup">
                            <p:stCondLst>
                              <p:cond delay="500"/>
                            </p:stCondLst>
                            <p:childTnLst>
                              <p:par>
                                <p:cTn id="12" presetID="9" presetClass="entr" presetSubtype="0" fill="hold" nodeType="afterEffect">
                                  <p:stCondLst>
                                    <p:cond delay="0"/>
                                  </p:stCondLst>
                                  <p:childTnLst>
                                    <p:set>
                                      <p:cBhvr>
                                        <p:cTn id="13" dur="1" fill="hold">
                                          <p:stCondLst>
                                            <p:cond delay="0"/>
                                          </p:stCondLst>
                                        </p:cTn>
                                        <p:tgtEl>
                                          <p:spTgt spid="3856404"/>
                                        </p:tgtEl>
                                        <p:attrNameLst>
                                          <p:attrName>style.visibility</p:attrName>
                                        </p:attrNameLst>
                                      </p:cBhvr>
                                      <p:to>
                                        <p:strVal val="visible"/>
                                      </p:to>
                                    </p:set>
                                    <p:animEffect transition="in" filter="dissolve">
                                      <p:cBhvr>
                                        <p:cTn id="14" dur="500"/>
                                        <p:tgtEl>
                                          <p:spTgt spid="385640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3856449"/>
                                        </p:tgtEl>
                                        <p:attrNameLst>
                                          <p:attrName>style.visibility</p:attrName>
                                        </p:attrNameLst>
                                      </p:cBhvr>
                                      <p:to>
                                        <p:strVal val="visible"/>
                                      </p:to>
                                    </p:set>
                                    <p:animEffect transition="in" filter="wipe(left)">
                                      <p:cBhvr>
                                        <p:cTn id="19" dur="500"/>
                                        <p:tgtEl>
                                          <p:spTgt spid="3856449"/>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856454"/>
                                        </p:tgtEl>
                                        <p:attrNameLst>
                                          <p:attrName>style.visibility</p:attrName>
                                        </p:attrNameLst>
                                      </p:cBhvr>
                                      <p:to>
                                        <p:strVal val="visible"/>
                                      </p:to>
                                    </p:set>
                                    <p:animEffect transition="in" filter="dissolve">
                                      <p:cBhvr>
                                        <p:cTn id="22" dur="500"/>
                                        <p:tgtEl>
                                          <p:spTgt spid="3856454"/>
                                        </p:tgtEl>
                                      </p:cBhvr>
                                    </p:animEffect>
                                  </p:childTnLst>
                                </p:cTn>
                              </p:par>
                            </p:childTnLst>
                          </p:cTn>
                        </p:par>
                        <p:par>
                          <p:cTn id="23" fill="hold" nodeType="afterGroup">
                            <p:stCondLst>
                              <p:cond delay="500"/>
                            </p:stCondLst>
                            <p:childTnLst>
                              <p:par>
                                <p:cTn id="24" presetID="9" presetClass="entr" presetSubtype="0" fill="hold" nodeType="afterEffect">
                                  <p:stCondLst>
                                    <p:cond delay="0"/>
                                  </p:stCondLst>
                                  <p:childTnLst>
                                    <p:set>
                                      <p:cBhvr>
                                        <p:cTn id="25" dur="1" fill="hold">
                                          <p:stCondLst>
                                            <p:cond delay="0"/>
                                          </p:stCondLst>
                                        </p:cTn>
                                        <p:tgtEl>
                                          <p:spTgt spid="3856426"/>
                                        </p:tgtEl>
                                        <p:attrNameLst>
                                          <p:attrName>style.visibility</p:attrName>
                                        </p:attrNameLst>
                                      </p:cBhvr>
                                      <p:to>
                                        <p:strVal val="visible"/>
                                      </p:to>
                                    </p:set>
                                    <p:animEffect transition="in" filter="dissolve">
                                      <p:cBhvr>
                                        <p:cTn id="26" dur="500"/>
                                        <p:tgtEl>
                                          <p:spTgt spid="3856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6453" grpId="0"/>
      <p:bldP spid="385645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driver assignment model</a:t>
            </a:r>
          </a:p>
        </p:txBody>
      </p:sp>
      <p:sp>
        <p:nvSpPr>
          <p:cNvPr id="3" name="Content Placeholder 2"/>
          <p:cNvSpPr>
            <a:spLocks noGrp="1"/>
          </p:cNvSpPr>
          <p:nvPr>
            <p:ph idx="1"/>
          </p:nvPr>
        </p:nvSpPr>
        <p:spPr/>
        <p:txBody>
          <a:bodyPr/>
          <a:lstStyle/>
          <a:p>
            <a:r>
              <a:rPr lang="en-US" dirty="0" smtClean="0"/>
              <a:t>A purely myopic policy would solve this problem using</a:t>
            </a:r>
          </a:p>
          <a:p>
            <a:endParaRPr lang="en-US" dirty="0"/>
          </a:p>
          <a:p>
            <a:endParaRPr lang="en-US" dirty="0" smtClean="0"/>
          </a:p>
          <a:p>
            <a:pPr marL="457200" lvl="1" indent="0">
              <a:buNone/>
            </a:pPr>
            <a:r>
              <a:rPr lang="en-US" dirty="0"/>
              <a:t>w</a:t>
            </a:r>
            <a:r>
              <a:rPr lang="en-US" dirty="0" smtClean="0"/>
              <a:t>here</a:t>
            </a:r>
          </a:p>
          <a:p>
            <a:pPr marL="457200" lvl="1" indent="0">
              <a:buNone/>
            </a:pPr>
            <a:endParaRPr lang="en-US" dirty="0"/>
          </a:p>
          <a:p>
            <a:pPr marL="457200" lvl="1" indent="0">
              <a:buNone/>
            </a:pPr>
            <a:endParaRPr lang="en-US" dirty="0" smtClean="0"/>
          </a:p>
          <a:p>
            <a:pPr marL="457200" lvl="1" indent="0">
              <a:buNone/>
            </a:pPr>
            <a:endParaRPr lang="en-US" dirty="0"/>
          </a:p>
          <a:p>
            <a:pPr marL="457200" lvl="1" indent="0">
              <a:buNone/>
            </a:pPr>
            <a:endParaRPr lang="en-US" dirty="0" smtClean="0"/>
          </a:p>
          <a:p>
            <a:pPr marL="457200" lvl="1" indent="0">
              <a:buNone/>
            </a:pPr>
            <a:r>
              <a:rPr lang="en-US" dirty="0" smtClean="0"/>
              <a:t>What if a load it not assigned to any driver, and has been delayed for a while?  This model ignores the fact that we eventually have to assign someone to the load.</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325157303"/>
              </p:ext>
            </p:extLst>
          </p:nvPr>
        </p:nvGraphicFramePr>
        <p:xfrm>
          <a:off x="2380343" y="2088976"/>
          <a:ext cx="2772228" cy="1095997"/>
        </p:xfrm>
        <a:graphic>
          <a:graphicData uri="http://schemas.openxmlformats.org/presentationml/2006/ole">
            <mc:AlternateContent xmlns:mc="http://schemas.openxmlformats.org/markup-compatibility/2006">
              <mc:Choice xmlns:v="urn:schemas-microsoft-com:vml" Requires="v">
                <p:oleObj spid="_x0000_s706582" name="Equation" r:id="rId4" imgW="1091880" imgH="431640" progId="Equation.DSMT4">
                  <p:embed/>
                </p:oleObj>
              </mc:Choice>
              <mc:Fallback>
                <p:oleObj name="Equation" r:id="rId4" imgW="1091880" imgH="431640" progId="Equation.DSMT4">
                  <p:embed/>
                  <p:pic>
                    <p:nvPicPr>
                      <p:cNvPr id="0" name=""/>
                      <p:cNvPicPr/>
                      <p:nvPr/>
                    </p:nvPicPr>
                    <p:blipFill>
                      <a:blip r:embed="rId5"/>
                      <a:stretch>
                        <a:fillRect/>
                      </a:stretch>
                    </p:blipFill>
                    <p:spPr>
                      <a:xfrm>
                        <a:off x="2380343" y="2088976"/>
                        <a:ext cx="2772228" cy="1095997"/>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257932565"/>
              </p:ext>
            </p:extLst>
          </p:nvPr>
        </p:nvGraphicFramePr>
        <p:xfrm>
          <a:off x="1985736" y="3681412"/>
          <a:ext cx="5706608" cy="1326017"/>
        </p:xfrm>
        <a:graphic>
          <a:graphicData uri="http://schemas.openxmlformats.org/presentationml/2006/ole">
            <mc:AlternateContent xmlns:mc="http://schemas.openxmlformats.org/markup-compatibility/2006">
              <mc:Choice xmlns:v="urn:schemas-microsoft-com:vml" Requires="v">
                <p:oleObj spid="_x0000_s706583" name="Equation" r:id="rId6" imgW="3060360" imgH="711000" progId="Equation.DSMT4">
                  <p:embed/>
                </p:oleObj>
              </mc:Choice>
              <mc:Fallback>
                <p:oleObj name="Equation" r:id="rId6" imgW="3060360" imgH="711000" progId="Equation.DSMT4">
                  <p:embed/>
                  <p:pic>
                    <p:nvPicPr>
                      <p:cNvPr id="0" name=""/>
                      <p:cNvPicPr/>
                      <p:nvPr/>
                    </p:nvPicPr>
                    <p:blipFill>
                      <a:blip r:embed="rId7"/>
                      <a:stretch>
                        <a:fillRect/>
                      </a:stretch>
                    </p:blipFill>
                    <p:spPr>
                      <a:xfrm>
                        <a:off x="1985736" y="3681412"/>
                        <a:ext cx="5706608" cy="1326017"/>
                      </a:xfrm>
                      <a:prstGeom prst="rect">
                        <a:avLst/>
                      </a:prstGeom>
                    </p:spPr>
                  </p:pic>
                </p:oleObj>
              </mc:Fallback>
            </mc:AlternateContent>
          </a:graphicData>
        </a:graphic>
      </p:graphicFrame>
      <p:sp>
        <p:nvSpPr>
          <p:cNvPr id="6" name="Footer Placeholder 5"/>
          <p:cNvSpPr>
            <a:spLocks noGrp="1"/>
          </p:cNvSpPr>
          <p:nvPr>
            <p:ph type="ftr" sz="quarter" idx="11"/>
          </p:nvPr>
        </p:nvSpPr>
        <p:spPr/>
        <p:txBody>
          <a:bodyPr/>
          <a:lstStyle/>
          <a:p>
            <a:pPr>
              <a:defRPr/>
            </a:pPr>
            <a:r>
              <a:rPr lang="en-US" smtClean="0"/>
              <a:t>© 2012 Warren B. Powell</a:t>
            </a:r>
            <a:endParaRPr lang="en-US" dirty="0"/>
          </a:p>
        </p:txBody>
      </p:sp>
    </p:spTree>
    <p:extLst>
      <p:ext uri="{BB962C8B-B14F-4D97-AF65-F5344CB8AC3E}">
        <p14:creationId xmlns:p14="http://schemas.microsoft.com/office/powerpoint/2010/main" val="25323750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driver assignment model</a:t>
            </a:r>
          </a:p>
        </p:txBody>
      </p:sp>
      <p:sp>
        <p:nvSpPr>
          <p:cNvPr id="3" name="Content Placeholder 2"/>
          <p:cNvSpPr>
            <a:spLocks noGrp="1"/>
          </p:cNvSpPr>
          <p:nvPr>
            <p:ph idx="1"/>
          </p:nvPr>
        </p:nvSpPr>
        <p:spPr/>
        <p:txBody>
          <a:bodyPr/>
          <a:lstStyle/>
          <a:p>
            <a:r>
              <a:rPr lang="en-US" dirty="0" smtClean="0"/>
              <a:t>To solve the problem of delayed loads</a:t>
            </a:r>
          </a:p>
          <a:p>
            <a:pPr lvl="1"/>
            <a:r>
              <a:rPr lang="en-US" dirty="0" smtClean="0"/>
              <a:t>We can add a bonus to loads that have been delayed by using a modified cost</a:t>
            </a:r>
          </a:p>
          <a:p>
            <a:pPr lvl="2"/>
            <a:endParaRPr lang="en-US" dirty="0"/>
          </a:p>
          <a:p>
            <a:pPr lvl="1"/>
            <a:endParaRPr lang="en-US" dirty="0" smtClean="0"/>
          </a:p>
          <a:p>
            <a:pPr marL="457200" lvl="1" indent="0">
              <a:buNone/>
            </a:pPr>
            <a:r>
              <a:rPr lang="en-US" dirty="0" smtClean="0"/>
              <a:t>where</a:t>
            </a:r>
          </a:p>
          <a:p>
            <a:pPr marL="457200" lvl="1" indent="0">
              <a:buNone/>
            </a:pPr>
            <a:endParaRPr lang="en-US" dirty="0"/>
          </a:p>
          <a:p>
            <a:pPr marL="457200" lvl="1" indent="0">
              <a:buNone/>
            </a:pPr>
            <a:endParaRPr lang="en-US" dirty="0" smtClean="0"/>
          </a:p>
          <a:p>
            <a:pPr marL="457200" lvl="1" indent="0">
              <a:buNone/>
            </a:pPr>
            <a:r>
              <a:rPr lang="en-US" dirty="0" smtClean="0"/>
              <a:t>We now solve the modified problem:</a:t>
            </a:r>
          </a:p>
          <a:p>
            <a:pPr marL="457200" lvl="1" indent="0">
              <a:buNone/>
            </a:pPr>
            <a:endParaRPr lang="en-US" dirty="0"/>
          </a:p>
          <a:p>
            <a:pPr marL="457200" lvl="1" indent="0">
              <a:buNone/>
            </a:pPr>
            <a:endParaRPr lang="en-US" dirty="0" smtClean="0"/>
          </a:p>
          <a:p>
            <a:pPr marL="457200" lvl="1" indent="0">
              <a:buNone/>
            </a:pPr>
            <a:r>
              <a:rPr lang="en-US" dirty="0" smtClean="0"/>
              <a:t>We refer to            as a </a:t>
            </a:r>
            <a:r>
              <a:rPr lang="en-US" i="1" dirty="0" smtClean="0"/>
              <a:t>cost function approximation.</a:t>
            </a:r>
            <a:endParaRPr lang="en-US" dirty="0" smtClean="0"/>
          </a:p>
          <a:p>
            <a:pPr marL="457200" lvl="1" indent="0">
              <a:buNone/>
            </a:pPr>
            <a:endParaRPr lang="en-US" dirty="0"/>
          </a:p>
          <a:p>
            <a:pPr marL="457200" lvl="1" indent="0">
              <a:buNone/>
            </a:pPr>
            <a:endParaRPr lang="en-US" dirty="0" smtClean="0"/>
          </a:p>
          <a:p>
            <a:pPr marL="457200" lvl="1" indent="0">
              <a:buNone/>
            </a:pPr>
            <a:endParaRPr lang="en-US" dirty="0"/>
          </a:p>
          <a:p>
            <a:pPr marL="457200" lvl="1" indent="0">
              <a:buNone/>
            </a:pPr>
            <a:endParaRPr lang="en-US"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4197770089"/>
              </p:ext>
            </p:extLst>
          </p:nvPr>
        </p:nvGraphicFramePr>
        <p:xfrm>
          <a:off x="2456090" y="4946881"/>
          <a:ext cx="2275568" cy="759780"/>
        </p:xfrm>
        <a:graphic>
          <a:graphicData uri="http://schemas.openxmlformats.org/presentationml/2006/ole">
            <mc:AlternateContent xmlns:mc="http://schemas.openxmlformats.org/markup-compatibility/2006">
              <mc:Choice xmlns:v="urn:schemas-microsoft-com:vml" Requires="v">
                <p:oleObj spid="_x0000_s707626" name="Equation" r:id="rId4" imgW="1295280" imgH="431640" progId="Equation.DSMT4">
                  <p:embed/>
                </p:oleObj>
              </mc:Choice>
              <mc:Fallback>
                <p:oleObj name="Equation" r:id="rId4" imgW="1295280" imgH="431640" progId="Equation.DSMT4">
                  <p:embed/>
                  <p:pic>
                    <p:nvPicPr>
                      <p:cNvPr id="0" name=""/>
                      <p:cNvPicPr/>
                      <p:nvPr/>
                    </p:nvPicPr>
                    <p:blipFill>
                      <a:blip r:embed="rId5"/>
                      <a:stretch>
                        <a:fillRect/>
                      </a:stretch>
                    </p:blipFill>
                    <p:spPr>
                      <a:xfrm>
                        <a:off x="2456090" y="4946881"/>
                        <a:ext cx="2275568" cy="75978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050143504"/>
              </p:ext>
            </p:extLst>
          </p:nvPr>
        </p:nvGraphicFramePr>
        <p:xfrm>
          <a:off x="2466975" y="2624138"/>
          <a:ext cx="2012950" cy="449262"/>
        </p:xfrm>
        <a:graphic>
          <a:graphicData uri="http://schemas.openxmlformats.org/presentationml/2006/ole">
            <mc:AlternateContent xmlns:mc="http://schemas.openxmlformats.org/markup-compatibility/2006">
              <mc:Choice xmlns:v="urn:schemas-microsoft-com:vml" Requires="v">
                <p:oleObj spid="_x0000_s707627" name="Equation" r:id="rId6" imgW="1079280" imgH="241200" progId="Equation.DSMT4">
                  <p:embed/>
                </p:oleObj>
              </mc:Choice>
              <mc:Fallback>
                <p:oleObj name="Equation" r:id="rId6" imgW="1079280" imgH="241200" progId="Equation.DSMT4">
                  <p:embed/>
                  <p:pic>
                    <p:nvPicPr>
                      <p:cNvPr id="0" name=""/>
                      <p:cNvPicPr/>
                      <p:nvPr/>
                    </p:nvPicPr>
                    <p:blipFill>
                      <a:blip r:embed="rId7"/>
                      <a:stretch>
                        <a:fillRect/>
                      </a:stretch>
                    </p:blipFill>
                    <p:spPr>
                      <a:xfrm>
                        <a:off x="2466975" y="2624138"/>
                        <a:ext cx="2012950" cy="449262"/>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015915766"/>
              </p:ext>
            </p:extLst>
          </p:nvPr>
        </p:nvGraphicFramePr>
        <p:xfrm>
          <a:off x="1831521" y="3651480"/>
          <a:ext cx="5564188" cy="850900"/>
        </p:xfrm>
        <a:graphic>
          <a:graphicData uri="http://schemas.openxmlformats.org/presentationml/2006/ole">
            <mc:AlternateContent xmlns:mc="http://schemas.openxmlformats.org/markup-compatibility/2006">
              <mc:Choice xmlns:v="urn:schemas-microsoft-com:vml" Requires="v">
                <p:oleObj spid="_x0000_s707628" name="Equation" r:id="rId8" imgW="2984400" imgH="457200" progId="Equation.DSMT4">
                  <p:embed/>
                </p:oleObj>
              </mc:Choice>
              <mc:Fallback>
                <p:oleObj name="Equation" r:id="rId8" imgW="2984400" imgH="457200" progId="Equation.DSMT4">
                  <p:embed/>
                  <p:pic>
                    <p:nvPicPr>
                      <p:cNvPr id="0" name=""/>
                      <p:cNvPicPr>
                        <a:picLocks noChangeAspect="1" noChangeArrowheads="1"/>
                      </p:cNvPicPr>
                      <p:nvPr/>
                    </p:nvPicPr>
                    <p:blipFill>
                      <a:blip r:embed="rId9"/>
                      <a:srcRect/>
                      <a:stretch>
                        <a:fillRect/>
                      </a:stretch>
                    </p:blipFill>
                    <p:spPr bwMode="auto">
                      <a:xfrm>
                        <a:off x="1831521" y="3651480"/>
                        <a:ext cx="5564188"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598576753"/>
              </p:ext>
            </p:extLst>
          </p:nvPr>
        </p:nvGraphicFramePr>
        <p:xfrm>
          <a:off x="2698750" y="5868307"/>
          <a:ext cx="781050" cy="449263"/>
        </p:xfrm>
        <a:graphic>
          <a:graphicData uri="http://schemas.openxmlformats.org/presentationml/2006/ole">
            <mc:AlternateContent xmlns:mc="http://schemas.openxmlformats.org/markup-compatibility/2006">
              <mc:Choice xmlns:v="urn:schemas-microsoft-com:vml" Requires="v">
                <p:oleObj spid="_x0000_s707629" name="Equation" r:id="rId10" imgW="419040" imgH="241200" progId="Equation.DSMT4">
                  <p:embed/>
                </p:oleObj>
              </mc:Choice>
              <mc:Fallback>
                <p:oleObj name="Equation" r:id="rId10" imgW="419040" imgH="241200" progId="Equation.DSMT4">
                  <p:embed/>
                  <p:pic>
                    <p:nvPicPr>
                      <p:cNvPr id="0" name=""/>
                      <p:cNvPicPr>
                        <a:picLocks noChangeAspect="1" noChangeArrowheads="1"/>
                      </p:cNvPicPr>
                      <p:nvPr/>
                    </p:nvPicPr>
                    <p:blipFill>
                      <a:blip r:embed="rId11"/>
                      <a:srcRect/>
                      <a:stretch>
                        <a:fillRect/>
                      </a:stretch>
                    </p:blipFill>
                    <p:spPr bwMode="auto">
                      <a:xfrm>
                        <a:off x="2698750" y="5868307"/>
                        <a:ext cx="78105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Footer Placeholder 7"/>
          <p:cNvSpPr>
            <a:spLocks noGrp="1"/>
          </p:cNvSpPr>
          <p:nvPr>
            <p:ph type="ftr" sz="quarter" idx="11"/>
          </p:nvPr>
        </p:nvSpPr>
        <p:spPr/>
        <p:txBody>
          <a:bodyPr/>
          <a:lstStyle/>
          <a:p>
            <a:pPr>
              <a:defRPr/>
            </a:pPr>
            <a:r>
              <a:rPr lang="en-US" smtClean="0"/>
              <a:t>© 2012 Warren B. Powell</a:t>
            </a:r>
            <a:endParaRPr lang="en-US" dirty="0"/>
          </a:p>
        </p:txBody>
      </p:sp>
    </p:spTree>
    <p:extLst>
      <p:ext uri="{BB962C8B-B14F-4D97-AF65-F5344CB8AC3E}">
        <p14:creationId xmlns:p14="http://schemas.microsoft.com/office/powerpoint/2010/main" val="28390611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driver assignment model</a:t>
            </a:r>
          </a:p>
        </p:txBody>
      </p:sp>
      <p:sp>
        <p:nvSpPr>
          <p:cNvPr id="3" name="Content Placeholder 2"/>
          <p:cNvSpPr>
            <a:spLocks noGrp="1"/>
          </p:cNvSpPr>
          <p:nvPr>
            <p:ph idx="1"/>
          </p:nvPr>
        </p:nvSpPr>
        <p:spPr>
          <a:xfrm>
            <a:off x="685800" y="1143000"/>
            <a:ext cx="8458200" cy="5715000"/>
          </a:xfrm>
        </p:spPr>
        <p:txBody>
          <a:bodyPr/>
          <a:lstStyle/>
          <a:p>
            <a:r>
              <a:rPr lang="en-US" dirty="0" smtClean="0"/>
              <a:t>We can now optimize over this class of policies</a:t>
            </a:r>
          </a:p>
          <a:p>
            <a:pPr lvl="1"/>
            <a:r>
              <a:rPr lang="en-US" dirty="0" smtClean="0"/>
              <a:t>Let</a:t>
            </a:r>
          </a:p>
          <a:p>
            <a:pPr lvl="2"/>
            <a:endParaRPr lang="en-US" dirty="0"/>
          </a:p>
          <a:p>
            <a:pPr lvl="1"/>
            <a:endParaRPr lang="en-US" dirty="0" smtClean="0"/>
          </a:p>
          <a:p>
            <a:pPr marL="457200" lvl="1" indent="0">
              <a:buNone/>
            </a:pPr>
            <a:r>
              <a:rPr lang="en-US" dirty="0" smtClean="0"/>
              <a:t>Represent the policy determined by our cost function approximation, parameterized by    .</a:t>
            </a:r>
          </a:p>
          <a:p>
            <a:pPr marL="457200" lvl="1" indent="0">
              <a:buNone/>
            </a:pPr>
            <a:endParaRPr lang="en-US" dirty="0"/>
          </a:p>
          <a:p>
            <a:pPr marL="457200" lvl="1" indent="0">
              <a:buNone/>
            </a:pPr>
            <a:endParaRPr lang="en-US" dirty="0" smtClean="0"/>
          </a:p>
          <a:p>
            <a:pPr marL="457200" lvl="1" indent="0">
              <a:buNone/>
            </a:pPr>
            <a:r>
              <a:rPr lang="en-US" dirty="0" smtClean="0"/>
              <a:t>We can now optimize    , a process known as </a:t>
            </a:r>
            <a:r>
              <a:rPr lang="en-US" i="1" dirty="0" smtClean="0"/>
              <a:t>policy search. </a:t>
            </a:r>
            <a:r>
              <a:rPr lang="en-US" dirty="0" smtClean="0"/>
              <a:t>We do this by solving</a:t>
            </a:r>
          </a:p>
          <a:p>
            <a:pPr marL="457200" lvl="1" indent="0">
              <a:buNone/>
            </a:pPr>
            <a:r>
              <a:rPr lang="en-US" dirty="0" smtClean="0"/>
              <a:t>	</a:t>
            </a:r>
            <a:endParaRPr lang="en-US" dirty="0"/>
          </a:p>
          <a:p>
            <a:pPr marL="457200" lvl="1" indent="0">
              <a:buNone/>
            </a:pPr>
            <a:r>
              <a:rPr lang="en-US" dirty="0" smtClean="0"/>
              <a:t>Note that we cannot compute expectations.  More on this below.</a:t>
            </a:r>
          </a:p>
          <a:p>
            <a:pPr marL="457200" lvl="1" indent="0">
              <a:buNone/>
            </a:pPr>
            <a:endParaRPr lang="en-US" dirty="0"/>
          </a:p>
          <a:p>
            <a:pPr marL="457200" lvl="1" indent="0">
              <a:buNone/>
            </a:pPr>
            <a:endParaRPr lang="en-US" dirty="0" smtClean="0"/>
          </a:p>
          <a:p>
            <a:pPr marL="457200" lvl="1" indent="0">
              <a:buNone/>
            </a:pPr>
            <a:endParaRPr lang="en-US" dirty="0"/>
          </a:p>
          <a:p>
            <a:pPr marL="457200" lvl="1" indent="0">
              <a:buNone/>
            </a:pPr>
            <a:endParaRPr lang="en-US"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2212226946"/>
              </p:ext>
            </p:extLst>
          </p:nvPr>
        </p:nvGraphicFramePr>
        <p:xfrm>
          <a:off x="2457450" y="2102757"/>
          <a:ext cx="2679700" cy="758825"/>
        </p:xfrm>
        <a:graphic>
          <a:graphicData uri="http://schemas.openxmlformats.org/presentationml/2006/ole">
            <mc:AlternateContent xmlns:mc="http://schemas.openxmlformats.org/markup-compatibility/2006">
              <mc:Choice xmlns:v="urn:schemas-microsoft-com:vml" Requires="v">
                <p:oleObj spid="_x0000_s708660" name="Equation" r:id="rId4" imgW="1523880" imgH="431640" progId="Equation.DSMT4">
                  <p:embed/>
                </p:oleObj>
              </mc:Choice>
              <mc:Fallback>
                <p:oleObj name="Equation" r:id="rId4" imgW="1523880" imgH="431640" progId="Equation.DSMT4">
                  <p:embed/>
                  <p:pic>
                    <p:nvPicPr>
                      <p:cNvPr id="0" name=""/>
                      <p:cNvPicPr/>
                      <p:nvPr/>
                    </p:nvPicPr>
                    <p:blipFill>
                      <a:blip r:embed="rId5"/>
                      <a:stretch>
                        <a:fillRect/>
                      </a:stretch>
                    </p:blipFill>
                    <p:spPr>
                      <a:xfrm>
                        <a:off x="2457450" y="2102757"/>
                        <a:ext cx="2679700" cy="75882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318089336"/>
              </p:ext>
            </p:extLst>
          </p:nvPr>
        </p:nvGraphicFramePr>
        <p:xfrm>
          <a:off x="1831521" y="3651480"/>
          <a:ext cx="5564188" cy="850900"/>
        </p:xfrm>
        <a:graphic>
          <a:graphicData uri="http://schemas.openxmlformats.org/presentationml/2006/ole">
            <mc:AlternateContent xmlns:mc="http://schemas.openxmlformats.org/markup-compatibility/2006">
              <mc:Choice xmlns:v="urn:schemas-microsoft-com:vml" Requires="v">
                <p:oleObj spid="_x0000_s708661" name="Equation" r:id="rId6" imgW="2984400" imgH="457200" progId="Equation.DSMT4">
                  <p:embed/>
                </p:oleObj>
              </mc:Choice>
              <mc:Fallback>
                <p:oleObj name="Equation" r:id="rId6" imgW="2984400" imgH="457200" progId="Equation.DSMT4">
                  <p:embed/>
                  <p:pic>
                    <p:nvPicPr>
                      <p:cNvPr id="0" name=""/>
                      <p:cNvPicPr>
                        <a:picLocks noChangeAspect="1" noChangeArrowheads="1"/>
                      </p:cNvPicPr>
                      <p:nvPr/>
                    </p:nvPicPr>
                    <p:blipFill>
                      <a:blip r:embed="rId7"/>
                      <a:srcRect/>
                      <a:stretch>
                        <a:fillRect/>
                      </a:stretch>
                    </p:blipFill>
                    <p:spPr bwMode="auto">
                      <a:xfrm>
                        <a:off x="1831521" y="3651480"/>
                        <a:ext cx="5564188"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559980619"/>
              </p:ext>
            </p:extLst>
          </p:nvPr>
        </p:nvGraphicFramePr>
        <p:xfrm>
          <a:off x="5350103" y="3271838"/>
          <a:ext cx="236537" cy="331787"/>
        </p:xfrm>
        <a:graphic>
          <a:graphicData uri="http://schemas.openxmlformats.org/presentationml/2006/ole">
            <mc:AlternateContent xmlns:mc="http://schemas.openxmlformats.org/markup-compatibility/2006">
              <mc:Choice xmlns:v="urn:schemas-microsoft-com:vml" Requires="v">
                <p:oleObj spid="_x0000_s708662" name="Equation" r:id="rId8" imgW="126720" imgH="177480" progId="Equation.DSMT4">
                  <p:embed/>
                </p:oleObj>
              </mc:Choice>
              <mc:Fallback>
                <p:oleObj name="Equation" r:id="rId8" imgW="126720" imgH="177480" progId="Equation.DSMT4">
                  <p:embed/>
                  <p:pic>
                    <p:nvPicPr>
                      <p:cNvPr id="0" name=""/>
                      <p:cNvPicPr>
                        <a:picLocks noChangeAspect="1" noChangeArrowheads="1"/>
                      </p:cNvPicPr>
                      <p:nvPr/>
                    </p:nvPicPr>
                    <p:blipFill>
                      <a:blip r:embed="rId9"/>
                      <a:srcRect/>
                      <a:stretch>
                        <a:fillRect/>
                      </a:stretch>
                    </p:blipFill>
                    <p:spPr bwMode="auto">
                      <a:xfrm>
                        <a:off x="5350103" y="3271838"/>
                        <a:ext cx="236537"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335393088"/>
              </p:ext>
            </p:extLst>
          </p:nvPr>
        </p:nvGraphicFramePr>
        <p:xfrm>
          <a:off x="3992791" y="4585381"/>
          <a:ext cx="236538" cy="331787"/>
        </p:xfrm>
        <a:graphic>
          <a:graphicData uri="http://schemas.openxmlformats.org/presentationml/2006/ole">
            <mc:AlternateContent xmlns:mc="http://schemas.openxmlformats.org/markup-compatibility/2006">
              <mc:Choice xmlns:v="urn:schemas-microsoft-com:vml" Requires="v">
                <p:oleObj spid="_x0000_s708663" name="Equation" r:id="rId10" imgW="126720" imgH="177480" progId="Equation.DSMT4">
                  <p:embed/>
                </p:oleObj>
              </mc:Choice>
              <mc:Fallback>
                <p:oleObj name="Equation" r:id="rId10" imgW="126720" imgH="1774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92791" y="4585381"/>
                        <a:ext cx="236538"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779864383"/>
              </p:ext>
            </p:extLst>
          </p:nvPr>
        </p:nvGraphicFramePr>
        <p:xfrm>
          <a:off x="2200726" y="5176613"/>
          <a:ext cx="3529013" cy="758825"/>
        </p:xfrm>
        <a:graphic>
          <a:graphicData uri="http://schemas.openxmlformats.org/presentationml/2006/ole">
            <mc:AlternateContent xmlns:mc="http://schemas.openxmlformats.org/markup-compatibility/2006">
              <mc:Choice xmlns:v="urn:schemas-microsoft-com:vml" Requires="v">
                <p:oleObj spid="_x0000_s708664" name="Equation" r:id="rId12" imgW="2006280" imgH="431640" progId="Equation.DSMT4">
                  <p:embed/>
                </p:oleObj>
              </mc:Choice>
              <mc:Fallback>
                <p:oleObj name="Equation" r:id="rId12" imgW="2006280" imgH="431640" progId="Equation.DSMT4">
                  <p:embed/>
                  <p:pic>
                    <p:nvPicPr>
                      <p:cNvPr id="0" name=""/>
                      <p:cNvPicPr>
                        <a:picLocks noChangeAspect="1" noChangeArrowheads="1"/>
                      </p:cNvPicPr>
                      <p:nvPr/>
                    </p:nvPicPr>
                    <p:blipFill>
                      <a:blip r:embed="rId13"/>
                      <a:srcRect/>
                      <a:stretch>
                        <a:fillRect/>
                      </a:stretch>
                    </p:blipFill>
                    <p:spPr bwMode="auto">
                      <a:xfrm>
                        <a:off x="2200726" y="5176613"/>
                        <a:ext cx="35290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Footer Placeholder 4"/>
          <p:cNvSpPr>
            <a:spLocks noGrp="1"/>
          </p:cNvSpPr>
          <p:nvPr>
            <p:ph type="ftr" sz="quarter" idx="11"/>
          </p:nvPr>
        </p:nvSpPr>
        <p:spPr/>
        <p:txBody>
          <a:bodyPr/>
          <a:lstStyle/>
          <a:p>
            <a:pPr>
              <a:defRPr/>
            </a:pPr>
            <a:r>
              <a:rPr lang="en-US" smtClean="0"/>
              <a:t>© 2012 Warren B. Powell</a:t>
            </a:r>
            <a:endParaRPr lang="en-US" dirty="0"/>
          </a:p>
        </p:txBody>
      </p:sp>
    </p:spTree>
    <p:extLst>
      <p:ext uri="{BB962C8B-B14F-4D97-AF65-F5344CB8AC3E}">
        <p14:creationId xmlns:p14="http://schemas.microsoft.com/office/powerpoint/2010/main" val="28439165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0" y="990600"/>
            <a:ext cx="9144000" cy="5867400"/>
          </a:xfrm>
          <a:prstGeom prst="rect">
            <a:avLst/>
          </a:prstGeom>
          <a:gradFill rotWithShape="0">
            <a:gsLst>
              <a:gs pos="0">
                <a:srgbClr val="000000"/>
              </a:gs>
              <a:gs pos="100000">
                <a:srgbClr val="EF9100"/>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p>
            <a:endParaRPr lang="en-US" sz="1600" i="0">
              <a:solidFill>
                <a:schemeClr val="bg1"/>
              </a:solidFill>
            </a:endParaRPr>
          </a:p>
        </p:txBody>
      </p:sp>
      <p:sp>
        <p:nvSpPr>
          <p:cNvPr id="31747" name="Rectangle 2"/>
          <p:cNvSpPr>
            <a:spLocks noChangeArrowheads="1"/>
          </p:cNvSpPr>
          <p:nvPr/>
        </p:nvSpPr>
        <p:spPr bwMode="auto">
          <a:xfrm>
            <a:off x="0" y="0"/>
            <a:ext cx="9144000" cy="990600"/>
          </a:xfrm>
          <a:prstGeom prst="rect">
            <a:avLst/>
          </a:prstGeom>
          <a:gradFill rotWithShape="0">
            <a:gsLst>
              <a:gs pos="0">
                <a:srgbClr val="000000"/>
              </a:gs>
              <a:gs pos="100000">
                <a:srgbClr val="EF9100"/>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1748" name="Rectangle 4"/>
          <p:cNvSpPr>
            <a:spLocks noGrp="1" noChangeArrowheads="1"/>
          </p:cNvSpPr>
          <p:nvPr>
            <p:ph type="title"/>
          </p:nvPr>
        </p:nvSpPr>
        <p:spPr/>
        <p:txBody>
          <a:bodyPr/>
          <a:lstStyle/>
          <a:p>
            <a:r>
              <a:rPr lang="en-US" sz="3200" smtClean="0">
                <a:solidFill>
                  <a:schemeClr val="bg1"/>
                </a:solidFill>
              </a:rPr>
              <a:t>Outline</a:t>
            </a:r>
          </a:p>
        </p:txBody>
      </p:sp>
      <p:sp>
        <p:nvSpPr>
          <p:cNvPr id="31749" name="Rectangle 5"/>
          <p:cNvSpPr>
            <a:spLocks noGrp="1" noChangeArrowheads="1"/>
          </p:cNvSpPr>
          <p:nvPr>
            <p:ph type="body" idx="1"/>
          </p:nvPr>
        </p:nvSpPr>
        <p:spPr/>
        <p:txBody>
          <a:bodyPr/>
          <a:lstStyle/>
          <a:p>
            <a:r>
              <a:rPr lang="en-US" dirty="0" smtClean="0">
                <a:solidFill>
                  <a:schemeClr val="bg1">
                    <a:lumMod val="75000"/>
                  </a:schemeClr>
                </a:solidFill>
              </a:rPr>
              <a:t>The four classes of policies</a:t>
            </a:r>
          </a:p>
          <a:p>
            <a:r>
              <a:rPr lang="en-US" dirty="0" smtClean="0">
                <a:solidFill>
                  <a:schemeClr val="bg1">
                    <a:lumMod val="75000"/>
                  </a:schemeClr>
                </a:solidFill>
              </a:rPr>
              <a:t>Myopic policies</a:t>
            </a:r>
          </a:p>
          <a:p>
            <a:r>
              <a:rPr lang="en-US" dirty="0" err="1" smtClean="0">
                <a:solidFill>
                  <a:schemeClr val="bg1"/>
                </a:solidFill>
              </a:rPr>
              <a:t>Lookahead</a:t>
            </a:r>
            <a:r>
              <a:rPr lang="en-US" dirty="0" smtClean="0">
                <a:solidFill>
                  <a:schemeClr val="bg1"/>
                </a:solidFill>
              </a:rPr>
              <a:t> policies</a:t>
            </a:r>
          </a:p>
          <a:p>
            <a:r>
              <a:rPr lang="en-US" dirty="0" smtClean="0">
                <a:solidFill>
                  <a:schemeClr val="bg1">
                    <a:lumMod val="75000"/>
                  </a:schemeClr>
                </a:solidFill>
              </a:rPr>
              <a:t>Policy function approximations</a:t>
            </a:r>
          </a:p>
          <a:p>
            <a:r>
              <a:rPr lang="en-US" dirty="0" smtClean="0">
                <a:solidFill>
                  <a:schemeClr val="bg1">
                    <a:lumMod val="75000"/>
                  </a:schemeClr>
                </a:solidFill>
              </a:rPr>
              <a:t>Policies based on value function approximations</a:t>
            </a:r>
          </a:p>
          <a:p>
            <a:r>
              <a:rPr lang="en-US" dirty="0" smtClean="0">
                <a:solidFill>
                  <a:schemeClr val="bg1">
                    <a:lumMod val="75000"/>
                  </a:schemeClr>
                </a:solidFill>
              </a:rPr>
              <a:t>Designing policies</a:t>
            </a:r>
          </a:p>
          <a:p>
            <a:pPr>
              <a:buSzPct val="80000"/>
            </a:pPr>
            <a:endParaRPr lang="en-US" dirty="0" smtClean="0">
              <a:solidFill>
                <a:schemeClr val="bg2">
                  <a:lumMod val="60000"/>
                  <a:lumOff val="40000"/>
                </a:schemeClr>
              </a:solidFill>
            </a:endParaRPr>
          </a:p>
          <a:p>
            <a:pPr>
              <a:buSzPct val="80000"/>
            </a:pPr>
            <a:endParaRPr lang="en-US" dirty="0" smtClean="0">
              <a:solidFill>
                <a:schemeClr val="bg2">
                  <a:lumMod val="60000"/>
                  <a:lumOff val="40000"/>
                </a:schemeClr>
              </a:solidFill>
            </a:endParaRPr>
          </a:p>
        </p:txBody>
      </p:sp>
      <p:sp>
        <p:nvSpPr>
          <p:cNvPr id="2" name="Footer Placeholder 1"/>
          <p:cNvSpPr>
            <a:spLocks noGrp="1"/>
          </p:cNvSpPr>
          <p:nvPr>
            <p:ph type="ftr" sz="quarter" idx="11"/>
          </p:nvPr>
        </p:nvSpPr>
        <p:spPr/>
        <p:txBody>
          <a:bodyPr/>
          <a:lstStyle/>
          <a:p>
            <a:pPr>
              <a:defRPr/>
            </a:pPr>
            <a:r>
              <a:rPr lang="en-US" smtClean="0"/>
              <a:t>© 2012 Warren B. Powell</a:t>
            </a:r>
            <a:endParaRPr lang="en-US" dirty="0"/>
          </a:p>
        </p:txBody>
      </p:sp>
    </p:spTree>
    <p:extLst>
      <p:ext uri="{BB962C8B-B14F-4D97-AF65-F5344CB8AC3E}">
        <p14:creationId xmlns:p14="http://schemas.microsoft.com/office/powerpoint/2010/main" val="4579743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0" y="990600"/>
            <a:ext cx="9144000" cy="5867400"/>
          </a:xfrm>
          <a:prstGeom prst="rect">
            <a:avLst/>
          </a:prstGeom>
          <a:gradFill rotWithShape="0">
            <a:gsLst>
              <a:gs pos="0">
                <a:srgbClr val="000000"/>
              </a:gs>
              <a:gs pos="100000">
                <a:srgbClr val="EF9100"/>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p>
            <a:endParaRPr lang="en-US" sz="1600" i="0">
              <a:solidFill>
                <a:schemeClr val="bg1"/>
              </a:solidFill>
            </a:endParaRPr>
          </a:p>
        </p:txBody>
      </p:sp>
      <p:sp>
        <p:nvSpPr>
          <p:cNvPr id="31747" name="Rectangle 2"/>
          <p:cNvSpPr>
            <a:spLocks noChangeArrowheads="1"/>
          </p:cNvSpPr>
          <p:nvPr/>
        </p:nvSpPr>
        <p:spPr bwMode="auto">
          <a:xfrm>
            <a:off x="0" y="0"/>
            <a:ext cx="9144000" cy="990600"/>
          </a:xfrm>
          <a:prstGeom prst="rect">
            <a:avLst/>
          </a:prstGeom>
          <a:gradFill rotWithShape="0">
            <a:gsLst>
              <a:gs pos="0">
                <a:srgbClr val="000000"/>
              </a:gs>
              <a:gs pos="100000">
                <a:srgbClr val="EF9100"/>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1748" name="Rectangle 4"/>
          <p:cNvSpPr>
            <a:spLocks noGrp="1" noChangeArrowheads="1"/>
          </p:cNvSpPr>
          <p:nvPr>
            <p:ph type="title"/>
          </p:nvPr>
        </p:nvSpPr>
        <p:spPr/>
        <p:txBody>
          <a:bodyPr/>
          <a:lstStyle/>
          <a:p>
            <a:r>
              <a:rPr lang="en-US" sz="3200" smtClean="0">
                <a:solidFill>
                  <a:schemeClr val="bg1"/>
                </a:solidFill>
              </a:rPr>
              <a:t>Outline</a:t>
            </a:r>
          </a:p>
        </p:txBody>
      </p:sp>
      <p:sp>
        <p:nvSpPr>
          <p:cNvPr id="31749" name="Rectangle 5"/>
          <p:cNvSpPr>
            <a:spLocks noGrp="1" noChangeArrowheads="1"/>
          </p:cNvSpPr>
          <p:nvPr>
            <p:ph type="body" idx="1"/>
          </p:nvPr>
        </p:nvSpPr>
        <p:spPr/>
        <p:txBody>
          <a:bodyPr/>
          <a:lstStyle/>
          <a:p>
            <a:r>
              <a:rPr lang="en-US" dirty="0" smtClean="0">
                <a:solidFill>
                  <a:schemeClr val="bg1"/>
                </a:solidFill>
              </a:rPr>
              <a:t>The four classes of policies</a:t>
            </a:r>
          </a:p>
          <a:p>
            <a:r>
              <a:rPr lang="en-US" dirty="0" smtClean="0">
                <a:solidFill>
                  <a:schemeClr val="bg1">
                    <a:lumMod val="75000"/>
                  </a:schemeClr>
                </a:solidFill>
              </a:rPr>
              <a:t>Myopic policies</a:t>
            </a:r>
          </a:p>
          <a:p>
            <a:r>
              <a:rPr lang="en-US" dirty="0" err="1" smtClean="0">
                <a:solidFill>
                  <a:schemeClr val="bg1">
                    <a:lumMod val="75000"/>
                  </a:schemeClr>
                </a:solidFill>
              </a:rPr>
              <a:t>Lookahead</a:t>
            </a:r>
            <a:r>
              <a:rPr lang="en-US" dirty="0" smtClean="0">
                <a:solidFill>
                  <a:schemeClr val="bg1">
                    <a:lumMod val="75000"/>
                  </a:schemeClr>
                </a:solidFill>
              </a:rPr>
              <a:t> policies</a:t>
            </a:r>
          </a:p>
          <a:p>
            <a:r>
              <a:rPr lang="en-US" dirty="0" smtClean="0">
                <a:solidFill>
                  <a:schemeClr val="bg1">
                    <a:lumMod val="75000"/>
                  </a:schemeClr>
                </a:solidFill>
              </a:rPr>
              <a:t>Policy function approximations</a:t>
            </a:r>
          </a:p>
          <a:p>
            <a:r>
              <a:rPr lang="en-US" dirty="0" smtClean="0">
                <a:solidFill>
                  <a:schemeClr val="bg1">
                    <a:lumMod val="75000"/>
                  </a:schemeClr>
                </a:solidFill>
              </a:rPr>
              <a:t>Policies based on value function approximations</a:t>
            </a:r>
          </a:p>
          <a:p>
            <a:r>
              <a:rPr lang="en-US" dirty="0" smtClean="0">
                <a:solidFill>
                  <a:schemeClr val="bg1">
                    <a:lumMod val="75000"/>
                  </a:schemeClr>
                </a:solidFill>
              </a:rPr>
              <a:t>Designing policies</a:t>
            </a:r>
          </a:p>
          <a:p>
            <a:pPr>
              <a:buSzPct val="80000"/>
            </a:pPr>
            <a:endParaRPr lang="en-US" dirty="0" smtClean="0">
              <a:solidFill>
                <a:schemeClr val="bg2">
                  <a:lumMod val="60000"/>
                  <a:lumOff val="40000"/>
                </a:schemeClr>
              </a:solidFill>
            </a:endParaRPr>
          </a:p>
          <a:p>
            <a:pPr>
              <a:buSzPct val="80000"/>
            </a:pPr>
            <a:endParaRPr lang="en-US" dirty="0" smtClean="0">
              <a:solidFill>
                <a:schemeClr val="bg2">
                  <a:lumMod val="60000"/>
                  <a:lumOff val="40000"/>
                </a:schemeClr>
              </a:solidFill>
            </a:endParaRPr>
          </a:p>
        </p:txBody>
      </p:sp>
      <p:sp>
        <p:nvSpPr>
          <p:cNvPr id="2" name="Footer Placeholder 1"/>
          <p:cNvSpPr>
            <a:spLocks noGrp="1"/>
          </p:cNvSpPr>
          <p:nvPr>
            <p:ph type="ftr" sz="quarter" idx="11"/>
          </p:nvPr>
        </p:nvSpPr>
        <p:spPr/>
        <p:txBody>
          <a:bodyPr/>
          <a:lstStyle/>
          <a:p>
            <a:pPr>
              <a:defRPr/>
            </a:pPr>
            <a:r>
              <a:rPr lang="en-US" smtClean="0"/>
              <a:t>© 2012 Warren B. Powell</a:t>
            </a:r>
            <a:endParaRPr lang="en-US" dirty="0"/>
          </a:p>
        </p:txBody>
      </p:sp>
    </p:spTree>
    <p:extLst>
      <p:ext uri="{BB962C8B-B14F-4D97-AF65-F5344CB8AC3E}">
        <p14:creationId xmlns:p14="http://schemas.microsoft.com/office/powerpoint/2010/main" val="33186822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Lookahead policies</a:t>
            </a:r>
            <a:endParaRPr lang="en-US" dirty="0"/>
          </a:p>
        </p:txBody>
      </p:sp>
      <p:sp>
        <p:nvSpPr>
          <p:cNvPr id="3" name="Content Placeholder 2"/>
          <p:cNvSpPr>
            <a:spLocks noGrp="1"/>
          </p:cNvSpPr>
          <p:nvPr>
            <p:ph idx="1"/>
          </p:nvPr>
        </p:nvSpPr>
        <p:spPr/>
        <p:txBody>
          <a:bodyPr/>
          <a:lstStyle/>
          <a:p>
            <a:r>
              <a:rPr lang="en-US" dirty="0" smtClean="0"/>
              <a:t>Planning your next chess move:</a:t>
            </a:r>
          </a:p>
          <a:p>
            <a:endParaRPr lang="en-US" dirty="0"/>
          </a:p>
          <a:p>
            <a:endParaRPr lang="en-US" dirty="0" smtClean="0"/>
          </a:p>
          <a:p>
            <a:endParaRPr lang="en-US" dirty="0"/>
          </a:p>
          <a:p>
            <a:endParaRPr lang="en-US" dirty="0" smtClean="0"/>
          </a:p>
          <a:p>
            <a:pPr lvl="1"/>
            <a:endParaRPr lang="en-US" dirty="0"/>
          </a:p>
          <a:p>
            <a:pPr lvl="1"/>
            <a:endParaRPr lang="en-US" dirty="0" smtClean="0"/>
          </a:p>
          <a:p>
            <a:pPr lvl="1"/>
            <a:endParaRPr lang="en-US" dirty="0" smtClean="0"/>
          </a:p>
          <a:p>
            <a:pPr lvl="1"/>
            <a:endParaRPr lang="en-US" dirty="0"/>
          </a:p>
          <a:p>
            <a:pPr lvl="1"/>
            <a:r>
              <a:rPr lang="en-US" dirty="0" smtClean="0"/>
              <a:t>You put your finger on the piece while you think about moves into the future.  This is a </a:t>
            </a:r>
            <a:r>
              <a:rPr lang="en-US" dirty="0" err="1" smtClean="0"/>
              <a:t>lookahead</a:t>
            </a:r>
            <a:r>
              <a:rPr lang="en-US" dirty="0" smtClean="0"/>
              <a:t> policy, illustrated for a problem with discrete actions.</a:t>
            </a:r>
            <a:endParaRPr lang="en-US" dirty="0"/>
          </a:p>
        </p:txBody>
      </p:sp>
      <p:pic>
        <p:nvPicPr>
          <p:cNvPr id="4382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740" t="7853" r="8572" b="8008"/>
          <a:stretch/>
        </p:blipFill>
        <p:spPr bwMode="auto">
          <a:xfrm>
            <a:off x="2062480" y="1645919"/>
            <a:ext cx="3711484" cy="3731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82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6576" y="3532379"/>
            <a:ext cx="435293" cy="421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82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96576" y="3525119"/>
            <a:ext cx="435293" cy="42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8"/>
          <p:cNvGrpSpPr>
            <a:grpSpLocks noChangeAspect="1"/>
          </p:cNvGrpSpPr>
          <p:nvPr/>
        </p:nvGrpSpPr>
        <p:grpSpPr bwMode="auto">
          <a:xfrm rot="14294927">
            <a:off x="4427707" y="1416515"/>
            <a:ext cx="1346200" cy="1798638"/>
            <a:chOff x="4032" y="2132"/>
            <a:chExt cx="848" cy="1133"/>
          </a:xfrm>
        </p:grpSpPr>
        <p:sp>
          <p:nvSpPr>
            <p:cNvPr id="5" name="AutoShape 7"/>
            <p:cNvSpPr>
              <a:spLocks noChangeAspect="1" noChangeArrowheads="1" noTextEdit="1"/>
            </p:cNvSpPr>
            <p:nvPr/>
          </p:nvSpPr>
          <p:spPr bwMode="auto">
            <a:xfrm>
              <a:off x="4032" y="2132"/>
              <a:ext cx="848" cy="1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10"/>
            <p:cNvSpPr>
              <a:spLocks/>
            </p:cNvSpPr>
            <p:nvPr/>
          </p:nvSpPr>
          <p:spPr bwMode="auto">
            <a:xfrm>
              <a:off x="4109" y="2144"/>
              <a:ext cx="542" cy="1120"/>
            </a:xfrm>
            <a:custGeom>
              <a:avLst/>
              <a:gdLst>
                <a:gd name="T0" fmla="*/ 708 w 1085"/>
                <a:gd name="T1" fmla="*/ 2241 h 2241"/>
                <a:gd name="T2" fmla="*/ 774 w 1085"/>
                <a:gd name="T3" fmla="*/ 1969 h 2241"/>
                <a:gd name="T4" fmla="*/ 800 w 1085"/>
                <a:gd name="T5" fmla="*/ 1947 h 2241"/>
                <a:gd name="T6" fmla="*/ 837 w 1085"/>
                <a:gd name="T7" fmla="*/ 1916 h 2241"/>
                <a:gd name="T8" fmla="*/ 868 w 1085"/>
                <a:gd name="T9" fmla="*/ 1891 h 2241"/>
                <a:gd name="T10" fmla="*/ 883 w 1085"/>
                <a:gd name="T11" fmla="*/ 1876 h 2241"/>
                <a:gd name="T12" fmla="*/ 903 w 1085"/>
                <a:gd name="T13" fmla="*/ 1830 h 2241"/>
                <a:gd name="T14" fmla="*/ 927 w 1085"/>
                <a:gd name="T15" fmla="*/ 1770 h 2241"/>
                <a:gd name="T16" fmla="*/ 946 w 1085"/>
                <a:gd name="T17" fmla="*/ 1727 h 2241"/>
                <a:gd name="T18" fmla="*/ 959 w 1085"/>
                <a:gd name="T19" fmla="*/ 1717 h 2241"/>
                <a:gd name="T20" fmla="*/ 984 w 1085"/>
                <a:gd name="T21" fmla="*/ 1695 h 2241"/>
                <a:gd name="T22" fmla="*/ 1013 w 1085"/>
                <a:gd name="T23" fmla="*/ 1666 h 2241"/>
                <a:gd name="T24" fmla="*/ 1033 w 1085"/>
                <a:gd name="T25" fmla="*/ 1644 h 2241"/>
                <a:gd name="T26" fmla="*/ 1072 w 1085"/>
                <a:gd name="T27" fmla="*/ 1176 h 2241"/>
                <a:gd name="T28" fmla="*/ 996 w 1085"/>
                <a:gd name="T29" fmla="*/ 825 h 2241"/>
                <a:gd name="T30" fmla="*/ 924 w 1085"/>
                <a:gd name="T31" fmla="*/ 304 h 2241"/>
                <a:gd name="T32" fmla="*/ 837 w 1085"/>
                <a:gd name="T33" fmla="*/ 0 h 2241"/>
                <a:gd name="T34" fmla="*/ 827 w 1085"/>
                <a:gd name="T35" fmla="*/ 0 h 2241"/>
                <a:gd name="T36" fmla="*/ 803 w 1085"/>
                <a:gd name="T37" fmla="*/ 2 h 2241"/>
                <a:gd name="T38" fmla="*/ 778 w 1085"/>
                <a:gd name="T39" fmla="*/ 6 h 2241"/>
                <a:gd name="T40" fmla="*/ 764 w 1085"/>
                <a:gd name="T41" fmla="*/ 13 h 2241"/>
                <a:gd name="T42" fmla="*/ 748 w 1085"/>
                <a:gd name="T43" fmla="*/ 51 h 2241"/>
                <a:gd name="T44" fmla="*/ 737 w 1085"/>
                <a:gd name="T45" fmla="*/ 94 h 2241"/>
                <a:gd name="T46" fmla="*/ 731 w 1085"/>
                <a:gd name="T47" fmla="*/ 129 h 2241"/>
                <a:gd name="T48" fmla="*/ 729 w 1085"/>
                <a:gd name="T49" fmla="*/ 144 h 2241"/>
                <a:gd name="T50" fmla="*/ 740 w 1085"/>
                <a:gd name="T51" fmla="*/ 437 h 2241"/>
                <a:gd name="T52" fmla="*/ 664 w 1085"/>
                <a:gd name="T53" fmla="*/ 777 h 2241"/>
                <a:gd name="T54" fmla="*/ 500 w 1085"/>
                <a:gd name="T55" fmla="*/ 877 h 2241"/>
                <a:gd name="T56" fmla="*/ 261 w 1085"/>
                <a:gd name="T57" fmla="*/ 961 h 2241"/>
                <a:gd name="T58" fmla="*/ 49 w 1085"/>
                <a:gd name="T59" fmla="*/ 1165 h 2241"/>
                <a:gd name="T60" fmla="*/ 0 w 1085"/>
                <a:gd name="T61" fmla="*/ 1301 h 2241"/>
                <a:gd name="T62" fmla="*/ 12 w 1085"/>
                <a:gd name="T63" fmla="*/ 1489 h 2241"/>
                <a:gd name="T64" fmla="*/ 44 w 1085"/>
                <a:gd name="T65" fmla="*/ 1788 h 2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85" h="2241">
                  <a:moveTo>
                    <a:pt x="109" y="2241"/>
                  </a:moveTo>
                  <a:lnTo>
                    <a:pt x="708" y="2241"/>
                  </a:lnTo>
                  <a:lnTo>
                    <a:pt x="769" y="1972"/>
                  </a:lnTo>
                  <a:lnTo>
                    <a:pt x="774" y="1969"/>
                  </a:lnTo>
                  <a:lnTo>
                    <a:pt x="784" y="1960"/>
                  </a:lnTo>
                  <a:lnTo>
                    <a:pt x="800" y="1947"/>
                  </a:lnTo>
                  <a:lnTo>
                    <a:pt x="818" y="1932"/>
                  </a:lnTo>
                  <a:lnTo>
                    <a:pt x="837" y="1916"/>
                  </a:lnTo>
                  <a:lnTo>
                    <a:pt x="854" y="1902"/>
                  </a:lnTo>
                  <a:lnTo>
                    <a:pt x="868" y="1891"/>
                  </a:lnTo>
                  <a:lnTo>
                    <a:pt x="876" y="1885"/>
                  </a:lnTo>
                  <a:lnTo>
                    <a:pt x="883" y="1876"/>
                  </a:lnTo>
                  <a:lnTo>
                    <a:pt x="892" y="1856"/>
                  </a:lnTo>
                  <a:lnTo>
                    <a:pt x="903" y="1830"/>
                  </a:lnTo>
                  <a:lnTo>
                    <a:pt x="914" y="1800"/>
                  </a:lnTo>
                  <a:lnTo>
                    <a:pt x="927" y="1770"/>
                  </a:lnTo>
                  <a:lnTo>
                    <a:pt x="937" y="1744"/>
                  </a:lnTo>
                  <a:lnTo>
                    <a:pt x="946" y="1727"/>
                  </a:lnTo>
                  <a:lnTo>
                    <a:pt x="952" y="1720"/>
                  </a:lnTo>
                  <a:lnTo>
                    <a:pt x="959" y="1717"/>
                  </a:lnTo>
                  <a:lnTo>
                    <a:pt x="971" y="1707"/>
                  </a:lnTo>
                  <a:lnTo>
                    <a:pt x="984" y="1695"/>
                  </a:lnTo>
                  <a:lnTo>
                    <a:pt x="999" y="1680"/>
                  </a:lnTo>
                  <a:lnTo>
                    <a:pt x="1013" y="1666"/>
                  </a:lnTo>
                  <a:lnTo>
                    <a:pt x="1025" y="1653"/>
                  </a:lnTo>
                  <a:lnTo>
                    <a:pt x="1033" y="1644"/>
                  </a:lnTo>
                  <a:lnTo>
                    <a:pt x="1036" y="1641"/>
                  </a:lnTo>
                  <a:lnTo>
                    <a:pt x="1072" y="1176"/>
                  </a:lnTo>
                  <a:lnTo>
                    <a:pt x="1085" y="1040"/>
                  </a:lnTo>
                  <a:lnTo>
                    <a:pt x="996" y="825"/>
                  </a:lnTo>
                  <a:lnTo>
                    <a:pt x="973" y="544"/>
                  </a:lnTo>
                  <a:lnTo>
                    <a:pt x="924" y="304"/>
                  </a:lnTo>
                  <a:lnTo>
                    <a:pt x="889" y="57"/>
                  </a:lnTo>
                  <a:lnTo>
                    <a:pt x="837" y="0"/>
                  </a:lnTo>
                  <a:lnTo>
                    <a:pt x="835" y="0"/>
                  </a:lnTo>
                  <a:lnTo>
                    <a:pt x="827" y="0"/>
                  </a:lnTo>
                  <a:lnTo>
                    <a:pt x="816" y="1"/>
                  </a:lnTo>
                  <a:lnTo>
                    <a:pt x="803" y="2"/>
                  </a:lnTo>
                  <a:lnTo>
                    <a:pt x="791" y="5"/>
                  </a:lnTo>
                  <a:lnTo>
                    <a:pt x="778" y="6"/>
                  </a:lnTo>
                  <a:lnTo>
                    <a:pt x="769" y="9"/>
                  </a:lnTo>
                  <a:lnTo>
                    <a:pt x="764" y="13"/>
                  </a:lnTo>
                  <a:lnTo>
                    <a:pt x="755" y="30"/>
                  </a:lnTo>
                  <a:lnTo>
                    <a:pt x="748" y="51"/>
                  </a:lnTo>
                  <a:lnTo>
                    <a:pt x="742" y="73"/>
                  </a:lnTo>
                  <a:lnTo>
                    <a:pt x="737" y="94"/>
                  </a:lnTo>
                  <a:lnTo>
                    <a:pt x="733" y="113"/>
                  </a:lnTo>
                  <a:lnTo>
                    <a:pt x="731" y="129"/>
                  </a:lnTo>
                  <a:lnTo>
                    <a:pt x="729" y="141"/>
                  </a:lnTo>
                  <a:lnTo>
                    <a:pt x="729" y="144"/>
                  </a:lnTo>
                  <a:lnTo>
                    <a:pt x="769" y="317"/>
                  </a:lnTo>
                  <a:lnTo>
                    <a:pt x="740" y="437"/>
                  </a:lnTo>
                  <a:lnTo>
                    <a:pt x="761" y="817"/>
                  </a:lnTo>
                  <a:lnTo>
                    <a:pt x="664" y="777"/>
                  </a:lnTo>
                  <a:lnTo>
                    <a:pt x="576" y="793"/>
                  </a:lnTo>
                  <a:lnTo>
                    <a:pt x="500" y="877"/>
                  </a:lnTo>
                  <a:lnTo>
                    <a:pt x="364" y="853"/>
                  </a:lnTo>
                  <a:lnTo>
                    <a:pt x="261" y="961"/>
                  </a:lnTo>
                  <a:lnTo>
                    <a:pt x="152" y="976"/>
                  </a:lnTo>
                  <a:lnTo>
                    <a:pt x="49" y="1165"/>
                  </a:lnTo>
                  <a:lnTo>
                    <a:pt x="4" y="1204"/>
                  </a:lnTo>
                  <a:lnTo>
                    <a:pt x="0" y="1301"/>
                  </a:lnTo>
                  <a:lnTo>
                    <a:pt x="44" y="1413"/>
                  </a:lnTo>
                  <a:lnTo>
                    <a:pt x="12" y="1489"/>
                  </a:lnTo>
                  <a:lnTo>
                    <a:pt x="68" y="1689"/>
                  </a:lnTo>
                  <a:lnTo>
                    <a:pt x="44" y="1788"/>
                  </a:lnTo>
                  <a:lnTo>
                    <a:pt x="109" y="2241"/>
                  </a:lnTo>
                  <a:close/>
                </a:path>
              </a:pathLst>
            </a:custGeom>
            <a:solidFill>
              <a:srgbClr val="E2BF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p:cNvSpPr>
            <p:nvPr/>
          </p:nvSpPr>
          <p:spPr bwMode="auto">
            <a:xfrm>
              <a:off x="4099" y="2133"/>
              <a:ext cx="566" cy="1132"/>
            </a:xfrm>
            <a:custGeom>
              <a:avLst/>
              <a:gdLst>
                <a:gd name="T0" fmla="*/ 740 w 1130"/>
                <a:gd name="T1" fmla="*/ 1991 h 2265"/>
                <a:gd name="T2" fmla="*/ 802 w 1130"/>
                <a:gd name="T3" fmla="*/ 1960 h 2265"/>
                <a:gd name="T4" fmla="*/ 933 w 1130"/>
                <a:gd name="T5" fmla="*/ 1774 h 2265"/>
                <a:gd name="T6" fmla="*/ 1021 w 1130"/>
                <a:gd name="T7" fmla="*/ 1671 h 2265"/>
                <a:gd name="T8" fmla="*/ 1040 w 1130"/>
                <a:gd name="T9" fmla="*/ 1398 h 2265"/>
                <a:gd name="T10" fmla="*/ 1013 w 1130"/>
                <a:gd name="T11" fmla="*/ 1151 h 2265"/>
                <a:gd name="T12" fmla="*/ 887 w 1130"/>
                <a:gd name="T13" fmla="*/ 1100 h 2265"/>
                <a:gd name="T14" fmla="*/ 849 w 1130"/>
                <a:gd name="T15" fmla="*/ 1217 h 2265"/>
                <a:gd name="T16" fmla="*/ 765 w 1130"/>
                <a:gd name="T17" fmla="*/ 1226 h 2265"/>
                <a:gd name="T18" fmla="*/ 699 w 1130"/>
                <a:gd name="T19" fmla="*/ 1029 h 2265"/>
                <a:gd name="T20" fmla="*/ 692 w 1130"/>
                <a:gd name="T21" fmla="*/ 1233 h 2265"/>
                <a:gd name="T22" fmla="*/ 912 w 1130"/>
                <a:gd name="T23" fmla="*/ 1364 h 2265"/>
                <a:gd name="T24" fmla="*/ 837 w 1130"/>
                <a:gd name="T25" fmla="*/ 1438 h 2265"/>
                <a:gd name="T26" fmla="*/ 885 w 1130"/>
                <a:gd name="T27" fmla="*/ 1553 h 2265"/>
                <a:gd name="T28" fmla="*/ 794 w 1130"/>
                <a:gd name="T29" fmla="*/ 1466 h 2265"/>
                <a:gd name="T30" fmla="*/ 925 w 1130"/>
                <a:gd name="T31" fmla="*/ 1643 h 2265"/>
                <a:gd name="T32" fmla="*/ 920 w 1130"/>
                <a:gd name="T33" fmla="*/ 1667 h 2265"/>
                <a:gd name="T34" fmla="*/ 751 w 1130"/>
                <a:gd name="T35" fmla="*/ 1447 h 2265"/>
                <a:gd name="T36" fmla="*/ 697 w 1130"/>
                <a:gd name="T37" fmla="*/ 1351 h 2265"/>
                <a:gd name="T38" fmla="*/ 619 w 1130"/>
                <a:gd name="T39" fmla="*/ 1393 h 2265"/>
                <a:gd name="T40" fmla="*/ 514 w 1130"/>
                <a:gd name="T41" fmla="*/ 1447 h 2265"/>
                <a:gd name="T42" fmla="*/ 463 w 1130"/>
                <a:gd name="T43" fmla="*/ 1638 h 2265"/>
                <a:gd name="T44" fmla="*/ 619 w 1130"/>
                <a:gd name="T45" fmla="*/ 1929 h 2265"/>
                <a:gd name="T46" fmla="*/ 654 w 1130"/>
                <a:gd name="T47" fmla="*/ 1979 h 2265"/>
                <a:gd name="T48" fmla="*/ 507 w 1130"/>
                <a:gd name="T49" fmla="*/ 1885 h 2265"/>
                <a:gd name="T50" fmla="*/ 428 w 1130"/>
                <a:gd name="T51" fmla="*/ 1650 h 2265"/>
                <a:gd name="T52" fmla="*/ 390 w 1130"/>
                <a:gd name="T53" fmla="*/ 1737 h 2265"/>
                <a:gd name="T54" fmla="*/ 286 w 1130"/>
                <a:gd name="T55" fmla="*/ 1524 h 2265"/>
                <a:gd name="T56" fmla="*/ 128 w 1130"/>
                <a:gd name="T57" fmla="*/ 1360 h 2265"/>
                <a:gd name="T58" fmla="*/ 127 w 1130"/>
                <a:gd name="T59" fmla="*/ 1301 h 2265"/>
                <a:gd name="T60" fmla="*/ 235 w 1130"/>
                <a:gd name="T61" fmla="*/ 1414 h 2265"/>
                <a:gd name="T62" fmla="*/ 372 w 1130"/>
                <a:gd name="T63" fmla="*/ 1513 h 2265"/>
                <a:gd name="T64" fmla="*/ 427 w 1130"/>
                <a:gd name="T65" fmla="*/ 1387 h 2265"/>
                <a:gd name="T66" fmla="*/ 316 w 1130"/>
                <a:gd name="T67" fmla="*/ 1158 h 2265"/>
                <a:gd name="T68" fmla="*/ 216 w 1130"/>
                <a:gd name="T69" fmla="*/ 1014 h 2265"/>
                <a:gd name="T70" fmla="*/ 80 w 1130"/>
                <a:gd name="T71" fmla="*/ 1204 h 2265"/>
                <a:gd name="T72" fmla="*/ 115 w 1130"/>
                <a:gd name="T73" fmla="*/ 1416 h 2265"/>
                <a:gd name="T74" fmla="*/ 201 w 1130"/>
                <a:gd name="T75" fmla="*/ 1711 h 2265"/>
                <a:gd name="T76" fmla="*/ 155 w 1130"/>
                <a:gd name="T77" fmla="*/ 1703 h 2265"/>
                <a:gd name="T78" fmla="*/ 99 w 1130"/>
                <a:gd name="T79" fmla="*/ 1467 h 2265"/>
                <a:gd name="T80" fmla="*/ 64 w 1130"/>
                <a:gd name="T81" fmla="*/ 1574 h 2265"/>
                <a:gd name="T82" fmla="*/ 131 w 1130"/>
                <a:gd name="T83" fmla="*/ 1820 h 2265"/>
                <a:gd name="T84" fmla="*/ 139 w 1130"/>
                <a:gd name="T85" fmla="*/ 2017 h 2265"/>
                <a:gd name="T86" fmla="*/ 83 w 1130"/>
                <a:gd name="T87" fmla="*/ 2210 h 2265"/>
                <a:gd name="T88" fmla="*/ 52 w 1130"/>
                <a:gd name="T89" fmla="*/ 1705 h 2265"/>
                <a:gd name="T90" fmla="*/ 15 w 1130"/>
                <a:gd name="T91" fmla="*/ 1374 h 2265"/>
                <a:gd name="T92" fmla="*/ 82 w 1130"/>
                <a:gd name="T93" fmla="*/ 1098 h 2265"/>
                <a:gd name="T94" fmla="*/ 259 w 1130"/>
                <a:gd name="T95" fmla="*/ 955 h 2265"/>
                <a:gd name="T96" fmla="*/ 390 w 1130"/>
                <a:gd name="T97" fmla="*/ 860 h 2265"/>
                <a:gd name="T98" fmla="*/ 555 w 1130"/>
                <a:gd name="T99" fmla="*/ 817 h 2265"/>
                <a:gd name="T100" fmla="*/ 728 w 1130"/>
                <a:gd name="T101" fmla="*/ 788 h 2265"/>
                <a:gd name="T102" fmla="*/ 744 w 1130"/>
                <a:gd name="T103" fmla="*/ 266 h 2265"/>
                <a:gd name="T104" fmla="*/ 789 w 1130"/>
                <a:gd name="T105" fmla="*/ 7 h 2265"/>
                <a:gd name="T106" fmla="*/ 874 w 1130"/>
                <a:gd name="T107" fmla="*/ 11 h 2265"/>
                <a:gd name="T108" fmla="*/ 971 w 1130"/>
                <a:gd name="T109" fmla="*/ 355 h 2265"/>
                <a:gd name="T110" fmla="*/ 1046 w 1130"/>
                <a:gd name="T111" fmla="*/ 849 h 2265"/>
                <a:gd name="T112" fmla="*/ 1123 w 1130"/>
                <a:gd name="T113" fmla="*/ 1256 h 2265"/>
                <a:gd name="T114" fmla="*/ 1092 w 1130"/>
                <a:gd name="T115" fmla="*/ 1659 h 2265"/>
                <a:gd name="T116" fmla="*/ 955 w 1130"/>
                <a:gd name="T117" fmla="*/ 1841 h 2265"/>
                <a:gd name="T118" fmla="*/ 781 w 1130"/>
                <a:gd name="T119" fmla="*/ 2133 h 2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0" h="2265">
                  <a:moveTo>
                    <a:pt x="696" y="2264"/>
                  </a:moveTo>
                  <a:lnTo>
                    <a:pt x="699" y="2225"/>
                  </a:lnTo>
                  <a:lnTo>
                    <a:pt x="703" y="2189"/>
                  </a:lnTo>
                  <a:lnTo>
                    <a:pt x="707" y="2156"/>
                  </a:lnTo>
                  <a:lnTo>
                    <a:pt x="713" y="2123"/>
                  </a:lnTo>
                  <a:lnTo>
                    <a:pt x="720" y="2093"/>
                  </a:lnTo>
                  <a:lnTo>
                    <a:pt x="729" y="2063"/>
                  </a:lnTo>
                  <a:lnTo>
                    <a:pt x="741" y="2033"/>
                  </a:lnTo>
                  <a:lnTo>
                    <a:pt x="756" y="2003"/>
                  </a:lnTo>
                  <a:lnTo>
                    <a:pt x="749" y="1998"/>
                  </a:lnTo>
                  <a:lnTo>
                    <a:pt x="740" y="1991"/>
                  </a:lnTo>
                  <a:lnTo>
                    <a:pt x="735" y="1984"/>
                  </a:lnTo>
                  <a:lnTo>
                    <a:pt x="737" y="1980"/>
                  </a:lnTo>
                  <a:lnTo>
                    <a:pt x="745" y="1978"/>
                  </a:lnTo>
                  <a:lnTo>
                    <a:pt x="752" y="1977"/>
                  </a:lnTo>
                  <a:lnTo>
                    <a:pt x="758" y="1976"/>
                  </a:lnTo>
                  <a:lnTo>
                    <a:pt x="763" y="1975"/>
                  </a:lnTo>
                  <a:lnTo>
                    <a:pt x="768" y="1974"/>
                  </a:lnTo>
                  <a:lnTo>
                    <a:pt x="773" y="1972"/>
                  </a:lnTo>
                  <a:lnTo>
                    <a:pt x="776" y="1971"/>
                  </a:lnTo>
                  <a:lnTo>
                    <a:pt x="781" y="1969"/>
                  </a:lnTo>
                  <a:lnTo>
                    <a:pt x="802" y="1960"/>
                  </a:lnTo>
                  <a:lnTo>
                    <a:pt x="820" y="1948"/>
                  </a:lnTo>
                  <a:lnTo>
                    <a:pt x="836" y="1934"/>
                  </a:lnTo>
                  <a:lnTo>
                    <a:pt x="851" y="1921"/>
                  </a:lnTo>
                  <a:lnTo>
                    <a:pt x="864" y="1904"/>
                  </a:lnTo>
                  <a:lnTo>
                    <a:pt x="877" y="1888"/>
                  </a:lnTo>
                  <a:lnTo>
                    <a:pt x="887" y="1870"/>
                  </a:lnTo>
                  <a:lnTo>
                    <a:pt x="897" y="1851"/>
                  </a:lnTo>
                  <a:lnTo>
                    <a:pt x="907" y="1833"/>
                  </a:lnTo>
                  <a:lnTo>
                    <a:pt x="916" y="1813"/>
                  </a:lnTo>
                  <a:lnTo>
                    <a:pt x="925" y="1794"/>
                  </a:lnTo>
                  <a:lnTo>
                    <a:pt x="933" y="1774"/>
                  </a:lnTo>
                  <a:lnTo>
                    <a:pt x="942" y="1755"/>
                  </a:lnTo>
                  <a:lnTo>
                    <a:pt x="952" y="1736"/>
                  </a:lnTo>
                  <a:lnTo>
                    <a:pt x="962" y="1718"/>
                  </a:lnTo>
                  <a:lnTo>
                    <a:pt x="972" y="1699"/>
                  </a:lnTo>
                  <a:lnTo>
                    <a:pt x="979" y="1701"/>
                  </a:lnTo>
                  <a:lnTo>
                    <a:pt x="987" y="1698"/>
                  </a:lnTo>
                  <a:lnTo>
                    <a:pt x="994" y="1695"/>
                  </a:lnTo>
                  <a:lnTo>
                    <a:pt x="1001" y="1689"/>
                  </a:lnTo>
                  <a:lnTo>
                    <a:pt x="1008" y="1683"/>
                  </a:lnTo>
                  <a:lnTo>
                    <a:pt x="1015" y="1676"/>
                  </a:lnTo>
                  <a:lnTo>
                    <a:pt x="1021" y="1671"/>
                  </a:lnTo>
                  <a:lnTo>
                    <a:pt x="1026" y="1665"/>
                  </a:lnTo>
                  <a:lnTo>
                    <a:pt x="1040" y="1615"/>
                  </a:lnTo>
                  <a:lnTo>
                    <a:pt x="1044" y="1561"/>
                  </a:lnTo>
                  <a:lnTo>
                    <a:pt x="1043" y="1507"/>
                  </a:lnTo>
                  <a:lnTo>
                    <a:pt x="1041" y="1454"/>
                  </a:lnTo>
                  <a:lnTo>
                    <a:pt x="1032" y="1447"/>
                  </a:lnTo>
                  <a:lnTo>
                    <a:pt x="1029" y="1438"/>
                  </a:lnTo>
                  <a:lnTo>
                    <a:pt x="1028" y="1429"/>
                  </a:lnTo>
                  <a:lnTo>
                    <a:pt x="1031" y="1419"/>
                  </a:lnTo>
                  <a:lnTo>
                    <a:pt x="1036" y="1409"/>
                  </a:lnTo>
                  <a:lnTo>
                    <a:pt x="1040" y="1398"/>
                  </a:lnTo>
                  <a:lnTo>
                    <a:pt x="1045" y="1388"/>
                  </a:lnTo>
                  <a:lnTo>
                    <a:pt x="1047" y="1378"/>
                  </a:lnTo>
                  <a:lnTo>
                    <a:pt x="1053" y="1349"/>
                  </a:lnTo>
                  <a:lnTo>
                    <a:pt x="1059" y="1319"/>
                  </a:lnTo>
                  <a:lnTo>
                    <a:pt x="1063" y="1288"/>
                  </a:lnTo>
                  <a:lnTo>
                    <a:pt x="1066" y="1258"/>
                  </a:lnTo>
                  <a:lnTo>
                    <a:pt x="1064" y="1229"/>
                  </a:lnTo>
                  <a:lnTo>
                    <a:pt x="1059" y="1203"/>
                  </a:lnTo>
                  <a:lnTo>
                    <a:pt x="1047" y="1178"/>
                  </a:lnTo>
                  <a:lnTo>
                    <a:pt x="1028" y="1156"/>
                  </a:lnTo>
                  <a:lnTo>
                    <a:pt x="1013" y="1151"/>
                  </a:lnTo>
                  <a:lnTo>
                    <a:pt x="1000" y="1144"/>
                  </a:lnTo>
                  <a:lnTo>
                    <a:pt x="988" y="1135"/>
                  </a:lnTo>
                  <a:lnTo>
                    <a:pt x="977" y="1125"/>
                  </a:lnTo>
                  <a:lnTo>
                    <a:pt x="964" y="1116"/>
                  </a:lnTo>
                  <a:lnTo>
                    <a:pt x="950" y="1110"/>
                  </a:lnTo>
                  <a:lnTo>
                    <a:pt x="934" y="1107"/>
                  </a:lnTo>
                  <a:lnTo>
                    <a:pt x="916" y="1110"/>
                  </a:lnTo>
                  <a:lnTo>
                    <a:pt x="909" y="1108"/>
                  </a:lnTo>
                  <a:lnTo>
                    <a:pt x="902" y="1106"/>
                  </a:lnTo>
                  <a:lnTo>
                    <a:pt x="894" y="1104"/>
                  </a:lnTo>
                  <a:lnTo>
                    <a:pt x="887" y="1100"/>
                  </a:lnTo>
                  <a:lnTo>
                    <a:pt x="879" y="1097"/>
                  </a:lnTo>
                  <a:lnTo>
                    <a:pt x="871" y="1093"/>
                  </a:lnTo>
                  <a:lnTo>
                    <a:pt x="864" y="1090"/>
                  </a:lnTo>
                  <a:lnTo>
                    <a:pt x="857" y="1086"/>
                  </a:lnTo>
                  <a:lnTo>
                    <a:pt x="859" y="1105"/>
                  </a:lnTo>
                  <a:lnTo>
                    <a:pt x="862" y="1123"/>
                  </a:lnTo>
                  <a:lnTo>
                    <a:pt x="864" y="1143"/>
                  </a:lnTo>
                  <a:lnTo>
                    <a:pt x="864" y="1161"/>
                  </a:lnTo>
                  <a:lnTo>
                    <a:pt x="862" y="1181"/>
                  </a:lnTo>
                  <a:lnTo>
                    <a:pt x="857" y="1199"/>
                  </a:lnTo>
                  <a:lnTo>
                    <a:pt x="849" y="1217"/>
                  </a:lnTo>
                  <a:lnTo>
                    <a:pt x="837" y="1233"/>
                  </a:lnTo>
                  <a:lnTo>
                    <a:pt x="832" y="1239"/>
                  </a:lnTo>
                  <a:lnTo>
                    <a:pt x="827" y="1243"/>
                  </a:lnTo>
                  <a:lnTo>
                    <a:pt x="821" y="1247"/>
                  </a:lnTo>
                  <a:lnTo>
                    <a:pt x="816" y="1249"/>
                  </a:lnTo>
                  <a:lnTo>
                    <a:pt x="810" y="1250"/>
                  </a:lnTo>
                  <a:lnTo>
                    <a:pt x="804" y="1250"/>
                  </a:lnTo>
                  <a:lnTo>
                    <a:pt x="797" y="1248"/>
                  </a:lnTo>
                  <a:lnTo>
                    <a:pt x="790" y="1243"/>
                  </a:lnTo>
                  <a:lnTo>
                    <a:pt x="778" y="1235"/>
                  </a:lnTo>
                  <a:lnTo>
                    <a:pt x="765" y="1226"/>
                  </a:lnTo>
                  <a:lnTo>
                    <a:pt x="753" y="1216"/>
                  </a:lnTo>
                  <a:lnTo>
                    <a:pt x="741" y="1205"/>
                  </a:lnTo>
                  <a:lnTo>
                    <a:pt x="729" y="1196"/>
                  </a:lnTo>
                  <a:lnTo>
                    <a:pt x="716" y="1186"/>
                  </a:lnTo>
                  <a:lnTo>
                    <a:pt x="705" y="1176"/>
                  </a:lnTo>
                  <a:lnTo>
                    <a:pt x="692" y="1168"/>
                  </a:lnTo>
                  <a:lnTo>
                    <a:pt x="698" y="1133"/>
                  </a:lnTo>
                  <a:lnTo>
                    <a:pt x="705" y="1096"/>
                  </a:lnTo>
                  <a:lnTo>
                    <a:pt x="708" y="1059"/>
                  </a:lnTo>
                  <a:lnTo>
                    <a:pt x="707" y="1023"/>
                  </a:lnTo>
                  <a:lnTo>
                    <a:pt x="699" y="1029"/>
                  </a:lnTo>
                  <a:lnTo>
                    <a:pt x="692" y="1036"/>
                  </a:lnTo>
                  <a:lnTo>
                    <a:pt x="688" y="1044"/>
                  </a:lnTo>
                  <a:lnTo>
                    <a:pt x="684" y="1053"/>
                  </a:lnTo>
                  <a:lnTo>
                    <a:pt x="681" y="1062"/>
                  </a:lnTo>
                  <a:lnTo>
                    <a:pt x="677" y="1072"/>
                  </a:lnTo>
                  <a:lnTo>
                    <a:pt x="674" y="1081"/>
                  </a:lnTo>
                  <a:lnTo>
                    <a:pt x="670" y="1090"/>
                  </a:lnTo>
                  <a:lnTo>
                    <a:pt x="666" y="1127"/>
                  </a:lnTo>
                  <a:lnTo>
                    <a:pt x="669" y="1164"/>
                  </a:lnTo>
                  <a:lnTo>
                    <a:pt x="678" y="1198"/>
                  </a:lnTo>
                  <a:lnTo>
                    <a:pt x="692" y="1233"/>
                  </a:lnTo>
                  <a:lnTo>
                    <a:pt x="711" y="1264"/>
                  </a:lnTo>
                  <a:lnTo>
                    <a:pt x="733" y="1295"/>
                  </a:lnTo>
                  <a:lnTo>
                    <a:pt x="758" y="1323"/>
                  </a:lnTo>
                  <a:lnTo>
                    <a:pt x="784" y="1348"/>
                  </a:lnTo>
                  <a:lnTo>
                    <a:pt x="802" y="1356"/>
                  </a:lnTo>
                  <a:lnTo>
                    <a:pt x="819" y="1361"/>
                  </a:lnTo>
                  <a:lnTo>
                    <a:pt x="837" y="1364"/>
                  </a:lnTo>
                  <a:lnTo>
                    <a:pt x="857" y="1365"/>
                  </a:lnTo>
                  <a:lnTo>
                    <a:pt x="875" y="1365"/>
                  </a:lnTo>
                  <a:lnTo>
                    <a:pt x="894" y="1365"/>
                  </a:lnTo>
                  <a:lnTo>
                    <a:pt x="912" y="1364"/>
                  </a:lnTo>
                  <a:lnTo>
                    <a:pt x="930" y="1364"/>
                  </a:lnTo>
                  <a:lnTo>
                    <a:pt x="930" y="1366"/>
                  </a:lnTo>
                  <a:lnTo>
                    <a:pt x="925" y="1370"/>
                  </a:lnTo>
                  <a:lnTo>
                    <a:pt x="917" y="1376"/>
                  </a:lnTo>
                  <a:lnTo>
                    <a:pt x="907" y="1380"/>
                  </a:lnTo>
                  <a:lnTo>
                    <a:pt x="892" y="1386"/>
                  </a:lnTo>
                  <a:lnTo>
                    <a:pt x="873" y="1391"/>
                  </a:lnTo>
                  <a:lnTo>
                    <a:pt x="851" y="1393"/>
                  </a:lnTo>
                  <a:lnTo>
                    <a:pt x="826" y="1394"/>
                  </a:lnTo>
                  <a:lnTo>
                    <a:pt x="831" y="1416"/>
                  </a:lnTo>
                  <a:lnTo>
                    <a:pt x="837" y="1438"/>
                  </a:lnTo>
                  <a:lnTo>
                    <a:pt x="847" y="1459"/>
                  </a:lnTo>
                  <a:lnTo>
                    <a:pt x="857" y="1479"/>
                  </a:lnTo>
                  <a:lnTo>
                    <a:pt x="869" y="1500"/>
                  </a:lnTo>
                  <a:lnTo>
                    <a:pt x="882" y="1518"/>
                  </a:lnTo>
                  <a:lnTo>
                    <a:pt x="899" y="1536"/>
                  </a:lnTo>
                  <a:lnTo>
                    <a:pt x="916" y="1552"/>
                  </a:lnTo>
                  <a:lnTo>
                    <a:pt x="918" y="1557"/>
                  </a:lnTo>
                  <a:lnTo>
                    <a:pt x="916" y="1561"/>
                  </a:lnTo>
                  <a:lnTo>
                    <a:pt x="912" y="1565"/>
                  </a:lnTo>
                  <a:lnTo>
                    <a:pt x="908" y="1567"/>
                  </a:lnTo>
                  <a:lnTo>
                    <a:pt x="885" y="1553"/>
                  </a:lnTo>
                  <a:lnTo>
                    <a:pt x="864" y="1535"/>
                  </a:lnTo>
                  <a:lnTo>
                    <a:pt x="846" y="1514"/>
                  </a:lnTo>
                  <a:lnTo>
                    <a:pt x="829" y="1491"/>
                  </a:lnTo>
                  <a:lnTo>
                    <a:pt x="814" y="1466"/>
                  </a:lnTo>
                  <a:lnTo>
                    <a:pt x="803" y="1440"/>
                  </a:lnTo>
                  <a:lnTo>
                    <a:pt x="795" y="1414"/>
                  </a:lnTo>
                  <a:lnTo>
                    <a:pt x="789" y="1388"/>
                  </a:lnTo>
                  <a:lnTo>
                    <a:pt x="779" y="1386"/>
                  </a:lnTo>
                  <a:lnTo>
                    <a:pt x="783" y="1413"/>
                  </a:lnTo>
                  <a:lnTo>
                    <a:pt x="788" y="1439"/>
                  </a:lnTo>
                  <a:lnTo>
                    <a:pt x="794" y="1466"/>
                  </a:lnTo>
                  <a:lnTo>
                    <a:pt x="801" y="1492"/>
                  </a:lnTo>
                  <a:lnTo>
                    <a:pt x="809" y="1518"/>
                  </a:lnTo>
                  <a:lnTo>
                    <a:pt x="818" y="1544"/>
                  </a:lnTo>
                  <a:lnTo>
                    <a:pt x="829" y="1569"/>
                  </a:lnTo>
                  <a:lnTo>
                    <a:pt x="842" y="1595"/>
                  </a:lnTo>
                  <a:lnTo>
                    <a:pt x="855" y="1604"/>
                  </a:lnTo>
                  <a:lnTo>
                    <a:pt x="869" y="1613"/>
                  </a:lnTo>
                  <a:lnTo>
                    <a:pt x="881" y="1622"/>
                  </a:lnTo>
                  <a:lnTo>
                    <a:pt x="896" y="1629"/>
                  </a:lnTo>
                  <a:lnTo>
                    <a:pt x="910" y="1637"/>
                  </a:lnTo>
                  <a:lnTo>
                    <a:pt x="925" y="1643"/>
                  </a:lnTo>
                  <a:lnTo>
                    <a:pt x="940" y="1650"/>
                  </a:lnTo>
                  <a:lnTo>
                    <a:pt x="956" y="1654"/>
                  </a:lnTo>
                  <a:lnTo>
                    <a:pt x="957" y="1658"/>
                  </a:lnTo>
                  <a:lnTo>
                    <a:pt x="958" y="1662"/>
                  </a:lnTo>
                  <a:lnTo>
                    <a:pt x="957" y="1666"/>
                  </a:lnTo>
                  <a:lnTo>
                    <a:pt x="956" y="1671"/>
                  </a:lnTo>
                  <a:lnTo>
                    <a:pt x="948" y="1673"/>
                  </a:lnTo>
                  <a:lnTo>
                    <a:pt x="941" y="1674"/>
                  </a:lnTo>
                  <a:lnTo>
                    <a:pt x="934" y="1673"/>
                  </a:lnTo>
                  <a:lnTo>
                    <a:pt x="927" y="1669"/>
                  </a:lnTo>
                  <a:lnTo>
                    <a:pt x="920" y="1667"/>
                  </a:lnTo>
                  <a:lnTo>
                    <a:pt x="913" y="1664"/>
                  </a:lnTo>
                  <a:lnTo>
                    <a:pt x="907" y="1660"/>
                  </a:lnTo>
                  <a:lnTo>
                    <a:pt x="900" y="1658"/>
                  </a:lnTo>
                  <a:lnTo>
                    <a:pt x="865" y="1648"/>
                  </a:lnTo>
                  <a:lnTo>
                    <a:pt x="836" y="1629"/>
                  </a:lnTo>
                  <a:lnTo>
                    <a:pt x="812" y="1605"/>
                  </a:lnTo>
                  <a:lnTo>
                    <a:pt x="794" y="1576"/>
                  </a:lnTo>
                  <a:lnTo>
                    <a:pt x="779" y="1545"/>
                  </a:lnTo>
                  <a:lnTo>
                    <a:pt x="767" y="1512"/>
                  </a:lnTo>
                  <a:lnTo>
                    <a:pt x="758" y="1478"/>
                  </a:lnTo>
                  <a:lnTo>
                    <a:pt x="751" y="1447"/>
                  </a:lnTo>
                  <a:lnTo>
                    <a:pt x="749" y="1432"/>
                  </a:lnTo>
                  <a:lnTo>
                    <a:pt x="749" y="1417"/>
                  </a:lnTo>
                  <a:lnTo>
                    <a:pt x="749" y="1401"/>
                  </a:lnTo>
                  <a:lnTo>
                    <a:pt x="750" y="1385"/>
                  </a:lnTo>
                  <a:lnTo>
                    <a:pt x="749" y="1371"/>
                  </a:lnTo>
                  <a:lnTo>
                    <a:pt x="744" y="1357"/>
                  </a:lnTo>
                  <a:lnTo>
                    <a:pt x="735" y="1346"/>
                  </a:lnTo>
                  <a:lnTo>
                    <a:pt x="720" y="1338"/>
                  </a:lnTo>
                  <a:lnTo>
                    <a:pt x="713" y="1345"/>
                  </a:lnTo>
                  <a:lnTo>
                    <a:pt x="705" y="1349"/>
                  </a:lnTo>
                  <a:lnTo>
                    <a:pt x="697" y="1351"/>
                  </a:lnTo>
                  <a:lnTo>
                    <a:pt x="688" y="1351"/>
                  </a:lnTo>
                  <a:lnTo>
                    <a:pt x="677" y="1349"/>
                  </a:lnTo>
                  <a:lnTo>
                    <a:pt x="667" y="1347"/>
                  </a:lnTo>
                  <a:lnTo>
                    <a:pt x="655" y="1345"/>
                  </a:lnTo>
                  <a:lnTo>
                    <a:pt x="643" y="1342"/>
                  </a:lnTo>
                  <a:lnTo>
                    <a:pt x="639" y="1346"/>
                  </a:lnTo>
                  <a:lnTo>
                    <a:pt x="636" y="1351"/>
                  </a:lnTo>
                  <a:lnTo>
                    <a:pt x="635" y="1360"/>
                  </a:lnTo>
                  <a:lnTo>
                    <a:pt x="635" y="1370"/>
                  </a:lnTo>
                  <a:lnTo>
                    <a:pt x="627" y="1381"/>
                  </a:lnTo>
                  <a:lnTo>
                    <a:pt x="619" y="1393"/>
                  </a:lnTo>
                  <a:lnTo>
                    <a:pt x="612" y="1406"/>
                  </a:lnTo>
                  <a:lnTo>
                    <a:pt x="604" y="1417"/>
                  </a:lnTo>
                  <a:lnTo>
                    <a:pt x="594" y="1429"/>
                  </a:lnTo>
                  <a:lnTo>
                    <a:pt x="584" y="1438"/>
                  </a:lnTo>
                  <a:lnTo>
                    <a:pt x="571" y="1445"/>
                  </a:lnTo>
                  <a:lnTo>
                    <a:pt x="556" y="1448"/>
                  </a:lnTo>
                  <a:lnTo>
                    <a:pt x="548" y="1449"/>
                  </a:lnTo>
                  <a:lnTo>
                    <a:pt x="540" y="1451"/>
                  </a:lnTo>
                  <a:lnTo>
                    <a:pt x="531" y="1451"/>
                  </a:lnTo>
                  <a:lnTo>
                    <a:pt x="522" y="1449"/>
                  </a:lnTo>
                  <a:lnTo>
                    <a:pt x="514" y="1447"/>
                  </a:lnTo>
                  <a:lnTo>
                    <a:pt x="504" y="1445"/>
                  </a:lnTo>
                  <a:lnTo>
                    <a:pt x="495" y="1442"/>
                  </a:lnTo>
                  <a:lnTo>
                    <a:pt x="487" y="1440"/>
                  </a:lnTo>
                  <a:lnTo>
                    <a:pt x="483" y="1461"/>
                  </a:lnTo>
                  <a:lnTo>
                    <a:pt x="476" y="1479"/>
                  </a:lnTo>
                  <a:lnTo>
                    <a:pt x="466" y="1498"/>
                  </a:lnTo>
                  <a:lnTo>
                    <a:pt x="458" y="1516"/>
                  </a:lnTo>
                  <a:lnTo>
                    <a:pt x="457" y="1546"/>
                  </a:lnTo>
                  <a:lnTo>
                    <a:pt x="457" y="1577"/>
                  </a:lnTo>
                  <a:lnTo>
                    <a:pt x="460" y="1607"/>
                  </a:lnTo>
                  <a:lnTo>
                    <a:pt x="463" y="1638"/>
                  </a:lnTo>
                  <a:lnTo>
                    <a:pt x="468" y="1668"/>
                  </a:lnTo>
                  <a:lnTo>
                    <a:pt x="475" y="1698"/>
                  </a:lnTo>
                  <a:lnTo>
                    <a:pt x="483" y="1728"/>
                  </a:lnTo>
                  <a:lnTo>
                    <a:pt x="493" y="1757"/>
                  </a:lnTo>
                  <a:lnTo>
                    <a:pt x="504" y="1786"/>
                  </a:lnTo>
                  <a:lnTo>
                    <a:pt x="518" y="1812"/>
                  </a:lnTo>
                  <a:lnTo>
                    <a:pt x="534" y="1839"/>
                  </a:lnTo>
                  <a:lnTo>
                    <a:pt x="552" y="1863"/>
                  </a:lnTo>
                  <a:lnTo>
                    <a:pt x="571" y="1887"/>
                  </a:lnTo>
                  <a:lnTo>
                    <a:pt x="594" y="1909"/>
                  </a:lnTo>
                  <a:lnTo>
                    <a:pt x="619" y="1929"/>
                  </a:lnTo>
                  <a:lnTo>
                    <a:pt x="645" y="1947"/>
                  </a:lnTo>
                  <a:lnTo>
                    <a:pt x="651" y="1953"/>
                  </a:lnTo>
                  <a:lnTo>
                    <a:pt x="658" y="1959"/>
                  </a:lnTo>
                  <a:lnTo>
                    <a:pt x="665" y="1965"/>
                  </a:lnTo>
                  <a:lnTo>
                    <a:pt x="672" y="1971"/>
                  </a:lnTo>
                  <a:lnTo>
                    <a:pt x="677" y="1977"/>
                  </a:lnTo>
                  <a:lnTo>
                    <a:pt x="682" y="1982"/>
                  </a:lnTo>
                  <a:lnTo>
                    <a:pt x="685" y="1984"/>
                  </a:lnTo>
                  <a:lnTo>
                    <a:pt x="687" y="1985"/>
                  </a:lnTo>
                  <a:lnTo>
                    <a:pt x="670" y="1983"/>
                  </a:lnTo>
                  <a:lnTo>
                    <a:pt x="654" y="1979"/>
                  </a:lnTo>
                  <a:lnTo>
                    <a:pt x="638" y="1975"/>
                  </a:lnTo>
                  <a:lnTo>
                    <a:pt x="623" y="1970"/>
                  </a:lnTo>
                  <a:lnTo>
                    <a:pt x="608" y="1963"/>
                  </a:lnTo>
                  <a:lnTo>
                    <a:pt x="593" y="1956"/>
                  </a:lnTo>
                  <a:lnTo>
                    <a:pt x="579" y="1948"/>
                  </a:lnTo>
                  <a:lnTo>
                    <a:pt x="567" y="1940"/>
                  </a:lnTo>
                  <a:lnTo>
                    <a:pt x="553" y="1931"/>
                  </a:lnTo>
                  <a:lnTo>
                    <a:pt x="541" y="1921"/>
                  </a:lnTo>
                  <a:lnTo>
                    <a:pt x="529" y="1909"/>
                  </a:lnTo>
                  <a:lnTo>
                    <a:pt x="517" y="1898"/>
                  </a:lnTo>
                  <a:lnTo>
                    <a:pt x="507" y="1885"/>
                  </a:lnTo>
                  <a:lnTo>
                    <a:pt x="496" y="1872"/>
                  </a:lnTo>
                  <a:lnTo>
                    <a:pt x="487" y="1858"/>
                  </a:lnTo>
                  <a:lnTo>
                    <a:pt x="478" y="1845"/>
                  </a:lnTo>
                  <a:lnTo>
                    <a:pt x="471" y="1820"/>
                  </a:lnTo>
                  <a:lnTo>
                    <a:pt x="464" y="1796"/>
                  </a:lnTo>
                  <a:lnTo>
                    <a:pt x="457" y="1772"/>
                  </a:lnTo>
                  <a:lnTo>
                    <a:pt x="450" y="1748"/>
                  </a:lnTo>
                  <a:lnTo>
                    <a:pt x="445" y="1724"/>
                  </a:lnTo>
                  <a:lnTo>
                    <a:pt x="439" y="1699"/>
                  </a:lnTo>
                  <a:lnTo>
                    <a:pt x="433" y="1674"/>
                  </a:lnTo>
                  <a:lnTo>
                    <a:pt x="428" y="1650"/>
                  </a:lnTo>
                  <a:lnTo>
                    <a:pt x="427" y="1654"/>
                  </a:lnTo>
                  <a:lnTo>
                    <a:pt x="426" y="1668"/>
                  </a:lnTo>
                  <a:lnTo>
                    <a:pt x="423" y="1688"/>
                  </a:lnTo>
                  <a:lnTo>
                    <a:pt x="419" y="1710"/>
                  </a:lnTo>
                  <a:lnTo>
                    <a:pt x="413" y="1734"/>
                  </a:lnTo>
                  <a:lnTo>
                    <a:pt x="407" y="1756"/>
                  </a:lnTo>
                  <a:lnTo>
                    <a:pt x="400" y="1773"/>
                  </a:lnTo>
                  <a:lnTo>
                    <a:pt x="392" y="1783"/>
                  </a:lnTo>
                  <a:lnTo>
                    <a:pt x="386" y="1768"/>
                  </a:lnTo>
                  <a:lnTo>
                    <a:pt x="387" y="1755"/>
                  </a:lnTo>
                  <a:lnTo>
                    <a:pt x="390" y="1737"/>
                  </a:lnTo>
                  <a:lnTo>
                    <a:pt x="394" y="1719"/>
                  </a:lnTo>
                  <a:lnTo>
                    <a:pt x="394" y="1681"/>
                  </a:lnTo>
                  <a:lnTo>
                    <a:pt x="396" y="1642"/>
                  </a:lnTo>
                  <a:lnTo>
                    <a:pt x="398" y="1601"/>
                  </a:lnTo>
                  <a:lnTo>
                    <a:pt x="400" y="1562"/>
                  </a:lnTo>
                  <a:lnTo>
                    <a:pt x="377" y="1563"/>
                  </a:lnTo>
                  <a:lnTo>
                    <a:pt x="356" y="1562"/>
                  </a:lnTo>
                  <a:lnTo>
                    <a:pt x="336" y="1557"/>
                  </a:lnTo>
                  <a:lnTo>
                    <a:pt x="318" y="1548"/>
                  </a:lnTo>
                  <a:lnTo>
                    <a:pt x="302" y="1537"/>
                  </a:lnTo>
                  <a:lnTo>
                    <a:pt x="286" y="1524"/>
                  </a:lnTo>
                  <a:lnTo>
                    <a:pt x="271" y="1510"/>
                  </a:lnTo>
                  <a:lnTo>
                    <a:pt x="256" y="1494"/>
                  </a:lnTo>
                  <a:lnTo>
                    <a:pt x="242" y="1478"/>
                  </a:lnTo>
                  <a:lnTo>
                    <a:pt x="228" y="1461"/>
                  </a:lnTo>
                  <a:lnTo>
                    <a:pt x="214" y="1444"/>
                  </a:lnTo>
                  <a:lnTo>
                    <a:pt x="200" y="1426"/>
                  </a:lnTo>
                  <a:lnTo>
                    <a:pt x="185" y="1410"/>
                  </a:lnTo>
                  <a:lnTo>
                    <a:pt x="170" y="1395"/>
                  </a:lnTo>
                  <a:lnTo>
                    <a:pt x="155" y="1383"/>
                  </a:lnTo>
                  <a:lnTo>
                    <a:pt x="138" y="1371"/>
                  </a:lnTo>
                  <a:lnTo>
                    <a:pt x="128" y="1360"/>
                  </a:lnTo>
                  <a:lnTo>
                    <a:pt x="118" y="1347"/>
                  </a:lnTo>
                  <a:lnTo>
                    <a:pt x="109" y="1335"/>
                  </a:lnTo>
                  <a:lnTo>
                    <a:pt x="102" y="1323"/>
                  </a:lnTo>
                  <a:lnTo>
                    <a:pt x="98" y="1311"/>
                  </a:lnTo>
                  <a:lnTo>
                    <a:pt x="95" y="1298"/>
                  </a:lnTo>
                  <a:lnTo>
                    <a:pt x="95" y="1287"/>
                  </a:lnTo>
                  <a:lnTo>
                    <a:pt x="100" y="1274"/>
                  </a:lnTo>
                  <a:lnTo>
                    <a:pt x="108" y="1279"/>
                  </a:lnTo>
                  <a:lnTo>
                    <a:pt x="115" y="1286"/>
                  </a:lnTo>
                  <a:lnTo>
                    <a:pt x="121" y="1293"/>
                  </a:lnTo>
                  <a:lnTo>
                    <a:pt x="127" y="1301"/>
                  </a:lnTo>
                  <a:lnTo>
                    <a:pt x="131" y="1309"/>
                  </a:lnTo>
                  <a:lnTo>
                    <a:pt x="137" y="1317"/>
                  </a:lnTo>
                  <a:lnTo>
                    <a:pt x="143" y="1325"/>
                  </a:lnTo>
                  <a:lnTo>
                    <a:pt x="150" y="1332"/>
                  </a:lnTo>
                  <a:lnTo>
                    <a:pt x="166" y="1340"/>
                  </a:lnTo>
                  <a:lnTo>
                    <a:pt x="180" y="1349"/>
                  </a:lnTo>
                  <a:lnTo>
                    <a:pt x="193" y="1361"/>
                  </a:lnTo>
                  <a:lnTo>
                    <a:pt x="205" y="1372"/>
                  </a:lnTo>
                  <a:lnTo>
                    <a:pt x="215" y="1386"/>
                  </a:lnTo>
                  <a:lnTo>
                    <a:pt x="226" y="1399"/>
                  </a:lnTo>
                  <a:lnTo>
                    <a:pt x="235" y="1414"/>
                  </a:lnTo>
                  <a:lnTo>
                    <a:pt x="245" y="1427"/>
                  </a:lnTo>
                  <a:lnTo>
                    <a:pt x="254" y="1441"/>
                  </a:lnTo>
                  <a:lnTo>
                    <a:pt x="265" y="1455"/>
                  </a:lnTo>
                  <a:lnTo>
                    <a:pt x="275" y="1469"/>
                  </a:lnTo>
                  <a:lnTo>
                    <a:pt x="286" y="1482"/>
                  </a:lnTo>
                  <a:lnTo>
                    <a:pt x="298" y="1492"/>
                  </a:lnTo>
                  <a:lnTo>
                    <a:pt x="311" y="1502"/>
                  </a:lnTo>
                  <a:lnTo>
                    <a:pt x="326" y="1512"/>
                  </a:lnTo>
                  <a:lnTo>
                    <a:pt x="342" y="1518"/>
                  </a:lnTo>
                  <a:lnTo>
                    <a:pt x="358" y="1517"/>
                  </a:lnTo>
                  <a:lnTo>
                    <a:pt x="372" y="1513"/>
                  </a:lnTo>
                  <a:lnTo>
                    <a:pt x="387" y="1506"/>
                  </a:lnTo>
                  <a:lnTo>
                    <a:pt x="400" y="1495"/>
                  </a:lnTo>
                  <a:lnTo>
                    <a:pt x="411" y="1484"/>
                  </a:lnTo>
                  <a:lnTo>
                    <a:pt x="422" y="1471"/>
                  </a:lnTo>
                  <a:lnTo>
                    <a:pt x="431" y="1459"/>
                  </a:lnTo>
                  <a:lnTo>
                    <a:pt x="439" y="1446"/>
                  </a:lnTo>
                  <a:lnTo>
                    <a:pt x="443" y="1432"/>
                  </a:lnTo>
                  <a:lnTo>
                    <a:pt x="443" y="1421"/>
                  </a:lnTo>
                  <a:lnTo>
                    <a:pt x="440" y="1409"/>
                  </a:lnTo>
                  <a:lnTo>
                    <a:pt x="434" y="1398"/>
                  </a:lnTo>
                  <a:lnTo>
                    <a:pt x="427" y="1387"/>
                  </a:lnTo>
                  <a:lnTo>
                    <a:pt x="420" y="1377"/>
                  </a:lnTo>
                  <a:lnTo>
                    <a:pt x="415" y="1365"/>
                  </a:lnTo>
                  <a:lnTo>
                    <a:pt x="411" y="1354"/>
                  </a:lnTo>
                  <a:lnTo>
                    <a:pt x="400" y="1328"/>
                  </a:lnTo>
                  <a:lnTo>
                    <a:pt x="389" y="1303"/>
                  </a:lnTo>
                  <a:lnTo>
                    <a:pt x="379" y="1278"/>
                  </a:lnTo>
                  <a:lnTo>
                    <a:pt x="369" y="1252"/>
                  </a:lnTo>
                  <a:lnTo>
                    <a:pt x="357" y="1228"/>
                  </a:lnTo>
                  <a:lnTo>
                    <a:pt x="345" y="1204"/>
                  </a:lnTo>
                  <a:lnTo>
                    <a:pt x="332" y="1180"/>
                  </a:lnTo>
                  <a:lnTo>
                    <a:pt x="316" y="1158"/>
                  </a:lnTo>
                  <a:lnTo>
                    <a:pt x="307" y="1141"/>
                  </a:lnTo>
                  <a:lnTo>
                    <a:pt x="298" y="1123"/>
                  </a:lnTo>
                  <a:lnTo>
                    <a:pt x="290" y="1106"/>
                  </a:lnTo>
                  <a:lnTo>
                    <a:pt x="283" y="1089"/>
                  </a:lnTo>
                  <a:lnTo>
                    <a:pt x="276" y="1070"/>
                  </a:lnTo>
                  <a:lnTo>
                    <a:pt x="269" y="1053"/>
                  </a:lnTo>
                  <a:lnTo>
                    <a:pt x="264" y="1035"/>
                  </a:lnTo>
                  <a:lnTo>
                    <a:pt x="259" y="1016"/>
                  </a:lnTo>
                  <a:lnTo>
                    <a:pt x="244" y="1014"/>
                  </a:lnTo>
                  <a:lnTo>
                    <a:pt x="230" y="1013"/>
                  </a:lnTo>
                  <a:lnTo>
                    <a:pt x="216" y="1014"/>
                  </a:lnTo>
                  <a:lnTo>
                    <a:pt x="203" y="1017"/>
                  </a:lnTo>
                  <a:lnTo>
                    <a:pt x="190" y="1022"/>
                  </a:lnTo>
                  <a:lnTo>
                    <a:pt x="177" y="1029"/>
                  </a:lnTo>
                  <a:lnTo>
                    <a:pt x="166" y="1036"/>
                  </a:lnTo>
                  <a:lnTo>
                    <a:pt x="154" y="1045"/>
                  </a:lnTo>
                  <a:lnTo>
                    <a:pt x="140" y="1070"/>
                  </a:lnTo>
                  <a:lnTo>
                    <a:pt x="129" y="1098"/>
                  </a:lnTo>
                  <a:lnTo>
                    <a:pt x="117" y="1125"/>
                  </a:lnTo>
                  <a:lnTo>
                    <a:pt x="107" y="1152"/>
                  </a:lnTo>
                  <a:lnTo>
                    <a:pt x="94" y="1179"/>
                  </a:lnTo>
                  <a:lnTo>
                    <a:pt x="80" y="1204"/>
                  </a:lnTo>
                  <a:lnTo>
                    <a:pt x="63" y="1228"/>
                  </a:lnTo>
                  <a:lnTo>
                    <a:pt x="42" y="1249"/>
                  </a:lnTo>
                  <a:lnTo>
                    <a:pt x="34" y="1282"/>
                  </a:lnTo>
                  <a:lnTo>
                    <a:pt x="36" y="1319"/>
                  </a:lnTo>
                  <a:lnTo>
                    <a:pt x="42" y="1356"/>
                  </a:lnTo>
                  <a:lnTo>
                    <a:pt x="59" y="1389"/>
                  </a:lnTo>
                  <a:lnTo>
                    <a:pt x="71" y="1393"/>
                  </a:lnTo>
                  <a:lnTo>
                    <a:pt x="83" y="1398"/>
                  </a:lnTo>
                  <a:lnTo>
                    <a:pt x="94" y="1402"/>
                  </a:lnTo>
                  <a:lnTo>
                    <a:pt x="106" y="1408"/>
                  </a:lnTo>
                  <a:lnTo>
                    <a:pt x="115" y="1416"/>
                  </a:lnTo>
                  <a:lnTo>
                    <a:pt x="124" y="1425"/>
                  </a:lnTo>
                  <a:lnTo>
                    <a:pt x="131" y="1436"/>
                  </a:lnTo>
                  <a:lnTo>
                    <a:pt x="137" y="1447"/>
                  </a:lnTo>
                  <a:lnTo>
                    <a:pt x="146" y="1482"/>
                  </a:lnTo>
                  <a:lnTo>
                    <a:pt x="148" y="1517"/>
                  </a:lnTo>
                  <a:lnTo>
                    <a:pt x="146" y="1553"/>
                  </a:lnTo>
                  <a:lnTo>
                    <a:pt x="144" y="1590"/>
                  </a:lnTo>
                  <a:lnTo>
                    <a:pt x="144" y="1624"/>
                  </a:lnTo>
                  <a:lnTo>
                    <a:pt x="152" y="1657"/>
                  </a:lnTo>
                  <a:lnTo>
                    <a:pt x="169" y="1687"/>
                  </a:lnTo>
                  <a:lnTo>
                    <a:pt x="201" y="1711"/>
                  </a:lnTo>
                  <a:lnTo>
                    <a:pt x="203" y="1717"/>
                  </a:lnTo>
                  <a:lnTo>
                    <a:pt x="206" y="1728"/>
                  </a:lnTo>
                  <a:lnTo>
                    <a:pt x="208" y="1742"/>
                  </a:lnTo>
                  <a:lnTo>
                    <a:pt x="210" y="1755"/>
                  </a:lnTo>
                  <a:lnTo>
                    <a:pt x="199" y="1751"/>
                  </a:lnTo>
                  <a:lnTo>
                    <a:pt x="190" y="1745"/>
                  </a:lnTo>
                  <a:lnTo>
                    <a:pt x="183" y="1737"/>
                  </a:lnTo>
                  <a:lnTo>
                    <a:pt x="176" y="1729"/>
                  </a:lnTo>
                  <a:lnTo>
                    <a:pt x="170" y="1720"/>
                  </a:lnTo>
                  <a:lnTo>
                    <a:pt x="163" y="1711"/>
                  </a:lnTo>
                  <a:lnTo>
                    <a:pt x="155" y="1703"/>
                  </a:lnTo>
                  <a:lnTo>
                    <a:pt x="146" y="1697"/>
                  </a:lnTo>
                  <a:lnTo>
                    <a:pt x="130" y="1674"/>
                  </a:lnTo>
                  <a:lnTo>
                    <a:pt x="120" y="1650"/>
                  </a:lnTo>
                  <a:lnTo>
                    <a:pt x="114" y="1623"/>
                  </a:lnTo>
                  <a:lnTo>
                    <a:pt x="110" y="1598"/>
                  </a:lnTo>
                  <a:lnTo>
                    <a:pt x="109" y="1570"/>
                  </a:lnTo>
                  <a:lnTo>
                    <a:pt x="109" y="1544"/>
                  </a:lnTo>
                  <a:lnTo>
                    <a:pt x="110" y="1516"/>
                  </a:lnTo>
                  <a:lnTo>
                    <a:pt x="110" y="1489"/>
                  </a:lnTo>
                  <a:lnTo>
                    <a:pt x="104" y="1478"/>
                  </a:lnTo>
                  <a:lnTo>
                    <a:pt x="99" y="1467"/>
                  </a:lnTo>
                  <a:lnTo>
                    <a:pt x="93" y="1455"/>
                  </a:lnTo>
                  <a:lnTo>
                    <a:pt x="84" y="1445"/>
                  </a:lnTo>
                  <a:lnTo>
                    <a:pt x="79" y="1456"/>
                  </a:lnTo>
                  <a:lnTo>
                    <a:pt x="74" y="1467"/>
                  </a:lnTo>
                  <a:lnTo>
                    <a:pt x="68" y="1477"/>
                  </a:lnTo>
                  <a:lnTo>
                    <a:pt x="61" y="1489"/>
                  </a:lnTo>
                  <a:lnTo>
                    <a:pt x="56" y="1500"/>
                  </a:lnTo>
                  <a:lnTo>
                    <a:pt x="52" y="1512"/>
                  </a:lnTo>
                  <a:lnTo>
                    <a:pt x="49" y="1524"/>
                  </a:lnTo>
                  <a:lnTo>
                    <a:pt x="51" y="1538"/>
                  </a:lnTo>
                  <a:lnTo>
                    <a:pt x="64" y="1574"/>
                  </a:lnTo>
                  <a:lnTo>
                    <a:pt x="78" y="1608"/>
                  </a:lnTo>
                  <a:lnTo>
                    <a:pt x="93" y="1644"/>
                  </a:lnTo>
                  <a:lnTo>
                    <a:pt x="106" y="1680"/>
                  </a:lnTo>
                  <a:lnTo>
                    <a:pt x="118" y="1715"/>
                  </a:lnTo>
                  <a:lnTo>
                    <a:pt x="130" y="1752"/>
                  </a:lnTo>
                  <a:lnTo>
                    <a:pt x="140" y="1789"/>
                  </a:lnTo>
                  <a:lnTo>
                    <a:pt x="147" y="1826"/>
                  </a:lnTo>
                  <a:lnTo>
                    <a:pt x="146" y="1830"/>
                  </a:lnTo>
                  <a:lnTo>
                    <a:pt x="143" y="1830"/>
                  </a:lnTo>
                  <a:lnTo>
                    <a:pt x="138" y="1826"/>
                  </a:lnTo>
                  <a:lnTo>
                    <a:pt x="131" y="1820"/>
                  </a:lnTo>
                  <a:lnTo>
                    <a:pt x="124" y="1811"/>
                  </a:lnTo>
                  <a:lnTo>
                    <a:pt x="116" y="1797"/>
                  </a:lnTo>
                  <a:lnTo>
                    <a:pt x="108" y="1780"/>
                  </a:lnTo>
                  <a:lnTo>
                    <a:pt x="100" y="1759"/>
                  </a:lnTo>
                  <a:lnTo>
                    <a:pt x="98" y="1797"/>
                  </a:lnTo>
                  <a:lnTo>
                    <a:pt x="100" y="1834"/>
                  </a:lnTo>
                  <a:lnTo>
                    <a:pt x="106" y="1871"/>
                  </a:lnTo>
                  <a:lnTo>
                    <a:pt x="114" y="1908"/>
                  </a:lnTo>
                  <a:lnTo>
                    <a:pt x="123" y="1945"/>
                  </a:lnTo>
                  <a:lnTo>
                    <a:pt x="131" y="1980"/>
                  </a:lnTo>
                  <a:lnTo>
                    <a:pt x="139" y="2017"/>
                  </a:lnTo>
                  <a:lnTo>
                    <a:pt x="145" y="2054"/>
                  </a:lnTo>
                  <a:lnTo>
                    <a:pt x="147" y="2077"/>
                  </a:lnTo>
                  <a:lnTo>
                    <a:pt x="152" y="2103"/>
                  </a:lnTo>
                  <a:lnTo>
                    <a:pt x="157" y="2130"/>
                  </a:lnTo>
                  <a:lnTo>
                    <a:pt x="162" y="2159"/>
                  </a:lnTo>
                  <a:lnTo>
                    <a:pt x="169" y="2188"/>
                  </a:lnTo>
                  <a:lnTo>
                    <a:pt x="175" y="2215"/>
                  </a:lnTo>
                  <a:lnTo>
                    <a:pt x="182" y="2242"/>
                  </a:lnTo>
                  <a:lnTo>
                    <a:pt x="189" y="2265"/>
                  </a:lnTo>
                  <a:lnTo>
                    <a:pt x="92" y="2265"/>
                  </a:lnTo>
                  <a:lnTo>
                    <a:pt x="83" y="2210"/>
                  </a:lnTo>
                  <a:lnTo>
                    <a:pt x="76" y="2152"/>
                  </a:lnTo>
                  <a:lnTo>
                    <a:pt x="70" y="2093"/>
                  </a:lnTo>
                  <a:lnTo>
                    <a:pt x="65" y="2033"/>
                  </a:lnTo>
                  <a:lnTo>
                    <a:pt x="61" y="1975"/>
                  </a:lnTo>
                  <a:lnTo>
                    <a:pt x="55" y="1917"/>
                  </a:lnTo>
                  <a:lnTo>
                    <a:pt x="48" y="1862"/>
                  </a:lnTo>
                  <a:lnTo>
                    <a:pt x="39" y="1811"/>
                  </a:lnTo>
                  <a:lnTo>
                    <a:pt x="38" y="1786"/>
                  </a:lnTo>
                  <a:lnTo>
                    <a:pt x="40" y="1759"/>
                  </a:lnTo>
                  <a:lnTo>
                    <a:pt x="46" y="1733"/>
                  </a:lnTo>
                  <a:lnTo>
                    <a:pt x="52" y="1705"/>
                  </a:lnTo>
                  <a:lnTo>
                    <a:pt x="54" y="1680"/>
                  </a:lnTo>
                  <a:lnTo>
                    <a:pt x="53" y="1654"/>
                  </a:lnTo>
                  <a:lnTo>
                    <a:pt x="45" y="1630"/>
                  </a:lnTo>
                  <a:lnTo>
                    <a:pt x="26" y="1610"/>
                  </a:lnTo>
                  <a:lnTo>
                    <a:pt x="17" y="1563"/>
                  </a:lnTo>
                  <a:lnTo>
                    <a:pt x="15" y="1516"/>
                  </a:lnTo>
                  <a:lnTo>
                    <a:pt x="21" y="1468"/>
                  </a:lnTo>
                  <a:lnTo>
                    <a:pt x="37" y="1424"/>
                  </a:lnTo>
                  <a:lnTo>
                    <a:pt x="34" y="1406"/>
                  </a:lnTo>
                  <a:lnTo>
                    <a:pt x="25" y="1389"/>
                  </a:lnTo>
                  <a:lnTo>
                    <a:pt x="15" y="1374"/>
                  </a:lnTo>
                  <a:lnTo>
                    <a:pt x="7" y="1358"/>
                  </a:lnTo>
                  <a:lnTo>
                    <a:pt x="2" y="1332"/>
                  </a:lnTo>
                  <a:lnTo>
                    <a:pt x="0" y="1303"/>
                  </a:lnTo>
                  <a:lnTo>
                    <a:pt x="1" y="1273"/>
                  </a:lnTo>
                  <a:lnTo>
                    <a:pt x="4" y="1244"/>
                  </a:lnTo>
                  <a:lnTo>
                    <a:pt x="11" y="1217"/>
                  </a:lnTo>
                  <a:lnTo>
                    <a:pt x="23" y="1190"/>
                  </a:lnTo>
                  <a:lnTo>
                    <a:pt x="39" y="1167"/>
                  </a:lnTo>
                  <a:lnTo>
                    <a:pt x="61" y="1148"/>
                  </a:lnTo>
                  <a:lnTo>
                    <a:pt x="72" y="1125"/>
                  </a:lnTo>
                  <a:lnTo>
                    <a:pt x="82" y="1098"/>
                  </a:lnTo>
                  <a:lnTo>
                    <a:pt x="90" y="1072"/>
                  </a:lnTo>
                  <a:lnTo>
                    <a:pt x="99" y="1046"/>
                  </a:lnTo>
                  <a:lnTo>
                    <a:pt x="109" y="1022"/>
                  </a:lnTo>
                  <a:lnTo>
                    <a:pt x="124" y="1000"/>
                  </a:lnTo>
                  <a:lnTo>
                    <a:pt x="144" y="984"/>
                  </a:lnTo>
                  <a:lnTo>
                    <a:pt x="170" y="972"/>
                  </a:lnTo>
                  <a:lnTo>
                    <a:pt x="188" y="969"/>
                  </a:lnTo>
                  <a:lnTo>
                    <a:pt x="206" y="966"/>
                  </a:lnTo>
                  <a:lnTo>
                    <a:pt x="224" y="963"/>
                  </a:lnTo>
                  <a:lnTo>
                    <a:pt x="243" y="960"/>
                  </a:lnTo>
                  <a:lnTo>
                    <a:pt x="259" y="955"/>
                  </a:lnTo>
                  <a:lnTo>
                    <a:pt x="275" y="947"/>
                  </a:lnTo>
                  <a:lnTo>
                    <a:pt x="288" y="934"/>
                  </a:lnTo>
                  <a:lnTo>
                    <a:pt x="297" y="917"/>
                  </a:lnTo>
                  <a:lnTo>
                    <a:pt x="305" y="902"/>
                  </a:lnTo>
                  <a:lnTo>
                    <a:pt x="316" y="891"/>
                  </a:lnTo>
                  <a:lnTo>
                    <a:pt x="326" y="881"/>
                  </a:lnTo>
                  <a:lnTo>
                    <a:pt x="337" y="873"/>
                  </a:lnTo>
                  <a:lnTo>
                    <a:pt x="350" y="868"/>
                  </a:lnTo>
                  <a:lnTo>
                    <a:pt x="363" y="863"/>
                  </a:lnTo>
                  <a:lnTo>
                    <a:pt x="377" y="861"/>
                  </a:lnTo>
                  <a:lnTo>
                    <a:pt x="390" y="860"/>
                  </a:lnTo>
                  <a:lnTo>
                    <a:pt x="405" y="860"/>
                  </a:lnTo>
                  <a:lnTo>
                    <a:pt x="420" y="860"/>
                  </a:lnTo>
                  <a:lnTo>
                    <a:pt x="435" y="861"/>
                  </a:lnTo>
                  <a:lnTo>
                    <a:pt x="450" y="863"/>
                  </a:lnTo>
                  <a:lnTo>
                    <a:pt x="465" y="864"/>
                  </a:lnTo>
                  <a:lnTo>
                    <a:pt x="480" y="866"/>
                  </a:lnTo>
                  <a:lnTo>
                    <a:pt x="494" y="869"/>
                  </a:lnTo>
                  <a:lnTo>
                    <a:pt x="509" y="870"/>
                  </a:lnTo>
                  <a:lnTo>
                    <a:pt x="522" y="853"/>
                  </a:lnTo>
                  <a:lnTo>
                    <a:pt x="538" y="834"/>
                  </a:lnTo>
                  <a:lnTo>
                    <a:pt x="555" y="817"/>
                  </a:lnTo>
                  <a:lnTo>
                    <a:pt x="574" y="801"/>
                  </a:lnTo>
                  <a:lnTo>
                    <a:pt x="594" y="787"/>
                  </a:lnTo>
                  <a:lnTo>
                    <a:pt x="616" y="778"/>
                  </a:lnTo>
                  <a:lnTo>
                    <a:pt x="639" y="773"/>
                  </a:lnTo>
                  <a:lnTo>
                    <a:pt x="662" y="774"/>
                  </a:lnTo>
                  <a:lnTo>
                    <a:pt x="674" y="775"/>
                  </a:lnTo>
                  <a:lnTo>
                    <a:pt x="685" y="778"/>
                  </a:lnTo>
                  <a:lnTo>
                    <a:pt x="696" y="780"/>
                  </a:lnTo>
                  <a:lnTo>
                    <a:pt x="707" y="782"/>
                  </a:lnTo>
                  <a:lnTo>
                    <a:pt x="718" y="785"/>
                  </a:lnTo>
                  <a:lnTo>
                    <a:pt x="728" y="788"/>
                  </a:lnTo>
                  <a:lnTo>
                    <a:pt x="737" y="792"/>
                  </a:lnTo>
                  <a:lnTo>
                    <a:pt x="748" y="795"/>
                  </a:lnTo>
                  <a:lnTo>
                    <a:pt x="756" y="737"/>
                  </a:lnTo>
                  <a:lnTo>
                    <a:pt x="758" y="679"/>
                  </a:lnTo>
                  <a:lnTo>
                    <a:pt x="758" y="620"/>
                  </a:lnTo>
                  <a:lnTo>
                    <a:pt x="757" y="562"/>
                  </a:lnTo>
                  <a:lnTo>
                    <a:pt x="745" y="504"/>
                  </a:lnTo>
                  <a:lnTo>
                    <a:pt x="741" y="443"/>
                  </a:lnTo>
                  <a:lnTo>
                    <a:pt x="743" y="380"/>
                  </a:lnTo>
                  <a:lnTo>
                    <a:pt x="752" y="316"/>
                  </a:lnTo>
                  <a:lnTo>
                    <a:pt x="744" y="266"/>
                  </a:lnTo>
                  <a:lnTo>
                    <a:pt x="737" y="214"/>
                  </a:lnTo>
                  <a:lnTo>
                    <a:pt x="735" y="161"/>
                  </a:lnTo>
                  <a:lnTo>
                    <a:pt x="740" y="110"/>
                  </a:lnTo>
                  <a:lnTo>
                    <a:pt x="742" y="96"/>
                  </a:lnTo>
                  <a:lnTo>
                    <a:pt x="745" y="82"/>
                  </a:lnTo>
                  <a:lnTo>
                    <a:pt x="749" y="68"/>
                  </a:lnTo>
                  <a:lnTo>
                    <a:pt x="754" y="55"/>
                  </a:lnTo>
                  <a:lnTo>
                    <a:pt x="760" y="43"/>
                  </a:lnTo>
                  <a:lnTo>
                    <a:pt x="767" y="31"/>
                  </a:lnTo>
                  <a:lnTo>
                    <a:pt x="778" y="19"/>
                  </a:lnTo>
                  <a:lnTo>
                    <a:pt x="789" y="7"/>
                  </a:lnTo>
                  <a:lnTo>
                    <a:pt x="799" y="5"/>
                  </a:lnTo>
                  <a:lnTo>
                    <a:pt x="810" y="2"/>
                  </a:lnTo>
                  <a:lnTo>
                    <a:pt x="819" y="1"/>
                  </a:lnTo>
                  <a:lnTo>
                    <a:pt x="827" y="1"/>
                  </a:lnTo>
                  <a:lnTo>
                    <a:pt x="834" y="0"/>
                  </a:lnTo>
                  <a:lnTo>
                    <a:pt x="841" y="1"/>
                  </a:lnTo>
                  <a:lnTo>
                    <a:pt x="848" y="1"/>
                  </a:lnTo>
                  <a:lnTo>
                    <a:pt x="854" y="2"/>
                  </a:lnTo>
                  <a:lnTo>
                    <a:pt x="862" y="5"/>
                  </a:lnTo>
                  <a:lnTo>
                    <a:pt x="869" y="7"/>
                  </a:lnTo>
                  <a:lnTo>
                    <a:pt x="874" y="11"/>
                  </a:lnTo>
                  <a:lnTo>
                    <a:pt x="880" y="15"/>
                  </a:lnTo>
                  <a:lnTo>
                    <a:pt x="885" y="20"/>
                  </a:lnTo>
                  <a:lnTo>
                    <a:pt x="889" y="24"/>
                  </a:lnTo>
                  <a:lnTo>
                    <a:pt x="895" y="30"/>
                  </a:lnTo>
                  <a:lnTo>
                    <a:pt x="900" y="36"/>
                  </a:lnTo>
                  <a:lnTo>
                    <a:pt x="927" y="80"/>
                  </a:lnTo>
                  <a:lnTo>
                    <a:pt x="943" y="134"/>
                  </a:lnTo>
                  <a:lnTo>
                    <a:pt x="954" y="189"/>
                  </a:lnTo>
                  <a:lnTo>
                    <a:pt x="961" y="244"/>
                  </a:lnTo>
                  <a:lnTo>
                    <a:pt x="965" y="300"/>
                  </a:lnTo>
                  <a:lnTo>
                    <a:pt x="971" y="355"/>
                  </a:lnTo>
                  <a:lnTo>
                    <a:pt x="980" y="409"/>
                  </a:lnTo>
                  <a:lnTo>
                    <a:pt x="994" y="463"/>
                  </a:lnTo>
                  <a:lnTo>
                    <a:pt x="1015" y="516"/>
                  </a:lnTo>
                  <a:lnTo>
                    <a:pt x="1021" y="554"/>
                  </a:lnTo>
                  <a:lnTo>
                    <a:pt x="1018" y="593"/>
                  </a:lnTo>
                  <a:lnTo>
                    <a:pt x="1017" y="633"/>
                  </a:lnTo>
                  <a:lnTo>
                    <a:pt x="1025" y="671"/>
                  </a:lnTo>
                  <a:lnTo>
                    <a:pt x="1025" y="717"/>
                  </a:lnTo>
                  <a:lnTo>
                    <a:pt x="1030" y="762"/>
                  </a:lnTo>
                  <a:lnTo>
                    <a:pt x="1038" y="805"/>
                  </a:lnTo>
                  <a:lnTo>
                    <a:pt x="1046" y="849"/>
                  </a:lnTo>
                  <a:lnTo>
                    <a:pt x="1061" y="888"/>
                  </a:lnTo>
                  <a:lnTo>
                    <a:pt x="1079" y="926"/>
                  </a:lnTo>
                  <a:lnTo>
                    <a:pt x="1098" y="966"/>
                  </a:lnTo>
                  <a:lnTo>
                    <a:pt x="1114" y="1005"/>
                  </a:lnTo>
                  <a:lnTo>
                    <a:pt x="1125" y="1045"/>
                  </a:lnTo>
                  <a:lnTo>
                    <a:pt x="1130" y="1085"/>
                  </a:lnTo>
                  <a:lnTo>
                    <a:pt x="1125" y="1126"/>
                  </a:lnTo>
                  <a:lnTo>
                    <a:pt x="1108" y="1168"/>
                  </a:lnTo>
                  <a:lnTo>
                    <a:pt x="1119" y="1196"/>
                  </a:lnTo>
                  <a:lnTo>
                    <a:pt x="1123" y="1226"/>
                  </a:lnTo>
                  <a:lnTo>
                    <a:pt x="1123" y="1256"/>
                  </a:lnTo>
                  <a:lnTo>
                    <a:pt x="1120" y="1287"/>
                  </a:lnTo>
                  <a:lnTo>
                    <a:pt x="1115" y="1319"/>
                  </a:lnTo>
                  <a:lnTo>
                    <a:pt x="1109" y="1350"/>
                  </a:lnTo>
                  <a:lnTo>
                    <a:pt x="1105" y="1383"/>
                  </a:lnTo>
                  <a:lnTo>
                    <a:pt x="1102" y="1414"/>
                  </a:lnTo>
                  <a:lnTo>
                    <a:pt x="1102" y="1453"/>
                  </a:lnTo>
                  <a:lnTo>
                    <a:pt x="1104" y="1494"/>
                  </a:lnTo>
                  <a:lnTo>
                    <a:pt x="1105" y="1537"/>
                  </a:lnTo>
                  <a:lnTo>
                    <a:pt x="1104" y="1578"/>
                  </a:lnTo>
                  <a:lnTo>
                    <a:pt x="1100" y="1620"/>
                  </a:lnTo>
                  <a:lnTo>
                    <a:pt x="1092" y="1659"/>
                  </a:lnTo>
                  <a:lnTo>
                    <a:pt x="1077" y="1697"/>
                  </a:lnTo>
                  <a:lnTo>
                    <a:pt x="1054" y="1730"/>
                  </a:lnTo>
                  <a:lnTo>
                    <a:pt x="1044" y="1742"/>
                  </a:lnTo>
                  <a:lnTo>
                    <a:pt x="1034" y="1752"/>
                  </a:lnTo>
                  <a:lnTo>
                    <a:pt x="1023" y="1763"/>
                  </a:lnTo>
                  <a:lnTo>
                    <a:pt x="1013" y="1772"/>
                  </a:lnTo>
                  <a:lnTo>
                    <a:pt x="1002" y="1781"/>
                  </a:lnTo>
                  <a:lnTo>
                    <a:pt x="991" y="1790"/>
                  </a:lnTo>
                  <a:lnTo>
                    <a:pt x="979" y="1801"/>
                  </a:lnTo>
                  <a:lnTo>
                    <a:pt x="966" y="1810"/>
                  </a:lnTo>
                  <a:lnTo>
                    <a:pt x="955" y="1841"/>
                  </a:lnTo>
                  <a:lnTo>
                    <a:pt x="943" y="1873"/>
                  </a:lnTo>
                  <a:lnTo>
                    <a:pt x="928" y="1903"/>
                  </a:lnTo>
                  <a:lnTo>
                    <a:pt x="911" y="1932"/>
                  </a:lnTo>
                  <a:lnTo>
                    <a:pt x="892" y="1959"/>
                  </a:lnTo>
                  <a:lnTo>
                    <a:pt x="869" y="1982"/>
                  </a:lnTo>
                  <a:lnTo>
                    <a:pt x="841" y="2001"/>
                  </a:lnTo>
                  <a:lnTo>
                    <a:pt x="810" y="2016"/>
                  </a:lnTo>
                  <a:lnTo>
                    <a:pt x="799" y="2048"/>
                  </a:lnTo>
                  <a:lnTo>
                    <a:pt x="793" y="2077"/>
                  </a:lnTo>
                  <a:lnTo>
                    <a:pt x="786" y="2105"/>
                  </a:lnTo>
                  <a:lnTo>
                    <a:pt x="781" y="2133"/>
                  </a:lnTo>
                  <a:lnTo>
                    <a:pt x="778" y="2160"/>
                  </a:lnTo>
                  <a:lnTo>
                    <a:pt x="774" y="2191"/>
                  </a:lnTo>
                  <a:lnTo>
                    <a:pt x="771" y="2225"/>
                  </a:lnTo>
                  <a:lnTo>
                    <a:pt x="766" y="2264"/>
                  </a:lnTo>
                  <a:lnTo>
                    <a:pt x="696" y="22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2"/>
            <p:cNvSpPr>
              <a:spLocks/>
            </p:cNvSpPr>
            <p:nvPr/>
          </p:nvSpPr>
          <p:spPr bwMode="auto">
            <a:xfrm>
              <a:off x="4492" y="2156"/>
              <a:ext cx="139" cy="538"/>
            </a:xfrm>
            <a:custGeom>
              <a:avLst/>
              <a:gdLst>
                <a:gd name="T0" fmla="*/ 95 w 278"/>
                <a:gd name="T1" fmla="*/ 29 h 1076"/>
                <a:gd name="T2" fmla="*/ 113 w 278"/>
                <a:gd name="T3" fmla="*/ 81 h 1076"/>
                <a:gd name="T4" fmla="*/ 131 w 278"/>
                <a:gd name="T5" fmla="*/ 204 h 1076"/>
                <a:gd name="T6" fmla="*/ 140 w 278"/>
                <a:gd name="T7" fmla="*/ 331 h 1076"/>
                <a:gd name="T8" fmla="*/ 157 w 278"/>
                <a:gd name="T9" fmla="*/ 423 h 1076"/>
                <a:gd name="T10" fmla="*/ 174 w 278"/>
                <a:gd name="T11" fmla="*/ 499 h 1076"/>
                <a:gd name="T12" fmla="*/ 179 w 278"/>
                <a:gd name="T13" fmla="*/ 579 h 1076"/>
                <a:gd name="T14" fmla="*/ 188 w 278"/>
                <a:gd name="T15" fmla="*/ 633 h 1076"/>
                <a:gd name="T16" fmla="*/ 202 w 278"/>
                <a:gd name="T17" fmla="*/ 738 h 1076"/>
                <a:gd name="T18" fmla="*/ 235 w 278"/>
                <a:gd name="T19" fmla="*/ 863 h 1076"/>
                <a:gd name="T20" fmla="*/ 278 w 278"/>
                <a:gd name="T21" fmla="*/ 987 h 1076"/>
                <a:gd name="T22" fmla="*/ 275 w 278"/>
                <a:gd name="T23" fmla="*/ 1054 h 1076"/>
                <a:gd name="T24" fmla="*/ 239 w 278"/>
                <a:gd name="T25" fmla="*/ 1061 h 1076"/>
                <a:gd name="T26" fmla="*/ 185 w 278"/>
                <a:gd name="T27" fmla="*/ 1036 h 1076"/>
                <a:gd name="T28" fmla="*/ 131 w 278"/>
                <a:gd name="T29" fmla="*/ 1014 h 1076"/>
                <a:gd name="T30" fmla="*/ 149 w 278"/>
                <a:gd name="T31" fmla="*/ 992 h 1076"/>
                <a:gd name="T32" fmla="*/ 172 w 278"/>
                <a:gd name="T33" fmla="*/ 974 h 1076"/>
                <a:gd name="T34" fmla="*/ 196 w 278"/>
                <a:gd name="T35" fmla="*/ 962 h 1076"/>
                <a:gd name="T36" fmla="*/ 218 w 278"/>
                <a:gd name="T37" fmla="*/ 969 h 1076"/>
                <a:gd name="T38" fmla="*/ 234 w 278"/>
                <a:gd name="T39" fmla="*/ 967 h 1076"/>
                <a:gd name="T40" fmla="*/ 225 w 278"/>
                <a:gd name="T41" fmla="*/ 948 h 1076"/>
                <a:gd name="T42" fmla="*/ 206 w 278"/>
                <a:gd name="T43" fmla="*/ 938 h 1076"/>
                <a:gd name="T44" fmla="*/ 182 w 278"/>
                <a:gd name="T45" fmla="*/ 937 h 1076"/>
                <a:gd name="T46" fmla="*/ 136 w 278"/>
                <a:gd name="T47" fmla="*/ 959 h 1076"/>
                <a:gd name="T48" fmla="*/ 93 w 278"/>
                <a:gd name="T49" fmla="*/ 987 h 1076"/>
                <a:gd name="T50" fmla="*/ 60 w 278"/>
                <a:gd name="T51" fmla="*/ 965 h 1076"/>
                <a:gd name="T52" fmla="*/ 59 w 278"/>
                <a:gd name="T53" fmla="*/ 892 h 1076"/>
                <a:gd name="T54" fmla="*/ 40 w 278"/>
                <a:gd name="T55" fmla="*/ 824 h 1076"/>
                <a:gd name="T56" fmla="*/ 29 w 278"/>
                <a:gd name="T57" fmla="*/ 732 h 1076"/>
                <a:gd name="T58" fmla="*/ 45 w 278"/>
                <a:gd name="T59" fmla="*/ 657 h 1076"/>
                <a:gd name="T60" fmla="*/ 75 w 278"/>
                <a:gd name="T61" fmla="*/ 657 h 1076"/>
                <a:gd name="T62" fmla="*/ 98 w 278"/>
                <a:gd name="T63" fmla="*/ 651 h 1076"/>
                <a:gd name="T64" fmla="*/ 106 w 278"/>
                <a:gd name="T65" fmla="*/ 635 h 1076"/>
                <a:gd name="T66" fmla="*/ 93 w 278"/>
                <a:gd name="T67" fmla="*/ 622 h 1076"/>
                <a:gd name="T68" fmla="*/ 67 w 278"/>
                <a:gd name="T69" fmla="*/ 626 h 1076"/>
                <a:gd name="T70" fmla="*/ 42 w 278"/>
                <a:gd name="T71" fmla="*/ 625 h 1076"/>
                <a:gd name="T72" fmla="*/ 33 w 278"/>
                <a:gd name="T73" fmla="*/ 607 h 1076"/>
                <a:gd name="T74" fmla="*/ 34 w 278"/>
                <a:gd name="T75" fmla="*/ 588 h 1076"/>
                <a:gd name="T76" fmla="*/ 70 w 278"/>
                <a:gd name="T77" fmla="*/ 591 h 1076"/>
                <a:gd name="T78" fmla="*/ 104 w 278"/>
                <a:gd name="T79" fmla="*/ 584 h 1076"/>
                <a:gd name="T80" fmla="*/ 97 w 278"/>
                <a:gd name="T81" fmla="*/ 567 h 1076"/>
                <a:gd name="T82" fmla="*/ 71 w 278"/>
                <a:gd name="T83" fmla="*/ 565 h 1076"/>
                <a:gd name="T84" fmla="*/ 45 w 278"/>
                <a:gd name="T85" fmla="*/ 559 h 1076"/>
                <a:gd name="T86" fmla="*/ 22 w 278"/>
                <a:gd name="T87" fmla="*/ 450 h 1076"/>
                <a:gd name="T88" fmla="*/ 32 w 278"/>
                <a:gd name="T89" fmla="*/ 307 h 1076"/>
                <a:gd name="T90" fmla="*/ 56 w 278"/>
                <a:gd name="T91" fmla="*/ 301 h 1076"/>
                <a:gd name="T92" fmla="*/ 79 w 278"/>
                <a:gd name="T93" fmla="*/ 295 h 1076"/>
                <a:gd name="T94" fmla="*/ 79 w 278"/>
                <a:gd name="T95" fmla="*/ 287 h 1076"/>
                <a:gd name="T96" fmla="*/ 50 w 278"/>
                <a:gd name="T97" fmla="*/ 281 h 1076"/>
                <a:gd name="T98" fmla="*/ 25 w 278"/>
                <a:gd name="T99" fmla="*/ 262 h 1076"/>
                <a:gd name="T100" fmla="*/ 0 w 278"/>
                <a:gd name="T101" fmla="*/ 121 h 1076"/>
                <a:gd name="T102" fmla="*/ 11 w 278"/>
                <a:gd name="T103" fmla="*/ 34 h 1076"/>
                <a:gd name="T104" fmla="*/ 38 w 278"/>
                <a:gd name="T105" fmla="*/ 2 h 1076"/>
                <a:gd name="T106" fmla="*/ 58 w 278"/>
                <a:gd name="T107" fmla="*/ 0 h 1076"/>
                <a:gd name="T108" fmla="*/ 73 w 278"/>
                <a:gd name="T109" fmla="*/ 5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8" h="1076">
                  <a:moveTo>
                    <a:pt x="78" y="7"/>
                  </a:moveTo>
                  <a:lnTo>
                    <a:pt x="88" y="18"/>
                  </a:lnTo>
                  <a:lnTo>
                    <a:pt x="95" y="29"/>
                  </a:lnTo>
                  <a:lnTo>
                    <a:pt x="98" y="38"/>
                  </a:lnTo>
                  <a:lnTo>
                    <a:pt x="100" y="42"/>
                  </a:lnTo>
                  <a:lnTo>
                    <a:pt x="113" y="81"/>
                  </a:lnTo>
                  <a:lnTo>
                    <a:pt x="121" y="121"/>
                  </a:lnTo>
                  <a:lnTo>
                    <a:pt x="127" y="163"/>
                  </a:lnTo>
                  <a:lnTo>
                    <a:pt x="131" y="204"/>
                  </a:lnTo>
                  <a:lnTo>
                    <a:pt x="133" y="247"/>
                  </a:lnTo>
                  <a:lnTo>
                    <a:pt x="135" y="290"/>
                  </a:lnTo>
                  <a:lnTo>
                    <a:pt x="140" y="331"/>
                  </a:lnTo>
                  <a:lnTo>
                    <a:pt x="147" y="371"/>
                  </a:lnTo>
                  <a:lnTo>
                    <a:pt x="151" y="397"/>
                  </a:lnTo>
                  <a:lnTo>
                    <a:pt x="157" y="423"/>
                  </a:lnTo>
                  <a:lnTo>
                    <a:pt x="164" y="449"/>
                  </a:lnTo>
                  <a:lnTo>
                    <a:pt x="170" y="474"/>
                  </a:lnTo>
                  <a:lnTo>
                    <a:pt x="174" y="499"/>
                  </a:lnTo>
                  <a:lnTo>
                    <a:pt x="179" y="526"/>
                  </a:lnTo>
                  <a:lnTo>
                    <a:pt x="180" y="552"/>
                  </a:lnTo>
                  <a:lnTo>
                    <a:pt x="179" y="579"/>
                  </a:lnTo>
                  <a:lnTo>
                    <a:pt x="184" y="597"/>
                  </a:lnTo>
                  <a:lnTo>
                    <a:pt x="187" y="614"/>
                  </a:lnTo>
                  <a:lnTo>
                    <a:pt x="188" y="633"/>
                  </a:lnTo>
                  <a:lnTo>
                    <a:pt x="187" y="652"/>
                  </a:lnTo>
                  <a:lnTo>
                    <a:pt x="194" y="695"/>
                  </a:lnTo>
                  <a:lnTo>
                    <a:pt x="202" y="738"/>
                  </a:lnTo>
                  <a:lnTo>
                    <a:pt x="212" y="779"/>
                  </a:lnTo>
                  <a:lnTo>
                    <a:pt x="223" y="822"/>
                  </a:lnTo>
                  <a:lnTo>
                    <a:pt x="235" y="863"/>
                  </a:lnTo>
                  <a:lnTo>
                    <a:pt x="248" y="905"/>
                  </a:lnTo>
                  <a:lnTo>
                    <a:pt x="263" y="946"/>
                  </a:lnTo>
                  <a:lnTo>
                    <a:pt x="278" y="987"/>
                  </a:lnTo>
                  <a:lnTo>
                    <a:pt x="277" y="1010"/>
                  </a:lnTo>
                  <a:lnTo>
                    <a:pt x="276" y="1031"/>
                  </a:lnTo>
                  <a:lnTo>
                    <a:pt x="275" y="1054"/>
                  </a:lnTo>
                  <a:lnTo>
                    <a:pt x="276" y="1076"/>
                  </a:lnTo>
                  <a:lnTo>
                    <a:pt x="257" y="1069"/>
                  </a:lnTo>
                  <a:lnTo>
                    <a:pt x="239" y="1061"/>
                  </a:lnTo>
                  <a:lnTo>
                    <a:pt x="222" y="1053"/>
                  </a:lnTo>
                  <a:lnTo>
                    <a:pt x="203" y="1045"/>
                  </a:lnTo>
                  <a:lnTo>
                    <a:pt x="185" y="1036"/>
                  </a:lnTo>
                  <a:lnTo>
                    <a:pt x="168" y="1029"/>
                  </a:lnTo>
                  <a:lnTo>
                    <a:pt x="149" y="1021"/>
                  </a:lnTo>
                  <a:lnTo>
                    <a:pt x="131" y="1014"/>
                  </a:lnTo>
                  <a:lnTo>
                    <a:pt x="136" y="1007"/>
                  </a:lnTo>
                  <a:lnTo>
                    <a:pt x="142" y="999"/>
                  </a:lnTo>
                  <a:lnTo>
                    <a:pt x="149" y="992"/>
                  </a:lnTo>
                  <a:lnTo>
                    <a:pt x="157" y="985"/>
                  </a:lnTo>
                  <a:lnTo>
                    <a:pt x="164" y="980"/>
                  </a:lnTo>
                  <a:lnTo>
                    <a:pt x="172" y="974"/>
                  </a:lnTo>
                  <a:lnTo>
                    <a:pt x="180" y="968"/>
                  </a:lnTo>
                  <a:lnTo>
                    <a:pt x="188" y="963"/>
                  </a:lnTo>
                  <a:lnTo>
                    <a:pt x="196" y="962"/>
                  </a:lnTo>
                  <a:lnTo>
                    <a:pt x="204" y="963"/>
                  </a:lnTo>
                  <a:lnTo>
                    <a:pt x="211" y="966"/>
                  </a:lnTo>
                  <a:lnTo>
                    <a:pt x="218" y="969"/>
                  </a:lnTo>
                  <a:lnTo>
                    <a:pt x="225" y="972"/>
                  </a:lnTo>
                  <a:lnTo>
                    <a:pt x="231" y="970"/>
                  </a:lnTo>
                  <a:lnTo>
                    <a:pt x="234" y="967"/>
                  </a:lnTo>
                  <a:lnTo>
                    <a:pt x="238" y="957"/>
                  </a:lnTo>
                  <a:lnTo>
                    <a:pt x="232" y="953"/>
                  </a:lnTo>
                  <a:lnTo>
                    <a:pt x="225" y="948"/>
                  </a:lnTo>
                  <a:lnTo>
                    <a:pt x="219" y="945"/>
                  </a:lnTo>
                  <a:lnTo>
                    <a:pt x="212" y="942"/>
                  </a:lnTo>
                  <a:lnTo>
                    <a:pt x="206" y="938"/>
                  </a:lnTo>
                  <a:lnTo>
                    <a:pt x="199" y="937"/>
                  </a:lnTo>
                  <a:lnTo>
                    <a:pt x="191" y="936"/>
                  </a:lnTo>
                  <a:lnTo>
                    <a:pt x="182" y="937"/>
                  </a:lnTo>
                  <a:lnTo>
                    <a:pt x="165" y="940"/>
                  </a:lnTo>
                  <a:lnTo>
                    <a:pt x="150" y="948"/>
                  </a:lnTo>
                  <a:lnTo>
                    <a:pt x="136" y="959"/>
                  </a:lnTo>
                  <a:lnTo>
                    <a:pt x="123" y="969"/>
                  </a:lnTo>
                  <a:lnTo>
                    <a:pt x="109" y="980"/>
                  </a:lnTo>
                  <a:lnTo>
                    <a:pt x="93" y="987"/>
                  </a:lnTo>
                  <a:lnTo>
                    <a:pt x="76" y="991"/>
                  </a:lnTo>
                  <a:lnTo>
                    <a:pt x="57" y="989"/>
                  </a:lnTo>
                  <a:lnTo>
                    <a:pt x="60" y="965"/>
                  </a:lnTo>
                  <a:lnTo>
                    <a:pt x="62" y="940"/>
                  </a:lnTo>
                  <a:lnTo>
                    <a:pt x="62" y="916"/>
                  </a:lnTo>
                  <a:lnTo>
                    <a:pt x="59" y="892"/>
                  </a:lnTo>
                  <a:lnTo>
                    <a:pt x="56" y="869"/>
                  </a:lnTo>
                  <a:lnTo>
                    <a:pt x="49" y="846"/>
                  </a:lnTo>
                  <a:lnTo>
                    <a:pt x="40" y="824"/>
                  </a:lnTo>
                  <a:lnTo>
                    <a:pt x="27" y="803"/>
                  </a:lnTo>
                  <a:lnTo>
                    <a:pt x="27" y="769"/>
                  </a:lnTo>
                  <a:lnTo>
                    <a:pt x="29" y="732"/>
                  </a:lnTo>
                  <a:lnTo>
                    <a:pt x="33" y="695"/>
                  </a:lnTo>
                  <a:lnTo>
                    <a:pt x="34" y="658"/>
                  </a:lnTo>
                  <a:lnTo>
                    <a:pt x="45" y="657"/>
                  </a:lnTo>
                  <a:lnTo>
                    <a:pt x="56" y="657"/>
                  </a:lnTo>
                  <a:lnTo>
                    <a:pt x="66" y="657"/>
                  </a:lnTo>
                  <a:lnTo>
                    <a:pt x="75" y="657"/>
                  </a:lnTo>
                  <a:lnTo>
                    <a:pt x="83" y="656"/>
                  </a:lnTo>
                  <a:lnTo>
                    <a:pt x="91" y="655"/>
                  </a:lnTo>
                  <a:lnTo>
                    <a:pt x="98" y="651"/>
                  </a:lnTo>
                  <a:lnTo>
                    <a:pt x="104" y="648"/>
                  </a:lnTo>
                  <a:lnTo>
                    <a:pt x="105" y="642"/>
                  </a:lnTo>
                  <a:lnTo>
                    <a:pt x="106" y="635"/>
                  </a:lnTo>
                  <a:lnTo>
                    <a:pt x="105" y="628"/>
                  </a:lnTo>
                  <a:lnTo>
                    <a:pt x="101" y="622"/>
                  </a:lnTo>
                  <a:lnTo>
                    <a:pt x="93" y="622"/>
                  </a:lnTo>
                  <a:lnTo>
                    <a:pt x="85" y="624"/>
                  </a:lnTo>
                  <a:lnTo>
                    <a:pt x="76" y="625"/>
                  </a:lnTo>
                  <a:lnTo>
                    <a:pt x="67" y="626"/>
                  </a:lnTo>
                  <a:lnTo>
                    <a:pt x="58" y="627"/>
                  </a:lnTo>
                  <a:lnTo>
                    <a:pt x="50" y="627"/>
                  </a:lnTo>
                  <a:lnTo>
                    <a:pt x="42" y="625"/>
                  </a:lnTo>
                  <a:lnTo>
                    <a:pt x="34" y="621"/>
                  </a:lnTo>
                  <a:lnTo>
                    <a:pt x="34" y="617"/>
                  </a:lnTo>
                  <a:lnTo>
                    <a:pt x="33" y="607"/>
                  </a:lnTo>
                  <a:lnTo>
                    <a:pt x="30" y="597"/>
                  </a:lnTo>
                  <a:lnTo>
                    <a:pt x="27" y="590"/>
                  </a:lnTo>
                  <a:lnTo>
                    <a:pt x="34" y="588"/>
                  </a:lnTo>
                  <a:lnTo>
                    <a:pt x="44" y="588"/>
                  </a:lnTo>
                  <a:lnTo>
                    <a:pt x="57" y="589"/>
                  </a:lnTo>
                  <a:lnTo>
                    <a:pt x="70" y="591"/>
                  </a:lnTo>
                  <a:lnTo>
                    <a:pt x="82" y="591"/>
                  </a:lnTo>
                  <a:lnTo>
                    <a:pt x="94" y="590"/>
                  </a:lnTo>
                  <a:lnTo>
                    <a:pt x="104" y="584"/>
                  </a:lnTo>
                  <a:lnTo>
                    <a:pt x="110" y="574"/>
                  </a:lnTo>
                  <a:lnTo>
                    <a:pt x="104" y="569"/>
                  </a:lnTo>
                  <a:lnTo>
                    <a:pt x="97" y="567"/>
                  </a:lnTo>
                  <a:lnTo>
                    <a:pt x="89" y="566"/>
                  </a:lnTo>
                  <a:lnTo>
                    <a:pt x="80" y="565"/>
                  </a:lnTo>
                  <a:lnTo>
                    <a:pt x="71" y="565"/>
                  </a:lnTo>
                  <a:lnTo>
                    <a:pt x="63" y="565"/>
                  </a:lnTo>
                  <a:lnTo>
                    <a:pt x="53" y="563"/>
                  </a:lnTo>
                  <a:lnTo>
                    <a:pt x="45" y="559"/>
                  </a:lnTo>
                  <a:lnTo>
                    <a:pt x="32" y="525"/>
                  </a:lnTo>
                  <a:lnTo>
                    <a:pt x="26" y="488"/>
                  </a:lnTo>
                  <a:lnTo>
                    <a:pt x="22" y="450"/>
                  </a:lnTo>
                  <a:lnTo>
                    <a:pt x="18" y="413"/>
                  </a:lnTo>
                  <a:lnTo>
                    <a:pt x="23" y="309"/>
                  </a:lnTo>
                  <a:lnTo>
                    <a:pt x="32" y="307"/>
                  </a:lnTo>
                  <a:lnTo>
                    <a:pt x="40" y="305"/>
                  </a:lnTo>
                  <a:lnTo>
                    <a:pt x="48" y="303"/>
                  </a:lnTo>
                  <a:lnTo>
                    <a:pt x="56" y="301"/>
                  </a:lnTo>
                  <a:lnTo>
                    <a:pt x="64" y="300"/>
                  </a:lnTo>
                  <a:lnTo>
                    <a:pt x="72" y="298"/>
                  </a:lnTo>
                  <a:lnTo>
                    <a:pt x="79" y="295"/>
                  </a:lnTo>
                  <a:lnTo>
                    <a:pt x="87" y="291"/>
                  </a:lnTo>
                  <a:lnTo>
                    <a:pt x="85" y="288"/>
                  </a:lnTo>
                  <a:lnTo>
                    <a:pt x="79" y="287"/>
                  </a:lnTo>
                  <a:lnTo>
                    <a:pt x="71" y="286"/>
                  </a:lnTo>
                  <a:lnTo>
                    <a:pt x="60" y="285"/>
                  </a:lnTo>
                  <a:lnTo>
                    <a:pt x="50" y="281"/>
                  </a:lnTo>
                  <a:lnTo>
                    <a:pt x="40" y="278"/>
                  </a:lnTo>
                  <a:lnTo>
                    <a:pt x="30" y="271"/>
                  </a:lnTo>
                  <a:lnTo>
                    <a:pt x="25" y="262"/>
                  </a:lnTo>
                  <a:lnTo>
                    <a:pt x="11" y="216"/>
                  </a:lnTo>
                  <a:lnTo>
                    <a:pt x="3" y="170"/>
                  </a:lnTo>
                  <a:lnTo>
                    <a:pt x="0" y="121"/>
                  </a:lnTo>
                  <a:lnTo>
                    <a:pt x="3" y="71"/>
                  </a:lnTo>
                  <a:lnTo>
                    <a:pt x="5" y="52"/>
                  </a:lnTo>
                  <a:lnTo>
                    <a:pt x="11" y="34"/>
                  </a:lnTo>
                  <a:lnTo>
                    <a:pt x="19" y="18"/>
                  </a:lnTo>
                  <a:lnTo>
                    <a:pt x="30" y="4"/>
                  </a:lnTo>
                  <a:lnTo>
                    <a:pt x="38" y="2"/>
                  </a:lnTo>
                  <a:lnTo>
                    <a:pt x="45" y="0"/>
                  </a:lnTo>
                  <a:lnTo>
                    <a:pt x="52" y="0"/>
                  </a:lnTo>
                  <a:lnTo>
                    <a:pt x="58" y="0"/>
                  </a:lnTo>
                  <a:lnTo>
                    <a:pt x="64" y="2"/>
                  </a:lnTo>
                  <a:lnTo>
                    <a:pt x="68" y="3"/>
                  </a:lnTo>
                  <a:lnTo>
                    <a:pt x="73" y="5"/>
                  </a:lnTo>
                  <a:lnTo>
                    <a:pt x="78" y="7"/>
                  </a:lnTo>
                  <a:close/>
                </a:path>
              </a:pathLst>
            </a:custGeom>
            <a:solidFill>
              <a:srgbClr val="E2BF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3"/>
            <p:cNvSpPr>
              <a:spLocks/>
            </p:cNvSpPr>
            <p:nvPr/>
          </p:nvSpPr>
          <p:spPr bwMode="auto">
            <a:xfrm>
              <a:off x="4377" y="2546"/>
              <a:ext cx="124" cy="237"/>
            </a:xfrm>
            <a:custGeom>
              <a:avLst/>
              <a:gdLst>
                <a:gd name="T0" fmla="*/ 245 w 249"/>
                <a:gd name="T1" fmla="*/ 116 h 475"/>
                <a:gd name="T2" fmla="*/ 247 w 249"/>
                <a:gd name="T3" fmla="*/ 135 h 475"/>
                <a:gd name="T4" fmla="*/ 249 w 249"/>
                <a:gd name="T5" fmla="*/ 152 h 475"/>
                <a:gd name="T6" fmla="*/ 249 w 249"/>
                <a:gd name="T7" fmla="*/ 171 h 475"/>
                <a:gd name="T8" fmla="*/ 244 w 249"/>
                <a:gd name="T9" fmla="*/ 190 h 475"/>
                <a:gd name="T10" fmla="*/ 234 w 249"/>
                <a:gd name="T11" fmla="*/ 186 h 475"/>
                <a:gd name="T12" fmla="*/ 224 w 249"/>
                <a:gd name="T13" fmla="*/ 180 h 475"/>
                <a:gd name="T14" fmla="*/ 214 w 249"/>
                <a:gd name="T15" fmla="*/ 174 h 475"/>
                <a:gd name="T16" fmla="*/ 204 w 249"/>
                <a:gd name="T17" fmla="*/ 167 h 475"/>
                <a:gd name="T18" fmla="*/ 194 w 249"/>
                <a:gd name="T19" fmla="*/ 163 h 475"/>
                <a:gd name="T20" fmla="*/ 183 w 249"/>
                <a:gd name="T21" fmla="*/ 157 h 475"/>
                <a:gd name="T22" fmla="*/ 173 w 249"/>
                <a:gd name="T23" fmla="*/ 152 h 475"/>
                <a:gd name="T24" fmla="*/ 161 w 249"/>
                <a:gd name="T25" fmla="*/ 149 h 475"/>
                <a:gd name="T26" fmla="*/ 149 w 249"/>
                <a:gd name="T27" fmla="*/ 156 h 475"/>
                <a:gd name="T28" fmla="*/ 135 w 249"/>
                <a:gd name="T29" fmla="*/ 164 h 475"/>
                <a:gd name="T30" fmla="*/ 122 w 249"/>
                <a:gd name="T31" fmla="*/ 172 h 475"/>
                <a:gd name="T32" fmla="*/ 109 w 249"/>
                <a:gd name="T33" fmla="*/ 181 h 475"/>
                <a:gd name="T34" fmla="*/ 98 w 249"/>
                <a:gd name="T35" fmla="*/ 191 h 475"/>
                <a:gd name="T36" fmla="*/ 88 w 249"/>
                <a:gd name="T37" fmla="*/ 203 h 475"/>
                <a:gd name="T38" fmla="*/ 80 w 249"/>
                <a:gd name="T39" fmla="*/ 214 h 475"/>
                <a:gd name="T40" fmla="*/ 73 w 249"/>
                <a:gd name="T41" fmla="*/ 228 h 475"/>
                <a:gd name="T42" fmla="*/ 65 w 249"/>
                <a:gd name="T43" fmla="*/ 262 h 475"/>
                <a:gd name="T44" fmla="*/ 63 w 249"/>
                <a:gd name="T45" fmla="*/ 295 h 475"/>
                <a:gd name="T46" fmla="*/ 67 w 249"/>
                <a:gd name="T47" fmla="*/ 327 h 475"/>
                <a:gd name="T48" fmla="*/ 75 w 249"/>
                <a:gd name="T49" fmla="*/ 358 h 475"/>
                <a:gd name="T50" fmla="*/ 85 w 249"/>
                <a:gd name="T51" fmla="*/ 390 h 475"/>
                <a:gd name="T52" fmla="*/ 99 w 249"/>
                <a:gd name="T53" fmla="*/ 418 h 475"/>
                <a:gd name="T54" fmla="*/ 115 w 249"/>
                <a:gd name="T55" fmla="*/ 447 h 475"/>
                <a:gd name="T56" fmla="*/ 131 w 249"/>
                <a:gd name="T57" fmla="*/ 474 h 475"/>
                <a:gd name="T58" fmla="*/ 126 w 249"/>
                <a:gd name="T59" fmla="*/ 475 h 475"/>
                <a:gd name="T60" fmla="*/ 119 w 249"/>
                <a:gd name="T61" fmla="*/ 475 h 475"/>
                <a:gd name="T62" fmla="*/ 113 w 249"/>
                <a:gd name="T63" fmla="*/ 475 h 475"/>
                <a:gd name="T64" fmla="*/ 107 w 249"/>
                <a:gd name="T65" fmla="*/ 474 h 475"/>
                <a:gd name="T66" fmla="*/ 101 w 249"/>
                <a:gd name="T67" fmla="*/ 472 h 475"/>
                <a:gd name="T68" fmla="*/ 97 w 249"/>
                <a:gd name="T69" fmla="*/ 471 h 475"/>
                <a:gd name="T70" fmla="*/ 91 w 249"/>
                <a:gd name="T71" fmla="*/ 469 h 475"/>
                <a:gd name="T72" fmla="*/ 85 w 249"/>
                <a:gd name="T73" fmla="*/ 467 h 475"/>
                <a:gd name="T74" fmla="*/ 69 w 249"/>
                <a:gd name="T75" fmla="*/ 422 h 475"/>
                <a:gd name="T76" fmla="*/ 20 w 249"/>
                <a:gd name="T77" fmla="*/ 129 h 475"/>
                <a:gd name="T78" fmla="*/ 16 w 249"/>
                <a:gd name="T79" fmla="*/ 116 h 475"/>
                <a:gd name="T80" fmla="*/ 12 w 249"/>
                <a:gd name="T81" fmla="*/ 105 h 475"/>
                <a:gd name="T82" fmla="*/ 7 w 249"/>
                <a:gd name="T83" fmla="*/ 92 h 475"/>
                <a:gd name="T84" fmla="*/ 0 w 249"/>
                <a:gd name="T85" fmla="*/ 81 h 475"/>
                <a:gd name="T86" fmla="*/ 8 w 249"/>
                <a:gd name="T87" fmla="*/ 67 h 475"/>
                <a:gd name="T88" fmla="*/ 17 w 249"/>
                <a:gd name="T89" fmla="*/ 53 h 475"/>
                <a:gd name="T90" fmla="*/ 28 w 249"/>
                <a:gd name="T91" fmla="*/ 39 h 475"/>
                <a:gd name="T92" fmla="*/ 39 w 249"/>
                <a:gd name="T93" fmla="*/ 28 h 475"/>
                <a:gd name="T94" fmla="*/ 52 w 249"/>
                <a:gd name="T95" fmla="*/ 16 h 475"/>
                <a:gd name="T96" fmla="*/ 67 w 249"/>
                <a:gd name="T97" fmla="*/ 8 h 475"/>
                <a:gd name="T98" fmla="*/ 82 w 249"/>
                <a:gd name="T99" fmla="*/ 2 h 475"/>
                <a:gd name="T100" fmla="*/ 98 w 249"/>
                <a:gd name="T101" fmla="*/ 0 h 475"/>
                <a:gd name="T102" fmla="*/ 122 w 249"/>
                <a:gd name="T103" fmla="*/ 2 h 475"/>
                <a:gd name="T104" fmla="*/ 146 w 249"/>
                <a:gd name="T105" fmla="*/ 9 h 475"/>
                <a:gd name="T106" fmla="*/ 169 w 249"/>
                <a:gd name="T107" fmla="*/ 20 h 475"/>
                <a:gd name="T108" fmla="*/ 191 w 249"/>
                <a:gd name="T109" fmla="*/ 34 h 475"/>
                <a:gd name="T110" fmla="*/ 210 w 249"/>
                <a:gd name="T111" fmla="*/ 51 h 475"/>
                <a:gd name="T112" fmla="*/ 226 w 249"/>
                <a:gd name="T113" fmla="*/ 70 h 475"/>
                <a:gd name="T114" fmla="*/ 237 w 249"/>
                <a:gd name="T115" fmla="*/ 92 h 475"/>
                <a:gd name="T116" fmla="*/ 245 w 249"/>
                <a:gd name="T117" fmla="*/ 116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9" h="475">
                  <a:moveTo>
                    <a:pt x="245" y="116"/>
                  </a:moveTo>
                  <a:lnTo>
                    <a:pt x="247" y="135"/>
                  </a:lnTo>
                  <a:lnTo>
                    <a:pt x="249" y="152"/>
                  </a:lnTo>
                  <a:lnTo>
                    <a:pt x="249" y="171"/>
                  </a:lnTo>
                  <a:lnTo>
                    <a:pt x="244" y="190"/>
                  </a:lnTo>
                  <a:lnTo>
                    <a:pt x="234" y="186"/>
                  </a:lnTo>
                  <a:lnTo>
                    <a:pt x="224" y="180"/>
                  </a:lnTo>
                  <a:lnTo>
                    <a:pt x="214" y="174"/>
                  </a:lnTo>
                  <a:lnTo>
                    <a:pt x="204" y="167"/>
                  </a:lnTo>
                  <a:lnTo>
                    <a:pt x="194" y="163"/>
                  </a:lnTo>
                  <a:lnTo>
                    <a:pt x="183" y="157"/>
                  </a:lnTo>
                  <a:lnTo>
                    <a:pt x="173" y="152"/>
                  </a:lnTo>
                  <a:lnTo>
                    <a:pt x="161" y="149"/>
                  </a:lnTo>
                  <a:lnTo>
                    <a:pt x="149" y="156"/>
                  </a:lnTo>
                  <a:lnTo>
                    <a:pt x="135" y="164"/>
                  </a:lnTo>
                  <a:lnTo>
                    <a:pt x="122" y="172"/>
                  </a:lnTo>
                  <a:lnTo>
                    <a:pt x="109" y="181"/>
                  </a:lnTo>
                  <a:lnTo>
                    <a:pt x="98" y="191"/>
                  </a:lnTo>
                  <a:lnTo>
                    <a:pt x="88" y="203"/>
                  </a:lnTo>
                  <a:lnTo>
                    <a:pt x="80" y="214"/>
                  </a:lnTo>
                  <a:lnTo>
                    <a:pt x="73" y="228"/>
                  </a:lnTo>
                  <a:lnTo>
                    <a:pt x="65" y="262"/>
                  </a:lnTo>
                  <a:lnTo>
                    <a:pt x="63" y="295"/>
                  </a:lnTo>
                  <a:lnTo>
                    <a:pt x="67" y="327"/>
                  </a:lnTo>
                  <a:lnTo>
                    <a:pt x="75" y="358"/>
                  </a:lnTo>
                  <a:lnTo>
                    <a:pt x="85" y="390"/>
                  </a:lnTo>
                  <a:lnTo>
                    <a:pt x="99" y="418"/>
                  </a:lnTo>
                  <a:lnTo>
                    <a:pt x="115" y="447"/>
                  </a:lnTo>
                  <a:lnTo>
                    <a:pt x="131" y="474"/>
                  </a:lnTo>
                  <a:lnTo>
                    <a:pt x="126" y="475"/>
                  </a:lnTo>
                  <a:lnTo>
                    <a:pt x="119" y="475"/>
                  </a:lnTo>
                  <a:lnTo>
                    <a:pt x="113" y="475"/>
                  </a:lnTo>
                  <a:lnTo>
                    <a:pt x="107" y="474"/>
                  </a:lnTo>
                  <a:lnTo>
                    <a:pt x="101" y="472"/>
                  </a:lnTo>
                  <a:lnTo>
                    <a:pt x="97" y="471"/>
                  </a:lnTo>
                  <a:lnTo>
                    <a:pt x="91" y="469"/>
                  </a:lnTo>
                  <a:lnTo>
                    <a:pt x="85" y="467"/>
                  </a:lnTo>
                  <a:lnTo>
                    <a:pt x="69" y="422"/>
                  </a:lnTo>
                  <a:lnTo>
                    <a:pt x="20" y="129"/>
                  </a:lnTo>
                  <a:lnTo>
                    <a:pt x="16" y="116"/>
                  </a:lnTo>
                  <a:lnTo>
                    <a:pt x="12" y="105"/>
                  </a:lnTo>
                  <a:lnTo>
                    <a:pt x="7" y="92"/>
                  </a:lnTo>
                  <a:lnTo>
                    <a:pt x="0" y="81"/>
                  </a:lnTo>
                  <a:lnTo>
                    <a:pt x="8" y="67"/>
                  </a:lnTo>
                  <a:lnTo>
                    <a:pt x="17" y="53"/>
                  </a:lnTo>
                  <a:lnTo>
                    <a:pt x="28" y="39"/>
                  </a:lnTo>
                  <a:lnTo>
                    <a:pt x="39" y="28"/>
                  </a:lnTo>
                  <a:lnTo>
                    <a:pt x="52" y="16"/>
                  </a:lnTo>
                  <a:lnTo>
                    <a:pt x="67" y="8"/>
                  </a:lnTo>
                  <a:lnTo>
                    <a:pt x="82" y="2"/>
                  </a:lnTo>
                  <a:lnTo>
                    <a:pt x="98" y="0"/>
                  </a:lnTo>
                  <a:lnTo>
                    <a:pt x="122" y="2"/>
                  </a:lnTo>
                  <a:lnTo>
                    <a:pt x="146" y="9"/>
                  </a:lnTo>
                  <a:lnTo>
                    <a:pt x="169" y="20"/>
                  </a:lnTo>
                  <a:lnTo>
                    <a:pt x="191" y="34"/>
                  </a:lnTo>
                  <a:lnTo>
                    <a:pt x="210" y="51"/>
                  </a:lnTo>
                  <a:lnTo>
                    <a:pt x="226" y="70"/>
                  </a:lnTo>
                  <a:lnTo>
                    <a:pt x="237" y="92"/>
                  </a:lnTo>
                  <a:lnTo>
                    <a:pt x="245" y="116"/>
                  </a:lnTo>
                  <a:close/>
                </a:path>
              </a:pathLst>
            </a:custGeom>
            <a:solidFill>
              <a:srgbClr val="E2BF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4"/>
            <p:cNvSpPr>
              <a:spLocks/>
            </p:cNvSpPr>
            <p:nvPr/>
          </p:nvSpPr>
          <p:spPr bwMode="auto">
            <a:xfrm>
              <a:off x="4250" y="2586"/>
              <a:ext cx="154" cy="254"/>
            </a:xfrm>
            <a:custGeom>
              <a:avLst/>
              <a:gdLst>
                <a:gd name="T0" fmla="*/ 230 w 307"/>
                <a:gd name="T1" fmla="*/ 59 h 508"/>
                <a:gd name="T2" fmla="*/ 247 w 307"/>
                <a:gd name="T3" fmla="*/ 105 h 508"/>
                <a:gd name="T4" fmla="*/ 283 w 307"/>
                <a:gd name="T5" fmla="*/ 335 h 508"/>
                <a:gd name="T6" fmla="*/ 287 w 307"/>
                <a:gd name="T7" fmla="*/ 357 h 508"/>
                <a:gd name="T8" fmla="*/ 291 w 307"/>
                <a:gd name="T9" fmla="*/ 378 h 508"/>
                <a:gd name="T10" fmla="*/ 298 w 307"/>
                <a:gd name="T11" fmla="*/ 398 h 508"/>
                <a:gd name="T12" fmla="*/ 307 w 307"/>
                <a:gd name="T13" fmla="*/ 417 h 508"/>
                <a:gd name="T14" fmla="*/ 303 w 307"/>
                <a:gd name="T15" fmla="*/ 432 h 508"/>
                <a:gd name="T16" fmla="*/ 296 w 307"/>
                <a:gd name="T17" fmla="*/ 446 h 508"/>
                <a:gd name="T18" fmla="*/ 289 w 307"/>
                <a:gd name="T19" fmla="*/ 459 h 508"/>
                <a:gd name="T20" fmla="*/ 280 w 307"/>
                <a:gd name="T21" fmla="*/ 473 h 508"/>
                <a:gd name="T22" fmla="*/ 269 w 307"/>
                <a:gd name="T23" fmla="*/ 485 h 508"/>
                <a:gd name="T24" fmla="*/ 258 w 307"/>
                <a:gd name="T25" fmla="*/ 494 h 508"/>
                <a:gd name="T26" fmla="*/ 244 w 307"/>
                <a:gd name="T27" fmla="*/ 501 h 508"/>
                <a:gd name="T28" fmla="*/ 228 w 307"/>
                <a:gd name="T29" fmla="*/ 506 h 508"/>
                <a:gd name="T30" fmla="*/ 222 w 307"/>
                <a:gd name="T31" fmla="*/ 508 h 508"/>
                <a:gd name="T32" fmla="*/ 215 w 307"/>
                <a:gd name="T33" fmla="*/ 508 h 508"/>
                <a:gd name="T34" fmla="*/ 209 w 307"/>
                <a:gd name="T35" fmla="*/ 508 h 508"/>
                <a:gd name="T36" fmla="*/ 204 w 307"/>
                <a:gd name="T37" fmla="*/ 506 h 508"/>
                <a:gd name="T38" fmla="*/ 198 w 307"/>
                <a:gd name="T39" fmla="*/ 503 h 508"/>
                <a:gd name="T40" fmla="*/ 192 w 307"/>
                <a:gd name="T41" fmla="*/ 501 h 508"/>
                <a:gd name="T42" fmla="*/ 186 w 307"/>
                <a:gd name="T43" fmla="*/ 497 h 508"/>
                <a:gd name="T44" fmla="*/ 182 w 307"/>
                <a:gd name="T45" fmla="*/ 495 h 508"/>
                <a:gd name="T46" fmla="*/ 171 w 307"/>
                <a:gd name="T47" fmla="*/ 480 h 508"/>
                <a:gd name="T48" fmla="*/ 162 w 307"/>
                <a:gd name="T49" fmla="*/ 465 h 508"/>
                <a:gd name="T50" fmla="*/ 156 w 307"/>
                <a:gd name="T51" fmla="*/ 449 h 508"/>
                <a:gd name="T52" fmla="*/ 151 w 307"/>
                <a:gd name="T53" fmla="*/ 432 h 508"/>
                <a:gd name="T54" fmla="*/ 145 w 307"/>
                <a:gd name="T55" fmla="*/ 416 h 508"/>
                <a:gd name="T56" fmla="*/ 139 w 307"/>
                <a:gd name="T57" fmla="*/ 398 h 508"/>
                <a:gd name="T58" fmla="*/ 132 w 307"/>
                <a:gd name="T59" fmla="*/ 382 h 508"/>
                <a:gd name="T60" fmla="*/ 123 w 307"/>
                <a:gd name="T61" fmla="*/ 366 h 508"/>
                <a:gd name="T62" fmla="*/ 111 w 307"/>
                <a:gd name="T63" fmla="*/ 334 h 508"/>
                <a:gd name="T64" fmla="*/ 95 w 307"/>
                <a:gd name="T65" fmla="*/ 302 h 508"/>
                <a:gd name="T66" fmla="*/ 76 w 307"/>
                <a:gd name="T67" fmla="*/ 272 h 508"/>
                <a:gd name="T68" fmla="*/ 56 w 307"/>
                <a:gd name="T69" fmla="*/ 242 h 508"/>
                <a:gd name="T70" fmla="*/ 37 w 307"/>
                <a:gd name="T71" fmla="*/ 212 h 508"/>
                <a:gd name="T72" fmla="*/ 20 w 307"/>
                <a:gd name="T73" fmla="*/ 182 h 508"/>
                <a:gd name="T74" fmla="*/ 7 w 307"/>
                <a:gd name="T75" fmla="*/ 150 h 508"/>
                <a:gd name="T76" fmla="*/ 0 w 307"/>
                <a:gd name="T77" fmla="*/ 116 h 508"/>
                <a:gd name="T78" fmla="*/ 5 w 307"/>
                <a:gd name="T79" fmla="*/ 100 h 508"/>
                <a:gd name="T80" fmla="*/ 11 w 307"/>
                <a:gd name="T81" fmla="*/ 86 h 508"/>
                <a:gd name="T82" fmla="*/ 17 w 307"/>
                <a:gd name="T83" fmla="*/ 74 h 508"/>
                <a:gd name="T84" fmla="*/ 24 w 307"/>
                <a:gd name="T85" fmla="*/ 60 h 508"/>
                <a:gd name="T86" fmla="*/ 33 w 307"/>
                <a:gd name="T87" fmla="*/ 47 h 508"/>
                <a:gd name="T88" fmla="*/ 45 w 307"/>
                <a:gd name="T89" fmla="*/ 34 h 508"/>
                <a:gd name="T90" fmla="*/ 58 w 307"/>
                <a:gd name="T91" fmla="*/ 21 h 508"/>
                <a:gd name="T92" fmla="*/ 76 w 307"/>
                <a:gd name="T93" fmla="*/ 4 h 508"/>
                <a:gd name="T94" fmla="*/ 92 w 307"/>
                <a:gd name="T95" fmla="*/ 0 h 508"/>
                <a:gd name="T96" fmla="*/ 109 w 307"/>
                <a:gd name="T97" fmla="*/ 0 h 508"/>
                <a:gd name="T98" fmla="*/ 126 w 307"/>
                <a:gd name="T99" fmla="*/ 1 h 508"/>
                <a:gd name="T100" fmla="*/ 144 w 307"/>
                <a:gd name="T101" fmla="*/ 6 h 508"/>
                <a:gd name="T102" fmla="*/ 161 w 307"/>
                <a:gd name="T103" fmla="*/ 11 h 508"/>
                <a:gd name="T104" fmla="*/ 178 w 307"/>
                <a:gd name="T105" fmla="*/ 18 h 508"/>
                <a:gd name="T106" fmla="*/ 194 w 307"/>
                <a:gd name="T107" fmla="*/ 24 h 508"/>
                <a:gd name="T108" fmla="*/ 209 w 307"/>
                <a:gd name="T109" fmla="*/ 31 h 508"/>
                <a:gd name="T110" fmla="*/ 230 w 307"/>
                <a:gd name="T111" fmla="*/ 59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7" h="508">
                  <a:moveTo>
                    <a:pt x="230" y="59"/>
                  </a:moveTo>
                  <a:lnTo>
                    <a:pt x="247" y="105"/>
                  </a:lnTo>
                  <a:lnTo>
                    <a:pt x="283" y="335"/>
                  </a:lnTo>
                  <a:lnTo>
                    <a:pt x="287" y="357"/>
                  </a:lnTo>
                  <a:lnTo>
                    <a:pt x="291" y="378"/>
                  </a:lnTo>
                  <a:lnTo>
                    <a:pt x="298" y="398"/>
                  </a:lnTo>
                  <a:lnTo>
                    <a:pt x="307" y="417"/>
                  </a:lnTo>
                  <a:lnTo>
                    <a:pt x="303" y="432"/>
                  </a:lnTo>
                  <a:lnTo>
                    <a:pt x="296" y="446"/>
                  </a:lnTo>
                  <a:lnTo>
                    <a:pt x="289" y="459"/>
                  </a:lnTo>
                  <a:lnTo>
                    <a:pt x="280" y="473"/>
                  </a:lnTo>
                  <a:lnTo>
                    <a:pt x="269" y="485"/>
                  </a:lnTo>
                  <a:lnTo>
                    <a:pt x="258" y="494"/>
                  </a:lnTo>
                  <a:lnTo>
                    <a:pt x="244" y="501"/>
                  </a:lnTo>
                  <a:lnTo>
                    <a:pt x="228" y="506"/>
                  </a:lnTo>
                  <a:lnTo>
                    <a:pt x="222" y="508"/>
                  </a:lnTo>
                  <a:lnTo>
                    <a:pt x="215" y="508"/>
                  </a:lnTo>
                  <a:lnTo>
                    <a:pt x="209" y="508"/>
                  </a:lnTo>
                  <a:lnTo>
                    <a:pt x="204" y="506"/>
                  </a:lnTo>
                  <a:lnTo>
                    <a:pt x="198" y="503"/>
                  </a:lnTo>
                  <a:lnTo>
                    <a:pt x="192" y="501"/>
                  </a:lnTo>
                  <a:lnTo>
                    <a:pt x="186" y="497"/>
                  </a:lnTo>
                  <a:lnTo>
                    <a:pt x="182" y="495"/>
                  </a:lnTo>
                  <a:lnTo>
                    <a:pt x="171" y="480"/>
                  </a:lnTo>
                  <a:lnTo>
                    <a:pt x="162" y="465"/>
                  </a:lnTo>
                  <a:lnTo>
                    <a:pt x="156" y="449"/>
                  </a:lnTo>
                  <a:lnTo>
                    <a:pt x="151" y="432"/>
                  </a:lnTo>
                  <a:lnTo>
                    <a:pt x="145" y="416"/>
                  </a:lnTo>
                  <a:lnTo>
                    <a:pt x="139" y="398"/>
                  </a:lnTo>
                  <a:lnTo>
                    <a:pt x="132" y="382"/>
                  </a:lnTo>
                  <a:lnTo>
                    <a:pt x="123" y="366"/>
                  </a:lnTo>
                  <a:lnTo>
                    <a:pt x="111" y="334"/>
                  </a:lnTo>
                  <a:lnTo>
                    <a:pt x="95" y="302"/>
                  </a:lnTo>
                  <a:lnTo>
                    <a:pt x="76" y="272"/>
                  </a:lnTo>
                  <a:lnTo>
                    <a:pt x="56" y="242"/>
                  </a:lnTo>
                  <a:lnTo>
                    <a:pt x="37" y="212"/>
                  </a:lnTo>
                  <a:lnTo>
                    <a:pt x="20" y="182"/>
                  </a:lnTo>
                  <a:lnTo>
                    <a:pt x="7" y="150"/>
                  </a:lnTo>
                  <a:lnTo>
                    <a:pt x="0" y="116"/>
                  </a:lnTo>
                  <a:lnTo>
                    <a:pt x="5" y="100"/>
                  </a:lnTo>
                  <a:lnTo>
                    <a:pt x="11" y="86"/>
                  </a:lnTo>
                  <a:lnTo>
                    <a:pt x="17" y="74"/>
                  </a:lnTo>
                  <a:lnTo>
                    <a:pt x="24" y="60"/>
                  </a:lnTo>
                  <a:lnTo>
                    <a:pt x="33" y="47"/>
                  </a:lnTo>
                  <a:lnTo>
                    <a:pt x="45" y="34"/>
                  </a:lnTo>
                  <a:lnTo>
                    <a:pt x="58" y="21"/>
                  </a:lnTo>
                  <a:lnTo>
                    <a:pt x="76" y="4"/>
                  </a:lnTo>
                  <a:lnTo>
                    <a:pt x="92" y="0"/>
                  </a:lnTo>
                  <a:lnTo>
                    <a:pt x="109" y="0"/>
                  </a:lnTo>
                  <a:lnTo>
                    <a:pt x="126" y="1"/>
                  </a:lnTo>
                  <a:lnTo>
                    <a:pt x="144" y="6"/>
                  </a:lnTo>
                  <a:lnTo>
                    <a:pt x="161" y="11"/>
                  </a:lnTo>
                  <a:lnTo>
                    <a:pt x="178" y="18"/>
                  </a:lnTo>
                  <a:lnTo>
                    <a:pt x="194" y="24"/>
                  </a:lnTo>
                  <a:lnTo>
                    <a:pt x="209" y="31"/>
                  </a:lnTo>
                  <a:lnTo>
                    <a:pt x="230" y="59"/>
                  </a:lnTo>
                  <a:close/>
                </a:path>
              </a:pathLst>
            </a:custGeom>
            <a:solidFill>
              <a:srgbClr val="E2BF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5"/>
            <p:cNvSpPr>
              <a:spLocks/>
            </p:cNvSpPr>
            <p:nvPr/>
          </p:nvSpPr>
          <p:spPr bwMode="auto">
            <a:xfrm>
              <a:off x="4259" y="2608"/>
              <a:ext cx="65" cy="41"/>
            </a:xfrm>
            <a:custGeom>
              <a:avLst/>
              <a:gdLst>
                <a:gd name="T0" fmla="*/ 129 w 129"/>
                <a:gd name="T1" fmla="*/ 3 h 83"/>
                <a:gd name="T2" fmla="*/ 121 w 129"/>
                <a:gd name="T3" fmla="*/ 10 h 83"/>
                <a:gd name="T4" fmla="*/ 112 w 129"/>
                <a:gd name="T5" fmla="*/ 16 h 83"/>
                <a:gd name="T6" fmla="*/ 103 w 129"/>
                <a:gd name="T7" fmla="*/ 20 h 83"/>
                <a:gd name="T8" fmla="*/ 92 w 129"/>
                <a:gd name="T9" fmla="*/ 24 h 83"/>
                <a:gd name="T10" fmla="*/ 82 w 129"/>
                <a:gd name="T11" fmla="*/ 28 h 83"/>
                <a:gd name="T12" fmla="*/ 71 w 129"/>
                <a:gd name="T13" fmla="*/ 33 h 83"/>
                <a:gd name="T14" fmla="*/ 61 w 129"/>
                <a:gd name="T15" fmla="*/ 38 h 83"/>
                <a:gd name="T16" fmla="*/ 51 w 129"/>
                <a:gd name="T17" fmla="*/ 44 h 83"/>
                <a:gd name="T18" fmla="*/ 44 w 129"/>
                <a:gd name="T19" fmla="*/ 49 h 83"/>
                <a:gd name="T20" fmla="*/ 37 w 129"/>
                <a:gd name="T21" fmla="*/ 55 h 83"/>
                <a:gd name="T22" fmla="*/ 31 w 129"/>
                <a:gd name="T23" fmla="*/ 59 h 83"/>
                <a:gd name="T24" fmla="*/ 25 w 129"/>
                <a:gd name="T25" fmla="*/ 65 h 83"/>
                <a:gd name="T26" fmla="*/ 20 w 129"/>
                <a:gd name="T27" fmla="*/ 70 h 83"/>
                <a:gd name="T28" fmla="*/ 15 w 129"/>
                <a:gd name="T29" fmla="*/ 74 h 83"/>
                <a:gd name="T30" fmla="*/ 8 w 129"/>
                <a:gd name="T31" fmla="*/ 79 h 83"/>
                <a:gd name="T32" fmla="*/ 2 w 129"/>
                <a:gd name="T33" fmla="*/ 83 h 83"/>
                <a:gd name="T34" fmla="*/ 0 w 129"/>
                <a:gd name="T35" fmla="*/ 74 h 83"/>
                <a:gd name="T36" fmla="*/ 0 w 129"/>
                <a:gd name="T37" fmla="*/ 68 h 83"/>
                <a:gd name="T38" fmla="*/ 3 w 129"/>
                <a:gd name="T39" fmla="*/ 61 h 83"/>
                <a:gd name="T40" fmla="*/ 9 w 129"/>
                <a:gd name="T41" fmla="*/ 54 h 83"/>
                <a:gd name="T42" fmla="*/ 15 w 129"/>
                <a:gd name="T43" fmla="*/ 47 h 83"/>
                <a:gd name="T44" fmla="*/ 21 w 129"/>
                <a:gd name="T45" fmla="*/ 40 h 83"/>
                <a:gd name="T46" fmla="*/ 26 w 129"/>
                <a:gd name="T47" fmla="*/ 33 h 83"/>
                <a:gd name="T48" fmla="*/ 30 w 129"/>
                <a:gd name="T49" fmla="*/ 26 h 83"/>
                <a:gd name="T50" fmla="*/ 47 w 129"/>
                <a:gd name="T51" fmla="*/ 13 h 83"/>
                <a:gd name="T52" fmla="*/ 66 w 129"/>
                <a:gd name="T53" fmla="*/ 6 h 83"/>
                <a:gd name="T54" fmla="*/ 82 w 129"/>
                <a:gd name="T55" fmla="*/ 2 h 83"/>
                <a:gd name="T56" fmla="*/ 97 w 129"/>
                <a:gd name="T57" fmla="*/ 0 h 83"/>
                <a:gd name="T58" fmla="*/ 111 w 129"/>
                <a:gd name="T59" fmla="*/ 0 h 83"/>
                <a:gd name="T60" fmla="*/ 120 w 129"/>
                <a:gd name="T61" fmla="*/ 1 h 83"/>
                <a:gd name="T62" fmla="*/ 127 w 129"/>
                <a:gd name="T63" fmla="*/ 2 h 83"/>
                <a:gd name="T64" fmla="*/ 129 w 129"/>
                <a:gd name="T65" fmla="*/ 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9" h="83">
                  <a:moveTo>
                    <a:pt x="129" y="3"/>
                  </a:moveTo>
                  <a:lnTo>
                    <a:pt x="121" y="10"/>
                  </a:lnTo>
                  <a:lnTo>
                    <a:pt x="112" y="16"/>
                  </a:lnTo>
                  <a:lnTo>
                    <a:pt x="103" y="20"/>
                  </a:lnTo>
                  <a:lnTo>
                    <a:pt x="92" y="24"/>
                  </a:lnTo>
                  <a:lnTo>
                    <a:pt x="82" y="28"/>
                  </a:lnTo>
                  <a:lnTo>
                    <a:pt x="71" y="33"/>
                  </a:lnTo>
                  <a:lnTo>
                    <a:pt x="61" y="38"/>
                  </a:lnTo>
                  <a:lnTo>
                    <a:pt x="51" y="44"/>
                  </a:lnTo>
                  <a:lnTo>
                    <a:pt x="44" y="49"/>
                  </a:lnTo>
                  <a:lnTo>
                    <a:pt x="37" y="55"/>
                  </a:lnTo>
                  <a:lnTo>
                    <a:pt x="31" y="59"/>
                  </a:lnTo>
                  <a:lnTo>
                    <a:pt x="25" y="65"/>
                  </a:lnTo>
                  <a:lnTo>
                    <a:pt x="20" y="70"/>
                  </a:lnTo>
                  <a:lnTo>
                    <a:pt x="15" y="74"/>
                  </a:lnTo>
                  <a:lnTo>
                    <a:pt x="8" y="79"/>
                  </a:lnTo>
                  <a:lnTo>
                    <a:pt x="2" y="83"/>
                  </a:lnTo>
                  <a:lnTo>
                    <a:pt x="0" y="74"/>
                  </a:lnTo>
                  <a:lnTo>
                    <a:pt x="0" y="68"/>
                  </a:lnTo>
                  <a:lnTo>
                    <a:pt x="3" y="61"/>
                  </a:lnTo>
                  <a:lnTo>
                    <a:pt x="9" y="54"/>
                  </a:lnTo>
                  <a:lnTo>
                    <a:pt x="15" y="47"/>
                  </a:lnTo>
                  <a:lnTo>
                    <a:pt x="21" y="40"/>
                  </a:lnTo>
                  <a:lnTo>
                    <a:pt x="26" y="33"/>
                  </a:lnTo>
                  <a:lnTo>
                    <a:pt x="30" y="26"/>
                  </a:lnTo>
                  <a:lnTo>
                    <a:pt x="47" y="13"/>
                  </a:lnTo>
                  <a:lnTo>
                    <a:pt x="66" y="6"/>
                  </a:lnTo>
                  <a:lnTo>
                    <a:pt x="82" y="2"/>
                  </a:lnTo>
                  <a:lnTo>
                    <a:pt x="97" y="0"/>
                  </a:lnTo>
                  <a:lnTo>
                    <a:pt x="111" y="0"/>
                  </a:lnTo>
                  <a:lnTo>
                    <a:pt x="120" y="1"/>
                  </a:lnTo>
                  <a:lnTo>
                    <a:pt x="127" y="2"/>
                  </a:lnTo>
                  <a:lnTo>
                    <a:pt x="129"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6"/>
            <p:cNvSpPr>
              <a:spLocks/>
            </p:cNvSpPr>
            <p:nvPr/>
          </p:nvSpPr>
          <p:spPr bwMode="auto">
            <a:xfrm>
              <a:off x="4461" y="2649"/>
              <a:ext cx="53" cy="95"/>
            </a:xfrm>
            <a:custGeom>
              <a:avLst/>
              <a:gdLst>
                <a:gd name="T0" fmla="*/ 106 w 106"/>
                <a:gd name="T1" fmla="*/ 117 h 190"/>
                <a:gd name="T2" fmla="*/ 103 w 106"/>
                <a:gd name="T3" fmla="*/ 137 h 190"/>
                <a:gd name="T4" fmla="*/ 99 w 106"/>
                <a:gd name="T5" fmla="*/ 157 h 190"/>
                <a:gd name="T6" fmla="*/ 93 w 106"/>
                <a:gd name="T7" fmla="*/ 175 h 190"/>
                <a:gd name="T8" fmla="*/ 81 w 106"/>
                <a:gd name="T9" fmla="*/ 190 h 190"/>
                <a:gd name="T10" fmla="*/ 71 w 106"/>
                <a:gd name="T11" fmla="*/ 185 h 190"/>
                <a:gd name="T12" fmla="*/ 60 w 106"/>
                <a:gd name="T13" fmla="*/ 178 h 190"/>
                <a:gd name="T14" fmla="*/ 50 w 106"/>
                <a:gd name="T15" fmla="*/ 170 h 190"/>
                <a:gd name="T16" fmla="*/ 41 w 106"/>
                <a:gd name="T17" fmla="*/ 160 h 190"/>
                <a:gd name="T18" fmla="*/ 30 w 106"/>
                <a:gd name="T19" fmla="*/ 151 h 190"/>
                <a:gd name="T20" fmla="*/ 20 w 106"/>
                <a:gd name="T21" fmla="*/ 142 h 190"/>
                <a:gd name="T22" fmla="*/ 11 w 106"/>
                <a:gd name="T23" fmla="*/ 134 h 190"/>
                <a:gd name="T24" fmla="*/ 0 w 106"/>
                <a:gd name="T25" fmla="*/ 127 h 190"/>
                <a:gd name="T26" fmla="*/ 10 w 106"/>
                <a:gd name="T27" fmla="*/ 97 h 190"/>
                <a:gd name="T28" fmla="*/ 14 w 106"/>
                <a:gd name="T29" fmla="*/ 64 h 190"/>
                <a:gd name="T30" fmla="*/ 17 w 106"/>
                <a:gd name="T31" fmla="*/ 31 h 190"/>
                <a:gd name="T32" fmla="*/ 20 w 106"/>
                <a:gd name="T33" fmla="*/ 0 h 190"/>
                <a:gd name="T34" fmla="*/ 35 w 106"/>
                <a:gd name="T35" fmla="*/ 13 h 190"/>
                <a:gd name="T36" fmla="*/ 50 w 106"/>
                <a:gd name="T37" fmla="*/ 25 h 190"/>
                <a:gd name="T38" fmla="*/ 65 w 106"/>
                <a:gd name="T39" fmla="*/ 36 h 190"/>
                <a:gd name="T40" fmla="*/ 80 w 106"/>
                <a:gd name="T41" fmla="*/ 49 h 190"/>
                <a:gd name="T42" fmla="*/ 91 w 106"/>
                <a:gd name="T43" fmla="*/ 63 h 190"/>
                <a:gd name="T44" fmla="*/ 101 w 106"/>
                <a:gd name="T45" fmla="*/ 78 h 190"/>
                <a:gd name="T46" fmla="*/ 106 w 106"/>
                <a:gd name="T47" fmla="*/ 96 h 190"/>
                <a:gd name="T48" fmla="*/ 106 w 106"/>
                <a:gd name="T49" fmla="*/ 11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6" h="190">
                  <a:moveTo>
                    <a:pt x="106" y="117"/>
                  </a:moveTo>
                  <a:lnTo>
                    <a:pt x="103" y="137"/>
                  </a:lnTo>
                  <a:lnTo>
                    <a:pt x="99" y="157"/>
                  </a:lnTo>
                  <a:lnTo>
                    <a:pt x="93" y="175"/>
                  </a:lnTo>
                  <a:lnTo>
                    <a:pt x="81" y="190"/>
                  </a:lnTo>
                  <a:lnTo>
                    <a:pt x="71" y="185"/>
                  </a:lnTo>
                  <a:lnTo>
                    <a:pt x="60" y="178"/>
                  </a:lnTo>
                  <a:lnTo>
                    <a:pt x="50" y="170"/>
                  </a:lnTo>
                  <a:lnTo>
                    <a:pt x="41" y="160"/>
                  </a:lnTo>
                  <a:lnTo>
                    <a:pt x="30" y="151"/>
                  </a:lnTo>
                  <a:lnTo>
                    <a:pt x="20" y="142"/>
                  </a:lnTo>
                  <a:lnTo>
                    <a:pt x="11" y="134"/>
                  </a:lnTo>
                  <a:lnTo>
                    <a:pt x="0" y="127"/>
                  </a:lnTo>
                  <a:lnTo>
                    <a:pt x="10" y="97"/>
                  </a:lnTo>
                  <a:lnTo>
                    <a:pt x="14" y="64"/>
                  </a:lnTo>
                  <a:lnTo>
                    <a:pt x="17" y="31"/>
                  </a:lnTo>
                  <a:lnTo>
                    <a:pt x="20" y="0"/>
                  </a:lnTo>
                  <a:lnTo>
                    <a:pt x="35" y="13"/>
                  </a:lnTo>
                  <a:lnTo>
                    <a:pt x="50" y="25"/>
                  </a:lnTo>
                  <a:lnTo>
                    <a:pt x="65" y="36"/>
                  </a:lnTo>
                  <a:lnTo>
                    <a:pt x="80" y="49"/>
                  </a:lnTo>
                  <a:lnTo>
                    <a:pt x="91" y="63"/>
                  </a:lnTo>
                  <a:lnTo>
                    <a:pt x="101" y="78"/>
                  </a:lnTo>
                  <a:lnTo>
                    <a:pt x="106" y="96"/>
                  </a:lnTo>
                  <a:lnTo>
                    <a:pt x="106" y="117"/>
                  </a:lnTo>
                  <a:close/>
                </a:path>
              </a:pathLst>
            </a:custGeom>
            <a:solidFill>
              <a:srgbClr val="F2E0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7"/>
            <p:cNvSpPr>
              <a:spLocks/>
            </p:cNvSpPr>
            <p:nvPr/>
          </p:nvSpPr>
          <p:spPr bwMode="auto">
            <a:xfrm>
              <a:off x="4180" y="2721"/>
              <a:ext cx="59" cy="61"/>
            </a:xfrm>
            <a:custGeom>
              <a:avLst/>
              <a:gdLst>
                <a:gd name="T0" fmla="*/ 118 w 118"/>
                <a:gd name="T1" fmla="*/ 9 h 122"/>
                <a:gd name="T2" fmla="*/ 114 w 118"/>
                <a:gd name="T3" fmla="*/ 14 h 122"/>
                <a:gd name="T4" fmla="*/ 110 w 118"/>
                <a:gd name="T5" fmla="*/ 18 h 122"/>
                <a:gd name="T6" fmla="*/ 104 w 118"/>
                <a:gd name="T7" fmla="*/ 21 h 122"/>
                <a:gd name="T8" fmla="*/ 98 w 118"/>
                <a:gd name="T9" fmla="*/ 24 h 122"/>
                <a:gd name="T10" fmla="*/ 91 w 118"/>
                <a:gd name="T11" fmla="*/ 26 h 122"/>
                <a:gd name="T12" fmla="*/ 85 w 118"/>
                <a:gd name="T13" fmla="*/ 27 h 122"/>
                <a:gd name="T14" fmla="*/ 80 w 118"/>
                <a:gd name="T15" fmla="*/ 31 h 122"/>
                <a:gd name="T16" fmla="*/ 74 w 118"/>
                <a:gd name="T17" fmla="*/ 34 h 122"/>
                <a:gd name="T18" fmla="*/ 62 w 118"/>
                <a:gd name="T19" fmla="*/ 42 h 122"/>
                <a:gd name="T20" fmla="*/ 52 w 118"/>
                <a:gd name="T21" fmla="*/ 50 h 122"/>
                <a:gd name="T22" fmla="*/ 43 w 118"/>
                <a:gd name="T23" fmla="*/ 61 h 122"/>
                <a:gd name="T24" fmla="*/ 35 w 118"/>
                <a:gd name="T25" fmla="*/ 70 h 122"/>
                <a:gd name="T26" fmla="*/ 28 w 118"/>
                <a:gd name="T27" fmla="*/ 81 h 122"/>
                <a:gd name="T28" fmla="*/ 22 w 118"/>
                <a:gd name="T29" fmla="*/ 93 h 122"/>
                <a:gd name="T30" fmla="*/ 17 w 118"/>
                <a:gd name="T31" fmla="*/ 104 h 122"/>
                <a:gd name="T32" fmla="*/ 15 w 118"/>
                <a:gd name="T33" fmla="*/ 118 h 122"/>
                <a:gd name="T34" fmla="*/ 12 w 118"/>
                <a:gd name="T35" fmla="*/ 122 h 122"/>
                <a:gd name="T36" fmla="*/ 8 w 118"/>
                <a:gd name="T37" fmla="*/ 120 h 122"/>
                <a:gd name="T38" fmla="*/ 4 w 118"/>
                <a:gd name="T39" fmla="*/ 118 h 122"/>
                <a:gd name="T40" fmla="*/ 0 w 118"/>
                <a:gd name="T41" fmla="*/ 116 h 122"/>
                <a:gd name="T42" fmla="*/ 0 w 118"/>
                <a:gd name="T43" fmla="*/ 103 h 122"/>
                <a:gd name="T44" fmla="*/ 1 w 118"/>
                <a:gd name="T45" fmla="*/ 92 h 122"/>
                <a:gd name="T46" fmla="*/ 2 w 118"/>
                <a:gd name="T47" fmla="*/ 80 h 122"/>
                <a:gd name="T48" fmla="*/ 7 w 118"/>
                <a:gd name="T49" fmla="*/ 69 h 122"/>
                <a:gd name="T50" fmla="*/ 12 w 118"/>
                <a:gd name="T51" fmla="*/ 58 h 122"/>
                <a:gd name="T52" fmla="*/ 17 w 118"/>
                <a:gd name="T53" fmla="*/ 47 h 122"/>
                <a:gd name="T54" fmla="*/ 24 w 118"/>
                <a:gd name="T55" fmla="*/ 36 h 122"/>
                <a:gd name="T56" fmla="*/ 34 w 118"/>
                <a:gd name="T57" fmla="*/ 25 h 122"/>
                <a:gd name="T58" fmla="*/ 43 w 118"/>
                <a:gd name="T59" fmla="*/ 18 h 122"/>
                <a:gd name="T60" fmla="*/ 53 w 118"/>
                <a:gd name="T61" fmla="*/ 11 h 122"/>
                <a:gd name="T62" fmla="*/ 65 w 118"/>
                <a:gd name="T63" fmla="*/ 5 h 122"/>
                <a:gd name="T64" fmla="*/ 75 w 118"/>
                <a:gd name="T65" fmla="*/ 1 h 122"/>
                <a:gd name="T66" fmla="*/ 87 w 118"/>
                <a:gd name="T67" fmla="*/ 0 h 122"/>
                <a:gd name="T68" fmla="*/ 97 w 118"/>
                <a:gd name="T69" fmla="*/ 0 h 122"/>
                <a:gd name="T70" fmla="*/ 107 w 118"/>
                <a:gd name="T71" fmla="*/ 2 h 122"/>
                <a:gd name="T72" fmla="*/ 118 w 118"/>
                <a:gd name="T73" fmla="*/ 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8" h="122">
                  <a:moveTo>
                    <a:pt x="118" y="9"/>
                  </a:moveTo>
                  <a:lnTo>
                    <a:pt x="114" y="14"/>
                  </a:lnTo>
                  <a:lnTo>
                    <a:pt x="110" y="18"/>
                  </a:lnTo>
                  <a:lnTo>
                    <a:pt x="104" y="21"/>
                  </a:lnTo>
                  <a:lnTo>
                    <a:pt x="98" y="24"/>
                  </a:lnTo>
                  <a:lnTo>
                    <a:pt x="91" y="26"/>
                  </a:lnTo>
                  <a:lnTo>
                    <a:pt x="85" y="27"/>
                  </a:lnTo>
                  <a:lnTo>
                    <a:pt x="80" y="31"/>
                  </a:lnTo>
                  <a:lnTo>
                    <a:pt x="74" y="34"/>
                  </a:lnTo>
                  <a:lnTo>
                    <a:pt x="62" y="42"/>
                  </a:lnTo>
                  <a:lnTo>
                    <a:pt x="52" y="50"/>
                  </a:lnTo>
                  <a:lnTo>
                    <a:pt x="43" y="61"/>
                  </a:lnTo>
                  <a:lnTo>
                    <a:pt x="35" y="70"/>
                  </a:lnTo>
                  <a:lnTo>
                    <a:pt x="28" y="81"/>
                  </a:lnTo>
                  <a:lnTo>
                    <a:pt x="22" y="93"/>
                  </a:lnTo>
                  <a:lnTo>
                    <a:pt x="17" y="104"/>
                  </a:lnTo>
                  <a:lnTo>
                    <a:pt x="15" y="118"/>
                  </a:lnTo>
                  <a:lnTo>
                    <a:pt x="12" y="122"/>
                  </a:lnTo>
                  <a:lnTo>
                    <a:pt x="8" y="120"/>
                  </a:lnTo>
                  <a:lnTo>
                    <a:pt x="4" y="118"/>
                  </a:lnTo>
                  <a:lnTo>
                    <a:pt x="0" y="116"/>
                  </a:lnTo>
                  <a:lnTo>
                    <a:pt x="0" y="103"/>
                  </a:lnTo>
                  <a:lnTo>
                    <a:pt x="1" y="92"/>
                  </a:lnTo>
                  <a:lnTo>
                    <a:pt x="2" y="80"/>
                  </a:lnTo>
                  <a:lnTo>
                    <a:pt x="7" y="69"/>
                  </a:lnTo>
                  <a:lnTo>
                    <a:pt x="12" y="58"/>
                  </a:lnTo>
                  <a:lnTo>
                    <a:pt x="17" y="47"/>
                  </a:lnTo>
                  <a:lnTo>
                    <a:pt x="24" y="36"/>
                  </a:lnTo>
                  <a:lnTo>
                    <a:pt x="34" y="25"/>
                  </a:lnTo>
                  <a:lnTo>
                    <a:pt x="43" y="18"/>
                  </a:lnTo>
                  <a:lnTo>
                    <a:pt x="53" y="11"/>
                  </a:lnTo>
                  <a:lnTo>
                    <a:pt x="65" y="5"/>
                  </a:lnTo>
                  <a:lnTo>
                    <a:pt x="75" y="1"/>
                  </a:lnTo>
                  <a:lnTo>
                    <a:pt x="87" y="0"/>
                  </a:lnTo>
                  <a:lnTo>
                    <a:pt x="97" y="0"/>
                  </a:lnTo>
                  <a:lnTo>
                    <a:pt x="107" y="2"/>
                  </a:lnTo>
                  <a:lnTo>
                    <a:pt x="11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8"/>
            <p:cNvSpPr>
              <a:spLocks/>
            </p:cNvSpPr>
            <p:nvPr/>
          </p:nvSpPr>
          <p:spPr bwMode="auto">
            <a:xfrm>
              <a:off x="4196" y="3083"/>
              <a:ext cx="150" cy="50"/>
            </a:xfrm>
            <a:custGeom>
              <a:avLst/>
              <a:gdLst>
                <a:gd name="T0" fmla="*/ 170 w 300"/>
                <a:gd name="T1" fmla="*/ 75 h 100"/>
                <a:gd name="T2" fmla="*/ 186 w 300"/>
                <a:gd name="T3" fmla="*/ 71 h 100"/>
                <a:gd name="T4" fmla="*/ 203 w 300"/>
                <a:gd name="T5" fmla="*/ 68 h 100"/>
                <a:gd name="T6" fmla="*/ 220 w 300"/>
                <a:gd name="T7" fmla="*/ 63 h 100"/>
                <a:gd name="T8" fmla="*/ 239 w 300"/>
                <a:gd name="T9" fmla="*/ 60 h 100"/>
                <a:gd name="T10" fmla="*/ 255 w 300"/>
                <a:gd name="T11" fmla="*/ 59 h 100"/>
                <a:gd name="T12" fmla="*/ 272 w 300"/>
                <a:gd name="T13" fmla="*/ 61 h 100"/>
                <a:gd name="T14" fmla="*/ 287 w 300"/>
                <a:gd name="T15" fmla="*/ 68 h 100"/>
                <a:gd name="T16" fmla="*/ 300 w 300"/>
                <a:gd name="T17" fmla="*/ 79 h 100"/>
                <a:gd name="T18" fmla="*/ 299 w 300"/>
                <a:gd name="T19" fmla="*/ 84 h 100"/>
                <a:gd name="T20" fmla="*/ 296 w 300"/>
                <a:gd name="T21" fmla="*/ 86 h 100"/>
                <a:gd name="T22" fmla="*/ 293 w 300"/>
                <a:gd name="T23" fmla="*/ 89 h 100"/>
                <a:gd name="T24" fmla="*/ 290 w 300"/>
                <a:gd name="T25" fmla="*/ 91 h 100"/>
                <a:gd name="T26" fmla="*/ 271 w 300"/>
                <a:gd name="T27" fmla="*/ 89 h 100"/>
                <a:gd name="T28" fmla="*/ 252 w 300"/>
                <a:gd name="T29" fmla="*/ 89 h 100"/>
                <a:gd name="T30" fmla="*/ 232 w 300"/>
                <a:gd name="T31" fmla="*/ 90 h 100"/>
                <a:gd name="T32" fmla="*/ 210 w 300"/>
                <a:gd name="T33" fmla="*/ 92 h 100"/>
                <a:gd name="T34" fmla="*/ 188 w 300"/>
                <a:gd name="T35" fmla="*/ 94 h 100"/>
                <a:gd name="T36" fmla="*/ 167 w 300"/>
                <a:gd name="T37" fmla="*/ 97 h 100"/>
                <a:gd name="T38" fmla="*/ 146 w 300"/>
                <a:gd name="T39" fmla="*/ 99 h 100"/>
                <a:gd name="T40" fmla="*/ 124 w 300"/>
                <a:gd name="T41" fmla="*/ 100 h 100"/>
                <a:gd name="T42" fmla="*/ 104 w 300"/>
                <a:gd name="T43" fmla="*/ 99 h 100"/>
                <a:gd name="T44" fmla="*/ 84 w 300"/>
                <a:gd name="T45" fmla="*/ 97 h 100"/>
                <a:gd name="T46" fmla="*/ 66 w 300"/>
                <a:gd name="T47" fmla="*/ 92 h 100"/>
                <a:gd name="T48" fmla="*/ 49 w 300"/>
                <a:gd name="T49" fmla="*/ 85 h 100"/>
                <a:gd name="T50" fmla="*/ 34 w 300"/>
                <a:gd name="T51" fmla="*/ 74 h 100"/>
                <a:gd name="T52" fmla="*/ 21 w 300"/>
                <a:gd name="T53" fmla="*/ 59 h 100"/>
                <a:gd name="T54" fmla="*/ 11 w 300"/>
                <a:gd name="T55" fmla="*/ 40 h 100"/>
                <a:gd name="T56" fmla="*/ 3 w 300"/>
                <a:gd name="T57" fmla="*/ 16 h 100"/>
                <a:gd name="T58" fmla="*/ 0 w 300"/>
                <a:gd name="T59" fmla="*/ 10 h 100"/>
                <a:gd name="T60" fmla="*/ 3 w 300"/>
                <a:gd name="T61" fmla="*/ 5 h 100"/>
                <a:gd name="T62" fmla="*/ 6 w 300"/>
                <a:gd name="T63" fmla="*/ 0 h 100"/>
                <a:gd name="T64" fmla="*/ 13 w 300"/>
                <a:gd name="T65" fmla="*/ 0 h 100"/>
                <a:gd name="T66" fmla="*/ 28 w 300"/>
                <a:gd name="T67" fmla="*/ 22 h 100"/>
                <a:gd name="T68" fmla="*/ 44 w 300"/>
                <a:gd name="T69" fmla="*/ 39 h 100"/>
                <a:gd name="T70" fmla="*/ 63 w 300"/>
                <a:gd name="T71" fmla="*/ 52 h 100"/>
                <a:gd name="T72" fmla="*/ 82 w 300"/>
                <a:gd name="T73" fmla="*/ 61 h 100"/>
                <a:gd name="T74" fmla="*/ 103 w 300"/>
                <a:gd name="T75" fmla="*/ 68 h 100"/>
                <a:gd name="T76" fmla="*/ 124 w 300"/>
                <a:gd name="T77" fmla="*/ 71 h 100"/>
                <a:gd name="T78" fmla="*/ 147 w 300"/>
                <a:gd name="T79" fmla="*/ 74 h 100"/>
                <a:gd name="T80" fmla="*/ 170 w 300"/>
                <a:gd name="T81" fmla="*/ 7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0" h="100">
                  <a:moveTo>
                    <a:pt x="170" y="75"/>
                  </a:moveTo>
                  <a:lnTo>
                    <a:pt x="186" y="71"/>
                  </a:lnTo>
                  <a:lnTo>
                    <a:pt x="203" y="68"/>
                  </a:lnTo>
                  <a:lnTo>
                    <a:pt x="220" y="63"/>
                  </a:lnTo>
                  <a:lnTo>
                    <a:pt x="239" y="60"/>
                  </a:lnTo>
                  <a:lnTo>
                    <a:pt x="255" y="59"/>
                  </a:lnTo>
                  <a:lnTo>
                    <a:pt x="272" y="61"/>
                  </a:lnTo>
                  <a:lnTo>
                    <a:pt x="287" y="68"/>
                  </a:lnTo>
                  <a:lnTo>
                    <a:pt x="300" y="79"/>
                  </a:lnTo>
                  <a:lnTo>
                    <a:pt x="299" y="84"/>
                  </a:lnTo>
                  <a:lnTo>
                    <a:pt x="296" y="86"/>
                  </a:lnTo>
                  <a:lnTo>
                    <a:pt x="293" y="89"/>
                  </a:lnTo>
                  <a:lnTo>
                    <a:pt x="290" y="91"/>
                  </a:lnTo>
                  <a:lnTo>
                    <a:pt x="271" y="89"/>
                  </a:lnTo>
                  <a:lnTo>
                    <a:pt x="252" y="89"/>
                  </a:lnTo>
                  <a:lnTo>
                    <a:pt x="232" y="90"/>
                  </a:lnTo>
                  <a:lnTo>
                    <a:pt x="210" y="92"/>
                  </a:lnTo>
                  <a:lnTo>
                    <a:pt x="188" y="94"/>
                  </a:lnTo>
                  <a:lnTo>
                    <a:pt x="167" y="97"/>
                  </a:lnTo>
                  <a:lnTo>
                    <a:pt x="146" y="99"/>
                  </a:lnTo>
                  <a:lnTo>
                    <a:pt x="124" y="100"/>
                  </a:lnTo>
                  <a:lnTo>
                    <a:pt x="104" y="99"/>
                  </a:lnTo>
                  <a:lnTo>
                    <a:pt x="84" y="97"/>
                  </a:lnTo>
                  <a:lnTo>
                    <a:pt x="66" y="92"/>
                  </a:lnTo>
                  <a:lnTo>
                    <a:pt x="49" y="85"/>
                  </a:lnTo>
                  <a:lnTo>
                    <a:pt x="34" y="74"/>
                  </a:lnTo>
                  <a:lnTo>
                    <a:pt x="21" y="59"/>
                  </a:lnTo>
                  <a:lnTo>
                    <a:pt x="11" y="40"/>
                  </a:lnTo>
                  <a:lnTo>
                    <a:pt x="3" y="16"/>
                  </a:lnTo>
                  <a:lnTo>
                    <a:pt x="0" y="10"/>
                  </a:lnTo>
                  <a:lnTo>
                    <a:pt x="3" y="5"/>
                  </a:lnTo>
                  <a:lnTo>
                    <a:pt x="6" y="0"/>
                  </a:lnTo>
                  <a:lnTo>
                    <a:pt x="13" y="0"/>
                  </a:lnTo>
                  <a:lnTo>
                    <a:pt x="28" y="22"/>
                  </a:lnTo>
                  <a:lnTo>
                    <a:pt x="44" y="39"/>
                  </a:lnTo>
                  <a:lnTo>
                    <a:pt x="63" y="52"/>
                  </a:lnTo>
                  <a:lnTo>
                    <a:pt x="82" y="61"/>
                  </a:lnTo>
                  <a:lnTo>
                    <a:pt x="103" y="68"/>
                  </a:lnTo>
                  <a:lnTo>
                    <a:pt x="124" y="71"/>
                  </a:lnTo>
                  <a:lnTo>
                    <a:pt x="147" y="74"/>
                  </a:lnTo>
                  <a:lnTo>
                    <a:pt x="170"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9"/>
            <p:cNvSpPr>
              <a:spLocks/>
            </p:cNvSpPr>
            <p:nvPr/>
          </p:nvSpPr>
          <p:spPr bwMode="auto">
            <a:xfrm>
              <a:off x="4351" y="2848"/>
              <a:ext cx="200" cy="251"/>
            </a:xfrm>
            <a:custGeom>
              <a:avLst/>
              <a:gdLst>
                <a:gd name="T0" fmla="*/ 0 w 400"/>
                <a:gd name="T1" fmla="*/ 129 h 502"/>
                <a:gd name="T2" fmla="*/ 3 w 400"/>
                <a:gd name="T3" fmla="*/ 137 h 502"/>
                <a:gd name="T4" fmla="*/ 8 w 400"/>
                <a:gd name="T5" fmla="*/ 158 h 502"/>
                <a:gd name="T6" fmla="*/ 16 w 400"/>
                <a:gd name="T7" fmla="*/ 189 h 502"/>
                <a:gd name="T8" fmla="*/ 27 w 400"/>
                <a:gd name="T9" fmla="*/ 226 h 502"/>
                <a:gd name="T10" fmla="*/ 38 w 400"/>
                <a:gd name="T11" fmla="*/ 265 h 502"/>
                <a:gd name="T12" fmla="*/ 50 w 400"/>
                <a:gd name="T13" fmla="*/ 303 h 502"/>
                <a:gd name="T14" fmla="*/ 60 w 400"/>
                <a:gd name="T15" fmla="*/ 334 h 502"/>
                <a:gd name="T16" fmla="*/ 68 w 400"/>
                <a:gd name="T17" fmla="*/ 357 h 502"/>
                <a:gd name="T18" fmla="*/ 79 w 400"/>
                <a:gd name="T19" fmla="*/ 376 h 502"/>
                <a:gd name="T20" fmla="*/ 90 w 400"/>
                <a:gd name="T21" fmla="*/ 394 h 502"/>
                <a:gd name="T22" fmla="*/ 103 w 400"/>
                <a:gd name="T23" fmla="*/ 410 h 502"/>
                <a:gd name="T24" fmla="*/ 117 w 400"/>
                <a:gd name="T25" fmla="*/ 425 h 502"/>
                <a:gd name="T26" fmla="*/ 132 w 400"/>
                <a:gd name="T27" fmla="*/ 439 h 502"/>
                <a:gd name="T28" fmla="*/ 148 w 400"/>
                <a:gd name="T29" fmla="*/ 452 h 502"/>
                <a:gd name="T30" fmla="*/ 163 w 400"/>
                <a:gd name="T31" fmla="*/ 462 h 502"/>
                <a:gd name="T32" fmla="*/ 179 w 400"/>
                <a:gd name="T33" fmla="*/ 472 h 502"/>
                <a:gd name="T34" fmla="*/ 194 w 400"/>
                <a:gd name="T35" fmla="*/ 480 h 502"/>
                <a:gd name="T36" fmla="*/ 209 w 400"/>
                <a:gd name="T37" fmla="*/ 488 h 502"/>
                <a:gd name="T38" fmla="*/ 223 w 400"/>
                <a:gd name="T39" fmla="*/ 494 h 502"/>
                <a:gd name="T40" fmla="*/ 235 w 400"/>
                <a:gd name="T41" fmla="*/ 498 h 502"/>
                <a:gd name="T42" fmla="*/ 247 w 400"/>
                <a:gd name="T43" fmla="*/ 501 h 502"/>
                <a:gd name="T44" fmla="*/ 256 w 400"/>
                <a:gd name="T45" fmla="*/ 502 h 502"/>
                <a:gd name="T46" fmla="*/ 264 w 400"/>
                <a:gd name="T47" fmla="*/ 502 h 502"/>
                <a:gd name="T48" fmla="*/ 269 w 400"/>
                <a:gd name="T49" fmla="*/ 501 h 502"/>
                <a:gd name="T50" fmla="*/ 277 w 400"/>
                <a:gd name="T51" fmla="*/ 494 h 502"/>
                <a:gd name="T52" fmla="*/ 287 w 400"/>
                <a:gd name="T53" fmla="*/ 483 h 502"/>
                <a:gd name="T54" fmla="*/ 299 w 400"/>
                <a:gd name="T55" fmla="*/ 469 h 502"/>
                <a:gd name="T56" fmla="*/ 311 w 400"/>
                <a:gd name="T57" fmla="*/ 454 h 502"/>
                <a:gd name="T58" fmla="*/ 324 w 400"/>
                <a:gd name="T59" fmla="*/ 438 h 502"/>
                <a:gd name="T60" fmla="*/ 337 w 400"/>
                <a:gd name="T61" fmla="*/ 423 h 502"/>
                <a:gd name="T62" fmla="*/ 349 w 400"/>
                <a:gd name="T63" fmla="*/ 410 h 502"/>
                <a:gd name="T64" fmla="*/ 361 w 400"/>
                <a:gd name="T65" fmla="*/ 401 h 502"/>
                <a:gd name="T66" fmla="*/ 370 w 400"/>
                <a:gd name="T67" fmla="*/ 390 h 502"/>
                <a:gd name="T68" fmla="*/ 378 w 400"/>
                <a:gd name="T69" fmla="*/ 376 h 502"/>
                <a:gd name="T70" fmla="*/ 385 w 400"/>
                <a:gd name="T71" fmla="*/ 357 h 502"/>
                <a:gd name="T72" fmla="*/ 391 w 400"/>
                <a:gd name="T73" fmla="*/ 339 h 502"/>
                <a:gd name="T74" fmla="*/ 396 w 400"/>
                <a:gd name="T75" fmla="*/ 321 h 502"/>
                <a:gd name="T76" fmla="*/ 398 w 400"/>
                <a:gd name="T77" fmla="*/ 306 h 502"/>
                <a:gd name="T78" fmla="*/ 400 w 400"/>
                <a:gd name="T79" fmla="*/ 296 h 502"/>
                <a:gd name="T80" fmla="*/ 400 w 400"/>
                <a:gd name="T81" fmla="*/ 293 h 502"/>
                <a:gd name="T82" fmla="*/ 245 w 400"/>
                <a:gd name="T83" fmla="*/ 152 h 502"/>
                <a:gd name="T84" fmla="*/ 217 w 400"/>
                <a:gd name="T85" fmla="*/ 0 h 502"/>
                <a:gd name="T86" fmla="*/ 84 w 400"/>
                <a:gd name="T87" fmla="*/ 56 h 502"/>
                <a:gd name="T88" fmla="*/ 0 w 400"/>
                <a:gd name="T89" fmla="*/ 129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0" h="502">
                  <a:moveTo>
                    <a:pt x="0" y="129"/>
                  </a:moveTo>
                  <a:lnTo>
                    <a:pt x="3" y="137"/>
                  </a:lnTo>
                  <a:lnTo>
                    <a:pt x="8" y="158"/>
                  </a:lnTo>
                  <a:lnTo>
                    <a:pt x="16" y="189"/>
                  </a:lnTo>
                  <a:lnTo>
                    <a:pt x="27" y="226"/>
                  </a:lnTo>
                  <a:lnTo>
                    <a:pt x="38" y="265"/>
                  </a:lnTo>
                  <a:lnTo>
                    <a:pt x="50" y="303"/>
                  </a:lnTo>
                  <a:lnTo>
                    <a:pt x="60" y="334"/>
                  </a:lnTo>
                  <a:lnTo>
                    <a:pt x="68" y="357"/>
                  </a:lnTo>
                  <a:lnTo>
                    <a:pt x="79" y="376"/>
                  </a:lnTo>
                  <a:lnTo>
                    <a:pt x="90" y="394"/>
                  </a:lnTo>
                  <a:lnTo>
                    <a:pt x="103" y="410"/>
                  </a:lnTo>
                  <a:lnTo>
                    <a:pt x="117" y="425"/>
                  </a:lnTo>
                  <a:lnTo>
                    <a:pt x="132" y="439"/>
                  </a:lnTo>
                  <a:lnTo>
                    <a:pt x="148" y="452"/>
                  </a:lnTo>
                  <a:lnTo>
                    <a:pt x="163" y="462"/>
                  </a:lnTo>
                  <a:lnTo>
                    <a:pt x="179" y="472"/>
                  </a:lnTo>
                  <a:lnTo>
                    <a:pt x="194" y="480"/>
                  </a:lnTo>
                  <a:lnTo>
                    <a:pt x="209" y="488"/>
                  </a:lnTo>
                  <a:lnTo>
                    <a:pt x="223" y="494"/>
                  </a:lnTo>
                  <a:lnTo>
                    <a:pt x="235" y="498"/>
                  </a:lnTo>
                  <a:lnTo>
                    <a:pt x="247" y="501"/>
                  </a:lnTo>
                  <a:lnTo>
                    <a:pt x="256" y="502"/>
                  </a:lnTo>
                  <a:lnTo>
                    <a:pt x="264" y="502"/>
                  </a:lnTo>
                  <a:lnTo>
                    <a:pt x="269" y="501"/>
                  </a:lnTo>
                  <a:lnTo>
                    <a:pt x="277" y="494"/>
                  </a:lnTo>
                  <a:lnTo>
                    <a:pt x="287" y="483"/>
                  </a:lnTo>
                  <a:lnTo>
                    <a:pt x="299" y="469"/>
                  </a:lnTo>
                  <a:lnTo>
                    <a:pt x="311" y="454"/>
                  </a:lnTo>
                  <a:lnTo>
                    <a:pt x="324" y="438"/>
                  </a:lnTo>
                  <a:lnTo>
                    <a:pt x="337" y="423"/>
                  </a:lnTo>
                  <a:lnTo>
                    <a:pt x="349" y="410"/>
                  </a:lnTo>
                  <a:lnTo>
                    <a:pt x="361" y="401"/>
                  </a:lnTo>
                  <a:lnTo>
                    <a:pt x="370" y="390"/>
                  </a:lnTo>
                  <a:lnTo>
                    <a:pt x="378" y="376"/>
                  </a:lnTo>
                  <a:lnTo>
                    <a:pt x="385" y="357"/>
                  </a:lnTo>
                  <a:lnTo>
                    <a:pt x="391" y="339"/>
                  </a:lnTo>
                  <a:lnTo>
                    <a:pt x="396" y="321"/>
                  </a:lnTo>
                  <a:lnTo>
                    <a:pt x="398" y="306"/>
                  </a:lnTo>
                  <a:lnTo>
                    <a:pt x="400" y="296"/>
                  </a:lnTo>
                  <a:lnTo>
                    <a:pt x="400" y="293"/>
                  </a:lnTo>
                  <a:lnTo>
                    <a:pt x="245" y="152"/>
                  </a:lnTo>
                  <a:lnTo>
                    <a:pt x="217" y="0"/>
                  </a:lnTo>
                  <a:lnTo>
                    <a:pt x="84" y="56"/>
                  </a:lnTo>
                  <a:lnTo>
                    <a:pt x="0" y="129"/>
                  </a:lnTo>
                  <a:close/>
                </a:path>
              </a:pathLst>
            </a:custGeom>
            <a:solidFill>
              <a:srgbClr val="EDD6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0"/>
            <p:cNvSpPr>
              <a:spLocks/>
            </p:cNvSpPr>
            <p:nvPr/>
          </p:nvSpPr>
          <p:spPr bwMode="auto">
            <a:xfrm>
              <a:off x="4177" y="2870"/>
              <a:ext cx="176" cy="239"/>
            </a:xfrm>
            <a:custGeom>
              <a:avLst/>
              <a:gdLst>
                <a:gd name="T0" fmla="*/ 42 w 354"/>
                <a:gd name="T1" fmla="*/ 335 h 478"/>
                <a:gd name="T2" fmla="*/ 43 w 354"/>
                <a:gd name="T3" fmla="*/ 339 h 478"/>
                <a:gd name="T4" fmla="*/ 45 w 354"/>
                <a:gd name="T5" fmla="*/ 349 h 478"/>
                <a:gd name="T6" fmla="*/ 49 w 354"/>
                <a:gd name="T7" fmla="*/ 364 h 478"/>
                <a:gd name="T8" fmla="*/ 56 w 354"/>
                <a:gd name="T9" fmla="*/ 381 h 478"/>
                <a:gd name="T10" fmla="*/ 64 w 354"/>
                <a:gd name="T11" fmla="*/ 401 h 478"/>
                <a:gd name="T12" fmla="*/ 74 w 354"/>
                <a:gd name="T13" fmla="*/ 419 h 478"/>
                <a:gd name="T14" fmla="*/ 87 w 354"/>
                <a:gd name="T15" fmla="*/ 438 h 478"/>
                <a:gd name="T16" fmla="*/ 102 w 354"/>
                <a:gd name="T17" fmla="*/ 451 h 478"/>
                <a:gd name="T18" fmla="*/ 118 w 354"/>
                <a:gd name="T19" fmla="*/ 462 h 478"/>
                <a:gd name="T20" fmla="*/ 133 w 354"/>
                <a:gd name="T21" fmla="*/ 470 h 478"/>
                <a:gd name="T22" fmla="*/ 148 w 354"/>
                <a:gd name="T23" fmla="*/ 475 h 478"/>
                <a:gd name="T24" fmla="*/ 162 w 354"/>
                <a:gd name="T25" fmla="*/ 477 h 478"/>
                <a:gd name="T26" fmla="*/ 175 w 354"/>
                <a:gd name="T27" fmla="*/ 478 h 478"/>
                <a:gd name="T28" fmla="*/ 190 w 354"/>
                <a:gd name="T29" fmla="*/ 478 h 478"/>
                <a:gd name="T30" fmla="*/ 205 w 354"/>
                <a:gd name="T31" fmla="*/ 477 h 478"/>
                <a:gd name="T32" fmla="*/ 221 w 354"/>
                <a:gd name="T33" fmla="*/ 476 h 478"/>
                <a:gd name="T34" fmla="*/ 240 w 354"/>
                <a:gd name="T35" fmla="*/ 473 h 478"/>
                <a:gd name="T36" fmla="*/ 261 w 354"/>
                <a:gd name="T37" fmla="*/ 472 h 478"/>
                <a:gd name="T38" fmla="*/ 282 w 354"/>
                <a:gd name="T39" fmla="*/ 470 h 478"/>
                <a:gd name="T40" fmla="*/ 304 w 354"/>
                <a:gd name="T41" fmla="*/ 468 h 478"/>
                <a:gd name="T42" fmla="*/ 324 w 354"/>
                <a:gd name="T43" fmla="*/ 465 h 478"/>
                <a:gd name="T44" fmla="*/ 339 w 354"/>
                <a:gd name="T45" fmla="*/ 464 h 478"/>
                <a:gd name="T46" fmla="*/ 350 w 354"/>
                <a:gd name="T47" fmla="*/ 463 h 478"/>
                <a:gd name="T48" fmla="*/ 354 w 354"/>
                <a:gd name="T49" fmla="*/ 463 h 478"/>
                <a:gd name="T50" fmla="*/ 285 w 354"/>
                <a:gd name="T51" fmla="*/ 356 h 478"/>
                <a:gd name="T52" fmla="*/ 202 w 354"/>
                <a:gd name="T53" fmla="*/ 304 h 478"/>
                <a:gd name="T54" fmla="*/ 213 w 354"/>
                <a:gd name="T55" fmla="*/ 139 h 478"/>
                <a:gd name="T56" fmla="*/ 81 w 354"/>
                <a:gd name="T57" fmla="*/ 52 h 478"/>
                <a:gd name="T58" fmla="*/ 29 w 354"/>
                <a:gd name="T59" fmla="*/ 0 h 478"/>
                <a:gd name="T60" fmla="*/ 28 w 354"/>
                <a:gd name="T61" fmla="*/ 4 h 478"/>
                <a:gd name="T62" fmla="*/ 23 w 354"/>
                <a:gd name="T63" fmla="*/ 17 h 478"/>
                <a:gd name="T64" fmla="*/ 19 w 354"/>
                <a:gd name="T65" fmla="*/ 36 h 478"/>
                <a:gd name="T66" fmla="*/ 12 w 354"/>
                <a:gd name="T67" fmla="*/ 57 h 478"/>
                <a:gd name="T68" fmla="*/ 7 w 354"/>
                <a:gd name="T69" fmla="*/ 81 h 478"/>
                <a:gd name="T70" fmla="*/ 3 w 354"/>
                <a:gd name="T71" fmla="*/ 102 h 478"/>
                <a:gd name="T72" fmla="*/ 0 w 354"/>
                <a:gd name="T73" fmla="*/ 122 h 478"/>
                <a:gd name="T74" fmla="*/ 1 w 354"/>
                <a:gd name="T75" fmla="*/ 136 h 478"/>
                <a:gd name="T76" fmla="*/ 8 w 354"/>
                <a:gd name="T77" fmla="*/ 154 h 478"/>
                <a:gd name="T78" fmla="*/ 15 w 354"/>
                <a:gd name="T79" fmla="*/ 169 h 478"/>
                <a:gd name="T80" fmla="*/ 23 w 354"/>
                <a:gd name="T81" fmla="*/ 183 h 478"/>
                <a:gd name="T82" fmla="*/ 32 w 354"/>
                <a:gd name="T83" fmla="*/ 195 h 478"/>
                <a:gd name="T84" fmla="*/ 41 w 354"/>
                <a:gd name="T85" fmla="*/ 204 h 478"/>
                <a:gd name="T86" fmla="*/ 50 w 354"/>
                <a:gd name="T87" fmla="*/ 212 h 478"/>
                <a:gd name="T88" fmla="*/ 58 w 354"/>
                <a:gd name="T89" fmla="*/ 219 h 478"/>
                <a:gd name="T90" fmla="*/ 66 w 354"/>
                <a:gd name="T91" fmla="*/ 223 h 478"/>
                <a:gd name="T92" fmla="*/ 77 w 354"/>
                <a:gd name="T93" fmla="*/ 242 h 478"/>
                <a:gd name="T94" fmla="*/ 83 w 354"/>
                <a:gd name="T95" fmla="*/ 268 h 478"/>
                <a:gd name="T96" fmla="*/ 85 w 354"/>
                <a:gd name="T97" fmla="*/ 294 h 478"/>
                <a:gd name="T98" fmla="*/ 85 w 354"/>
                <a:gd name="T99" fmla="*/ 304 h 478"/>
                <a:gd name="T100" fmla="*/ 42 w 354"/>
                <a:gd name="T101" fmla="*/ 335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4" h="478">
                  <a:moveTo>
                    <a:pt x="42" y="335"/>
                  </a:moveTo>
                  <a:lnTo>
                    <a:pt x="43" y="339"/>
                  </a:lnTo>
                  <a:lnTo>
                    <a:pt x="45" y="349"/>
                  </a:lnTo>
                  <a:lnTo>
                    <a:pt x="49" y="364"/>
                  </a:lnTo>
                  <a:lnTo>
                    <a:pt x="56" y="381"/>
                  </a:lnTo>
                  <a:lnTo>
                    <a:pt x="64" y="401"/>
                  </a:lnTo>
                  <a:lnTo>
                    <a:pt x="74" y="419"/>
                  </a:lnTo>
                  <a:lnTo>
                    <a:pt x="87" y="438"/>
                  </a:lnTo>
                  <a:lnTo>
                    <a:pt x="102" y="451"/>
                  </a:lnTo>
                  <a:lnTo>
                    <a:pt x="118" y="462"/>
                  </a:lnTo>
                  <a:lnTo>
                    <a:pt x="133" y="470"/>
                  </a:lnTo>
                  <a:lnTo>
                    <a:pt x="148" y="475"/>
                  </a:lnTo>
                  <a:lnTo>
                    <a:pt x="162" y="477"/>
                  </a:lnTo>
                  <a:lnTo>
                    <a:pt x="175" y="478"/>
                  </a:lnTo>
                  <a:lnTo>
                    <a:pt x="190" y="478"/>
                  </a:lnTo>
                  <a:lnTo>
                    <a:pt x="205" y="477"/>
                  </a:lnTo>
                  <a:lnTo>
                    <a:pt x="221" y="476"/>
                  </a:lnTo>
                  <a:lnTo>
                    <a:pt x="240" y="473"/>
                  </a:lnTo>
                  <a:lnTo>
                    <a:pt x="261" y="472"/>
                  </a:lnTo>
                  <a:lnTo>
                    <a:pt x="282" y="470"/>
                  </a:lnTo>
                  <a:lnTo>
                    <a:pt x="304" y="468"/>
                  </a:lnTo>
                  <a:lnTo>
                    <a:pt x="324" y="465"/>
                  </a:lnTo>
                  <a:lnTo>
                    <a:pt x="339" y="464"/>
                  </a:lnTo>
                  <a:lnTo>
                    <a:pt x="350" y="463"/>
                  </a:lnTo>
                  <a:lnTo>
                    <a:pt x="354" y="463"/>
                  </a:lnTo>
                  <a:lnTo>
                    <a:pt x="285" y="356"/>
                  </a:lnTo>
                  <a:lnTo>
                    <a:pt x="202" y="304"/>
                  </a:lnTo>
                  <a:lnTo>
                    <a:pt x="213" y="139"/>
                  </a:lnTo>
                  <a:lnTo>
                    <a:pt x="81" y="52"/>
                  </a:lnTo>
                  <a:lnTo>
                    <a:pt x="29" y="0"/>
                  </a:lnTo>
                  <a:lnTo>
                    <a:pt x="28" y="4"/>
                  </a:lnTo>
                  <a:lnTo>
                    <a:pt x="23" y="17"/>
                  </a:lnTo>
                  <a:lnTo>
                    <a:pt x="19" y="36"/>
                  </a:lnTo>
                  <a:lnTo>
                    <a:pt x="12" y="57"/>
                  </a:lnTo>
                  <a:lnTo>
                    <a:pt x="7" y="81"/>
                  </a:lnTo>
                  <a:lnTo>
                    <a:pt x="3" y="102"/>
                  </a:lnTo>
                  <a:lnTo>
                    <a:pt x="0" y="122"/>
                  </a:lnTo>
                  <a:lnTo>
                    <a:pt x="1" y="136"/>
                  </a:lnTo>
                  <a:lnTo>
                    <a:pt x="8" y="154"/>
                  </a:lnTo>
                  <a:lnTo>
                    <a:pt x="15" y="169"/>
                  </a:lnTo>
                  <a:lnTo>
                    <a:pt x="23" y="183"/>
                  </a:lnTo>
                  <a:lnTo>
                    <a:pt x="32" y="195"/>
                  </a:lnTo>
                  <a:lnTo>
                    <a:pt x="41" y="204"/>
                  </a:lnTo>
                  <a:lnTo>
                    <a:pt x="50" y="212"/>
                  </a:lnTo>
                  <a:lnTo>
                    <a:pt x="58" y="219"/>
                  </a:lnTo>
                  <a:lnTo>
                    <a:pt x="66" y="223"/>
                  </a:lnTo>
                  <a:lnTo>
                    <a:pt x="77" y="242"/>
                  </a:lnTo>
                  <a:lnTo>
                    <a:pt x="83" y="268"/>
                  </a:lnTo>
                  <a:lnTo>
                    <a:pt x="85" y="294"/>
                  </a:lnTo>
                  <a:lnTo>
                    <a:pt x="85" y="304"/>
                  </a:lnTo>
                  <a:lnTo>
                    <a:pt x="42" y="335"/>
                  </a:lnTo>
                  <a:close/>
                </a:path>
              </a:pathLst>
            </a:custGeom>
            <a:solidFill>
              <a:srgbClr val="EDD6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1"/>
            <p:cNvSpPr>
              <a:spLocks/>
            </p:cNvSpPr>
            <p:nvPr/>
          </p:nvSpPr>
          <p:spPr bwMode="auto">
            <a:xfrm>
              <a:off x="4505" y="2170"/>
              <a:ext cx="53" cy="126"/>
            </a:xfrm>
            <a:custGeom>
              <a:avLst/>
              <a:gdLst>
                <a:gd name="T0" fmla="*/ 16 w 106"/>
                <a:gd name="T1" fmla="*/ 8 h 252"/>
                <a:gd name="T2" fmla="*/ 8 w 106"/>
                <a:gd name="T3" fmla="*/ 32 h 252"/>
                <a:gd name="T4" fmla="*/ 2 w 106"/>
                <a:gd name="T5" fmla="*/ 78 h 252"/>
                <a:gd name="T6" fmla="*/ 0 w 106"/>
                <a:gd name="T7" fmla="*/ 128 h 252"/>
                <a:gd name="T8" fmla="*/ 1 w 106"/>
                <a:gd name="T9" fmla="*/ 161 h 252"/>
                <a:gd name="T10" fmla="*/ 8 w 106"/>
                <a:gd name="T11" fmla="*/ 188 h 252"/>
                <a:gd name="T12" fmla="*/ 15 w 106"/>
                <a:gd name="T13" fmla="*/ 211 h 252"/>
                <a:gd name="T14" fmla="*/ 21 w 106"/>
                <a:gd name="T15" fmla="*/ 228 h 252"/>
                <a:gd name="T16" fmla="*/ 23 w 106"/>
                <a:gd name="T17" fmla="*/ 234 h 252"/>
                <a:gd name="T18" fmla="*/ 106 w 106"/>
                <a:gd name="T19" fmla="*/ 252 h 252"/>
                <a:gd name="T20" fmla="*/ 92 w 106"/>
                <a:gd name="T21" fmla="*/ 78 h 252"/>
                <a:gd name="T22" fmla="*/ 90 w 106"/>
                <a:gd name="T23" fmla="*/ 70 h 252"/>
                <a:gd name="T24" fmla="*/ 85 w 106"/>
                <a:gd name="T25" fmla="*/ 51 h 252"/>
                <a:gd name="T26" fmla="*/ 77 w 106"/>
                <a:gd name="T27" fmla="*/ 30 h 252"/>
                <a:gd name="T28" fmla="*/ 68 w 106"/>
                <a:gd name="T29" fmla="*/ 14 h 252"/>
                <a:gd name="T30" fmla="*/ 61 w 106"/>
                <a:gd name="T31" fmla="*/ 8 h 252"/>
                <a:gd name="T32" fmla="*/ 55 w 106"/>
                <a:gd name="T33" fmla="*/ 5 h 252"/>
                <a:gd name="T34" fmla="*/ 48 w 106"/>
                <a:gd name="T35" fmla="*/ 1 h 252"/>
                <a:gd name="T36" fmla="*/ 40 w 106"/>
                <a:gd name="T37" fmla="*/ 0 h 252"/>
                <a:gd name="T38" fmla="*/ 33 w 106"/>
                <a:gd name="T39" fmla="*/ 1 h 252"/>
                <a:gd name="T40" fmla="*/ 28 w 106"/>
                <a:gd name="T41" fmla="*/ 2 h 252"/>
                <a:gd name="T42" fmla="*/ 22 w 106"/>
                <a:gd name="T43" fmla="*/ 5 h 252"/>
                <a:gd name="T44" fmla="*/ 16 w 106"/>
                <a:gd name="T45" fmla="*/ 8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252">
                  <a:moveTo>
                    <a:pt x="16" y="8"/>
                  </a:moveTo>
                  <a:lnTo>
                    <a:pt x="8" y="32"/>
                  </a:lnTo>
                  <a:lnTo>
                    <a:pt x="2" y="78"/>
                  </a:lnTo>
                  <a:lnTo>
                    <a:pt x="0" y="128"/>
                  </a:lnTo>
                  <a:lnTo>
                    <a:pt x="1" y="161"/>
                  </a:lnTo>
                  <a:lnTo>
                    <a:pt x="8" y="188"/>
                  </a:lnTo>
                  <a:lnTo>
                    <a:pt x="15" y="211"/>
                  </a:lnTo>
                  <a:lnTo>
                    <a:pt x="21" y="228"/>
                  </a:lnTo>
                  <a:lnTo>
                    <a:pt x="23" y="234"/>
                  </a:lnTo>
                  <a:lnTo>
                    <a:pt x="106" y="252"/>
                  </a:lnTo>
                  <a:lnTo>
                    <a:pt x="92" y="78"/>
                  </a:lnTo>
                  <a:lnTo>
                    <a:pt x="90" y="70"/>
                  </a:lnTo>
                  <a:lnTo>
                    <a:pt x="85" y="51"/>
                  </a:lnTo>
                  <a:lnTo>
                    <a:pt x="77" y="30"/>
                  </a:lnTo>
                  <a:lnTo>
                    <a:pt x="68" y="14"/>
                  </a:lnTo>
                  <a:lnTo>
                    <a:pt x="61" y="8"/>
                  </a:lnTo>
                  <a:lnTo>
                    <a:pt x="55" y="5"/>
                  </a:lnTo>
                  <a:lnTo>
                    <a:pt x="48" y="1"/>
                  </a:lnTo>
                  <a:lnTo>
                    <a:pt x="40" y="0"/>
                  </a:lnTo>
                  <a:lnTo>
                    <a:pt x="33" y="1"/>
                  </a:lnTo>
                  <a:lnTo>
                    <a:pt x="28" y="2"/>
                  </a:lnTo>
                  <a:lnTo>
                    <a:pt x="22" y="5"/>
                  </a:lnTo>
                  <a:lnTo>
                    <a:pt x="16" y="8"/>
                  </a:lnTo>
                  <a:close/>
                </a:path>
              </a:pathLst>
            </a:custGeom>
            <a:solidFill>
              <a:srgbClr val="EDD6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 name="Footer Placeholder 5"/>
          <p:cNvSpPr>
            <a:spLocks noGrp="1"/>
          </p:cNvSpPr>
          <p:nvPr>
            <p:ph type="ftr" sz="quarter" idx="11"/>
          </p:nvPr>
        </p:nvSpPr>
        <p:spPr/>
        <p:txBody>
          <a:bodyPr/>
          <a:lstStyle/>
          <a:p>
            <a:pPr>
              <a:defRPr/>
            </a:pPr>
            <a:r>
              <a:rPr lang="en-US" smtClean="0"/>
              <a:t>© 2012 Warren B. Powell</a:t>
            </a:r>
            <a:endParaRPr lang="en-US" dirty="0"/>
          </a:p>
        </p:txBody>
      </p:sp>
    </p:spTree>
    <p:extLst>
      <p:ext uri="{BB962C8B-B14F-4D97-AF65-F5344CB8AC3E}">
        <p14:creationId xmlns:p14="http://schemas.microsoft.com/office/powerpoint/2010/main" val="498914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5.55112E-17 -3.7037E-7 L 0.09063 -0.12986 " pathEditMode="relative" rAng="0" ptsTypes="AA">
                                      <p:cBhvr>
                                        <p:cTn id="6" dur="2000" fill="hold"/>
                                        <p:tgtEl>
                                          <p:spTgt spid="438276"/>
                                        </p:tgtEl>
                                        <p:attrNameLst>
                                          <p:attrName>ppt_x</p:attrName>
                                          <p:attrName>ppt_y</p:attrName>
                                        </p:attrNameLst>
                                      </p:cBhvr>
                                      <p:rCtr x="4531" y="-6505"/>
                                    </p:animMotion>
                                  </p:childTnLst>
                                </p:cTn>
                              </p:par>
                            </p:childTnLst>
                          </p:cTn>
                        </p:par>
                        <p:par>
                          <p:cTn id="7" fill="hold">
                            <p:stCondLst>
                              <p:cond delay="2000"/>
                            </p:stCondLst>
                            <p:childTnLst>
                              <p:par>
                                <p:cTn id="8" presetID="22" presetClass="entr" presetSubtype="2"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Number Placeholder 3"/>
          <p:cNvSpPr txBox="1">
            <a:spLocks noGrp="1"/>
          </p:cNvSpPr>
          <p:nvPr/>
        </p:nvSpPr>
        <p:spPr bwMode="auto">
          <a:xfrm>
            <a:off x="6553200" y="65341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Times New Roman" pitchFamily="18" charset="0"/>
              </a:defRPr>
            </a:lvl1pPr>
            <a:lvl2pPr marL="742950" indent="-285750">
              <a:defRPr i="1">
                <a:solidFill>
                  <a:schemeClr val="tx1"/>
                </a:solidFill>
                <a:latin typeface="Times New Roman" pitchFamily="18" charset="0"/>
              </a:defRPr>
            </a:lvl2pPr>
            <a:lvl3pPr marL="1143000" indent="-228600">
              <a:defRPr i="1">
                <a:solidFill>
                  <a:schemeClr val="tx1"/>
                </a:solidFill>
                <a:latin typeface="Times New Roman" pitchFamily="18" charset="0"/>
              </a:defRPr>
            </a:lvl3pPr>
            <a:lvl4pPr marL="1600200" indent="-228600">
              <a:defRPr i="1">
                <a:solidFill>
                  <a:schemeClr val="tx1"/>
                </a:solidFill>
                <a:latin typeface="Times New Roman" pitchFamily="18" charset="0"/>
              </a:defRPr>
            </a:lvl4pPr>
            <a:lvl5pPr marL="2057400" indent="-228600">
              <a:defRPr i="1">
                <a:solidFill>
                  <a:schemeClr val="tx1"/>
                </a:solidFill>
                <a:latin typeface="Times New Roman" pitchFamily="18" charset="0"/>
              </a:defRPr>
            </a:lvl5pPr>
            <a:lvl6pPr marL="2514600" indent="-228600" algn="ctr" eaLnBrk="0" fontAlgn="base" hangingPunct="0">
              <a:spcBef>
                <a:spcPct val="0"/>
              </a:spcBef>
              <a:spcAft>
                <a:spcPct val="0"/>
              </a:spcAft>
              <a:defRPr i="1">
                <a:solidFill>
                  <a:schemeClr val="tx1"/>
                </a:solidFill>
                <a:latin typeface="Times New Roman" pitchFamily="18" charset="0"/>
              </a:defRPr>
            </a:lvl6pPr>
            <a:lvl7pPr marL="2971800" indent="-228600" algn="ctr" eaLnBrk="0" fontAlgn="base" hangingPunct="0">
              <a:spcBef>
                <a:spcPct val="0"/>
              </a:spcBef>
              <a:spcAft>
                <a:spcPct val="0"/>
              </a:spcAft>
              <a:defRPr i="1">
                <a:solidFill>
                  <a:schemeClr val="tx1"/>
                </a:solidFill>
                <a:latin typeface="Times New Roman" pitchFamily="18" charset="0"/>
              </a:defRPr>
            </a:lvl7pPr>
            <a:lvl8pPr marL="3429000" indent="-228600" algn="ctr" eaLnBrk="0" fontAlgn="base" hangingPunct="0">
              <a:spcBef>
                <a:spcPct val="0"/>
              </a:spcBef>
              <a:spcAft>
                <a:spcPct val="0"/>
              </a:spcAft>
              <a:defRPr i="1">
                <a:solidFill>
                  <a:schemeClr val="tx1"/>
                </a:solidFill>
                <a:latin typeface="Times New Roman" pitchFamily="18" charset="0"/>
              </a:defRPr>
            </a:lvl8pPr>
            <a:lvl9pPr marL="3886200" indent="-228600" algn="ctr" eaLnBrk="0" fontAlgn="base" hangingPunct="0">
              <a:spcBef>
                <a:spcPct val="0"/>
              </a:spcBef>
              <a:spcAft>
                <a:spcPct val="0"/>
              </a:spcAft>
              <a:defRPr i="1">
                <a:solidFill>
                  <a:schemeClr val="tx1"/>
                </a:solidFill>
                <a:latin typeface="Times New Roman" pitchFamily="18" charset="0"/>
              </a:defRPr>
            </a:lvl9pPr>
          </a:lstStyle>
          <a:p>
            <a:pPr algn="r"/>
            <a:fld id="{B122A7F8-6120-4445-930B-B0ED393850DE}" type="slidenum">
              <a:rPr lang="en-US" altLang="en-US" sz="1400" i="0"/>
              <a:pPr algn="r"/>
              <a:t>21</a:t>
            </a:fld>
            <a:endParaRPr lang="en-US" altLang="en-US" sz="1400" i="0"/>
          </a:p>
        </p:txBody>
      </p:sp>
      <p:sp>
        <p:nvSpPr>
          <p:cNvPr id="183299" name="Rectangle 2501"/>
          <p:cNvSpPr>
            <a:spLocks noChangeArrowheads="1"/>
          </p:cNvSpPr>
          <p:nvPr/>
        </p:nvSpPr>
        <p:spPr bwMode="auto">
          <a:xfrm>
            <a:off x="304800" y="5943600"/>
            <a:ext cx="8229600" cy="1524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83300" name="Rectangle 3747"/>
          <p:cNvSpPr>
            <a:spLocks noChangeArrowheads="1"/>
          </p:cNvSpPr>
          <p:nvPr/>
        </p:nvSpPr>
        <p:spPr bwMode="auto">
          <a:xfrm>
            <a:off x="457200" y="6096000"/>
            <a:ext cx="8229600" cy="152400"/>
          </a:xfrm>
          <a:prstGeom prst="rect">
            <a:avLst/>
          </a:prstGeom>
          <a:solidFill>
            <a:schemeClr val="bg1"/>
          </a:solidFill>
          <a:ln w="9525">
            <a:solidFill>
              <a:schemeClr val="bg1"/>
            </a:solidFill>
            <a:miter lim="800000"/>
            <a:headEnd/>
            <a:tailEnd/>
          </a:ln>
        </p:spPr>
        <p:txBody>
          <a:bodyPr wrap="none" anchor="ctr"/>
          <a:lstStyle/>
          <a:p>
            <a:endParaRPr lang="en-US"/>
          </a:p>
        </p:txBody>
      </p:sp>
      <p:grpSp>
        <p:nvGrpSpPr>
          <p:cNvPr id="183301" name="Group 2"/>
          <p:cNvGrpSpPr>
            <a:grpSpLocks/>
          </p:cNvGrpSpPr>
          <p:nvPr/>
        </p:nvGrpSpPr>
        <p:grpSpPr bwMode="auto">
          <a:xfrm>
            <a:off x="1487488" y="2598738"/>
            <a:ext cx="6081712" cy="3332162"/>
            <a:chOff x="1449" y="1725"/>
            <a:chExt cx="3265" cy="1898"/>
          </a:xfrm>
        </p:grpSpPr>
        <p:grpSp>
          <p:nvGrpSpPr>
            <p:cNvPr id="183315" name="Group 3"/>
            <p:cNvGrpSpPr>
              <a:grpSpLocks/>
            </p:cNvGrpSpPr>
            <p:nvPr/>
          </p:nvGrpSpPr>
          <p:grpSpPr bwMode="auto">
            <a:xfrm>
              <a:off x="3772" y="2690"/>
              <a:ext cx="894" cy="596"/>
              <a:chOff x="3772" y="2690"/>
              <a:chExt cx="894" cy="596"/>
            </a:xfrm>
          </p:grpSpPr>
          <p:sp>
            <p:nvSpPr>
              <p:cNvPr id="184535" name="Freeform 4"/>
              <p:cNvSpPr>
                <a:spLocks/>
              </p:cNvSpPr>
              <p:nvPr/>
            </p:nvSpPr>
            <p:spPr bwMode="auto">
              <a:xfrm>
                <a:off x="4538" y="2690"/>
                <a:ext cx="128" cy="104"/>
              </a:xfrm>
              <a:custGeom>
                <a:avLst/>
                <a:gdLst>
                  <a:gd name="T0" fmla="*/ 128 w 128"/>
                  <a:gd name="T1" fmla="*/ 0 h 104"/>
                  <a:gd name="T2" fmla="*/ 40 w 128"/>
                  <a:gd name="T3" fmla="*/ 104 h 104"/>
                  <a:gd name="T4" fmla="*/ 16 w 128"/>
                  <a:gd name="T5" fmla="*/ 72 h 104"/>
                  <a:gd name="T6" fmla="*/ 0 w 128"/>
                  <a:gd name="T7" fmla="*/ 48 h 104"/>
                  <a:gd name="T8" fmla="*/ 128 w 128"/>
                  <a:gd name="T9" fmla="*/ 0 h 104"/>
                  <a:gd name="T10" fmla="*/ 0 60000 65536"/>
                  <a:gd name="T11" fmla="*/ 0 60000 65536"/>
                  <a:gd name="T12" fmla="*/ 0 60000 65536"/>
                  <a:gd name="T13" fmla="*/ 0 60000 65536"/>
                  <a:gd name="T14" fmla="*/ 0 60000 65536"/>
                  <a:gd name="T15" fmla="*/ 0 w 128"/>
                  <a:gd name="T16" fmla="*/ 0 h 104"/>
                  <a:gd name="T17" fmla="*/ 128 w 128"/>
                  <a:gd name="T18" fmla="*/ 104 h 104"/>
                </a:gdLst>
                <a:ahLst/>
                <a:cxnLst>
                  <a:cxn ang="T10">
                    <a:pos x="T0" y="T1"/>
                  </a:cxn>
                  <a:cxn ang="T11">
                    <a:pos x="T2" y="T3"/>
                  </a:cxn>
                  <a:cxn ang="T12">
                    <a:pos x="T4" y="T5"/>
                  </a:cxn>
                  <a:cxn ang="T13">
                    <a:pos x="T6" y="T7"/>
                  </a:cxn>
                  <a:cxn ang="T14">
                    <a:pos x="T8" y="T9"/>
                  </a:cxn>
                </a:cxnLst>
                <a:rect l="T15" t="T16" r="T17" b="T18"/>
                <a:pathLst>
                  <a:path w="128" h="104">
                    <a:moveTo>
                      <a:pt x="128" y="0"/>
                    </a:moveTo>
                    <a:lnTo>
                      <a:pt x="40" y="104"/>
                    </a:lnTo>
                    <a:lnTo>
                      <a:pt x="16" y="72"/>
                    </a:lnTo>
                    <a:lnTo>
                      <a:pt x="0" y="48"/>
                    </a:lnTo>
                    <a:lnTo>
                      <a:pt x="128" y="0"/>
                    </a:lnTo>
                    <a:close/>
                  </a:path>
                </a:pathLst>
              </a:custGeom>
              <a:solidFill>
                <a:schemeClr val="bg2"/>
              </a:solidFill>
              <a:ln w="9525">
                <a:solidFill>
                  <a:schemeClr val="bg2"/>
                </a:solidFill>
                <a:round/>
                <a:headEnd/>
                <a:tailEnd/>
              </a:ln>
            </p:spPr>
            <p:txBody>
              <a:bodyPr/>
              <a:lstStyle/>
              <a:p>
                <a:endParaRPr lang="en-US"/>
              </a:p>
            </p:txBody>
          </p:sp>
          <p:sp>
            <p:nvSpPr>
              <p:cNvPr id="184536" name="Line 5"/>
              <p:cNvSpPr>
                <a:spLocks noChangeShapeType="1"/>
              </p:cNvSpPr>
              <p:nvPr/>
            </p:nvSpPr>
            <p:spPr bwMode="auto">
              <a:xfrm flipV="1">
                <a:off x="3772" y="2757"/>
                <a:ext cx="790" cy="529"/>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16" name="Group 6"/>
            <p:cNvGrpSpPr>
              <a:grpSpLocks/>
            </p:cNvGrpSpPr>
            <p:nvPr/>
          </p:nvGrpSpPr>
          <p:grpSpPr bwMode="auto">
            <a:xfrm>
              <a:off x="1944" y="2690"/>
              <a:ext cx="894" cy="596"/>
              <a:chOff x="1944" y="2690"/>
              <a:chExt cx="894" cy="596"/>
            </a:xfrm>
          </p:grpSpPr>
          <p:sp>
            <p:nvSpPr>
              <p:cNvPr id="184533" name="Freeform 7"/>
              <p:cNvSpPr>
                <a:spLocks/>
              </p:cNvSpPr>
              <p:nvPr/>
            </p:nvSpPr>
            <p:spPr bwMode="auto">
              <a:xfrm>
                <a:off x="2702" y="2690"/>
                <a:ext cx="136" cy="104"/>
              </a:xfrm>
              <a:custGeom>
                <a:avLst/>
                <a:gdLst>
                  <a:gd name="T0" fmla="*/ 136 w 136"/>
                  <a:gd name="T1" fmla="*/ 0 h 104"/>
                  <a:gd name="T2" fmla="*/ 40 w 136"/>
                  <a:gd name="T3" fmla="*/ 104 h 104"/>
                  <a:gd name="T4" fmla="*/ 24 w 136"/>
                  <a:gd name="T5" fmla="*/ 72 h 104"/>
                  <a:gd name="T6" fmla="*/ 0 w 136"/>
                  <a:gd name="T7" fmla="*/ 48 h 104"/>
                  <a:gd name="T8" fmla="*/ 136 w 136"/>
                  <a:gd name="T9" fmla="*/ 0 h 104"/>
                  <a:gd name="T10" fmla="*/ 0 60000 65536"/>
                  <a:gd name="T11" fmla="*/ 0 60000 65536"/>
                  <a:gd name="T12" fmla="*/ 0 60000 65536"/>
                  <a:gd name="T13" fmla="*/ 0 60000 65536"/>
                  <a:gd name="T14" fmla="*/ 0 60000 65536"/>
                  <a:gd name="T15" fmla="*/ 0 w 136"/>
                  <a:gd name="T16" fmla="*/ 0 h 104"/>
                  <a:gd name="T17" fmla="*/ 136 w 136"/>
                  <a:gd name="T18" fmla="*/ 104 h 104"/>
                </a:gdLst>
                <a:ahLst/>
                <a:cxnLst>
                  <a:cxn ang="T10">
                    <a:pos x="T0" y="T1"/>
                  </a:cxn>
                  <a:cxn ang="T11">
                    <a:pos x="T2" y="T3"/>
                  </a:cxn>
                  <a:cxn ang="T12">
                    <a:pos x="T4" y="T5"/>
                  </a:cxn>
                  <a:cxn ang="T13">
                    <a:pos x="T6" y="T7"/>
                  </a:cxn>
                  <a:cxn ang="T14">
                    <a:pos x="T8" y="T9"/>
                  </a:cxn>
                </a:cxnLst>
                <a:rect l="T15" t="T16" r="T17" b="T18"/>
                <a:pathLst>
                  <a:path w="136" h="104">
                    <a:moveTo>
                      <a:pt x="136" y="0"/>
                    </a:moveTo>
                    <a:lnTo>
                      <a:pt x="40" y="104"/>
                    </a:lnTo>
                    <a:lnTo>
                      <a:pt x="24" y="72"/>
                    </a:lnTo>
                    <a:lnTo>
                      <a:pt x="0" y="48"/>
                    </a:lnTo>
                    <a:lnTo>
                      <a:pt x="136" y="0"/>
                    </a:lnTo>
                    <a:close/>
                  </a:path>
                </a:pathLst>
              </a:custGeom>
              <a:solidFill>
                <a:schemeClr val="bg2"/>
              </a:solidFill>
              <a:ln w="9525">
                <a:solidFill>
                  <a:schemeClr val="bg2"/>
                </a:solidFill>
                <a:round/>
                <a:headEnd/>
                <a:tailEnd/>
              </a:ln>
            </p:spPr>
            <p:txBody>
              <a:bodyPr/>
              <a:lstStyle/>
              <a:p>
                <a:endParaRPr lang="en-US"/>
              </a:p>
            </p:txBody>
          </p:sp>
          <p:sp>
            <p:nvSpPr>
              <p:cNvPr id="184534" name="Line 8"/>
              <p:cNvSpPr>
                <a:spLocks noChangeShapeType="1"/>
              </p:cNvSpPr>
              <p:nvPr/>
            </p:nvSpPr>
            <p:spPr bwMode="auto">
              <a:xfrm flipV="1">
                <a:off x="1944" y="2758"/>
                <a:ext cx="790" cy="528"/>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17" name="Group 9"/>
            <p:cNvGrpSpPr>
              <a:grpSpLocks/>
            </p:cNvGrpSpPr>
            <p:nvPr/>
          </p:nvGrpSpPr>
          <p:grpSpPr bwMode="auto">
            <a:xfrm>
              <a:off x="1483" y="2379"/>
              <a:ext cx="429" cy="598"/>
              <a:chOff x="1483" y="2379"/>
              <a:chExt cx="429" cy="598"/>
            </a:xfrm>
          </p:grpSpPr>
          <p:sp>
            <p:nvSpPr>
              <p:cNvPr id="184531" name="Freeform 10"/>
              <p:cNvSpPr>
                <a:spLocks/>
              </p:cNvSpPr>
              <p:nvPr/>
            </p:nvSpPr>
            <p:spPr bwMode="auto">
              <a:xfrm>
                <a:off x="1808" y="2379"/>
                <a:ext cx="104" cy="136"/>
              </a:xfrm>
              <a:custGeom>
                <a:avLst/>
                <a:gdLst>
                  <a:gd name="T0" fmla="*/ 104 w 104"/>
                  <a:gd name="T1" fmla="*/ 0 h 136"/>
                  <a:gd name="T2" fmla="*/ 56 w 104"/>
                  <a:gd name="T3" fmla="*/ 136 h 136"/>
                  <a:gd name="T4" fmla="*/ 32 w 104"/>
                  <a:gd name="T5" fmla="*/ 112 h 136"/>
                  <a:gd name="T6" fmla="*/ 0 w 104"/>
                  <a:gd name="T7" fmla="*/ 96 h 136"/>
                  <a:gd name="T8" fmla="*/ 104 w 104"/>
                  <a:gd name="T9" fmla="*/ 0 h 136"/>
                  <a:gd name="T10" fmla="*/ 0 60000 65536"/>
                  <a:gd name="T11" fmla="*/ 0 60000 65536"/>
                  <a:gd name="T12" fmla="*/ 0 60000 65536"/>
                  <a:gd name="T13" fmla="*/ 0 60000 65536"/>
                  <a:gd name="T14" fmla="*/ 0 60000 65536"/>
                  <a:gd name="T15" fmla="*/ 0 w 104"/>
                  <a:gd name="T16" fmla="*/ 0 h 136"/>
                  <a:gd name="T17" fmla="*/ 104 w 104"/>
                  <a:gd name="T18" fmla="*/ 136 h 136"/>
                </a:gdLst>
                <a:ahLst/>
                <a:cxnLst>
                  <a:cxn ang="T10">
                    <a:pos x="T0" y="T1"/>
                  </a:cxn>
                  <a:cxn ang="T11">
                    <a:pos x="T2" y="T3"/>
                  </a:cxn>
                  <a:cxn ang="T12">
                    <a:pos x="T4" y="T5"/>
                  </a:cxn>
                  <a:cxn ang="T13">
                    <a:pos x="T6" y="T7"/>
                  </a:cxn>
                  <a:cxn ang="T14">
                    <a:pos x="T8" y="T9"/>
                  </a:cxn>
                </a:cxnLst>
                <a:rect l="T15" t="T16" r="T17" b="T18"/>
                <a:pathLst>
                  <a:path w="104" h="136">
                    <a:moveTo>
                      <a:pt x="104" y="0"/>
                    </a:moveTo>
                    <a:lnTo>
                      <a:pt x="56" y="136"/>
                    </a:lnTo>
                    <a:lnTo>
                      <a:pt x="32" y="112"/>
                    </a:lnTo>
                    <a:lnTo>
                      <a:pt x="0" y="96"/>
                    </a:lnTo>
                    <a:lnTo>
                      <a:pt x="104" y="0"/>
                    </a:lnTo>
                    <a:close/>
                  </a:path>
                </a:pathLst>
              </a:custGeom>
              <a:solidFill>
                <a:schemeClr val="bg2"/>
              </a:solidFill>
              <a:ln w="9525">
                <a:solidFill>
                  <a:schemeClr val="bg2"/>
                </a:solidFill>
                <a:round/>
                <a:headEnd/>
                <a:tailEnd/>
              </a:ln>
            </p:spPr>
            <p:txBody>
              <a:bodyPr/>
              <a:lstStyle/>
              <a:p>
                <a:endParaRPr lang="en-US"/>
              </a:p>
            </p:txBody>
          </p:sp>
          <p:sp>
            <p:nvSpPr>
              <p:cNvPr id="184532" name="Line 11"/>
              <p:cNvSpPr>
                <a:spLocks noChangeShapeType="1"/>
              </p:cNvSpPr>
              <p:nvPr/>
            </p:nvSpPr>
            <p:spPr bwMode="auto">
              <a:xfrm flipV="1">
                <a:off x="1483" y="2483"/>
                <a:ext cx="362" cy="49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18" name="Group 12"/>
            <p:cNvGrpSpPr>
              <a:grpSpLocks/>
            </p:cNvGrpSpPr>
            <p:nvPr/>
          </p:nvGrpSpPr>
          <p:grpSpPr bwMode="auto">
            <a:xfrm>
              <a:off x="1936" y="2379"/>
              <a:ext cx="894" cy="604"/>
              <a:chOff x="1936" y="2379"/>
              <a:chExt cx="894" cy="604"/>
            </a:xfrm>
          </p:grpSpPr>
          <p:sp>
            <p:nvSpPr>
              <p:cNvPr id="184529" name="Freeform 13"/>
              <p:cNvSpPr>
                <a:spLocks/>
              </p:cNvSpPr>
              <p:nvPr/>
            </p:nvSpPr>
            <p:spPr bwMode="auto">
              <a:xfrm>
                <a:off x="2702" y="2379"/>
                <a:ext cx="128" cy="104"/>
              </a:xfrm>
              <a:custGeom>
                <a:avLst/>
                <a:gdLst>
                  <a:gd name="T0" fmla="*/ 128 w 128"/>
                  <a:gd name="T1" fmla="*/ 0 h 104"/>
                  <a:gd name="T2" fmla="*/ 40 w 128"/>
                  <a:gd name="T3" fmla="*/ 104 h 104"/>
                  <a:gd name="T4" fmla="*/ 16 w 128"/>
                  <a:gd name="T5" fmla="*/ 80 h 104"/>
                  <a:gd name="T6" fmla="*/ 0 w 128"/>
                  <a:gd name="T7" fmla="*/ 48 h 104"/>
                  <a:gd name="T8" fmla="*/ 128 w 128"/>
                  <a:gd name="T9" fmla="*/ 0 h 104"/>
                  <a:gd name="T10" fmla="*/ 0 60000 65536"/>
                  <a:gd name="T11" fmla="*/ 0 60000 65536"/>
                  <a:gd name="T12" fmla="*/ 0 60000 65536"/>
                  <a:gd name="T13" fmla="*/ 0 60000 65536"/>
                  <a:gd name="T14" fmla="*/ 0 60000 65536"/>
                  <a:gd name="T15" fmla="*/ 0 w 128"/>
                  <a:gd name="T16" fmla="*/ 0 h 104"/>
                  <a:gd name="T17" fmla="*/ 128 w 128"/>
                  <a:gd name="T18" fmla="*/ 104 h 104"/>
                </a:gdLst>
                <a:ahLst/>
                <a:cxnLst>
                  <a:cxn ang="T10">
                    <a:pos x="T0" y="T1"/>
                  </a:cxn>
                  <a:cxn ang="T11">
                    <a:pos x="T2" y="T3"/>
                  </a:cxn>
                  <a:cxn ang="T12">
                    <a:pos x="T4" y="T5"/>
                  </a:cxn>
                  <a:cxn ang="T13">
                    <a:pos x="T6" y="T7"/>
                  </a:cxn>
                  <a:cxn ang="T14">
                    <a:pos x="T8" y="T9"/>
                  </a:cxn>
                </a:cxnLst>
                <a:rect l="T15" t="T16" r="T17" b="T18"/>
                <a:pathLst>
                  <a:path w="128" h="104">
                    <a:moveTo>
                      <a:pt x="128" y="0"/>
                    </a:moveTo>
                    <a:lnTo>
                      <a:pt x="40" y="104"/>
                    </a:lnTo>
                    <a:lnTo>
                      <a:pt x="16" y="80"/>
                    </a:lnTo>
                    <a:lnTo>
                      <a:pt x="0" y="48"/>
                    </a:lnTo>
                    <a:lnTo>
                      <a:pt x="128" y="0"/>
                    </a:lnTo>
                    <a:close/>
                  </a:path>
                </a:pathLst>
              </a:custGeom>
              <a:solidFill>
                <a:schemeClr val="bg2"/>
              </a:solidFill>
              <a:ln w="9525">
                <a:solidFill>
                  <a:schemeClr val="bg2"/>
                </a:solidFill>
                <a:round/>
                <a:headEnd/>
                <a:tailEnd/>
              </a:ln>
            </p:spPr>
            <p:txBody>
              <a:bodyPr/>
              <a:lstStyle/>
              <a:p>
                <a:endParaRPr lang="en-US"/>
              </a:p>
            </p:txBody>
          </p:sp>
          <p:sp>
            <p:nvSpPr>
              <p:cNvPr id="184530" name="Line 14"/>
              <p:cNvSpPr>
                <a:spLocks noChangeShapeType="1"/>
              </p:cNvSpPr>
              <p:nvPr/>
            </p:nvSpPr>
            <p:spPr bwMode="auto">
              <a:xfrm flipV="1">
                <a:off x="1936" y="2455"/>
                <a:ext cx="790" cy="528"/>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19" name="Group 15"/>
            <p:cNvGrpSpPr>
              <a:grpSpLocks/>
            </p:cNvGrpSpPr>
            <p:nvPr/>
          </p:nvGrpSpPr>
          <p:grpSpPr bwMode="auto">
            <a:xfrm>
              <a:off x="1952" y="2076"/>
              <a:ext cx="886" cy="290"/>
              <a:chOff x="1952" y="2076"/>
              <a:chExt cx="886" cy="290"/>
            </a:xfrm>
          </p:grpSpPr>
          <p:sp>
            <p:nvSpPr>
              <p:cNvPr id="184527" name="Freeform 16"/>
              <p:cNvSpPr>
                <a:spLocks/>
              </p:cNvSpPr>
              <p:nvPr/>
            </p:nvSpPr>
            <p:spPr bwMode="auto">
              <a:xfrm>
                <a:off x="2702" y="2076"/>
                <a:ext cx="136" cy="72"/>
              </a:xfrm>
              <a:custGeom>
                <a:avLst/>
                <a:gdLst>
                  <a:gd name="T0" fmla="*/ 136 w 136"/>
                  <a:gd name="T1" fmla="*/ 0 h 72"/>
                  <a:gd name="T2" fmla="*/ 16 w 136"/>
                  <a:gd name="T3" fmla="*/ 72 h 72"/>
                  <a:gd name="T4" fmla="*/ 8 w 136"/>
                  <a:gd name="T5" fmla="*/ 40 h 72"/>
                  <a:gd name="T6" fmla="*/ 0 w 136"/>
                  <a:gd name="T7" fmla="*/ 8 h 72"/>
                  <a:gd name="T8" fmla="*/ 136 w 136"/>
                  <a:gd name="T9" fmla="*/ 0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0"/>
                    </a:moveTo>
                    <a:lnTo>
                      <a:pt x="16" y="72"/>
                    </a:lnTo>
                    <a:lnTo>
                      <a:pt x="8" y="40"/>
                    </a:lnTo>
                    <a:lnTo>
                      <a:pt x="0" y="8"/>
                    </a:lnTo>
                    <a:lnTo>
                      <a:pt x="136" y="0"/>
                    </a:lnTo>
                    <a:close/>
                  </a:path>
                </a:pathLst>
              </a:custGeom>
              <a:solidFill>
                <a:schemeClr val="bg2"/>
              </a:solidFill>
              <a:ln w="9525">
                <a:solidFill>
                  <a:schemeClr val="bg2"/>
                </a:solidFill>
                <a:round/>
                <a:headEnd/>
                <a:tailEnd/>
              </a:ln>
            </p:spPr>
            <p:txBody>
              <a:bodyPr/>
              <a:lstStyle/>
              <a:p>
                <a:endParaRPr lang="en-US"/>
              </a:p>
            </p:txBody>
          </p:sp>
          <p:sp>
            <p:nvSpPr>
              <p:cNvPr id="184528" name="Line 17"/>
              <p:cNvSpPr>
                <a:spLocks noChangeShapeType="1"/>
              </p:cNvSpPr>
              <p:nvPr/>
            </p:nvSpPr>
            <p:spPr bwMode="auto">
              <a:xfrm flipV="1">
                <a:off x="1952" y="2114"/>
                <a:ext cx="766" cy="25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20" name="Group 18"/>
            <p:cNvGrpSpPr>
              <a:grpSpLocks/>
            </p:cNvGrpSpPr>
            <p:nvPr/>
          </p:nvGrpSpPr>
          <p:grpSpPr bwMode="auto">
            <a:xfrm>
              <a:off x="1481" y="1769"/>
              <a:ext cx="894" cy="283"/>
              <a:chOff x="1481" y="1769"/>
              <a:chExt cx="894" cy="283"/>
            </a:xfrm>
          </p:grpSpPr>
          <p:sp>
            <p:nvSpPr>
              <p:cNvPr id="184525" name="Freeform 19"/>
              <p:cNvSpPr>
                <a:spLocks/>
              </p:cNvSpPr>
              <p:nvPr/>
            </p:nvSpPr>
            <p:spPr bwMode="auto">
              <a:xfrm>
                <a:off x="2231" y="1980"/>
                <a:ext cx="144" cy="72"/>
              </a:xfrm>
              <a:custGeom>
                <a:avLst/>
                <a:gdLst>
                  <a:gd name="T0" fmla="*/ 144 w 144"/>
                  <a:gd name="T1" fmla="*/ 72 h 72"/>
                  <a:gd name="T2" fmla="*/ 0 w 144"/>
                  <a:gd name="T3" fmla="*/ 64 h 72"/>
                  <a:gd name="T4" fmla="*/ 16 w 144"/>
                  <a:gd name="T5" fmla="*/ 32 h 72"/>
                  <a:gd name="T6" fmla="*/ 24 w 144"/>
                  <a:gd name="T7" fmla="*/ 0 h 72"/>
                  <a:gd name="T8" fmla="*/ 144 w 144"/>
                  <a:gd name="T9" fmla="*/ 72 h 72"/>
                  <a:gd name="T10" fmla="*/ 0 60000 65536"/>
                  <a:gd name="T11" fmla="*/ 0 60000 65536"/>
                  <a:gd name="T12" fmla="*/ 0 60000 65536"/>
                  <a:gd name="T13" fmla="*/ 0 60000 65536"/>
                  <a:gd name="T14" fmla="*/ 0 60000 65536"/>
                  <a:gd name="T15" fmla="*/ 0 w 144"/>
                  <a:gd name="T16" fmla="*/ 0 h 72"/>
                  <a:gd name="T17" fmla="*/ 144 w 144"/>
                  <a:gd name="T18" fmla="*/ 72 h 72"/>
                </a:gdLst>
                <a:ahLst/>
                <a:cxnLst>
                  <a:cxn ang="T10">
                    <a:pos x="T0" y="T1"/>
                  </a:cxn>
                  <a:cxn ang="T11">
                    <a:pos x="T2" y="T3"/>
                  </a:cxn>
                  <a:cxn ang="T12">
                    <a:pos x="T4" y="T5"/>
                  </a:cxn>
                  <a:cxn ang="T13">
                    <a:pos x="T6" y="T7"/>
                  </a:cxn>
                  <a:cxn ang="T14">
                    <a:pos x="T8" y="T9"/>
                  </a:cxn>
                </a:cxnLst>
                <a:rect l="T15" t="T16" r="T17" b="T18"/>
                <a:pathLst>
                  <a:path w="144" h="72">
                    <a:moveTo>
                      <a:pt x="144" y="72"/>
                    </a:moveTo>
                    <a:lnTo>
                      <a:pt x="0" y="64"/>
                    </a:lnTo>
                    <a:lnTo>
                      <a:pt x="16" y="32"/>
                    </a:lnTo>
                    <a:lnTo>
                      <a:pt x="24" y="0"/>
                    </a:lnTo>
                    <a:lnTo>
                      <a:pt x="144" y="72"/>
                    </a:lnTo>
                    <a:close/>
                  </a:path>
                </a:pathLst>
              </a:custGeom>
              <a:solidFill>
                <a:schemeClr val="bg2"/>
              </a:solidFill>
              <a:ln w="9525">
                <a:solidFill>
                  <a:schemeClr val="bg2"/>
                </a:solidFill>
                <a:round/>
                <a:headEnd/>
                <a:tailEnd/>
              </a:ln>
            </p:spPr>
            <p:txBody>
              <a:bodyPr/>
              <a:lstStyle/>
              <a:p>
                <a:endParaRPr lang="en-US"/>
              </a:p>
            </p:txBody>
          </p:sp>
          <p:sp>
            <p:nvSpPr>
              <p:cNvPr id="184526" name="Line 20"/>
              <p:cNvSpPr>
                <a:spLocks noChangeShapeType="1"/>
              </p:cNvSpPr>
              <p:nvPr/>
            </p:nvSpPr>
            <p:spPr bwMode="auto">
              <a:xfrm>
                <a:off x="1481" y="1769"/>
                <a:ext cx="774"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3321" name="Oval 21"/>
            <p:cNvSpPr>
              <a:spLocks noChangeArrowheads="1"/>
            </p:cNvSpPr>
            <p:nvPr/>
          </p:nvSpPr>
          <p:spPr bwMode="auto">
            <a:xfrm>
              <a:off x="1457" y="1741"/>
              <a:ext cx="32" cy="40"/>
            </a:xfrm>
            <a:prstGeom prst="ellipse">
              <a:avLst/>
            </a:prstGeom>
            <a:solidFill>
              <a:schemeClr val="bg2"/>
            </a:solidFill>
            <a:ln w="9525">
              <a:solidFill>
                <a:schemeClr val="bg2"/>
              </a:solidFill>
              <a:round/>
              <a:headEnd/>
              <a:tailEnd/>
            </a:ln>
          </p:spPr>
          <p:txBody>
            <a:bodyPr/>
            <a:lstStyle/>
            <a:p>
              <a:endParaRPr lang="en-US"/>
            </a:p>
          </p:txBody>
        </p:sp>
        <p:sp>
          <p:nvSpPr>
            <p:cNvPr id="183322" name="Oval 22"/>
            <p:cNvSpPr>
              <a:spLocks noChangeArrowheads="1"/>
            </p:cNvSpPr>
            <p:nvPr/>
          </p:nvSpPr>
          <p:spPr bwMode="auto">
            <a:xfrm>
              <a:off x="1457" y="1741"/>
              <a:ext cx="32" cy="40"/>
            </a:xfrm>
            <a:prstGeom prst="ellipse">
              <a:avLst/>
            </a:prstGeom>
            <a:solidFill>
              <a:schemeClr val="bg2"/>
            </a:solidFill>
            <a:ln w="25400">
              <a:solidFill>
                <a:schemeClr val="bg2"/>
              </a:solidFill>
              <a:round/>
              <a:headEnd/>
              <a:tailEnd/>
            </a:ln>
          </p:spPr>
          <p:txBody>
            <a:bodyPr/>
            <a:lstStyle/>
            <a:p>
              <a:endParaRPr lang="en-US"/>
            </a:p>
          </p:txBody>
        </p:sp>
        <p:sp>
          <p:nvSpPr>
            <p:cNvPr id="183323" name="Oval 23"/>
            <p:cNvSpPr>
              <a:spLocks noChangeArrowheads="1"/>
            </p:cNvSpPr>
            <p:nvPr/>
          </p:nvSpPr>
          <p:spPr bwMode="auto">
            <a:xfrm>
              <a:off x="1457" y="2044"/>
              <a:ext cx="40" cy="40"/>
            </a:xfrm>
            <a:prstGeom prst="ellipse">
              <a:avLst/>
            </a:prstGeom>
            <a:solidFill>
              <a:schemeClr val="bg2"/>
            </a:solidFill>
            <a:ln w="9525">
              <a:solidFill>
                <a:schemeClr val="bg2"/>
              </a:solidFill>
              <a:round/>
              <a:headEnd/>
              <a:tailEnd/>
            </a:ln>
          </p:spPr>
          <p:txBody>
            <a:bodyPr/>
            <a:lstStyle/>
            <a:p>
              <a:endParaRPr lang="en-US"/>
            </a:p>
          </p:txBody>
        </p:sp>
        <p:sp>
          <p:nvSpPr>
            <p:cNvPr id="183324" name="Oval 24"/>
            <p:cNvSpPr>
              <a:spLocks noChangeArrowheads="1"/>
            </p:cNvSpPr>
            <p:nvPr/>
          </p:nvSpPr>
          <p:spPr bwMode="auto">
            <a:xfrm>
              <a:off x="1457" y="2044"/>
              <a:ext cx="40" cy="40"/>
            </a:xfrm>
            <a:prstGeom prst="ellipse">
              <a:avLst/>
            </a:prstGeom>
            <a:solidFill>
              <a:schemeClr val="bg2"/>
            </a:solidFill>
            <a:ln w="25400">
              <a:solidFill>
                <a:schemeClr val="bg2"/>
              </a:solidFill>
              <a:round/>
              <a:headEnd/>
              <a:tailEnd/>
            </a:ln>
          </p:spPr>
          <p:txBody>
            <a:bodyPr/>
            <a:lstStyle/>
            <a:p>
              <a:endParaRPr lang="en-US"/>
            </a:p>
          </p:txBody>
        </p:sp>
        <p:sp>
          <p:nvSpPr>
            <p:cNvPr id="183325" name="Oval 25"/>
            <p:cNvSpPr>
              <a:spLocks noChangeArrowheads="1"/>
            </p:cNvSpPr>
            <p:nvPr/>
          </p:nvSpPr>
          <p:spPr bwMode="auto">
            <a:xfrm>
              <a:off x="1457" y="2355"/>
              <a:ext cx="40" cy="32"/>
            </a:xfrm>
            <a:prstGeom prst="ellipse">
              <a:avLst/>
            </a:prstGeom>
            <a:solidFill>
              <a:schemeClr val="bg2"/>
            </a:solidFill>
            <a:ln w="9525">
              <a:solidFill>
                <a:schemeClr val="bg2"/>
              </a:solidFill>
              <a:round/>
              <a:headEnd/>
              <a:tailEnd/>
            </a:ln>
          </p:spPr>
          <p:txBody>
            <a:bodyPr/>
            <a:lstStyle/>
            <a:p>
              <a:endParaRPr lang="en-US"/>
            </a:p>
          </p:txBody>
        </p:sp>
        <p:sp>
          <p:nvSpPr>
            <p:cNvPr id="183326" name="Oval 26"/>
            <p:cNvSpPr>
              <a:spLocks noChangeArrowheads="1"/>
            </p:cNvSpPr>
            <p:nvPr/>
          </p:nvSpPr>
          <p:spPr bwMode="auto">
            <a:xfrm>
              <a:off x="1457" y="2355"/>
              <a:ext cx="40" cy="32"/>
            </a:xfrm>
            <a:prstGeom prst="ellipse">
              <a:avLst/>
            </a:prstGeom>
            <a:solidFill>
              <a:schemeClr val="bg2"/>
            </a:solidFill>
            <a:ln w="25400">
              <a:solidFill>
                <a:schemeClr val="bg2"/>
              </a:solidFill>
              <a:round/>
              <a:headEnd/>
              <a:tailEnd/>
            </a:ln>
          </p:spPr>
          <p:txBody>
            <a:bodyPr/>
            <a:lstStyle/>
            <a:p>
              <a:endParaRPr lang="en-US"/>
            </a:p>
          </p:txBody>
        </p:sp>
        <p:sp>
          <p:nvSpPr>
            <p:cNvPr id="183327" name="Oval 27"/>
            <p:cNvSpPr>
              <a:spLocks noChangeArrowheads="1"/>
            </p:cNvSpPr>
            <p:nvPr/>
          </p:nvSpPr>
          <p:spPr bwMode="auto">
            <a:xfrm>
              <a:off x="1457" y="2658"/>
              <a:ext cx="32" cy="32"/>
            </a:xfrm>
            <a:prstGeom prst="ellipse">
              <a:avLst/>
            </a:prstGeom>
            <a:solidFill>
              <a:schemeClr val="bg2"/>
            </a:solidFill>
            <a:ln w="9525">
              <a:solidFill>
                <a:schemeClr val="bg2"/>
              </a:solidFill>
              <a:round/>
              <a:headEnd/>
              <a:tailEnd/>
            </a:ln>
          </p:spPr>
          <p:txBody>
            <a:bodyPr/>
            <a:lstStyle/>
            <a:p>
              <a:endParaRPr lang="en-US"/>
            </a:p>
          </p:txBody>
        </p:sp>
        <p:sp>
          <p:nvSpPr>
            <p:cNvPr id="183328" name="Oval 28"/>
            <p:cNvSpPr>
              <a:spLocks noChangeArrowheads="1"/>
            </p:cNvSpPr>
            <p:nvPr/>
          </p:nvSpPr>
          <p:spPr bwMode="auto">
            <a:xfrm>
              <a:off x="1457" y="2658"/>
              <a:ext cx="32" cy="32"/>
            </a:xfrm>
            <a:prstGeom prst="ellipse">
              <a:avLst/>
            </a:prstGeom>
            <a:solidFill>
              <a:schemeClr val="bg2"/>
            </a:solidFill>
            <a:ln w="25400">
              <a:solidFill>
                <a:schemeClr val="bg2"/>
              </a:solidFill>
              <a:round/>
              <a:headEnd/>
              <a:tailEnd/>
            </a:ln>
          </p:spPr>
          <p:txBody>
            <a:bodyPr/>
            <a:lstStyle/>
            <a:p>
              <a:endParaRPr lang="en-US"/>
            </a:p>
          </p:txBody>
        </p:sp>
        <p:sp>
          <p:nvSpPr>
            <p:cNvPr id="183329" name="Oval 29"/>
            <p:cNvSpPr>
              <a:spLocks noChangeArrowheads="1"/>
            </p:cNvSpPr>
            <p:nvPr/>
          </p:nvSpPr>
          <p:spPr bwMode="auto">
            <a:xfrm>
              <a:off x="1449" y="2969"/>
              <a:ext cx="40" cy="32"/>
            </a:xfrm>
            <a:prstGeom prst="ellipse">
              <a:avLst/>
            </a:prstGeom>
            <a:solidFill>
              <a:schemeClr val="bg2"/>
            </a:solidFill>
            <a:ln w="9525">
              <a:solidFill>
                <a:schemeClr val="bg2"/>
              </a:solidFill>
              <a:round/>
              <a:headEnd/>
              <a:tailEnd/>
            </a:ln>
          </p:spPr>
          <p:txBody>
            <a:bodyPr/>
            <a:lstStyle/>
            <a:p>
              <a:endParaRPr lang="en-US"/>
            </a:p>
          </p:txBody>
        </p:sp>
        <p:sp>
          <p:nvSpPr>
            <p:cNvPr id="183330" name="Oval 30"/>
            <p:cNvSpPr>
              <a:spLocks noChangeArrowheads="1"/>
            </p:cNvSpPr>
            <p:nvPr/>
          </p:nvSpPr>
          <p:spPr bwMode="auto">
            <a:xfrm>
              <a:off x="1449" y="2969"/>
              <a:ext cx="40" cy="32"/>
            </a:xfrm>
            <a:prstGeom prst="ellipse">
              <a:avLst/>
            </a:prstGeom>
            <a:solidFill>
              <a:schemeClr val="bg2"/>
            </a:solidFill>
            <a:ln w="25400">
              <a:solidFill>
                <a:schemeClr val="bg2"/>
              </a:solidFill>
              <a:round/>
              <a:headEnd/>
              <a:tailEnd/>
            </a:ln>
          </p:spPr>
          <p:txBody>
            <a:bodyPr/>
            <a:lstStyle/>
            <a:p>
              <a:endParaRPr lang="en-US"/>
            </a:p>
          </p:txBody>
        </p:sp>
        <p:grpSp>
          <p:nvGrpSpPr>
            <p:cNvPr id="183331" name="Group 31"/>
            <p:cNvGrpSpPr>
              <a:grpSpLocks/>
            </p:cNvGrpSpPr>
            <p:nvPr/>
          </p:nvGrpSpPr>
          <p:grpSpPr bwMode="auto">
            <a:xfrm>
              <a:off x="1912" y="1741"/>
              <a:ext cx="40" cy="1260"/>
              <a:chOff x="1912" y="1741"/>
              <a:chExt cx="40" cy="1260"/>
            </a:xfrm>
          </p:grpSpPr>
          <p:sp>
            <p:nvSpPr>
              <p:cNvPr id="184515" name="Oval 32"/>
              <p:cNvSpPr>
                <a:spLocks noChangeArrowheads="1"/>
              </p:cNvSpPr>
              <p:nvPr/>
            </p:nvSpPr>
            <p:spPr bwMode="auto">
              <a:xfrm>
                <a:off x="1920" y="1741"/>
                <a:ext cx="32" cy="32"/>
              </a:xfrm>
              <a:prstGeom prst="ellipse">
                <a:avLst/>
              </a:prstGeom>
              <a:solidFill>
                <a:schemeClr val="bg2"/>
              </a:solidFill>
              <a:ln w="9525">
                <a:solidFill>
                  <a:schemeClr val="bg2"/>
                </a:solidFill>
                <a:round/>
                <a:headEnd/>
                <a:tailEnd/>
              </a:ln>
            </p:spPr>
            <p:txBody>
              <a:bodyPr/>
              <a:lstStyle/>
              <a:p>
                <a:endParaRPr lang="en-US"/>
              </a:p>
            </p:txBody>
          </p:sp>
          <p:sp>
            <p:nvSpPr>
              <p:cNvPr id="184516" name="Oval 33"/>
              <p:cNvSpPr>
                <a:spLocks noChangeArrowheads="1"/>
              </p:cNvSpPr>
              <p:nvPr/>
            </p:nvSpPr>
            <p:spPr bwMode="auto">
              <a:xfrm>
                <a:off x="1920" y="1741"/>
                <a:ext cx="32" cy="32"/>
              </a:xfrm>
              <a:prstGeom prst="ellipse">
                <a:avLst/>
              </a:prstGeom>
              <a:solidFill>
                <a:schemeClr val="bg2"/>
              </a:solidFill>
              <a:ln w="25400">
                <a:solidFill>
                  <a:schemeClr val="bg2"/>
                </a:solidFill>
                <a:round/>
                <a:headEnd/>
                <a:tailEnd/>
              </a:ln>
            </p:spPr>
            <p:txBody>
              <a:bodyPr/>
              <a:lstStyle/>
              <a:p>
                <a:endParaRPr lang="en-US"/>
              </a:p>
            </p:txBody>
          </p:sp>
          <p:sp>
            <p:nvSpPr>
              <p:cNvPr id="184517" name="Oval 34"/>
              <p:cNvSpPr>
                <a:spLocks noChangeArrowheads="1"/>
              </p:cNvSpPr>
              <p:nvPr/>
            </p:nvSpPr>
            <p:spPr bwMode="auto">
              <a:xfrm>
                <a:off x="1920" y="2044"/>
                <a:ext cx="32" cy="32"/>
              </a:xfrm>
              <a:prstGeom prst="ellipse">
                <a:avLst/>
              </a:prstGeom>
              <a:solidFill>
                <a:schemeClr val="bg2"/>
              </a:solidFill>
              <a:ln w="9525">
                <a:solidFill>
                  <a:schemeClr val="bg2"/>
                </a:solidFill>
                <a:round/>
                <a:headEnd/>
                <a:tailEnd/>
              </a:ln>
            </p:spPr>
            <p:txBody>
              <a:bodyPr/>
              <a:lstStyle/>
              <a:p>
                <a:endParaRPr lang="en-US"/>
              </a:p>
            </p:txBody>
          </p:sp>
          <p:sp>
            <p:nvSpPr>
              <p:cNvPr id="184518" name="Oval 35"/>
              <p:cNvSpPr>
                <a:spLocks noChangeArrowheads="1"/>
              </p:cNvSpPr>
              <p:nvPr/>
            </p:nvSpPr>
            <p:spPr bwMode="auto">
              <a:xfrm>
                <a:off x="1920" y="2044"/>
                <a:ext cx="32" cy="32"/>
              </a:xfrm>
              <a:prstGeom prst="ellipse">
                <a:avLst/>
              </a:prstGeom>
              <a:solidFill>
                <a:schemeClr val="bg2"/>
              </a:solidFill>
              <a:ln w="25400">
                <a:solidFill>
                  <a:schemeClr val="bg2"/>
                </a:solidFill>
                <a:round/>
                <a:headEnd/>
                <a:tailEnd/>
              </a:ln>
            </p:spPr>
            <p:txBody>
              <a:bodyPr/>
              <a:lstStyle/>
              <a:p>
                <a:endParaRPr lang="en-US"/>
              </a:p>
            </p:txBody>
          </p:sp>
          <p:sp>
            <p:nvSpPr>
              <p:cNvPr id="184519" name="Oval 36"/>
              <p:cNvSpPr>
                <a:spLocks noChangeArrowheads="1"/>
              </p:cNvSpPr>
              <p:nvPr/>
            </p:nvSpPr>
            <p:spPr bwMode="auto">
              <a:xfrm>
                <a:off x="1920" y="2347"/>
                <a:ext cx="32" cy="40"/>
              </a:xfrm>
              <a:prstGeom prst="ellipse">
                <a:avLst/>
              </a:prstGeom>
              <a:solidFill>
                <a:schemeClr val="bg2"/>
              </a:solidFill>
              <a:ln w="9525">
                <a:solidFill>
                  <a:schemeClr val="bg2"/>
                </a:solidFill>
                <a:round/>
                <a:headEnd/>
                <a:tailEnd/>
              </a:ln>
            </p:spPr>
            <p:txBody>
              <a:bodyPr/>
              <a:lstStyle/>
              <a:p>
                <a:endParaRPr lang="en-US"/>
              </a:p>
            </p:txBody>
          </p:sp>
          <p:sp>
            <p:nvSpPr>
              <p:cNvPr id="184520" name="Oval 37"/>
              <p:cNvSpPr>
                <a:spLocks noChangeArrowheads="1"/>
              </p:cNvSpPr>
              <p:nvPr/>
            </p:nvSpPr>
            <p:spPr bwMode="auto">
              <a:xfrm>
                <a:off x="1920" y="2347"/>
                <a:ext cx="32" cy="40"/>
              </a:xfrm>
              <a:prstGeom prst="ellipse">
                <a:avLst/>
              </a:prstGeom>
              <a:solidFill>
                <a:schemeClr val="bg2"/>
              </a:solidFill>
              <a:ln w="25400">
                <a:solidFill>
                  <a:schemeClr val="bg2"/>
                </a:solidFill>
                <a:round/>
                <a:headEnd/>
                <a:tailEnd/>
              </a:ln>
            </p:spPr>
            <p:txBody>
              <a:bodyPr/>
              <a:lstStyle/>
              <a:p>
                <a:endParaRPr lang="en-US"/>
              </a:p>
            </p:txBody>
          </p:sp>
          <p:sp>
            <p:nvSpPr>
              <p:cNvPr id="184521" name="Oval 38"/>
              <p:cNvSpPr>
                <a:spLocks noChangeArrowheads="1"/>
              </p:cNvSpPr>
              <p:nvPr/>
            </p:nvSpPr>
            <p:spPr bwMode="auto">
              <a:xfrm>
                <a:off x="1920" y="2658"/>
                <a:ext cx="32" cy="32"/>
              </a:xfrm>
              <a:prstGeom prst="ellipse">
                <a:avLst/>
              </a:prstGeom>
              <a:solidFill>
                <a:schemeClr val="bg2"/>
              </a:solidFill>
              <a:ln w="9525">
                <a:solidFill>
                  <a:schemeClr val="bg2"/>
                </a:solidFill>
                <a:round/>
                <a:headEnd/>
                <a:tailEnd/>
              </a:ln>
            </p:spPr>
            <p:txBody>
              <a:bodyPr/>
              <a:lstStyle/>
              <a:p>
                <a:endParaRPr lang="en-US"/>
              </a:p>
            </p:txBody>
          </p:sp>
          <p:sp>
            <p:nvSpPr>
              <p:cNvPr id="184522" name="Oval 39"/>
              <p:cNvSpPr>
                <a:spLocks noChangeArrowheads="1"/>
              </p:cNvSpPr>
              <p:nvPr/>
            </p:nvSpPr>
            <p:spPr bwMode="auto">
              <a:xfrm>
                <a:off x="1920" y="2658"/>
                <a:ext cx="32" cy="32"/>
              </a:xfrm>
              <a:prstGeom prst="ellipse">
                <a:avLst/>
              </a:prstGeom>
              <a:solidFill>
                <a:schemeClr val="bg2"/>
              </a:solidFill>
              <a:ln w="25400">
                <a:solidFill>
                  <a:schemeClr val="bg2"/>
                </a:solidFill>
                <a:round/>
                <a:headEnd/>
                <a:tailEnd/>
              </a:ln>
            </p:spPr>
            <p:txBody>
              <a:bodyPr/>
              <a:lstStyle/>
              <a:p>
                <a:endParaRPr lang="en-US"/>
              </a:p>
            </p:txBody>
          </p:sp>
          <p:sp>
            <p:nvSpPr>
              <p:cNvPr id="184523" name="Oval 40"/>
              <p:cNvSpPr>
                <a:spLocks noChangeArrowheads="1"/>
              </p:cNvSpPr>
              <p:nvPr/>
            </p:nvSpPr>
            <p:spPr bwMode="auto">
              <a:xfrm>
                <a:off x="1912" y="2961"/>
                <a:ext cx="32" cy="40"/>
              </a:xfrm>
              <a:prstGeom prst="ellipse">
                <a:avLst/>
              </a:prstGeom>
              <a:solidFill>
                <a:schemeClr val="bg2"/>
              </a:solidFill>
              <a:ln w="9525">
                <a:solidFill>
                  <a:schemeClr val="bg2"/>
                </a:solidFill>
                <a:round/>
                <a:headEnd/>
                <a:tailEnd/>
              </a:ln>
            </p:spPr>
            <p:txBody>
              <a:bodyPr/>
              <a:lstStyle/>
              <a:p>
                <a:endParaRPr lang="en-US"/>
              </a:p>
            </p:txBody>
          </p:sp>
          <p:sp>
            <p:nvSpPr>
              <p:cNvPr id="184524" name="Oval 41"/>
              <p:cNvSpPr>
                <a:spLocks noChangeArrowheads="1"/>
              </p:cNvSpPr>
              <p:nvPr/>
            </p:nvSpPr>
            <p:spPr bwMode="auto">
              <a:xfrm>
                <a:off x="1912" y="2961"/>
                <a:ext cx="32" cy="40"/>
              </a:xfrm>
              <a:prstGeom prst="ellipse">
                <a:avLst/>
              </a:prstGeom>
              <a:solidFill>
                <a:schemeClr val="bg2"/>
              </a:solidFill>
              <a:ln w="25400">
                <a:solidFill>
                  <a:schemeClr val="bg2"/>
                </a:solidFill>
                <a:round/>
                <a:headEnd/>
                <a:tailEnd/>
              </a:ln>
            </p:spPr>
            <p:txBody>
              <a:bodyPr/>
              <a:lstStyle/>
              <a:p>
                <a:endParaRPr lang="en-US"/>
              </a:p>
            </p:txBody>
          </p:sp>
        </p:grpSp>
        <p:grpSp>
          <p:nvGrpSpPr>
            <p:cNvPr id="183332" name="Group 42"/>
            <p:cNvGrpSpPr>
              <a:grpSpLocks/>
            </p:cNvGrpSpPr>
            <p:nvPr/>
          </p:nvGrpSpPr>
          <p:grpSpPr bwMode="auto">
            <a:xfrm>
              <a:off x="2375" y="1749"/>
              <a:ext cx="40" cy="1252"/>
              <a:chOff x="2375" y="1749"/>
              <a:chExt cx="40" cy="1252"/>
            </a:xfrm>
          </p:grpSpPr>
          <p:sp>
            <p:nvSpPr>
              <p:cNvPr id="184505" name="Oval 43"/>
              <p:cNvSpPr>
                <a:spLocks noChangeArrowheads="1"/>
              </p:cNvSpPr>
              <p:nvPr/>
            </p:nvSpPr>
            <p:spPr bwMode="auto">
              <a:xfrm>
                <a:off x="2375" y="1749"/>
                <a:ext cx="32" cy="32"/>
              </a:xfrm>
              <a:prstGeom prst="ellipse">
                <a:avLst/>
              </a:prstGeom>
              <a:solidFill>
                <a:schemeClr val="bg2"/>
              </a:solidFill>
              <a:ln w="9525">
                <a:solidFill>
                  <a:schemeClr val="bg2"/>
                </a:solidFill>
                <a:round/>
                <a:headEnd/>
                <a:tailEnd/>
              </a:ln>
            </p:spPr>
            <p:txBody>
              <a:bodyPr/>
              <a:lstStyle/>
              <a:p>
                <a:endParaRPr lang="en-US"/>
              </a:p>
            </p:txBody>
          </p:sp>
          <p:sp>
            <p:nvSpPr>
              <p:cNvPr id="184506" name="Oval 44"/>
              <p:cNvSpPr>
                <a:spLocks noChangeArrowheads="1"/>
              </p:cNvSpPr>
              <p:nvPr/>
            </p:nvSpPr>
            <p:spPr bwMode="auto">
              <a:xfrm>
                <a:off x="2375" y="1749"/>
                <a:ext cx="32" cy="32"/>
              </a:xfrm>
              <a:prstGeom prst="ellipse">
                <a:avLst/>
              </a:prstGeom>
              <a:solidFill>
                <a:schemeClr val="bg2"/>
              </a:solidFill>
              <a:ln w="25400">
                <a:solidFill>
                  <a:schemeClr val="bg2"/>
                </a:solidFill>
                <a:round/>
                <a:headEnd/>
                <a:tailEnd/>
              </a:ln>
            </p:spPr>
            <p:txBody>
              <a:bodyPr/>
              <a:lstStyle/>
              <a:p>
                <a:endParaRPr lang="en-US"/>
              </a:p>
            </p:txBody>
          </p:sp>
          <p:sp>
            <p:nvSpPr>
              <p:cNvPr id="184507" name="Oval 45"/>
              <p:cNvSpPr>
                <a:spLocks noChangeArrowheads="1"/>
              </p:cNvSpPr>
              <p:nvPr/>
            </p:nvSpPr>
            <p:spPr bwMode="auto">
              <a:xfrm>
                <a:off x="2383" y="2052"/>
                <a:ext cx="32" cy="32"/>
              </a:xfrm>
              <a:prstGeom prst="ellipse">
                <a:avLst/>
              </a:prstGeom>
              <a:solidFill>
                <a:schemeClr val="bg2"/>
              </a:solidFill>
              <a:ln w="9525">
                <a:solidFill>
                  <a:schemeClr val="bg2"/>
                </a:solidFill>
                <a:round/>
                <a:headEnd/>
                <a:tailEnd/>
              </a:ln>
            </p:spPr>
            <p:txBody>
              <a:bodyPr/>
              <a:lstStyle/>
              <a:p>
                <a:endParaRPr lang="en-US"/>
              </a:p>
            </p:txBody>
          </p:sp>
          <p:sp>
            <p:nvSpPr>
              <p:cNvPr id="184508" name="Oval 46"/>
              <p:cNvSpPr>
                <a:spLocks noChangeArrowheads="1"/>
              </p:cNvSpPr>
              <p:nvPr/>
            </p:nvSpPr>
            <p:spPr bwMode="auto">
              <a:xfrm>
                <a:off x="2383" y="2052"/>
                <a:ext cx="32" cy="32"/>
              </a:xfrm>
              <a:prstGeom prst="ellipse">
                <a:avLst/>
              </a:prstGeom>
              <a:solidFill>
                <a:schemeClr val="bg2"/>
              </a:solidFill>
              <a:ln w="25400">
                <a:solidFill>
                  <a:schemeClr val="bg2"/>
                </a:solidFill>
                <a:round/>
                <a:headEnd/>
                <a:tailEnd/>
              </a:ln>
            </p:spPr>
            <p:txBody>
              <a:bodyPr/>
              <a:lstStyle/>
              <a:p>
                <a:endParaRPr lang="en-US"/>
              </a:p>
            </p:txBody>
          </p:sp>
          <p:sp>
            <p:nvSpPr>
              <p:cNvPr id="184509" name="Oval 47"/>
              <p:cNvSpPr>
                <a:spLocks noChangeArrowheads="1"/>
              </p:cNvSpPr>
              <p:nvPr/>
            </p:nvSpPr>
            <p:spPr bwMode="auto">
              <a:xfrm>
                <a:off x="2383" y="2355"/>
                <a:ext cx="32" cy="32"/>
              </a:xfrm>
              <a:prstGeom prst="ellipse">
                <a:avLst/>
              </a:prstGeom>
              <a:solidFill>
                <a:schemeClr val="bg2"/>
              </a:solidFill>
              <a:ln w="9525">
                <a:solidFill>
                  <a:schemeClr val="bg2"/>
                </a:solidFill>
                <a:round/>
                <a:headEnd/>
                <a:tailEnd/>
              </a:ln>
            </p:spPr>
            <p:txBody>
              <a:bodyPr/>
              <a:lstStyle/>
              <a:p>
                <a:endParaRPr lang="en-US"/>
              </a:p>
            </p:txBody>
          </p:sp>
          <p:sp>
            <p:nvSpPr>
              <p:cNvPr id="184510" name="Oval 48"/>
              <p:cNvSpPr>
                <a:spLocks noChangeArrowheads="1"/>
              </p:cNvSpPr>
              <p:nvPr/>
            </p:nvSpPr>
            <p:spPr bwMode="auto">
              <a:xfrm>
                <a:off x="2383"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84511" name="Oval 49"/>
              <p:cNvSpPr>
                <a:spLocks noChangeArrowheads="1"/>
              </p:cNvSpPr>
              <p:nvPr/>
            </p:nvSpPr>
            <p:spPr bwMode="auto">
              <a:xfrm>
                <a:off x="2375" y="2658"/>
                <a:ext cx="32" cy="40"/>
              </a:xfrm>
              <a:prstGeom prst="ellipse">
                <a:avLst/>
              </a:prstGeom>
              <a:solidFill>
                <a:schemeClr val="bg2"/>
              </a:solidFill>
              <a:ln w="9525">
                <a:solidFill>
                  <a:schemeClr val="bg2"/>
                </a:solidFill>
                <a:round/>
                <a:headEnd/>
                <a:tailEnd/>
              </a:ln>
            </p:spPr>
            <p:txBody>
              <a:bodyPr/>
              <a:lstStyle/>
              <a:p>
                <a:endParaRPr lang="en-US"/>
              </a:p>
            </p:txBody>
          </p:sp>
          <p:sp>
            <p:nvSpPr>
              <p:cNvPr id="184512" name="Oval 50"/>
              <p:cNvSpPr>
                <a:spLocks noChangeArrowheads="1"/>
              </p:cNvSpPr>
              <p:nvPr/>
            </p:nvSpPr>
            <p:spPr bwMode="auto">
              <a:xfrm>
                <a:off x="2375" y="2658"/>
                <a:ext cx="32" cy="40"/>
              </a:xfrm>
              <a:prstGeom prst="ellipse">
                <a:avLst/>
              </a:prstGeom>
              <a:solidFill>
                <a:schemeClr val="bg2"/>
              </a:solidFill>
              <a:ln w="25400">
                <a:solidFill>
                  <a:schemeClr val="bg2"/>
                </a:solidFill>
                <a:round/>
                <a:headEnd/>
                <a:tailEnd/>
              </a:ln>
            </p:spPr>
            <p:txBody>
              <a:bodyPr/>
              <a:lstStyle/>
              <a:p>
                <a:endParaRPr lang="en-US"/>
              </a:p>
            </p:txBody>
          </p:sp>
          <p:sp>
            <p:nvSpPr>
              <p:cNvPr id="184513" name="Oval 51"/>
              <p:cNvSpPr>
                <a:spLocks noChangeArrowheads="1"/>
              </p:cNvSpPr>
              <p:nvPr/>
            </p:nvSpPr>
            <p:spPr bwMode="auto">
              <a:xfrm>
                <a:off x="2375" y="2969"/>
                <a:ext cx="32" cy="32"/>
              </a:xfrm>
              <a:prstGeom prst="ellipse">
                <a:avLst/>
              </a:prstGeom>
              <a:solidFill>
                <a:schemeClr val="bg2"/>
              </a:solidFill>
              <a:ln w="9525">
                <a:solidFill>
                  <a:schemeClr val="bg2"/>
                </a:solidFill>
                <a:round/>
                <a:headEnd/>
                <a:tailEnd/>
              </a:ln>
            </p:spPr>
            <p:txBody>
              <a:bodyPr/>
              <a:lstStyle/>
              <a:p>
                <a:endParaRPr lang="en-US"/>
              </a:p>
            </p:txBody>
          </p:sp>
          <p:sp>
            <p:nvSpPr>
              <p:cNvPr id="184514" name="Oval 52"/>
              <p:cNvSpPr>
                <a:spLocks noChangeArrowheads="1"/>
              </p:cNvSpPr>
              <p:nvPr/>
            </p:nvSpPr>
            <p:spPr bwMode="auto">
              <a:xfrm>
                <a:off x="2375" y="2969"/>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33" name="Group 53"/>
            <p:cNvGrpSpPr>
              <a:grpSpLocks/>
            </p:cNvGrpSpPr>
            <p:nvPr/>
          </p:nvGrpSpPr>
          <p:grpSpPr bwMode="auto">
            <a:xfrm>
              <a:off x="1489" y="2076"/>
              <a:ext cx="431" cy="284"/>
              <a:chOff x="1489" y="2076"/>
              <a:chExt cx="431" cy="284"/>
            </a:xfrm>
          </p:grpSpPr>
          <p:sp>
            <p:nvSpPr>
              <p:cNvPr id="184503" name="Freeform 54"/>
              <p:cNvSpPr>
                <a:spLocks/>
              </p:cNvSpPr>
              <p:nvPr/>
            </p:nvSpPr>
            <p:spPr bwMode="auto">
              <a:xfrm>
                <a:off x="1784" y="2076"/>
                <a:ext cx="136" cy="96"/>
              </a:xfrm>
              <a:custGeom>
                <a:avLst/>
                <a:gdLst>
                  <a:gd name="T0" fmla="*/ 136 w 136"/>
                  <a:gd name="T1" fmla="*/ 0 h 96"/>
                  <a:gd name="T2" fmla="*/ 40 w 136"/>
                  <a:gd name="T3" fmla="*/ 96 h 96"/>
                  <a:gd name="T4" fmla="*/ 24 w 136"/>
                  <a:gd name="T5" fmla="*/ 72 h 96"/>
                  <a:gd name="T6" fmla="*/ 0 w 136"/>
                  <a:gd name="T7" fmla="*/ 40 h 96"/>
                  <a:gd name="T8" fmla="*/ 136 w 136"/>
                  <a:gd name="T9" fmla="*/ 0 h 96"/>
                  <a:gd name="T10" fmla="*/ 0 60000 65536"/>
                  <a:gd name="T11" fmla="*/ 0 60000 65536"/>
                  <a:gd name="T12" fmla="*/ 0 60000 65536"/>
                  <a:gd name="T13" fmla="*/ 0 60000 65536"/>
                  <a:gd name="T14" fmla="*/ 0 60000 65536"/>
                  <a:gd name="T15" fmla="*/ 0 w 136"/>
                  <a:gd name="T16" fmla="*/ 0 h 96"/>
                  <a:gd name="T17" fmla="*/ 136 w 136"/>
                  <a:gd name="T18" fmla="*/ 96 h 96"/>
                </a:gdLst>
                <a:ahLst/>
                <a:cxnLst>
                  <a:cxn ang="T10">
                    <a:pos x="T0" y="T1"/>
                  </a:cxn>
                  <a:cxn ang="T11">
                    <a:pos x="T2" y="T3"/>
                  </a:cxn>
                  <a:cxn ang="T12">
                    <a:pos x="T4" y="T5"/>
                  </a:cxn>
                  <a:cxn ang="T13">
                    <a:pos x="T6" y="T7"/>
                  </a:cxn>
                  <a:cxn ang="T14">
                    <a:pos x="T8" y="T9"/>
                  </a:cxn>
                </a:cxnLst>
                <a:rect l="T15" t="T16" r="T17" b="T18"/>
                <a:pathLst>
                  <a:path w="136" h="96">
                    <a:moveTo>
                      <a:pt x="136" y="0"/>
                    </a:moveTo>
                    <a:lnTo>
                      <a:pt x="40" y="96"/>
                    </a:lnTo>
                    <a:lnTo>
                      <a:pt x="24" y="72"/>
                    </a:lnTo>
                    <a:lnTo>
                      <a:pt x="0" y="40"/>
                    </a:lnTo>
                    <a:lnTo>
                      <a:pt x="136" y="0"/>
                    </a:lnTo>
                    <a:close/>
                  </a:path>
                </a:pathLst>
              </a:custGeom>
              <a:solidFill>
                <a:schemeClr val="bg2"/>
              </a:solidFill>
              <a:ln w="9525">
                <a:solidFill>
                  <a:schemeClr val="bg2"/>
                </a:solidFill>
                <a:round/>
                <a:headEnd/>
                <a:tailEnd/>
              </a:ln>
            </p:spPr>
            <p:txBody>
              <a:bodyPr/>
              <a:lstStyle/>
              <a:p>
                <a:endParaRPr lang="en-US"/>
              </a:p>
            </p:txBody>
          </p:sp>
          <p:sp>
            <p:nvSpPr>
              <p:cNvPr id="184504" name="Line 55"/>
              <p:cNvSpPr>
                <a:spLocks noChangeShapeType="1"/>
              </p:cNvSpPr>
              <p:nvPr/>
            </p:nvSpPr>
            <p:spPr bwMode="auto">
              <a:xfrm flipV="1">
                <a:off x="1489" y="2143"/>
                <a:ext cx="327" cy="217"/>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34" name="Group 56"/>
            <p:cNvGrpSpPr>
              <a:grpSpLocks/>
            </p:cNvGrpSpPr>
            <p:nvPr/>
          </p:nvGrpSpPr>
          <p:grpSpPr bwMode="auto">
            <a:xfrm>
              <a:off x="1489" y="1733"/>
              <a:ext cx="423" cy="56"/>
              <a:chOff x="1489" y="1733"/>
              <a:chExt cx="423" cy="56"/>
            </a:xfrm>
          </p:grpSpPr>
          <p:sp>
            <p:nvSpPr>
              <p:cNvPr id="184495" name="Freeform 57"/>
              <p:cNvSpPr>
                <a:spLocks/>
              </p:cNvSpPr>
              <p:nvPr/>
            </p:nvSpPr>
            <p:spPr bwMode="auto">
              <a:xfrm>
                <a:off x="1792" y="1733"/>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84496" name="Group 58"/>
              <p:cNvGrpSpPr>
                <a:grpSpLocks/>
              </p:cNvGrpSpPr>
              <p:nvPr/>
            </p:nvGrpSpPr>
            <p:grpSpPr bwMode="auto">
              <a:xfrm>
                <a:off x="1489" y="1757"/>
                <a:ext cx="295" cy="1"/>
                <a:chOff x="1489" y="1757"/>
                <a:chExt cx="295" cy="1"/>
              </a:xfrm>
            </p:grpSpPr>
            <p:sp>
              <p:nvSpPr>
                <p:cNvPr id="184497" name="Line 59"/>
                <p:cNvSpPr>
                  <a:spLocks noChangeShapeType="1"/>
                </p:cNvSpPr>
                <p:nvPr/>
              </p:nvSpPr>
              <p:spPr bwMode="auto">
                <a:xfrm>
                  <a:off x="1489"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98" name="Line 60"/>
                <p:cNvSpPr>
                  <a:spLocks noChangeShapeType="1"/>
                </p:cNvSpPr>
                <p:nvPr/>
              </p:nvSpPr>
              <p:spPr bwMode="auto">
                <a:xfrm>
                  <a:off x="1544"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99" name="Line 61"/>
                <p:cNvSpPr>
                  <a:spLocks noChangeShapeType="1"/>
                </p:cNvSpPr>
                <p:nvPr/>
              </p:nvSpPr>
              <p:spPr bwMode="auto">
                <a:xfrm>
                  <a:off x="1600"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00" name="Line 62"/>
                <p:cNvSpPr>
                  <a:spLocks noChangeShapeType="1"/>
                </p:cNvSpPr>
                <p:nvPr/>
              </p:nvSpPr>
              <p:spPr bwMode="auto">
                <a:xfrm>
                  <a:off x="1656"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01" name="Line 63"/>
                <p:cNvSpPr>
                  <a:spLocks noChangeShapeType="1"/>
                </p:cNvSpPr>
                <p:nvPr/>
              </p:nvSpPr>
              <p:spPr bwMode="auto">
                <a:xfrm>
                  <a:off x="1712"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02" name="Line 64"/>
                <p:cNvSpPr>
                  <a:spLocks noChangeShapeType="1"/>
                </p:cNvSpPr>
                <p:nvPr/>
              </p:nvSpPr>
              <p:spPr bwMode="auto">
                <a:xfrm>
                  <a:off x="1768"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35" name="Group 65"/>
            <p:cNvGrpSpPr>
              <a:grpSpLocks/>
            </p:cNvGrpSpPr>
            <p:nvPr/>
          </p:nvGrpSpPr>
          <p:grpSpPr bwMode="auto">
            <a:xfrm>
              <a:off x="1952" y="1725"/>
              <a:ext cx="415" cy="56"/>
              <a:chOff x="1952" y="1725"/>
              <a:chExt cx="415" cy="56"/>
            </a:xfrm>
          </p:grpSpPr>
          <p:sp>
            <p:nvSpPr>
              <p:cNvPr id="184487" name="Freeform 66"/>
              <p:cNvSpPr>
                <a:spLocks/>
              </p:cNvSpPr>
              <p:nvPr/>
            </p:nvSpPr>
            <p:spPr bwMode="auto">
              <a:xfrm>
                <a:off x="2255" y="1725"/>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488" name="Group 67"/>
              <p:cNvGrpSpPr>
                <a:grpSpLocks/>
              </p:cNvGrpSpPr>
              <p:nvPr/>
            </p:nvGrpSpPr>
            <p:grpSpPr bwMode="auto">
              <a:xfrm>
                <a:off x="1952" y="1757"/>
                <a:ext cx="295" cy="1"/>
                <a:chOff x="1952" y="1757"/>
                <a:chExt cx="295" cy="1"/>
              </a:xfrm>
            </p:grpSpPr>
            <p:sp>
              <p:nvSpPr>
                <p:cNvPr id="184489" name="Line 68"/>
                <p:cNvSpPr>
                  <a:spLocks noChangeShapeType="1"/>
                </p:cNvSpPr>
                <p:nvPr/>
              </p:nvSpPr>
              <p:spPr bwMode="auto">
                <a:xfrm>
                  <a:off x="1952"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90" name="Line 69"/>
                <p:cNvSpPr>
                  <a:spLocks noChangeShapeType="1"/>
                </p:cNvSpPr>
                <p:nvPr/>
              </p:nvSpPr>
              <p:spPr bwMode="auto">
                <a:xfrm>
                  <a:off x="2008" y="1757"/>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91" name="Line 70"/>
                <p:cNvSpPr>
                  <a:spLocks noChangeShapeType="1"/>
                </p:cNvSpPr>
                <p:nvPr/>
              </p:nvSpPr>
              <p:spPr bwMode="auto">
                <a:xfrm>
                  <a:off x="2063"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92" name="Line 71"/>
                <p:cNvSpPr>
                  <a:spLocks noChangeShapeType="1"/>
                </p:cNvSpPr>
                <p:nvPr/>
              </p:nvSpPr>
              <p:spPr bwMode="auto">
                <a:xfrm>
                  <a:off x="2119"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93" name="Line 72"/>
                <p:cNvSpPr>
                  <a:spLocks noChangeShapeType="1"/>
                </p:cNvSpPr>
                <p:nvPr/>
              </p:nvSpPr>
              <p:spPr bwMode="auto">
                <a:xfrm>
                  <a:off x="217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94" name="Line 73"/>
                <p:cNvSpPr>
                  <a:spLocks noChangeShapeType="1"/>
                </p:cNvSpPr>
                <p:nvPr/>
              </p:nvSpPr>
              <p:spPr bwMode="auto">
                <a:xfrm>
                  <a:off x="2231"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36" name="Group 74"/>
            <p:cNvGrpSpPr>
              <a:grpSpLocks/>
            </p:cNvGrpSpPr>
            <p:nvPr/>
          </p:nvGrpSpPr>
          <p:grpSpPr bwMode="auto">
            <a:xfrm>
              <a:off x="1497" y="2036"/>
              <a:ext cx="415" cy="56"/>
              <a:chOff x="1497" y="2036"/>
              <a:chExt cx="415" cy="56"/>
            </a:xfrm>
          </p:grpSpPr>
          <p:sp>
            <p:nvSpPr>
              <p:cNvPr id="184479" name="Freeform 75"/>
              <p:cNvSpPr>
                <a:spLocks/>
              </p:cNvSpPr>
              <p:nvPr/>
            </p:nvSpPr>
            <p:spPr bwMode="auto">
              <a:xfrm>
                <a:off x="1800"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480" name="Group 76"/>
              <p:cNvGrpSpPr>
                <a:grpSpLocks/>
              </p:cNvGrpSpPr>
              <p:nvPr/>
            </p:nvGrpSpPr>
            <p:grpSpPr bwMode="auto">
              <a:xfrm>
                <a:off x="1497" y="2068"/>
                <a:ext cx="295" cy="1"/>
                <a:chOff x="1497" y="2068"/>
                <a:chExt cx="295" cy="1"/>
              </a:xfrm>
            </p:grpSpPr>
            <p:sp>
              <p:nvSpPr>
                <p:cNvPr id="184481" name="Line 77"/>
                <p:cNvSpPr>
                  <a:spLocks noChangeShapeType="1"/>
                </p:cNvSpPr>
                <p:nvPr/>
              </p:nvSpPr>
              <p:spPr bwMode="auto">
                <a:xfrm>
                  <a:off x="1497" y="206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82" name="Line 78"/>
                <p:cNvSpPr>
                  <a:spLocks noChangeShapeType="1"/>
                </p:cNvSpPr>
                <p:nvPr/>
              </p:nvSpPr>
              <p:spPr bwMode="auto">
                <a:xfrm>
                  <a:off x="1552"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83" name="Line 79"/>
                <p:cNvSpPr>
                  <a:spLocks noChangeShapeType="1"/>
                </p:cNvSpPr>
                <p:nvPr/>
              </p:nvSpPr>
              <p:spPr bwMode="auto">
                <a:xfrm>
                  <a:off x="1608"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84" name="Line 80"/>
                <p:cNvSpPr>
                  <a:spLocks noChangeShapeType="1"/>
                </p:cNvSpPr>
                <p:nvPr/>
              </p:nvSpPr>
              <p:spPr bwMode="auto">
                <a:xfrm>
                  <a:off x="1664"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85" name="Line 81"/>
                <p:cNvSpPr>
                  <a:spLocks noChangeShapeType="1"/>
                </p:cNvSpPr>
                <p:nvPr/>
              </p:nvSpPr>
              <p:spPr bwMode="auto">
                <a:xfrm>
                  <a:off x="1720"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86" name="Line 82"/>
                <p:cNvSpPr>
                  <a:spLocks noChangeShapeType="1"/>
                </p:cNvSpPr>
                <p:nvPr/>
              </p:nvSpPr>
              <p:spPr bwMode="auto">
                <a:xfrm>
                  <a:off x="1776"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37" name="Group 83"/>
            <p:cNvGrpSpPr>
              <a:grpSpLocks/>
            </p:cNvGrpSpPr>
            <p:nvPr/>
          </p:nvGrpSpPr>
          <p:grpSpPr bwMode="auto">
            <a:xfrm>
              <a:off x="1960" y="2036"/>
              <a:ext cx="423" cy="56"/>
              <a:chOff x="1960" y="2036"/>
              <a:chExt cx="423" cy="56"/>
            </a:xfrm>
          </p:grpSpPr>
          <p:sp>
            <p:nvSpPr>
              <p:cNvPr id="184471" name="Freeform 84"/>
              <p:cNvSpPr>
                <a:spLocks/>
              </p:cNvSpPr>
              <p:nvPr/>
            </p:nvSpPr>
            <p:spPr bwMode="auto">
              <a:xfrm>
                <a:off x="2271"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472" name="Group 85"/>
              <p:cNvGrpSpPr>
                <a:grpSpLocks/>
              </p:cNvGrpSpPr>
              <p:nvPr/>
            </p:nvGrpSpPr>
            <p:grpSpPr bwMode="auto">
              <a:xfrm>
                <a:off x="1960" y="2068"/>
                <a:ext cx="303" cy="1"/>
                <a:chOff x="1960" y="2068"/>
                <a:chExt cx="303" cy="1"/>
              </a:xfrm>
            </p:grpSpPr>
            <p:sp>
              <p:nvSpPr>
                <p:cNvPr id="184473" name="Line 86"/>
                <p:cNvSpPr>
                  <a:spLocks noChangeShapeType="1"/>
                </p:cNvSpPr>
                <p:nvPr/>
              </p:nvSpPr>
              <p:spPr bwMode="auto">
                <a:xfrm>
                  <a:off x="1960"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74" name="Line 87"/>
                <p:cNvSpPr>
                  <a:spLocks noChangeShapeType="1"/>
                </p:cNvSpPr>
                <p:nvPr/>
              </p:nvSpPr>
              <p:spPr bwMode="auto">
                <a:xfrm>
                  <a:off x="2015"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75" name="Line 88"/>
                <p:cNvSpPr>
                  <a:spLocks noChangeShapeType="1"/>
                </p:cNvSpPr>
                <p:nvPr/>
              </p:nvSpPr>
              <p:spPr bwMode="auto">
                <a:xfrm>
                  <a:off x="2071"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76" name="Line 89"/>
                <p:cNvSpPr>
                  <a:spLocks noChangeShapeType="1"/>
                </p:cNvSpPr>
                <p:nvPr/>
              </p:nvSpPr>
              <p:spPr bwMode="auto">
                <a:xfrm>
                  <a:off x="2127"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77" name="Line 90"/>
                <p:cNvSpPr>
                  <a:spLocks noChangeShapeType="1"/>
                </p:cNvSpPr>
                <p:nvPr/>
              </p:nvSpPr>
              <p:spPr bwMode="auto">
                <a:xfrm>
                  <a:off x="2183"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78" name="Line 91"/>
                <p:cNvSpPr>
                  <a:spLocks noChangeShapeType="1"/>
                </p:cNvSpPr>
                <p:nvPr/>
              </p:nvSpPr>
              <p:spPr bwMode="auto">
                <a:xfrm>
                  <a:off x="2239"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38" name="Group 92"/>
            <p:cNvGrpSpPr>
              <a:grpSpLocks/>
            </p:cNvGrpSpPr>
            <p:nvPr/>
          </p:nvGrpSpPr>
          <p:grpSpPr bwMode="auto">
            <a:xfrm>
              <a:off x="2431" y="2036"/>
              <a:ext cx="415" cy="56"/>
              <a:chOff x="2431" y="2036"/>
              <a:chExt cx="415" cy="56"/>
            </a:xfrm>
          </p:grpSpPr>
          <p:sp>
            <p:nvSpPr>
              <p:cNvPr id="184463" name="Freeform 93"/>
              <p:cNvSpPr>
                <a:spLocks/>
              </p:cNvSpPr>
              <p:nvPr/>
            </p:nvSpPr>
            <p:spPr bwMode="auto">
              <a:xfrm>
                <a:off x="2734"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464" name="Group 94"/>
              <p:cNvGrpSpPr>
                <a:grpSpLocks/>
              </p:cNvGrpSpPr>
              <p:nvPr/>
            </p:nvGrpSpPr>
            <p:grpSpPr bwMode="auto">
              <a:xfrm>
                <a:off x="2431" y="2068"/>
                <a:ext cx="295" cy="1"/>
                <a:chOff x="2431" y="2068"/>
                <a:chExt cx="295" cy="1"/>
              </a:xfrm>
            </p:grpSpPr>
            <p:sp>
              <p:nvSpPr>
                <p:cNvPr id="184465" name="Line 95"/>
                <p:cNvSpPr>
                  <a:spLocks noChangeShapeType="1"/>
                </p:cNvSpPr>
                <p:nvPr/>
              </p:nvSpPr>
              <p:spPr bwMode="auto">
                <a:xfrm>
                  <a:off x="2431"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6" name="Line 96"/>
                <p:cNvSpPr>
                  <a:spLocks noChangeShapeType="1"/>
                </p:cNvSpPr>
                <p:nvPr/>
              </p:nvSpPr>
              <p:spPr bwMode="auto">
                <a:xfrm>
                  <a:off x="2487"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7" name="Line 97"/>
                <p:cNvSpPr>
                  <a:spLocks noChangeShapeType="1"/>
                </p:cNvSpPr>
                <p:nvPr/>
              </p:nvSpPr>
              <p:spPr bwMode="auto">
                <a:xfrm>
                  <a:off x="2542"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8" name="Line 98"/>
                <p:cNvSpPr>
                  <a:spLocks noChangeShapeType="1"/>
                </p:cNvSpPr>
                <p:nvPr/>
              </p:nvSpPr>
              <p:spPr bwMode="auto">
                <a:xfrm>
                  <a:off x="2598"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9" name="Line 99"/>
                <p:cNvSpPr>
                  <a:spLocks noChangeShapeType="1"/>
                </p:cNvSpPr>
                <p:nvPr/>
              </p:nvSpPr>
              <p:spPr bwMode="auto">
                <a:xfrm>
                  <a:off x="2654"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70" name="Line 100"/>
                <p:cNvSpPr>
                  <a:spLocks noChangeShapeType="1"/>
                </p:cNvSpPr>
                <p:nvPr/>
              </p:nvSpPr>
              <p:spPr bwMode="auto">
                <a:xfrm>
                  <a:off x="2710"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39" name="Group 101"/>
            <p:cNvGrpSpPr>
              <a:grpSpLocks/>
            </p:cNvGrpSpPr>
            <p:nvPr/>
          </p:nvGrpSpPr>
          <p:grpSpPr bwMode="auto">
            <a:xfrm>
              <a:off x="2423" y="2347"/>
              <a:ext cx="415" cy="56"/>
              <a:chOff x="2423" y="2347"/>
              <a:chExt cx="415" cy="56"/>
            </a:xfrm>
          </p:grpSpPr>
          <p:sp>
            <p:nvSpPr>
              <p:cNvPr id="184455" name="Freeform 102"/>
              <p:cNvSpPr>
                <a:spLocks/>
              </p:cNvSpPr>
              <p:nvPr/>
            </p:nvSpPr>
            <p:spPr bwMode="auto">
              <a:xfrm>
                <a:off x="2726"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456" name="Group 103"/>
              <p:cNvGrpSpPr>
                <a:grpSpLocks/>
              </p:cNvGrpSpPr>
              <p:nvPr/>
            </p:nvGrpSpPr>
            <p:grpSpPr bwMode="auto">
              <a:xfrm>
                <a:off x="2423" y="2371"/>
                <a:ext cx="295" cy="1"/>
                <a:chOff x="2423" y="2371"/>
                <a:chExt cx="295" cy="1"/>
              </a:xfrm>
            </p:grpSpPr>
            <p:sp>
              <p:nvSpPr>
                <p:cNvPr id="184457" name="Line 104"/>
                <p:cNvSpPr>
                  <a:spLocks noChangeShapeType="1"/>
                </p:cNvSpPr>
                <p:nvPr/>
              </p:nvSpPr>
              <p:spPr bwMode="auto">
                <a:xfrm>
                  <a:off x="2423"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58" name="Line 105"/>
                <p:cNvSpPr>
                  <a:spLocks noChangeShapeType="1"/>
                </p:cNvSpPr>
                <p:nvPr/>
              </p:nvSpPr>
              <p:spPr bwMode="auto">
                <a:xfrm>
                  <a:off x="2479"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59" name="Line 106"/>
                <p:cNvSpPr>
                  <a:spLocks noChangeShapeType="1"/>
                </p:cNvSpPr>
                <p:nvPr/>
              </p:nvSpPr>
              <p:spPr bwMode="auto">
                <a:xfrm>
                  <a:off x="2534"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0" name="Line 107"/>
                <p:cNvSpPr>
                  <a:spLocks noChangeShapeType="1"/>
                </p:cNvSpPr>
                <p:nvPr/>
              </p:nvSpPr>
              <p:spPr bwMode="auto">
                <a:xfrm>
                  <a:off x="2590"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1" name="Line 108"/>
                <p:cNvSpPr>
                  <a:spLocks noChangeShapeType="1"/>
                </p:cNvSpPr>
                <p:nvPr/>
              </p:nvSpPr>
              <p:spPr bwMode="auto">
                <a:xfrm>
                  <a:off x="2646"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2" name="Line 109"/>
                <p:cNvSpPr>
                  <a:spLocks noChangeShapeType="1"/>
                </p:cNvSpPr>
                <p:nvPr/>
              </p:nvSpPr>
              <p:spPr bwMode="auto">
                <a:xfrm>
                  <a:off x="2702"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40" name="Group 110"/>
            <p:cNvGrpSpPr>
              <a:grpSpLocks/>
            </p:cNvGrpSpPr>
            <p:nvPr/>
          </p:nvGrpSpPr>
          <p:grpSpPr bwMode="auto">
            <a:xfrm>
              <a:off x="1960" y="2347"/>
              <a:ext cx="415" cy="56"/>
              <a:chOff x="1960" y="2347"/>
              <a:chExt cx="415" cy="56"/>
            </a:xfrm>
          </p:grpSpPr>
          <p:sp>
            <p:nvSpPr>
              <p:cNvPr id="184447" name="Freeform 111"/>
              <p:cNvSpPr>
                <a:spLocks/>
              </p:cNvSpPr>
              <p:nvPr/>
            </p:nvSpPr>
            <p:spPr bwMode="auto">
              <a:xfrm>
                <a:off x="2263"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448" name="Group 112"/>
              <p:cNvGrpSpPr>
                <a:grpSpLocks/>
              </p:cNvGrpSpPr>
              <p:nvPr/>
            </p:nvGrpSpPr>
            <p:grpSpPr bwMode="auto">
              <a:xfrm>
                <a:off x="1960" y="2371"/>
                <a:ext cx="295" cy="1"/>
                <a:chOff x="1960" y="2371"/>
                <a:chExt cx="295" cy="1"/>
              </a:xfrm>
            </p:grpSpPr>
            <p:sp>
              <p:nvSpPr>
                <p:cNvPr id="184449" name="Line 113"/>
                <p:cNvSpPr>
                  <a:spLocks noChangeShapeType="1"/>
                </p:cNvSpPr>
                <p:nvPr/>
              </p:nvSpPr>
              <p:spPr bwMode="auto">
                <a:xfrm>
                  <a:off x="1960"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50" name="Line 114"/>
                <p:cNvSpPr>
                  <a:spLocks noChangeShapeType="1"/>
                </p:cNvSpPr>
                <p:nvPr/>
              </p:nvSpPr>
              <p:spPr bwMode="auto">
                <a:xfrm>
                  <a:off x="2015"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51" name="Line 115"/>
                <p:cNvSpPr>
                  <a:spLocks noChangeShapeType="1"/>
                </p:cNvSpPr>
                <p:nvPr/>
              </p:nvSpPr>
              <p:spPr bwMode="auto">
                <a:xfrm>
                  <a:off x="2071"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52" name="Line 116"/>
                <p:cNvSpPr>
                  <a:spLocks noChangeShapeType="1"/>
                </p:cNvSpPr>
                <p:nvPr/>
              </p:nvSpPr>
              <p:spPr bwMode="auto">
                <a:xfrm>
                  <a:off x="2127"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53" name="Line 117"/>
                <p:cNvSpPr>
                  <a:spLocks noChangeShapeType="1"/>
                </p:cNvSpPr>
                <p:nvPr/>
              </p:nvSpPr>
              <p:spPr bwMode="auto">
                <a:xfrm>
                  <a:off x="2183"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54" name="Line 118"/>
                <p:cNvSpPr>
                  <a:spLocks noChangeShapeType="1"/>
                </p:cNvSpPr>
                <p:nvPr/>
              </p:nvSpPr>
              <p:spPr bwMode="auto">
                <a:xfrm>
                  <a:off x="2239"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41" name="Group 119"/>
            <p:cNvGrpSpPr>
              <a:grpSpLocks/>
            </p:cNvGrpSpPr>
            <p:nvPr/>
          </p:nvGrpSpPr>
          <p:grpSpPr bwMode="auto">
            <a:xfrm>
              <a:off x="1497" y="2339"/>
              <a:ext cx="415" cy="56"/>
              <a:chOff x="1497" y="2339"/>
              <a:chExt cx="415" cy="56"/>
            </a:xfrm>
          </p:grpSpPr>
          <p:sp>
            <p:nvSpPr>
              <p:cNvPr id="184439" name="Freeform 120"/>
              <p:cNvSpPr>
                <a:spLocks/>
              </p:cNvSpPr>
              <p:nvPr/>
            </p:nvSpPr>
            <p:spPr bwMode="auto">
              <a:xfrm>
                <a:off x="1800" y="2339"/>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440" name="Group 121"/>
              <p:cNvGrpSpPr>
                <a:grpSpLocks/>
              </p:cNvGrpSpPr>
              <p:nvPr/>
            </p:nvGrpSpPr>
            <p:grpSpPr bwMode="auto">
              <a:xfrm>
                <a:off x="1497" y="2371"/>
                <a:ext cx="295" cy="1"/>
                <a:chOff x="1497" y="2371"/>
                <a:chExt cx="295" cy="1"/>
              </a:xfrm>
            </p:grpSpPr>
            <p:sp>
              <p:nvSpPr>
                <p:cNvPr id="184441" name="Line 122"/>
                <p:cNvSpPr>
                  <a:spLocks noChangeShapeType="1"/>
                </p:cNvSpPr>
                <p:nvPr/>
              </p:nvSpPr>
              <p:spPr bwMode="auto">
                <a:xfrm>
                  <a:off x="1497" y="237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42" name="Line 123"/>
                <p:cNvSpPr>
                  <a:spLocks noChangeShapeType="1"/>
                </p:cNvSpPr>
                <p:nvPr/>
              </p:nvSpPr>
              <p:spPr bwMode="auto">
                <a:xfrm>
                  <a:off x="1552"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43" name="Line 124"/>
                <p:cNvSpPr>
                  <a:spLocks noChangeShapeType="1"/>
                </p:cNvSpPr>
                <p:nvPr/>
              </p:nvSpPr>
              <p:spPr bwMode="auto">
                <a:xfrm>
                  <a:off x="1608"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44" name="Line 125"/>
                <p:cNvSpPr>
                  <a:spLocks noChangeShapeType="1"/>
                </p:cNvSpPr>
                <p:nvPr/>
              </p:nvSpPr>
              <p:spPr bwMode="auto">
                <a:xfrm>
                  <a:off x="1664"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45" name="Line 126"/>
                <p:cNvSpPr>
                  <a:spLocks noChangeShapeType="1"/>
                </p:cNvSpPr>
                <p:nvPr/>
              </p:nvSpPr>
              <p:spPr bwMode="auto">
                <a:xfrm>
                  <a:off x="1720"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46" name="Line 127"/>
                <p:cNvSpPr>
                  <a:spLocks noChangeShapeType="1"/>
                </p:cNvSpPr>
                <p:nvPr/>
              </p:nvSpPr>
              <p:spPr bwMode="auto">
                <a:xfrm>
                  <a:off x="1776"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42" name="Group 128"/>
            <p:cNvGrpSpPr>
              <a:grpSpLocks/>
            </p:cNvGrpSpPr>
            <p:nvPr/>
          </p:nvGrpSpPr>
          <p:grpSpPr bwMode="auto">
            <a:xfrm>
              <a:off x="1489" y="2650"/>
              <a:ext cx="423" cy="56"/>
              <a:chOff x="1489" y="2650"/>
              <a:chExt cx="423" cy="56"/>
            </a:xfrm>
          </p:grpSpPr>
          <p:sp>
            <p:nvSpPr>
              <p:cNvPr id="184431" name="Freeform 129"/>
              <p:cNvSpPr>
                <a:spLocks/>
              </p:cNvSpPr>
              <p:nvPr/>
            </p:nvSpPr>
            <p:spPr bwMode="auto">
              <a:xfrm>
                <a:off x="1792" y="2650"/>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84432" name="Group 130"/>
              <p:cNvGrpSpPr>
                <a:grpSpLocks/>
              </p:cNvGrpSpPr>
              <p:nvPr/>
            </p:nvGrpSpPr>
            <p:grpSpPr bwMode="auto">
              <a:xfrm>
                <a:off x="1489" y="2674"/>
                <a:ext cx="295" cy="1"/>
                <a:chOff x="1489" y="2674"/>
                <a:chExt cx="295" cy="1"/>
              </a:xfrm>
            </p:grpSpPr>
            <p:sp>
              <p:nvSpPr>
                <p:cNvPr id="184433" name="Line 131"/>
                <p:cNvSpPr>
                  <a:spLocks noChangeShapeType="1"/>
                </p:cNvSpPr>
                <p:nvPr/>
              </p:nvSpPr>
              <p:spPr bwMode="auto">
                <a:xfrm>
                  <a:off x="1489"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34" name="Line 132"/>
                <p:cNvSpPr>
                  <a:spLocks noChangeShapeType="1"/>
                </p:cNvSpPr>
                <p:nvPr/>
              </p:nvSpPr>
              <p:spPr bwMode="auto">
                <a:xfrm>
                  <a:off x="1544"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35" name="Line 133"/>
                <p:cNvSpPr>
                  <a:spLocks noChangeShapeType="1"/>
                </p:cNvSpPr>
                <p:nvPr/>
              </p:nvSpPr>
              <p:spPr bwMode="auto">
                <a:xfrm>
                  <a:off x="1600"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36" name="Line 134"/>
                <p:cNvSpPr>
                  <a:spLocks noChangeShapeType="1"/>
                </p:cNvSpPr>
                <p:nvPr/>
              </p:nvSpPr>
              <p:spPr bwMode="auto">
                <a:xfrm>
                  <a:off x="1656"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37" name="Line 135"/>
                <p:cNvSpPr>
                  <a:spLocks noChangeShapeType="1"/>
                </p:cNvSpPr>
                <p:nvPr/>
              </p:nvSpPr>
              <p:spPr bwMode="auto">
                <a:xfrm>
                  <a:off x="1712"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38" name="Line 136"/>
                <p:cNvSpPr>
                  <a:spLocks noChangeShapeType="1"/>
                </p:cNvSpPr>
                <p:nvPr/>
              </p:nvSpPr>
              <p:spPr bwMode="auto">
                <a:xfrm>
                  <a:off x="1768"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43" name="Group 137"/>
            <p:cNvGrpSpPr>
              <a:grpSpLocks/>
            </p:cNvGrpSpPr>
            <p:nvPr/>
          </p:nvGrpSpPr>
          <p:grpSpPr bwMode="auto">
            <a:xfrm>
              <a:off x="1968" y="2650"/>
              <a:ext cx="415" cy="56"/>
              <a:chOff x="1968" y="2650"/>
              <a:chExt cx="415" cy="56"/>
            </a:xfrm>
          </p:grpSpPr>
          <p:sp>
            <p:nvSpPr>
              <p:cNvPr id="184423" name="Freeform 138"/>
              <p:cNvSpPr>
                <a:spLocks/>
              </p:cNvSpPr>
              <p:nvPr/>
            </p:nvSpPr>
            <p:spPr bwMode="auto">
              <a:xfrm>
                <a:off x="2271"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424" name="Group 139"/>
              <p:cNvGrpSpPr>
                <a:grpSpLocks/>
              </p:cNvGrpSpPr>
              <p:nvPr/>
            </p:nvGrpSpPr>
            <p:grpSpPr bwMode="auto">
              <a:xfrm>
                <a:off x="1968" y="2674"/>
                <a:ext cx="295" cy="1"/>
                <a:chOff x="1968" y="2674"/>
                <a:chExt cx="295" cy="1"/>
              </a:xfrm>
            </p:grpSpPr>
            <p:sp>
              <p:nvSpPr>
                <p:cNvPr id="184425" name="Line 140"/>
                <p:cNvSpPr>
                  <a:spLocks noChangeShapeType="1"/>
                </p:cNvSpPr>
                <p:nvPr/>
              </p:nvSpPr>
              <p:spPr bwMode="auto">
                <a:xfrm>
                  <a:off x="196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26" name="Line 141"/>
                <p:cNvSpPr>
                  <a:spLocks noChangeShapeType="1"/>
                </p:cNvSpPr>
                <p:nvPr/>
              </p:nvSpPr>
              <p:spPr bwMode="auto">
                <a:xfrm>
                  <a:off x="2023"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27" name="Line 142"/>
                <p:cNvSpPr>
                  <a:spLocks noChangeShapeType="1"/>
                </p:cNvSpPr>
                <p:nvPr/>
              </p:nvSpPr>
              <p:spPr bwMode="auto">
                <a:xfrm>
                  <a:off x="2079"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28" name="Line 143"/>
                <p:cNvSpPr>
                  <a:spLocks noChangeShapeType="1"/>
                </p:cNvSpPr>
                <p:nvPr/>
              </p:nvSpPr>
              <p:spPr bwMode="auto">
                <a:xfrm>
                  <a:off x="213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29" name="Line 144"/>
                <p:cNvSpPr>
                  <a:spLocks noChangeShapeType="1"/>
                </p:cNvSpPr>
                <p:nvPr/>
              </p:nvSpPr>
              <p:spPr bwMode="auto">
                <a:xfrm>
                  <a:off x="219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30" name="Line 145"/>
                <p:cNvSpPr>
                  <a:spLocks noChangeShapeType="1"/>
                </p:cNvSpPr>
                <p:nvPr/>
              </p:nvSpPr>
              <p:spPr bwMode="auto">
                <a:xfrm>
                  <a:off x="2247"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44" name="Group 146"/>
            <p:cNvGrpSpPr>
              <a:grpSpLocks/>
            </p:cNvGrpSpPr>
            <p:nvPr/>
          </p:nvGrpSpPr>
          <p:grpSpPr bwMode="auto">
            <a:xfrm>
              <a:off x="1489" y="2953"/>
              <a:ext cx="423" cy="56"/>
              <a:chOff x="1489" y="2953"/>
              <a:chExt cx="423" cy="56"/>
            </a:xfrm>
          </p:grpSpPr>
          <p:sp>
            <p:nvSpPr>
              <p:cNvPr id="184415" name="Freeform 147"/>
              <p:cNvSpPr>
                <a:spLocks/>
              </p:cNvSpPr>
              <p:nvPr/>
            </p:nvSpPr>
            <p:spPr bwMode="auto">
              <a:xfrm>
                <a:off x="1792" y="2953"/>
                <a:ext cx="120" cy="56"/>
              </a:xfrm>
              <a:custGeom>
                <a:avLst/>
                <a:gdLst>
                  <a:gd name="T0" fmla="*/ 120 w 120"/>
                  <a:gd name="T1" fmla="*/ 32 h 56"/>
                  <a:gd name="T2" fmla="*/ 0 w 120"/>
                  <a:gd name="T3" fmla="*/ 56 h 56"/>
                  <a:gd name="T4" fmla="*/ 0 w 120"/>
                  <a:gd name="T5" fmla="*/ 32 h 56"/>
                  <a:gd name="T6" fmla="*/ 0 w 120"/>
                  <a:gd name="T7" fmla="*/ 0 h 56"/>
                  <a:gd name="T8" fmla="*/ 120 w 120"/>
                  <a:gd name="T9" fmla="*/ 32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32"/>
                    </a:moveTo>
                    <a:lnTo>
                      <a:pt x="0" y="56"/>
                    </a:lnTo>
                    <a:lnTo>
                      <a:pt x="0" y="32"/>
                    </a:lnTo>
                    <a:lnTo>
                      <a:pt x="0" y="0"/>
                    </a:lnTo>
                    <a:lnTo>
                      <a:pt x="120" y="32"/>
                    </a:lnTo>
                    <a:close/>
                  </a:path>
                </a:pathLst>
              </a:custGeom>
              <a:solidFill>
                <a:schemeClr val="bg2"/>
              </a:solidFill>
              <a:ln w="9525">
                <a:solidFill>
                  <a:schemeClr val="bg2"/>
                </a:solidFill>
                <a:round/>
                <a:headEnd/>
                <a:tailEnd/>
              </a:ln>
            </p:spPr>
            <p:txBody>
              <a:bodyPr/>
              <a:lstStyle/>
              <a:p>
                <a:endParaRPr lang="en-US"/>
              </a:p>
            </p:txBody>
          </p:sp>
          <p:grpSp>
            <p:nvGrpSpPr>
              <p:cNvPr id="184416" name="Group 148"/>
              <p:cNvGrpSpPr>
                <a:grpSpLocks/>
              </p:cNvGrpSpPr>
              <p:nvPr/>
            </p:nvGrpSpPr>
            <p:grpSpPr bwMode="auto">
              <a:xfrm>
                <a:off x="1489" y="2985"/>
                <a:ext cx="295" cy="1"/>
                <a:chOff x="1489" y="2985"/>
                <a:chExt cx="295" cy="1"/>
              </a:xfrm>
            </p:grpSpPr>
            <p:sp>
              <p:nvSpPr>
                <p:cNvPr id="184417" name="Line 149"/>
                <p:cNvSpPr>
                  <a:spLocks noChangeShapeType="1"/>
                </p:cNvSpPr>
                <p:nvPr/>
              </p:nvSpPr>
              <p:spPr bwMode="auto">
                <a:xfrm>
                  <a:off x="1489"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18" name="Line 150"/>
                <p:cNvSpPr>
                  <a:spLocks noChangeShapeType="1"/>
                </p:cNvSpPr>
                <p:nvPr/>
              </p:nvSpPr>
              <p:spPr bwMode="auto">
                <a:xfrm>
                  <a:off x="1544"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19" name="Line 151"/>
                <p:cNvSpPr>
                  <a:spLocks noChangeShapeType="1"/>
                </p:cNvSpPr>
                <p:nvPr/>
              </p:nvSpPr>
              <p:spPr bwMode="auto">
                <a:xfrm>
                  <a:off x="1600"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20" name="Line 152"/>
                <p:cNvSpPr>
                  <a:spLocks noChangeShapeType="1"/>
                </p:cNvSpPr>
                <p:nvPr/>
              </p:nvSpPr>
              <p:spPr bwMode="auto">
                <a:xfrm>
                  <a:off x="1656"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21" name="Line 153"/>
                <p:cNvSpPr>
                  <a:spLocks noChangeShapeType="1"/>
                </p:cNvSpPr>
                <p:nvPr/>
              </p:nvSpPr>
              <p:spPr bwMode="auto">
                <a:xfrm>
                  <a:off x="1712"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22" name="Line 154"/>
                <p:cNvSpPr>
                  <a:spLocks noChangeShapeType="1"/>
                </p:cNvSpPr>
                <p:nvPr/>
              </p:nvSpPr>
              <p:spPr bwMode="auto">
                <a:xfrm>
                  <a:off x="1768"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45" name="Group 155"/>
            <p:cNvGrpSpPr>
              <a:grpSpLocks/>
            </p:cNvGrpSpPr>
            <p:nvPr/>
          </p:nvGrpSpPr>
          <p:grpSpPr bwMode="auto">
            <a:xfrm>
              <a:off x="1952" y="2953"/>
              <a:ext cx="415" cy="56"/>
              <a:chOff x="1952" y="2953"/>
              <a:chExt cx="415" cy="56"/>
            </a:xfrm>
          </p:grpSpPr>
          <p:sp>
            <p:nvSpPr>
              <p:cNvPr id="184407" name="Freeform 156"/>
              <p:cNvSpPr>
                <a:spLocks/>
              </p:cNvSpPr>
              <p:nvPr/>
            </p:nvSpPr>
            <p:spPr bwMode="auto">
              <a:xfrm>
                <a:off x="2255"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408" name="Group 157"/>
              <p:cNvGrpSpPr>
                <a:grpSpLocks/>
              </p:cNvGrpSpPr>
              <p:nvPr/>
            </p:nvGrpSpPr>
            <p:grpSpPr bwMode="auto">
              <a:xfrm>
                <a:off x="1952" y="2985"/>
                <a:ext cx="295" cy="1"/>
                <a:chOff x="1952" y="2985"/>
                <a:chExt cx="295" cy="1"/>
              </a:xfrm>
            </p:grpSpPr>
            <p:sp>
              <p:nvSpPr>
                <p:cNvPr id="184409" name="Line 158"/>
                <p:cNvSpPr>
                  <a:spLocks noChangeShapeType="1"/>
                </p:cNvSpPr>
                <p:nvPr/>
              </p:nvSpPr>
              <p:spPr bwMode="auto">
                <a:xfrm>
                  <a:off x="1952"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10" name="Line 159"/>
                <p:cNvSpPr>
                  <a:spLocks noChangeShapeType="1"/>
                </p:cNvSpPr>
                <p:nvPr/>
              </p:nvSpPr>
              <p:spPr bwMode="auto">
                <a:xfrm>
                  <a:off x="2008" y="2985"/>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11" name="Line 160"/>
                <p:cNvSpPr>
                  <a:spLocks noChangeShapeType="1"/>
                </p:cNvSpPr>
                <p:nvPr/>
              </p:nvSpPr>
              <p:spPr bwMode="auto">
                <a:xfrm>
                  <a:off x="2063"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12" name="Line 161"/>
                <p:cNvSpPr>
                  <a:spLocks noChangeShapeType="1"/>
                </p:cNvSpPr>
                <p:nvPr/>
              </p:nvSpPr>
              <p:spPr bwMode="auto">
                <a:xfrm>
                  <a:off x="2119"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13" name="Line 162"/>
                <p:cNvSpPr>
                  <a:spLocks noChangeShapeType="1"/>
                </p:cNvSpPr>
                <p:nvPr/>
              </p:nvSpPr>
              <p:spPr bwMode="auto">
                <a:xfrm>
                  <a:off x="217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14" name="Line 163"/>
                <p:cNvSpPr>
                  <a:spLocks noChangeShapeType="1"/>
                </p:cNvSpPr>
                <p:nvPr/>
              </p:nvSpPr>
              <p:spPr bwMode="auto">
                <a:xfrm>
                  <a:off x="2231"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46" name="Group 164"/>
            <p:cNvGrpSpPr>
              <a:grpSpLocks/>
            </p:cNvGrpSpPr>
            <p:nvPr/>
          </p:nvGrpSpPr>
          <p:grpSpPr bwMode="auto">
            <a:xfrm>
              <a:off x="2415" y="2953"/>
              <a:ext cx="415" cy="56"/>
              <a:chOff x="2415" y="2953"/>
              <a:chExt cx="415" cy="56"/>
            </a:xfrm>
          </p:grpSpPr>
          <p:sp>
            <p:nvSpPr>
              <p:cNvPr id="184399" name="Freeform 165"/>
              <p:cNvSpPr>
                <a:spLocks/>
              </p:cNvSpPr>
              <p:nvPr/>
            </p:nvSpPr>
            <p:spPr bwMode="auto">
              <a:xfrm>
                <a:off x="2718"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400" name="Group 166"/>
              <p:cNvGrpSpPr>
                <a:grpSpLocks/>
              </p:cNvGrpSpPr>
              <p:nvPr/>
            </p:nvGrpSpPr>
            <p:grpSpPr bwMode="auto">
              <a:xfrm>
                <a:off x="2415" y="2985"/>
                <a:ext cx="295" cy="1"/>
                <a:chOff x="2415" y="2985"/>
                <a:chExt cx="295" cy="1"/>
              </a:xfrm>
            </p:grpSpPr>
            <p:sp>
              <p:nvSpPr>
                <p:cNvPr id="184401" name="Line 167"/>
                <p:cNvSpPr>
                  <a:spLocks noChangeShapeType="1"/>
                </p:cNvSpPr>
                <p:nvPr/>
              </p:nvSpPr>
              <p:spPr bwMode="auto">
                <a:xfrm>
                  <a:off x="241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02" name="Line 168"/>
                <p:cNvSpPr>
                  <a:spLocks noChangeShapeType="1"/>
                </p:cNvSpPr>
                <p:nvPr/>
              </p:nvSpPr>
              <p:spPr bwMode="auto">
                <a:xfrm>
                  <a:off x="2471"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03" name="Line 169"/>
                <p:cNvSpPr>
                  <a:spLocks noChangeShapeType="1"/>
                </p:cNvSpPr>
                <p:nvPr/>
              </p:nvSpPr>
              <p:spPr bwMode="auto">
                <a:xfrm>
                  <a:off x="2526"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04" name="Line 170"/>
                <p:cNvSpPr>
                  <a:spLocks noChangeShapeType="1"/>
                </p:cNvSpPr>
                <p:nvPr/>
              </p:nvSpPr>
              <p:spPr bwMode="auto">
                <a:xfrm>
                  <a:off x="2582"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05" name="Line 171"/>
                <p:cNvSpPr>
                  <a:spLocks noChangeShapeType="1"/>
                </p:cNvSpPr>
                <p:nvPr/>
              </p:nvSpPr>
              <p:spPr bwMode="auto">
                <a:xfrm>
                  <a:off x="2638"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06" name="Line 172"/>
                <p:cNvSpPr>
                  <a:spLocks noChangeShapeType="1"/>
                </p:cNvSpPr>
                <p:nvPr/>
              </p:nvSpPr>
              <p:spPr bwMode="auto">
                <a:xfrm>
                  <a:off x="2694"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47" name="Group 173"/>
            <p:cNvGrpSpPr>
              <a:grpSpLocks/>
            </p:cNvGrpSpPr>
            <p:nvPr/>
          </p:nvGrpSpPr>
          <p:grpSpPr bwMode="auto">
            <a:xfrm>
              <a:off x="2838" y="1741"/>
              <a:ext cx="40" cy="1260"/>
              <a:chOff x="2838" y="1741"/>
              <a:chExt cx="40" cy="1260"/>
            </a:xfrm>
          </p:grpSpPr>
          <p:sp>
            <p:nvSpPr>
              <p:cNvPr id="184389" name="Oval 174"/>
              <p:cNvSpPr>
                <a:spLocks noChangeArrowheads="1"/>
              </p:cNvSpPr>
              <p:nvPr/>
            </p:nvSpPr>
            <p:spPr bwMode="auto">
              <a:xfrm>
                <a:off x="2838" y="1741"/>
                <a:ext cx="40" cy="40"/>
              </a:xfrm>
              <a:prstGeom prst="ellipse">
                <a:avLst/>
              </a:prstGeom>
              <a:solidFill>
                <a:schemeClr val="bg2"/>
              </a:solidFill>
              <a:ln w="9525">
                <a:solidFill>
                  <a:schemeClr val="bg2"/>
                </a:solidFill>
                <a:round/>
                <a:headEnd/>
                <a:tailEnd/>
              </a:ln>
            </p:spPr>
            <p:txBody>
              <a:bodyPr/>
              <a:lstStyle/>
              <a:p>
                <a:endParaRPr lang="en-US"/>
              </a:p>
            </p:txBody>
          </p:sp>
          <p:sp>
            <p:nvSpPr>
              <p:cNvPr id="184390" name="Oval 175"/>
              <p:cNvSpPr>
                <a:spLocks noChangeArrowheads="1"/>
              </p:cNvSpPr>
              <p:nvPr/>
            </p:nvSpPr>
            <p:spPr bwMode="auto">
              <a:xfrm>
                <a:off x="2838" y="1741"/>
                <a:ext cx="40" cy="40"/>
              </a:xfrm>
              <a:prstGeom prst="ellipse">
                <a:avLst/>
              </a:prstGeom>
              <a:solidFill>
                <a:schemeClr val="bg2"/>
              </a:solidFill>
              <a:ln w="25400">
                <a:solidFill>
                  <a:schemeClr val="bg2"/>
                </a:solidFill>
                <a:round/>
                <a:headEnd/>
                <a:tailEnd/>
              </a:ln>
            </p:spPr>
            <p:txBody>
              <a:bodyPr/>
              <a:lstStyle/>
              <a:p>
                <a:endParaRPr lang="en-US"/>
              </a:p>
            </p:txBody>
          </p:sp>
          <p:sp>
            <p:nvSpPr>
              <p:cNvPr id="184391" name="Oval 176"/>
              <p:cNvSpPr>
                <a:spLocks noChangeArrowheads="1"/>
              </p:cNvSpPr>
              <p:nvPr/>
            </p:nvSpPr>
            <p:spPr bwMode="auto">
              <a:xfrm>
                <a:off x="2846" y="2044"/>
                <a:ext cx="32" cy="32"/>
              </a:xfrm>
              <a:prstGeom prst="ellipse">
                <a:avLst/>
              </a:prstGeom>
              <a:solidFill>
                <a:schemeClr val="bg2"/>
              </a:solidFill>
              <a:ln w="9525">
                <a:solidFill>
                  <a:schemeClr val="bg2"/>
                </a:solidFill>
                <a:round/>
                <a:headEnd/>
                <a:tailEnd/>
              </a:ln>
            </p:spPr>
            <p:txBody>
              <a:bodyPr/>
              <a:lstStyle/>
              <a:p>
                <a:endParaRPr lang="en-US"/>
              </a:p>
            </p:txBody>
          </p:sp>
          <p:sp>
            <p:nvSpPr>
              <p:cNvPr id="184392" name="Oval 177"/>
              <p:cNvSpPr>
                <a:spLocks noChangeArrowheads="1"/>
              </p:cNvSpPr>
              <p:nvPr/>
            </p:nvSpPr>
            <p:spPr bwMode="auto">
              <a:xfrm>
                <a:off x="2846" y="2044"/>
                <a:ext cx="32" cy="32"/>
              </a:xfrm>
              <a:prstGeom prst="ellipse">
                <a:avLst/>
              </a:prstGeom>
              <a:solidFill>
                <a:schemeClr val="bg2"/>
              </a:solidFill>
              <a:ln w="25400">
                <a:solidFill>
                  <a:schemeClr val="bg2"/>
                </a:solidFill>
                <a:round/>
                <a:headEnd/>
                <a:tailEnd/>
              </a:ln>
            </p:spPr>
            <p:txBody>
              <a:bodyPr/>
              <a:lstStyle/>
              <a:p>
                <a:endParaRPr lang="en-US"/>
              </a:p>
            </p:txBody>
          </p:sp>
          <p:sp>
            <p:nvSpPr>
              <p:cNvPr id="184393" name="Oval 178"/>
              <p:cNvSpPr>
                <a:spLocks noChangeArrowheads="1"/>
              </p:cNvSpPr>
              <p:nvPr/>
            </p:nvSpPr>
            <p:spPr bwMode="auto">
              <a:xfrm>
                <a:off x="2846" y="2355"/>
                <a:ext cx="32" cy="32"/>
              </a:xfrm>
              <a:prstGeom prst="ellipse">
                <a:avLst/>
              </a:prstGeom>
              <a:solidFill>
                <a:schemeClr val="bg2"/>
              </a:solidFill>
              <a:ln w="9525">
                <a:solidFill>
                  <a:schemeClr val="bg2"/>
                </a:solidFill>
                <a:round/>
                <a:headEnd/>
                <a:tailEnd/>
              </a:ln>
            </p:spPr>
            <p:txBody>
              <a:bodyPr/>
              <a:lstStyle/>
              <a:p>
                <a:endParaRPr lang="en-US"/>
              </a:p>
            </p:txBody>
          </p:sp>
          <p:sp>
            <p:nvSpPr>
              <p:cNvPr id="184394" name="Oval 179"/>
              <p:cNvSpPr>
                <a:spLocks noChangeArrowheads="1"/>
              </p:cNvSpPr>
              <p:nvPr/>
            </p:nvSpPr>
            <p:spPr bwMode="auto">
              <a:xfrm>
                <a:off x="2846"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84395" name="Oval 180"/>
              <p:cNvSpPr>
                <a:spLocks noChangeArrowheads="1"/>
              </p:cNvSpPr>
              <p:nvPr/>
            </p:nvSpPr>
            <p:spPr bwMode="auto">
              <a:xfrm>
                <a:off x="2838" y="2658"/>
                <a:ext cx="40" cy="32"/>
              </a:xfrm>
              <a:prstGeom prst="ellipse">
                <a:avLst/>
              </a:prstGeom>
              <a:solidFill>
                <a:schemeClr val="bg2"/>
              </a:solidFill>
              <a:ln w="9525">
                <a:solidFill>
                  <a:schemeClr val="bg2"/>
                </a:solidFill>
                <a:round/>
                <a:headEnd/>
                <a:tailEnd/>
              </a:ln>
            </p:spPr>
            <p:txBody>
              <a:bodyPr/>
              <a:lstStyle/>
              <a:p>
                <a:endParaRPr lang="en-US"/>
              </a:p>
            </p:txBody>
          </p:sp>
          <p:sp>
            <p:nvSpPr>
              <p:cNvPr id="184396" name="Oval 181"/>
              <p:cNvSpPr>
                <a:spLocks noChangeArrowheads="1"/>
              </p:cNvSpPr>
              <p:nvPr/>
            </p:nvSpPr>
            <p:spPr bwMode="auto">
              <a:xfrm>
                <a:off x="2838" y="2658"/>
                <a:ext cx="40" cy="32"/>
              </a:xfrm>
              <a:prstGeom prst="ellipse">
                <a:avLst/>
              </a:prstGeom>
              <a:solidFill>
                <a:schemeClr val="bg2"/>
              </a:solidFill>
              <a:ln w="25400">
                <a:solidFill>
                  <a:schemeClr val="bg2"/>
                </a:solidFill>
                <a:round/>
                <a:headEnd/>
                <a:tailEnd/>
              </a:ln>
            </p:spPr>
            <p:txBody>
              <a:bodyPr/>
              <a:lstStyle/>
              <a:p>
                <a:endParaRPr lang="en-US"/>
              </a:p>
            </p:txBody>
          </p:sp>
          <p:sp>
            <p:nvSpPr>
              <p:cNvPr id="184397" name="Oval 182"/>
              <p:cNvSpPr>
                <a:spLocks noChangeArrowheads="1"/>
              </p:cNvSpPr>
              <p:nvPr/>
            </p:nvSpPr>
            <p:spPr bwMode="auto">
              <a:xfrm>
                <a:off x="2838" y="2969"/>
                <a:ext cx="32" cy="32"/>
              </a:xfrm>
              <a:prstGeom prst="ellipse">
                <a:avLst/>
              </a:prstGeom>
              <a:solidFill>
                <a:schemeClr val="bg2"/>
              </a:solidFill>
              <a:ln w="9525">
                <a:solidFill>
                  <a:schemeClr val="bg2"/>
                </a:solidFill>
                <a:round/>
                <a:headEnd/>
                <a:tailEnd/>
              </a:ln>
            </p:spPr>
            <p:txBody>
              <a:bodyPr/>
              <a:lstStyle/>
              <a:p>
                <a:endParaRPr lang="en-US"/>
              </a:p>
            </p:txBody>
          </p:sp>
          <p:sp>
            <p:nvSpPr>
              <p:cNvPr id="184398" name="Oval 183"/>
              <p:cNvSpPr>
                <a:spLocks noChangeArrowheads="1"/>
              </p:cNvSpPr>
              <p:nvPr/>
            </p:nvSpPr>
            <p:spPr bwMode="auto">
              <a:xfrm>
                <a:off x="2838" y="2969"/>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48" name="Group 184"/>
            <p:cNvGrpSpPr>
              <a:grpSpLocks/>
            </p:cNvGrpSpPr>
            <p:nvPr/>
          </p:nvGrpSpPr>
          <p:grpSpPr bwMode="auto">
            <a:xfrm>
              <a:off x="1912" y="3272"/>
              <a:ext cx="32" cy="335"/>
              <a:chOff x="1912" y="3272"/>
              <a:chExt cx="32" cy="335"/>
            </a:xfrm>
          </p:grpSpPr>
          <p:sp>
            <p:nvSpPr>
              <p:cNvPr id="184385" name="Oval 185"/>
              <p:cNvSpPr>
                <a:spLocks noChangeArrowheads="1"/>
              </p:cNvSpPr>
              <p:nvPr/>
            </p:nvSpPr>
            <p:spPr bwMode="auto">
              <a:xfrm>
                <a:off x="1912" y="3272"/>
                <a:ext cx="32" cy="32"/>
              </a:xfrm>
              <a:prstGeom prst="ellipse">
                <a:avLst/>
              </a:prstGeom>
              <a:solidFill>
                <a:schemeClr val="bg2"/>
              </a:solidFill>
              <a:ln w="9525">
                <a:solidFill>
                  <a:schemeClr val="bg2"/>
                </a:solidFill>
                <a:round/>
                <a:headEnd/>
                <a:tailEnd/>
              </a:ln>
            </p:spPr>
            <p:txBody>
              <a:bodyPr/>
              <a:lstStyle/>
              <a:p>
                <a:endParaRPr lang="en-US"/>
              </a:p>
            </p:txBody>
          </p:sp>
          <p:sp>
            <p:nvSpPr>
              <p:cNvPr id="184386" name="Oval 186"/>
              <p:cNvSpPr>
                <a:spLocks noChangeArrowheads="1"/>
              </p:cNvSpPr>
              <p:nvPr/>
            </p:nvSpPr>
            <p:spPr bwMode="auto">
              <a:xfrm>
                <a:off x="1912"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84387" name="Oval 187"/>
              <p:cNvSpPr>
                <a:spLocks noChangeArrowheads="1"/>
              </p:cNvSpPr>
              <p:nvPr/>
            </p:nvSpPr>
            <p:spPr bwMode="auto">
              <a:xfrm>
                <a:off x="1912" y="3575"/>
                <a:ext cx="32" cy="32"/>
              </a:xfrm>
              <a:prstGeom prst="ellipse">
                <a:avLst/>
              </a:prstGeom>
              <a:solidFill>
                <a:schemeClr val="bg2"/>
              </a:solidFill>
              <a:ln w="9525">
                <a:solidFill>
                  <a:schemeClr val="bg2"/>
                </a:solidFill>
                <a:round/>
                <a:headEnd/>
                <a:tailEnd/>
              </a:ln>
            </p:spPr>
            <p:txBody>
              <a:bodyPr/>
              <a:lstStyle/>
              <a:p>
                <a:endParaRPr lang="en-US"/>
              </a:p>
            </p:txBody>
          </p:sp>
          <p:sp>
            <p:nvSpPr>
              <p:cNvPr id="184388" name="Oval 188"/>
              <p:cNvSpPr>
                <a:spLocks noChangeArrowheads="1"/>
              </p:cNvSpPr>
              <p:nvPr/>
            </p:nvSpPr>
            <p:spPr bwMode="auto">
              <a:xfrm>
                <a:off x="1912" y="3575"/>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49" name="Group 189"/>
            <p:cNvGrpSpPr>
              <a:grpSpLocks/>
            </p:cNvGrpSpPr>
            <p:nvPr/>
          </p:nvGrpSpPr>
          <p:grpSpPr bwMode="auto">
            <a:xfrm>
              <a:off x="1449" y="3272"/>
              <a:ext cx="40" cy="335"/>
              <a:chOff x="1449" y="3272"/>
              <a:chExt cx="40" cy="335"/>
            </a:xfrm>
          </p:grpSpPr>
          <p:sp>
            <p:nvSpPr>
              <p:cNvPr id="184381" name="Oval 190"/>
              <p:cNvSpPr>
                <a:spLocks noChangeArrowheads="1"/>
              </p:cNvSpPr>
              <p:nvPr/>
            </p:nvSpPr>
            <p:spPr bwMode="auto">
              <a:xfrm>
                <a:off x="1449" y="3272"/>
                <a:ext cx="40" cy="32"/>
              </a:xfrm>
              <a:prstGeom prst="ellipse">
                <a:avLst/>
              </a:prstGeom>
              <a:solidFill>
                <a:schemeClr val="bg2"/>
              </a:solidFill>
              <a:ln w="9525">
                <a:solidFill>
                  <a:schemeClr val="bg2"/>
                </a:solidFill>
                <a:round/>
                <a:headEnd/>
                <a:tailEnd/>
              </a:ln>
            </p:spPr>
            <p:txBody>
              <a:bodyPr/>
              <a:lstStyle/>
              <a:p>
                <a:endParaRPr lang="en-US"/>
              </a:p>
            </p:txBody>
          </p:sp>
          <p:sp>
            <p:nvSpPr>
              <p:cNvPr id="184382" name="Oval 191"/>
              <p:cNvSpPr>
                <a:spLocks noChangeArrowheads="1"/>
              </p:cNvSpPr>
              <p:nvPr/>
            </p:nvSpPr>
            <p:spPr bwMode="auto">
              <a:xfrm>
                <a:off x="1449" y="3272"/>
                <a:ext cx="40" cy="32"/>
              </a:xfrm>
              <a:prstGeom prst="ellipse">
                <a:avLst/>
              </a:prstGeom>
              <a:solidFill>
                <a:schemeClr val="bg2"/>
              </a:solidFill>
              <a:ln w="25400">
                <a:solidFill>
                  <a:schemeClr val="bg2"/>
                </a:solidFill>
                <a:round/>
                <a:headEnd/>
                <a:tailEnd/>
              </a:ln>
            </p:spPr>
            <p:txBody>
              <a:bodyPr/>
              <a:lstStyle/>
              <a:p>
                <a:endParaRPr lang="en-US"/>
              </a:p>
            </p:txBody>
          </p:sp>
          <p:sp>
            <p:nvSpPr>
              <p:cNvPr id="184383" name="Oval 192"/>
              <p:cNvSpPr>
                <a:spLocks noChangeArrowheads="1"/>
              </p:cNvSpPr>
              <p:nvPr/>
            </p:nvSpPr>
            <p:spPr bwMode="auto">
              <a:xfrm>
                <a:off x="1449" y="3575"/>
                <a:ext cx="40" cy="32"/>
              </a:xfrm>
              <a:prstGeom prst="ellipse">
                <a:avLst/>
              </a:prstGeom>
              <a:solidFill>
                <a:schemeClr val="bg2"/>
              </a:solidFill>
              <a:ln w="9525">
                <a:solidFill>
                  <a:schemeClr val="bg2"/>
                </a:solidFill>
                <a:round/>
                <a:headEnd/>
                <a:tailEnd/>
              </a:ln>
            </p:spPr>
            <p:txBody>
              <a:bodyPr/>
              <a:lstStyle/>
              <a:p>
                <a:endParaRPr lang="en-US"/>
              </a:p>
            </p:txBody>
          </p:sp>
          <p:sp>
            <p:nvSpPr>
              <p:cNvPr id="184384" name="Oval 193"/>
              <p:cNvSpPr>
                <a:spLocks noChangeArrowheads="1"/>
              </p:cNvSpPr>
              <p:nvPr/>
            </p:nvSpPr>
            <p:spPr bwMode="auto">
              <a:xfrm>
                <a:off x="1449" y="3575"/>
                <a:ext cx="40"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50" name="Group 194"/>
            <p:cNvGrpSpPr>
              <a:grpSpLocks/>
            </p:cNvGrpSpPr>
            <p:nvPr/>
          </p:nvGrpSpPr>
          <p:grpSpPr bwMode="auto">
            <a:xfrm>
              <a:off x="2367" y="3272"/>
              <a:ext cx="32" cy="335"/>
              <a:chOff x="2367" y="3272"/>
              <a:chExt cx="32" cy="335"/>
            </a:xfrm>
          </p:grpSpPr>
          <p:sp>
            <p:nvSpPr>
              <p:cNvPr id="184377" name="Oval 195"/>
              <p:cNvSpPr>
                <a:spLocks noChangeArrowheads="1"/>
              </p:cNvSpPr>
              <p:nvPr/>
            </p:nvSpPr>
            <p:spPr bwMode="auto">
              <a:xfrm>
                <a:off x="2367" y="3272"/>
                <a:ext cx="32" cy="32"/>
              </a:xfrm>
              <a:prstGeom prst="ellipse">
                <a:avLst/>
              </a:prstGeom>
              <a:solidFill>
                <a:schemeClr val="bg2"/>
              </a:solidFill>
              <a:ln w="9525">
                <a:solidFill>
                  <a:schemeClr val="bg2"/>
                </a:solidFill>
                <a:round/>
                <a:headEnd/>
                <a:tailEnd/>
              </a:ln>
            </p:spPr>
            <p:txBody>
              <a:bodyPr/>
              <a:lstStyle/>
              <a:p>
                <a:endParaRPr lang="en-US"/>
              </a:p>
            </p:txBody>
          </p:sp>
          <p:sp>
            <p:nvSpPr>
              <p:cNvPr id="184378" name="Oval 196"/>
              <p:cNvSpPr>
                <a:spLocks noChangeArrowheads="1"/>
              </p:cNvSpPr>
              <p:nvPr/>
            </p:nvSpPr>
            <p:spPr bwMode="auto">
              <a:xfrm>
                <a:off x="2367"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84379" name="Oval 197"/>
              <p:cNvSpPr>
                <a:spLocks noChangeArrowheads="1"/>
              </p:cNvSpPr>
              <p:nvPr/>
            </p:nvSpPr>
            <p:spPr bwMode="auto">
              <a:xfrm>
                <a:off x="2367" y="3575"/>
                <a:ext cx="32" cy="32"/>
              </a:xfrm>
              <a:prstGeom prst="ellipse">
                <a:avLst/>
              </a:prstGeom>
              <a:solidFill>
                <a:schemeClr val="bg2"/>
              </a:solidFill>
              <a:ln w="9525">
                <a:solidFill>
                  <a:schemeClr val="bg2"/>
                </a:solidFill>
                <a:round/>
                <a:headEnd/>
                <a:tailEnd/>
              </a:ln>
            </p:spPr>
            <p:txBody>
              <a:bodyPr/>
              <a:lstStyle/>
              <a:p>
                <a:endParaRPr lang="en-US"/>
              </a:p>
            </p:txBody>
          </p:sp>
          <p:sp>
            <p:nvSpPr>
              <p:cNvPr id="184380" name="Oval 198"/>
              <p:cNvSpPr>
                <a:spLocks noChangeArrowheads="1"/>
              </p:cNvSpPr>
              <p:nvPr/>
            </p:nvSpPr>
            <p:spPr bwMode="auto">
              <a:xfrm>
                <a:off x="2367" y="3575"/>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51" name="Group 199"/>
            <p:cNvGrpSpPr>
              <a:grpSpLocks/>
            </p:cNvGrpSpPr>
            <p:nvPr/>
          </p:nvGrpSpPr>
          <p:grpSpPr bwMode="auto">
            <a:xfrm>
              <a:off x="2822" y="3272"/>
              <a:ext cx="40" cy="335"/>
              <a:chOff x="2822" y="3272"/>
              <a:chExt cx="40" cy="335"/>
            </a:xfrm>
          </p:grpSpPr>
          <p:sp>
            <p:nvSpPr>
              <p:cNvPr id="184373" name="Oval 200"/>
              <p:cNvSpPr>
                <a:spLocks noChangeArrowheads="1"/>
              </p:cNvSpPr>
              <p:nvPr/>
            </p:nvSpPr>
            <p:spPr bwMode="auto">
              <a:xfrm>
                <a:off x="2822" y="3272"/>
                <a:ext cx="40" cy="32"/>
              </a:xfrm>
              <a:prstGeom prst="ellipse">
                <a:avLst/>
              </a:prstGeom>
              <a:solidFill>
                <a:schemeClr val="bg2"/>
              </a:solidFill>
              <a:ln w="9525">
                <a:solidFill>
                  <a:schemeClr val="bg2"/>
                </a:solidFill>
                <a:round/>
                <a:headEnd/>
                <a:tailEnd/>
              </a:ln>
            </p:spPr>
            <p:txBody>
              <a:bodyPr/>
              <a:lstStyle/>
              <a:p>
                <a:endParaRPr lang="en-US"/>
              </a:p>
            </p:txBody>
          </p:sp>
          <p:sp>
            <p:nvSpPr>
              <p:cNvPr id="184374" name="Oval 201"/>
              <p:cNvSpPr>
                <a:spLocks noChangeArrowheads="1"/>
              </p:cNvSpPr>
              <p:nvPr/>
            </p:nvSpPr>
            <p:spPr bwMode="auto">
              <a:xfrm>
                <a:off x="2822" y="3272"/>
                <a:ext cx="40" cy="32"/>
              </a:xfrm>
              <a:prstGeom prst="ellipse">
                <a:avLst/>
              </a:prstGeom>
              <a:solidFill>
                <a:schemeClr val="bg2"/>
              </a:solidFill>
              <a:ln w="25400">
                <a:solidFill>
                  <a:schemeClr val="bg2"/>
                </a:solidFill>
                <a:round/>
                <a:headEnd/>
                <a:tailEnd/>
              </a:ln>
            </p:spPr>
            <p:txBody>
              <a:bodyPr/>
              <a:lstStyle/>
              <a:p>
                <a:endParaRPr lang="en-US"/>
              </a:p>
            </p:txBody>
          </p:sp>
          <p:sp>
            <p:nvSpPr>
              <p:cNvPr id="184375" name="Oval 202"/>
              <p:cNvSpPr>
                <a:spLocks noChangeArrowheads="1"/>
              </p:cNvSpPr>
              <p:nvPr/>
            </p:nvSpPr>
            <p:spPr bwMode="auto">
              <a:xfrm>
                <a:off x="2822" y="3575"/>
                <a:ext cx="40" cy="32"/>
              </a:xfrm>
              <a:prstGeom prst="ellipse">
                <a:avLst/>
              </a:prstGeom>
              <a:solidFill>
                <a:schemeClr val="bg2"/>
              </a:solidFill>
              <a:ln w="9525">
                <a:solidFill>
                  <a:schemeClr val="bg2"/>
                </a:solidFill>
                <a:round/>
                <a:headEnd/>
                <a:tailEnd/>
              </a:ln>
            </p:spPr>
            <p:txBody>
              <a:bodyPr/>
              <a:lstStyle/>
              <a:p>
                <a:endParaRPr lang="en-US"/>
              </a:p>
            </p:txBody>
          </p:sp>
          <p:sp>
            <p:nvSpPr>
              <p:cNvPr id="184376" name="Oval 203"/>
              <p:cNvSpPr>
                <a:spLocks noChangeArrowheads="1"/>
              </p:cNvSpPr>
              <p:nvPr/>
            </p:nvSpPr>
            <p:spPr bwMode="auto">
              <a:xfrm>
                <a:off x="2822" y="3575"/>
                <a:ext cx="40"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52" name="Group 204"/>
            <p:cNvGrpSpPr>
              <a:grpSpLocks/>
            </p:cNvGrpSpPr>
            <p:nvPr/>
          </p:nvGrpSpPr>
          <p:grpSpPr bwMode="auto">
            <a:xfrm>
              <a:off x="2415" y="2650"/>
              <a:ext cx="415" cy="56"/>
              <a:chOff x="2415" y="2650"/>
              <a:chExt cx="415" cy="56"/>
            </a:xfrm>
          </p:grpSpPr>
          <p:sp>
            <p:nvSpPr>
              <p:cNvPr id="184365" name="Freeform 205"/>
              <p:cNvSpPr>
                <a:spLocks/>
              </p:cNvSpPr>
              <p:nvPr/>
            </p:nvSpPr>
            <p:spPr bwMode="auto">
              <a:xfrm>
                <a:off x="2718"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366" name="Group 206"/>
              <p:cNvGrpSpPr>
                <a:grpSpLocks/>
              </p:cNvGrpSpPr>
              <p:nvPr/>
            </p:nvGrpSpPr>
            <p:grpSpPr bwMode="auto">
              <a:xfrm>
                <a:off x="2415" y="2674"/>
                <a:ext cx="295" cy="1"/>
                <a:chOff x="2415" y="2674"/>
                <a:chExt cx="295" cy="1"/>
              </a:xfrm>
            </p:grpSpPr>
            <p:sp>
              <p:nvSpPr>
                <p:cNvPr id="184367" name="Line 207"/>
                <p:cNvSpPr>
                  <a:spLocks noChangeShapeType="1"/>
                </p:cNvSpPr>
                <p:nvPr/>
              </p:nvSpPr>
              <p:spPr bwMode="auto">
                <a:xfrm>
                  <a:off x="241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8" name="Line 208"/>
                <p:cNvSpPr>
                  <a:spLocks noChangeShapeType="1"/>
                </p:cNvSpPr>
                <p:nvPr/>
              </p:nvSpPr>
              <p:spPr bwMode="auto">
                <a:xfrm>
                  <a:off x="247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9" name="Line 209"/>
                <p:cNvSpPr>
                  <a:spLocks noChangeShapeType="1"/>
                </p:cNvSpPr>
                <p:nvPr/>
              </p:nvSpPr>
              <p:spPr bwMode="auto">
                <a:xfrm>
                  <a:off x="2526"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70" name="Line 210"/>
                <p:cNvSpPr>
                  <a:spLocks noChangeShapeType="1"/>
                </p:cNvSpPr>
                <p:nvPr/>
              </p:nvSpPr>
              <p:spPr bwMode="auto">
                <a:xfrm>
                  <a:off x="2582"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71" name="Line 211"/>
                <p:cNvSpPr>
                  <a:spLocks noChangeShapeType="1"/>
                </p:cNvSpPr>
                <p:nvPr/>
              </p:nvSpPr>
              <p:spPr bwMode="auto">
                <a:xfrm>
                  <a:off x="263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72" name="Line 212"/>
                <p:cNvSpPr>
                  <a:spLocks noChangeShapeType="1"/>
                </p:cNvSpPr>
                <p:nvPr/>
              </p:nvSpPr>
              <p:spPr bwMode="auto">
                <a:xfrm>
                  <a:off x="2694"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53" name="Group 213"/>
            <p:cNvGrpSpPr>
              <a:grpSpLocks/>
            </p:cNvGrpSpPr>
            <p:nvPr/>
          </p:nvGrpSpPr>
          <p:grpSpPr bwMode="auto">
            <a:xfrm>
              <a:off x="2415" y="1733"/>
              <a:ext cx="415" cy="56"/>
              <a:chOff x="2415" y="1733"/>
              <a:chExt cx="415" cy="56"/>
            </a:xfrm>
          </p:grpSpPr>
          <p:sp>
            <p:nvSpPr>
              <p:cNvPr id="184357" name="Freeform 214"/>
              <p:cNvSpPr>
                <a:spLocks/>
              </p:cNvSpPr>
              <p:nvPr/>
            </p:nvSpPr>
            <p:spPr bwMode="auto">
              <a:xfrm>
                <a:off x="2718"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358" name="Group 215"/>
              <p:cNvGrpSpPr>
                <a:grpSpLocks/>
              </p:cNvGrpSpPr>
              <p:nvPr/>
            </p:nvGrpSpPr>
            <p:grpSpPr bwMode="auto">
              <a:xfrm>
                <a:off x="2415" y="1757"/>
                <a:ext cx="295" cy="1"/>
                <a:chOff x="2415" y="1757"/>
                <a:chExt cx="295" cy="1"/>
              </a:xfrm>
            </p:grpSpPr>
            <p:sp>
              <p:nvSpPr>
                <p:cNvPr id="184359" name="Line 216"/>
                <p:cNvSpPr>
                  <a:spLocks noChangeShapeType="1"/>
                </p:cNvSpPr>
                <p:nvPr/>
              </p:nvSpPr>
              <p:spPr bwMode="auto">
                <a:xfrm>
                  <a:off x="241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0" name="Line 217"/>
                <p:cNvSpPr>
                  <a:spLocks noChangeShapeType="1"/>
                </p:cNvSpPr>
                <p:nvPr/>
              </p:nvSpPr>
              <p:spPr bwMode="auto">
                <a:xfrm>
                  <a:off x="2471"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1" name="Line 218"/>
                <p:cNvSpPr>
                  <a:spLocks noChangeShapeType="1"/>
                </p:cNvSpPr>
                <p:nvPr/>
              </p:nvSpPr>
              <p:spPr bwMode="auto">
                <a:xfrm>
                  <a:off x="2526"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2" name="Line 219"/>
                <p:cNvSpPr>
                  <a:spLocks noChangeShapeType="1"/>
                </p:cNvSpPr>
                <p:nvPr/>
              </p:nvSpPr>
              <p:spPr bwMode="auto">
                <a:xfrm>
                  <a:off x="2582"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3" name="Line 220"/>
                <p:cNvSpPr>
                  <a:spLocks noChangeShapeType="1"/>
                </p:cNvSpPr>
                <p:nvPr/>
              </p:nvSpPr>
              <p:spPr bwMode="auto">
                <a:xfrm>
                  <a:off x="2638"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4" name="Line 221"/>
                <p:cNvSpPr>
                  <a:spLocks noChangeShapeType="1"/>
                </p:cNvSpPr>
                <p:nvPr/>
              </p:nvSpPr>
              <p:spPr bwMode="auto">
                <a:xfrm>
                  <a:off x="2694"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54" name="Group 222"/>
            <p:cNvGrpSpPr>
              <a:grpSpLocks/>
            </p:cNvGrpSpPr>
            <p:nvPr/>
          </p:nvGrpSpPr>
          <p:grpSpPr bwMode="auto">
            <a:xfrm>
              <a:off x="1489" y="3264"/>
              <a:ext cx="423" cy="56"/>
              <a:chOff x="1489" y="3264"/>
              <a:chExt cx="423" cy="56"/>
            </a:xfrm>
          </p:grpSpPr>
          <p:sp>
            <p:nvSpPr>
              <p:cNvPr id="184349" name="Freeform 223"/>
              <p:cNvSpPr>
                <a:spLocks/>
              </p:cNvSpPr>
              <p:nvPr/>
            </p:nvSpPr>
            <p:spPr bwMode="auto">
              <a:xfrm>
                <a:off x="1792" y="3264"/>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84350" name="Group 224"/>
              <p:cNvGrpSpPr>
                <a:grpSpLocks/>
              </p:cNvGrpSpPr>
              <p:nvPr/>
            </p:nvGrpSpPr>
            <p:grpSpPr bwMode="auto">
              <a:xfrm>
                <a:off x="1489" y="3288"/>
                <a:ext cx="295" cy="1"/>
                <a:chOff x="1489" y="3288"/>
                <a:chExt cx="295" cy="1"/>
              </a:xfrm>
            </p:grpSpPr>
            <p:sp>
              <p:nvSpPr>
                <p:cNvPr id="184351" name="Line 225"/>
                <p:cNvSpPr>
                  <a:spLocks noChangeShapeType="1"/>
                </p:cNvSpPr>
                <p:nvPr/>
              </p:nvSpPr>
              <p:spPr bwMode="auto">
                <a:xfrm>
                  <a:off x="1489"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52" name="Line 226"/>
                <p:cNvSpPr>
                  <a:spLocks noChangeShapeType="1"/>
                </p:cNvSpPr>
                <p:nvPr/>
              </p:nvSpPr>
              <p:spPr bwMode="auto">
                <a:xfrm>
                  <a:off x="1544"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53" name="Line 227"/>
                <p:cNvSpPr>
                  <a:spLocks noChangeShapeType="1"/>
                </p:cNvSpPr>
                <p:nvPr/>
              </p:nvSpPr>
              <p:spPr bwMode="auto">
                <a:xfrm>
                  <a:off x="1600"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54" name="Line 228"/>
                <p:cNvSpPr>
                  <a:spLocks noChangeShapeType="1"/>
                </p:cNvSpPr>
                <p:nvPr/>
              </p:nvSpPr>
              <p:spPr bwMode="auto">
                <a:xfrm>
                  <a:off x="1656"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55" name="Line 229"/>
                <p:cNvSpPr>
                  <a:spLocks noChangeShapeType="1"/>
                </p:cNvSpPr>
                <p:nvPr/>
              </p:nvSpPr>
              <p:spPr bwMode="auto">
                <a:xfrm>
                  <a:off x="1712"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56" name="Line 230"/>
                <p:cNvSpPr>
                  <a:spLocks noChangeShapeType="1"/>
                </p:cNvSpPr>
                <p:nvPr/>
              </p:nvSpPr>
              <p:spPr bwMode="auto">
                <a:xfrm>
                  <a:off x="1768"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55" name="Group 231"/>
            <p:cNvGrpSpPr>
              <a:grpSpLocks/>
            </p:cNvGrpSpPr>
            <p:nvPr/>
          </p:nvGrpSpPr>
          <p:grpSpPr bwMode="auto">
            <a:xfrm>
              <a:off x="1944" y="3256"/>
              <a:ext cx="423" cy="56"/>
              <a:chOff x="1944" y="3256"/>
              <a:chExt cx="423" cy="56"/>
            </a:xfrm>
          </p:grpSpPr>
          <p:sp>
            <p:nvSpPr>
              <p:cNvPr id="184341" name="Freeform 232"/>
              <p:cNvSpPr>
                <a:spLocks/>
              </p:cNvSpPr>
              <p:nvPr/>
            </p:nvSpPr>
            <p:spPr bwMode="auto">
              <a:xfrm>
                <a:off x="2255"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342" name="Group 233"/>
              <p:cNvGrpSpPr>
                <a:grpSpLocks/>
              </p:cNvGrpSpPr>
              <p:nvPr/>
            </p:nvGrpSpPr>
            <p:grpSpPr bwMode="auto">
              <a:xfrm>
                <a:off x="1944" y="3288"/>
                <a:ext cx="303" cy="1"/>
                <a:chOff x="1944" y="3288"/>
                <a:chExt cx="303" cy="1"/>
              </a:xfrm>
            </p:grpSpPr>
            <p:sp>
              <p:nvSpPr>
                <p:cNvPr id="184343" name="Line 234"/>
                <p:cNvSpPr>
                  <a:spLocks noChangeShapeType="1"/>
                </p:cNvSpPr>
                <p:nvPr/>
              </p:nvSpPr>
              <p:spPr bwMode="auto">
                <a:xfrm>
                  <a:off x="1944"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44" name="Line 235"/>
                <p:cNvSpPr>
                  <a:spLocks noChangeShapeType="1"/>
                </p:cNvSpPr>
                <p:nvPr/>
              </p:nvSpPr>
              <p:spPr bwMode="auto">
                <a:xfrm>
                  <a:off x="2000" y="328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45" name="Line 236"/>
                <p:cNvSpPr>
                  <a:spLocks noChangeShapeType="1"/>
                </p:cNvSpPr>
                <p:nvPr/>
              </p:nvSpPr>
              <p:spPr bwMode="auto">
                <a:xfrm>
                  <a:off x="2055"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46" name="Line 237"/>
                <p:cNvSpPr>
                  <a:spLocks noChangeShapeType="1"/>
                </p:cNvSpPr>
                <p:nvPr/>
              </p:nvSpPr>
              <p:spPr bwMode="auto">
                <a:xfrm>
                  <a:off x="2111"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47" name="Line 238"/>
                <p:cNvSpPr>
                  <a:spLocks noChangeShapeType="1"/>
                </p:cNvSpPr>
                <p:nvPr/>
              </p:nvSpPr>
              <p:spPr bwMode="auto">
                <a:xfrm>
                  <a:off x="2167"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48" name="Line 239"/>
                <p:cNvSpPr>
                  <a:spLocks noChangeShapeType="1"/>
                </p:cNvSpPr>
                <p:nvPr/>
              </p:nvSpPr>
              <p:spPr bwMode="auto">
                <a:xfrm>
                  <a:off x="2223"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56" name="Group 240"/>
            <p:cNvGrpSpPr>
              <a:grpSpLocks/>
            </p:cNvGrpSpPr>
            <p:nvPr/>
          </p:nvGrpSpPr>
          <p:grpSpPr bwMode="auto">
            <a:xfrm>
              <a:off x="2415" y="3256"/>
              <a:ext cx="415" cy="56"/>
              <a:chOff x="2415" y="3256"/>
              <a:chExt cx="415" cy="56"/>
            </a:xfrm>
          </p:grpSpPr>
          <p:sp>
            <p:nvSpPr>
              <p:cNvPr id="184333" name="Freeform 241"/>
              <p:cNvSpPr>
                <a:spLocks/>
              </p:cNvSpPr>
              <p:nvPr/>
            </p:nvSpPr>
            <p:spPr bwMode="auto">
              <a:xfrm>
                <a:off x="2718"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334" name="Group 242"/>
              <p:cNvGrpSpPr>
                <a:grpSpLocks/>
              </p:cNvGrpSpPr>
              <p:nvPr/>
            </p:nvGrpSpPr>
            <p:grpSpPr bwMode="auto">
              <a:xfrm>
                <a:off x="2415" y="3288"/>
                <a:ext cx="295" cy="1"/>
                <a:chOff x="2415" y="3288"/>
                <a:chExt cx="295" cy="1"/>
              </a:xfrm>
            </p:grpSpPr>
            <p:sp>
              <p:nvSpPr>
                <p:cNvPr id="184335" name="Line 243"/>
                <p:cNvSpPr>
                  <a:spLocks noChangeShapeType="1"/>
                </p:cNvSpPr>
                <p:nvPr/>
              </p:nvSpPr>
              <p:spPr bwMode="auto">
                <a:xfrm>
                  <a:off x="2415"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36" name="Line 244"/>
                <p:cNvSpPr>
                  <a:spLocks noChangeShapeType="1"/>
                </p:cNvSpPr>
                <p:nvPr/>
              </p:nvSpPr>
              <p:spPr bwMode="auto">
                <a:xfrm>
                  <a:off x="2471"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37" name="Line 245"/>
                <p:cNvSpPr>
                  <a:spLocks noChangeShapeType="1"/>
                </p:cNvSpPr>
                <p:nvPr/>
              </p:nvSpPr>
              <p:spPr bwMode="auto">
                <a:xfrm>
                  <a:off x="2526"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38" name="Line 246"/>
                <p:cNvSpPr>
                  <a:spLocks noChangeShapeType="1"/>
                </p:cNvSpPr>
                <p:nvPr/>
              </p:nvSpPr>
              <p:spPr bwMode="auto">
                <a:xfrm>
                  <a:off x="2582"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39" name="Line 247"/>
                <p:cNvSpPr>
                  <a:spLocks noChangeShapeType="1"/>
                </p:cNvSpPr>
                <p:nvPr/>
              </p:nvSpPr>
              <p:spPr bwMode="auto">
                <a:xfrm>
                  <a:off x="2638"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40" name="Line 248"/>
                <p:cNvSpPr>
                  <a:spLocks noChangeShapeType="1"/>
                </p:cNvSpPr>
                <p:nvPr/>
              </p:nvSpPr>
              <p:spPr bwMode="auto">
                <a:xfrm>
                  <a:off x="2694"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57" name="Group 249"/>
            <p:cNvGrpSpPr>
              <a:grpSpLocks/>
            </p:cNvGrpSpPr>
            <p:nvPr/>
          </p:nvGrpSpPr>
          <p:grpSpPr bwMode="auto">
            <a:xfrm>
              <a:off x="1489" y="3567"/>
              <a:ext cx="423" cy="56"/>
              <a:chOff x="1489" y="3567"/>
              <a:chExt cx="423" cy="56"/>
            </a:xfrm>
          </p:grpSpPr>
          <p:sp>
            <p:nvSpPr>
              <p:cNvPr id="184325" name="Freeform 250"/>
              <p:cNvSpPr>
                <a:spLocks/>
              </p:cNvSpPr>
              <p:nvPr/>
            </p:nvSpPr>
            <p:spPr bwMode="auto">
              <a:xfrm>
                <a:off x="1800"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326" name="Group 251"/>
              <p:cNvGrpSpPr>
                <a:grpSpLocks/>
              </p:cNvGrpSpPr>
              <p:nvPr/>
            </p:nvGrpSpPr>
            <p:grpSpPr bwMode="auto">
              <a:xfrm>
                <a:off x="1489" y="3591"/>
                <a:ext cx="303" cy="1"/>
                <a:chOff x="1489" y="3591"/>
                <a:chExt cx="303" cy="1"/>
              </a:xfrm>
            </p:grpSpPr>
            <p:sp>
              <p:nvSpPr>
                <p:cNvPr id="184327" name="Line 252"/>
                <p:cNvSpPr>
                  <a:spLocks noChangeShapeType="1"/>
                </p:cNvSpPr>
                <p:nvPr/>
              </p:nvSpPr>
              <p:spPr bwMode="auto">
                <a:xfrm>
                  <a:off x="1489"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28" name="Line 253"/>
                <p:cNvSpPr>
                  <a:spLocks noChangeShapeType="1"/>
                </p:cNvSpPr>
                <p:nvPr/>
              </p:nvSpPr>
              <p:spPr bwMode="auto">
                <a:xfrm>
                  <a:off x="1544"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29" name="Line 254"/>
                <p:cNvSpPr>
                  <a:spLocks noChangeShapeType="1"/>
                </p:cNvSpPr>
                <p:nvPr/>
              </p:nvSpPr>
              <p:spPr bwMode="auto">
                <a:xfrm>
                  <a:off x="1600"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30" name="Line 255"/>
                <p:cNvSpPr>
                  <a:spLocks noChangeShapeType="1"/>
                </p:cNvSpPr>
                <p:nvPr/>
              </p:nvSpPr>
              <p:spPr bwMode="auto">
                <a:xfrm>
                  <a:off x="1656"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31" name="Line 256"/>
                <p:cNvSpPr>
                  <a:spLocks noChangeShapeType="1"/>
                </p:cNvSpPr>
                <p:nvPr/>
              </p:nvSpPr>
              <p:spPr bwMode="auto">
                <a:xfrm>
                  <a:off x="1712"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32" name="Line 257"/>
                <p:cNvSpPr>
                  <a:spLocks noChangeShapeType="1"/>
                </p:cNvSpPr>
                <p:nvPr/>
              </p:nvSpPr>
              <p:spPr bwMode="auto">
                <a:xfrm>
                  <a:off x="1768"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58" name="Group 258"/>
            <p:cNvGrpSpPr>
              <a:grpSpLocks/>
            </p:cNvGrpSpPr>
            <p:nvPr/>
          </p:nvGrpSpPr>
          <p:grpSpPr bwMode="auto">
            <a:xfrm>
              <a:off x="1952" y="3567"/>
              <a:ext cx="415" cy="56"/>
              <a:chOff x="1952" y="3567"/>
              <a:chExt cx="415" cy="56"/>
            </a:xfrm>
          </p:grpSpPr>
          <p:sp>
            <p:nvSpPr>
              <p:cNvPr id="184317" name="Freeform 259"/>
              <p:cNvSpPr>
                <a:spLocks/>
              </p:cNvSpPr>
              <p:nvPr/>
            </p:nvSpPr>
            <p:spPr bwMode="auto">
              <a:xfrm>
                <a:off x="2255"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318" name="Group 260"/>
              <p:cNvGrpSpPr>
                <a:grpSpLocks/>
              </p:cNvGrpSpPr>
              <p:nvPr/>
            </p:nvGrpSpPr>
            <p:grpSpPr bwMode="auto">
              <a:xfrm>
                <a:off x="1952" y="3591"/>
                <a:ext cx="295" cy="1"/>
                <a:chOff x="1952" y="3591"/>
                <a:chExt cx="295" cy="1"/>
              </a:xfrm>
            </p:grpSpPr>
            <p:sp>
              <p:nvSpPr>
                <p:cNvPr id="184319" name="Line 261"/>
                <p:cNvSpPr>
                  <a:spLocks noChangeShapeType="1"/>
                </p:cNvSpPr>
                <p:nvPr/>
              </p:nvSpPr>
              <p:spPr bwMode="auto">
                <a:xfrm>
                  <a:off x="1952"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20" name="Line 262"/>
                <p:cNvSpPr>
                  <a:spLocks noChangeShapeType="1"/>
                </p:cNvSpPr>
                <p:nvPr/>
              </p:nvSpPr>
              <p:spPr bwMode="auto">
                <a:xfrm>
                  <a:off x="2008" y="359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21" name="Line 263"/>
                <p:cNvSpPr>
                  <a:spLocks noChangeShapeType="1"/>
                </p:cNvSpPr>
                <p:nvPr/>
              </p:nvSpPr>
              <p:spPr bwMode="auto">
                <a:xfrm>
                  <a:off x="2063"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22" name="Line 264"/>
                <p:cNvSpPr>
                  <a:spLocks noChangeShapeType="1"/>
                </p:cNvSpPr>
                <p:nvPr/>
              </p:nvSpPr>
              <p:spPr bwMode="auto">
                <a:xfrm>
                  <a:off x="2119"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23" name="Line 265"/>
                <p:cNvSpPr>
                  <a:spLocks noChangeShapeType="1"/>
                </p:cNvSpPr>
                <p:nvPr/>
              </p:nvSpPr>
              <p:spPr bwMode="auto">
                <a:xfrm>
                  <a:off x="2175"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24" name="Line 266"/>
                <p:cNvSpPr>
                  <a:spLocks noChangeShapeType="1"/>
                </p:cNvSpPr>
                <p:nvPr/>
              </p:nvSpPr>
              <p:spPr bwMode="auto">
                <a:xfrm>
                  <a:off x="2231" y="359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59" name="Group 267"/>
            <p:cNvGrpSpPr>
              <a:grpSpLocks/>
            </p:cNvGrpSpPr>
            <p:nvPr/>
          </p:nvGrpSpPr>
          <p:grpSpPr bwMode="auto">
            <a:xfrm>
              <a:off x="2407" y="3567"/>
              <a:ext cx="415" cy="56"/>
              <a:chOff x="2407" y="3567"/>
              <a:chExt cx="415" cy="56"/>
            </a:xfrm>
          </p:grpSpPr>
          <p:sp>
            <p:nvSpPr>
              <p:cNvPr id="184309" name="Freeform 268"/>
              <p:cNvSpPr>
                <a:spLocks/>
              </p:cNvSpPr>
              <p:nvPr/>
            </p:nvSpPr>
            <p:spPr bwMode="auto">
              <a:xfrm>
                <a:off x="2710"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310" name="Group 269"/>
              <p:cNvGrpSpPr>
                <a:grpSpLocks/>
              </p:cNvGrpSpPr>
              <p:nvPr/>
            </p:nvGrpSpPr>
            <p:grpSpPr bwMode="auto">
              <a:xfrm>
                <a:off x="2407" y="3591"/>
                <a:ext cx="295" cy="1"/>
                <a:chOff x="2407" y="3591"/>
                <a:chExt cx="295" cy="1"/>
              </a:xfrm>
            </p:grpSpPr>
            <p:sp>
              <p:nvSpPr>
                <p:cNvPr id="184311" name="Line 270"/>
                <p:cNvSpPr>
                  <a:spLocks noChangeShapeType="1"/>
                </p:cNvSpPr>
                <p:nvPr/>
              </p:nvSpPr>
              <p:spPr bwMode="auto">
                <a:xfrm>
                  <a:off x="2407"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12" name="Line 271"/>
                <p:cNvSpPr>
                  <a:spLocks noChangeShapeType="1"/>
                </p:cNvSpPr>
                <p:nvPr/>
              </p:nvSpPr>
              <p:spPr bwMode="auto">
                <a:xfrm>
                  <a:off x="2463"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13" name="Line 272"/>
                <p:cNvSpPr>
                  <a:spLocks noChangeShapeType="1"/>
                </p:cNvSpPr>
                <p:nvPr/>
              </p:nvSpPr>
              <p:spPr bwMode="auto">
                <a:xfrm>
                  <a:off x="2518"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14" name="Line 273"/>
                <p:cNvSpPr>
                  <a:spLocks noChangeShapeType="1"/>
                </p:cNvSpPr>
                <p:nvPr/>
              </p:nvSpPr>
              <p:spPr bwMode="auto">
                <a:xfrm>
                  <a:off x="2574"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15" name="Line 274"/>
                <p:cNvSpPr>
                  <a:spLocks noChangeShapeType="1"/>
                </p:cNvSpPr>
                <p:nvPr/>
              </p:nvSpPr>
              <p:spPr bwMode="auto">
                <a:xfrm>
                  <a:off x="2630"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16" name="Line 275"/>
                <p:cNvSpPr>
                  <a:spLocks noChangeShapeType="1"/>
                </p:cNvSpPr>
                <p:nvPr/>
              </p:nvSpPr>
              <p:spPr bwMode="auto">
                <a:xfrm>
                  <a:off x="2686" y="359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60" name="Group 276"/>
            <p:cNvGrpSpPr>
              <a:grpSpLocks/>
            </p:cNvGrpSpPr>
            <p:nvPr/>
          </p:nvGrpSpPr>
          <p:grpSpPr bwMode="auto">
            <a:xfrm>
              <a:off x="1944" y="2690"/>
              <a:ext cx="894" cy="596"/>
              <a:chOff x="1944" y="2690"/>
              <a:chExt cx="894" cy="596"/>
            </a:xfrm>
          </p:grpSpPr>
          <p:sp>
            <p:nvSpPr>
              <p:cNvPr id="184307" name="Freeform 277"/>
              <p:cNvSpPr>
                <a:spLocks/>
              </p:cNvSpPr>
              <p:nvPr/>
            </p:nvSpPr>
            <p:spPr bwMode="auto">
              <a:xfrm>
                <a:off x="2702" y="2690"/>
                <a:ext cx="136" cy="104"/>
              </a:xfrm>
              <a:custGeom>
                <a:avLst/>
                <a:gdLst>
                  <a:gd name="T0" fmla="*/ 136 w 136"/>
                  <a:gd name="T1" fmla="*/ 0 h 104"/>
                  <a:gd name="T2" fmla="*/ 40 w 136"/>
                  <a:gd name="T3" fmla="*/ 104 h 104"/>
                  <a:gd name="T4" fmla="*/ 24 w 136"/>
                  <a:gd name="T5" fmla="*/ 72 h 104"/>
                  <a:gd name="T6" fmla="*/ 0 w 136"/>
                  <a:gd name="T7" fmla="*/ 48 h 104"/>
                  <a:gd name="T8" fmla="*/ 136 w 136"/>
                  <a:gd name="T9" fmla="*/ 0 h 104"/>
                  <a:gd name="T10" fmla="*/ 0 60000 65536"/>
                  <a:gd name="T11" fmla="*/ 0 60000 65536"/>
                  <a:gd name="T12" fmla="*/ 0 60000 65536"/>
                  <a:gd name="T13" fmla="*/ 0 60000 65536"/>
                  <a:gd name="T14" fmla="*/ 0 60000 65536"/>
                  <a:gd name="T15" fmla="*/ 0 w 136"/>
                  <a:gd name="T16" fmla="*/ 0 h 104"/>
                  <a:gd name="T17" fmla="*/ 136 w 136"/>
                  <a:gd name="T18" fmla="*/ 104 h 104"/>
                </a:gdLst>
                <a:ahLst/>
                <a:cxnLst>
                  <a:cxn ang="T10">
                    <a:pos x="T0" y="T1"/>
                  </a:cxn>
                  <a:cxn ang="T11">
                    <a:pos x="T2" y="T3"/>
                  </a:cxn>
                  <a:cxn ang="T12">
                    <a:pos x="T4" y="T5"/>
                  </a:cxn>
                  <a:cxn ang="T13">
                    <a:pos x="T6" y="T7"/>
                  </a:cxn>
                  <a:cxn ang="T14">
                    <a:pos x="T8" y="T9"/>
                  </a:cxn>
                </a:cxnLst>
                <a:rect l="T15" t="T16" r="T17" b="T18"/>
                <a:pathLst>
                  <a:path w="136" h="104">
                    <a:moveTo>
                      <a:pt x="136" y="0"/>
                    </a:moveTo>
                    <a:lnTo>
                      <a:pt x="40" y="104"/>
                    </a:lnTo>
                    <a:lnTo>
                      <a:pt x="24" y="72"/>
                    </a:lnTo>
                    <a:lnTo>
                      <a:pt x="0" y="48"/>
                    </a:lnTo>
                    <a:lnTo>
                      <a:pt x="136" y="0"/>
                    </a:lnTo>
                    <a:close/>
                  </a:path>
                </a:pathLst>
              </a:custGeom>
              <a:solidFill>
                <a:schemeClr val="bg2"/>
              </a:solidFill>
              <a:ln w="9525">
                <a:solidFill>
                  <a:schemeClr val="bg2"/>
                </a:solidFill>
                <a:round/>
                <a:headEnd/>
                <a:tailEnd/>
              </a:ln>
            </p:spPr>
            <p:txBody>
              <a:bodyPr/>
              <a:lstStyle/>
              <a:p>
                <a:endParaRPr lang="en-US"/>
              </a:p>
            </p:txBody>
          </p:sp>
          <p:sp>
            <p:nvSpPr>
              <p:cNvPr id="184308" name="Line 278"/>
              <p:cNvSpPr>
                <a:spLocks noChangeShapeType="1"/>
              </p:cNvSpPr>
              <p:nvPr/>
            </p:nvSpPr>
            <p:spPr bwMode="auto">
              <a:xfrm flipV="1">
                <a:off x="1944" y="2758"/>
                <a:ext cx="790" cy="528"/>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61" name="Group 279"/>
            <p:cNvGrpSpPr>
              <a:grpSpLocks/>
            </p:cNvGrpSpPr>
            <p:nvPr/>
          </p:nvGrpSpPr>
          <p:grpSpPr bwMode="auto">
            <a:xfrm>
              <a:off x="1952" y="2376"/>
              <a:ext cx="886" cy="290"/>
              <a:chOff x="1952" y="2376"/>
              <a:chExt cx="886" cy="290"/>
            </a:xfrm>
          </p:grpSpPr>
          <p:sp>
            <p:nvSpPr>
              <p:cNvPr id="184305" name="Freeform 280"/>
              <p:cNvSpPr>
                <a:spLocks/>
              </p:cNvSpPr>
              <p:nvPr/>
            </p:nvSpPr>
            <p:spPr bwMode="auto">
              <a:xfrm>
                <a:off x="2702" y="2586"/>
                <a:ext cx="136" cy="80"/>
              </a:xfrm>
              <a:custGeom>
                <a:avLst/>
                <a:gdLst>
                  <a:gd name="T0" fmla="*/ 136 w 136"/>
                  <a:gd name="T1" fmla="*/ 80 h 80"/>
                  <a:gd name="T2" fmla="*/ 0 w 136"/>
                  <a:gd name="T3" fmla="*/ 64 h 80"/>
                  <a:gd name="T4" fmla="*/ 8 w 136"/>
                  <a:gd name="T5" fmla="*/ 32 h 80"/>
                  <a:gd name="T6" fmla="*/ 16 w 136"/>
                  <a:gd name="T7" fmla="*/ 0 h 80"/>
                  <a:gd name="T8" fmla="*/ 136 w 136"/>
                  <a:gd name="T9" fmla="*/ 80 h 80"/>
                  <a:gd name="T10" fmla="*/ 0 60000 65536"/>
                  <a:gd name="T11" fmla="*/ 0 60000 65536"/>
                  <a:gd name="T12" fmla="*/ 0 60000 65536"/>
                  <a:gd name="T13" fmla="*/ 0 60000 65536"/>
                  <a:gd name="T14" fmla="*/ 0 60000 65536"/>
                  <a:gd name="T15" fmla="*/ 0 w 136"/>
                  <a:gd name="T16" fmla="*/ 0 h 80"/>
                  <a:gd name="T17" fmla="*/ 136 w 136"/>
                  <a:gd name="T18" fmla="*/ 80 h 80"/>
                </a:gdLst>
                <a:ahLst/>
                <a:cxnLst>
                  <a:cxn ang="T10">
                    <a:pos x="T0" y="T1"/>
                  </a:cxn>
                  <a:cxn ang="T11">
                    <a:pos x="T2" y="T3"/>
                  </a:cxn>
                  <a:cxn ang="T12">
                    <a:pos x="T4" y="T5"/>
                  </a:cxn>
                  <a:cxn ang="T13">
                    <a:pos x="T6" y="T7"/>
                  </a:cxn>
                  <a:cxn ang="T14">
                    <a:pos x="T8" y="T9"/>
                  </a:cxn>
                </a:cxnLst>
                <a:rect l="T15" t="T16" r="T17" b="T18"/>
                <a:pathLst>
                  <a:path w="136" h="80">
                    <a:moveTo>
                      <a:pt x="136" y="80"/>
                    </a:moveTo>
                    <a:lnTo>
                      <a:pt x="0" y="64"/>
                    </a:lnTo>
                    <a:lnTo>
                      <a:pt x="8" y="32"/>
                    </a:lnTo>
                    <a:lnTo>
                      <a:pt x="16" y="0"/>
                    </a:lnTo>
                    <a:lnTo>
                      <a:pt x="136" y="80"/>
                    </a:lnTo>
                    <a:close/>
                  </a:path>
                </a:pathLst>
              </a:custGeom>
              <a:solidFill>
                <a:schemeClr val="bg2"/>
              </a:solidFill>
              <a:ln w="9525">
                <a:solidFill>
                  <a:schemeClr val="bg2"/>
                </a:solidFill>
                <a:round/>
                <a:headEnd/>
                <a:tailEnd/>
              </a:ln>
            </p:spPr>
            <p:txBody>
              <a:bodyPr/>
              <a:lstStyle/>
              <a:p>
                <a:endParaRPr lang="en-US"/>
              </a:p>
            </p:txBody>
          </p:sp>
          <p:sp>
            <p:nvSpPr>
              <p:cNvPr id="184306" name="Line 281"/>
              <p:cNvSpPr>
                <a:spLocks noChangeShapeType="1"/>
              </p:cNvSpPr>
              <p:nvPr/>
            </p:nvSpPr>
            <p:spPr bwMode="auto">
              <a:xfrm>
                <a:off x="1952" y="2376"/>
                <a:ext cx="766"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62" name="Group 282"/>
            <p:cNvGrpSpPr>
              <a:grpSpLocks/>
            </p:cNvGrpSpPr>
            <p:nvPr/>
          </p:nvGrpSpPr>
          <p:grpSpPr bwMode="auto">
            <a:xfrm>
              <a:off x="1481" y="2084"/>
              <a:ext cx="1373" cy="1507"/>
              <a:chOff x="1481" y="2084"/>
              <a:chExt cx="1373" cy="1507"/>
            </a:xfrm>
          </p:grpSpPr>
          <p:sp>
            <p:nvSpPr>
              <p:cNvPr id="184303" name="Freeform 283"/>
              <p:cNvSpPr>
                <a:spLocks/>
              </p:cNvSpPr>
              <p:nvPr/>
            </p:nvSpPr>
            <p:spPr bwMode="auto">
              <a:xfrm>
                <a:off x="2742" y="2084"/>
                <a:ext cx="112" cy="119"/>
              </a:xfrm>
              <a:custGeom>
                <a:avLst/>
                <a:gdLst>
                  <a:gd name="T0" fmla="*/ 112 w 112"/>
                  <a:gd name="T1" fmla="*/ 0 h 119"/>
                  <a:gd name="T2" fmla="*/ 48 w 112"/>
                  <a:gd name="T3" fmla="*/ 119 h 119"/>
                  <a:gd name="T4" fmla="*/ 24 w 112"/>
                  <a:gd name="T5" fmla="*/ 96 h 119"/>
                  <a:gd name="T6" fmla="*/ 0 w 112"/>
                  <a:gd name="T7" fmla="*/ 72 h 119"/>
                  <a:gd name="T8" fmla="*/ 112 w 112"/>
                  <a:gd name="T9" fmla="*/ 0 h 119"/>
                  <a:gd name="T10" fmla="*/ 0 60000 65536"/>
                  <a:gd name="T11" fmla="*/ 0 60000 65536"/>
                  <a:gd name="T12" fmla="*/ 0 60000 65536"/>
                  <a:gd name="T13" fmla="*/ 0 60000 65536"/>
                  <a:gd name="T14" fmla="*/ 0 60000 65536"/>
                  <a:gd name="T15" fmla="*/ 0 w 112"/>
                  <a:gd name="T16" fmla="*/ 0 h 119"/>
                  <a:gd name="T17" fmla="*/ 112 w 112"/>
                  <a:gd name="T18" fmla="*/ 119 h 119"/>
                </a:gdLst>
                <a:ahLst/>
                <a:cxnLst>
                  <a:cxn ang="T10">
                    <a:pos x="T0" y="T1"/>
                  </a:cxn>
                  <a:cxn ang="T11">
                    <a:pos x="T2" y="T3"/>
                  </a:cxn>
                  <a:cxn ang="T12">
                    <a:pos x="T4" y="T5"/>
                  </a:cxn>
                  <a:cxn ang="T13">
                    <a:pos x="T6" y="T7"/>
                  </a:cxn>
                  <a:cxn ang="T14">
                    <a:pos x="T8" y="T9"/>
                  </a:cxn>
                </a:cxnLst>
                <a:rect l="T15" t="T16" r="T17" b="T18"/>
                <a:pathLst>
                  <a:path w="112" h="119">
                    <a:moveTo>
                      <a:pt x="112" y="0"/>
                    </a:moveTo>
                    <a:lnTo>
                      <a:pt x="48" y="119"/>
                    </a:lnTo>
                    <a:lnTo>
                      <a:pt x="24" y="96"/>
                    </a:lnTo>
                    <a:lnTo>
                      <a:pt x="0" y="72"/>
                    </a:lnTo>
                    <a:lnTo>
                      <a:pt x="112" y="0"/>
                    </a:lnTo>
                    <a:close/>
                  </a:path>
                </a:pathLst>
              </a:custGeom>
              <a:solidFill>
                <a:schemeClr val="bg2"/>
              </a:solidFill>
              <a:ln w="9525">
                <a:solidFill>
                  <a:schemeClr val="bg2"/>
                </a:solidFill>
                <a:round/>
                <a:headEnd/>
                <a:tailEnd/>
              </a:ln>
            </p:spPr>
            <p:txBody>
              <a:bodyPr/>
              <a:lstStyle/>
              <a:p>
                <a:endParaRPr lang="en-US"/>
              </a:p>
            </p:txBody>
          </p:sp>
          <p:sp>
            <p:nvSpPr>
              <p:cNvPr id="184304" name="Line 284"/>
              <p:cNvSpPr>
                <a:spLocks noChangeShapeType="1"/>
              </p:cNvSpPr>
              <p:nvPr/>
            </p:nvSpPr>
            <p:spPr bwMode="auto">
              <a:xfrm flipV="1">
                <a:off x="1481" y="2172"/>
                <a:ext cx="1291" cy="1419"/>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63" name="Group 285"/>
            <p:cNvGrpSpPr>
              <a:grpSpLocks/>
            </p:cNvGrpSpPr>
            <p:nvPr/>
          </p:nvGrpSpPr>
          <p:grpSpPr bwMode="auto">
            <a:xfrm>
              <a:off x="1944" y="2076"/>
              <a:ext cx="902" cy="885"/>
              <a:chOff x="1944" y="2076"/>
              <a:chExt cx="902" cy="885"/>
            </a:xfrm>
          </p:grpSpPr>
          <p:sp>
            <p:nvSpPr>
              <p:cNvPr id="184301" name="Freeform 286"/>
              <p:cNvSpPr>
                <a:spLocks/>
              </p:cNvSpPr>
              <p:nvPr/>
            </p:nvSpPr>
            <p:spPr bwMode="auto">
              <a:xfrm>
                <a:off x="2726" y="2850"/>
                <a:ext cx="120" cy="111"/>
              </a:xfrm>
              <a:custGeom>
                <a:avLst/>
                <a:gdLst>
                  <a:gd name="T0" fmla="*/ 120 w 120"/>
                  <a:gd name="T1" fmla="*/ 111 h 111"/>
                  <a:gd name="T2" fmla="*/ 0 w 120"/>
                  <a:gd name="T3" fmla="*/ 47 h 111"/>
                  <a:gd name="T4" fmla="*/ 24 w 120"/>
                  <a:gd name="T5" fmla="*/ 23 h 111"/>
                  <a:gd name="T6" fmla="*/ 48 w 120"/>
                  <a:gd name="T7" fmla="*/ 0 h 111"/>
                  <a:gd name="T8" fmla="*/ 120 w 120"/>
                  <a:gd name="T9" fmla="*/ 111 h 111"/>
                  <a:gd name="T10" fmla="*/ 0 60000 65536"/>
                  <a:gd name="T11" fmla="*/ 0 60000 65536"/>
                  <a:gd name="T12" fmla="*/ 0 60000 65536"/>
                  <a:gd name="T13" fmla="*/ 0 60000 65536"/>
                  <a:gd name="T14" fmla="*/ 0 60000 65536"/>
                  <a:gd name="T15" fmla="*/ 0 w 120"/>
                  <a:gd name="T16" fmla="*/ 0 h 111"/>
                  <a:gd name="T17" fmla="*/ 120 w 120"/>
                  <a:gd name="T18" fmla="*/ 111 h 111"/>
                </a:gdLst>
                <a:ahLst/>
                <a:cxnLst>
                  <a:cxn ang="T10">
                    <a:pos x="T0" y="T1"/>
                  </a:cxn>
                  <a:cxn ang="T11">
                    <a:pos x="T2" y="T3"/>
                  </a:cxn>
                  <a:cxn ang="T12">
                    <a:pos x="T4" y="T5"/>
                  </a:cxn>
                  <a:cxn ang="T13">
                    <a:pos x="T6" y="T7"/>
                  </a:cxn>
                  <a:cxn ang="T14">
                    <a:pos x="T8" y="T9"/>
                  </a:cxn>
                </a:cxnLst>
                <a:rect l="T15" t="T16" r="T17" b="T18"/>
                <a:pathLst>
                  <a:path w="120" h="111">
                    <a:moveTo>
                      <a:pt x="120" y="111"/>
                    </a:moveTo>
                    <a:lnTo>
                      <a:pt x="0" y="47"/>
                    </a:lnTo>
                    <a:lnTo>
                      <a:pt x="24" y="23"/>
                    </a:lnTo>
                    <a:lnTo>
                      <a:pt x="48" y="0"/>
                    </a:lnTo>
                    <a:lnTo>
                      <a:pt x="120" y="111"/>
                    </a:lnTo>
                    <a:close/>
                  </a:path>
                </a:pathLst>
              </a:custGeom>
              <a:solidFill>
                <a:schemeClr val="bg2"/>
              </a:solidFill>
              <a:ln w="9525">
                <a:solidFill>
                  <a:schemeClr val="bg2"/>
                </a:solidFill>
                <a:round/>
                <a:headEnd/>
                <a:tailEnd/>
              </a:ln>
            </p:spPr>
            <p:txBody>
              <a:bodyPr/>
              <a:lstStyle/>
              <a:p>
                <a:endParaRPr lang="en-US"/>
              </a:p>
            </p:txBody>
          </p:sp>
          <p:sp>
            <p:nvSpPr>
              <p:cNvPr id="184302" name="Line 287"/>
              <p:cNvSpPr>
                <a:spLocks noChangeShapeType="1"/>
              </p:cNvSpPr>
              <p:nvPr/>
            </p:nvSpPr>
            <p:spPr bwMode="auto">
              <a:xfrm>
                <a:off x="1944" y="2076"/>
                <a:ext cx="814" cy="80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64" name="Group 288"/>
            <p:cNvGrpSpPr>
              <a:grpSpLocks/>
            </p:cNvGrpSpPr>
            <p:nvPr/>
          </p:nvGrpSpPr>
          <p:grpSpPr bwMode="auto">
            <a:xfrm>
              <a:off x="1489" y="2379"/>
              <a:ext cx="902" cy="893"/>
              <a:chOff x="1489" y="2379"/>
              <a:chExt cx="902" cy="893"/>
            </a:xfrm>
          </p:grpSpPr>
          <p:sp>
            <p:nvSpPr>
              <p:cNvPr id="184299" name="Freeform 289"/>
              <p:cNvSpPr>
                <a:spLocks/>
              </p:cNvSpPr>
              <p:nvPr/>
            </p:nvSpPr>
            <p:spPr bwMode="auto">
              <a:xfrm>
                <a:off x="2271" y="3153"/>
                <a:ext cx="120" cy="119"/>
              </a:xfrm>
              <a:custGeom>
                <a:avLst/>
                <a:gdLst>
                  <a:gd name="T0" fmla="*/ 120 w 120"/>
                  <a:gd name="T1" fmla="*/ 119 h 119"/>
                  <a:gd name="T2" fmla="*/ 0 w 120"/>
                  <a:gd name="T3" fmla="*/ 48 h 119"/>
                  <a:gd name="T4" fmla="*/ 24 w 120"/>
                  <a:gd name="T5" fmla="*/ 24 h 119"/>
                  <a:gd name="T6" fmla="*/ 48 w 120"/>
                  <a:gd name="T7" fmla="*/ 0 h 119"/>
                  <a:gd name="T8" fmla="*/ 120 w 120"/>
                  <a:gd name="T9" fmla="*/ 119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120" y="119"/>
                    </a:moveTo>
                    <a:lnTo>
                      <a:pt x="0" y="48"/>
                    </a:lnTo>
                    <a:lnTo>
                      <a:pt x="24" y="24"/>
                    </a:lnTo>
                    <a:lnTo>
                      <a:pt x="48" y="0"/>
                    </a:lnTo>
                    <a:lnTo>
                      <a:pt x="120" y="119"/>
                    </a:lnTo>
                    <a:close/>
                  </a:path>
                </a:pathLst>
              </a:custGeom>
              <a:solidFill>
                <a:schemeClr val="bg2"/>
              </a:solidFill>
              <a:ln w="9525">
                <a:solidFill>
                  <a:schemeClr val="bg2"/>
                </a:solidFill>
                <a:round/>
                <a:headEnd/>
                <a:tailEnd/>
              </a:ln>
            </p:spPr>
            <p:txBody>
              <a:bodyPr/>
              <a:lstStyle/>
              <a:p>
                <a:endParaRPr lang="en-US"/>
              </a:p>
            </p:txBody>
          </p:sp>
          <p:sp>
            <p:nvSpPr>
              <p:cNvPr id="184300" name="Line 290"/>
              <p:cNvSpPr>
                <a:spLocks noChangeShapeType="1"/>
              </p:cNvSpPr>
              <p:nvPr/>
            </p:nvSpPr>
            <p:spPr bwMode="auto">
              <a:xfrm>
                <a:off x="1489" y="2379"/>
                <a:ext cx="814" cy="80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65" name="Group 291"/>
            <p:cNvGrpSpPr>
              <a:grpSpLocks/>
            </p:cNvGrpSpPr>
            <p:nvPr/>
          </p:nvGrpSpPr>
          <p:grpSpPr bwMode="auto">
            <a:xfrm>
              <a:off x="1483" y="2379"/>
              <a:ext cx="429" cy="598"/>
              <a:chOff x="1483" y="2379"/>
              <a:chExt cx="429" cy="598"/>
            </a:xfrm>
          </p:grpSpPr>
          <p:sp>
            <p:nvSpPr>
              <p:cNvPr id="184297" name="Freeform 292"/>
              <p:cNvSpPr>
                <a:spLocks/>
              </p:cNvSpPr>
              <p:nvPr/>
            </p:nvSpPr>
            <p:spPr bwMode="auto">
              <a:xfrm>
                <a:off x="1808" y="2379"/>
                <a:ext cx="104" cy="136"/>
              </a:xfrm>
              <a:custGeom>
                <a:avLst/>
                <a:gdLst>
                  <a:gd name="T0" fmla="*/ 104 w 104"/>
                  <a:gd name="T1" fmla="*/ 0 h 136"/>
                  <a:gd name="T2" fmla="*/ 56 w 104"/>
                  <a:gd name="T3" fmla="*/ 136 h 136"/>
                  <a:gd name="T4" fmla="*/ 32 w 104"/>
                  <a:gd name="T5" fmla="*/ 112 h 136"/>
                  <a:gd name="T6" fmla="*/ 0 w 104"/>
                  <a:gd name="T7" fmla="*/ 96 h 136"/>
                  <a:gd name="T8" fmla="*/ 104 w 104"/>
                  <a:gd name="T9" fmla="*/ 0 h 136"/>
                  <a:gd name="T10" fmla="*/ 0 60000 65536"/>
                  <a:gd name="T11" fmla="*/ 0 60000 65536"/>
                  <a:gd name="T12" fmla="*/ 0 60000 65536"/>
                  <a:gd name="T13" fmla="*/ 0 60000 65536"/>
                  <a:gd name="T14" fmla="*/ 0 60000 65536"/>
                  <a:gd name="T15" fmla="*/ 0 w 104"/>
                  <a:gd name="T16" fmla="*/ 0 h 136"/>
                  <a:gd name="T17" fmla="*/ 104 w 104"/>
                  <a:gd name="T18" fmla="*/ 136 h 136"/>
                </a:gdLst>
                <a:ahLst/>
                <a:cxnLst>
                  <a:cxn ang="T10">
                    <a:pos x="T0" y="T1"/>
                  </a:cxn>
                  <a:cxn ang="T11">
                    <a:pos x="T2" y="T3"/>
                  </a:cxn>
                  <a:cxn ang="T12">
                    <a:pos x="T4" y="T5"/>
                  </a:cxn>
                  <a:cxn ang="T13">
                    <a:pos x="T6" y="T7"/>
                  </a:cxn>
                  <a:cxn ang="T14">
                    <a:pos x="T8" y="T9"/>
                  </a:cxn>
                </a:cxnLst>
                <a:rect l="T15" t="T16" r="T17" b="T18"/>
                <a:pathLst>
                  <a:path w="104" h="136">
                    <a:moveTo>
                      <a:pt x="104" y="0"/>
                    </a:moveTo>
                    <a:lnTo>
                      <a:pt x="56" y="136"/>
                    </a:lnTo>
                    <a:lnTo>
                      <a:pt x="32" y="112"/>
                    </a:lnTo>
                    <a:lnTo>
                      <a:pt x="0" y="96"/>
                    </a:lnTo>
                    <a:lnTo>
                      <a:pt x="104" y="0"/>
                    </a:lnTo>
                    <a:close/>
                  </a:path>
                </a:pathLst>
              </a:custGeom>
              <a:solidFill>
                <a:schemeClr val="bg2"/>
              </a:solidFill>
              <a:ln w="9525">
                <a:solidFill>
                  <a:schemeClr val="bg2"/>
                </a:solidFill>
                <a:round/>
                <a:headEnd/>
                <a:tailEnd/>
              </a:ln>
            </p:spPr>
            <p:txBody>
              <a:bodyPr/>
              <a:lstStyle/>
              <a:p>
                <a:endParaRPr lang="en-US"/>
              </a:p>
            </p:txBody>
          </p:sp>
          <p:sp>
            <p:nvSpPr>
              <p:cNvPr id="184298" name="Line 293"/>
              <p:cNvSpPr>
                <a:spLocks noChangeShapeType="1"/>
              </p:cNvSpPr>
              <p:nvPr/>
            </p:nvSpPr>
            <p:spPr bwMode="auto">
              <a:xfrm flipV="1">
                <a:off x="1483" y="2483"/>
                <a:ext cx="362" cy="49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66" name="Group 294"/>
            <p:cNvGrpSpPr>
              <a:grpSpLocks/>
            </p:cNvGrpSpPr>
            <p:nvPr/>
          </p:nvGrpSpPr>
          <p:grpSpPr bwMode="auto">
            <a:xfrm>
              <a:off x="1936" y="2379"/>
              <a:ext cx="894" cy="604"/>
              <a:chOff x="1936" y="2379"/>
              <a:chExt cx="894" cy="604"/>
            </a:xfrm>
          </p:grpSpPr>
          <p:sp>
            <p:nvSpPr>
              <p:cNvPr id="184295" name="Freeform 295"/>
              <p:cNvSpPr>
                <a:spLocks/>
              </p:cNvSpPr>
              <p:nvPr/>
            </p:nvSpPr>
            <p:spPr bwMode="auto">
              <a:xfrm>
                <a:off x="2702" y="2379"/>
                <a:ext cx="128" cy="104"/>
              </a:xfrm>
              <a:custGeom>
                <a:avLst/>
                <a:gdLst>
                  <a:gd name="T0" fmla="*/ 128 w 128"/>
                  <a:gd name="T1" fmla="*/ 0 h 104"/>
                  <a:gd name="T2" fmla="*/ 40 w 128"/>
                  <a:gd name="T3" fmla="*/ 104 h 104"/>
                  <a:gd name="T4" fmla="*/ 16 w 128"/>
                  <a:gd name="T5" fmla="*/ 80 h 104"/>
                  <a:gd name="T6" fmla="*/ 0 w 128"/>
                  <a:gd name="T7" fmla="*/ 48 h 104"/>
                  <a:gd name="T8" fmla="*/ 128 w 128"/>
                  <a:gd name="T9" fmla="*/ 0 h 104"/>
                  <a:gd name="T10" fmla="*/ 0 60000 65536"/>
                  <a:gd name="T11" fmla="*/ 0 60000 65536"/>
                  <a:gd name="T12" fmla="*/ 0 60000 65536"/>
                  <a:gd name="T13" fmla="*/ 0 60000 65536"/>
                  <a:gd name="T14" fmla="*/ 0 60000 65536"/>
                  <a:gd name="T15" fmla="*/ 0 w 128"/>
                  <a:gd name="T16" fmla="*/ 0 h 104"/>
                  <a:gd name="T17" fmla="*/ 128 w 128"/>
                  <a:gd name="T18" fmla="*/ 104 h 104"/>
                </a:gdLst>
                <a:ahLst/>
                <a:cxnLst>
                  <a:cxn ang="T10">
                    <a:pos x="T0" y="T1"/>
                  </a:cxn>
                  <a:cxn ang="T11">
                    <a:pos x="T2" y="T3"/>
                  </a:cxn>
                  <a:cxn ang="T12">
                    <a:pos x="T4" y="T5"/>
                  </a:cxn>
                  <a:cxn ang="T13">
                    <a:pos x="T6" y="T7"/>
                  </a:cxn>
                  <a:cxn ang="T14">
                    <a:pos x="T8" y="T9"/>
                  </a:cxn>
                </a:cxnLst>
                <a:rect l="T15" t="T16" r="T17" b="T18"/>
                <a:pathLst>
                  <a:path w="128" h="104">
                    <a:moveTo>
                      <a:pt x="128" y="0"/>
                    </a:moveTo>
                    <a:lnTo>
                      <a:pt x="40" y="104"/>
                    </a:lnTo>
                    <a:lnTo>
                      <a:pt x="16" y="80"/>
                    </a:lnTo>
                    <a:lnTo>
                      <a:pt x="0" y="48"/>
                    </a:lnTo>
                    <a:lnTo>
                      <a:pt x="128" y="0"/>
                    </a:lnTo>
                    <a:close/>
                  </a:path>
                </a:pathLst>
              </a:custGeom>
              <a:solidFill>
                <a:schemeClr val="bg2"/>
              </a:solidFill>
              <a:ln w="9525">
                <a:solidFill>
                  <a:schemeClr val="bg2"/>
                </a:solidFill>
                <a:round/>
                <a:headEnd/>
                <a:tailEnd/>
              </a:ln>
            </p:spPr>
            <p:txBody>
              <a:bodyPr/>
              <a:lstStyle/>
              <a:p>
                <a:endParaRPr lang="en-US"/>
              </a:p>
            </p:txBody>
          </p:sp>
          <p:sp>
            <p:nvSpPr>
              <p:cNvPr id="184296" name="Line 296"/>
              <p:cNvSpPr>
                <a:spLocks noChangeShapeType="1"/>
              </p:cNvSpPr>
              <p:nvPr/>
            </p:nvSpPr>
            <p:spPr bwMode="auto">
              <a:xfrm flipV="1">
                <a:off x="1936" y="2455"/>
                <a:ext cx="790" cy="528"/>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67" name="Group 297"/>
            <p:cNvGrpSpPr>
              <a:grpSpLocks/>
            </p:cNvGrpSpPr>
            <p:nvPr/>
          </p:nvGrpSpPr>
          <p:grpSpPr bwMode="auto">
            <a:xfrm>
              <a:off x="1952" y="2076"/>
              <a:ext cx="886" cy="290"/>
              <a:chOff x="1952" y="2076"/>
              <a:chExt cx="886" cy="290"/>
            </a:xfrm>
          </p:grpSpPr>
          <p:sp>
            <p:nvSpPr>
              <p:cNvPr id="184293" name="Freeform 298"/>
              <p:cNvSpPr>
                <a:spLocks/>
              </p:cNvSpPr>
              <p:nvPr/>
            </p:nvSpPr>
            <p:spPr bwMode="auto">
              <a:xfrm>
                <a:off x="2702" y="2076"/>
                <a:ext cx="136" cy="72"/>
              </a:xfrm>
              <a:custGeom>
                <a:avLst/>
                <a:gdLst>
                  <a:gd name="T0" fmla="*/ 136 w 136"/>
                  <a:gd name="T1" fmla="*/ 0 h 72"/>
                  <a:gd name="T2" fmla="*/ 16 w 136"/>
                  <a:gd name="T3" fmla="*/ 72 h 72"/>
                  <a:gd name="T4" fmla="*/ 8 w 136"/>
                  <a:gd name="T5" fmla="*/ 40 h 72"/>
                  <a:gd name="T6" fmla="*/ 0 w 136"/>
                  <a:gd name="T7" fmla="*/ 8 h 72"/>
                  <a:gd name="T8" fmla="*/ 136 w 136"/>
                  <a:gd name="T9" fmla="*/ 0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0"/>
                    </a:moveTo>
                    <a:lnTo>
                      <a:pt x="16" y="72"/>
                    </a:lnTo>
                    <a:lnTo>
                      <a:pt x="8" y="40"/>
                    </a:lnTo>
                    <a:lnTo>
                      <a:pt x="0" y="8"/>
                    </a:lnTo>
                    <a:lnTo>
                      <a:pt x="136" y="0"/>
                    </a:lnTo>
                    <a:close/>
                  </a:path>
                </a:pathLst>
              </a:custGeom>
              <a:solidFill>
                <a:schemeClr val="bg2"/>
              </a:solidFill>
              <a:ln w="9525">
                <a:solidFill>
                  <a:schemeClr val="bg2"/>
                </a:solidFill>
                <a:round/>
                <a:headEnd/>
                <a:tailEnd/>
              </a:ln>
            </p:spPr>
            <p:txBody>
              <a:bodyPr/>
              <a:lstStyle/>
              <a:p>
                <a:endParaRPr lang="en-US"/>
              </a:p>
            </p:txBody>
          </p:sp>
          <p:sp>
            <p:nvSpPr>
              <p:cNvPr id="184294" name="Line 299"/>
              <p:cNvSpPr>
                <a:spLocks noChangeShapeType="1"/>
              </p:cNvSpPr>
              <p:nvPr/>
            </p:nvSpPr>
            <p:spPr bwMode="auto">
              <a:xfrm flipV="1">
                <a:off x="1952" y="2114"/>
                <a:ext cx="766" cy="25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68" name="Group 300"/>
            <p:cNvGrpSpPr>
              <a:grpSpLocks/>
            </p:cNvGrpSpPr>
            <p:nvPr/>
          </p:nvGrpSpPr>
          <p:grpSpPr bwMode="auto">
            <a:xfrm>
              <a:off x="1481" y="1769"/>
              <a:ext cx="894" cy="283"/>
              <a:chOff x="1481" y="1769"/>
              <a:chExt cx="894" cy="283"/>
            </a:xfrm>
          </p:grpSpPr>
          <p:sp>
            <p:nvSpPr>
              <p:cNvPr id="184291" name="Freeform 301"/>
              <p:cNvSpPr>
                <a:spLocks/>
              </p:cNvSpPr>
              <p:nvPr/>
            </p:nvSpPr>
            <p:spPr bwMode="auto">
              <a:xfrm>
                <a:off x="2231" y="1980"/>
                <a:ext cx="144" cy="72"/>
              </a:xfrm>
              <a:custGeom>
                <a:avLst/>
                <a:gdLst>
                  <a:gd name="T0" fmla="*/ 144 w 144"/>
                  <a:gd name="T1" fmla="*/ 72 h 72"/>
                  <a:gd name="T2" fmla="*/ 0 w 144"/>
                  <a:gd name="T3" fmla="*/ 64 h 72"/>
                  <a:gd name="T4" fmla="*/ 16 w 144"/>
                  <a:gd name="T5" fmla="*/ 32 h 72"/>
                  <a:gd name="T6" fmla="*/ 24 w 144"/>
                  <a:gd name="T7" fmla="*/ 0 h 72"/>
                  <a:gd name="T8" fmla="*/ 144 w 144"/>
                  <a:gd name="T9" fmla="*/ 72 h 72"/>
                  <a:gd name="T10" fmla="*/ 0 60000 65536"/>
                  <a:gd name="T11" fmla="*/ 0 60000 65536"/>
                  <a:gd name="T12" fmla="*/ 0 60000 65536"/>
                  <a:gd name="T13" fmla="*/ 0 60000 65536"/>
                  <a:gd name="T14" fmla="*/ 0 60000 65536"/>
                  <a:gd name="T15" fmla="*/ 0 w 144"/>
                  <a:gd name="T16" fmla="*/ 0 h 72"/>
                  <a:gd name="T17" fmla="*/ 144 w 144"/>
                  <a:gd name="T18" fmla="*/ 72 h 72"/>
                </a:gdLst>
                <a:ahLst/>
                <a:cxnLst>
                  <a:cxn ang="T10">
                    <a:pos x="T0" y="T1"/>
                  </a:cxn>
                  <a:cxn ang="T11">
                    <a:pos x="T2" y="T3"/>
                  </a:cxn>
                  <a:cxn ang="T12">
                    <a:pos x="T4" y="T5"/>
                  </a:cxn>
                  <a:cxn ang="T13">
                    <a:pos x="T6" y="T7"/>
                  </a:cxn>
                  <a:cxn ang="T14">
                    <a:pos x="T8" y="T9"/>
                  </a:cxn>
                </a:cxnLst>
                <a:rect l="T15" t="T16" r="T17" b="T18"/>
                <a:pathLst>
                  <a:path w="144" h="72">
                    <a:moveTo>
                      <a:pt x="144" y="72"/>
                    </a:moveTo>
                    <a:lnTo>
                      <a:pt x="0" y="64"/>
                    </a:lnTo>
                    <a:lnTo>
                      <a:pt x="16" y="32"/>
                    </a:lnTo>
                    <a:lnTo>
                      <a:pt x="24" y="0"/>
                    </a:lnTo>
                    <a:lnTo>
                      <a:pt x="144" y="72"/>
                    </a:lnTo>
                    <a:close/>
                  </a:path>
                </a:pathLst>
              </a:custGeom>
              <a:solidFill>
                <a:schemeClr val="bg2"/>
              </a:solidFill>
              <a:ln w="9525">
                <a:solidFill>
                  <a:schemeClr val="bg2"/>
                </a:solidFill>
                <a:round/>
                <a:headEnd/>
                <a:tailEnd/>
              </a:ln>
            </p:spPr>
            <p:txBody>
              <a:bodyPr/>
              <a:lstStyle/>
              <a:p>
                <a:endParaRPr lang="en-US"/>
              </a:p>
            </p:txBody>
          </p:sp>
          <p:sp>
            <p:nvSpPr>
              <p:cNvPr id="184292" name="Line 302"/>
              <p:cNvSpPr>
                <a:spLocks noChangeShapeType="1"/>
              </p:cNvSpPr>
              <p:nvPr/>
            </p:nvSpPr>
            <p:spPr bwMode="auto">
              <a:xfrm>
                <a:off x="1481" y="1769"/>
                <a:ext cx="774"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3369" name="Oval 303"/>
            <p:cNvSpPr>
              <a:spLocks noChangeArrowheads="1"/>
            </p:cNvSpPr>
            <p:nvPr/>
          </p:nvSpPr>
          <p:spPr bwMode="auto">
            <a:xfrm>
              <a:off x="1457" y="1741"/>
              <a:ext cx="32" cy="40"/>
            </a:xfrm>
            <a:prstGeom prst="ellipse">
              <a:avLst/>
            </a:prstGeom>
            <a:solidFill>
              <a:schemeClr val="bg2"/>
            </a:solidFill>
            <a:ln w="9525">
              <a:solidFill>
                <a:schemeClr val="bg2"/>
              </a:solidFill>
              <a:round/>
              <a:headEnd/>
              <a:tailEnd/>
            </a:ln>
          </p:spPr>
          <p:txBody>
            <a:bodyPr/>
            <a:lstStyle/>
            <a:p>
              <a:endParaRPr lang="en-US"/>
            </a:p>
          </p:txBody>
        </p:sp>
        <p:sp>
          <p:nvSpPr>
            <p:cNvPr id="183370" name="Oval 304"/>
            <p:cNvSpPr>
              <a:spLocks noChangeArrowheads="1"/>
            </p:cNvSpPr>
            <p:nvPr/>
          </p:nvSpPr>
          <p:spPr bwMode="auto">
            <a:xfrm>
              <a:off x="1457" y="1741"/>
              <a:ext cx="32" cy="40"/>
            </a:xfrm>
            <a:prstGeom prst="ellipse">
              <a:avLst/>
            </a:prstGeom>
            <a:solidFill>
              <a:schemeClr val="bg2"/>
            </a:solidFill>
            <a:ln w="25400">
              <a:solidFill>
                <a:schemeClr val="bg2"/>
              </a:solidFill>
              <a:round/>
              <a:headEnd/>
              <a:tailEnd/>
            </a:ln>
          </p:spPr>
          <p:txBody>
            <a:bodyPr/>
            <a:lstStyle/>
            <a:p>
              <a:endParaRPr lang="en-US"/>
            </a:p>
          </p:txBody>
        </p:sp>
        <p:sp>
          <p:nvSpPr>
            <p:cNvPr id="183371" name="Oval 305"/>
            <p:cNvSpPr>
              <a:spLocks noChangeArrowheads="1"/>
            </p:cNvSpPr>
            <p:nvPr/>
          </p:nvSpPr>
          <p:spPr bwMode="auto">
            <a:xfrm>
              <a:off x="1457" y="2044"/>
              <a:ext cx="40" cy="40"/>
            </a:xfrm>
            <a:prstGeom prst="ellipse">
              <a:avLst/>
            </a:prstGeom>
            <a:solidFill>
              <a:schemeClr val="bg2"/>
            </a:solidFill>
            <a:ln w="9525">
              <a:solidFill>
                <a:schemeClr val="bg2"/>
              </a:solidFill>
              <a:round/>
              <a:headEnd/>
              <a:tailEnd/>
            </a:ln>
          </p:spPr>
          <p:txBody>
            <a:bodyPr/>
            <a:lstStyle/>
            <a:p>
              <a:endParaRPr lang="en-US"/>
            </a:p>
          </p:txBody>
        </p:sp>
        <p:sp>
          <p:nvSpPr>
            <p:cNvPr id="183372" name="Oval 306"/>
            <p:cNvSpPr>
              <a:spLocks noChangeArrowheads="1"/>
            </p:cNvSpPr>
            <p:nvPr/>
          </p:nvSpPr>
          <p:spPr bwMode="auto">
            <a:xfrm>
              <a:off x="1457" y="2044"/>
              <a:ext cx="40" cy="40"/>
            </a:xfrm>
            <a:prstGeom prst="ellipse">
              <a:avLst/>
            </a:prstGeom>
            <a:solidFill>
              <a:schemeClr val="bg2"/>
            </a:solidFill>
            <a:ln w="25400">
              <a:solidFill>
                <a:schemeClr val="bg2"/>
              </a:solidFill>
              <a:round/>
              <a:headEnd/>
              <a:tailEnd/>
            </a:ln>
          </p:spPr>
          <p:txBody>
            <a:bodyPr/>
            <a:lstStyle/>
            <a:p>
              <a:endParaRPr lang="en-US"/>
            </a:p>
          </p:txBody>
        </p:sp>
        <p:sp>
          <p:nvSpPr>
            <p:cNvPr id="183373" name="Oval 307"/>
            <p:cNvSpPr>
              <a:spLocks noChangeArrowheads="1"/>
            </p:cNvSpPr>
            <p:nvPr/>
          </p:nvSpPr>
          <p:spPr bwMode="auto">
            <a:xfrm>
              <a:off x="1457" y="2355"/>
              <a:ext cx="40" cy="32"/>
            </a:xfrm>
            <a:prstGeom prst="ellipse">
              <a:avLst/>
            </a:prstGeom>
            <a:solidFill>
              <a:schemeClr val="bg2"/>
            </a:solidFill>
            <a:ln w="9525">
              <a:solidFill>
                <a:schemeClr val="bg2"/>
              </a:solidFill>
              <a:round/>
              <a:headEnd/>
              <a:tailEnd/>
            </a:ln>
          </p:spPr>
          <p:txBody>
            <a:bodyPr/>
            <a:lstStyle/>
            <a:p>
              <a:endParaRPr lang="en-US"/>
            </a:p>
          </p:txBody>
        </p:sp>
        <p:sp>
          <p:nvSpPr>
            <p:cNvPr id="183374" name="Oval 308"/>
            <p:cNvSpPr>
              <a:spLocks noChangeArrowheads="1"/>
            </p:cNvSpPr>
            <p:nvPr/>
          </p:nvSpPr>
          <p:spPr bwMode="auto">
            <a:xfrm>
              <a:off x="1457" y="2355"/>
              <a:ext cx="40" cy="32"/>
            </a:xfrm>
            <a:prstGeom prst="ellipse">
              <a:avLst/>
            </a:prstGeom>
            <a:solidFill>
              <a:schemeClr val="bg2"/>
            </a:solidFill>
            <a:ln w="25400">
              <a:solidFill>
                <a:schemeClr val="bg2"/>
              </a:solidFill>
              <a:round/>
              <a:headEnd/>
              <a:tailEnd/>
            </a:ln>
          </p:spPr>
          <p:txBody>
            <a:bodyPr/>
            <a:lstStyle/>
            <a:p>
              <a:endParaRPr lang="en-US"/>
            </a:p>
          </p:txBody>
        </p:sp>
        <p:sp>
          <p:nvSpPr>
            <p:cNvPr id="183375" name="Oval 309"/>
            <p:cNvSpPr>
              <a:spLocks noChangeArrowheads="1"/>
            </p:cNvSpPr>
            <p:nvPr/>
          </p:nvSpPr>
          <p:spPr bwMode="auto">
            <a:xfrm>
              <a:off x="1457" y="2658"/>
              <a:ext cx="32" cy="32"/>
            </a:xfrm>
            <a:prstGeom prst="ellipse">
              <a:avLst/>
            </a:prstGeom>
            <a:solidFill>
              <a:schemeClr val="bg2"/>
            </a:solidFill>
            <a:ln w="9525">
              <a:solidFill>
                <a:schemeClr val="bg2"/>
              </a:solidFill>
              <a:round/>
              <a:headEnd/>
              <a:tailEnd/>
            </a:ln>
          </p:spPr>
          <p:txBody>
            <a:bodyPr/>
            <a:lstStyle/>
            <a:p>
              <a:endParaRPr lang="en-US"/>
            </a:p>
          </p:txBody>
        </p:sp>
        <p:sp>
          <p:nvSpPr>
            <p:cNvPr id="183376" name="Oval 310"/>
            <p:cNvSpPr>
              <a:spLocks noChangeArrowheads="1"/>
            </p:cNvSpPr>
            <p:nvPr/>
          </p:nvSpPr>
          <p:spPr bwMode="auto">
            <a:xfrm>
              <a:off x="1457" y="2658"/>
              <a:ext cx="32" cy="32"/>
            </a:xfrm>
            <a:prstGeom prst="ellipse">
              <a:avLst/>
            </a:prstGeom>
            <a:solidFill>
              <a:schemeClr val="bg2"/>
            </a:solidFill>
            <a:ln w="25400">
              <a:solidFill>
                <a:schemeClr val="bg2"/>
              </a:solidFill>
              <a:round/>
              <a:headEnd/>
              <a:tailEnd/>
            </a:ln>
          </p:spPr>
          <p:txBody>
            <a:bodyPr/>
            <a:lstStyle/>
            <a:p>
              <a:endParaRPr lang="en-US"/>
            </a:p>
          </p:txBody>
        </p:sp>
        <p:sp>
          <p:nvSpPr>
            <p:cNvPr id="183377" name="Oval 311"/>
            <p:cNvSpPr>
              <a:spLocks noChangeArrowheads="1"/>
            </p:cNvSpPr>
            <p:nvPr/>
          </p:nvSpPr>
          <p:spPr bwMode="auto">
            <a:xfrm>
              <a:off x="1449" y="2969"/>
              <a:ext cx="40" cy="32"/>
            </a:xfrm>
            <a:prstGeom prst="ellipse">
              <a:avLst/>
            </a:prstGeom>
            <a:solidFill>
              <a:schemeClr val="bg2"/>
            </a:solidFill>
            <a:ln w="9525">
              <a:solidFill>
                <a:schemeClr val="bg2"/>
              </a:solidFill>
              <a:round/>
              <a:headEnd/>
              <a:tailEnd/>
            </a:ln>
          </p:spPr>
          <p:txBody>
            <a:bodyPr/>
            <a:lstStyle/>
            <a:p>
              <a:endParaRPr lang="en-US"/>
            </a:p>
          </p:txBody>
        </p:sp>
        <p:sp>
          <p:nvSpPr>
            <p:cNvPr id="183378" name="Oval 312"/>
            <p:cNvSpPr>
              <a:spLocks noChangeArrowheads="1"/>
            </p:cNvSpPr>
            <p:nvPr/>
          </p:nvSpPr>
          <p:spPr bwMode="auto">
            <a:xfrm>
              <a:off x="1449" y="2969"/>
              <a:ext cx="40" cy="32"/>
            </a:xfrm>
            <a:prstGeom prst="ellipse">
              <a:avLst/>
            </a:prstGeom>
            <a:solidFill>
              <a:schemeClr val="bg2"/>
            </a:solidFill>
            <a:ln w="25400">
              <a:solidFill>
                <a:schemeClr val="bg2"/>
              </a:solidFill>
              <a:round/>
              <a:headEnd/>
              <a:tailEnd/>
            </a:ln>
          </p:spPr>
          <p:txBody>
            <a:bodyPr/>
            <a:lstStyle/>
            <a:p>
              <a:endParaRPr lang="en-US"/>
            </a:p>
          </p:txBody>
        </p:sp>
        <p:grpSp>
          <p:nvGrpSpPr>
            <p:cNvPr id="183379" name="Group 313"/>
            <p:cNvGrpSpPr>
              <a:grpSpLocks/>
            </p:cNvGrpSpPr>
            <p:nvPr/>
          </p:nvGrpSpPr>
          <p:grpSpPr bwMode="auto">
            <a:xfrm>
              <a:off x="1912" y="1741"/>
              <a:ext cx="40" cy="1260"/>
              <a:chOff x="1912" y="1741"/>
              <a:chExt cx="40" cy="1260"/>
            </a:xfrm>
          </p:grpSpPr>
          <p:sp>
            <p:nvSpPr>
              <p:cNvPr id="184281" name="Oval 314"/>
              <p:cNvSpPr>
                <a:spLocks noChangeArrowheads="1"/>
              </p:cNvSpPr>
              <p:nvPr/>
            </p:nvSpPr>
            <p:spPr bwMode="auto">
              <a:xfrm>
                <a:off x="1920" y="1741"/>
                <a:ext cx="32" cy="32"/>
              </a:xfrm>
              <a:prstGeom prst="ellipse">
                <a:avLst/>
              </a:prstGeom>
              <a:solidFill>
                <a:schemeClr val="bg2"/>
              </a:solidFill>
              <a:ln w="9525">
                <a:solidFill>
                  <a:schemeClr val="bg2"/>
                </a:solidFill>
                <a:round/>
                <a:headEnd/>
                <a:tailEnd/>
              </a:ln>
            </p:spPr>
            <p:txBody>
              <a:bodyPr/>
              <a:lstStyle/>
              <a:p>
                <a:endParaRPr lang="en-US"/>
              </a:p>
            </p:txBody>
          </p:sp>
          <p:sp>
            <p:nvSpPr>
              <p:cNvPr id="184282" name="Oval 315"/>
              <p:cNvSpPr>
                <a:spLocks noChangeArrowheads="1"/>
              </p:cNvSpPr>
              <p:nvPr/>
            </p:nvSpPr>
            <p:spPr bwMode="auto">
              <a:xfrm>
                <a:off x="1920" y="1741"/>
                <a:ext cx="32" cy="32"/>
              </a:xfrm>
              <a:prstGeom prst="ellipse">
                <a:avLst/>
              </a:prstGeom>
              <a:solidFill>
                <a:schemeClr val="bg2"/>
              </a:solidFill>
              <a:ln w="25400">
                <a:solidFill>
                  <a:schemeClr val="bg2"/>
                </a:solidFill>
                <a:round/>
                <a:headEnd/>
                <a:tailEnd/>
              </a:ln>
            </p:spPr>
            <p:txBody>
              <a:bodyPr/>
              <a:lstStyle/>
              <a:p>
                <a:endParaRPr lang="en-US"/>
              </a:p>
            </p:txBody>
          </p:sp>
          <p:sp>
            <p:nvSpPr>
              <p:cNvPr id="184283" name="Oval 316"/>
              <p:cNvSpPr>
                <a:spLocks noChangeArrowheads="1"/>
              </p:cNvSpPr>
              <p:nvPr/>
            </p:nvSpPr>
            <p:spPr bwMode="auto">
              <a:xfrm>
                <a:off x="1920" y="2044"/>
                <a:ext cx="32" cy="32"/>
              </a:xfrm>
              <a:prstGeom prst="ellipse">
                <a:avLst/>
              </a:prstGeom>
              <a:solidFill>
                <a:schemeClr val="bg2"/>
              </a:solidFill>
              <a:ln w="9525">
                <a:solidFill>
                  <a:schemeClr val="bg2"/>
                </a:solidFill>
                <a:round/>
                <a:headEnd/>
                <a:tailEnd/>
              </a:ln>
            </p:spPr>
            <p:txBody>
              <a:bodyPr/>
              <a:lstStyle/>
              <a:p>
                <a:endParaRPr lang="en-US"/>
              </a:p>
            </p:txBody>
          </p:sp>
          <p:sp>
            <p:nvSpPr>
              <p:cNvPr id="184284" name="Oval 317"/>
              <p:cNvSpPr>
                <a:spLocks noChangeArrowheads="1"/>
              </p:cNvSpPr>
              <p:nvPr/>
            </p:nvSpPr>
            <p:spPr bwMode="auto">
              <a:xfrm>
                <a:off x="1920" y="2044"/>
                <a:ext cx="32" cy="32"/>
              </a:xfrm>
              <a:prstGeom prst="ellipse">
                <a:avLst/>
              </a:prstGeom>
              <a:solidFill>
                <a:schemeClr val="bg2"/>
              </a:solidFill>
              <a:ln w="25400">
                <a:solidFill>
                  <a:schemeClr val="bg2"/>
                </a:solidFill>
                <a:round/>
                <a:headEnd/>
                <a:tailEnd/>
              </a:ln>
            </p:spPr>
            <p:txBody>
              <a:bodyPr/>
              <a:lstStyle/>
              <a:p>
                <a:endParaRPr lang="en-US"/>
              </a:p>
            </p:txBody>
          </p:sp>
          <p:sp>
            <p:nvSpPr>
              <p:cNvPr id="184285" name="Oval 318"/>
              <p:cNvSpPr>
                <a:spLocks noChangeArrowheads="1"/>
              </p:cNvSpPr>
              <p:nvPr/>
            </p:nvSpPr>
            <p:spPr bwMode="auto">
              <a:xfrm>
                <a:off x="1920" y="2347"/>
                <a:ext cx="32" cy="40"/>
              </a:xfrm>
              <a:prstGeom prst="ellipse">
                <a:avLst/>
              </a:prstGeom>
              <a:solidFill>
                <a:schemeClr val="bg2"/>
              </a:solidFill>
              <a:ln w="9525">
                <a:solidFill>
                  <a:schemeClr val="bg2"/>
                </a:solidFill>
                <a:round/>
                <a:headEnd/>
                <a:tailEnd/>
              </a:ln>
            </p:spPr>
            <p:txBody>
              <a:bodyPr/>
              <a:lstStyle/>
              <a:p>
                <a:endParaRPr lang="en-US"/>
              </a:p>
            </p:txBody>
          </p:sp>
          <p:sp>
            <p:nvSpPr>
              <p:cNvPr id="184286" name="Oval 319"/>
              <p:cNvSpPr>
                <a:spLocks noChangeArrowheads="1"/>
              </p:cNvSpPr>
              <p:nvPr/>
            </p:nvSpPr>
            <p:spPr bwMode="auto">
              <a:xfrm>
                <a:off x="1920" y="2347"/>
                <a:ext cx="32" cy="40"/>
              </a:xfrm>
              <a:prstGeom prst="ellipse">
                <a:avLst/>
              </a:prstGeom>
              <a:solidFill>
                <a:schemeClr val="bg2"/>
              </a:solidFill>
              <a:ln w="25400">
                <a:solidFill>
                  <a:schemeClr val="bg2"/>
                </a:solidFill>
                <a:round/>
                <a:headEnd/>
                <a:tailEnd/>
              </a:ln>
            </p:spPr>
            <p:txBody>
              <a:bodyPr/>
              <a:lstStyle/>
              <a:p>
                <a:endParaRPr lang="en-US"/>
              </a:p>
            </p:txBody>
          </p:sp>
          <p:sp>
            <p:nvSpPr>
              <p:cNvPr id="184287" name="Oval 320"/>
              <p:cNvSpPr>
                <a:spLocks noChangeArrowheads="1"/>
              </p:cNvSpPr>
              <p:nvPr/>
            </p:nvSpPr>
            <p:spPr bwMode="auto">
              <a:xfrm>
                <a:off x="1920" y="2658"/>
                <a:ext cx="32" cy="32"/>
              </a:xfrm>
              <a:prstGeom prst="ellipse">
                <a:avLst/>
              </a:prstGeom>
              <a:solidFill>
                <a:schemeClr val="bg2"/>
              </a:solidFill>
              <a:ln w="9525">
                <a:solidFill>
                  <a:schemeClr val="bg2"/>
                </a:solidFill>
                <a:round/>
                <a:headEnd/>
                <a:tailEnd/>
              </a:ln>
            </p:spPr>
            <p:txBody>
              <a:bodyPr/>
              <a:lstStyle/>
              <a:p>
                <a:endParaRPr lang="en-US"/>
              </a:p>
            </p:txBody>
          </p:sp>
          <p:sp>
            <p:nvSpPr>
              <p:cNvPr id="184288" name="Oval 321"/>
              <p:cNvSpPr>
                <a:spLocks noChangeArrowheads="1"/>
              </p:cNvSpPr>
              <p:nvPr/>
            </p:nvSpPr>
            <p:spPr bwMode="auto">
              <a:xfrm>
                <a:off x="1920" y="2658"/>
                <a:ext cx="32" cy="32"/>
              </a:xfrm>
              <a:prstGeom prst="ellipse">
                <a:avLst/>
              </a:prstGeom>
              <a:solidFill>
                <a:schemeClr val="bg2"/>
              </a:solidFill>
              <a:ln w="25400">
                <a:solidFill>
                  <a:schemeClr val="bg2"/>
                </a:solidFill>
                <a:round/>
                <a:headEnd/>
                <a:tailEnd/>
              </a:ln>
            </p:spPr>
            <p:txBody>
              <a:bodyPr/>
              <a:lstStyle/>
              <a:p>
                <a:endParaRPr lang="en-US"/>
              </a:p>
            </p:txBody>
          </p:sp>
          <p:sp>
            <p:nvSpPr>
              <p:cNvPr id="184289" name="Oval 322"/>
              <p:cNvSpPr>
                <a:spLocks noChangeArrowheads="1"/>
              </p:cNvSpPr>
              <p:nvPr/>
            </p:nvSpPr>
            <p:spPr bwMode="auto">
              <a:xfrm>
                <a:off x="1912" y="2961"/>
                <a:ext cx="32" cy="40"/>
              </a:xfrm>
              <a:prstGeom prst="ellipse">
                <a:avLst/>
              </a:prstGeom>
              <a:solidFill>
                <a:schemeClr val="bg2"/>
              </a:solidFill>
              <a:ln w="9525">
                <a:solidFill>
                  <a:schemeClr val="bg2"/>
                </a:solidFill>
                <a:round/>
                <a:headEnd/>
                <a:tailEnd/>
              </a:ln>
            </p:spPr>
            <p:txBody>
              <a:bodyPr/>
              <a:lstStyle/>
              <a:p>
                <a:endParaRPr lang="en-US"/>
              </a:p>
            </p:txBody>
          </p:sp>
          <p:sp>
            <p:nvSpPr>
              <p:cNvPr id="184290" name="Oval 323"/>
              <p:cNvSpPr>
                <a:spLocks noChangeArrowheads="1"/>
              </p:cNvSpPr>
              <p:nvPr/>
            </p:nvSpPr>
            <p:spPr bwMode="auto">
              <a:xfrm>
                <a:off x="1912" y="2961"/>
                <a:ext cx="32" cy="40"/>
              </a:xfrm>
              <a:prstGeom prst="ellipse">
                <a:avLst/>
              </a:prstGeom>
              <a:solidFill>
                <a:schemeClr val="bg2"/>
              </a:solidFill>
              <a:ln w="25400">
                <a:solidFill>
                  <a:schemeClr val="bg2"/>
                </a:solidFill>
                <a:round/>
                <a:headEnd/>
                <a:tailEnd/>
              </a:ln>
            </p:spPr>
            <p:txBody>
              <a:bodyPr/>
              <a:lstStyle/>
              <a:p>
                <a:endParaRPr lang="en-US"/>
              </a:p>
            </p:txBody>
          </p:sp>
        </p:grpSp>
        <p:grpSp>
          <p:nvGrpSpPr>
            <p:cNvPr id="183380" name="Group 324"/>
            <p:cNvGrpSpPr>
              <a:grpSpLocks/>
            </p:cNvGrpSpPr>
            <p:nvPr/>
          </p:nvGrpSpPr>
          <p:grpSpPr bwMode="auto">
            <a:xfrm>
              <a:off x="2375" y="1749"/>
              <a:ext cx="40" cy="1252"/>
              <a:chOff x="2375" y="1749"/>
              <a:chExt cx="40" cy="1252"/>
            </a:xfrm>
          </p:grpSpPr>
          <p:sp>
            <p:nvSpPr>
              <p:cNvPr id="184271" name="Oval 325"/>
              <p:cNvSpPr>
                <a:spLocks noChangeArrowheads="1"/>
              </p:cNvSpPr>
              <p:nvPr/>
            </p:nvSpPr>
            <p:spPr bwMode="auto">
              <a:xfrm>
                <a:off x="2375" y="1749"/>
                <a:ext cx="32" cy="32"/>
              </a:xfrm>
              <a:prstGeom prst="ellipse">
                <a:avLst/>
              </a:prstGeom>
              <a:solidFill>
                <a:schemeClr val="bg2"/>
              </a:solidFill>
              <a:ln w="9525">
                <a:solidFill>
                  <a:schemeClr val="bg2"/>
                </a:solidFill>
                <a:round/>
                <a:headEnd/>
                <a:tailEnd/>
              </a:ln>
            </p:spPr>
            <p:txBody>
              <a:bodyPr/>
              <a:lstStyle/>
              <a:p>
                <a:endParaRPr lang="en-US"/>
              </a:p>
            </p:txBody>
          </p:sp>
          <p:sp>
            <p:nvSpPr>
              <p:cNvPr id="184272" name="Oval 326"/>
              <p:cNvSpPr>
                <a:spLocks noChangeArrowheads="1"/>
              </p:cNvSpPr>
              <p:nvPr/>
            </p:nvSpPr>
            <p:spPr bwMode="auto">
              <a:xfrm>
                <a:off x="2375" y="1749"/>
                <a:ext cx="32" cy="32"/>
              </a:xfrm>
              <a:prstGeom prst="ellipse">
                <a:avLst/>
              </a:prstGeom>
              <a:solidFill>
                <a:schemeClr val="bg2"/>
              </a:solidFill>
              <a:ln w="25400">
                <a:solidFill>
                  <a:schemeClr val="bg2"/>
                </a:solidFill>
                <a:round/>
                <a:headEnd/>
                <a:tailEnd/>
              </a:ln>
            </p:spPr>
            <p:txBody>
              <a:bodyPr/>
              <a:lstStyle/>
              <a:p>
                <a:endParaRPr lang="en-US"/>
              </a:p>
            </p:txBody>
          </p:sp>
          <p:sp>
            <p:nvSpPr>
              <p:cNvPr id="184273" name="Oval 327"/>
              <p:cNvSpPr>
                <a:spLocks noChangeArrowheads="1"/>
              </p:cNvSpPr>
              <p:nvPr/>
            </p:nvSpPr>
            <p:spPr bwMode="auto">
              <a:xfrm>
                <a:off x="2383" y="2052"/>
                <a:ext cx="32" cy="32"/>
              </a:xfrm>
              <a:prstGeom prst="ellipse">
                <a:avLst/>
              </a:prstGeom>
              <a:solidFill>
                <a:schemeClr val="bg2"/>
              </a:solidFill>
              <a:ln w="9525">
                <a:solidFill>
                  <a:schemeClr val="bg2"/>
                </a:solidFill>
                <a:round/>
                <a:headEnd/>
                <a:tailEnd/>
              </a:ln>
            </p:spPr>
            <p:txBody>
              <a:bodyPr/>
              <a:lstStyle/>
              <a:p>
                <a:endParaRPr lang="en-US"/>
              </a:p>
            </p:txBody>
          </p:sp>
          <p:sp>
            <p:nvSpPr>
              <p:cNvPr id="184274" name="Oval 328"/>
              <p:cNvSpPr>
                <a:spLocks noChangeArrowheads="1"/>
              </p:cNvSpPr>
              <p:nvPr/>
            </p:nvSpPr>
            <p:spPr bwMode="auto">
              <a:xfrm>
                <a:off x="2383" y="2052"/>
                <a:ext cx="32" cy="32"/>
              </a:xfrm>
              <a:prstGeom prst="ellipse">
                <a:avLst/>
              </a:prstGeom>
              <a:solidFill>
                <a:schemeClr val="bg2"/>
              </a:solidFill>
              <a:ln w="25400">
                <a:solidFill>
                  <a:schemeClr val="bg2"/>
                </a:solidFill>
                <a:round/>
                <a:headEnd/>
                <a:tailEnd/>
              </a:ln>
            </p:spPr>
            <p:txBody>
              <a:bodyPr/>
              <a:lstStyle/>
              <a:p>
                <a:endParaRPr lang="en-US"/>
              </a:p>
            </p:txBody>
          </p:sp>
          <p:sp>
            <p:nvSpPr>
              <p:cNvPr id="184275" name="Oval 329"/>
              <p:cNvSpPr>
                <a:spLocks noChangeArrowheads="1"/>
              </p:cNvSpPr>
              <p:nvPr/>
            </p:nvSpPr>
            <p:spPr bwMode="auto">
              <a:xfrm>
                <a:off x="2383" y="2355"/>
                <a:ext cx="32" cy="32"/>
              </a:xfrm>
              <a:prstGeom prst="ellipse">
                <a:avLst/>
              </a:prstGeom>
              <a:solidFill>
                <a:schemeClr val="bg2"/>
              </a:solidFill>
              <a:ln w="9525">
                <a:solidFill>
                  <a:schemeClr val="bg2"/>
                </a:solidFill>
                <a:round/>
                <a:headEnd/>
                <a:tailEnd/>
              </a:ln>
            </p:spPr>
            <p:txBody>
              <a:bodyPr/>
              <a:lstStyle/>
              <a:p>
                <a:endParaRPr lang="en-US"/>
              </a:p>
            </p:txBody>
          </p:sp>
          <p:sp>
            <p:nvSpPr>
              <p:cNvPr id="184276" name="Oval 330"/>
              <p:cNvSpPr>
                <a:spLocks noChangeArrowheads="1"/>
              </p:cNvSpPr>
              <p:nvPr/>
            </p:nvSpPr>
            <p:spPr bwMode="auto">
              <a:xfrm>
                <a:off x="2383"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84277" name="Oval 331"/>
              <p:cNvSpPr>
                <a:spLocks noChangeArrowheads="1"/>
              </p:cNvSpPr>
              <p:nvPr/>
            </p:nvSpPr>
            <p:spPr bwMode="auto">
              <a:xfrm>
                <a:off x="2375" y="2658"/>
                <a:ext cx="32" cy="40"/>
              </a:xfrm>
              <a:prstGeom prst="ellipse">
                <a:avLst/>
              </a:prstGeom>
              <a:solidFill>
                <a:schemeClr val="bg2"/>
              </a:solidFill>
              <a:ln w="9525">
                <a:solidFill>
                  <a:schemeClr val="bg2"/>
                </a:solidFill>
                <a:round/>
                <a:headEnd/>
                <a:tailEnd/>
              </a:ln>
            </p:spPr>
            <p:txBody>
              <a:bodyPr/>
              <a:lstStyle/>
              <a:p>
                <a:endParaRPr lang="en-US"/>
              </a:p>
            </p:txBody>
          </p:sp>
          <p:sp>
            <p:nvSpPr>
              <p:cNvPr id="184278" name="Oval 332"/>
              <p:cNvSpPr>
                <a:spLocks noChangeArrowheads="1"/>
              </p:cNvSpPr>
              <p:nvPr/>
            </p:nvSpPr>
            <p:spPr bwMode="auto">
              <a:xfrm>
                <a:off x="2375" y="2658"/>
                <a:ext cx="32" cy="40"/>
              </a:xfrm>
              <a:prstGeom prst="ellipse">
                <a:avLst/>
              </a:prstGeom>
              <a:solidFill>
                <a:schemeClr val="bg2"/>
              </a:solidFill>
              <a:ln w="25400">
                <a:solidFill>
                  <a:schemeClr val="bg2"/>
                </a:solidFill>
                <a:round/>
                <a:headEnd/>
                <a:tailEnd/>
              </a:ln>
            </p:spPr>
            <p:txBody>
              <a:bodyPr/>
              <a:lstStyle/>
              <a:p>
                <a:endParaRPr lang="en-US"/>
              </a:p>
            </p:txBody>
          </p:sp>
          <p:sp>
            <p:nvSpPr>
              <p:cNvPr id="184279" name="Oval 333"/>
              <p:cNvSpPr>
                <a:spLocks noChangeArrowheads="1"/>
              </p:cNvSpPr>
              <p:nvPr/>
            </p:nvSpPr>
            <p:spPr bwMode="auto">
              <a:xfrm>
                <a:off x="2375" y="2969"/>
                <a:ext cx="32" cy="32"/>
              </a:xfrm>
              <a:prstGeom prst="ellipse">
                <a:avLst/>
              </a:prstGeom>
              <a:solidFill>
                <a:schemeClr val="bg2"/>
              </a:solidFill>
              <a:ln w="9525">
                <a:solidFill>
                  <a:schemeClr val="bg2"/>
                </a:solidFill>
                <a:round/>
                <a:headEnd/>
                <a:tailEnd/>
              </a:ln>
            </p:spPr>
            <p:txBody>
              <a:bodyPr/>
              <a:lstStyle/>
              <a:p>
                <a:endParaRPr lang="en-US"/>
              </a:p>
            </p:txBody>
          </p:sp>
          <p:sp>
            <p:nvSpPr>
              <p:cNvPr id="184280" name="Oval 334"/>
              <p:cNvSpPr>
                <a:spLocks noChangeArrowheads="1"/>
              </p:cNvSpPr>
              <p:nvPr/>
            </p:nvSpPr>
            <p:spPr bwMode="auto">
              <a:xfrm>
                <a:off x="2375" y="2969"/>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81" name="Group 335"/>
            <p:cNvGrpSpPr>
              <a:grpSpLocks/>
            </p:cNvGrpSpPr>
            <p:nvPr/>
          </p:nvGrpSpPr>
          <p:grpSpPr bwMode="auto">
            <a:xfrm>
              <a:off x="1489" y="2076"/>
              <a:ext cx="431" cy="284"/>
              <a:chOff x="1489" y="2076"/>
              <a:chExt cx="431" cy="284"/>
            </a:xfrm>
          </p:grpSpPr>
          <p:sp>
            <p:nvSpPr>
              <p:cNvPr id="184269" name="Freeform 336"/>
              <p:cNvSpPr>
                <a:spLocks/>
              </p:cNvSpPr>
              <p:nvPr/>
            </p:nvSpPr>
            <p:spPr bwMode="auto">
              <a:xfrm>
                <a:off x="1784" y="2076"/>
                <a:ext cx="136" cy="96"/>
              </a:xfrm>
              <a:custGeom>
                <a:avLst/>
                <a:gdLst>
                  <a:gd name="T0" fmla="*/ 136 w 136"/>
                  <a:gd name="T1" fmla="*/ 0 h 96"/>
                  <a:gd name="T2" fmla="*/ 40 w 136"/>
                  <a:gd name="T3" fmla="*/ 96 h 96"/>
                  <a:gd name="T4" fmla="*/ 24 w 136"/>
                  <a:gd name="T5" fmla="*/ 72 h 96"/>
                  <a:gd name="T6" fmla="*/ 0 w 136"/>
                  <a:gd name="T7" fmla="*/ 40 h 96"/>
                  <a:gd name="T8" fmla="*/ 136 w 136"/>
                  <a:gd name="T9" fmla="*/ 0 h 96"/>
                  <a:gd name="T10" fmla="*/ 0 60000 65536"/>
                  <a:gd name="T11" fmla="*/ 0 60000 65536"/>
                  <a:gd name="T12" fmla="*/ 0 60000 65536"/>
                  <a:gd name="T13" fmla="*/ 0 60000 65536"/>
                  <a:gd name="T14" fmla="*/ 0 60000 65536"/>
                  <a:gd name="T15" fmla="*/ 0 w 136"/>
                  <a:gd name="T16" fmla="*/ 0 h 96"/>
                  <a:gd name="T17" fmla="*/ 136 w 136"/>
                  <a:gd name="T18" fmla="*/ 96 h 96"/>
                </a:gdLst>
                <a:ahLst/>
                <a:cxnLst>
                  <a:cxn ang="T10">
                    <a:pos x="T0" y="T1"/>
                  </a:cxn>
                  <a:cxn ang="T11">
                    <a:pos x="T2" y="T3"/>
                  </a:cxn>
                  <a:cxn ang="T12">
                    <a:pos x="T4" y="T5"/>
                  </a:cxn>
                  <a:cxn ang="T13">
                    <a:pos x="T6" y="T7"/>
                  </a:cxn>
                  <a:cxn ang="T14">
                    <a:pos x="T8" y="T9"/>
                  </a:cxn>
                </a:cxnLst>
                <a:rect l="T15" t="T16" r="T17" b="T18"/>
                <a:pathLst>
                  <a:path w="136" h="96">
                    <a:moveTo>
                      <a:pt x="136" y="0"/>
                    </a:moveTo>
                    <a:lnTo>
                      <a:pt x="40" y="96"/>
                    </a:lnTo>
                    <a:lnTo>
                      <a:pt x="24" y="72"/>
                    </a:lnTo>
                    <a:lnTo>
                      <a:pt x="0" y="40"/>
                    </a:lnTo>
                    <a:lnTo>
                      <a:pt x="136" y="0"/>
                    </a:lnTo>
                    <a:close/>
                  </a:path>
                </a:pathLst>
              </a:custGeom>
              <a:solidFill>
                <a:schemeClr val="bg2"/>
              </a:solidFill>
              <a:ln w="9525">
                <a:solidFill>
                  <a:schemeClr val="bg2"/>
                </a:solidFill>
                <a:round/>
                <a:headEnd/>
                <a:tailEnd/>
              </a:ln>
            </p:spPr>
            <p:txBody>
              <a:bodyPr/>
              <a:lstStyle/>
              <a:p>
                <a:endParaRPr lang="en-US"/>
              </a:p>
            </p:txBody>
          </p:sp>
          <p:sp>
            <p:nvSpPr>
              <p:cNvPr id="184270" name="Line 337"/>
              <p:cNvSpPr>
                <a:spLocks noChangeShapeType="1"/>
              </p:cNvSpPr>
              <p:nvPr/>
            </p:nvSpPr>
            <p:spPr bwMode="auto">
              <a:xfrm flipV="1">
                <a:off x="1489" y="2143"/>
                <a:ext cx="327" cy="217"/>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82" name="Group 338"/>
            <p:cNvGrpSpPr>
              <a:grpSpLocks/>
            </p:cNvGrpSpPr>
            <p:nvPr/>
          </p:nvGrpSpPr>
          <p:grpSpPr bwMode="auto">
            <a:xfrm>
              <a:off x="1489" y="1733"/>
              <a:ext cx="423" cy="56"/>
              <a:chOff x="1489" y="1733"/>
              <a:chExt cx="423" cy="56"/>
            </a:xfrm>
          </p:grpSpPr>
          <p:sp>
            <p:nvSpPr>
              <p:cNvPr id="184261" name="Freeform 339"/>
              <p:cNvSpPr>
                <a:spLocks/>
              </p:cNvSpPr>
              <p:nvPr/>
            </p:nvSpPr>
            <p:spPr bwMode="auto">
              <a:xfrm>
                <a:off x="1792" y="1733"/>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84262" name="Group 340"/>
              <p:cNvGrpSpPr>
                <a:grpSpLocks/>
              </p:cNvGrpSpPr>
              <p:nvPr/>
            </p:nvGrpSpPr>
            <p:grpSpPr bwMode="auto">
              <a:xfrm>
                <a:off x="1489" y="1757"/>
                <a:ext cx="295" cy="1"/>
                <a:chOff x="1489" y="1757"/>
                <a:chExt cx="295" cy="1"/>
              </a:xfrm>
            </p:grpSpPr>
            <p:sp>
              <p:nvSpPr>
                <p:cNvPr id="184263" name="Line 341"/>
                <p:cNvSpPr>
                  <a:spLocks noChangeShapeType="1"/>
                </p:cNvSpPr>
                <p:nvPr/>
              </p:nvSpPr>
              <p:spPr bwMode="auto">
                <a:xfrm>
                  <a:off x="1489"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64" name="Line 342"/>
                <p:cNvSpPr>
                  <a:spLocks noChangeShapeType="1"/>
                </p:cNvSpPr>
                <p:nvPr/>
              </p:nvSpPr>
              <p:spPr bwMode="auto">
                <a:xfrm>
                  <a:off x="1544"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65" name="Line 343"/>
                <p:cNvSpPr>
                  <a:spLocks noChangeShapeType="1"/>
                </p:cNvSpPr>
                <p:nvPr/>
              </p:nvSpPr>
              <p:spPr bwMode="auto">
                <a:xfrm>
                  <a:off x="1600"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66" name="Line 344"/>
                <p:cNvSpPr>
                  <a:spLocks noChangeShapeType="1"/>
                </p:cNvSpPr>
                <p:nvPr/>
              </p:nvSpPr>
              <p:spPr bwMode="auto">
                <a:xfrm>
                  <a:off x="1656"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67" name="Line 345"/>
                <p:cNvSpPr>
                  <a:spLocks noChangeShapeType="1"/>
                </p:cNvSpPr>
                <p:nvPr/>
              </p:nvSpPr>
              <p:spPr bwMode="auto">
                <a:xfrm>
                  <a:off x="1712"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68" name="Line 346"/>
                <p:cNvSpPr>
                  <a:spLocks noChangeShapeType="1"/>
                </p:cNvSpPr>
                <p:nvPr/>
              </p:nvSpPr>
              <p:spPr bwMode="auto">
                <a:xfrm>
                  <a:off x="1768"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83" name="Group 347"/>
            <p:cNvGrpSpPr>
              <a:grpSpLocks/>
            </p:cNvGrpSpPr>
            <p:nvPr/>
          </p:nvGrpSpPr>
          <p:grpSpPr bwMode="auto">
            <a:xfrm>
              <a:off x="1952" y="1725"/>
              <a:ext cx="415" cy="56"/>
              <a:chOff x="1952" y="1725"/>
              <a:chExt cx="415" cy="56"/>
            </a:xfrm>
          </p:grpSpPr>
          <p:sp>
            <p:nvSpPr>
              <p:cNvPr id="184253" name="Freeform 348"/>
              <p:cNvSpPr>
                <a:spLocks/>
              </p:cNvSpPr>
              <p:nvPr/>
            </p:nvSpPr>
            <p:spPr bwMode="auto">
              <a:xfrm>
                <a:off x="2255" y="1725"/>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254" name="Group 349"/>
              <p:cNvGrpSpPr>
                <a:grpSpLocks/>
              </p:cNvGrpSpPr>
              <p:nvPr/>
            </p:nvGrpSpPr>
            <p:grpSpPr bwMode="auto">
              <a:xfrm>
                <a:off x="1952" y="1757"/>
                <a:ext cx="295" cy="1"/>
                <a:chOff x="1952" y="1757"/>
                <a:chExt cx="295" cy="1"/>
              </a:xfrm>
            </p:grpSpPr>
            <p:sp>
              <p:nvSpPr>
                <p:cNvPr id="184255" name="Line 350"/>
                <p:cNvSpPr>
                  <a:spLocks noChangeShapeType="1"/>
                </p:cNvSpPr>
                <p:nvPr/>
              </p:nvSpPr>
              <p:spPr bwMode="auto">
                <a:xfrm>
                  <a:off x="1952"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56" name="Line 351"/>
                <p:cNvSpPr>
                  <a:spLocks noChangeShapeType="1"/>
                </p:cNvSpPr>
                <p:nvPr/>
              </p:nvSpPr>
              <p:spPr bwMode="auto">
                <a:xfrm>
                  <a:off x="2008" y="1757"/>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57" name="Line 352"/>
                <p:cNvSpPr>
                  <a:spLocks noChangeShapeType="1"/>
                </p:cNvSpPr>
                <p:nvPr/>
              </p:nvSpPr>
              <p:spPr bwMode="auto">
                <a:xfrm>
                  <a:off x="2063"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58" name="Line 353"/>
                <p:cNvSpPr>
                  <a:spLocks noChangeShapeType="1"/>
                </p:cNvSpPr>
                <p:nvPr/>
              </p:nvSpPr>
              <p:spPr bwMode="auto">
                <a:xfrm>
                  <a:off x="2119"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59" name="Line 354"/>
                <p:cNvSpPr>
                  <a:spLocks noChangeShapeType="1"/>
                </p:cNvSpPr>
                <p:nvPr/>
              </p:nvSpPr>
              <p:spPr bwMode="auto">
                <a:xfrm>
                  <a:off x="217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60" name="Line 355"/>
                <p:cNvSpPr>
                  <a:spLocks noChangeShapeType="1"/>
                </p:cNvSpPr>
                <p:nvPr/>
              </p:nvSpPr>
              <p:spPr bwMode="auto">
                <a:xfrm>
                  <a:off x="2231"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84" name="Group 356"/>
            <p:cNvGrpSpPr>
              <a:grpSpLocks/>
            </p:cNvGrpSpPr>
            <p:nvPr/>
          </p:nvGrpSpPr>
          <p:grpSpPr bwMode="auto">
            <a:xfrm>
              <a:off x="1497" y="2036"/>
              <a:ext cx="415" cy="56"/>
              <a:chOff x="1497" y="2036"/>
              <a:chExt cx="415" cy="56"/>
            </a:xfrm>
          </p:grpSpPr>
          <p:sp>
            <p:nvSpPr>
              <p:cNvPr id="184245" name="Freeform 357"/>
              <p:cNvSpPr>
                <a:spLocks/>
              </p:cNvSpPr>
              <p:nvPr/>
            </p:nvSpPr>
            <p:spPr bwMode="auto">
              <a:xfrm>
                <a:off x="1800"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246" name="Group 358"/>
              <p:cNvGrpSpPr>
                <a:grpSpLocks/>
              </p:cNvGrpSpPr>
              <p:nvPr/>
            </p:nvGrpSpPr>
            <p:grpSpPr bwMode="auto">
              <a:xfrm>
                <a:off x="1497" y="2068"/>
                <a:ext cx="295" cy="1"/>
                <a:chOff x="1497" y="2068"/>
                <a:chExt cx="295" cy="1"/>
              </a:xfrm>
            </p:grpSpPr>
            <p:sp>
              <p:nvSpPr>
                <p:cNvPr id="184247" name="Line 359"/>
                <p:cNvSpPr>
                  <a:spLocks noChangeShapeType="1"/>
                </p:cNvSpPr>
                <p:nvPr/>
              </p:nvSpPr>
              <p:spPr bwMode="auto">
                <a:xfrm>
                  <a:off x="1497" y="206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48" name="Line 360"/>
                <p:cNvSpPr>
                  <a:spLocks noChangeShapeType="1"/>
                </p:cNvSpPr>
                <p:nvPr/>
              </p:nvSpPr>
              <p:spPr bwMode="auto">
                <a:xfrm>
                  <a:off x="1552"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49" name="Line 361"/>
                <p:cNvSpPr>
                  <a:spLocks noChangeShapeType="1"/>
                </p:cNvSpPr>
                <p:nvPr/>
              </p:nvSpPr>
              <p:spPr bwMode="auto">
                <a:xfrm>
                  <a:off x="1608"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50" name="Line 362"/>
                <p:cNvSpPr>
                  <a:spLocks noChangeShapeType="1"/>
                </p:cNvSpPr>
                <p:nvPr/>
              </p:nvSpPr>
              <p:spPr bwMode="auto">
                <a:xfrm>
                  <a:off x="1664"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51" name="Line 363"/>
                <p:cNvSpPr>
                  <a:spLocks noChangeShapeType="1"/>
                </p:cNvSpPr>
                <p:nvPr/>
              </p:nvSpPr>
              <p:spPr bwMode="auto">
                <a:xfrm>
                  <a:off x="1720"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52" name="Line 364"/>
                <p:cNvSpPr>
                  <a:spLocks noChangeShapeType="1"/>
                </p:cNvSpPr>
                <p:nvPr/>
              </p:nvSpPr>
              <p:spPr bwMode="auto">
                <a:xfrm>
                  <a:off x="1776"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85" name="Group 365"/>
            <p:cNvGrpSpPr>
              <a:grpSpLocks/>
            </p:cNvGrpSpPr>
            <p:nvPr/>
          </p:nvGrpSpPr>
          <p:grpSpPr bwMode="auto">
            <a:xfrm>
              <a:off x="1960" y="2036"/>
              <a:ext cx="423" cy="56"/>
              <a:chOff x="1960" y="2036"/>
              <a:chExt cx="423" cy="56"/>
            </a:xfrm>
          </p:grpSpPr>
          <p:sp>
            <p:nvSpPr>
              <p:cNvPr id="184237" name="Freeform 366"/>
              <p:cNvSpPr>
                <a:spLocks/>
              </p:cNvSpPr>
              <p:nvPr/>
            </p:nvSpPr>
            <p:spPr bwMode="auto">
              <a:xfrm>
                <a:off x="2271"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238" name="Group 367"/>
              <p:cNvGrpSpPr>
                <a:grpSpLocks/>
              </p:cNvGrpSpPr>
              <p:nvPr/>
            </p:nvGrpSpPr>
            <p:grpSpPr bwMode="auto">
              <a:xfrm>
                <a:off x="1960" y="2068"/>
                <a:ext cx="303" cy="1"/>
                <a:chOff x="1960" y="2068"/>
                <a:chExt cx="303" cy="1"/>
              </a:xfrm>
            </p:grpSpPr>
            <p:sp>
              <p:nvSpPr>
                <p:cNvPr id="184239" name="Line 368"/>
                <p:cNvSpPr>
                  <a:spLocks noChangeShapeType="1"/>
                </p:cNvSpPr>
                <p:nvPr/>
              </p:nvSpPr>
              <p:spPr bwMode="auto">
                <a:xfrm>
                  <a:off x="1960"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40" name="Line 369"/>
                <p:cNvSpPr>
                  <a:spLocks noChangeShapeType="1"/>
                </p:cNvSpPr>
                <p:nvPr/>
              </p:nvSpPr>
              <p:spPr bwMode="auto">
                <a:xfrm>
                  <a:off x="2015"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41" name="Line 370"/>
                <p:cNvSpPr>
                  <a:spLocks noChangeShapeType="1"/>
                </p:cNvSpPr>
                <p:nvPr/>
              </p:nvSpPr>
              <p:spPr bwMode="auto">
                <a:xfrm>
                  <a:off x="2071"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42" name="Line 371"/>
                <p:cNvSpPr>
                  <a:spLocks noChangeShapeType="1"/>
                </p:cNvSpPr>
                <p:nvPr/>
              </p:nvSpPr>
              <p:spPr bwMode="auto">
                <a:xfrm>
                  <a:off x="2127"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43" name="Line 372"/>
                <p:cNvSpPr>
                  <a:spLocks noChangeShapeType="1"/>
                </p:cNvSpPr>
                <p:nvPr/>
              </p:nvSpPr>
              <p:spPr bwMode="auto">
                <a:xfrm>
                  <a:off x="2183"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44" name="Line 373"/>
                <p:cNvSpPr>
                  <a:spLocks noChangeShapeType="1"/>
                </p:cNvSpPr>
                <p:nvPr/>
              </p:nvSpPr>
              <p:spPr bwMode="auto">
                <a:xfrm>
                  <a:off x="2239"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86" name="Group 374"/>
            <p:cNvGrpSpPr>
              <a:grpSpLocks/>
            </p:cNvGrpSpPr>
            <p:nvPr/>
          </p:nvGrpSpPr>
          <p:grpSpPr bwMode="auto">
            <a:xfrm>
              <a:off x="2431" y="2036"/>
              <a:ext cx="415" cy="56"/>
              <a:chOff x="2431" y="2036"/>
              <a:chExt cx="415" cy="56"/>
            </a:xfrm>
          </p:grpSpPr>
          <p:sp>
            <p:nvSpPr>
              <p:cNvPr id="184229" name="Freeform 375"/>
              <p:cNvSpPr>
                <a:spLocks/>
              </p:cNvSpPr>
              <p:nvPr/>
            </p:nvSpPr>
            <p:spPr bwMode="auto">
              <a:xfrm>
                <a:off x="2734"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230" name="Group 376"/>
              <p:cNvGrpSpPr>
                <a:grpSpLocks/>
              </p:cNvGrpSpPr>
              <p:nvPr/>
            </p:nvGrpSpPr>
            <p:grpSpPr bwMode="auto">
              <a:xfrm>
                <a:off x="2431" y="2068"/>
                <a:ext cx="295" cy="1"/>
                <a:chOff x="2431" y="2068"/>
                <a:chExt cx="295" cy="1"/>
              </a:xfrm>
            </p:grpSpPr>
            <p:sp>
              <p:nvSpPr>
                <p:cNvPr id="184231" name="Line 377"/>
                <p:cNvSpPr>
                  <a:spLocks noChangeShapeType="1"/>
                </p:cNvSpPr>
                <p:nvPr/>
              </p:nvSpPr>
              <p:spPr bwMode="auto">
                <a:xfrm>
                  <a:off x="2431"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32" name="Line 378"/>
                <p:cNvSpPr>
                  <a:spLocks noChangeShapeType="1"/>
                </p:cNvSpPr>
                <p:nvPr/>
              </p:nvSpPr>
              <p:spPr bwMode="auto">
                <a:xfrm>
                  <a:off x="2487"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33" name="Line 379"/>
                <p:cNvSpPr>
                  <a:spLocks noChangeShapeType="1"/>
                </p:cNvSpPr>
                <p:nvPr/>
              </p:nvSpPr>
              <p:spPr bwMode="auto">
                <a:xfrm>
                  <a:off x="2542"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34" name="Line 380"/>
                <p:cNvSpPr>
                  <a:spLocks noChangeShapeType="1"/>
                </p:cNvSpPr>
                <p:nvPr/>
              </p:nvSpPr>
              <p:spPr bwMode="auto">
                <a:xfrm>
                  <a:off x="2598"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35" name="Line 381"/>
                <p:cNvSpPr>
                  <a:spLocks noChangeShapeType="1"/>
                </p:cNvSpPr>
                <p:nvPr/>
              </p:nvSpPr>
              <p:spPr bwMode="auto">
                <a:xfrm>
                  <a:off x="2654"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36" name="Line 382"/>
                <p:cNvSpPr>
                  <a:spLocks noChangeShapeType="1"/>
                </p:cNvSpPr>
                <p:nvPr/>
              </p:nvSpPr>
              <p:spPr bwMode="auto">
                <a:xfrm>
                  <a:off x="2710"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87" name="Group 383"/>
            <p:cNvGrpSpPr>
              <a:grpSpLocks/>
            </p:cNvGrpSpPr>
            <p:nvPr/>
          </p:nvGrpSpPr>
          <p:grpSpPr bwMode="auto">
            <a:xfrm>
              <a:off x="2423" y="2347"/>
              <a:ext cx="415" cy="56"/>
              <a:chOff x="2423" y="2347"/>
              <a:chExt cx="415" cy="56"/>
            </a:xfrm>
          </p:grpSpPr>
          <p:sp>
            <p:nvSpPr>
              <p:cNvPr id="184221" name="Freeform 384"/>
              <p:cNvSpPr>
                <a:spLocks/>
              </p:cNvSpPr>
              <p:nvPr/>
            </p:nvSpPr>
            <p:spPr bwMode="auto">
              <a:xfrm>
                <a:off x="2726"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222" name="Group 385"/>
              <p:cNvGrpSpPr>
                <a:grpSpLocks/>
              </p:cNvGrpSpPr>
              <p:nvPr/>
            </p:nvGrpSpPr>
            <p:grpSpPr bwMode="auto">
              <a:xfrm>
                <a:off x="2423" y="2371"/>
                <a:ext cx="295" cy="1"/>
                <a:chOff x="2423" y="2371"/>
                <a:chExt cx="295" cy="1"/>
              </a:xfrm>
            </p:grpSpPr>
            <p:sp>
              <p:nvSpPr>
                <p:cNvPr id="184223" name="Line 386"/>
                <p:cNvSpPr>
                  <a:spLocks noChangeShapeType="1"/>
                </p:cNvSpPr>
                <p:nvPr/>
              </p:nvSpPr>
              <p:spPr bwMode="auto">
                <a:xfrm>
                  <a:off x="2423"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24" name="Line 387"/>
                <p:cNvSpPr>
                  <a:spLocks noChangeShapeType="1"/>
                </p:cNvSpPr>
                <p:nvPr/>
              </p:nvSpPr>
              <p:spPr bwMode="auto">
                <a:xfrm>
                  <a:off x="2479"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25" name="Line 388"/>
                <p:cNvSpPr>
                  <a:spLocks noChangeShapeType="1"/>
                </p:cNvSpPr>
                <p:nvPr/>
              </p:nvSpPr>
              <p:spPr bwMode="auto">
                <a:xfrm>
                  <a:off x="2534"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26" name="Line 389"/>
                <p:cNvSpPr>
                  <a:spLocks noChangeShapeType="1"/>
                </p:cNvSpPr>
                <p:nvPr/>
              </p:nvSpPr>
              <p:spPr bwMode="auto">
                <a:xfrm>
                  <a:off x="2590"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27" name="Line 390"/>
                <p:cNvSpPr>
                  <a:spLocks noChangeShapeType="1"/>
                </p:cNvSpPr>
                <p:nvPr/>
              </p:nvSpPr>
              <p:spPr bwMode="auto">
                <a:xfrm>
                  <a:off x="2646"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28" name="Line 391"/>
                <p:cNvSpPr>
                  <a:spLocks noChangeShapeType="1"/>
                </p:cNvSpPr>
                <p:nvPr/>
              </p:nvSpPr>
              <p:spPr bwMode="auto">
                <a:xfrm>
                  <a:off x="2702"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88" name="Group 392"/>
            <p:cNvGrpSpPr>
              <a:grpSpLocks/>
            </p:cNvGrpSpPr>
            <p:nvPr/>
          </p:nvGrpSpPr>
          <p:grpSpPr bwMode="auto">
            <a:xfrm>
              <a:off x="1960" y="2347"/>
              <a:ext cx="415" cy="56"/>
              <a:chOff x="1960" y="2347"/>
              <a:chExt cx="415" cy="56"/>
            </a:xfrm>
          </p:grpSpPr>
          <p:sp>
            <p:nvSpPr>
              <p:cNvPr id="184213" name="Freeform 393"/>
              <p:cNvSpPr>
                <a:spLocks/>
              </p:cNvSpPr>
              <p:nvPr/>
            </p:nvSpPr>
            <p:spPr bwMode="auto">
              <a:xfrm>
                <a:off x="2263"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214" name="Group 394"/>
              <p:cNvGrpSpPr>
                <a:grpSpLocks/>
              </p:cNvGrpSpPr>
              <p:nvPr/>
            </p:nvGrpSpPr>
            <p:grpSpPr bwMode="auto">
              <a:xfrm>
                <a:off x="1960" y="2371"/>
                <a:ext cx="295" cy="1"/>
                <a:chOff x="1960" y="2371"/>
                <a:chExt cx="295" cy="1"/>
              </a:xfrm>
            </p:grpSpPr>
            <p:sp>
              <p:nvSpPr>
                <p:cNvPr id="184215" name="Line 395"/>
                <p:cNvSpPr>
                  <a:spLocks noChangeShapeType="1"/>
                </p:cNvSpPr>
                <p:nvPr/>
              </p:nvSpPr>
              <p:spPr bwMode="auto">
                <a:xfrm>
                  <a:off x="1960"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16" name="Line 396"/>
                <p:cNvSpPr>
                  <a:spLocks noChangeShapeType="1"/>
                </p:cNvSpPr>
                <p:nvPr/>
              </p:nvSpPr>
              <p:spPr bwMode="auto">
                <a:xfrm>
                  <a:off x="2015"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17" name="Line 397"/>
                <p:cNvSpPr>
                  <a:spLocks noChangeShapeType="1"/>
                </p:cNvSpPr>
                <p:nvPr/>
              </p:nvSpPr>
              <p:spPr bwMode="auto">
                <a:xfrm>
                  <a:off x="2071"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18" name="Line 398"/>
                <p:cNvSpPr>
                  <a:spLocks noChangeShapeType="1"/>
                </p:cNvSpPr>
                <p:nvPr/>
              </p:nvSpPr>
              <p:spPr bwMode="auto">
                <a:xfrm>
                  <a:off x="2127"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19" name="Line 399"/>
                <p:cNvSpPr>
                  <a:spLocks noChangeShapeType="1"/>
                </p:cNvSpPr>
                <p:nvPr/>
              </p:nvSpPr>
              <p:spPr bwMode="auto">
                <a:xfrm>
                  <a:off x="2183"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20" name="Line 400"/>
                <p:cNvSpPr>
                  <a:spLocks noChangeShapeType="1"/>
                </p:cNvSpPr>
                <p:nvPr/>
              </p:nvSpPr>
              <p:spPr bwMode="auto">
                <a:xfrm>
                  <a:off x="2239"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89" name="Group 401"/>
            <p:cNvGrpSpPr>
              <a:grpSpLocks/>
            </p:cNvGrpSpPr>
            <p:nvPr/>
          </p:nvGrpSpPr>
          <p:grpSpPr bwMode="auto">
            <a:xfrm>
              <a:off x="1497" y="2339"/>
              <a:ext cx="415" cy="56"/>
              <a:chOff x="1497" y="2339"/>
              <a:chExt cx="415" cy="56"/>
            </a:xfrm>
          </p:grpSpPr>
          <p:sp>
            <p:nvSpPr>
              <p:cNvPr id="184205" name="Freeform 402"/>
              <p:cNvSpPr>
                <a:spLocks/>
              </p:cNvSpPr>
              <p:nvPr/>
            </p:nvSpPr>
            <p:spPr bwMode="auto">
              <a:xfrm>
                <a:off x="1800" y="2339"/>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206" name="Group 403"/>
              <p:cNvGrpSpPr>
                <a:grpSpLocks/>
              </p:cNvGrpSpPr>
              <p:nvPr/>
            </p:nvGrpSpPr>
            <p:grpSpPr bwMode="auto">
              <a:xfrm>
                <a:off x="1497" y="2371"/>
                <a:ext cx="295" cy="1"/>
                <a:chOff x="1497" y="2371"/>
                <a:chExt cx="295" cy="1"/>
              </a:xfrm>
            </p:grpSpPr>
            <p:sp>
              <p:nvSpPr>
                <p:cNvPr id="184207" name="Line 404"/>
                <p:cNvSpPr>
                  <a:spLocks noChangeShapeType="1"/>
                </p:cNvSpPr>
                <p:nvPr/>
              </p:nvSpPr>
              <p:spPr bwMode="auto">
                <a:xfrm>
                  <a:off x="1497" y="237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08" name="Line 405"/>
                <p:cNvSpPr>
                  <a:spLocks noChangeShapeType="1"/>
                </p:cNvSpPr>
                <p:nvPr/>
              </p:nvSpPr>
              <p:spPr bwMode="auto">
                <a:xfrm>
                  <a:off x="1552"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09" name="Line 406"/>
                <p:cNvSpPr>
                  <a:spLocks noChangeShapeType="1"/>
                </p:cNvSpPr>
                <p:nvPr/>
              </p:nvSpPr>
              <p:spPr bwMode="auto">
                <a:xfrm>
                  <a:off x="1608"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10" name="Line 407"/>
                <p:cNvSpPr>
                  <a:spLocks noChangeShapeType="1"/>
                </p:cNvSpPr>
                <p:nvPr/>
              </p:nvSpPr>
              <p:spPr bwMode="auto">
                <a:xfrm>
                  <a:off x="1664"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11" name="Line 408"/>
                <p:cNvSpPr>
                  <a:spLocks noChangeShapeType="1"/>
                </p:cNvSpPr>
                <p:nvPr/>
              </p:nvSpPr>
              <p:spPr bwMode="auto">
                <a:xfrm>
                  <a:off x="1720"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12" name="Line 409"/>
                <p:cNvSpPr>
                  <a:spLocks noChangeShapeType="1"/>
                </p:cNvSpPr>
                <p:nvPr/>
              </p:nvSpPr>
              <p:spPr bwMode="auto">
                <a:xfrm>
                  <a:off x="1776"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90" name="Group 410"/>
            <p:cNvGrpSpPr>
              <a:grpSpLocks/>
            </p:cNvGrpSpPr>
            <p:nvPr/>
          </p:nvGrpSpPr>
          <p:grpSpPr bwMode="auto">
            <a:xfrm>
              <a:off x="1489" y="2650"/>
              <a:ext cx="423" cy="56"/>
              <a:chOff x="1489" y="2650"/>
              <a:chExt cx="423" cy="56"/>
            </a:xfrm>
          </p:grpSpPr>
          <p:sp>
            <p:nvSpPr>
              <p:cNvPr id="184197" name="Freeform 411"/>
              <p:cNvSpPr>
                <a:spLocks/>
              </p:cNvSpPr>
              <p:nvPr/>
            </p:nvSpPr>
            <p:spPr bwMode="auto">
              <a:xfrm>
                <a:off x="1792" y="2650"/>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84198" name="Group 412"/>
              <p:cNvGrpSpPr>
                <a:grpSpLocks/>
              </p:cNvGrpSpPr>
              <p:nvPr/>
            </p:nvGrpSpPr>
            <p:grpSpPr bwMode="auto">
              <a:xfrm>
                <a:off x="1489" y="2674"/>
                <a:ext cx="295" cy="1"/>
                <a:chOff x="1489" y="2674"/>
                <a:chExt cx="295" cy="1"/>
              </a:xfrm>
            </p:grpSpPr>
            <p:sp>
              <p:nvSpPr>
                <p:cNvPr id="184199" name="Line 413"/>
                <p:cNvSpPr>
                  <a:spLocks noChangeShapeType="1"/>
                </p:cNvSpPr>
                <p:nvPr/>
              </p:nvSpPr>
              <p:spPr bwMode="auto">
                <a:xfrm>
                  <a:off x="1489"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00" name="Line 414"/>
                <p:cNvSpPr>
                  <a:spLocks noChangeShapeType="1"/>
                </p:cNvSpPr>
                <p:nvPr/>
              </p:nvSpPr>
              <p:spPr bwMode="auto">
                <a:xfrm>
                  <a:off x="1544"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01" name="Line 415"/>
                <p:cNvSpPr>
                  <a:spLocks noChangeShapeType="1"/>
                </p:cNvSpPr>
                <p:nvPr/>
              </p:nvSpPr>
              <p:spPr bwMode="auto">
                <a:xfrm>
                  <a:off x="1600"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02" name="Line 416"/>
                <p:cNvSpPr>
                  <a:spLocks noChangeShapeType="1"/>
                </p:cNvSpPr>
                <p:nvPr/>
              </p:nvSpPr>
              <p:spPr bwMode="auto">
                <a:xfrm>
                  <a:off x="1656"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03" name="Line 417"/>
                <p:cNvSpPr>
                  <a:spLocks noChangeShapeType="1"/>
                </p:cNvSpPr>
                <p:nvPr/>
              </p:nvSpPr>
              <p:spPr bwMode="auto">
                <a:xfrm>
                  <a:off x="1712"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04" name="Line 418"/>
                <p:cNvSpPr>
                  <a:spLocks noChangeShapeType="1"/>
                </p:cNvSpPr>
                <p:nvPr/>
              </p:nvSpPr>
              <p:spPr bwMode="auto">
                <a:xfrm>
                  <a:off x="1768"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91" name="Group 419"/>
            <p:cNvGrpSpPr>
              <a:grpSpLocks/>
            </p:cNvGrpSpPr>
            <p:nvPr/>
          </p:nvGrpSpPr>
          <p:grpSpPr bwMode="auto">
            <a:xfrm>
              <a:off x="1968" y="2650"/>
              <a:ext cx="415" cy="56"/>
              <a:chOff x="1968" y="2650"/>
              <a:chExt cx="415" cy="56"/>
            </a:xfrm>
          </p:grpSpPr>
          <p:sp>
            <p:nvSpPr>
              <p:cNvPr id="184189" name="Freeform 420"/>
              <p:cNvSpPr>
                <a:spLocks/>
              </p:cNvSpPr>
              <p:nvPr/>
            </p:nvSpPr>
            <p:spPr bwMode="auto">
              <a:xfrm>
                <a:off x="2271"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190" name="Group 421"/>
              <p:cNvGrpSpPr>
                <a:grpSpLocks/>
              </p:cNvGrpSpPr>
              <p:nvPr/>
            </p:nvGrpSpPr>
            <p:grpSpPr bwMode="auto">
              <a:xfrm>
                <a:off x="1968" y="2674"/>
                <a:ext cx="295" cy="1"/>
                <a:chOff x="1968" y="2674"/>
                <a:chExt cx="295" cy="1"/>
              </a:xfrm>
            </p:grpSpPr>
            <p:sp>
              <p:nvSpPr>
                <p:cNvPr id="184191" name="Line 422"/>
                <p:cNvSpPr>
                  <a:spLocks noChangeShapeType="1"/>
                </p:cNvSpPr>
                <p:nvPr/>
              </p:nvSpPr>
              <p:spPr bwMode="auto">
                <a:xfrm>
                  <a:off x="196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92" name="Line 423"/>
                <p:cNvSpPr>
                  <a:spLocks noChangeShapeType="1"/>
                </p:cNvSpPr>
                <p:nvPr/>
              </p:nvSpPr>
              <p:spPr bwMode="auto">
                <a:xfrm>
                  <a:off x="2023"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93" name="Line 424"/>
                <p:cNvSpPr>
                  <a:spLocks noChangeShapeType="1"/>
                </p:cNvSpPr>
                <p:nvPr/>
              </p:nvSpPr>
              <p:spPr bwMode="auto">
                <a:xfrm>
                  <a:off x="2079"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94" name="Line 425"/>
                <p:cNvSpPr>
                  <a:spLocks noChangeShapeType="1"/>
                </p:cNvSpPr>
                <p:nvPr/>
              </p:nvSpPr>
              <p:spPr bwMode="auto">
                <a:xfrm>
                  <a:off x="213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95" name="Line 426"/>
                <p:cNvSpPr>
                  <a:spLocks noChangeShapeType="1"/>
                </p:cNvSpPr>
                <p:nvPr/>
              </p:nvSpPr>
              <p:spPr bwMode="auto">
                <a:xfrm>
                  <a:off x="219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96" name="Line 427"/>
                <p:cNvSpPr>
                  <a:spLocks noChangeShapeType="1"/>
                </p:cNvSpPr>
                <p:nvPr/>
              </p:nvSpPr>
              <p:spPr bwMode="auto">
                <a:xfrm>
                  <a:off x="2247"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92" name="Group 428"/>
            <p:cNvGrpSpPr>
              <a:grpSpLocks/>
            </p:cNvGrpSpPr>
            <p:nvPr/>
          </p:nvGrpSpPr>
          <p:grpSpPr bwMode="auto">
            <a:xfrm>
              <a:off x="1489" y="2953"/>
              <a:ext cx="423" cy="56"/>
              <a:chOff x="1489" y="2953"/>
              <a:chExt cx="423" cy="56"/>
            </a:xfrm>
          </p:grpSpPr>
          <p:sp>
            <p:nvSpPr>
              <p:cNvPr id="184181" name="Freeform 429"/>
              <p:cNvSpPr>
                <a:spLocks/>
              </p:cNvSpPr>
              <p:nvPr/>
            </p:nvSpPr>
            <p:spPr bwMode="auto">
              <a:xfrm>
                <a:off x="1792" y="2953"/>
                <a:ext cx="120" cy="56"/>
              </a:xfrm>
              <a:custGeom>
                <a:avLst/>
                <a:gdLst>
                  <a:gd name="T0" fmla="*/ 120 w 120"/>
                  <a:gd name="T1" fmla="*/ 32 h 56"/>
                  <a:gd name="T2" fmla="*/ 0 w 120"/>
                  <a:gd name="T3" fmla="*/ 56 h 56"/>
                  <a:gd name="T4" fmla="*/ 0 w 120"/>
                  <a:gd name="T5" fmla="*/ 32 h 56"/>
                  <a:gd name="T6" fmla="*/ 0 w 120"/>
                  <a:gd name="T7" fmla="*/ 0 h 56"/>
                  <a:gd name="T8" fmla="*/ 120 w 120"/>
                  <a:gd name="T9" fmla="*/ 32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32"/>
                    </a:moveTo>
                    <a:lnTo>
                      <a:pt x="0" y="56"/>
                    </a:lnTo>
                    <a:lnTo>
                      <a:pt x="0" y="32"/>
                    </a:lnTo>
                    <a:lnTo>
                      <a:pt x="0" y="0"/>
                    </a:lnTo>
                    <a:lnTo>
                      <a:pt x="120" y="32"/>
                    </a:lnTo>
                    <a:close/>
                  </a:path>
                </a:pathLst>
              </a:custGeom>
              <a:solidFill>
                <a:schemeClr val="bg2"/>
              </a:solidFill>
              <a:ln w="9525">
                <a:solidFill>
                  <a:schemeClr val="bg2"/>
                </a:solidFill>
                <a:round/>
                <a:headEnd/>
                <a:tailEnd/>
              </a:ln>
            </p:spPr>
            <p:txBody>
              <a:bodyPr/>
              <a:lstStyle/>
              <a:p>
                <a:endParaRPr lang="en-US"/>
              </a:p>
            </p:txBody>
          </p:sp>
          <p:grpSp>
            <p:nvGrpSpPr>
              <p:cNvPr id="184182" name="Group 430"/>
              <p:cNvGrpSpPr>
                <a:grpSpLocks/>
              </p:cNvGrpSpPr>
              <p:nvPr/>
            </p:nvGrpSpPr>
            <p:grpSpPr bwMode="auto">
              <a:xfrm>
                <a:off x="1489" y="2985"/>
                <a:ext cx="295" cy="1"/>
                <a:chOff x="1489" y="2985"/>
                <a:chExt cx="295" cy="1"/>
              </a:xfrm>
            </p:grpSpPr>
            <p:sp>
              <p:nvSpPr>
                <p:cNvPr id="184183" name="Line 431"/>
                <p:cNvSpPr>
                  <a:spLocks noChangeShapeType="1"/>
                </p:cNvSpPr>
                <p:nvPr/>
              </p:nvSpPr>
              <p:spPr bwMode="auto">
                <a:xfrm>
                  <a:off x="1489"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84" name="Line 432"/>
                <p:cNvSpPr>
                  <a:spLocks noChangeShapeType="1"/>
                </p:cNvSpPr>
                <p:nvPr/>
              </p:nvSpPr>
              <p:spPr bwMode="auto">
                <a:xfrm>
                  <a:off x="1544"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85" name="Line 433"/>
                <p:cNvSpPr>
                  <a:spLocks noChangeShapeType="1"/>
                </p:cNvSpPr>
                <p:nvPr/>
              </p:nvSpPr>
              <p:spPr bwMode="auto">
                <a:xfrm>
                  <a:off x="1600"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86" name="Line 434"/>
                <p:cNvSpPr>
                  <a:spLocks noChangeShapeType="1"/>
                </p:cNvSpPr>
                <p:nvPr/>
              </p:nvSpPr>
              <p:spPr bwMode="auto">
                <a:xfrm>
                  <a:off x="1656"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87" name="Line 435"/>
                <p:cNvSpPr>
                  <a:spLocks noChangeShapeType="1"/>
                </p:cNvSpPr>
                <p:nvPr/>
              </p:nvSpPr>
              <p:spPr bwMode="auto">
                <a:xfrm>
                  <a:off x="1712"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88" name="Line 436"/>
                <p:cNvSpPr>
                  <a:spLocks noChangeShapeType="1"/>
                </p:cNvSpPr>
                <p:nvPr/>
              </p:nvSpPr>
              <p:spPr bwMode="auto">
                <a:xfrm>
                  <a:off x="1768"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93" name="Group 437"/>
            <p:cNvGrpSpPr>
              <a:grpSpLocks/>
            </p:cNvGrpSpPr>
            <p:nvPr/>
          </p:nvGrpSpPr>
          <p:grpSpPr bwMode="auto">
            <a:xfrm>
              <a:off x="1952" y="2953"/>
              <a:ext cx="415" cy="56"/>
              <a:chOff x="1952" y="2953"/>
              <a:chExt cx="415" cy="56"/>
            </a:xfrm>
          </p:grpSpPr>
          <p:sp>
            <p:nvSpPr>
              <p:cNvPr id="184173" name="Freeform 438"/>
              <p:cNvSpPr>
                <a:spLocks/>
              </p:cNvSpPr>
              <p:nvPr/>
            </p:nvSpPr>
            <p:spPr bwMode="auto">
              <a:xfrm>
                <a:off x="2255"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174" name="Group 439"/>
              <p:cNvGrpSpPr>
                <a:grpSpLocks/>
              </p:cNvGrpSpPr>
              <p:nvPr/>
            </p:nvGrpSpPr>
            <p:grpSpPr bwMode="auto">
              <a:xfrm>
                <a:off x="1952" y="2985"/>
                <a:ext cx="295" cy="1"/>
                <a:chOff x="1952" y="2985"/>
                <a:chExt cx="295" cy="1"/>
              </a:xfrm>
            </p:grpSpPr>
            <p:sp>
              <p:nvSpPr>
                <p:cNvPr id="184175" name="Line 440"/>
                <p:cNvSpPr>
                  <a:spLocks noChangeShapeType="1"/>
                </p:cNvSpPr>
                <p:nvPr/>
              </p:nvSpPr>
              <p:spPr bwMode="auto">
                <a:xfrm>
                  <a:off x="1952"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76" name="Line 441"/>
                <p:cNvSpPr>
                  <a:spLocks noChangeShapeType="1"/>
                </p:cNvSpPr>
                <p:nvPr/>
              </p:nvSpPr>
              <p:spPr bwMode="auto">
                <a:xfrm>
                  <a:off x="2008" y="2985"/>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77" name="Line 442"/>
                <p:cNvSpPr>
                  <a:spLocks noChangeShapeType="1"/>
                </p:cNvSpPr>
                <p:nvPr/>
              </p:nvSpPr>
              <p:spPr bwMode="auto">
                <a:xfrm>
                  <a:off x="2063"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78" name="Line 443"/>
                <p:cNvSpPr>
                  <a:spLocks noChangeShapeType="1"/>
                </p:cNvSpPr>
                <p:nvPr/>
              </p:nvSpPr>
              <p:spPr bwMode="auto">
                <a:xfrm>
                  <a:off x="2119"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79" name="Line 444"/>
                <p:cNvSpPr>
                  <a:spLocks noChangeShapeType="1"/>
                </p:cNvSpPr>
                <p:nvPr/>
              </p:nvSpPr>
              <p:spPr bwMode="auto">
                <a:xfrm>
                  <a:off x="217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80" name="Line 445"/>
                <p:cNvSpPr>
                  <a:spLocks noChangeShapeType="1"/>
                </p:cNvSpPr>
                <p:nvPr/>
              </p:nvSpPr>
              <p:spPr bwMode="auto">
                <a:xfrm>
                  <a:off x="2231"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94" name="Group 446"/>
            <p:cNvGrpSpPr>
              <a:grpSpLocks/>
            </p:cNvGrpSpPr>
            <p:nvPr/>
          </p:nvGrpSpPr>
          <p:grpSpPr bwMode="auto">
            <a:xfrm>
              <a:off x="2415" y="2953"/>
              <a:ext cx="415" cy="56"/>
              <a:chOff x="2415" y="2953"/>
              <a:chExt cx="415" cy="56"/>
            </a:xfrm>
          </p:grpSpPr>
          <p:sp>
            <p:nvSpPr>
              <p:cNvPr id="184165" name="Freeform 447"/>
              <p:cNvSpPr>
                <a:spLocks/>
              </p:cNvSpPr>
              <p:nvPr/>
            </p:nvSpPr>
            <p:spPr bwMode="auto">
              <a:xfrm>
                <a:off x="2718"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166" name="Group 448"/>
              <p:cNvGrpSpPr>
                <a:grpSpLocks/>
              </p:cNvGrpSpPr>
              <p:nvPr/>
            </p:nvGrpSpPr>
            <p:grpSpPr bwMode="auto">
              <a:xfrm>
                <a:off x="2415" y="2985"/>
                <a:ext cx="295" cy="1"/>
                <a:chOff x="2415" y="2985"/>
                <a:chExt cx="295" cy="1"/>
              </a:xfrm>
            </p:grpSpPr>
            <p:sp>
              <p:nvSpPr>
                <p:cNvPr id="184167" name="Line 449"/>
                <p:cNvSpPr>
                  <a:spLocks noChangeShapeType="1"/>
                </p:cNvSpPr>
                <p:nvPr/>
              </p:nvSpPr>
              <p:spPr bwMode="auto">
                <a:xfrm>
                  <a:off x="241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68" name="Line 450"/>
                <p:cNvSpPr>
                  <a:spLocks noChangeShapeType="1"/>
                </p:cNvSpPr>
                <p:nvPr/>
              </p:nvSpPr>
              <p:spPr bwMode="auto">
                <a:xfrm>
                  <a:off x="2471"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69" name="Line 451"/>
                <p:cNvSpPr>
                  <a:spLocks noChangeShapeType="1"/>
                </p:cNvSpPr>
                <p:nvPr/>
              </p:nvSpPr>
              <p:spPr bwMode="auto">
                <a:xfrm>
                  <a:off x="2526"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70" name="Line 452"/>
                <p:cNvSpPr>
                  <a:spLocks noChangeShapeType="1"/>
                </p:cNvSpPr>
                <p:nvPr/>
              </p:nvSpPr>
              <p:spPr bwMode="auto">
                <a:xfrm>
                  <a:off x="2582"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71" name="Line 453"/>
                <p:cNvSpPr>
                  <a:spLocks noChangeShapeType="1"/>
                </p:cNvSpPr>
                <p:nvPr/>
              </p:nvSpPr>
              <p:spPr bwMode="auto">
                <a:xfrm>
                  <a:off x="2638"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72" name="Line 454"/>
                <p:cNvSpPr>
                  <a:spLocks noChangeShapeType="1"/>
                </p:cNvSpPr>
                <p:nvPr/>
              </p:nvSpPr>
              <p:spPr bwMode="auto">
                <a:xfrm>
                  <a:off x="2694"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95" name="Group 455"/>
            <p:cNvGrpSpPr>
              <a:grpSpLocks/>
            </p:cNvGrpSpPr>
            <p:nvPr/>
          </p:nvGrpSpPr>
          <p:grpSpPr bwMode="auto">
            <a:xfrm>
              <a:off x="2838" y="1741"/>
              <a:ext cx="40" cy="1260"/>
              <a:chOff x="2838" y="1741"/>
              <a:chExt cx="40" cy="1260"/>
            </a:xfrm>
          </p:grpSpPr>
          <p:sp>
            <p:nvSpPr>
              <p:cNvPr id="184155" name="Oval 456"/>
              <p:cNvSpPr>
                <a:spLocks noChangeArrowheads="1"/>
              </p:cNvSpPr>
              <p:nvPr/>
            </p:nvSpPr>
            <p:spPr bwMode="auto">
              <a:xfrm>
                <a:off x="2838" y="1741"/>
                <a:ext cx="40" cy="40"/>
              </a:xfrm>
              <a:prstGeom prst="ellipse">
                <a:avLst/>
              </a:prstGeom>
              <a:solidFill>
                <a:schemeClr val="bg2"/>
              </a:solidFill>
              <a:ln w="9525">
                <a:solidFill>
                  <a:schemeClr val="bg2"/>
                </a:solidFill>
                <a:round/>
                <a:headEnd/>
                <a:tailEnd/>
              </a:ln>
            </p:spPr>
            <p:txBody>
              <a:bodyPr/>
              <a:lstStyle/>
              <a:p>
                <a:endParaRPr lang="en-US"/>
              </a:p>
            </p:txBody>
          </p:sp>
          <p:sp>
            <p:nvSpPr>
              <p:cNvPr id="184156" name="Oval 457"/>
              <p:cNvSpPr>
                <a:spLocks noChangeArrowheads="1"/>
              </p:cNvSpPr>
              <p:nvPr/>
            </p:nvSpPr>
            <p:spPr bwMode="auto">
              <a:xfrm>
                <a:off x="2838" y="1741"/>
                <a:ext cx="40" cy="40"/>
              </a:xfrm>
              <a:prstGeom prst="ellipse">
                <a:avLst/>
              </a:prstGeom>
              <a:solidFill>
                <a:schemeClr val="bg2"/>
              </a:solidFill>
              <a:ln w="25400">
                <a:solidFill>
                  <a:schemeClr val="bg2"/>
                </a:solidFill>
                <a:round/>
                <a:headEnd/>
                <a:tailEnd/>
              </a:ln>
            </p:spPr>
            <p:txBody>
              <a:bodyPr/>
              <a:lstStyle/>
              <a:p>
                <a:endParaRPr lang="en-US"/>
              </a:p>
            </p:txBody>
          </p:sp>
          <p:sp>
            <p:nvSpPr>
              <p:cNvPr id="184157" name="Oval 458"/>
              <p:cNvSpPr>
                <a:spLocks noChangeArrowheads="1"/>
              </p:cNvSpPr>
              <p:nvPr/>
            </p:nvSpPr>
            <p:spPr bwMode="auto">
              <a:xfrm>
                <a:off x="2846" y="2044"/>
                <a:ext cx="32" cy="32"/>
              </a:xfrm>
              <a:prstGeom prst="ellipse">
                <a:avLst/>
              </a:prstGeom>
              <a:solidFill>
                <a:schemeClr val="bg2"/>
              </a:solidFill>
              <a:ln w="9525">
                <a:solidFill>
                  <a:schemeClr val="bg2"/>
                </a:solidFill>
                <a:round/>
                <a:headEnd/>
                <a:tailEnd/>
              </a:ln>
            </p:spPr>
            <p:txBody>
              <a:bodyPr/>
              <a:lstStyle/>
              <a:p>
                <a:endParaRPr lang="en-US"/>
              </a:p>
            </p:txBody>
          </p:sp>
          <p:sp>
            <p:nvSpPr>
              <p:cNvPr id="184158" name="Oval 459"/>
              <p:cNvSpPr>
                <a:spLocks noChangeArrowheads="1"/>
              </p:cNvSpPr>
              <p:nvPr/>
            </p:nvSpPr>
            <p:spPr bwMode="auto">
              <a:xfrm>
                <a:off x="2846" y="2044"/>
                <a:ext cx="32" cy="32"/>
              </a:xfrm>
              <a:prstGeom prst="ellipse">
                <a:avLst/>
              </a:prstGeom>
              <a:solidFill>
                <a:schemeClr val="bg2"/>
              </a:solidFill>
              <a:ln w="25400">
                <a:solidFill>
                  <a:schemeClr val="bg2"/>
                </a:solidFill>
                <a:round/>
                <a:headEnd/>
                <a:tailEnd/>
              </a:ln>
            </p:spPr>
            <p:txBody>
              <a:bodyPr/>
              <a:lstStyle/>
              <a:p>
                <a:endParaRPr lang="en-US"/>
              </a:p>
            </p:txBody>
          </p:sp>
          <p:sp>
            <p:nvSpPr>
              <p:cNvPr id="184159" name="Oval 460"/>
              <p:cNvSpPr>
                <a:spLocks noChangeArrowheads="1"/>
              </p:cNvSpPr>
              <p:nvPr/>
            </p:nvSpPr>
            <p:spPr bwMode="auto">
              <a:xfrm>
                <a:off x="2846" y="2355"/>
                <a:ext cx="32" cy="32"/>
              </a:xfrm>
              <a:prstGeom prst="ellipse">
                <a:avLst/>
              </a:prstGeom>
              <a:solidFill>
                <a:schemeClr val="bg2"/>
              </a:solidFill>
              <a:ln w="9525">
                <a:solidFill>
                  <a:schemeClr val="bg2"/>
                </a:solidFill>
                <a:round/>
                <a:headEnd/>
                <a:tailEnd/>
              </a:ln>
            </p:spPr>
            <p:txBody>
              <a:bodyPr/>
              <a:lstStyle/>
              <a:p>
                <a:endParaRPr lang="en-US"/>
              </a:p>
            </p:txBody>
          </p:sp>
          <p:sp>
            <p:nvSpPr>
              <p:cNvPr id="184160" name="Oval 461"/>
              <p:cNvSpPr>
                <a:spLocks noChangeArrowheads="1"/>
              </p:cNvSpPr>
              <p:nvPr/>
            </p:nvSpPr>
            <p:spPr bwMode="auto">
              <a:xfrm>
                <a:off x="2846"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84161" name="Oval 462"/>
              <p:cNvSpPr>
                <a:spLocks noChangeArrowheads="1"/>
              </p:cNvSpPr>
              <p:nvPr/>
            </p:nvSpPr>
            <p:spPr bwMode="auto">
              <a:xfrm>
                <a:off x="2838" y="2658"/>
                <a:ext cx="40" cy="32"/>
              </a:xfrm>
              <a:prstGeom prst="ellipse">
                <a:avLst/>
              </a:prstGeom>
              <a:solidFill>
                <a:schemeClr val="bg2"/>
              </a:solidFill>
              <a:ln w="9525">
                <a:solidFill>
                  <a:schemeClr val="bg2"/>
                </a:solidFill>
                <a:round/>
                <a:headEnd/>
                <a:tailEnd/>
              </a:ln>
            </p:spPr>
            <p:txBody>
              <a:bodyPr/>
              <a:lstStyle/>
              <a:p>
                <a:endParaRPr lang="en-US"/>
              </a:p>
            </p:txBody>
          </p:sp>
          <p:sp>
            <p:nvSpPr>
              <p:cNvPr id="184162" name="Oval 463"/>
              <p:cNvSpPr>
                <a:spLocks noChangeArrowheads="1"/>
              </p:cNvSpPr>
              <p:nvPr/>
            </p:nvSpPr>
            <p:spPr bwMode="auto">
              <a:xfrm>
                <a:off x="2838" y="2658"/>
                <a:ext cx="40" cy="32"/>
              </a:xfrm>
              <a:prstGeom prst="ellipse">
                <a:avLst/>
              </a:prstGeom>
              <a:solidFill>
                <a:schemeClr val="bg2"/>
              </a:solidFill>
              <a:ln w="25400">
                <a:solidFill>
                  <a:schemeClr val="bg2"/>
                </a:solidFill>
                <a:round/>
                <a:headEnd/>
                <a:tailEnd/>
              </a:ln>
            </p:spPr>
            <p:txBody>
              <a:bodyPr/>
              <a:lstStyle/>
              <a:p>
                <a:endParaRPr lang="en-US"/>
              </a:p>
            </p:txBody>
          </p:sp>
          <p:sp>
            <p:nvSpPr>
              <p:cNvPr id="184163" name="Oval 464"/>
              <p:cNvSpPr>
                <a:spLocks noChangeArrowheads="1"/>
              </p:cNvSpPr>
              <p:nvPr/>
            </p:nvSpPr>
            <p:spPr bwMode="auto">
              <a:xfrm>
                <a:off x="2838" y="2969"/>
                <a:ext cx="32" cy="32"/>
              </a:xfrm>
              <a:prstGeom prst="ellipse">
                <a:avLst/>
              </a:prstGeom>
              <a:solidFill>
                <a:schemeClr val="bg2"/>
              </a:solidFill>
              <a:ln w="9525">
                <a:solidFill>
                  <a:schemeClr val="bg2"/>
                </a:solidFill>
                <a:round/>
                <a:headEnd/>
                <a:tailEnd/>
              </a:ln>
            </p:spPr>
            <p:txBody>
              <a:bodyPr/>
              <a:lstStyle/>
              <a:p>
                <a:endParaRPr lang="en-US"/>
              </a:p>
            </p:txBody>
          </p:sp>
          <p:sp>
            <p:nvSpPr>
              <p:cNvPr id="184164" name="Oval 465"/>
              <p:cNvSpPr>
                <a:spLocks noChangeArrowheads="1"/>
              </p:cNvSpPr>
              <p:nvPr/>
            </p:nvSpPr>
            <p:spPr bwMode="auto">
              <a:xfrm>
                <a:off x="2838" y="2969"/>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96" name="Group 466"/>
            <p:cNvGrpSpPr>
              <a:grpSpLocks/>
            </p:cNvGrpSpPr>
            <p:nvPr/>
          </p:nvGrpSpPr>
          <p:grpSpPr bwMode="auto">
            <a:xfrm>
              <a:off x="1912" y="3272"/>
              <a:ext cx="32" cy="335"/>
              <a:chOff x="1912" y="3272"/>
              <a:chExt cx="32" cy="335"/>
            </a:xfrm>
          </p:grpSpPr>
          <p:sp>
            <p:nvSpPr>
              <p:cNvPr id="184151" name="Oval 467"/>
              <p:cNvSpPr>
                <a:spLocks noChangeArrowheads="1"/>
              </p:cNvSpPr>
              <p:nvPr/>
            </p:nvSpPr>
            <p:spPr bwMode="auto">
              <a:xfrm>
                <a:off x="1912" y="3272"/>
                <a:ext cx="32" cy="32"/>
              </a:xfrm>
              <a:prstGeom prst="ellipse">
                <a:avLst/>
              </a:prstGeom>
              <a:solidFill>
                <a:schemeClr val="bg2"/>
              </a:solidFill>
              <a:ln w="9525">
                <a:solidFill>
                  <a:schemeClr val="bg2"/>
                </a:solidFill>
                <a:round/>
                <a:headEnd/>
                <a:tailEnd/>
              </a:ln>
            </p:spPr>
            <p:txBody>
              <a:bodyPr/>
              <a:lstStyle/>
              <a:p>
                <a:endParaRPr lang="en-US"/>
              </a:p>
            </p:txBody>
          </p:sp>
          <p:sp>
            <p:nvSpPr>
              <p:cNvPr id="184152" name="Oval 468"/>
              <p:cNvSpPr>
                <a:spLocks noChangeArrowheads="1"/>
              </p:cNvSpPr>
              <p:nvPr/>
            </p:nvSpPr>
            <p:spPr bwMode="auto">
              <a:xfrm>
                <a:off x="1912"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84153" name="Oval 469"/>
              <p:cNvSpPr>
                <a:spLocks noChangeArrowheads="1"/>
              </p:cNvSpPr>
              <p:nvPr/>
            </p:nvSpPr>
            <p:spPr bwMode="auto">
              <a:xfrm>
                <a:off x="1912" y="3575"/>
                <a:ext cx="32" cy="32"/>
              </a:xfrm>
              <a:prstGeom prst="ellipse">
                <a:avLst/>
              </a:prstGeom>
              <a:solidFill>
                <a:schemeClr val="bg2"/>
              </a:solidFill>
              <a:ln w="9525">
                <a:solidFill>
                  <a:schemeClr val="bg2"/>
                </a:solidFill>
                <a:round/>
                <a:headEnd/>
                <a:tailEnd/>
              </a:ln>
            </p:spPr>
            <p:txBody>
              <a:bodyPr/>
              <a:lstStyle/>
              <a:p>
                <a:endParaRPr lang="en-US"/>
              </a:p>
            </p:txBody>
          </p:sp>
          <p:sp>
            <p:nvSpPr>
              <p:cNvPr id="184154" name="Oval 470"/>
              <p:cNvSpPr>
                <a:spLocks noChangeArrowheads="1"/>
              </p:cNvSpPr>
              <p:nvPr/>
            </p:nvSpPr>
            <p:spPr bwMode="auto">
              <a:xfrm>
                <a:off x="1912" y="3575"/>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97" name="Group 471"/>
            <p:cNvGrpSpPr>
              <a:grpSpLocks/>
            </p:cNvGrpSpPr>
            <p:nvPr/>
          </p:nvGrpSpPr>
          <p:grpSpPr bwMode="auto">
            <a:xfrm>
              <a:off x="1449" y="3272"/>
              <a:ext cx="40" cy="335"/>
              <a:chOff x="1449" y="3272"/>
              <a:chExt cx="40" cy="335"/>
            </a:xfrm>
          </p:grpSpPr>
          <p:sp>
            <p:nvSpPr>
              <p:cNvPr id="184147" name="Oval 472"/>
              <p:cNvSpPr>
                <a:spLocks noChangeArrowheads="1"/>
              </p:cNvSpPr>
              <p:nvPr/>
            </p:nvSpPr>
            <p:spPr bwMode="auto">
              <a:xfrm>
                <a:off x="1449" y="3272"/>
                <a:ext cx="40" cy="32"/>
              </a:xfrm>
              <a:prstGeom prst="ellipse">
                <a:avLst/>
              </a:prstGeom>
              <a:solidFill>
                <a:schemeClr val="bg2"/>
              </a:solidFill>
              <a:ln w="9525">
                <a:solidFill>
                  <a:schemeClr val="bg2"/>
                </a:solidFill>
                <a:round/>
                <a:headEnd/>
                <a:tailEnd/>
              </a:ln>
            </p:spPr>
            <p:txBody>
              <a:bodyPr/>
              <a:lstStyle/>
              <a:p>
                <a:endParaRPr lang="en-US"/>
              </a:p>
            </p:txBody>
          </p:sp>
          <p:sp>
            <p:nvSpPr>
              <p:cNvPr id="184148" name="Oval 473"/>
              <p:cNvSpPr>
                <a:spLocks noChangeArrowheads="1"/>
              </p:cNvSpPr>
              <p:nvPr/>
            </p:nvSpPr>
            <p:spPr bwMode="auto">
              <a:xfrm>
                <a:off x="1449" y="3272"/>
                <a:ext cx="40" cy="32"/>
              </a:xfrm>
              <a:prstGeom prst="ellipse">
                <a:avLst/>
              </a:prstGeom>
              <a:solidFill>
                <a:schemeClr val="bg2"/>
              </a:solidFill>
              <a:ln w="25400">
                <a:solidFill>
                  <a:schemeClr val="bg2"/>
                </a:solidFill>
                <a:round/>
                <a:headEnd/>
                <a:tailEnd/>
              </a:ln>
            </p:spPr>
            <p:txBody>
              <a:bodyPr/>
              <a:lstStyle/>
              <a:p>
                <a:endParaRPr lang="en-US"/>
              </a:p>
            </p:txBody>
          </p:sp>
          <p:sp>
            <p:nvSpPr>
              <p:cNvPr id="184149" name="Oval 474"/>
              <p:cNvSpPr>
                <a:spLocks noChangeArrowheads="1"/>
              </p:cNvSpPr>
              <p:nvPr/>
            </p:nvSpPr>
            <p:spPr bwMode="auto">
              <a:xfrm>
                <a:off x="1449" y="3575"/>
                <a:ext cx="40" cy="32"/>
              </a:xfrm>
              <a:prstGeom prst="ellipse">
                <a:avLst/>
              </a:prstGeom>
              <a:solidFill>
                <a:schemeClr val="bg2"/>
              </a:solidFill>
              <a:ln w="9525">
                <a:solidFill>
                  <a:schemeClr val="bg2"/>
                </a:solidFill>
                <a:round/>
                <a:headEnd/>
                <a:tailEnd/>
              </a:ln>
            </p:spPr>
            <p:txBody>
              <a:bodyPr/>
              <a:lstStyle/>
              <a:p>
                <a:endParaRPr lang="en-US"/>
              </a:p>
            </p:txBody>
          </p:sp>
          <p:sp>
            <p:nvSpPr>
              <p:cNvPr id="184150" name="Oval 475"/>
              <p:cNvSpPr>
                <a:spLocks noChangeArrowheads="1"/>
              </p:cNvSpPr>
              <p:nvPr/>
            </p:nvSpPr>
            <p:spPr bwMode="auto">
              <a:xfrm>
                <a:off x="1449" y="3575"/>
                <a:ext cx="40"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98" name="Group 476"/>
            <p:cNvGrpSpPr>
              <a:grpSpLocks/>
            </p:cNvGrpSpPr>
            <p:nvPr/>
          </p:nvGrpSpPr>
          <p:grpSpPr bwMode="auto">
            <a:xfrm>
              <a:off x="2367" y="3272"/>
              <a:ext cx="32" cy="335"/>
              <a:chOff x="2367" y="3272"/>
              <a:chExt cx="32" cy="335"/>
            </a:xfrm>
          </p:grpSpPr>
          <p:sp>
            <p:nvSpPr>
              <p:cNvPr id="184143" name="Oval 477"/>
              <p:cNvSpPr>
                <a:spLocks noChangeArrowheads="1"/>
              </p:cNvSpPr>
              <p:nvPr/>
            </p:nvSpPr>
            <p:spPr bwMode="auto">
              <a:xfrm>
                <a:off x="2367" y="3272"/>
                <a:ext cx="32" cy="32"/>
              </a:xfrm>
              <a:prstGeom prst="ellipse">
                <a:avLst/>
              </a:prstGeom>
              <a:solidFill>
                <a:schemeClr val="bg2"/>
              </a:solidFill>
              <a:ln w="9525">
                <a:solidFill>
                  <a:schemeClr val="bg2"/>
                </a:solidFill>
                <a:round/>
                <a:headEnd/>
                <a:tailEnd/>
              </a:ln>
            </p:spPr>
            <p:txBody>
              <a:bodyPr/>
              <a:lstStyle/>
              <a:p>
                <a:endParaRPr lang="en-US"/>
              </a:p>
            </p:txBody>
          </p:sp>
          <p:sp>
            <p:nvSpPr>
              <p:cNvPr id="184144" name="Oval 478"/>
              <p:cNvSpPr>
                <a:spLocks noChangeArrowheads="1"/>
              </p:cNvSpPr>
              <p:nvPr/>
            </p:nvSpPr>
            <p:spPr bwMode="auto">
              <a:xfrm>
                <a:off x="2367"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84145" name="Oval 479"/>
              <p:cNvSpPr>
                <a:spLocks noChangeArrowheads="1"/>
              </p:cNvSpPr>
              <p:nvPr/>
            </p:nvSpPr>
            <p:spPr bwMode="auto">
              <a:xfrm>
                <a:off x="2367" y="3575"/>
                <a:ext cx="32" cy="32"/>
              </a:xfrm>
              <a:prstGeom prst="ellipse">
                <a:avLst/>
              </a:prstGeom>
              <a:solidFill>
                <a:schemeClr val="bg2"/>
              </a:solidFill>
              <a:ln w="9525">
                <a:solidFill>
                  <a:schemeClr val="bg2"/>
                </a:solidFill>
                <a:round/>
                <a:headEnd/>
                <a:tailEnd/>
              </a:ln>
            </p:spPr>
            <p:txBody>
              <a:bodyPr/>
              <a:lstStyle/>
              <a:p>
                <a:endParaRPr lang="en-US"/>
              </a:p>
            </p:txBody>
          </p:sp>
          <p:sp>
            <p:nvSpPr>
              <p:cNvPr id="184146" name="Oval 480"/>
              <p:cNvSpPr>
                <a:spLocks noChangeArrowheads="1"/>
              </p:cNvSpPr>
              <p:nvPr/>
            </p:nvSpPr>
            <p:spPr bwMode="auto">
              <a:xfrm>
                <a:off x="2367" y="3575"/>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99" name="Group 481"/>
            <p:cNvGrpSpPr>
              <a:grpSpLocks/>
            </p:cNvGrpSpPr>
            <p:nvPr/>
          </p:nvGrpSpPr>
          <p:grpSpPr bwMode="auto">
            <a:xfrm>
              <a:off x="2822" y="3272"/>
              <a:ext cx="40" cy="335"/>
              <a:chOff x="2822" y="3272"/>
              <a:chExt cx="40" cy="335"/>
            </a:xfrm>
          </p:grpSpPr>
          <p:sp>
            <p:nvSpPr>
              <p:cNvPr id="184139" name="Oval 482"/>
              <p:cNvSpPr>
                <a:spLocks noChangeArrowheads="1"/>
              </p:cNvSpPr>
              <p:nvPr/>
            </p:nvSpPr>
            <p:spPr bwMode="auto">
              <a:xfrm>
                <a:off x="2822" y="3272"/>
                <a:ext cx="40" cy="32"/>
              </a:xfrm>
              <a:prstGeom prst="ellipse">
                <a:avLst/>
              </a:prstGeom>
              <a:solidFill>
                <a:schemeClr val="bg2"/>
              </a:solidFill>
              <a:ln w="9525">
                <a:solidFill>
                  <a:schemeClr val="bg2"/>
                </a:solidFill>
                <a:round/>
                <a:headEnd/>
                <a:tailEnd/>
              </a:ln>
            </p:spPr>
            <p:txBody>
              <a:bodyPr/>
              <a:lstStyle/>
              <a:p>
                <a:endParaRPr lang="en-US"/>
              </a:p>
            </p:txBody>
          </p:sp>
          <p:sp>
            <p:nvSpPr>
              <p:cNvPr id="184140" name="Oval 483"/>
              <p:cNvSpPr>
                <a:spLocks noChangeArrowheads="1"/>
              </p:cNvSpPr>
              <p:nvPr/>
            </p:nvSpPr>
            <p:spPr bwMode="auto">
              <a:xfrm>
                <a:off x="2822" y="3272"/>
                <a:ext cx="40" cy="32"/>
              </a:xfrm>
              <a:prstGeom prst="ellipse">
                <a:avLst/>
              </a:prstGeom>
              <a:solidFill>
                <a:schemeClr val="bg2"/>
              </a:solidFill>
              <a:ln w="25400">
                <a:solidFill>
                  <a:schemeClr val="bg2"/>
                </a:solidFill>
                <a:round/>
                <a:headEnd/>
                <a:tailEnd/>
              </a:ln>
            </p:spPr>
            <p:txBody>
              <a:bodyPr/>
              <a:lstStyle/>
              <a:p>
                <a:endParaRPr lang="en-US"/>
              </a:p>
            </p:txBody>
          </p:sp>
          <p:sp>
            <p:nvSpPr>
              <p:cNvPr id="184141" name="Oval 484"/>
              <p:cNvSpPr>
                <a:spLocks noChangeArrowheads="1"/>
              </p:cNvSpPr>
              <p:nvPr/>
            </p:nvSpPr>
            <p:spPr bwMode="auto">
              <a:xfrm>
                <a:off x="2822" y="3575"/>
                <a:ext cx="40" cy="32"/>
              </a:xfrm>
              <a:prstGeom prst="ellipse">
                <a:avLst/>
              </a:prstGeom>
              <a:solidFill>
                <a:schemeClr val="bg2"/>
              </a:solidFill>
              <a:ln w="9525">
                <a:solidFill>
                  <a:schemeClr val="bg2"/>
                </a:solidFill>
                <a:round/>
                <a:headEnd/>
                <a:tailEnd/>
              </a:ln>
            </p:spPr>
            <p:txBody>
              <a:bodyPr/>
              <a:lstStyle/>
              <a:p>
                <a:endParaRPr lang="en-US"/>
              </a:p>
            </p:txBody>
          </p:sp>
          <p:sp>
            <p:nvSpPr>
              <p:cNvPr id="184142" name="Oval 485"/>
              <p:cNvSpPr>
                <a:spLocks noChangeArrowheads="1"/>
              </p:cNvSpPr>
              <p:nvPr/>
            </p:nvSpPr>
            <p:spPr bwMode="auto">
              <a:xfrm>
                <a:off x="2822" y="3575"/>
                <a:ext cx="40" cy="32"/>
              </a:xfrm>
              <a:prstGeom prst="ellipse">
                <a:avLst/>
              </a:prstGeom>
              <a:solidFill>
                <a:schemeClr val="bg2"/>
              </a:solidFill>
              <a:ln w="25400">
                <a:solidFill>
                  <a:schemeClr val="bg2"/>
                </a:solidFill>
                <a:round/>
                <a:headEnd/>
                <a:tailEnd/>
              </a:ln>
            </p:spPr>
            <p:txBody>
              <a:bodyPr/>
              <a:lstStyle/>
              <a:p>
                <a:endParaRPr lang="en-US"/>
              </a:p>
            </p:txBody>
          </p:sp>
        </p:grpSp>
        <p:grpSp>
          <p:nvGrpSpPr>
            <p:cNvPr id="183400" name="Group 486"/>
            <p:cNvGrpSpPr>
              <a:grpSpLocks/>
            </p:cNvGrpSpPr>
            <p:nvPr/>
          </p:nvGrpSpPr>
          <p:grpSpPr bwMode="auto">
            <a:xfrm>
              <a:off x="2415" y="2650"/>
              <a:ext cx="415" cy="56"/>
              <a:chOff x="2415" y="2650"/>
              <a:chExt cx="415" cy="56"/>
            </a:xfrm>
          </p:grpSpPr>
          <p:sp>
            <p:nvSpPr>
              <p:cNvPr id="184131" name="Freeform 487"/>
              <p:cNvSpPr>
                <a:spLocks/>
              </p:cNvSpPr>
              <p:nvPr/>
            </p:nvSpPr>
            <p:spPr bwMode="auto">
              <a:xfrm>
                <a:off x="2718"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132" name="Group 488"/>
              <p:cNvGrpSpPr>
                <a:grpSpLocks/>
              </p:cNvGrpSpPr>
              <p:nvPr/>
            </p:nvGrpSpPr>
            <p:grpSpPr bwMode="auto">
              <a:xfrm>
                <a:off x="2415" y="2674"/>
                <a:ext cx="295" cy="1"/>
                <a:chOff x="2415" y="2674"/>
                <a:chExt cx="295" cy="1"/>
              </a:xfrm>
            </p:grpSpPr>
            <p:sp>
              <p:nvSpPr>
                <p:cNvPr id="184133" name="Line 489"/>
                <p:cNvSpPr>
                  <a:spLocks noChangeShapeType="1"/>
                </p:cNvSpPr>
                <p:nvPr/>
              </p:nvSpPr>
              <p:spPr bwMode="auto">
                <a:xfrm>
                  <a:off x="241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34" name="Line 490"/>
                <p:cNvSpPr>
                  <a:spLocks noChangeShapeType="1"/>
                </p:cNvSpPr>
                <p:nvPr/>
              </p:nvSpPr>
              <p:spPr bwMode="auto">
                <a:xfrm>
                  <a:off x="247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35" name="Line 491"/>
                <p:cNvSpPr>
                  <a:spLocks noChangeShapeType="1"/>
                </p:cNvSpPr>
                <p:nvPr/>
              </p:nvSpPr>
              <p:spPr bwMode="auto">
                <a:xfrm>
                  <a:off x="2526"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36" name="Line 492"/>
                <p:cNvSpPr>
                  <a:spLocks noChangeShapeType="1"/>
                </p:cNvSpPr>
                <p:nvPr/>
              </p:nvSpPr>
              <p:spPr bwMode="auto">
                <a:xfrm>
                  <a:off x="2582"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37" name="Line 493"/>
                <p:cNvSpPr>
                  <a:spLocks noChangeShapeType="1"/>
                </p:cNvSpPr>
                <p:nvPr/>
              </p:nvSpPr>
              <p:spPr bwMode="auto">
                <a:xfrm>
                  <a:off x="263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38" name="Line 494"/>
                <p:cNvSpPr>
                  <a:spLocks noChangeShapeType="1"/>
                </p:cNvSpPr>
                <p:nvPr/>
              </p:nvSpPr>
              <p:spPr bwMode="auto">
                <a:xfrm>
                  <a:off x="2694"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01" name="Group 495"/>
            <p:cNvGrpSpPr>
              <a:grpSpLocks/>
            </p:cNvGrpSpPr>
            <p:nvPr/>
          </p:nvGrpSpPr>
          <p:grpSpPr bwMode="auto">
            <a:xfrm>
              <a:off x="2415" y="1733"/>
              <a:ext cx="415" cy="56"/>
              <a:chOff x="2415" y="1733"/>
              <a:chExt cx="415" cy="56"/>
            </a:xfrm>
          </p:grpSpPr>
          <p:sp>
            <p:nvSpPr>
              <p:cNvPr id="184123" name="Freeform 496"/>
              <p:cNvSpPr>
                <a:spLocks/>
              </p:cNvSpPr>
              <p:nvPr/>
            </p:nvSpPr>
            <p:spPr bwMode="auto">
              <a:xfrm>
                <a:off x="2718"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124" name="Group 497"/>
              <p:cNvGrpSpPr>
                <a:grpSpLocks/>
              </p:cNvGrpSpPr>
              <p:nvPr/>
            </p:nvGrpSpPr>
            <p:grpSpPr bwMode="auto">
              <a:xfrm>
                <a:off x="2415" y="1757"/>
                <a:ext cx="295" cy="1"/>
                <a:chOff x="2415" y="1757"/>
                <a:chExt cx="295" cy="1"/>
              </a:xfrm>
            </p:grpSpPr>
            <p:sp>
              <p:nvSpPr>
                <p:cNvPr id="184125" name="Line 498"/>
                <p:cNvSpPr>
                  <a:spLocks noChangeShapeType="1"/>
                </p:cNvSpPr>
                <p:nvPr/>
              </p:nvSpPr>
              <p:spPr bwMode="auto">
                <a:xfrm>
                  <a:off x="241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26" name="Line 499"/>
                <p:cNvSpPr>
                  <a:spLocks noChangeShapeType="1"/>
                </p:cNvSpPr>
                <p:nvPr/>
              </p:nvSpPr>
              <p:spPr bwMode="auto">
                <a:xfrm>
                  <a:off x="2471"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27" name="Line 500"/>
                <p:cNvSpPr>
                  <a:spLocks noChangeShapeType="1"/>
                </p:cNvSpPr>
                <p:nvPr/>
              </p:nvSpPr>
              <p:spPr bwMode="auto">
                <a:xfrm>
                  <a:off x="2526"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28" name="Line 501"/>
                <p:cNvSpPr>
                  <a:spLocks noChangeShapeType="1"/>
                </p:cNvSpPr>
                <p:nvPr/>
              </p:nvSpPr>
              <p:spPr bwMode="auto">
                <a:xfrm>
                  <a:off x="2582"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29" name="Line 502"/>
                <p:cNvSpPr>
                  <a:spLocks noChangeShapeType="1"/>
                </p:cNvSpPr>
                <p:nvPr/>
              </p:nvSpPr>
              <p:spPr bwMode="auto">
                <a:xfrm>
                  <a:off x="2638"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30" name="Line 503"/>
                <p:cNvSpPr>
                  <a:spLocks noChangeShapeType="1"/>
                </p:cNvSpPr>
                <p:nvPr/>
              </p:nvSpPr>
              <p:spPr bwMode="auto">
                <a:xfrm>
                  <a:off x="2694"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02" name="Group 504"/>
            <p:cNvGrpSpPr>
              <a:grpSpLocks/>
            </p:cNvGrpSpPr>
            <p:nvPr/>
          </p:nvGrpSpPr>
          <p:grpSpPr bwMode="auto">
            <a:xfrm>
              <a:off x="1489" y="3264"/>
              <a:ext cx="423" cy="56"/>
              <a:chOff x="1489" y="3264"/>
              <a:chExt cx="423" cy="56"/>
            </a:xfrm>
          </p:grpSpPr>
          <p:sp>
            <p:nvSpPr>
              <p:cNvPr id="184115" name="Freeform 505"/>
              <p:cNvSpPr>
                <a:spLocks/>
              </p:cNvSpPr>
              <p:nvPr/>
            </p:nvSpPr>
            <p:spPr bwMode="auto">
              <a:xfrm>
                <a:off x="1792" y="3264"/>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84116" name="Group 506"/>
              <p:cNvGrpSpPr>
                <a:grpSpLocks/>
              </p:cNvGrpSpPr>
              <p:nvPr/>
            </p:nvGrpSpPr>
            <p:grpSpPr bwMode="auto">
              <a:xfrm>
                <a:off x="1489" y="3288"/>
                <a:ext cx="295" cy="1"/>
                <a:chOff x="1489" y="3288"/>
                <a:chExt cx="295" cy="1"/>
              </a:xfrm>
            </p:grpSpPr>
            <p:sp>
              <p:nvSpPr>
                <p:cNvPr id="184117" name="Line 507"/>
                <p:cNvSpPr>
                  <a:spLocks noChangeShapeType="1"/>
                </p:cNvSpPr>
                <p:nvPr/>
              </p:nvSpPr>
              <p:spPr bwMode="auto">
                <a:xfrm>
                  <a:off x="1489"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18" name="Line 508"/>
                <p:cNvSpPr>
                  <a:spLocks noChangeShapeType="1"/>
                </p:cNvSpPr>
                <p:nvPr/>
              </p:nvSpPr>
              <p:spPr bwMode="auto">
                <a:xfrm>
                  <a:off x="1544"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19" name="Line 509"/>
                <p:cNvSpPr>
                  <a:spLocks noChangeShapeType="1"/>
                </p:cNvSpPr>
                <p:nvPr/>
              </p:nvSpPr>
              <p:spPr bwMode="auto">
                <a:xfrm>
                  <a:off x="1600"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20" name="Line 510"/>
                <p:cNvSpPr>
                  <a:spLocks noChangeShapeType="1"/>
                </p:cNvSpPr>
                <p:nvPr/>
              </p:nvSpPr>
              <p:spPr bwMode="auto">
                <a:xfrm>
                  <a:off x="1656"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21" name="Line 511"/>
                <p:cNvSpPr>
                  <a:spLocks noChangeShapeType="1"/>
                </p:cNvSpPr>
                <p:nvPr/>
              </p:nvSpPr>
              <p:spPr bwMode="auto">
                <a:xfrm>
                  <a:off x="1712"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22" name="Line 512"/>
                <p:cNvSpPr>
                  <a:spLocks noChangeShapeType="1"/>
                </p:cNvSpPr>
                <p:nvPr/>
              </p:nvSpPr>
              <p:spPr bwMode="auto">
                <a:xfrm>
                  <a:off x="1768"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03" name="Group 513"/>
            <p:cNvGrpSpPr>
              <a:grpSpLocks/>
            </p:cNvGrpSpPr>
            <p:nvPr/>
          </p:nvGrpSpPr>
          <p:grpSpPr bwMode="auto">
            <a:xfrm>
              <a:off x="1944" y="3256"/>
              <a:ext cx="423" cy="56"/>
              <a:chOff x="1944" y="3256"/>
              <a:chExt cx="423" cy="56"/>
            </a:xfrm>
          </p:grpSpPr>
          <p:sp>
            <p:nvSpPr>
              <p:cNvPr id="184107" name="Freeform 514"/>
              <p:cNvSpPr>
                <a:spLocks/>
              </p:cNvSpPr>
              <p:nvPr/>
            </p:nvSpPr>
            <p:spPr bwMode="auto">
              <a:xfrm>
                <a:off x="2255"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108" name="Group 515"/>
              <p:cNvGrpSpPr>
                <a:grpSpLocks/>
              </p:cNvGrpSpPr>
              <p:nvPr/>
            </p:nvGrpSpPr>
            <p:grpSpPr bwMode="auto">
              <a:xfrm>
                <a:off x="1944" y="3288"/>
                <a:ext cx="303" cy="1"/>
                <a:chOff x="1944" y="3288"/>
                <a:chExt cx="303" cy="1"/>
              </a:xfrm>
            </p:grpSpPr>
            <p:sp>
              <p:nvSpPr>
                <p:cNvPr id="184109" name="Line 516"/>
                <p:cNvSpPr>
                  <a:spLocks noChangeShapeType="1"/>
                </p:cNvSpPr>
                <p:nvPr/>
              </p:nvSpPr>
              <p:spPr bwMode="auto">
                <a:xfrm>
                  <a:off x="1944"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10" name="Line 517"/>
                <p:cNvSpPr>
                  <a:spLocks noChangeShapeType="1"/>
                </p:cNvSpPr>
                <p:nvPr/>
              </p:nvSpPr>
              <p:spPr bwMode="auto">
                <a:xfrm>
                  <a:off x="2000" y="328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11" name="Line 518"/>
                <p:cNvSpPr>
                  <a:spLocks noChangeShapeType="1"/>
                </p:cNvSpPr>
                <p:nvPr/>
              </p:nvSpPr>
              <p:spPr bwMode="auto">
                <a:xfrm>
                  <a:off x="2055"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12" name="Line 519"/>
                <p:cNvSpPr>
                  <a:spLocks noChangeShapeType="1"/>
                </p:cNvSpPr>
                <p:nvPr/>
              </p:nvSpPr>
              <p:spPr bwMode="auto">
                <a:xfrm>
                  <a:off x="2111"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13" name="Line 520"/>
                <p:cNvSpPr>
                  <a:spLocks noChangeShapeType="1"/>
                </p:cNvSpPr>
                <p:nvPr/>
              </p:nvSpPr>
              <p:spPr bwMode="auto">
                <a:xfrm>
                  <a:off x="2167"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14" name="Line 521"/>
                <p:cNvSpPr>
                  <a:spLocks noChangeShapeType="1"/>
                </p:cNvSpPr>
                <p:nvPr/>
              </p:nvSpPr>
              <p:spPr bwMode="auto">
                <a:xfrm>
                  <a:off x="2223"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04" name="Group 522"/>
            <p:cNvGrpSpPr>
              <a:grpSpLocks/>
            </p:cNvGrpSpPr>
            <p:nvPr/>
          </p:nvGrpSpPr>
          <p:grpSpPr bwMode="auto">
            <a:xfrm>
              <a:off x="2415" y="3256"/>
              <a:ext cx="415" cy="56"/>
              <a:chOff x="2415" y="3256"/>
              <a:chExt cx="415" cy="56"/>
            </a:xfrm>
          </p:grpSpPr>
          <p:sp>
            <p:nvSpPr>
              <p:cNvPr id="184099" name="Freeform 523"/>
              <p:cNvSpPr>
                <a:spLocks/>
              </p:cNvSpPr>
              <p:nvPr/>
            </p:nvSpPr>
            <p:spPr bwMode="auto">
              <a:xfrm>
                <a:off x="2718"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100" name="Group 524"/>
              <p:cNvGrpSpPr>
                <a:grpSpLocks/>
              </p:cNvGrpSpPr>
              <p:nvPr/>
            </p:nvGrpSpPr>
            <p:grpSpPr bwMode="auto">
              <a:xfrm>
                <a:off x="2415" y="3288"/>
                <a:ext cx="295" cy="1"/>
                <a:chOff x="2415" y="3288"/>
                <a:chExt cx="295" cy="1"/>
              </a:xfrm>
            </p:grpSpPr>
            <p:sp>
              <p:nvSpPr>
                <p:cNvPr id="184101" name="Line 525"/>
                <p:cNvSpPr>
                  <a:spLocks noChangeShapeType="1"/>
                </p:cNvSpPr>
                <p:nvPr/>
              </p:nvSpPr>
              <p:spPr bwMode="auto">
                <a:xfrm>
                  <a:off x="2415"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02" name="Line 526"/>
                <p:cNvSpPr>
                  <a:spLocks noChangeShapeType="1"/>
                </p:cNvSpPr>
                <p:nvPr/>
              </p:nvSpPr>
              <p:spPr bwMode="auto">
                <a:xfrm>
                  <a:off x="2471"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03" name="Line 527"/>
                <p:cNvSpPr>
                  <a:spLocks noChangeShapeType="1"/>
                </p:cNvSpPr>
                <p:nvPr/>
              </p:nvSpPr>
              <p:spPr bwMode="auto">
                <a:xfrm>
                  <a:off x="2526"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04" name="Line 528"/>
                <p:cNvSpPr>
                  <a:spLocks noChangeShapeType="1"/>
                </p:cNvSpPr>
                <p:nvPr/>
              </p:nvSpPr>
              <p:spPr bwMode="auto">
                <a:xfrm>
                  <a:off x="2582"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05" name="Line 529"/>
                <p:cNvSpPr>
                  <a:spLocks noChangeShapeType="1"/>
                </p:cNvSpPr>
                <p:nvPr/>
              </p:nvSpPr>
              <p:spPr bwMode="auto">
                <a:xfrm>
                  <a:off x="2638"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06" name="Line 530"/>
                <p:cNvSpPr>
                  <a:spLocks noChangeShapeType="1"/>
                </p:cNvSpPr>
                <p:nvPr/>
              </p:nvSpPr>
              <p:spPr bwMode="auto">
                <a:xfrm>
                  <a:off x="2694"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05" name="Group 531"/>
            <p:cNvGrpSpPr>
              <a:grpSpLocks/>
            </p:cNvGrpSpPr>
            <p:nvPr/>
          </p:nvGrpSpPr>
          <p:grpSpPr bwMode="auto">
            <a:xfrm>
              <a:off x="1489" y="3567"/>
              <a:ext cx="423" cy="56"/>
              <a:chOff x="1489" y="3567"/>
              <a:chExt cx="423" cy="56"/>
            </a:xfrm>
          </p:grpSpPr>
          <p:sp>
            <p:nvSpPr>
              <p:cNvPr id="184091" name="Freeform 532"/>
              <p:cNvSpPr>
                <a:spLocks/>
              </p:cNvSpPr>
              <p:nvPr/>
            </p:nvSpPr>
            <p:spPr bwMode="auto">
              <a:xfrm>
                <a:off x="1800"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092" name="Group 533"/>
              <p:cNvGrpSpPr>
                <a:grpSpLocks/>
              </p:cNvGrpSpPr>
              <p:nvPr/>
            </p:nvGrpSpPr>
            <p:grpSpPr bwMode="auto">
              <a:xfrm>
                <a:off x="1489" y="3591"/>
                <a:ext cx="303" cy="1"/>
                <a:chOff x="1489" y="3591"/>
                <a:chExt cx="303" cy="1"/>
              </a:xfrm>
            </p:grpSpPr>
            <p:sp>
              <p:nvSpPr>
                <p:cNvPr id="184093" name="Line 534"/>
                <p:cNvSpPr>
                  <a:spLocks noChangeShapeType="1"/>
                </p:cNvSpPr>
                <p:nvPr/>
              </p:nvSpPr>
              <p:spPr bwMode="auto">
                <a:xfrm>
                  <a:off x="1489"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94" name="Line 535"/>
                <p:cNvSpPr>
                  <a:spLocks noChangeShapeType="1"/>
                </p:cNvSpPr>
                <p:nvPr/>
              </p:nvSpPr>
              <p:spPr bwMode="auto">
                <a:xfrm>
                  <a:off x="1544"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95" name="Line 536"/>
                <p:cNvSpPr>
                  <a:spLocks noChangeShapeType="1"/>
                </p:cNvSpPr>
                <p:nvPr/>
              </p:nvSpPr>
              <p:spPr bwMode="auto">
                <a:xfrm>
                  <a:off x="1600"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96" name="Line 537"/>
                <p:cNvSpPr>
                  <a:spLocks noChangeShapeType="1"/>
                </p:cNvSpPr>
                <p:nvPr/>
              </p:nvSpPr>
              <p:spPr bwMode="auto">
                <a:xfrm>
                  <a:off x="1656"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97" name="Line 538"/>
                <p:cNvSpPr>
                  <a:spLocks noChangeShapeType="1"/>
                </p:cNvSpPr>
                <p:nvPr/>
              </p:nvSpPr>
              <p:spPr bwMode="auto">
                <a:xfrm>
                  <a:off x="1712"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98" name="Line 539"/>
                <p:cNvSpPr>
                  <a:spLocks noChangeShapeType="1"/>
                </p:cNvSpPr>
                <p:nvPr/>
              </p:nvSpPr>
              <p:spPr bwMode="auto">
                <a:xfrm>
                  <a:off x="1768"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06" name="Group 540"/>
            <p:cNvGrpSpPr>
              <a:grpSpLocks/>
            </p:cNvGrpSpPr>
            <p:nvPr/>
          </p:nvGrpSpPr>
          <p:grpSpPr bwMode="auto">
            <a:xfrm>
              <a:off x="1952" y="3567"/>
              <a:ext cx="415" cy="56"/>
              <a:chOff x="1952" y="3567"/>
              <a:chExt cx="415" cy="56"/>
            </a:xfrm>
          </p:grpSpPr>
          <p:sp>
            <p:nvSpPr>
              <p:cNvPr id="184083" name="Freeform 541"/>
              <p:cNvSpPr>
                <a:spLocks/>
              </p:cNvSpPr>
              <p:nvPr/>
            </p:nvSpPr>
            <p:spPr bwMode="auto">
              <a:xfrm>
                <a:off x="2255"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084" name="Group 542"/>
              <p:cNvGrpSpPr>
                <a:grpSpLocks/>
              </p:cNvGrpSpPr>
              <p:nvPr/>
            </p:nvGrpSpPr>
            <p:grpSpPr bwMode="auto">
              <a:xfrm>
                <a:off x="1952" y="3591"/>
                <a:ext cx="295" cy="1"/>
                <a:chOff x="1952" y="3591"/>
                <a:chExt cx="295" cy="1"/>
              </a:xfrm>
            </p:grpSpPr>
            <p:sp>
              <p:nvSpPr>
                <p:cNvPr id="184085" name="Line 543"/>
                <p:cNvSpPr>
                  <a:spLocks noChangeShapeType="1"/>
                </p:cNvSpPr>
                <p:nvPr/>
              </p:nvSpPr>
              <p:spPr bwMode="auto">
                <a:xfrm>
                  <a:off x="1952"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86" name="Line 544"/>
                <p:cNvSpPr>
                  <a:spLocks noChangeShapeType="1"/>
                </p:cNvSpPr>
                <p:nvPr/>
              </p:nvSpPr>
              <p:spPr bwMode="auto">
                <a:xfrm>
                  <a:off x="2008" y="359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87" name="Line 545"/>
                <p:cNvSpPr>
                  <a:spLocks noChangeShapeType="1"/>
                </p:cNvSpPr>
                <p:nvPr/>
              </p:nvSpPr>
              <p:spPr bwMode="auto">
                <a:xfrm>
                  <a:off x="2063"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88" name="Line 546"/>
                <p:cNvSpPr>
                  <a:spLocks noChangeShapeType="1"/>
                </p:cNvSpPr>
                <p:nvPr/>
              </p:nvSpPr>
              <p:spPr bwMode="auto">
                <a:xfrm>
                  <a:off x="2119"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89" name="Line 547"/>
                <p:cNvSpPr>
                  <a:spLocks noChangeShapeType="1"/>
                </p:cNvSpPr>
                <p:nvPr/>
              </p:nvSpPr>
              <p:spPr bwMode="auto">
                <a:xfrm>
                  <a:off x="2175"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90" name="Line 548"/>
                <p:cNvSpPr>
                  <a:spLocks noChangeShapeType="1"/>
                </p:cNvSpPr>
                <p:nvPr/>
              </p:nvSpPr>
              <p:spPr bwMode="auto">
                <a:xfrm>
                  <a:off x="2231" y="359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07" name="Group 549"/>
            <p:cNvGrpSpPr>
              <a:grpSpLocks/>
            </p:cNvGrpSpPr>
            <p:nvPr/>
          </p:nvGrpSpPr>
          <p:grpSpPr bwMode="auto">
            <a:xfrm>
              <a:off x="2407" y="3567"/>
              <a:ext cx="415" cy="56"/>
              <a:chOff x="2407" y="3567"/>
              <a:chExt cx="415" cy="56"/>
            </a:xfrm>
          </p:grpSpPr>
          <p:sp>
            <p:nvSpPr>
              <p:cNvPr id="184075" name="Freeform 550"/>
              <p:cNvSpPr>
                <a:spLocks/>
              </p:cNvSpPr>
              <p:nvPr/>
            </p:nvSpPr>
            <p:spPr bwMode="auto">
              <a:xfrm>
                <a:off x="2710"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076" name="Group 551"/>
              <p:cNvGrpSpPr>
                <a:grpSpLocks/>
              </p:cNvGrpSpPr>
              <p:nvPr/>
            </p:nvGrpSpPr>
            <p:grpSpPr bwMode="auto">
              <a:xfrm>
                <a:off x="2407" y="3591"/>
                <a:ext cx="295" cy="1"/>
                <a:chOff x="2407" y="3591"/>
                <a:chExt cx="295" cy="1"/>
              </a:xfrm>
            </p:grpSpPr>
            <p:sp>
              <p:nvSpPr>
                <p:cNvPr id="184077" name="Line 552"/>
                <p:cNvSpPr>
                  <a:spLocks noChangeShapeType="1"/>
                </p:cNvSpPr>
                <p:nvPr/>
              </p:nvSpPr>
              <p:spPr bwMode="auto">
                <a:xfrm>
                  <a:off x="2407"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78" name="Line 553"/>
                <p:cNvSpPr>
                  <a:spLocks noChangeShapeType="1"/>
                </p:cNvSpPr>
                <p:nvPr/>
              </p:nvSpPr>
              <p:spPr bwMode="auto">
                <a:xfrm>
                  <a:off x="2463"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79" name="Line 554"/>
                <p:cNvSpPr>
                  <a:spLocks noChangeShapeType="1"/>
                </p:cNvSpPr>
                <p:nvPr/>
              </p:nvSpPr>
              <p:spPr bwMode="auto">
                <a:xfrm>
                  <a:off x="2518"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80" name="Line 555"/>
                <p:cNvSpPr>
                  <a:spLocks noChangeShapeType="1"/>
                </p:cNvSpPr>
                <p:nvPr/>
              </p:nvSpPr>
              <p:spPr bwMode="auto">
                <a:xfrm>
                  <a:off x="2574"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81" name="Line 556"/>
                <p:cNvSpPr>
                  <a:spLocks noChangeShapeType="1"/>
                </p:cNvSpPr>
                <p:nvPr/>
              </p:nvSpPr>
              <p:spPr bwMode="auto">
                <a:xfrm>
                  <a:off x="2630"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82" name="Line 557"/>
                <p:cNvSpPr>
                  <a:spLocks noChangeShapeType="1"/>
                </p:cNvSpPr>
                <p:nvPr/>
              </p:nvSpPr>
              <p:spPr bwMode="auto">
                <a:xfrm>
                  <a:off x="2686" y="359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08" name="Group 558"/>
            <p:cNvGrpSpPr>
              <a:grpSpLocks/>
            </p:cNvGrpSpPr>
            <p:nvPr/>
          </p:nvGrpSpPr>
          <p:grpSpPr bwMode="auto">
            <a:xfrm>
              <a:off x="1952" y="2376"/>
              <a:ext cx="886" cy="290"/>
              <a:chOff x="1952" y="2376"/>
              <a:chExt cx="886" cy="290"/>
            </a:xfrm>
          </p:grpSpPr>
          <p:sp>
            <p:nvSpPr>
              <p:cNvPr id="184073" name="Freeform 559"/>
              <p:cNvSpPr>
                <a:spLocks/>
              </p:cNvSpPr>
              <p:nvPr/>
            </p:nvSpPr>
            <p:spPr bwMode="auto">
              <a:xfrm>
                <a:off x="2702" y="2586"/>
                <a:ext cx="136" cy="80"/>
              </a:xfrm>
              <a:custGeom>
                <a:avLst/>
                <a:gdLst>
                  <a:gd name="T0" fmla="*/ 136 w 136"/>
                  <a:gd name="T1" fmla="*/ 80 h 80"/>
                  <a:gd name="T2" fmla="*/ 0 w 136"/>
                  <a:gd name="T3" fmla="*/ 64 h 80"/>
                  <a:gd name="T4" fmla="*/ 8 w 136"/>
                  <a:gd name="T5" fmla="*/ 32 h 80"/>
                  <a:gd name="T6" fmla="*/ 16 w 136"/>
                  <a:gd name="T7" fmla="*/ 0 h 80"/>
                  <a:gd name="T8" fmla="*/ 136 w 136"/>
                  <a:gd name="T9" fmla="*/ 80 h 80"/>
                  <a:gd name="T10" fmla="*/ 0 60000 65536"/>
                  <a:gd name="T11" fmla="*/ 0 60000 65536"/>
                  <a:gd name="T12" fmla="*/ 0 60000 65536"/>
                  <a:gd name="T13" fmla="*/ 0 60000 65536"/>
                  <a:gd name="T14" fmla="*/ 0 60000 65536"/>
                  <a:gd name="T15" fmla="*/ 0 w 136"/>
                  <a:gd name="T16" fmla="*/ 0 h 80"/>
                  <a:gd name="T17" fmla="*/ 136 w 136"/>
                  <a:gd name="T18" fmla="*/ 80 h 80"/>
                </a:gdLst>
                <a:ahLst/>
                <a:cxnLst>
                  <a:cxn ang="T10">
                    <a:pos x="T0" y="T1"/>
                  </a:cxn>
                  <a:cxn ang="T11">
                    <a:pos x="T2" y="T3"/>
                  </a:cxn>
                  <a:cxn ang="T12">
                    <a:pos x="T4" y="T5"/>
                  </a:cxn>
                  <a:cxn ang="T13">
                    <a:pos x="T6" y="T7"/>
                  </a:cxn>
                  <a:cxn ang="T14">
                    <a:pos x="T8" y="T9"/>
                  </a:cxn>
                </a:cxnLst>
                <a:rect l="T15" t="T16" r="T17" b="T18"/>
                <a:pathLst>
                  <a:path w="136" h="80">
                    <a:moveTo>
                      <a:pt x="136" y="80"/>
                    </a:moveTo>
                    <a:lnTo>
                      <a:pt x="0" y="64"/>
                    </a:lnTo>
                    <a:lnTo>
                      <a:pt x="8" y="32"/>
                    </a:lnTo>
                    <a:lnTo>
                      <a:pt x="16" y="0"/>
                    </a:lnTo>
                    <a:lnTo>
                      <a:pt x="136" y="80"/>
                    </a:lnTo>
                    <a:close/>
                  </a:path>
                </a:pathLst>
              </a:custGeom>
              <a:solidFill>
                <a:schemeClr val="bg2"/>
              </a:solidFill>
              <a:ln w="9525">
                <a:solidFill>
                  <a:schemeClr val="bg2"/>
                </a:solidFill>
                <a:round/>
                <a:headEnd/>
                <a:tailEnd/>
              </a:ln>
            </p:spPr>
            <p:txBody>
              <a:bodyPr/>
              <a:lstStyle/>
              <a:p>
                <a:endParaRPr lang="en-US"/>
              </a:p>
            </p:txBody>
          </p:sp>
          <p:sp>
            <p:nvSpPr>
              <p:cNvPr id="184074" name="Line 560"/>
              <p:cNvSpPr>
                <a:spLocks noChangeShapeType="1"/>
              </p:cNvSpPr>
              <p:nvPr/>
            </p:nvSpPr>
            <p:spPr bwMode="auto">
              <a:xfrm>
                <a:off x="1952" y="2376"/>
                <a:ext cx="766"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09" name="Group 561"/>
            <p:cNvGrpSpPr>
              <a:grpSpLocks/>
            </p:cNvGrpSpPr>
            <p:nvPr/>
          </p:nvGrpSpPr>
          <p:grpSpPr bwMode="auto">
            <a:xfrm>
              <a:off x="1481" y="2084"/>
              <a:ext cx="1373" cy="1507"/>
              <a:chOff x="1481" y="2084"/>
              <a:chExt cx="1373" cy="1507"/>
            </a:xfrm>
          </p:grpSpPr>
          <p:sp>
            <p:nvSpPr>
              <p:cNvPr id="184071" name="Freeform 562"/>
              <p:cNvSpPr>
                <a:spLocks/>
              </p:cNvSpPr>
              <p:nvPr/>
            </p:nvSpPr>
            <p:spPr bwMode="auto">
              <a:xfrm>
                <a:off x="2742" y="2084"/>
                <a:ext cx="112" cy="119"/>
              </a:xfrm>
              <a:custGeom>
                <a:avLst/>
                <a:gdLst>
                  <a:gd name="T0" fmla="*/ 112 w 112"/>
                  <a:gd name="T1" fmla="*/ 0 h 119"/>
                  <a:gd name="T2" fmla="*/ 48 w 112"/>
                  <a:gd name="T3" fmla="*/ 119 h 119"/>
                  <a:gd name="T4" fmla="*/ 24 w 112"/>
                  <a:gd name="T5" fmla="*/ 96 h 119"/>
                  <a:gd name="T6" fmla="*/ 0 w 112"/>
                  <a:gd name="T7" fmla="*/ 72 h 119"/>
                  <a:gd name="T8" fmla="*/ 112 w 112"/>
                  <a:gd name="T9" fmla="*/ 0 h 119"/>
                  <a:gd name="T10" fmla="*/ 0 60000 65536"/>
                  <a:gd name="T11" fmla="*/ 0 60000 65536"/>
                  <a:gd name="T12" fmla="*/ 0 60000 65536"/>
                  <a:gd name="T13" fmla="*/ 0 60000 65536"/>
                  <a:gd name="T14" fmla="*/ 0 60000 65536"/>
                  <a:gd name="T15" fmla="*/ 0 w 112"/>
                  <a:gd name="T16" fmla="*/ 0 h 119"/>
                  <a:gd name="T17" fmla="*/ 112 w 112"/>
                  <a:gd name="T18" fmla="*/ 119 h 119"/>
                </a:gdLst>
                <a:ahLst/>
                <a:cxnLst>
                  <a:cxn ang="T10">
                    <a:pos x="T0" y="T1"/>
                  </a:cxn>
                  <a:cxn ang="T11">
                    <a:pos x="T2" y="T3"/>
                  </a:cxn>
                  <a:cxn ang="T12">
                    <a:pos x="T4" y="T5"/>
                  </a:cxn>
                  <a:cxn ang="T13">
                    <a:pos x="T6" y="T7"/>
                  </a:cxn>
                  <a:cxn ang="T14">
                    <a:pos x="T8" y="T9"/>
                  </a:cxn>
                </a:cxnLst>
                <a:rect l="T15" t="T16" r="T17" b="T18"/>
                <a:pathLst>
                  <a:path w="112" h="119">
                    <a:moveTo>
                      <a:pt x="112" y="0"/>
                    </a:moveTo>
                    <a:lnTo>
                      <a:pt x="48" y="119"/>
                    </a:lnTo>
                    <a:lnTo>
                      <a:pt x="24" y="96"/>
                    </a:lnTo>
                    <a:lnTo>
                      <a:pt x="0" y="72"/>
                    </a:lnTo>
                    <a:lnTo>
                      <a:pt x="112" y="0"/>
                    </a:lnTo>
                    <a:close/>
                  </a:path>
                </a:pathLst>
              </a:custGeom>
              <a:solidFill>
                <a:schemeClr val="bg2"/>
              </a:solidFill>
              <a:ln w="9525">
                <a:solidFill>
                  <a:schemeClr val="bg2"/>
                </a:solidFill>
                <a:round/>
                <a:headEnd/>
                <a:tailEnd/>
              </a:ln>
            </p:spPr>
            <p:txBody>
              <a:bodyPr/>
              <a:lstStyle/>
              <a:p>
                <a:endParaRPr lang="en-US"/>
              </a:p>
            </p:txBody>
          </p:sp>
          <p:sp>
            <p:nvSpPr>
              <p:cNvPr id="184072" name="Line 563"/>
              <p:cNvSpPr>
                <a:spLocks noChangeShapeType="1"/>
              </p:cNvSpPr>
              <p:nvPr/>
            </p:nvSpPr>
            <p:spPr bwMode="auto">
              <a:xfrm flipV="1">
                <a:off x="1481" y="2172"/>
                <a:ext cx="1291" cy="1419"/>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10" name="Group 564"/>
            <p:cNvGrpSpPr>
              <a:grpSpLocks/>
            </p:cNvGrpSpPr>
            <p:nvPr/>
          </p:nvGrpSpPr>
          <p:grpSpPr bwMode="auto">
            <a:xfrm>
              <a:off x="1944" y="2076"/>
              <a:ext cx="902" cy="885"/>
              <a:chOff x="1944" y="2076"/>
              <a:chExt cx="902" cy="885"/>
            </a:xfrm>
          </p:grpSpPr>
          <p:sp>
            <p:nvSpPr>
              <p:cNvPr id="184069" name="Freeform 565"/>
              <p:cNvSpPr>
                <a:spLocks/>
              </p:cNvSpPr>
              <p:nvPr/>
            </p:nvSpPr>
            <p:spPr bwMode="auto">
              <a:xfrm>
                <a:off x="2726" y="2850"/>
                <a:ext cx="120" cy="111"/>
              </a:xfrm>
              <a:custGeom>
                <a:avLst/>
                <a:gdLst>
                  <a:gd name="T0" fmla="*/ 120 w 120"/>
                  <a:gd name="T1" fmla="*/ 111 h 111"/>
                  <a:gd name="T2" fmla="*/ 0 w 120"/>
                  <a:gd name="T3" fmla="*/ 47 h 111"/>
                  <a:gd name="T4" fmla="*/ 24 w 120"/>
                  <a:gd name="T5" fmla="*/ 23 h 111"/>
                  <a:gd name="T6" fmla="*/ 48 w 120"/>
                  <a:gd name="T7" fmla="*/ 0 h 111"/>
                  <a:gd name="T8" fmla="*/ 120 w 120"/>
                  <a:gd name="T9" fmla="*/ 111 h 111"/>
                  <a:gd name="T10" fmla="*/ 0 60000 65536"/>
                  <a:gd name="T11" fmla="*/ 0 60000 65536"/>
                  <a:gd name="T12" fmla="*/ 0 60000 65536"/>
                  <a:gd name="T13" fmla="*/ 0 60000 65536"/>
                  <a:gd name="T14" fmla="*/ 0 60000 65536"/>
                  <a:gd name="T15" fmla="*/ 0 w 120"/>
                  <a:gd name="T16" fmla="*/ 0 h 111"/>
                  <a:gd name="T17" fmla="*/ 120 w 120"/>
                  <a:gd name="T18" fmla="*/ 111 h 111"/>
                </a:gdLst>
                <a:ahLst/>
                <a:cxnLst>
                  <a:cxn ang="T10">
                    <a:pos x="T0" y="T1"/>
                  </a:cxn>
                  <a:cxn ang="T11">
                    <a:pos x="T2" y="T3"/>
                  </a:cxn>
                  <a:cxn ang="T12">
                    <a:pos x="T4" y="T5"/>
                  </a:cxn>
                  <a:cxn ang="T13">
                    <a:pos x="T6" y="T7"/>
                  </a:cxn>
                  <a:cxn ang="T14">
                    <a:pos x="T8" y="T9"/>
                  </a:cxn>
                </a:cxnLst>
                <a:rect l="T15" t="T16" r="T17" b="T18"/>
                <a:pathLst>
                  <a:path w="120" h="111">
                    <a:moveTo>
                      <a:pt x="120" y="111"/>
                    </a:moveTo>
                    <a:lnTo>
                      <a:pt x="0" y="47"/>
                    </a:lnTo>
                    <a:lnTo>
                      <a:pt x="24" y="23"/>
                    </a:lnTo>
                    <a:lnTo>
                      <a:pt x="48" y="0"/>
                    </a:lnTo>
                    <a:lnTo>
                      <a:pt x="120" y="111"/>
                    </a:lnTo>
                    <a:close/>
                  </a:path>
                </a:pathLst>
              </a:custGeom>
              <a:solidFill>
                <a:schemeClr val="bg2"/>
              </a:solidFill>
              <a:ln w="9525">
                <a:solidFill>
                  <a:schemeClr val="bg2"/>
                </a:solidFill>
                <a:round/>
                <a:headEnd/>
                <a:tailEnd/>
              </a:ln>
            </p:spPr>
            <p:txBody>
              <a:bodyPr/>
              <a:lstStyle/>
              <a:p>
                <a:endParaRPr lang="en-US"/>
              </a:p>
            </p:txBody>
          </p:sp>
          <p:sp>
            <p:nvSpPr>
              <p:cNvPr id="184070" name="Line 566"/>
              <p:cNvSpPr>
                <a:spLocks noChangeShapeType="1"/>
              </p:cNvSpPr>
              <p:nvPr/>
            </p:nvSpPr>
            <p:spPr bwMode="auto">
              <a:xfrm>
                <a:off x="1944" y="2076"/>
                <a:ext cx="814" cy="80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11" name="Group 567"/>
            <p:cNvGrpSpPr>
              <a:grpSpLocks/>
            </p:cNvGrpSpPr>
            <p:nvPr/>
          </p:nvGrpSpPr>
          <p:grpSpPr bwMode="auto">
            <a:xfrm>
              <a:off x="1489" y="2379"/>
              <a:ext cx="902" cy="893"/>
              <a:chOff x="1489" y="2379"/>
              <a:chExt cx="902" cy="893"/>
            </a:xfrm>
          </p:grpSpPr>
          <p:sp>
            <p:nvSpPr>
              <p:cNvPr id="184067" name="Freeform 568"/>
              <p:cNvSpPr>
                <a:spLocks/>
              </p:cNvSpPr>
              <p:nvPr/>
            </p:nvSpPr>
            <p:spPr bwMode="auto">
              <a:xfrm>
                <a:off x="2271" y="3153"/>
                <a:ext cx="120" cy="119"/>
              </a:xfrm>
              <a:custGeom>
                <a:avLst/>
                <a:gdLst>
                  <a:gd name="T0" fmla="*/ 120 w 120"/>
                  <a:gd name="T1" fmla="*/ 119 h 119"/>
                  <a:gd name="T2" fmla="*/ 0 w 120"/>
                  <a:gd name="T3" fmla="*/ 48 h 119"/>
                  <a:gd name="T4" fmla="*/ 24 w 120"/>
                  <a:gd name="T5" fmla="*/ 24 h 119"/>
                  <a:gd name="T6" fmla="*/ 48 w 120"/>
                  <a:gd name="T7" fmla="*/ 0 h 119"/>
                  <a:gd name="T8" fmla="*/ 120 w 120"/>
                  <a:gd name="T9" fmla="*/ 119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120" y="119"/>
                    </a:moveTo>
                    <a:lnTo>
                      <a:pt x="0" y="48"/>
                    </a:lnTo>
                    <a:lnTo>
                      <a:pt x="24" y="24"/>
                    </a:lnTo>
                    <a:lnTo>
                      <a:pt x="48" y="0"/>
                    </a:lnTo>
                    <a:lnTo>
                      <a:pt x="120" y="119"/>
                    </a:lnTo>
                    <a:close/>
                  </a:path>
                </a:pathLst>
              </a:custGeom>
              <a:solidFill>
                <a:schemeClr val="bg2"/>
              </a:solidFill>
              <a:ln w="9525">
                <a:solidFill>
                  <a:schemeClr val="bg2"/>
                </a:solidFill>
                <a:round/>
                <a:headEnd/>
                <a:tailEnd/>
              </a:ln>
            </p:spPr>
            <p:txBody>
              <a:bodyPr/>
              <a:lstStyle/>
              <a:p>
                <a:endParaRPr lang="en-US"/>
              </a:p>
            </p:txBody>
          </p:sp>
          <p:sp>
            <p:nvSpPr>
              <p:cNvPr id="184068" name="Line 569"/>
              <p:cNvSpPr>
                <a:spLocks noChangeShapeType="1"/>
              </p:cNvSpPr>
              <p:nvPr/>
            </p:nvSpPr>
            <p:spPr bwMode="auto">
              <a:xfrm>
                <a:off x="1489" y="2379"/>
                <a:ext cx="814" cy="80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12" name="Group 570"/>
            <p:cNvGrpSpPr>
              <a:grpSpLocks/>
            </p:cNvGrpSpPr>
            <p:nvPr/>
          </p:nvGrpSpPr>
          <p:grpSpPr bwMode="auto">
            <a:xfrm>
              <a:off x="3311" y="2387"/>
              <a:ext cx="437" cy="590"/>
              <a:chOff x="3311" y="2387"/>
              <a:chExt cx="437" cy="590"/>
            </a:xfrm>
          </p:grpSpPr>
          <p:sp>
            <p:nvSpPr>
              <p:cNvPr id="184065" name="Freeform 571"/>
              <p:cNvSpPr>
                <a:spLocks/>
              </p:cNvSpPr>
              <p:nvPr/>
            </p:nvSpPr>
            <p:spPr bwMode="auto">
              <a:xfrm>
                <a:off x="3644" y="2387"/>
                <a:ext cx="104" cy="128"/>
              </a:xfrm>
              <a:custGeom>
                <a:avLst/>
                <a:gdLst>
                  <a:gd name="T0" fmla="*/ 104 w 104"/>
                  <a:gd name="T1" fmla="*/ 0 h 128"/>
                  <a:gd name="T2" fmla="*/ 56 w 104"/>
                  <a:gd name="T3" fmla="*/ 128 h 128"/>
                  <a:gd name="T4" fmla="*/ 24 w 104"/>
                  <a:gd name="T5" fmla="*/ 104 h 128"/>
                  <a:gd name="T6" fmla="*/ 0 w 104"/>
                  <a:gd name="T7" fmla="*/ 88 h 128"/>
                  <a:gd name="T8" fmla="*/ 104 w 104"/>
                  <a:gd name="T9" fmla="*/ 0 h 128"/>
                  <a:gd name="T10" fmla="*/ 0 60000 65536"/>
                  <a:gd name="T11" fmla="*/ 0 60000 65536"/>
                  <a:gd name="T12" fmla="*/ 0 60000 65536"/>
                  <a:gd name="T13" fmla="*/ 0 60000 65536"/>
                  <a:gd name="T14" fmla="*/ 0 60000 65536"/>
                  <a:gd name="T15" fmla="*/ 0 w 104"/>
                  <a:gd name="T16" fmla="*/ 0 h 128"/>
                  <a:gd name="T17" fmla="*/ 104 w 104"/>
                  <a:gd name="T18" fmla="*/ 128 h 128"/>
                </a:gdLst>
                <a:ahLst/>
                <a:cxnLst>
                  <a:cxn ang="T10">
                    <a:pos x="T0" y="T1"/>
                  </a:cxn>
                  <a:cxn ang="T11">
                    <a:pos x="T2" y="T3"/>
                  </a:cxn>
                  <a:cxn ang="T12">
                    <a:pos x="T4" y="T5"/>
                  </a:cxn>
                  <a:cxn ang="T13">
                    <a:pos x="T6" y="T7"/>
                  </a:cxn>
                  <a:cxn ang="T14">
                    <a:pos x="T8" y="T9"/>
                  </a:cxn>
                </a:cxnLst>
                <a:rect l="T15" t="T16" r="T17" b="T18"/>
                <a:pathLst>
                  <a:path w="104" h="128">
                    <a:moveTo>
                      <a:pt x="104" y="0"/>
                    </a:moveTo>
                    <a:lnTo>
                      <a:pt x="56" y="128"/>
                    </a:lnTo>
                    <a:lnTo>
                      <a:pt x="24" y="104"/>
                    </a:lnTo>
                    <a:lnTo>
                      <a:pt x="0" y="88"/>
                    </a:lnTo>
                    <a:lnTo>
                      <a:pt x="104" y="0"/>
                    </a:lnTo>
                    <a:close/>
                  </a:path>
                </a:pathLst>
              </a:custGeom>
              <a:solidFill>
                <a:schemeClr val="bg2"/>
              </a:solidFill>
              <a:ln w="9525">
                <a:solidFill>
                  <a:schemeClr val="bg2"/>
                </a:solidFill>
                <a:round/>
                <a:headEnd/>
                <a:tailEnd/>
              </a:ln>
            </p:spPr>
            <p:txBody>
              <a:bodyPr/>
              <a:lstStyle/>
              <a:p>
                <a:endParaRPr lang="en-US"/>
              </a:p>
            </p:txBody>
          </p:sp>
          <p:sp>
            <p:nvSpPr>
              <p:cNvPr id="184066" name="Line 572"/>
              <p:cNvSpPr>
                <a:spLocks noChangeShapeType="1"/>
              </p:cNvSpPr>
              <p:nvPr/>
            </p:nvSpPr>
            <p:spPr bwMode="auto">
              <a:xfrm flipV="1">
                <a:off x="3311" y="2483"/>
                <a:ext cx="362" cy="49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13" name="Group 573"/>
            <p:cNvGrpSpPr>
              <a:grpSpLocks/>
            </p:cNvGrpSpPr>
            <p:nvPr/>
          </p:nvGrpSpPr>
          <p:grpSpPr bwMode="auto">
            <a:xfrm>
              <a:off x="3772" y="2387"/>
              <a:ext cx="894" cy="596"/>
              <a:chOff x="3772" y="2387"/>
              <a:chExt cx="894" cy="596"/>
            </a:xfrm>
          </p:grpSpPr>
          <p:sp>
            <p:nvSpPr>
              <p:cNvPr id="184063" name="Freeform 574"/>
              <p:cNvSpPr>
                <a:spLocks/>
              </p:cNvSpPr>
              <p:nvPr/>
            </p:nvSpPr>
            <p:spPr bwMode="auto">
              <a:xfrm>
                <a:off x="4538" y="2387"/>
                <a:ext cx="128" cy="96"/>
              </a:xfrm>
              <a:custGeom>
                <a:avLst/>
                <a:gdLst>
                  <a:gd name="T0" fmla="*/ 128 w 128"/>
                  <a:gd name="T1" fmla="*/ 0 h 96"/>
                  <a:gd name="T2" fmla="*/ 32 w 128"/>
                  <a:gd name="T3" fmla="*/ 96 h 96"/>
                  <a:gd name="T4" fmla="*/ 16 w 128"/>
                  <a:gd name="T5" fmla="*/ 72 h 96"/>
                  <a:gd name="T6" fmla="*/ 0 w 128"/>
                  <a:gd name="T7" fmla="*/ 40 h 96"/>
                  <a:gd name="T8" fmla="*/ 128 w 128"/>
                  <a:gd name="T9" fmla="*/ 0 h 96"/>
                  <a:gd name="T10" fmla="*/ 0 60000 65536"/>
                  <a:gd name="T11" fmla="*/ 0 60000 65536"/>
                  <a:gd name="T12" fmla="*/ 0 60000 65536"/>
                  <a:gd name="T13" fmla="*/ 0 60000 65536"/>
                  <a:gd name="T14" fmla="*/ 0 60000 65536"/>
                  <a:gd name="T15" fmla="*/ 0 w 128"/>
                  <a:gd name="T16" fmla="*/ 0 h 96"/>
                  <a:gd name="T17" fmla="*/ 128 w 128"/>
                  <a:gd name="T18" fmla="*/ 96 h 96"/>
                </a:gdLst>
                <a:ahLst/>
                <a:cxnLst>
                  <a:cxn ang="T10">
                    <a:pos x="T0" y="T1"/>
                  </a:cxn>
                  <a:cxn ang="T11">
                    <a:pos x="T2" y="T3"/>
                  </a:cxn>
                  <a:cxn ang="T12">
                    <a:pos x="T4" y="T5"/>
                  </a:cxn>
                  <a:cxn ang="T13">
                    <a:pos x="T6" y="T7"/>
                  </a:cxn>
                  <a:cxn ang="T14">
                    <a:pos x="T8" y="T9"/>
                  </a:cxn>
                </a:cxnLst>
                <a:rect l="T15" t="T16" r="T17" b="T18"/>
                <a:pathLst>
                  <a:path w="128" h="96">
                    <a:moveTo>
                      <a:pt x="128" y="0"/>
                    </a:moveTo>
                    <a:lnTo>
                      <a:pt x="32" y="96"/>
                    </a:lnTo>
                    <a:lnTo>
                      <a:pt x="16" y="72"/>
                    </a:lnTo>
                    <a:lnTo>
                      <a:pt x="0" y="40"/>
                    </a:lnTo>
                    <a:lnTo>
                      <a:pt x="128" y="0"/>
                    </a:lnTo>
                    <a:close/>
                  </a:path>
                </a:pathLst>
              </a:custGeom>
              <a:solidFill>
                <a:schemeClr val="bg2"/>
              </a:solidFill>
              <a:ln w="9525">
                <a:solidFill>
                  <a:schemeClr val="bg2"/>
                </a:solidFill>
                <a:round/>
                <a:headEnd/>
                <a:tailEnd/>
              </a:ln>
            </p:spPr>
            <p:txBody>
              <a:bodyPr/>
              <a:lstStyle/>
              <a:p>
                <a:endParaRPr lang="en-US"/>
              </a:p>
            </p:txBody>
          </p:sp>
          <p:sp>
            <p:nvSpPr>
              <p:cNvPr id="184064" name="Line 575"/>
              <p:cNvSpPr>
                <a:spLocks noChangeShapeType="1"/>
              </p:cNvSpPr>
              <p:nvPr/>
            </p:nvSpPr>
            <p:spPr bwMode="auto">
              <a:xfrm flipV="1">
                <a:off x="3772" y="2454"/>
                <a:ext cx="790" cy="529"/>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14" name="Group 576"/>
            <p:cNvGrpSpPr>
              <a:grpSpLocks/>
            </p:cNvGrpSpPr>
            <p:nvPr/>
          </p:nvGrpSpPr>
          <p:grpSpPr bwMode="auto">
            <a:xfrm>
              <a:off x="3788" y="2076"/>
              <a:ext cx="886" cy="290"/>
              <a:chOff x="3788" y="2076"/>
              <a:chExt cx="886" cy="290"/>
            </a:xfrm>
          </p:grpSpPr>
          <p:sp>
            <p:nvSpPr>
              <p:cNvPr id="184061" name="Freeform 577"/>
              <p:cNvSpPr>
                <a:spLocks/>
              </p:cNvSpPr>
              <p:nvPr/>
            </p:nvSpPr>
            <p:spPr bwMode="auto">
              <a:xfrm>
                <a:off x="4530" y="2076"/>
                <a:ext cx="144" cy="80"/>
              </a:xfrm>
              <a:custGeom>
                <a:avLst/>
                <a:gdLst>
                  <a:gd name="T0" fmla="*/ 144 w 144"/>
                  <a:gd name="T1" fmla="*/ 0 h 80"/>
                  <a:gd name="T2" fmla="*/ 24 w 144"/>
                  <a:gd name="T3" fmla="*/ 80 h 80"/>
                  <a:gd name="T4" fmla="*/ 16 w 144"/>
                  <a:gd name="T5" fmla="*/ 48 h 80"/>
                  <a:gd name="T6" fmla="*/ 0 w 144"/>
                  <a:gd name="T7" fmla="*/ 16 h 80"/>
                  <a:gd name="T8" fmla="*/ 144 w 144"/>
                  <a:gd name="T9" fmla="*/ 0 h 80"/>
                  <a:gd name="T10" fmla="*/ 0 60000 65536"/>
                  <a:gd name="T11" fmla="*/ 0 60000 65536"/>
                  <a:gd name="T12" fmla="*/ 0 60000 65536"/>
                  <a:gd name="T13" fmla="*/ 0 60000 65536"/>
                  <a:gd name="T14" fmla="*/ 0 60000 65536"/>
                  <a:gd name="T15" fmla="*/ 0 w 144"/>
                  <a:gd name="T16" fmla="*/ 0 h 80"/>
                  <a:gd name="T17" fmla="*/ 144 w 144"/>
                  <a:gd name="T18" fmla="*/ 80 h 80"/>
                </a:gdLst>
                <a:ahLst/>
                <a:cxnLst>
                  <a:cxn ang="T10">
                    <a:pos x="T0" y="T1"/>
                  </a:cxn>
                  <a:cxn ang="T11">
                    <a:pos x="T2" y="T3"/>
                  </a:cxn>
                  <a:cxn ang="T12">
                    <a:pos x="T4" y="T5"/>
                  </a:cxn>
                  <a:cxn ang="T13">
                    <a:pos x="T6" y="T7"/>
                  </a:cxn>
                  <a:cxn ang="T14">
                    <a:pos x="T8" y="T9"/>
                  </a:cxn>
                </a:cxnLst>
                <a:rect l="T15" t="T16" r="T17" b="T18"/>
                <a:pathLst>
                  <a:path w="144" h="80">
                    <a:moveTo>
                      <a:pt x="144" y="0"/>
                    </a:moveTo>
                    <a:lnTo>
                      <a:pt x="24" y="80"/>
                    </a:lnTo>
                    <a:lnTo>
                      <a:pt x="16" y="48"/>
                    </a:lnTo>
                    <a:lnTo>
                      <a:pt x="0" y="16"/>
                    </a:lnTo>
                    <a:lnTo>
                      <a:pt x="144" y="0"/>
                    </a:lnTo>
                    <a:close/>
                  </a:path>
                </a:pathLst>
              </a:custGeom>
              <a:solidFill>
                <a:schemeClr val="bg2"/>
              </a:solidFill>
              <a:ln w="9525">
                <a:solidFill>
                  <a:schemeClr val="bg2"/>
                </a:solidFill>
                <a:round/>
                <a:headEnd/>
                <a:tailEnd/>
              </a:ln>
            </p:spPr>
            <p:txBody>
              <a:bodyPr/>
              <a:lstStyle/>
              <a:p>
                <a:endParaRPr lang="en-US"/>
              </a:p>
            </p:txBody>
          </p:sp>
          <p:sp>
            <p:nvSpPr>
              <p:cNvPr id="184062" name="Line 578"/>
              <p:cNvSpPr>
                <a:spLocks noChangeShapeType="1"/>
              </p:cNvSpPr>
              <p:nvPr/>
            </p:nvSpPr>
            <p:spPr bwMode="auto">
              <a:xfrm flipV="1">
                <a:off x="3788" y="2122"/>
                <a:ext cx="766"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15" name="Group 579"/>
            <p:cNvGrpSpPr>
              <a:grpSpLocks/>
            </p:cNvGrpSpPr>
            <p:nvPr/>
          </p:nvGrpSpPr>
          <p:grpSpPr bwMode="auto">
            <a:xfrm>
              <a:off x="3317" y="1769"/>
              <a:ext cx="886" cy="283"/>
              <a:chOff x="3317" y="1769"/>
              <a:chExt cx="886" cy="283"/>
            </a:xfrm>
          </p:grpSpPr>
          <p:sp>
            <p:nvSpPr>
              <p:cNvPr id="184059" name="Freeform 580"/>
              <p:cNvSpPr>
                <a:spLocks/>
              </p:cNvSpPr>
              <p:nvPr/>
            </p:nvSpPr>
            <p:spPr bwMode="auto">
              <a:xfrm>
                <a:off x="4067" y="1980"/>
                <a:ext cx="136" cy="72"/>
              </a:xfrm>
              <a:custGeom>
                <a:avLst/>
                <a:gdLst>
                  <a:gd name="T0" fmla="*/ 136 w 136"/>
                  <a:gd name="T1" fmla="*/ 72 h 72"/>
                  <a:gd name="T2" fmla="*/ 0 w 136"/>
                  <a:gd name="T3" fmla="*/ 64 h 72"/>
                  <a:gd name="T4" fmla="*/ 8 w 136"/>
                  <a:gd name="T5" fmla="*/ 32 h 72"/>
                  <a:gd name="T6" fmla="*/ 24 w 136"/>
                  <a:gd name="T7" fmla="*/ 0 h 72"/>
                  <a:gd name="T8" fmla="*/ 136 w 136"/>
                  <a:gd name="T9" fmla="*/ 72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72"/>
                    </a:moveTo>
                    <a:lnTo>
                      <a:pt x="0" y="64"/>
                    </a:lnTo>
                    <a:lnTo>
                      <a:pt x="8" y="32"/>
                    </a:lnTo>
                    <a:lnTo>
                      <a:pt x="24" y="0"/>
                    </a:lnTo>
                    <a:lnTo>
                      <a:pt x="136" y="72"/>
                    </a:lnTo>
                    <a:close/>
                  </a:path>
                </a:pathLst>
              </a:custGeom>
              <a:solidFill>
                <a:schemeClr val="bg2"/>
              </a:solidFill>
              <a:ln w="9525">
                <a:solidFill>
                  <a:schemeClr val="bg2"/>
                </a:solidFill>
                <a:round/>
                <a:headEnd/>
                <a:tailEnd/>
              </a:ln>
            </p:spPr>
            <p:txBody>
              <a:bodyPr/>
              <a:lstStyle/>
              <a:p>
                <a:endParaRPr lang="en-US"/>
              </a:p>
            </p:txBody>
          </p:sp>
          <p:sp>
            <p:nvSpPr>
              <p:cNvPr id="184060" name="Line 581"/>
              <p:cNvSpPr>
                <a:spLocks noChangeShapeType="1"/>
              </p:cNvSpPr>
              <p:nvPr/>
            </p:nvSpPr>
            <p:spPr bwMode="auto">
              <a:xfrm>
                <a:off x="3317" y="1769"/>
                <a:ext cx="766"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3416" name="Oval 582"/>
            <p:cNvSpPr>
              <a:spLocks noChangeArrowheads="1"/>
            </p:cNvSpPr>
            <p:nvPr/>
          </p:nvSpPr>
          <p:spPr bwMode="auto">
            <a:xfrm>
              <a:off x="3293" y="1741"/>
              <a:ext cx="32" cy="40"/>
            </a:xfrm>
            <a:prstGeom prst="ellipse">
              <a:avLst/>
            </a:prstGeom>
            <a:solidFill>
              <a:schemeClr val="bg2"/>
            </a:solidFill>
            <a:ln w="9525">
              <a:solidFill>
                <a:schemeClr val="bg2"/>
              </a:solidFill>
              <a:round/>
              <a:headEnd/>
              <a:tailEnd/>
            </a:ln>
          </p:spPr>
          <p:txBody>
            <a:bodyPr/>
            <a:lstStyle/>
            <a:p>
              <a:endParaRPr lang="en-US"/>
            </a:p>
          </p:txBody>
        </p:sp>
        <p:sp>
          <p:nvSpPr>
            <p:cNvPr id="183417" name="Oval 583"/>
            <p:cNvSpPr>
              <a:spLocks noChangeArrowheads="1"/>
            </p:cNvSpPr>
            <p:nvPr/>
          </p:nvSpPr>
          <p:spPr bwMode="auto">
            <a:xfrm>
              <a:off x="3293" y="1741"/>
              <a:ext cx="32" cy="40"/>
            </a:xfrm>
            <a:prstGeom prst="ellipse">
              <a:avLst/>
            </a:prstGeom>
            <a:solidFill>
              <a:schemeClr val="bg2"/>
            </a:solidFill>
            <a:ln w="25400">
              <a:solidFill>
                <a:schemeClr val="bg2"/>
              </a:solidFill>
              <a:round/>
              <a:headEnd/>
              <a:tailEnd/>
            </a:ln>
          </p:spPr>
          <p:txBody>
            <a:bodyPr/>
            <a:lstStyle/>
            <a:p>
              <a:endParaRPr lang="en-US"/>
            </a:p>
          </p:txBody>
        </p:sp>
        <p:sp>
          <p:nvSpPr>
            <p:cNvPr id="183418" name="Oval 584"/>
            <p:cNvSpPr>
              <a:spLocks noChangeArrowheads="1"/>
            </p:cNvSpPr>
            <p:nvPr/>
          </p:nvSpPr>
          <p:spPr bwMode="auto">
            <a:xfrm>
              <a:off x="3293" y="2044"/>
              <a:ext cx="32" cy="40"/>
            </a:xfrm>
            <a:prstGeom prst="ellipse">
              <a:avLst/>
            </a:prstGeom>
            <a:solidFill>
              <a:schemeClr val="bg2"/>
            </a:solidFill>
            <a:ln w="9525">
              <a:solidFill>
                <a:schemeClr val="bg2"/>
              </a:solidFill>
              <a:round/>
              <a:headEnd/>
              <a:tailEnd/>
            </a:ln>
          </p:spPr>
          <p:txBody>
            <a:bodyPr/>
            <a:lstStyle/>
            <a:p>
              <a:endParaRPr lang="en-US"/>
            </a:p>
          </p:txBody>
        </p:sp>
        <p:sp>
          <p:nvSpPr>
            <p:cNvPr id="183419" name="Oval 585"/>
            <p:cNvSpPr>
              <a:spLocks noChangeArrowheads="1"/>
            </p:cNvSpPr>
            <p:nvPr/>
          </p:nvSpPr>
          <p:spPr bwMode="auto">
            <a:xfrm>
              <a:off x="3293" y="2044"/>
              <a:ext cx="32" cy="40"/>
            </a:xfrm>
            <a:prstGeom prst="ellipse">
              <a:avLst/>
            </a:prstGeom>
            <a:solidFill>
              <a:schemeClr val="bg2"/>
            </a:solidFill>
            <a:ln w="25400">
              <a:solidFill>
                <a:schemeClr val="bg2"/>
              </a:solidFill>
              <a:round/>
              <a:headEnd/>
              <a:tailEnd/>
            </a:ln>
          </p:spPr>
          <p:txBody>
            <a:bodyPr/>
            <a:lstStyle/>
            <a:p>
              <a:endParaRPr lang="en-US"/>
            </a:p>
          </p:txBody>
        </p:sp>
        <p:sp>
          <p:nvSpPr>
            <p:cNvPr id="183420" name="Oval 586"/>
            <p:cNvSpPr>
              <a:spLocks noChangeArrowheads="1"/>
            </p:cNvSpPr>
            <p:nvPr/>
          </p:nvSpPr>
          <p:spPr bwMode="auto">
            <a:xfrm>
              <a:off x="3293" y="2355"/>
              <a:ext cx="32" cy="32"/>
            </a:xfrm>
            <a:prstGeom prst="ellipse">
              <a:avLst/>
            </a:prstGeom>
            <a:solidFill>
              <a:schemeClr val="bg2"/>
            </a:solidFill>
            <a:ln w="9525">
              <a:solidFill>
                <a:schemeClr val="bg2"/>
              </a:solidFill>
              <a:round/>
              <a:headEnd/>
              <a:tailEnd/>
            </a:ln>
          </p:spPr>
          <p:txBody>
            <a:bodyPr/>
            <a:lstStyle/>
            <a:p>
              <a:endParaRPr lang="en-US"/>
            </a:p>
          </p:txBody>
        </p:sp>
        <p:sp>
          <p:nvSpPr>
            <p:cNvPr id="183421" name="Oval 587"/>
            <p:cNvSpPr>
              <a:spLocks noChangeArrowheads="1"/>
            </p:cNvSpPr>
            <p:nvPr/>
          </p:nvSpPr>
          <p:spPr bwMode="auto">
            <a:xfrm>
              <a:off x="3293"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83422" name="Oval 588"/>
            <p:cNvSpPr>
              <a:spLocks noChangeArrowheads="1"/>
            </p:cNvSpPr>
            <p:nvPr/>
          </p:nvSpPr>
          <p:spPr bwMode="auto">
            <a:xfrm>
              <a:off x="3293" y="2658"/>
              <a:ext cx="32" cy="40"/>
            </a:xfrm>
            <a:prstGeom prst="ellipse">
              <a:avLst/>
            </a:prstGeom>
            <a:solidFill>
              <a:schemeClr val="bg2"/>
            </a:solidFill>
            <a:ln w="9525">
              <a:solidFill>
                <a:schemeClr val="bg2"/>
              </a:solidFill>
              <a:round/>
              <a:headEnd/>
              <a:tailEnd/>
            </a:ln>
          </p:spPr>
          <p:txBody>
            <a:bodyPr/>
            <a:lstStyle/>
            <a:p>
              <a:endParaRPr lang="en-US"/>
            </a:p>
          </p:txBody>
        </p:sp>
        <p:sp>
          <p:nvSpPr>
            <p:cNvPr id="183423" name="Oval 589"/>
            <p:cNvSpPr>
              <a:spLocks noChangeArrowheads="1"/>
            </p:cNvSpPr>
            <p:nvPr/>
          </p:nvSpPr>
          <p:spPr bwMode="auto">
            <a:xfrm>
              <a:off x="3293" y="2658"/>
              <a:ext cx="32" cy="40"/>
            </a:xfrm>
            <a:prstGeom prst="ellipse">
              <a:avLst/>
            </a:prstGeom>
            <a:solidFill>
              <a:schemeClr val="bg2"/>
            </a:solidFill>
            <a:ln w="25400">
              <a:solidFill>
                <a:schemeClr val="bg2"/>
              </a:solidFill>
              <a:round/>
              <a:headEnd/>
              <a:tailEnd/>
            </a:ln>
          </p:spPr>
          <p:txBody>
            <a:bodyPr/>
            <a:lstStyle/>
            <a:p>
              <a:endParaRPr lang="en-US"/>
            </a:p>
          </p:txBody>
        </p:sp>
        <p:sp>
          <p:nvSpPr>
            <p:cNvPr id="183424" name="Oval 590"/>
            <p:cNvSpPr>
              <a:spLocks noChangeArrowheads="1"/>
            </p:cNvSpPr>
            <p:nvPr/>
          </p:nvSpPr>
          <p:spPr bwMode="auto">
            <a:xfrm>
              <a:off x="3285" y="2969"/>
              <a:ext cx="32" cy="32"/>
            </a:xfrm>
            <a:prstGeom prst="ellipse">
              <a:avLst/>
            </a:prstGeom>
            <a:solidFill>
              <a:schemeClr val="bg2"/>
            </a:solidFill>
            <a:ln w="9525">
              <a:solidFill>
                <a:schemeClr val="bg2"/>
              </a:solidFill>
              <a:round/>
              <a:headEnd/>
              <a:tailEnd/>
            </a:ln>
          </p:spPr>
          <p:txBody>
            <a:bodyPr/>
            <a:lstStyle/>
            <a:p>
              <a:endParaRPr lang="en-US"/>
            </a:p>
          </p:txBody>
        </p:sp>
        <p:sp>
          <p:nvSpPr>
            <p:cNvPr id="183425" name="Oval 591"/>
            <p:cNvSpPr>
              <a:spLocks noChangeArrowheads="1"/>
            </p:cNvSpPr>
            <p:nvPr/>
          </p:nvSpPr>
          <p:spPr bwMode="auto">
            <a:xfrm>
              <a:off x="3285" y="2969"/>
              <a:ext cx="32" cy="32"/>
            </a:xfrm>
            <a:prstGeom prst="ellipse">
              <a:avLst/>
            </a:prstGeom>
            <a:solidFill>
              <a:schemeClr val="bg2"/>
            </a:solidFill>
            <a:ln w="25400">
              <a:solidFill>
                <a:schemeClr val="bg2"/>
              </a:solidFill>
              <a:round/>
              <a:headEnd/>
              <a:tailEnd/>
            </a:ln>
          </p:spPr>
          <p:txBody>
            <a:bodyPr/>
            <a:lstStyle/>
            <a:p>
              <a:endParaRPr lang="en-US"/>
            </a:p>
          </p:txBody>
        </p:sp>
        <p:grpSp>
          <p:nvGrpSpPr>
            <p:cNvPr id="183426" name="Group 592"/>
            <p:cNvGrpSpPr>
              <a:grpSpLocks/>
            </p:cNvGrpSpPr>
            <p:nvPr/>
          </p:nvGrpSpPr>
          <p:grpSpPr bwMode="auto">
            <a:xfrm>
              <a:off x="3748" y="1741"/>
              <a:ext cx="40" cy="1260"/>
              <a:chOff x="3748" y="1741"/>
              <a:chExt cx="40" cy="1260"/>
            </a:xfrm>
          </p:grpSpPr>
          <p:sp>
            <p:nvSpPr>
              <p:cNvPr id="184049" name="Oval 593"/>
              <p:cNvSpPr>
                <a:spLocks noChangeArrowheads="1"/>
              </p:cNvSpPr>
              <p:nvPr/>
            </p:nvSpPr>
            <p:spPr bwMode="auto">
              <a:xfrm>
                <a:off x="3748" y="1741"/>
                <a:ext cx="40" cy="32"/>
              </a:xfrm>
              <a:prstGeom prst="ellipse">
                <a:avLst/>
              </a:prstGeom>
              <a:solidFill>
                <a:schemeClr val="bg2"/>
              </a:solidFill>
              <a:ln w="9525">
                <a:solidFill>
                  <a:schemeClr val="bg2"/>
                </a:solidFill>
                <a:round/>
                <a:headEnd/>
                <a:tailEnd/>
              </a:ln>
            </p:spPr>
            <p:txBody>
              <a:bodyPr/>
              <a:lstStyle/>
              <a:p>
                <a:endParaRPr lang="en-US"/>
              </a:p>
            </p:txBody>
          </p:sp>
          <p:sp>
            <p:nvSpPr>
              <p:cNvPr id="184050" name="Oval 594"/>
              <p:cNvSpPr>
                <a:spLocks noChangeArrowheads="1"/>
              </p:cNvSpPr>
              <p:nvPr/>
            </p:nvSpPr>
            <p:spPr bwMode="auto">
              <a:xfrm>
                <a:off x="3748" y="1741"/>
                <a:ext cx="40" cy="32"/>
              </a:xfrm>
              <a:prstGeom prst="ellipse">
                <a:avLst/>
              </a:prstGeom>
              <a:solidFill>
                <a:schemeClr val="bg2"/>
              </a:solidFill>
              <a:ln w="25400">
                <a:solidFill>
                  <a:schemeClr val="bg2"/>
                </a:solidFill>
                <a:round/>
                <a:headEnd/>
                <a:tailEnd/>
              </a:ln>
            </p:spPr>
            <p:txBody>
              <a:bodyPr/>
              <a:lstStyle/>
              <a:p>
                <a:endParaRPr lang="en-US"/>
              </a:p>
            </p:txBody>
          </p:sp>
          <p:sp>
            <p:nvSpPr>
              <p:cNvPr id="184051" name="Oval 595"/>
              <p:cNvSpPr>
                <a:spLocks noChangeArrowheads="1"/>
              </p:cNvSpPr>
              <p:nvPr/>
            </p:nvSpPr>
            <p:spPr bwMode="auto">
              <a:xfrm>
                <a:off x="3756" y="2044"/>
                <a:ext cx="32" cy="32"/>
              </a:xfrm>
              <a:prstGeom prst="ellipse">
                <a:avLst/>
              </a:prstGeom>
              <a:solidFill>
                <a:schemeClr val="bg2"/>
              </a:solidFill>
              <a:ln w="9525">
                <a:solidFill>
                  <a:schemeClr val="bg2"/>
                </a:solidFill>
                <a:round/>
                <a:headEnd/>
                <a:tailEnd/>
              </a:ln>
            </p:spPr>
            <p:txBody>
              <a:bodyPr/>
              <a:lstStyle/>
              <a:p>
                <a:endParaRPr lang="en-US"/>
              </a:p>
            </p:txBody>
          </p:sp>
          <p:sp>
            <p:nvSpPr>
              <p:cNvPr id="184052" name="Oval 596"/>
              <p:cNvSpPr>
                <a:spLocks noChangeArrowheads="1"/>
              </p:cNvSpPr>
              <p:nvPr/>
            </p:nvSpPr>
            <p:spPr bwMode="auto">
              <a:xfrm>
                <a:off x="3756" y="2044"/>
                <a:ext cx="32" cy="32"/>
              </a:xfrm>
              <a:prstGeom prst="ellipse">
                <a:avLst/>
              </a:prstGeom>
              <a:solidFill>
                <a:schemeClr val="bg2"/>
              </a:solidFill>
              <a:ln w="25400">
                <a:solidFill>
                  <a:schemeClr val="bg2"/>
                </a:solidFill>
                <a:round/>
                <a:headEnd/>
                <a:tailEnd/>
              </a:ln>
            </p:spPr>
            <p:txBody>
              <a:bodyPr/>
              <a:lstStyle/>
              <a:p>
                <a:endParaRPr lang="en-US"/>
              </a:p>
            </p:txBody>
          </p:sp>
          <p:sp>
            <p:nvSpPr>
              <p:cNvPr id="184053" name="Oval 597"/>
              <p:cNvSpPr>
                <a:spLocks noChangeArrowheads="1"/>
              </p:cNvSpPr>
              <p:nvPr/>
            </p:nvSpPr>
            <p:spPr bwMode="auto">
              <a:xfrm>
                <a:off x="3756" y="2355"/>
                <a:ext cx="32" cy="32"/>
              </a:xfrm>
              <a:prstGeom prst="ellipse">
                <a:avLst/>
              </a:prstGeom>
              <a:solidFill>
                <a:schemeClr val="bg2"/>
              </a:solidFill>
              <a:ln w="9525">
                <a:solidFill>
                  <a:schemeClr val="bg2"/>
                </a:solidFill>
                <a:round/>
                <a:headEnd/>
                <a:tailEnd/>
              </a:ln>
            </p:spPr>
            <p:txBody>
              <a:bodyPr/>
              <a:lstStyle/>
              <a:p>
                <a:endParaRPr lang="en-US"/>
              </a:p>
            </p:txBody>
          </p:sp>
          <p:sp>
            <p:nvSpPr>
              <p:cNvPr id="184054" name="Oval 598"/>
              <p:cNvSpPr>
                <a:spLocks noChangeArrowheads="1"/>
              </p:cNvSpPr>
              <p:nvPr/>
            </p:nvSpPr>
            <p:spPr bwMode="auto">
              <a:xfrm>
                <a:off x="3756"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84055" name="Oval 599"/>
              <p:cNvSpPr>
                <a:spLocks noChangeArrowheads="1"/>
              </p:cNvSpPr>
              <p:nvPr/>
            </p:nvSpPr>
            <p:spPr bwMode="auto">
              <a:xfrm>
                <a:off x="3748" y="2658"/>
                <a:ext cx="40" cy="32"/>
              </a:xfrm>
              <a:prstGeom prst="ellipse">
                <a:avLst/>
              </a:prstGeom>
              <a:solidFill>
                <a:schemeClr val="bg2"/>
              </a:solidFill>
              <a:ln w="9525">
                <a:solidFill>
                  <a:schemeClr val="bg2"/>
                </a:solidFill>
                <a:round/>
                <a:headEnd/>
                <a:tailEnd/>
              </a:ln>
            </p:spPr>
            <p:txBody>
              <a:bodyPr/>
              <a:lstStyle/>
              <a:p>
                <a:endParaRPr lang="en-US"/>
              </a:p>
            </p:txBody>
          </p:sp>
          <p:sp>
            <p:nvSpPr>
              <p:cNvPr id="184056" name="Oval 600"/>
              <p:cNvSpPr>
                <a:spLocks noChangeArrowheads="1"/>
              </p:cNvSpPr>
              <p:nvPr/>
            </p:nvSpPr>
            <p:spPr bwMode="auto">
              <a:xfrm>
                <a:off x="3748" y="2658"/>
                <a:ext cx="40" cy="32"/>
              </a:xfrm>
              <a:prstGeom prst="ellipse">
                <a:avLst/>
              </a:prstGeom>
              <a:solidFill>
                <a:schemeClr val="bg2"/>
              </a:solidFill>
              <a:ln w="25400">
                <a:solidFill>
                  <a:schemeClr val="bg2"/>
                </a:solidFill>
                <a:round/>
                <a:headEnd/>
                <a:tailEnd/>
              </a:ln>
            </p:spPr>
            <p:txBody>
              <a:bodyPr/>
              <a:lstStyle/>
              <a:p>
                <a:endParaRPr lang="en-US"/>
              </a:p>
            </p:txBody>
          </p:sp>
          <p:sp>
            <p:nvSpPr>
              <p:cNvPr id="184057" name="Oval 601"/>
              <p:cNvSpPr>
                <a:spLocks noChangeArrowheads="1"/>
              </p:cNvSpPr>
              <p:nvPr/>
            </p:nvSpPr>
            <p:spPr bwMode="auto">
              <a:xfrm>
                <a:off x="3748" y="2969"/>
                <a:ext cx="32" cy="32"/>
              </a:xfrm>
              <a:prstGeom prst="ellipse">
                <a:avLst/>
              </a:prstGeom>
              <a:solidFill>
                <a:schemeClr val="bg2"/>
              </a:solidFill>
              <a:ln w="9525">
                <a:solidFill>
                  <a:schemeClr val="bg2"/>
                </a:solidFill>
                <a:round/>
                <a:headEnd/>
                <a:tailEnd/>
              </a:ln>
            </p:spPr>
            <p:txBody>
              <a:bodyPr/>
              <a:lstStyle/>
              <a:p>
                <a:endParaRPr lang="en-US"/>
              </a:p>
            </p:txBody>
          </p:sp>
          <p:sp>
            <p:nvSpPr>
              <p:cNvPr id="184058" name="Oval 602"/>
              <p:cNvSpPr>
                <a:spLocks noChangeArrowheads="1"/>
              </p:cNvSpPr>
              <p:nvPr/>
            </p:nvSpPr>
            <p:spPr bwMode="auto">
              <a:xfrm>
                <a:off x="3748" y="2969"/>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3427" name="Group 603"/>
            <p:cNvGrpSpPr>
              <a:grpSpLocks/>
            </p:cNvGrpSpPr>
            <p:nvPr/>
          </p:nvGrpSpPr>
          <p:grpSpPr bwMode="auto">
            <a:xfrm>
              <a:off x="4203" y="1749"/>
              <a:ext cx="48" cy="1252"/>
              <a:chOff x="4203" y="1749"/>
              <a:chExt cx="48" cy="1252"/>
            </a:xfrm>
          </p:grpSpPr>
          <p:sp>
            <p:nvSpPr>
              <p:cNvPr id="184039" name="Oval 604"/>
              <p:cNvSpPr>
                <a:spLocks noChangeArrowheads="1"/>
              </p:cNvSpPr>
              <p:nvPr/>
            </p:nvSpPr>
            <p:spPr bwMode="auto">
              <a:xfrm>
                <a:off x="4211" y="1749"/>
                <a:ext cx="32" cy="32"/>
              </a:xfrm>
              <a:prstGeom prst="ellipse">
                <a:avLst/>
              </a:prstGeom>
              <a:solidFill>
                <a:schemeClr val="bg2"/>
              </a:solidFill>
              <a:ln w="9525">
                <a:solidFill>
                  <a:schemeClr val="bg2"/>
                </a:solidFill>
                <a:round/>
                <a:headEnd/>
                <a:tailEnd/>
              </a:ln>
            </p:spPr>
            <p:txBody>
              <a:bodyPr/>
              <a:lstStyle/>
              <a:p>
                <a:endParaRPr lang="en-US"/>
              </a:p>
            </p:txBody>
          </p:sp>
          <p:sp>
            <p:nvSpPr>
              <p:cNvPr id="184040" name="Oval 605"/>
              <p:cNvSpPr>
                <a:spLocks noChangeArrowheads="1"/>
              </p:cNvSpPr>
              <p:nvPr/>
            </p:nvSpPr>
            <p:spPr bwMode="auto">
              <a:xfrm>
                <a:off x="4211" y="1749"/>
                <a:ext cx="32" cy="32"/>
              </a:xfrm>
              <a:prstGeom prst="ellipse">
                <a:avLst/>
              </a:prstGeom>
              <a:solidFill>
                <a:schemeClr val="bg2"/>
              </a:solidFill>
              <a:ln w="25400">
                <a:solidFill>
                  <a:schemeClr val="bg2"/>
                </a:solidFill>
                <a:round/>
                <a:headEnd/>
                <a:tailEnd/>
              </a:ln>
            </p:spPr>
            <p:txBody>
              <a:bodyPr/>
              <a:lstStyle/>
              <a:p>
                <a:endParaRPr lang="en-US"/>
              </a:p>
            </p:txBody>
          </p:sp>
          <p:sp>
            <p:nvSpPr>
              <p:cNvPr id="184041" name="Oval 606"/>
              <p:cNvSpPr>
                <a:spLocks noChangeArrowheads="1"/>
              </p:cNvSpPr>
              <p:nvPr/>
            </p:nvSpPr>
            <p:spPr bwMode="auto">
              <a:xfrm>
                <a:off x="4219" y="2052"/>
                <a:ext cx="32" cy="32"/>
              </a:xfrm>
              <a:prstGeom prst="ellipse">
                <a:avLst/>
              </a:prstGeom>
              <a:solidFill>
                <a:schemeClr val="bg2"/>
              </a:solidFill>
              <a:ln w="9525">
                <a:solidFill>
                  <a:schemeClr val="bg2"/>
                </a:solidFill>
                <a:round/>
                <a:headEnd/>
                <a:tailEnd/>
              </a:ln>
            </p:spPr>
            <p:txBody>
              <a:bodyPr/>
              <a:lstStyle/>
              <a:p>
                <a:endParaRPr lang="en-US"/>
              </a:p>
            </p:txBody>
          </p:sp>
          <p:sp>
            <p:nvSpPr>
              <p:cNvPr id="184042" name="Oval 607"/>
              <p:cNvSpPr>
                <a:spLocks noChangeArrowheads="1"/>
              </p:cNvSpPr>
              <p:nvPr/>
            </p:nvSpPr>
            <p:spPr bwMode="auto">
              <a:xfrm>
                <a:off x="4219" y="2052"/>
                <a:ext cx="32" cy="32"/>
              </a:xfrm>
              <a:prstGeom prst="ellipse">
                <a:avLst/>
              </a:prstGeom>
              <a:solidFill>
                <a:schemeClr val="bg2"/>
              </a:solidFill>
              <a:ln w="25400">
                <a:solidFill>
                  <a:schemeClr val="bg2"/>
                </a:solidFill>
                <a:round/>
                <a:headEnd/>
                <a:tailEnd/>
              </a:ln>
            </p:spPr>
            <p:txBody>
              <a:bodyPr/>
              <a:lstStyle/>
              <a:p>
                <a:endParaRPr lang="en-US"/>
              </a:p>
            </p:txBody>
          </p:sp>
          <p:sp>
            <p:nvSpPr>
              <p:cNvPr id="184043" name="Oval 608"/>
              <p:cNvSpPr>
                <a:spLocks noChangeArrowheads="1"/>
              </p:cNvSpPr>
              <p:nvPr/>
            </p:nvSpPr>
            <p:spPr bwMode="auto">
              <a:xfrm>
                <a:off x="4219" y="2355"/>
                <a:ext cx="32" cy="32"/>
              </a:xfrm>
              <a:prstGeom prst="ellipse">
                <a:avLst/>
              </a:prstGeom>
              <a:solidFill>
                <a:schemeClr val="bg2"/>
              </a:solidFill>
              <a:ln w="9525">
                <a:solidFill>
                  <a:schemeClr val="bg2"/>
                </a:solidFill>
                <a:round/>
                <a:headEnd/>
                <a:tailEnd/>
              </a:ln>
            </p:spPr>
            <p:txBody>
              <a:bodyPr/>
              <a:lstStyle/>
              <a:p>
                <a:endParaRPr lang="en-US"/>
              </a:p>
            </p:txBody>
          </p:sp>
          <p:sp>
            <p:nvSpPr>
              <p:cNvPr id="184044" name="Oval 609"/>
              <p:cNvSpPr>
                <a:spLocks noChangeArrowheads="1"/>
              </p:cNvSpPr>
              <p:nvPr/>
            </p:nvSpPr>
            <p:spPr bwMode="auto">
              <a:xfrm>
                <a:off x="4219"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84045" name="Oval 610"/>
              <p:cNvSpPr>
                <a:spLocks noChangeArrowheads="1"/>
              </p:cNvSpPr>
              <p:nvPr/>
            </p:nvSpPr>
            <p:spPr bwMode="auto">
              <a:xfrm>
                <a:off x="4211" y="2666"/>
                <a:ext cx="32" cy="32"/>
              </a:xfrm>
              <a:prstGeom prst="ellipse">
                <a:avLst/>
              </a:prstGeom>
              <a:solidFill>
                <a:schemeClr val="bg2"/>
              </a:solidFill>
              <a:ln w="9525">
                <a:solidFill>
                  <a:schemeClr val="bg2"/>
                </a:solidFill>
                <a:round/>
                <a:headEnd/>
                <a:tailEnd/>
              </a:ln>
            </p:spPr>
            <p:txBody>
              <a:bodyPr/>
              <a:lstStyle/>
              <a:p>
                <a:endParaRPr lang="en-US"/>
              </a:p>
            </p:txBody>
          </p:sp>
          <p:sp>
            <p:nvSpPr>
              <p:cNvPr id="184046" name="Oval 611"/>
              <p:cNvSpPr>
                <a:spLocks noChangeArrowheads="1"/>
              </p:cNvSpPr>
              <p:nvPr/>
            </p:nvSpPr>
            <p:spPr bwMode="auto">
              <a:xfrm>
                <a:off x="4211" y="2666"/>
                <a:ext cx="32" cy="32"/>
              </a:xfrm>
              <a:prstGeom prst="ellipse">
                <a:avLst/>
              </a:prstGeom>
              <a:solidFill>
                <a:schemeClr val="bg2"/>
              </a:solidFill>
              <a:ln w="25400">
                <a:solidFill>
                  <a:schemeClr val="bg2"/>
                </a:solidFill>
                <a:round/>
                <a:headEnd/>
                <a:tailEnd/>
              </a:ln>
            </p:spPr>
            <p:txBody>
              <a:bodyPr/>
              <a:lstStyle/>
              <a:p>
                <a:endParaRPr lang="en-US"/>
              </a:p>
            </p:txBody>
          </p:sp>
          <p:sp>
            <p:nvSpPr>
              <p:cNvPr id="184047" name="Oval 612"/>
              <p:cNvSpPr>
                <a:spLocks noChangeArrowheads="1"/>
              </p:cNvSpPr>
              <p:nvPr/>
            </p:nvSpPr>
            <p:spPr bwMode="auto">
              <a:xfrm>
                <a:off x="4203" y="2969"/>
                <a:ext cx="40" cy="32"/>
              </a:xfrm>
              <a:prstGeom prst="ellipse">
                <a:avLst/>
              </a:prstGeom>
              <a:solidFill>
                <a:schemeClr val="bg2"/>
              </a:solidFill>
              <a:ln w="9525">
                <a:solidFill>
                  <a:schemeClr val="bg2"/>
                </a:solidFill>
                <a:round/>
                <a:headEnd/>
                <a:tailEnd/>
              </a:ln>
            </p:spPr>
            <p:txBody>
              <a:bodyPr/>
              <a:lstStyle/>
              <a:p>
                <a:endParaRPr lang="en-US"/>
              </a:p>
            </p:txBody>
          </p:sp>
          <p:sp>
            <p:nvSpPr>
              <p:cNvPr id="184048" name="Oval 613"/>
              <p:cNvSpPr>
                <a:spLocks noChangeArrowheads="1"/>
              </p:cNvSpPr>
              <p:nvPr/>
            </p:nvSpPr>
            <p:spPr bwMode="auto">
              <a:xfrm>
                <a:off x="4203" y="2969"/>
                <a:ext cx="40" cy="32"/>
              </a:xfrm>
              <a:prstGeom prst="ellipse">
                <a:avLst/>
              </a:prstGeom>
              <a:solidFill>
                <a:schemeClr val="bg2"/>
              </a:solidFill>
              <a:ln w="25400">
                <a:solidFill>
                  <a:schemeClr val="bg2"/>
                </a:solidFill>
                <a:round/>
                <a:headEnd/>
                <a:tailEnd/>
              </a:ln>
            </p:spPr>
            <p:txBody>
              <a:bodyPr/>
              <a:lstStyle/>
              <a:p>
                <a:endParaRPr lang="en-US"/>
              </a:p>
            </p:txBody>
          </p:sp>
        </p:grpSp>
        <p:grpSp>
          <p:nvGrpSpPr>
            <p:cNvPr id="183428" name="Group 614"/>
            <p:cNvGrpSpPr>
              <a:grpSpLocks/>
            </p:cNvGrpSpPr>
            <p:nvPr/>
          </p:nvGrpSpPr>
          <p:grpSpPr bwMode="auto">
            <a:xfrm>
              <a:off x="3317" y="2076"/>
              <a:ext cx="431" cy="284"/>
              <a:chOff x="3317" y="2076"/>
              <a:chExt cx="431" cy="284"/>
            </a:xfrm>
          </p:grpSpPr>
          <p:sp>
            <p:nvSpPr>
              <p:cNvPr id="184037" name="Freeform 615"/>
              <p:cNvSpPr>
                <a:spLocks/>
              </p:cNvSpPr>
              <p:nvPr/>
            </p:nvSpPr>
            <p:spPr bwMode="auto">
              <a:xfrm>
                <a:off x="3620" y="2076"/>
                <a:ext cx="128" cy="104"/>
              </a:xfrm>
              <a:custGeom>
                <a:avLst/>
                <a:gdLst>
                  <a:gd name="T0" fmla="*/ 128 w 128"/>
                  <a:gd name="T1" fmla="*/ 0 h 104"/>
                  <a:gd name="T2" fmla="*/ 40 w 128"/>
                  <a:gd name="T3" fmla="*/ 104 h 104"/>
                  <a:gd name="T4" fmla="*/ 16 w 128"/>
                  <a:gd name="T5" fmla="*/ 72 h 104"/>
                  <a:gd name="T6" fmla="*/ 0 w 128"/>
                  <a:gd name="T7" fmla="*/ 48 h 104"/>
                  <a:gd name="T8" fmla="*/ 128 w 128"/>
                  <a:gd name="T9" fmla="*/ 0 h 104"/>
                  <a:gd name="T10" fmla="*/ 0 60000 65536"/>
                  <a:gd name="T11" fmla="*/ 0 60000 65536"/>
                  <a:gd name="T12" fmla="*/ 0 60000 65536"/>
                  <a:gd name="T13" fmla="*/ 0 60000 65536"/>
                  <a:gd name="T14" fmla="*/ 0 60000 65536"/>
                  <a:gd name="T15" fmla="*/ 0 w 128"/>
                  <a:gd name="T16" fmla="*/ 0 h 104"/>
                  <a:gd name="T17" fmla="*/ 128 w 128"/>
                  <a:gd name="T18" fmla="*/ 104 h 104"/>
                </a:gdLst>
                <a:ahLst/>
                <a:cxnLst>
                  <a:cxn ang="T10">
                    <a:pos x="T0" y="T1"/>
                  </a:cxn>
                  <a:cxn ang="T11">
                    <a:pos x="T2" y="T3"/>
                  </a:cxn>
                  <a:cxn ang="T12">
                    <a:pos x="T4" y="T5"/>
                  </a:cxn>
                  <a:cxn ang="T13">
                    <a:pos x="T6" y="T7"/>
                  </a:cxn>
                  <a:cxn ang="T14">
                    <a:pos x="T8" y="T9"/>
                  </a:cxn>
                </a:cxnLst>
                <a:rect l="T15" t="T16" r="T17" b="T18"/>
                <a:pathLst>
                  <a:path w="128" h="104">
                    <a:moveTo>
                      <a:pt x="128" y="0"/>
                    </a:moveTo>
                    <a:lnTo>
                      <a:pt x="40" y="104"/>
                    </a:lnTo>
                    <a:lnTo>
                      <a:pt x="16" y="72"/>
                    </a:lnTo>
                    <a:lnTo>
                      <a:pt x="0" y="48"/>
                    </a:lnTo>
                    <a:lnTo>
                      <a:pt x="128" y="0"/>
                    </a:lnTo>
                    <a:close/>
                  </a:path>
                </a:pathLst>
              </a:custGeom>
              <a:solidFill>
                <a:schemeClr val="bg2"/>
              </a:solidFill>
              <a:ln w="9525">
                <a:solidFill>
                  <a:schemeClr val="bg2"/>
                </a:solidFill>
                <a:round/>
                <a:headEnd/>
                <a:tailEnd/>
              </a:ln>
            </p:spPr>
            <p:txBody>
              <a:bodyPr/>
              <a:lstStyle/>
              <a:p>
                <a:endParaRPr lang="en-US"/>
              </a:p>
            </p:txBody>
          </p:sp>
          <p:sp>
            <p:nvSpPr>
              <p:cNvPr id="184038" name="Line 616"/>
              <p:cNvSpPr>
                <a:spLocks noChangeShapeType="1"/>
              </p:cNvSpPr>
              <p:nvPr/>
            </p:nvSpPr>
            <p:spPr bwMode="auto">
              <a:xfrm flipV="1">
                <a:off x="3317" y="2143"/>
                <a:ext cx="327" cy="217"/>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29" name="Group 617"/>
            <p:cNvGrpSpPr>
              <a:grpSpLocks/>
            </p:cNvGrpSpPr>
            <p:nvPr/>
          </p:nvGrpSpPr>
          <p:grpSpPr bwMode="auto">
            <a:xfrm>
              <a:off x="3325" y="1733"/>
              <a:ext cx="415" cy="56"/>
              <a:chOff x="3325" y="1733"/>
              <a:chExt cx="415" cy="56"/>
            </a:xfrm>
          </p:grpSpPr>
          <p:sp>
            <p:nvSpPr>
              <p:cNvPr id="184029" name="Freeform 618"/>
              <p:cNvSpPr>
                <a:spLocks/>
              </p:cNvSpPr>
              <p:nvPr/>
            </p:nvSpPr>
            <p:spPr bwMode="auto">
              <a:xfrm>
                <a:off x="3628"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030" name="Group 619"/>
              <p:cNvGrpSpPr>
                <a:grpSpLocks/>
              </p:cNvGrpSpPr>
              <p:nvPr/>
            </p:nvGrpSpPr>
            <p:grpSpPr bwMode="auto">
              <a:xfrm>
                <a:off x="3325" y="1757"/>
                <a:ext cx="295" cy="1"/>
                <a:chOff x="3325" y="1757"/>
                <a:chExt cx="295" cy="1"/>
              </a:xfrm>
            </p:grpSpPr>
            <p:sp>
              <p:nvSpPr>
                <p:cNvPr id="184031" name="Line 620"/>
                <p:cNvSpPr>
                  <a:spLocks noChangeShapeType="1"/>
                </p:cNvSpPr>
                <p:nvPr/>
              </p:nvSpPr>
              <p:spPr bwMode="auto">
                <a:xfrm>
                  <a:off x="332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32" name="Line 621"/>
                <p:cNvSpPr>
                  <a:spLocks noChangeShapeType="1"/>
                </p:cNvSpPr>
                <p:nvPr/>
              </p:nvSpPr>
              <p:spPr bwMode="auto">
                <a:xfrm>
                  <a:off x="3381"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33" name="Line 622"/>
                <p:cNvSpPr>
                  <a:spLocks noChangeShapeType="1"/>
                </p:cNvSpPr>
                <p:nvPr/>
              </p:nvSpPr>
              <p:spPr bwMode="auto">
                <a:xfrm>
                  <a:off x="3437"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34" name="Line 623"/>
                <p:cNvSpPr>
                  <a:spLocks noChangeShapeType="1"/>
                </p:cNvSpPr>
                <p:nvPr/>
              </p:nvSpPr>
              <p:spPr bwMode="auto">
                <a:xfrm>
                  <a:off x="3493" y="1757"/>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35" name="Line 624"/>
                <p:cNvSpPr>
                  <a:spLocks noChangeShapeType="1"/>
                </p:cNvSpPr>
                <p:nvPr/>
              </p:nvSpPr>
              <p:spPr bwMode="auto">
                <a:xfrm>
                  <a:off x="3548"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36" name="Line 625"/>
                <p:cNvSpPr>
                  <a:spLocks noChangeShapeType="1"/>
                </p:cNvSpPr>
                <p:nvPr/>
              </p:nvSpPr>
              <p:spPr bwMode="auto">
                <a:xfrm>
                  <a:off x="3604"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30" name="Group 626"/>
            <p:cNvGrpSpPr>
              <a:grpSpLocks/>
            </p:cNvGrpSpPr>
            <p:nvPr/>
          </p:nvGrpSpPr>
          <p:grpSpPr bwMode="auto">
            <a:xfrm>
              <a:off x="3788" y="1733"/>
              <a:ext cx="415" cy="56"/>
              <a:chOff x="3788" y="1733"/>
              <a:chExt cx="415" cy="56"/>
            </a:xfrm>
          </p:grpSpPr>
          <p:sp>
            <p:nvSpPr>
              <p:cNvPr id="184021" name="Freeform 627"/>
              <p:cNvSpPr>
                <a:spLocks/>
              </p:cNvSpPr>
              <p:nvPr/>
            </p:nvSpPr>
            <p:spPr bwMode="auto">
              <a:xfrm>
                <a:off x="4091"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022" name="Group 628"/>
              <p:cNvGrpSpPr>
                <a:grpSpLocks/>
              </p:cNvGrpSpPr>
              <p:nvPr/>
            </p:nvGrpSpPr>
            <p:grpSpPr bwMode="auto">
              <a:xfrm>
                <a:off x="3788" y="1757"/>
                <a:ext cx="295" cy="1"/>
                <a:chOff x="3788" y="1757"/>
                <a:chExt cx="295" cy="1"/>
              </a:xfrm>
            </p:grpSpPr>
            <p:sp>
              <p:nvSpPr>
                <p:cNvPr id="184023" name="Line 629"/>
                <p:cNvSpPr>
                  <a:spLocks noChangeShapeType="1"/>
                </p:cNvSpPr>
                <p:nvPr/>
              </p:nvSpPr>
              <p:spPr bwMode="auto">
                <a:xfrm>
                  <a:off x="3788"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24" name="Line 630"/>
                <p:cNvSpPr>
                  <a:spLocks noChangeShapeType="1"/>
                </p:cNvSpPr>
                <p:nvPr/>
              </p:nvSpPr>
              <p:spPr bwMode="auto">
                <a:xfrm>
                  <a:off x="3844"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25" name="Line 631"/>
                <p:cNvSpPr>
                  <a:spLocks noChangeShapeType="1"/>
                </p:cNvSpPr>
                <p:nvPr/>
              </p:nvSpPr>
              <p:spPr bwMode="auto">
                <a:xfrm>
                  <a:off x="3900"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26" name="Line 632"/>
                <p:cNvSpPr>
                  <a:spLocks noChangeShapeType="1"/>
                </p:cNvSpPr>
                <p:nvPr/>
              </p:nvSpPr>
              <p:spPr bwMode="auto">
                <a:xfrm>
                  <a:off x="3956"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27" name="Line 633"/>
                <p:cNvSpPr>
                  <a:spLocks noChangeShapeType="1"/>
                </p:cNvSpPr>
                <p:nvPr/>
              </p:nvSpPr>
              <p:spPr bwMode="auto">
                <a:xfrm>
                  <a:off x="4011"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28" name="Line 634"/>
                <p:cNvSpPr>
                  <a:spLocks noChangeShapeType="1"/>
                </p:cNvSpPr>
                <p:nvPr/>
              </p:nvSpPr>
              <p:spPr bwMode="auto">
                <a:xfrm>
                  <a:off x="4067"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31" name="Group 635"/>
            <p:cNvGrpSpPr>
              <a:grpSpLocks/>
            </p:cNvGrpSpPr>
            <p:nvPr/>
          </p:nvGrpSpPr>
          <p:grpSpPr bwMode="auto">
            <a:xfrm>
              <a:off x="3325" y="2044"/>
              <a:ext cx="423" cy="56"/>
              <a:chOff x="3325" y="2044"/>
              <a:chExt cx="423" cy="56"/>
            </a:xfrm>
          </p:grpSpPr>
          <p:sp>
            <p:nvSpPr>
              <p:cNvPr id="184013" name="Freeform 636"/>
              <p:cNvSpPr>
                <a:spLocks/>
              </p:cNvSpPr>
              <p:nvPr/>
            </p:nvSpPr>
            <p:spPr bwMode="auto">
              <a:xfrm>
                <a:off x="3628" y="2044"/>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84014" name="Group 637"/>
              <p:cNvGrpSpPr>
                <a:grpSpLocks/>
              </p:cNvGrpSpPr>
              <p:nvPr/>
            </p:nvGrpSpPr>
            <p:grpSpPr bwMode="auto">
              <a:xfrm>
                <a:off x="3325" y="2068"/>
                <a:ext cx="295" cy="1"/>
                <a:chOff x="3325" y="2068"/>
                <a:chExt cx="295" cy="1"/>
              </a:xfrm>
            </p:grpSpPr>
            <p:sp>
              <p:nvSpPr>
                <p:cNvPr id="184015" name="Line 638"/>
                <p:cNvSpPr>
                  <a:spLocks noChangeShapeType="1"/>
                </p:cNvSpPr>
                <p:nvPr/>
              </p:nvSpPr>
              <p:spPr bwMode="auto">
                <a:xfrm>
                  <a:off x="3325"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16" name="Line 639"/>
                <p:cNvSpPr>
                  <a:spLocks noChangeShapeType="1"/>
                </p:cNvSpPr>
                <p:nvPr/>
              </p:nvSpPr>
              <p:spPr bwMode="auto">
                <a:xfrm>
                  <a:off x="3381"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17" name="Line 640"/>
                <p:cNvSpPr>
                  <a:spLocks noChangeShapeType="1"/>
                </p:cNvSpPr>
                <p:nvPr/>
              </p:nvSpPr>
              <p:spPr bwMode="auto">
                <a:xfrm>
                  <a:off x="3437"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18" name="Line 641"/>
                <p:cNvSpPr>
                  <a:spLocks noChangeShapeType="1"/>
                </p:cNvSpPr>
                <p:nvPr/>
              </p:nvSpPr>
              <p:spPr bwMode="auto">
                <a:xfrm>
                  <a:off x="3493" y="206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19" name="Line 642"/>
                <p:cNvSpPr>
                  <a:spLocks noChangeShapeType="1"/>
                </p:cNvSpPr>
                <p:nvPr/>
              </p:nvSpPr>
              <p:spPr bwMode="auto">
                <a:xfrm>
                  <a:off x="3548"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20" name="Line 643"/>
                <p:cNvSpPr>
                  <a:spLocks noChangeShapeType="1"/>
                </p:cNvSpPr>
                <p:nvPr/>
              </p:nvSpPr>
              <p:spPr bwMode="auto">
                <a:xfrm>
                  <a:off x="3604"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32" name="Group 644"/>
            <p:cNvGrpSpPr>
              <a:grpSpLocks/>
            </p:cNvGrpSpPr>
            <p:nvPr/>
          </p:nvGrpSpPr>
          <p:grpSpPr bwMode="auto">
            <a:xfrm>
              <a:off x="3796" y="2036"/>
              <a:ext cx="415" cy="56"/>
              <a:chOff x="3796" y="2036"/>
              <a:chExt cx="415" cy="56"/>
            </a:xfrm>
          </p:grpSpPr>
          <p:sp>
            <p:nvSpPr>
              <p:cNvPr id="184005" name="Freeform 645"/>
              <p:cNvSpPr>
                <a:spLocks/>
              </p:cNvSpPr>
              <p:nvPr/>
            </p:nvSpPr>
            <p:spPr bwMode="auto">
              <a:xfrm>
                <a:off x="4099"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006" name="Group 646"/>
              <p:cNvGrpSpPr>
                <a:grpSpLocks/>
              </p:cNvGrpSpPr>
              <p:nvPr/>
            </p:nvGrpSpPr>
            <p:grpSpPr bwMode="auto">
              <a:xfrm>
                <a:off x="3796" y="2068"/>
                <a:ext cx="295" cy="1"/>
                <a:chOff x="3796" y="2068"/>
                <a:chExt cx="295" cy="1"/>
              </a:xfrm>
            </p:grpSpPr>
            <p:sp>
              <p:nvSpPr>
                <p:cNvPr id="184007" name="Line 647"/>
                <p:cNvSpPr>
                  <a:spLocks noChangeShapeType="1"/>
                </p:cNvSpPr>
                <p:nvPr/>
              </p:nvSpPr>
              <p:spPr bwMode="auto">
                <a:xfrm>
                  <a:off x="3796"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08" name="Line 648"/>
                <p:cNvSpPr>
                  <a:spLocks noChangeShapeType="1"/>
                </p:cNvSpPr>
                <p:nvPr/>
              </p:nvSpPr>
              <p:spPr bwMode="auto">
                <a:xfrm>
                  <a:off x="3852"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09" name="Line 649"/>
                <p:cNvSpPr>
                  <a:spLocks noChangeShapeType="1"/>
                </p:cNvSpPr>
                <p:nvPr/>
              </p:nvSpPr>
              <p:spPr bwMode="auto">
                <a:xfrm>
                  <a:off x="3908"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10" name="Line 650"/>
                <p:cNvSpPr>
                  <a:spLocks noChangeShapeType="1"/>
                </p:cNvSpPr>
                <p:nvPr/>
              </p:nvSpPr>
              <p:spPr bwMode="auto">
                <a:xfrm>
                  <a:off x="3964"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11" name="Line 651"/>
                <p:cNvSpPr>
                  <a:spLocks noChangeShapeType="1"/>
                </p:cNvSpPr>
                <p:nvPr/>
              </p:nvSpPr>
              <p:spPr bwMode="auto">
                <a:xfrm>
                  <a:off x="4019"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12" name="Line 652"/>
                <p:cNvSpPr>
                  <a:spLocks noChangeShapeType="1"/>
                </p:cNvSpPr>
                <p:nvPr/>
              </p:nvSpPr>
              <p:spPr bwMode="auto">
                <a:xfrm>
                  <a:off x="4075"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33" name="Group 653"/>
            <p:cNvGrpSpPr>
              <a:grpSpLocks/>
            </p:cNvGrpSpPr>
            <p:nvPr/>
          </p:nvGrpSpPr>
          <p:grpSpPr bwMode="auto">
            <a:xfrm>
              <a:off x="4267" y="2036"/>
              <a:ext cx="415" cy="56"/>
              <a:chOff x="4267" y="2036"/>
              <a:chExt cx="415" cy="56"/>
            </a:xfrm>
          </p:grpSpPr>
          <p:sp>
            <p:nvSpPr>
              <p:cNvPr id="183997" name="Freeform 654"/>
              <p:cNvSpPr>
                <a:spLocks/>
              </p:cNvSpPr>
              <p:nvPr/>
            </p:nvSpPr>
            <p:spPr bwMode="auto">
              <a:xfrm>
                <a:off x="4570"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998" name="Group 655"/>
              <p:cNvGrpSpPr>
                <a:grpSpLocks/>
              </p:cNvGrpSpPr>
              <p:nvPr/>
            </p:nvGrpSpPr>
            <p:grpSpPr bwMode="auto">
              <a:xfrm>
                <a:off x="4267" y="2068"/>
                <a:ext cx="295" cy="1"/>
                <a:chOff x="4267" y="2068"/>
                <a:chExt cx="295" cy="1"/>
              </a:xfrm>
            </p:grpSpPr>
            <p:sp>
              <p:nvSpPr>
                <p:cNvPr id="183999" name="Line 656"/>
                <p:cNvSpPr>
                  <a:spLocks noChangeShapeType="1"/>
                </p:cNvSpPr>
                <p:nvPr/>
              </p:nvSpPr>
              <p:spPr bwMode="auto">
                <a:xfrm>
                  <a:off x="4267"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00" name="Line 657"/>
                <p:cNvSpPr>
                  <a:spLocks noChangeShapeType="1"/>
                </p:cNvSpPr>
                <p:nvPr/>
              </p:nvSpPr>
              <p:spPr bwMode="auto">
                <a:xfrm>
                  <a:off x="4323"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01" name="Line 658"/>
                <p:cNvSpPr>
                  <a:spLocks noChangeShapeType="1"/>
                </p:cNvSpPr>
                <p:nvPr/>
              </p:nvSpPr>
              <p:spPr bwMode="auto">
                <a:xfrm>
                  <a:off x="4379"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02" name="Line 659"/>
                <p:cNvSpPr>
                  <a:spLocks noChangeShapeType="1"/>
                </p:cNvSpPr>
                <p:nvPr/>
              </p:nvSpPr>
              <p:spPr bwMode="auto">
                <a:xfrm>
                  <a:off x="4435"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03" name="Line 660"/>
                <p:cNvSpPr>
                  <a:spLocks noChangeShapeType="1"/>
                </p:cNvSpPr>
                <p:nvPr/>
              </p:nvSpPr>
              <p:spPr bwMode="auto">
                <a:xfrm>
                  <a:off x="4491" y="206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04" name="Line 661"/>
                <p:cNvSpPr>
                  <a:spLocks noChangeShapeType="1"/>
                </p:cNvSpPr>
                <p:nvPr/>
              </p:nvSpPr>
              <p:spPr bwMode="auto">
                <a:xfrm>
                  <a:off x="4546"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34" name="Group 662"/>
            <p:cNvGrpSpPr>
              <a:grpSpLocks/>
            </p:cNvGrpSpPr>
            <p:nvPr/>
          </p:nvGrpSpPr>
          <p:grpSpPr bwMode="auto">
            <a:xfrm>
              <a:off x="4259" y="2347"/>
              <a:ext cx="415" cy="56"/>
              <a:chOff x="4259" y="2347"/>
              <a:chExt cx="415" cy="56"/>
            </a:xfrm>
          </p:grpSpPr>
          <p:sp>
            <p:nvSpPr>
              <p:cNvPr id="183989" name="Freeform 663"/>
              <p:cNvSpPr>
                <a:spLocks/>
              </p:cNvSpPr>
              <p:nvPr/>
            </p:nvSpPr>
            <p:spPr bwMode="auto">
              <a:xfrm>
                <a:off x="4562"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990" name="Group 664"/>
              <p:cNvGrpSpPr>
                <a:grpSpLocks/>
              </p:cNvGrpSpPr>
              <p:nvPr/>
            </p:nvGrpSpPr>
            <p:grpSpPr bwMode="auto">
              <a:xfrm>
                <a:off x="4259" y="2371"/>
                <a:ext cx="295" cy="1"/>
                <a:chOff x="4259" y="2371"/>
                <a:chExt cx="295" cy="1"/>
              </a:xfrm>
            </p:grpSpPr>
            <p:sp>
              <p:nvSpPr>
                <p:cNvPr id="183991" name="Line 665"/>
                <p:cNvSpPr>
                  <a:spLocks noChangeShapeType="1"/>
                </p:cNvSpPr>
                <p:nvPr/>
              </p:nvSpPr>
              <p:spPr bwMode="auto">
                <a:xfrm>
                  <a:off x="4259"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92" name="Line 666"/>
                <p:cNvSpPr>
                  <a:spLocks noChangeShapeType="1"/>
                </p:cNvSpPr>
                <p:nvPr/>
              </p:nvSpPr>
              <p:spPr bwMode="auto">
                <a:xfrm>
                  <a:off x="4315"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93" name="Line 667"/>
                <p:cNvSpPr>
                  <a:spLocks noChangeShapeType="1"/>
                </p:cNvSpPr>
                <p:nvPr/>
              </p:nvSpPr>
              <p:spPr bwMode="auto">
                <a:xfrm>
                  <a:off x="4371"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94" name="Line 668"/>
                <p:cNvSpPr>
                  <a:spLocks noChangeShapeType="1"/>
                </p:cNvSpPr>
                <p:nvPr/>
              </p:nvSpPr>
              <p:spPr bwMode="auto">
                <a:xfrm>
                  <a:off x="4427"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95" name="Line 669"/>
                <p:cNvSpPr>
                  <a:spLocks noChangeShapeType="1"/>
                </p:cNvSpPr>
                <p:nvPr/>
              </p:nvSpPr>
              <p:spPr bwMode="auto">
                <a:xfrm>
                  <a:off x="4483" y="237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96" name="Line 670"/>
                <p:cNvSpPr>
                  <a:spLocks noChangeShapeType="1"/>
                </p:cNvSpPr>
                <p:nvPr/>
              </p:nvSpPr>
              <p:spPr bwMode="auto">
                <a:xfrm>
                  <a:off x="4538"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35" name="Group 671"/>
            <p:cNvGrpSpPr>
              <a:grpSpLocks/>
            </p:cNvGrpSpPr>
            <p:nvPr/>
          </p:nvGrpSpPr>
          <p:grpSpPr bwMode="auto">
            <a:xfrm>
              <a:off x="3796" y="2347"/>
              <a:ext cx="415" cy="56"/>
              <a:chOff x="3796" y="2347"/>
              <a:chExt cx="415" cy="56"/>
            </a:xfrm>
          </p:grpSpPr>
          <p:sp>
            <p:nvSpPr>
              <p:cNvPr id="183981" name="Freeform 672"/>
              <p:cNvSpPr>
                <a:spLocks/>
              </p:cNvSpPr>
              <p:nvPr/>
            </p:nvSpPr>
            <p:spPr bwMode="auto">
              <a:xfrm>
                <a:off x="4099"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982" name="Group 673"/>
              <p:cNvGrpSpPr>
                <a:grpSpLocks/>
              </p:cNvGrpSpPr>
              <p:nvPr/>
            </p:nvGrpSpPr>
            <p:grpSpPr bwMode="auto">
              <a:xfrm>
                <a:off x="3796" y="2371"/>
                <a:ext cx="295" cy="1"/>
                <a:chOff x="3796" y="2371"/>
                <a:chExt cx="295" cy="1"/>
              </a:xfrm>
            </p:grpSpPr>
            <p:sp>
              <p:nvSpPr>
                <p:cNvPr id="183983" name="Line 674"/>
                <p:cNvSpPr>
                  <a:spLocks noChangeShapeType="1"/>
                </p:cNvSpPr>
                <p:nvPr/>
              </p:nvSpPr>
              <p:spPr bwMode="auto">
                <a:xfrm>
                  <a:off x="3796"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84" name="Line 675"/>
                <p:cNvSpPr>
                  <a:spLocks noChangeShapeType="1"/>
                </p:cNvSpPr>
                <p:nvPr/>
              </p:nvSpPr>
              <p:spPr bwMode="auto">
                <a:xfrm>
                  <a:off x="3852"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85" name="Line 676"/>
                <p:cNvSpPr>
                  <a:spLocks noChangeShapeType="1"/>
                </p:cNvSpPr>
                <p:nvPr/>
              </p:nvSpPr>
              <p:spPr bwMode="auto">
                <a:xfrm>
                  <a:off x="3908"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86" name="Line 677"/>
                <p:cNvSpPr>
                  <a:spLocks noChangeShapeType="1"/>
                </p:cNvSpPr>
                <p:nvPr/>
              </p:nvSpPr>
              <p:spPr bwMode="auto">
                <a:xfrm>
                  <a:off x="3964"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87" name="Line 678"/>
                <p:cNvSpPr>
                  <a:spLocks noChangeShapeType="1"/>
                </p:cNvSpPr>
                <p:nvPr/>
              </p:nvSpPr>
              <p:spPr bwMode="auto">
                <a:xfrm>
                  <a:off x="4019"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88" name="Line 679"/>
                <p:cNvSpPr>
                  <a:spLocks noChangeShapeType="1"/>
                </p:cNvSpPr>
                <p:nvPr/>
              </p:nvSpPr>
              <p:spPr bwMode="auto">
                <a:xfrm>
                  <a:off x="4075"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36" name="Group 680"/>
            <p:cNvGrpSpPr>
              <a:grpSpLocks/>
            </p:cNvGrpSpPr>
            <p:nvPr/>
          </p:nvGrpSpPr>
          <p:grpSpPr bwMode="auto">
            <a:xfrm>
              <a:off x="3333" y="2339"/>
              <a:ext cx="415" cy="64"/>
              <a:chOff x="3333" y="2339"/>
              <a:chExt cx="415" cy="64"/>
            </a:xfrm>
          </p:grpSpPr>
          <p:sp>
            <p:nvSpPr>
              <p:cNvPr id="183973" name="Freeform 681"/>
              <p:cNvSpPr>
                <a:spLocks/>
              </p:cNvSpPr>
              <p:nvPr/>
            </p:nvSpPr>
            <p:spPr bwMode="auto">
              <a:xfrm>
                <a:off x="3636" y="2339"/>
                <a:ext cx="112" cy="64"/>
              </a:xfrm>
              <a:custGeom>
                <a:avLst/>
                <a:gdLst>
                  <a:gd name="T0" fmla="*/ 112 w 112"/>
                  <a:gd name="T1" fmla="*/ 32 h 64"/>
                  <a:gd name="T2" fmla="*/ 0 w 112"/>
                  <a:gd name="T3" fmla="*/ 64 h 64"/>
                  <a:gd name="T4" fmla="*/ 0 w 112"/>
                  <a:gd name="T5" fmla="*/ 32 h 64"/>
                  <a:gd name="T6" fmla="*/ 0 w 112"/>
                  <a:gd name="T7" fmla="*/ 0 h 64"/>
                  <a:gd name="T8" fmla="*/ 112 w 112"/>
                  <a:gd name="T9" fmla="*/ 32 h 64"/>
                  <a:gd name="T10" fmla="*/ 0 60000 65536"/>
                  <a:gd name="T11" fmla="*/ 0 60000 65536"/>
                  <a:gd name="T12" fmla="*/ 0 60000 65536"/>
                  <a:gd name="T13" fmla="*/ 0 60000 65536"/>
                  <a:gd name="T14" fmla="*/ 0 60000 65536"/>
                  <a:gd name="T15" fmla="*/ 0 w 112"/>
                  <a:gd name="T16" fmla="*/ 0 h 64"/>
                  <a:gd name="T17" fmla="*/ 112 w 112"/>
                  <a:gd name="T18" fmla="*/ 64 h 64"/>
                </a:gdLst>
                <a:ahLst/>
                <a:cxnLst>
                  <a:cxn ang="T10">
                    <a:pos x="T0" y="T1"/>
                  </a:cxn>
                  <a:cxn ang="T11">
                    <a:pos x="T2" y="T3"/>
                  </a:cxn>
                  <a:cxn ang="T12">
                    <a:pos x="T4" y="T5"/>
                  </a:cxn>
                  <a:cxn ang="T13">
                    <a:pos x="T6" y="T7"/>
                  </a:cxn>
                  <a:cxn ang="T14">
                    <a:pos x="T8" y="T9"/>
                  </a:cxn>
                </a:cxnLst>
                <a:rect l="T15" t="T16" r="T17" b="T18"/>
                <a:pathLst>
                  <a:path w="112" h="64">
                    <a:moveTo>
                      <a:pt x="112" y="32"/>
                    </a:moveTo>
                    <a:lnTo>
                      <a:pt x="0" y="64"/>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974" name="Group 682"/>
              <p:cNvGrpSpPr>
                <a:grpSpLocks/>
              </p:cNvGrpSpPr>
              <p:nvPr/>
            </p:nvGrpSpPr>
            <p:grpSpPr bwMode="auto">
              <a:xfrm>
                <a:off x="3333" y="2371"/>
                <a:ext cx="295" cy="1"/>
                <a:chOff x="3333" y="2371"/>
                <a:chExt cx="295" cy="1"/>
              </a:xfrm>
            </p:grpSpPr>
            <p:sp>
              <p:nvSpPr>
                <p:cNvPr id="183975" name="Line 683"/>
                <p:cNvSpPr>
                  <a:spLocks noChangeShapeType="1"/>
                </p:cNvSpPr>
                <p:nvPr/>
              </p:nvSpPr>
              <p:spPr bwMode="auto">
                <a:xfrm>
                  <a:off x="3333"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76" name="Line 684"/>
                <p:cNvSpPr>
                  <a:spLocks noChangeShapeType="1"/>
                </p:cNvSpPr>
                <p:nvPr/>
              </p:nvSpPr>
              <p:spPr bwMode="auto">
                <a:xfrm>
                  <a:off x="3389"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77" name="Line 685"/>
                <p:cNvSpPr>
                  <a:spLocks noChangeShapeType="1"/>
                </p:cNvSpPr>
                <p:nvPr/>
              </p:nvSpPr>
              <p:spPr bwMode="auto">
                <a:xfrm>
                  <a:off x="3445"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78" name="Line 686"/>
                <p:cNvSpPr>
                  <a:spLocks noChangeShapeType="1"/>
                </p:cNvSpPr>
                <p:nvPr/>
              </p:nvSpPr>
              <p:spPr bwMode="auto">
                <a:xfrm>
                  <a:off x="3501" y="237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79" name="Line 687"/>
                <p:cNvSpPr>
                  <a:spLocks noChangeShapeType="1"/>
                </p:cNvSpPr>
                <p:nvPr/>
              </p:nvSpPr>
              <p:spPr bwMode="auto">
                <a:xfrm>
                  <a:off x="3556"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80" name="Line 688"/>
                <p:cNvSpPr>
                  <a:spLocks noChangeShapeType="1"/>
                </p:cNvSpPr>
                <p:nvPr/>
              </p:nvSpPr>
              <p:spPr bwMode="auto">
                <a:xfrm>
                  <a:off x="3612"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37" name="Group 689"/>
            <p:cNvGrpSpPr>
              <a:grpSpLocks/>
            </p:cNvGrpSpPr>
            <p:nvPr/>
          </p:nvGrpSpPr>
          <p:grpSpPr bwMode="auto">
            <a:xfrm>
              <a:off x="3325" y="2650"/>
              <a:ext cx="415" cy="56"/>
              <a:chOff x="3325" y="2650"/>
              <a:chExt cx="415" cy="56"/>
            </a:xfrm>
          </p:grpSpPr>
          <p:sp>
            <p:nvSpPr>
              <p:cNvPr id="183965" name="Freeform 690"/>
              <p:cNvSpPr>
                <a:spLocks/>
              </p:cNvSpPr>
              <p:nvPr/>
            </p:nvSpPr>
            <p:spPr bwMode="auto">
              <a:xfrm>
                <a:off x="3628"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966" name="Group 691"/>
              <p:cNvGrpSpPr>
                <a:grpSpLocks/>
              </p:cNvGrpSpPr>
              <p:nvPr/>
            </p:nvGrpSpPr>
            <p:grpSpPr bwMode="auto">
              <a:xfrm>
                <a:off x="3325" y="2674"/>
                <a:ext cx="295" cy="1"/>
                <a:chOff x="3325" y="2674"/>
                <a:chExt cx="295" cy="1"/>
              </a:xfrm>
            </p:grpSpPr>
            <p:sp>
              <p:nvSpPr>
                <p:cNvPr id="183967" name="Line 692"/>
                <p:cNvSpPr>
                  <a:spLocks noChangeShapeType="1"/>
                </p:cNvSpPr>
                <p:nvPr/>
              </p:nvSpPr>
              <p:spPr bwMode="auto">
                <a:xfrm>
                  <a:off x="332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68" name="Line 693"/>
                <p:cNvSpPr>
                  <a:spLocks noChangeShapeType="1"/>
                </p:cNvSpPr>
                <p:nvPr/>
              </p:nvSpPr>
              <p:spPr bwMode="auto">
                <a:xfrm>
                  <a:off x="338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69" name="Line 694"/>
                <p:cNvSpPr>
                  <a:spLocks noChangeShapeType="1"/>
                </p:cNvSpPr>
                <p:nvPr/>
              </p:nvSpPr>
              <p:spPr bwMode="auto">
                <a:xfrm>
                  <a:off x="3437"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70" name="Line 695"/>
                <p:cNvSpPr>
                  <a:spLocks noChangeShapeType="1"/>
                </p:cNvSpPr>
                <p:nvPr/>
              </p:nvSpPr>
              <p:spPr bwMode="auto">
                <a:xfrm>
                  <a:off x="3493" y="2674"/>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71" name="Line 696"/>
                <p:cNvSpPr>
                  <a:spLocks noChangeShapeType="1"/>
                </p:cNvSpPr>
                <p:nvPr/>
              </p:nvSpPr>
              <p:spPr bwMode="auto">
                <a:xfrm>
                  <a:off x="354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72" name="Line 697"/>
                <p:cNvSpPr>
                  <a:spLocks noChangeShapeType="1"/>
                </p:cNvSpPr>
                <p:nvPr/>
              </p:nvSpPr>
              <p:spPr bwMode="auto">
                <a:xfrm>
                  <a:off x="3604"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38" name="Group 698"/>
            <p:cNvGrpSpPr>
              <a:grpSpLocks/>
            </p:cNvGrpSpPr>
            <p:nvPr/>
          </p:nvGrpSpPr>
          <p:grpSpPr bwMode="auto">
            <a:xfrm>
              <a:off x="3788" y="2650"/>
              <a:ext cx="415" cy="56"/>
              <a:chOff x="3788" y="2650"/>
              <a:chExt cx="415" cy="56"/>
            </a:xfrm>
          </p:grpSpPr>
          <p:sp>
            <p:nvSpPr>
              <p:cNvPr id="183957" name="Freeform 699"/>
              <p:cNvSpPr>
                <a:spLocks/>
              </p:cNvSpPr>
              <p:nvPr/>
            </p:nvSpPr>
            <p:spPr bwMode="auto">
              <a:xfrm>
                <a:off x="4091"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958" name="Group 700"/>
              <p:cNvGrpSpPr>
                <a:grpSpLocks/>
              </p:cNvGrpSpPr>
              <p:nvPr/>
            </p:nvGrpSpPr>
            <p:grpSpPr bwMode="auto">
              <a:xfrm>
                <a:off x="3788" y="2674"/>
                <a:ext cx="295" cy="1"/>
                <a:chOff x="3788" y="2674"/>
                <a:chExt cx="295" cy="1"/>
              </a:xfrm>
            </p:grpSpPr>
            <p:sp>
              <p:nvSpPr>
                <p:cNvPr id="183959" name="Line 701"/>
                <p:cNvSpPr>
                  <a:spLocks noChangeShapeType="1"/>
                </p:cNvSpPr>
                <p:nvPr/>
              </p:nvSpPr>
              <p:spPr bwMode="auto">
                <a:xfrm>
                  <a:off x="378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60" name="Line 702"/>
                <p:cNvSpPr>
                  <a:spLocks noChangeShapeType="1"/>
                </p:cNvSpPr>
                <p:nvPr/>
              </p:nvSpPr>
              <p:spPr bwMode="auto">
                <a:xfrm>
                  <a:off x="3844"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61" name="Line 703"/>
                <p:cNvSpPr>
                  <a:spLocks noChangeShapeType="1"/>
                </p:cNvSpPr>
                <p:nvPr/>
              </p:nvSpPr>
              <p:spPr bwMode="auto">
                <a:xfrm>
                  <a:off x="3900"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62" name="Line 704"/>
                <p:cNvSpPr>
                  <a:spLocks noChangeShapeType="1"/>
                </p:cNvSpPr>
                <p:nvPr/>
              </p:nvSpPr>
              <p:spPr bwMode="auto">
                <a:xfrm>
                  <a:off x="3956"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63" name="Line 705"/>
                <p:cNvSpPr>
                  <a:spLocks noChangeShapeType="1"/>
                </p:cNvSpPr>
                <p:nvPr/>
              </p:nvSpPr>
              <p:spPr bwMode="auto">
                <a:xfrm>
                  <a:off x="401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64" name="Line 706"/>
                <p:cNvSpPr>
                  <a:spLocks noChangeShapeType="1"/>
                </p:cNvSpPr>
                <p:nvPr/>
              </p:nvSpPr>
              <p:spPr bwMode="auto">
                <a:xfrm>
                  <a:off x="4067"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39" name="Group 707"/>
            <p:cNvGrpSpPr>
              <a:grpSpLocks/>
            </p:cNvGrpSpPr>
            <p:nvPr/>
          </p:nvGrpSpPr>
          <p:grpSpPr bwMode="auto">
            <a:xfrm>
              <a:off x="3325" y="2953"/>
              <a:ext cx="415" cy="56"/>
              <a:chOff x="3325" y="2953"/>
              <a:chExt cx="415" cy="56"/>
            </a:xfrm>
          </p:grpSpPr>
          <p:sp>
            <p:nvSpPr>
              <p:cNvPr id="183949" name="Freeform 708"/>
              <p:cNvSpPr>
                <a:spLocks/>
              </p:cNvSpPr>
              <p:nvPr/>
            </p:nvSpPr>
            <p:spPr bwMode="auto">
              <a:xfrm>
                <a:off x="3628"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950" name="Group 709"/>
              <p:cNvGrpSpPr>
                <a:grpSpLocks/>
              </p:cNvGrpSpPr>
              <p:nvPr/>
            </p:nvGrpSpPr>
            <p:grpSpPr bwMode="auto">
              <a:xfrm>
                <a:off x="3325" y="2985"/>
                <a:ext cx="295" cy="1"/>
                <a:chOff x="3325" y="2985"/>
                <a:chExt cx="295" cy="1"/>
              </a:xfrm>
            </p:grpSpPr>
            <p:sp>
              <p:nvSpPr>
                <p:cNvPr id="183951" name="Line 710"/>
                <p:cNvSpPr>
                  <a:spLocks noChangeShapeType="1"/>
                </p:cNvSpPr>
                <p:nvPr/>
              </p:nvSpPr>
              <p:spPr bwMode="auto">
                <a:xfrm>
                  <a:off x="332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52" name="Line 711"/>
                <p:cNvSpPr>
                  <a:spLocks noChangeShapeType="1"/>
                </p:cNvSpPr>
                <p:nvPr/>
              </p:nvSpPr>
              <p:spPr bwMode="auto">
                <a:xfrm>
                  <a:off x="3381"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53" name="Line 712"/>
                <p:cNvSpPr>
                  <a:spLocks noChangeShapeType="1"/>
                </p:cNvSpPr>
                <p:nvPr/>
              </p:nvSpPr>
              <p:spPr bwMode="auto">
                <a:xfrm>
                  <a:off x="3437"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54" name="Line 713"/>
                <p:cNvSpPr>
                  <a:spLocks noChangeShapeType="1"/>
                </p:cNvSpPr>
                <p:nvPr/>
              </p:nvSpPr>
              <p:spPr bwMode="auto">
                <a:xfrm>
                  <a:off x="3493" y="2985"/>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55" name="Line 714"/>
                <p:cNvSpPr>
                  <a:spLocks noChangeShapeType="1"/>
                </p:cNvSpPr>
                <p:nvPr/>
              </p:nvSpPr>
              <p:spPr bwMode="auto">
                <a:xfrm>
                  <a:off x="3548"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56" name="Line 715"/>
                <p:cNvSpPr>
                  <a:spLocks noChangeShapeType="1"/>
                </p:cNvSpPr>
                <p:nvPr/>
              </p:nvSpPr>
              <p:spPr bwMode="auto">
                <a:xfrm>
                  <a:off x="3604"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40" name="Group 716"/>
            <p:cNvGrpSpPr>
              <a:grpSpLocks/>
            </p:cNvGrpSpPr>
            <p:nvPr/>
          </p:nvGrpSpPr>
          <p:grpSpPr bwMode="auto">
            <a:xfrm>
              <a:off x="3788" y="2953"/>
              <a:ext cx="415" cy="56"/>
              <a:chOff x="3788" y="2953"/>
              <a:chExt cx="415" cy="56"/>
            </a:xfrm>
          </p:grpSpPr>
          <p:sp>
            <p:nvSpPr>
              <p:cNvPr id="183941" name="Freeform 717"/>
              <p:cNvSpPr>
                <a:spLocks/>
              </p:cNvSpPr>
              <p:nvPr/>
            </p:nvSpPr>
            <p:spPr bwMode="auto">
              <a:xfrm>
                <a:off x="4091"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942" name="Group 718"/>
              <p:cNvGrpSpPr>
                <a:grpSpLocks/>
              </p:cNvGrpSpPr>
              <p:nvPr/>
            </p:nvGrpSpPr>
            <p:grpSpPr bwMode="auto">
              <a:xfrm>
                <a:off x="3788" y="2985"/>
                <a:ext cx="295" cy="1"/>
                <a:chOff x="3788" y="2985"/>
                <a:chExt cx="295" cy="1"/>
              </a:xfrm>
            </p:grpSpPr>
            <p:sp>
              <p:nvSpPr>
                <p:cNvPr id="183943" name="Line 719"/>
                <p:cNvSpPr>
                  <a:spLocks noChangeShapeType="1"/>
                </p:cNvSpPr>
                <p:nvPr/>
              </p:nvSpPr>
              <p:spPr bwMode="auto">
                <a:xfrm>
                  <a:off x="3788"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44" name="Line 720"/>
                <p:cNvSpPr>
                  <a:spLocks noChangeShapeType="1"/>
                </p:cNvSpPr>
                <p:nvPr/>
              </p:nvSpPr>
              <p:spPr bwMode="auto">
                <a:xfrm>
                  <a:off x="3844"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45" name="Line 721"/>
                <p:cNvSpPr>
                  <a:spLocks noChangeShapeType="1"/>
                </p:cNvSpPr>
                <p:nvPr/>
              </p:nvSpPr>
              <p:spPr bwMode="auto">
                <a:xfrm>
                  <a:off x="3900"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46" name="Line 722"/>
                <p:cNvSpPr>
                  <a:spLocks noChangeShapeType="1"/>
                </p:cNvSpPr>
                <p:nvPr/>
              </p:nvSpPr>
              <p:spPr bwMode="auto">
                <a:xfrm>
                  <a:off x="3956"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47" name="Line 723"/>
                <p:cNvSpPr>
                  <a:spLocks noChangeShapeType="1"/>
                </p:cNvSpPr>
                <p:nvPr/>
              </p:nvSpPr>
              <p:spPr bwMode="auto">
                <a:xfrm>
                  <a:off x="4011"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48" name="Line 724"/>
                <p:cNvSpPr>
                  <a:spLocks noChangeShapeType="1"/>
                </p:cNvSpPr>
                <p:nvPr/>
              </p:nvSpPr>
              <p:spPr bwMode="auto">
                <a:xfrm>
                  <a:off x="4067"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41" name="Group 725"/>
            <p:cNvGrpSpPr>
              <a:grpSpLocks/>
            </p:cNvGrpSpPr>
            <p:nvPr/>
          </p:nvGrpSpPr>
          <p:grpSpPr bwMode="auto">
            <a:xfrm>
              <a:off x="4251" y="2953"/>
              <a:ext cx="415" cy="56"/>
              <a:chOff x="4251" y="2953"/>
              <a:chExt cx="415" cy="56"/>
            </a:xfrm>
          </p:grpSpPr>
          <p:sp>
            <p:nvSpPr>
              <p:cNvPr id="183933" name="Freeform 726"/>
              <p:cNvSpPr>
                <a:spLocks/>
              </p:cNvSpPr>
              <p:nvPr/>
            </p:nvSpPr>
            <p:spPr bwMode="auto">
              <a:xfrm>
                <a:off x="4554"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934" name="Group 727"/>
              <p:cNvGrpSpPr>
                <a:grpSpLocks/>
              </p:cNvGrpSpPr>
              <p:nvPr/>
            </p:nvGrpSpPr>
            <p:grpSpPr bwMode="auto">
              <a:xfrm>
                <a:off x="4251" y="2985"/>
                <a:ext cx="295" cy="1"/>
                <a:chOff x="4251" y="2985"/>
                <a:chExt cx="295" cy="1"/>
              </a:xfrm>
            </p:grpSpPr>
            <p:sp>
              <p:nvSpPr>
                <p:cNvPr id="183935" name="Line 728"/>
                <p:cNvSpPr>
                  <a:spLocks noChangeShapeType="1"/>
                </p:cNvSpPr>
                <p:nvPr/>
              </p:nvSpPr>
              <p:spPr bwMode="auto">
                <a:xfrm>
                  <a:off x="4251"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36" name="Line 729"/>
                <p:cNvSpPr>
                  <a:spLocks noChangeShapeType="1"/>
                </p:cNvSpPr>
                <p:nvPr/>
              </p:nvSpPr>
              <p:spPr bwMode="auto">
                <a:xfrm>
                  <a:off x="4307"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37" name="Line 730"/>
                <p:cNvSpPr>
                  <a:spLocks noChangeShapeType="1"/>
                </p:cNvSpPr>
                <p:nvPr/>
              </p:nvSpPr>
              <p:spPr bwMode="auto">
                <a:xfrm>
                  <a:off x="4363"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38" name="Line 731"/>
                <p:cNvSpPr>
                  <a:spLocks noChangeShapeType="1"/>
                </p:cNvSpPr>
                <p:nvPr/>
              </p:nvSpPr>
              <p:spPr bwMode="auto">
                <a:xfrm>
                  <a:off x="4419"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39" name="Line 732"/>
                <p:cNvSpPr>
                  <a:spLocks noChangeShapeType="1"/>
                </p:cNvSpPr>
                <p:nvPr/>
              </p:nvSpPr>
              <p:spPr bwMode="auto">
                <a:xfrm>
                  <a:off x="447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40" name="Line 733"/>
                <p:cNvSpPr>
                  <a:spLocks noChangeShapeType="1"/>
                </p:cNvSpPr>
                <p:nvPr/>
              </p:nvSpPr>
              <p:spPr bwMode="auto">
                <a:xfrm>
                  <a:off x="4530"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42" name="Group 734"/>
            <p:cNvGrpSpPr>
              <a:grpSpLocks/>
            </p:cNvGrpSpPr>
            <p:nvPr/>
          </p:nvGrpSpPr>
          <p:grpSpPr bwMode="auto">
            <a:xfrm>
              <a:off x="4674" y="1741"/>
              <a:ext cx="40" cy="1260"/>
              <a:chOff x="4674" y="1741"/>
              <a:chExt cx="40" cy="1260"/>
            </a:xfrm>
          </p:grpSpPr>
          <p:sp>
            <p:nvSpPr>
              <p:cNvPr id="183923" name="Oval 735"/>
              <p:cNvSpPr>
                <a:spLocks noChangeArrowheads="1"/>
              </p:cNvSpPr>
              <p:nvPr/>
            </p:nvSpPr>
            <p:spPr bwMode="auto">
              <a:xfrm>
                <a:off x="4674" y="1741"/>
                <a:ext cx="32" cy="40"/>
              </a:xfrm>
              <a:prstGeom prst="ellipse">
                <a:avLst/>
              </a:prstGeom>
              <a:solidFill>
                <a:schemeClr val="bg2"/>
              </a:solidFill>
              <a:ln w="9525">
                <a:solidFill>
                  <a:schemeClr val="bg2"/>
                </a:solidFill>
                <a:round/>
                <a:headEnd/>
                <a:tailEnd/>
              </a:ln>
            </p:spPr>
            <p:txBody>
              <a:bodyPr/>
              <a:lstStyle/>
              <a:p>
                <a:endParaRPr lang="en-US"/>
              </a:p>
            </p:txBody>
          </p:sp>
          <p:sp>
            <p:nvSpPr>
              <p:cNvPr id="183924" name="Oval 736"/>
              <p:cNvSpPr>
                <a:spLocks noChangeArrowheads="1"/>
              </p:cNvSpPr>
              <p:nvPr/>
            </p:nvSpPr>
            <p:spPr bwMode="auto">
              <a:xfrm>
                <a:off x="4674" y="1741"/>
                <a:ext cx="32" cy="40"/>
              </a:xfrm>
              <a:prstGeom prst="ellipse">
                <a:avLst/>
              </a:prstGeom>
              <a:solidFill>
                <a:schemeClr val="bg2"/>
              </a:solidFill>
              <a:ln w="25400">
                <a:solidFill>
                  <a:schemeClr val="bg2"/>
                </a:solidFill>
                <a:round/>
                <a:headEnd/>
                <a:tailEnd/>
              </a:ln>
            </p:spPr>
            <p:txBody>
              <a:bodyPr/>
              <a:lstStyle/>
              <a:p>
                <a:endParaRPr lang="en-US"/>
              </a:p>
            </p:txBody>
          </p:sp>
          <p:sp>
            <p:nvSpPr>
              <p:cNvPr id="183925" name="Oval 737"/>
              <p:cNvSpPr>
                <a:spLocks noChangeArrowheads="1"/>
              </p:cNvSpPr>
              <p:nvPr/>
            </p:nvSpPr>
            <p:spPr bwMode="auto">
              <a:xfrm>
                <a:off x="4682" y="2044"/>
                <a:ext cx="32" cy="40"/>
              </a:xfrm>
              <a:prstGeom prst="ellipse">
                <a:avLst/>
              </a:prstGeom>
              <a:solidFill>
                <a:schemeClr val="bg2"/>
              </a:solidFill>
              <a:ln w="9525">
                <a:solidFill>
                  <a:schemeClr val="bg2"/>
                </a:solidFill>
                <a:round/>
                <a:headEnd/>
                <a:tailEnd/>
              </a:ln>
            </p:spPr>
            <p:txBody>
              <a:bodyPr/>
              <a:lstStyle/>
              <a:p>
                <a:endParaRPr lang="en-US"/>
              </a:p>
            </p:txBody>
          </p:sp>
          <p:sp>
            <p:nvSpPr>
              <p:cNvPr id="183926" name="Oval 738"/>
              <p:cNvSpPr>
                <a:spLocks noChangeArrowheads="1"/>
              </p:cNvSpPr>
              <p:nvPr/>
            </p:nvSpPr>
            <p:spPr bwMode="auto">
              <a:xfrm>
                <a:off x="4682" y="2044"/>
                <a:ext cx="32" cy="40"/>
              </a:xfrm>
              <a:prstGeom prst="ellipse">
                <a:avLst/>
              </a:prstGeom>
              <a:solidFill>
                <a:schemeClr val="bg2"/>
              </a:solidFill>
              <a:ln w="25400">
                <a:solidFill>
                  <a:schemeClr val="bg2"/>
                </a:solidFill>
                <a:round/>
                <a:headEnd/>
                <a:tailEnd/>
              </a:ln>
            </p:spPr>
            <p:txBody>
              <a:bodyPr/>
              <a:lstStyle/>
              <a:p>
                <a:endParaRPr lang="en-US"/>
              </a:p>
            </p:txBody>
          </p:sp>
          <p:sp>
            <p:nvSpPr>
              <p:cNvPr id="183927" name="Oval 739"/>
              <p:cNvSpPr>
                <a:spLocks noChangeArrowheads="1"/>
              </p:cNvSpPr>
              <p:nvPr/>
            </p:nvSpPr>
            <p:spPr bwMode="auto">
              <a:xfrm>
                <a:off x="4682" y="2355"/>
                <a:ext cx="32" cy="32"/>
              </a:xfrm>
              <a:prstGeom prst="ellipse">
                <a:avLst/>
              </a:prstGeom>
              <a:solidFill>
                <a:schemeClr val="bg2"/>
              </a:solidFill>
              <a:ln w="9525">
                <a:solidFill>
                  <a:schemeClr val="bg2"/>
                </a:solidFill>
                <a:round/>
                <a:headEnd/>
                <a:tailEnd/>
              </a:ln>
            </p:spPr>
            <p:txBody>
              <a:bodyPr/>
              <a:lstStyle/>
              <a:p>
                <a:endParaRPr lang="en-US"/>
              </a:p>
            </p:txBody>
          </p:sp>
          <p:sp>
            <p:nvSpPr>
              <p:cNvPr id="183928" name="Oval 740"/>
              <p:cNvSpPr>
                <a:spLocks noChangeArrowheads="1"/>
              </p:cNvSpPr>
              <p:nvPr/>
            </p:nvSpPr>
            <p:spPr bwMode="auto">
              <a:xfrm>
                <a:off x="4682"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83929" name="Oval 741"/>
              <p:cNvSpPr>
                <a:spLocks noChangeArrowheads="1"/>
              </p:cNvSpPr>
              <p:nvPr/>
            </p:nvSpPr>
            <p:spPr bwMode="auto">
              <a:xfrm>
                <a:off x="4674" y="2658"/>
                <a:ext cx="32" cy="40"/>
              </a:xfrm>
              <a:prstGeom prst="ellipse">
                <a:avLst/>
              </a:prstGeom>
              <a:solidFill>
                <a:schemeClr val="bg2"/>
              </a:solidFill>
              <a:ln w="9525">
                <a:solidFill>
                  <a:schemeClr val="bg2"/>
                </a:solidFill>
                <a:round/>
                <a:headEnd/>
                <a:tailEnd/>
              </a:ln>
            </p:spPr>
            <p:txBody>
              <a:bodyPr/>
              <a:lstStyle/>
              <a:p>
                <a:endParaRPr lang="en-US"/>
              </a:p>
            </p:txBody>
          </p:sp>
          <p:sp>
            <p:nvSpPr>
              <p:cNvPr id="183930" name="Oval 742"/>
              <p:cNvSpPr>
                <a:spLocks noChangeArrowheads="1"/>
              </p:cNvSpPr>
              <p:nvPr/>
            </p:nvSpPr>
            <p:spPr bwMode="auto">
              <a:xfrm>
                <a:off x="4674" y="2658"/>
                <a:ext cx="32" cy="40"/>
              </a:xfrm>
              <a:prstGeom prst="ellipse">
                <a:avLst/>
              </a:prstGeom>
              <a:solidFill>
                <a:schemeClr val="bg2"/>
              </a:solidFill>
              <a:ln w="25400">
                <a:solidFill>
                  <a:schemeClr val="bg2"/>
                </a:solidFill>
                <a:round/>
                <a:headEnd/>
                <a:tailEnd/>
              </a:ln>
            </p:spPr>
            <p:txBody>
              <a:bodyPr/>
              <a:lstStyle/>
              <a:p>
                <a:endParaRPr lang="en-US"/>
              </a:p>
            </p:txBody>
          </p:sp>
          <p:sp>
            <p:nvSpPr>
              <p:cNvPr id="183931" name="Oval 743"/>
              <p:cNvSpPr>
                <a:spLocks noChangeArrowheads="1"/>
              </p:cNvSpPr>
              <p:nvPr/>
            </p:nvSpPr>
            <p:spPr bwMode="auto">
              <a:xfrm>
                <a:off x="4674" y="2969"/>
                <a:ext cx="32" cy="32"/>
              </a:xfrm>
              <a:prstGeom prst="ellipse">
                <a:avLst/>
              </a:prstGeom>
              <a:solidFill>
                <a:schemeClr val="bg2"/>
              </a:solidFill>
              <a:ln w="9525">
                <a:solidFill>
                  <a:schemeClr val="bg2"/>
                </a:solidFill>
                <a:round/>
                <a:headEnd/>
                <a:tailEnd/>
              </a:ln>
            </p:spPr>
            <p:txBody>
              <a:bodyPr/>
              <a:lstStyle/>
              <a:p>
                <a:endParaRPr lang="en-US"/>
              </a:p>
            </p:txBody>
          </p:sp>
          <p:sp>
            <p:nvSpPr>
              <p:cNvPr id="183932" name="Oval 744"/>
              <p:cNvSpPr>
                <a:spLocks noChangeArrowheads="1"/>
              </p:cNvSpPr>
              <p:nvPr/>
            </p:nvSpPr>
            <p:spPr bwMode="auto">
              <a:xfrm>
                <a:off x="4674" y="2969"/>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3443" name="Group 745"/>
            <p:cNvGrpSpPr>
              <a:grpSpLocks/>
            </p:cNvGrpSpPr>
            <p:nvPr/>
          </p:nvGrpSpPr>
          <p:grpSpPr bwMode="auto">
            <a:xfrm>
              <a:off x="3740" y="3272"/>
              <a:ext cx="40" cy="343"/>
              <a:chOff x="3740" y="3272"/>
              <a:chExt cx="40" cy="343"/>
            </a:xfrm>
          </p:grpSpPr>
          <p:sp>
            <p:nvSpPr>
              <p:cNvPr id="183919" name="Oval 746"/>
              <p:cNvSpPr>
                <a:spLocks noChangeArrowheads="1"/>
              </p:cNvSpPr>
              <p:nvPr/>
            </p:nvSpPr>
            <p:spPr bwMode="auto">
              <a:xfrm>
                <a:off x="3740" y="3272"/>
                <a:ext cx="40" cy="32"/>
              </a:xfrm>
              <a:prstGeom prst="ellipse">
                <a:avLst/>
              </a:prstGeom>
              <a:solidFill>
                <a:schemeClr val="bg2"/>
              </a:solidFill>
              <a:ln w="9525">
                <a:solidFill>
                  <a:schemeClr val="bg2"/>
                </a:solidFill>
                <a:round/>
                <a:headEnd/>
                <a:tailEnd/>
              </a:ln>
            </p:spPr>
            <p:txBody>
              <a:bodyPr/>
              <a:lstStyle/>
              <a:p>
                <a:endParaRPr lang="en-US"/>
              </a:p>
            </p:txBody>
          </p:sp>
          <p:sp>
            <p:nvSpPr>
              <p:cNvPr id="183920" name="Oval 747"/>
              <p:cNvSpPr>
                <a:spLocks noChangeArrowheads="1"/>
              </p:cNvSpPr>
              <p:nvPr/>
            </p:nvSpPr>
            <p:spPr bwMode="auto">
              <a:xfrm>
                <a:off x="3740" y="3272"/>
                <a:ext cx="40" cy="32"/>
              </a:xfrm>
              <a:prstGeom prst="ellipse">
                <a:avLst/>
              </a:prstGeom>
              <a:solidFill>
                <a:schemeClr val="bg2"/>
              </a:solidFill>
              <a:ln w="25400">
                <a:solidFill>
                  <a:schemeClr val="bg2"/>
                </a:solidFill>
                <a:round/>
                <a:headEnd/>
                <a:tailEnd/>
              </a:ln>
            </p:spPr>
            <p:txBody>
              <a:bodyPr/>
              <a:lstStyle/>
              <a:p>
                <a:endParaRPr lang="en-US"/>
              </a:p>
            </p:txBody>
          </p:sp>
          <p:sp>
            <p:nvSpPr>
              <p:cNvPr id="183921" name="Oval 748"/>
              <p:cNvSpPr>
                <a:spLocks noChangeArrowheads="1"/>
              </p:cNvSpPr>
              <p:nvPr/>
            </p:nvSpPr>
            <p:spPr bwMode="auto">
              <a:xfrm>
                <a:off x="3740" y="3575"/>
                <a:ext cx="40" cy="40"/>
              </a:xfrm>
              <a:prstGeom prst="ellipse">
                <a:avLst/>
              </a:prstGeom>
              <a:solidFill>
                <a:schemeClr val="bg2"/>
              </a:solidFill>
              <a:ln w="9525">
                <a:solidFill>
                  <a:schemeClr val="bg2"/>
                </a:solidFill>
                <a:round/>
                <a:headEnd/>
                <a:tailEnd/>
              </a:ln>
            </p:spPr>
            <p:txBody>
              <a:bodyPr/>
              <a:lstStyle/>
              <a:p>
                <a:endParaRPr lang="en-US"/>
              </a:p>
            </p:txBody>
          </p:sp>
          <p:sp>
            <p:nvSpPr>
              <p:cNvPr id="183922" name="Oval 749"/>
              <p:cNvSpPr>
                <a:spLocks noChangeArrowheads="1"/>
              </p:cNvSpPr>
              <p:nvPr/>
            </p:nvSpPr>
            <p:spPr bwMode="auto">
              <a:xfrm>
                <a:off x="3740" y="3575"/>
                <a:ext cx="40" cy="40"/>
              </a:xfrm>
              <a:prstGeom prst="ellipse">
                <a:avLst/>
              </a:prstGeom>
              <a:solidFill>
                <a:schemeClr val="bg2"/>
              </a:solidFill>
              <a:ln w="25400">
                <a:solidFill>
                  <a:schemeClr val="bg2"/>
                </a:solidFill>
                <a:round/>
                <a:headEnd/>
                <a:tailEnd/>
              </a:ln>
            </p:spPr>
            <p:txBody>
              <a:bodyPr/>
              <a:lstStyle/>
              <a:p>
                <a:endParaRPr lang="en-US"/>
              </a:p>
            </p:txBody>
          </p:sp>
        </p:grpSp>
        <p:grpSp>
          <p:nvGrpSpPr>
            <p:cNvPr id="183444" name="Group 750"/>
            <p:cNvGrpSpPr>
              <a:grpSpLocks/>
            </p:cNvGrpSpPr>
            <p:nvPr/>
          </p:nvGrpSpPr>
          <p:grpSpPr bwMode="auto">
            <a:xfrm>
              <a:off x="3285" y="3272"/>
              <a:ext cx="32" cy="343"/>
              <a:chOff x="3285" y="3272"/>
              <a:chExt cx="32" cy="343"/>
            </a:xfrm>
          </p:grpSpPr>
          <p:sp>
            <p:nvSpPr>
              <p:cNvPr id="183915" name="Oval 751"/>
              <p:cNvSpPr>
                <a:spLocks noChangeArrowheads="1"/>
              </p:cNvSpPr>
              <p:nvPr/>
            </p:nvSpPr>
            <p:spPr bwMode="auto">
              <a:xfrm>
                <a:off x="3285" y="3272"/>
                <a:ext cx="32" cy="32"/>
              </a:xfrm>
              <a:prstGeom prst="ellipse">
                <a:avLst/>
              </a:prstGeom>
              <a:solidFill>
                <a:schemeClr val="bg2"/>
              </a:solidFill>
              <a:ln w="9525">
                <a:solidFill>
                  <a:schemeClr val="bg2"/>
                </a:solidFill>
                <a:round/>
                <a:headEnd/>
                <a:tailEnd/>
              </a:ln>
            </p:spPr>
            <p:txBody>
              <a:bodyPr/>
              <a:lstStyle/>
              <a:p>
                <a:endParaRPr lang="en-US"/>
              </a:p>
            </p:txBody>
          </p:sp>
          <p:sp>
            <p:nvSpPr>
              <p:cNvPr id="183916" name="Oval 752"/>
              <p:cNvSpPr>
                <a:spLocks noChangeArrowheads="1"/>
              </p:cNvSpPr>
              <p:nvPr/>
            </p:nvSpPr>
            <p:spPr bwMode="auto">
              <a:xfrm>
                <a:off x="3285"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83917" name="Oval 753"/>
              <p:cNvSpPr>
                <a:spLocks noChangeArrowheads="1"/>
              </p:cNvSpPr>
              <p:nvPr/>
            </p:nvSpPr>
            <p:spPr bwMode="auto">
              <a:xfrm>
                <a:off x="3285" y="3575"/>
                <a:ext cx="32" cy="40"/>
              </a:xfrm>
              <a:prstGeom prst="ellipse">
                <a:avLst/>
              </a:prstGeom>
              <a:solidFill>
                <a:schemeClr val="bg2"/>
              </a:solidFill>
              <a:ln w="9525">
                <a:solidFill>
                  <a:schemeClr val="bg2"/>
                </a:solidFill>
                <a:round/>
                <a:headEnd/>
                <a:tailEnd/>
              </a:ln>
            </p:spPr>
            <p:txBody>
              <a:bodyPr/>
              <a:lstStyle/>
              <a:p>
                <a:endParaRPr lang="en-US"/>
              </a:p>
            </p:txBody>
          </p:sp>
          <p:sp>
            <p:nvSpPr>
              <p:cNvPr id="183918" name="Oval 754"/>
              <p:cNvSpPr>
                <a:spLocks noChangeArrowheads="1"/>
              </p:cNvSpPr>
              <p:nvPr/>
            </p:nvSpPr>
            <p:spPr bwMode="auto">
              <a:xfrm>
                <a:off x="3285" y="3575"/>
                <a:ext cx="32" cy="40"/>
              </a:xfrm>
              <a:prstGeom prst="ellipse">
                <a:avLst/>
              </a:prstGeom>
              <a:solidFill>
                <a:schemeClr val="bg2"/>
              </a:solidFill>
              <a:ln w="25400">
                <a:solidFill>
                  <a:schemeClr val="bg2"/>
                </a:solidFill>
                <a:round/>
                <a:headEnd/>
                <a:tailEnd/>
              </a:ln>
            </p:spPr>
            <p:txBody>
              <a:bodyPr/>
              <a:lstStyle/>
              <a:p>
                <a:endParaRPr lang="en-US"/>
              </a:p>
            </p:txBody>
          </p:sp>
        </p:grpSp>
        <p:grpSp>
          <p:nvGrpSpPr>
            <p:cNvPr id="183445" name="Group 755"/>
            <p:cNvGrpSpPr>
              <a:grpSpLocks/>
            </p:cNvGrpSpPr>
            <p:nvPr/>
          </p:nvGrpSpPr>
          <p:grpSpPr bwMode="auto">
            <a:xfrm>
              <a:off x="4203" y="3272"/>
              <a:ext cx="32" cy="343"/>
              <a:chOff x="4203" y="3272"/>
              <a:chExt cx="32" cy="343"/>
            </a:xfrm>
          </p:grpSpPr>
          <p:sp>
            <p:nvSpPr>
              <p:cNvPr id="183911" name="Oval 756"/>
              <p:cNvSpPr>
                <a:spLocks noChangeArrowheads="1"/>
              </p:cNvSpPr>
              <p:nvPr/>
            </p:nvSpPr>
            <p:spPr bwMode="auto">
              <a:xfrm>
                <a:off x="4203" y="3272"/>
                <a:ext cx="32" cy="32"/>
              </a:xfrm>
              <a:prstGeom prst="ellipse">
                <a:avLst/>
              </a:prstGeom>
              <a:solidFill>
                <a:schemeClr val="bg2"/>
              </a:solidFill>
              <a:ln w="9525">
                <a:solidFill>
                  <a:schemeClr val="bg2"/>
                </a:solidFill>
                <a:round/>
                <a:headEnd/>
                <a:tailEnd/>
              </a:ln>
            </p:spPr>
            <p:txBody>
              <a:bodyPr/>
              <a:lstStyle/>
              <a:p>
                <a:endParaRPr lang="en-US"/>
              </a:p>
            </p:txBody>
          </p:sp>
          <p:sp>
            <p:nvSpPr>
              <p:cNvPr id="183912" name="Oval 757"/>
              <p:cNvSpPr>
                <a:spLocks noChangeArrowheads="1"/>
              </p:cNvSpPr>
              <p:nvPr/>
            </p:nvSpPr>
            <p:spPr bwMode="auto">
              <a:xfrm>
                <a:off x="4203"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83913" name="Oval 758"/>
              <p:cNvSpPr>
                <a:spLocks noChangeArrowheads="1"/>
              </p:cNvSpPr>
              <p:nvPr/>
            </p:nvSpPr>
            <p:spPr bwMode="auto">
              <a:xfrm>
                <a:off x="4203" y="3575"/>
                <a:ext cx="32" cy="40"/>
              </a:xfrm>
              <a:prstGeom prst="ellipse">
                <a:avLst/>
              </a:prstGeom>
              <a:solidFill>
                <a:schemeClr val="bg2"/>
              </a:solidFill>
              <a:ln w="9525">
                <a:solidFill>
                  <a:schemeClr val="bg2"/>
                </a:solidFill>
                <a:round/>
                <a:headEnd/>
                <a:tailEnd/>
              </a:ln>
            </p:spPr>
            <p:txBody>
              <a:bodyPr/>
              <a:lstStyle/>
              <a:p>
                <a:endParaRPr lang="en-US"/>
              </a:p>
            </p:txBody>
          </p:sp>
          <p:sp>
            <p:nvSpPr>
              <p:cNvPr id="183914" name="Oval 759"/>
              <p:cNvSpPr>
                <a:spLocks noChangeArrowheads="1"/>
              </p:cNvSpPr>
              <p:nvPr/>
            </p:nvSpPr>
            <p:spPr bwMode="auto">
              <a:xfrm>
                <a:off x="4203" y="3575"/>
                <a:ext cx="32" cy="40"/>
              </a:xfrm>
              <a:prstGeom prst="ellipse">
                <a:avLst/>
              </a:prstGeom>
              <a:solidFill>
                <a:schemeClr val="bg2"/>
              </a:solidFill>
              <a:ln w="25400">
                <a:solidFill>
                  <a:schemeClr val="bg2"/>
                </a:solidFill>
                <a:round/>
                <a:headEnd/>
                <a:tailEnd/>
              </a:ln>
            </p:spPr>
            <p:txBody>
              <a:bodyPr/>
              <a:lstStyle/>
              <a:p>
                <a:endParaRPr lang="en-US"/>
              </a:p>
            </p:txBody>
          </p:sp>
        </p:grpSp>
        <p:grpSp>
          <p:nvGrpSpPr>
            <p:cNvPr id="183446" name="Group 760"/>
            <p:cNvGrpSpPr>
              <a:grpSpLocks/>
            </p:cNvGrpSpPr>
            <p:nvPr/>
          </p:nvGrpSpPr>
          <p:grpSpPr bwMode="auto">
            <a:xfrm>
              <a:off x="4658" y="3272"/>
              <a:ext cx="32" cy="343"/>
              <a:chOff x="4658" y="3272"/>
              <a:chExt cx="32" cy="343"/>
            </a:xfrm>
          </p:grpSpPr>
          <p:sp>
            <p:nvSpPr>
              <p:cNvPr id="183907" name="Oval 761"/>
              <p:cNvSpPr>
                <a:spLocks noChangeArrowheads="1"/>
              </p:cNvSpPr>
              <p:nvPr/>
            </p:nvSpPr>
            <p:spPr bwMode="auto">
              <a:xfrm>
                <a:off x="4658" y="3272"/>
                <a:ext cx="32" cy="32"/>
              </a:xfrm>
              <a:prstGeom prst="ellipse">
                <a:avLst/>
              </a:prstGeom>
              <a:solidFill>
                <a:schemeClr val="bg2"/>
              </a:solidFill>
              <a:ln w="9525">
                <a:solidFill>
                  <a:schemeClr val="bg2"/>
                </a:solidFill>
                <a:round/>
                <a:headEnd/>
                <a:tailEnd/>
              </a:ln>
            </p:spPr>
            <p:txBody>
              <a:bodyPr/>
              <a:lstStyle/>
              <a:p>
                <a:endParaRPr lang="en-US"/>
              </a:p>
            </p:txBody>
          </p:sp>
          <p:sp>
            <p:nvSpPr>
              <p:cNvPr id="183908" name="Oval 762"/>
              <p:cNvSpPr>
                <a:spLocks noChangeArrowheads="1"/>
              </p:cNvSpPr>
              <p:nvPr/>
            </p:nvSpPr>
            <p:spPr bwMode="auto">
              <a:xfrm>
                <a:off x="4658"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83909" name="Oval 763"/>
              <p:cNvSpPr>
                <a:spLocks noChangeArrowheads="1"/>
              </p:cNvSpPr>
              <p:nvPr/>
            </p:nvSpPr>
            <p:spPr bwMode="auto">
              <a:xfrm>
                <a:off x="4658" y="3575"/>
                <a:ext cx="32" cy="40"/>
              </a:xfrm>
              <a:prstGeom prst="ellipse">
                <a:avLst/>
              </a:prstGeom>
              <a:solidFill>
                <a:schemeClr val="bg2"/>
              </a:solidFill>
              <a:ln w="9525">
                <a:solidFill>
                  <a:schemeClr val="bg2"/>
                </a:solidFill>
                <a:round/>
                <a:headEnd/>
                <a:tailEnd/>
              </a:ln>
            </p:spPr>
            <p:txBody>
              <a:bodyPr/>
              <a:lstStyle/>
              <a:p>
                <a:endParaRPr lang="en-US"/>
              </a:p>
            </p:txBody>
          </p:sp>
          <p:sp>
            <p:nvSpPr>
              <p:cNvPr id="183910" name="Oval 764"/>
              <p:cNvSpPr>
                <a:spLocks noChangeArrowheads="1"/>
              </p:cNvSpPr>
              <p:nvPr/>
            </p:nvSpPr>
            <p:spPr bwMode="auto">
              <a:xfrm>
                <a:off x="4658" y="3575"/>
                <a:ext cx="32" cy="40"/>
              </a:xfrm>
              <a:prstGeom prst="ellipse">
                <a:avLst/>
              </a:prstGeom>
              <a:solidFill>
                <a:schemeClr val="bg2"/>
              </a:solidFill>
              <a:ln w="25400">
                <a:solidFill>
                  <a:schemeClr val="bg2"/>
                </a:solidFill>
                <a:round/>
                <a:headEnd/>
                <a:tailEnd/>
              </a:ln>
            </p:spPr>
            <p:txBody>
              <a:bodyPr/>
              <a:lstStyle/>
              <a:p>
                <a:endParaRPr lang="en-US"/>
              </a:p>
            </p:txBody>
          </p:sp>
        </p:grpSp>
        <p:grpSp>
          <p:nvGrpSpPr>
            <p:cNvPr id="183447" name="Group 765"/>
            <p:cNvGrpSpPr>
              <a:grpSpLocks/>
            </p:cNvGrpSpPr>
            <p:nvPr/>
          </p:nvGrpSpPr>
          <p:grpSpPr bwMode="auto">
            <a:xfrm>
              <a:off x="4251" y="2650"/>
              <a:ext cx="415" cy="56"/>
              <a:chOff x="4251" y="2650"/>
              <a:chExt cx="415" cy="56"/>
            </a:xfrm>
          </p:grpSpPr>
          <p:sp>
            <p:nvSpPr>
              <p:cNvPr id="183899" name="Freeform 766"/>
              <p:cNvSpPr>
                <a:spLocks/>
              </p:cNvSpPr>
              <p:nvPr/>
            </p:nvSpPr>
            <p:spPr bwMode="auto">
              <a:xfrm>
                <a:off x="4554"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900" name="Group 767"/>
              <p:cNvGrpSpPr>
                <a:grpSpLocks/>
              </p:cNvGrpSpPr>
              <p:nvPr/>
            </p:nvGrpSpPr>
            <p:grpSpPr bwMode="auto">
              <a:xfrm>
                <a:off x="4251" y="2674"/>
                <a:ext cx="295" cy="1"/>
                <a:chOff x="4251" y="2674"/>
                <a:chExt cx="295" cy="1"/>
              </a:xfrm>
            </p:grpSpPr>
            <p:sp>
              <p:nvSpPr>
                <p:cNvPr id="183901" name="Line 768"/>
                <p:cNvSpPr>
                  <a:spLocks noChangeShapeType="1"/>
                </p:cNvSpPr>
                <p:nvPr/>
              </p:nvSpPr>
              <p:spPr bwMode="auto">
                <a:xfrm>
                  <a:off x="425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02" name="Line 769"/>
                <p:cNvSpPr>
                  <a:spLocks noChangeShapeType="1"/>
                </p:cNvSpPr>
                <p:nvPr/>
              </p:nvSpPr>
              <p:spPr bwMode="auto">
                <a:xfrm>
                  <a:off x="4307"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03" name="Line 770"/>
                <p:cNvSpPr>
                  <a:spLocks noChangeShapeType="1"/>
                </p:cNvSpPr>
                <p:nvPr/>
              </p:nvSpPr>
              <p:spPr bwMode="auto">
                <a:xfrm>
                  <a:off x="4363"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04" name="Line 771"/>
                <p:cNvSpPr>
                  <a:spLocks noChangeShapeType="1"/>
                </p:cNvSpPr>
                <p:nvPr/>
              </p:nvSpPr>
              <p:spPr bwMode="auto">
                <a:xfrm>
                  <a:off x="4419"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05" name="Line 772"/>
                <p:cNvSpPr>
                  <a:spLocks noChangeShapeType="1"/>
                </p:cNvSpPr>
                <p:nvPr/>
              </p:nvSpPr>
              <p:spPr bwMode="auto">
                <a:xfrm>
                  <a:off x="447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06" name="Line 773"/>
                <p:cNvSpPr>
                  <a:spLocks noChangeShapeType="1"/>
                </p:cNvSpPr>
                <p:nvPr/>
              </p:nvSpPr>
              <p:spPr bwMode="auto">
                <a:xfrm>
                  <a:off x="4530"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48" name="Group 774"/>
            <p:cNvGrpSpPr>
              <a:grpSpLocks/>
            </p:cNvGrpSpPr>
            <p:nvPr/>
          </p:nvGrpSpPr>
          <p:grpSpPr bwMode="auto">
            <a:xfrm>
              <a:off x="4251" y="1733"/>
              <a:ext cx="415" cy="56"/>
              <a:chOff x="4251" y="1733"/>
              <a:chExt cx="415" cy="56"/>
            </a:xfrm>
          </p:grpSpPr>
          <p:sp>
            <p:nvSpPr>
              <p:cNvPr id="183891" name="Freeform 775"/>
              <p:cNvSpPr>
                <a:spLocks/>
              </p:cNvSpPr>
              <p:nvPr/>
            </p:nvSpPr>
            <p:spPr bwMode="auto">
              <a:xfrm>
                <a:off x="4554"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892" name="Group 776"/>
              <p:cNvGrpSpPr>
                <a:grpSpLocks/>
              </p:cNvGrpSpPr>
              <p:nvPr/>
            </p:nvGrpSpPr>
            <p:grpSpPr bwMode="auto">
              <a:xfrm>
                <a:off x="4251" y="1757"/>
                <a:ext cx="295" cy="1"/>
                <a:chOff x="4251" y="1757"/>
                <a:chExt cx="295" cy="1"/>
              </a:xfrm>
            </p:grpSpPr>
            <p:sp>
              <p:nvSpPr>
                <p:cNvPr id="183893" name="Line 777"/>
                <p:cNvSpPr>
                  <a:spLocks noChangeShapeType="1"/>
                </p:cNvSpPr>
                <p:nvPr/>
              </p:nvSpPr>
              <p:spPr bwMode="auto">
                <a:xfrm>
                  <a:off x="4251"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94" name="Line 778"/>
                <p:cNvSpPr>
                  <a:spLocks noChangeShapeType="1"/>
                </p:cNvSpPr>
                <p:nvPr/>
              </p:nvSpPr>
              <p:spPr bwMode="auto">
                <a:xfrm>
                  <a:off x="4307"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95" name="Line 779"/>
                <p:cNvSpPr>
                  <a:spLocks noChangeShapeType="1"/>
                </p:cNvSpPr>
                <p:nvPr/>
              </p:nvSpPr>
              <p:spPr bwMode="auto">
                <a:xfrm>
                  <a:off x="4363"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96" name="Line 780"/>
                <p:cNvSpPr>
                  <a:spLocks noChangeShapeType="1"/>
                </p:cNvSpPr>
                <p:nvPr/>
              </p:nvSpPr>
              <p:spPr bwMode="auto">
                <a:xfrm>
                  <a:off x="4419"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97" name="Line 781"/>
                <p:cNvSpPr>
                  <a:spLocks noChangeShapeType="1"/>
                </p:cNvSpPr>
                <p:nvPr/>
              </p:nvSpPr>
              <p:spPr bwMode="auto">
                <a:xfrm>
                  <a:off x="447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98" name="Line 782"/>
                <p:cNvSpPr>
                  <a:spLocks noChangeShapeType="1"/>
                </p:cNvSpPr>
                <p:nvPr/>
              </p:nvSpPr>
              <p:spPr bwMode="auto">
                <a:xfrm>
                  <a:off x="4530"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49" name="Group 783"/>
            <p:cNvGrpSpPr>
              <a:grpSpLocks/>
            </p:cNvGrpSpPr>
            <p:nvPr/>
          </p:nvGrpSpPr>
          <p:grpSpPr bwMode="auto">
            <a:xfrm>
              <a:off x="3325" y="3264"/>
              <a:ext cx="415" cy="56"/>
              <a:chOff x="3325" y="3264"/>
              <a:chExt cx="415" cy="56"/>
            </a:xfrm>
          </p:grpSpPr>
          <p:sp>
            <p:nvSpPr>
              <p:cNvPr id="183883" name="Freeform 784"/>
              <p:cNvSpPr>
                <a:spLocks/>
              </p:cNvSpPr>
              <p:nvPr/>
            </p:nvSpPr>
            <p:spPr bwMode="auto">
              <a:xfrm>
                <a:off x="3628" y="3264"/>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884" name="Group 785"/>
              <p:cNvGrpSpPr>
                <a:grpSpLocks/>
              </p:cNvGrpSpPr>
              <p:nvPr/>
            </p:nvGrpSpPr>
            <p:grpSpPr bwMode="auto">
              <a:xfrm>
                <a:off x="3325" y="3288"/>
                <a:ext cx="295" cy="1"/>
                <a:chOff x="3325" y="3288"/>
                <a:chExt cx="295" cy="1"/>
              </a:xfrm>
            </p:grpSpPr>
            <p:sp>
              <p:nvSpPr>
                <p:cNvPr id="183885" name="Line 786"/>
                <p:cNvSpPr>
                  <a:spLocks noChangeShapeType="1"/>
                </p:cNvSpPr>
                <p:nvPr/>
              </p:nvSpPr>
              <p:spPr bwMode="auto">
                <a:xfrm>
                  <a:off x="3325"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86" name="Line 787"/>
                <p:cNvSpPr>
                  <a:spLocks noChangeShapeType="1"/>
                </p:cNvSpPr>
                <p:nvPr/>
              </p:nvSpPr>
              <p:spPr bwMode="auto">
                <a:xfrm>
                  <a:off x="3381"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87" name="Line 788"/>
                <p:cNvSpPr>
                  <a:spLocks noChangeShapeType="1"/>
                </p:cNvSpPr>
                <p:nvPr/>
              </p:nvSpPr>
              <p:spPr bwMode="auto">
                <a:xfrm>
                  <a:off x="3437"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88" name="Line 789"/>
                <p:cNvSpPr>
                  <a:spLocks noChangeShapeType="1"/>
                </p:cNvSpPr>
                <p:nvPr/>
              </p:nvSpPr>
              <p:spPr bwMode="auto">
                <a:xfrm>
                  <a:off x="3493" y="328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89" name="Line 790"/>
                <p:cNvSpPr>
                  <a:spLocks noChangeShapeType="1"/>
                </p:cNvSpPr>
                <p:nvPr/>
              </p:nvSpPr>
              <p:spPr bwMode="auto">
                <a:xfrm>
                  <a:off x="3548"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90" name="Line 791"/>
                <p:cNvSpPr>
                  <a:spLocks noChangeShapeType="1"/>
                </p:cNvSpPr>
                <p:nvPr/>
              </p:nvSpPr>
              <p:spPr bwMode="auto">
                <a:xfrm>
                  <a:off x="3604"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50" name="Group 792"/>
            <p:cNvGrpSpPr>
              <a:grpSpLocks/>
            </p:cNvGrpSpPr>
            <p:nvPr/>
          </p:nvGrpSpPr>
          <p:grpSpPr bwMode="auto">
            <a:xfrm>
              <a:off x="3780" y="3256"/>
              <a:ext cx="415" cy="56"/>
              <a:chOff x="3780" y="3256"/>
              <a:chExt cx="415" cy="56"/>
            </a:xfrm>
          </p:grpSpPr>
          <p:sp>
            <p:nvSpPr>
              <p:cNvPr id="183875" name="Freeform 793"/>
              <p:cNvSpPr>
                <a:spLocks/>
              </p:cNvSpPr>
              <p:nvPr/>
            </p:nvSpPr>
            <p:spPr bwMode="auto">
              <a:xfrm>
                <a:off x="4083"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876" name="Group 794"/>
              <p:cNvGrpSpPr>
                <a:grpSpLocks/>
              </p:cNvGrpSpPr>
              <p:nvPr/>
            </p:nvGrpSpPr>
            <p:grpSpPr bwMode="auto">
              <a:xfrm>
                <a:off x="3780" y="3288"/>
                <a:ext cx="295" cy="1"/>
                <a:chOff x="3780" y="3288"/>
                <a:chExt cx="295" cy="1"/>
              </a:xfrm>
            </p:grpSpPr>
            <p:sp>
              <p:nvSpPr>
                <p:cNvPr id="183877" name="Line 795"/>
                <p:cNvSpPr>
                  <a:spLocks noChangeShapeType="1"/>
                </p:cNvSpPr>
                <p:nvPr/>
              </p:nvSpPr>
              <p:spPr bwMode="auto">
                <a:xfrm>
                  <a:off x="3780"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78" name="Line 796"/>
                <p:cNvSpPr>
                  <a:spLocks noChangeShapeType="1"/>
                </p:cNvSpPr>
                <p:nvPr/>
              </p:nvSpPr>
              <p:spPr bwMode="auto">
                <a:xfrm>
                  <a:off x="3836"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79" name="Line 797"/>
                <p:cNvSpPr>
                  <a:spLocks noChangeShapeType="1"/>
                </p:cNvSpPr>
                <p:nvPr/>
              </p:nvSpPr>
              <p:spPr bwMode="auto">
                <a:xfrm>
                  <a:off x="3892"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80" name="Line 798"/>
                <p:cNvSpPr>
                  <a:spLocks noChangeShapeType="1"/>
                </p:cNvSpPr>
                <p:nvPr/>
              </p:nvSpPr>
              <p:spPr bwMode="auto">
                <a:xfrm>
                  <a:off x="3948"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81" name="Line 799"/>
                <p:cNvSpPr>
                  <a:spLocks noChangeShapeType="1"/>
                </p:cNvSpPr>
                <p:nvPr/>
              </p:nvSpPr>
              <p:spPr bwMode="auto">
                <a:xfrm>
                  <a:off x="4004" y="328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82" name="Line 800"/>
                <p:cNvSpPr>
                  <a:spLocks noChangeShapeType="1"/>
                </p:cNvSpPr>
                <p:nvPr/>
              </p:nvSpPr>
              <p:spPr bwMode="auto">
                <a:xfrm>
                  <a:off x="4059"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51" name="Group 801"/>
            <p:cNvGrpSpPr>
              <a:grpSpLocks/>
            </p:cNvGrpSpPr>
            <p:nvPr/>
          </p:nvGrpSpPr>
          <p:grpSpPr bwMode="auto">
            <a:xfrm>
              <a:off x="4251" y="3256"/>
              <a:ext cx="415" cy="56"/>
              <a:chOff x="4251" y="3256"/>
              <a:chExt cx="415" cy="56"/>
            </a:xfrm>
          </p:grpSpPr>
          <p:sp>
            <p:nvSpPr>
              <p:cNvPr id="183867" name="Freeform 802"/>
              <p:cNvSpPr>
                <a:spLocks/>
              </p:cNvSpPr>
              <p:nvPr/>
            </p:nvSpPr>
            <p:spPr bwMode="auto">
              <a:xfrm>
                <a:off x="4554"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868" name="Group 803"/>
              <p:cNvGrpSpPr>
                <a:grpSpLocks/>
              </p:cNvGrpSpPr>
              <p:nvPr/>
            </p:nvGrpSpPr>
            <p:grpSpPr bwMode="auto">
              <a:xfrm>
                <a:off x="4251" y="3288"/>
                <a:ext cx="295" cy="1"/>
                <a:chOff x="4251" y="3288"/>
                <a:chExt cx="295" cy="1"/>
              </a:xfrm>
            </p:grpSpPr>
            <p:sp>
              <p:nvSpPr>
                <p:cNvPr id="183869" name="Line 804"/>
                <p:cNvSpPr>
                  <a:spLocks noChangeShapeType="1"/>
                </p:cNvSpPr>
                <p:nvPr/>
              </p:nvSpPr>
              <p:spPr bwMode="auto">
                <a:xfrm>
                  <a:off x="4251"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70" name="Line 805"/>
                <p:cNvSpPr>
                  <a:spLocks noChangeShapeType="1"/>
                </p:cNvSpPr>
                <p:nvPr/>
              </p:nvSpPr>
              <p:spPr bwMode="auto">
                <a:xfrm>
                  <a:off x="4307"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71" name="Line 806"/>
                <p:cNvSpPr>
                  <a:spLocks noChangeShapeType="1"/>
                </p:cNvSpPr>
                <p:nvPr/>
              </p:nvSpPr>
              <p:spPr bwMode="auto">
                <a:xfrm>
                  <a:off x="4363"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72" name="Line 807"/>
                <p:cNvSpPr>
                  <a:spLocks noChangeShapeType="1"/>
                </p:cNvSpPr>
                <p:nvPr/>
              </p:nvSpPr>
              <p:spPr bwMode="auto">
                <a:xfrm>
                  <a:off x="4419"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73" name="Line 808"/>
                <p:cNvSpPr>
                  <a:spLocks noChangeShapeType="1"/>
                </p:cNvSpPr>
                <p:nvPr/>
              </p:nvSpPr>
              <p:spPr bwMode="auto">
                <a:xfrm>
                  <a:off x="4475"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74" name="Line 809"/>
                <p:cNvSpPr>
                  <a:spLocks noChangeShapeType="1"/>
                </p:cNvSpPr>
                <p:nvPr/>
              </p:nvSpPr>
              <p:spPr bwMode="auto">
                <a:xfrm>
                  <a:off x="4530"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52" name="Group 810"/>
            <p:cNvGrpSpPr>
              <a:grpSpLocks/>
            </p:cNvGrpSpPr>
            <p:nvPr/>
          </p:nvGrpSpPr>
          <p:grpSpPr bwMode="auto">
            <a:xfrm>
              <a:off x="3325" y="3567"/>
              <a:ext cx="415" cy="56"/>
              <a:chOff x="3325" y="3567"/>
              <a:chExt cx="415" cy="56"/>
            </a:xfrm>
          </p:grpSpPr>
          <p:sp>
            <p:nvSpPr>
              <p:cNvPr id="183859" name="Freeform 811"/>
              <p:cNvSpPr>
                <a:spLocks/>
              </p:cNvSpPr>
              <p:nvPr/>
            </p:nvSpPr>
            <p:spPr bwMode="auto">
              <a:xfrm>
                <a:off x="3628" y="3567"/>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860" name="Group 812"/>
              <p:cNvGrpSpPr>
                <a:grpSpLocks/>
              </p:cNvGrpSpPr>
              <p:nvPr/>
            </p:nvGrpSpPr>
            <p:grpSpPr bwMode="auto">
              <a:xfrm>
                <a:off x="3325" y="3599"/>
                <a:ext cx="295" cy="1"/>
                <a:chOff x="3325" y="3599"/>
                <a:chExt cx="295" cy="1"/>
              </a:xfrm>
            </p:grpSpPr>
            <p:sp>
              <p:nvSpPr>
                <p:cNvPr id="183861" name="Line 813"/>
                <p:cNvSpPr>
                  <a:spLocks noChangeShapeType="1"/>
                </p:cNvSpPr>
                <p:nvPr/>
              </p:nvSpPr>
              <p:spPr bwMode="auto">
                <a:xfrm>
                  <a:off x="3325"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62" name="Line 814"/>
                <p:cNvSpPr>
                  <a:spLocks noChangeShapeType="1"/>
                </p:cNvSpPr>
                <p:nvPr/>
              </p:nvSpPr>
              <p:spPr bwMode="auto">
                <a:xfrm>
                  <a:off x="3381"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63" name="Line 815"/>
                <p:cNvSpPr>
                  <a:spLocks noChangeShapeType="1"/>
                </p:cNvSpPr>
                <p:nvPr/>
              </p:nvSpPr>
              <p:spPr bwMode="auto">
                <a:xfrm>
                  <a:off x="3437"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64" name="Line 816"/>
                <p:cNvSpPr>
                  <a:spLocks noChangeShapeType="1"/>
                </p:cNvSpPr>
                <p:nvPr/>
              </p:nvSpPr>
              <p:spPr bwMode="auto">
                <a:xfrm>
                  <a:off x="3493" y="3599"/>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65" name="Line 817"/>
                <p:cNvSpPr>
                  <a:spLocks noChangeShapeType="1"/>
                </p:cNvSpPr>
                <p:nvPr/>
              </p:nvSpPr>
              <p:spPr bwMode="auto">
                <a:xfrm>
                  <a:off x="3548"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66" name="Line 818"/>
                <p:cNvSpPr>
                  <a:spLocks noChangeShapeType="1"/>
                </p:cNvSpPr>
                <p:nvPr/>
              </p:nvSpPr>
              <p:spPr bwMode="auto">
                <a:xfrm>
                  <a:off x="3604" y="3599"/>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53" name="Group 819"/>
            <p:cNvGrpSpPr>
              <a:grpSpLocks/>
            </p:cNvGrpSpPr>
            <p:nvPr/>
          </p:nvGrpSpPr>
          <p:grpSpPr bwMode="auto">
            <a:xfrm>
              <a:off x="3788" y="3567"/>
              <a:ext cx="415" cy="56"/>
              <a:chOff x="3788" y="3567"/>
              <a:chExt cx="415" cy="56"/>
            </a:xfrm>
          </p:grpSpPr>
          <p:sp>
            <p:nvSpPr>
              <p:cNvPr id="183851" name="Freeform 820"/>
              <p:cNvSpPr>
                <a:spLocks/>
              </p:cNvSpPr>
              <p:nvPr/>
            </p:nvSpPr>
            <p:spPr bwMode="auto">
              <a:xfrm>
                <a:off x="4091"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852" name="Group 821"/>
              <p:cNvGrpSpPr>
                <a:grpSpLocks/>
              </p:cNvGrpSpPr>
              <p:nvPr/>
            </p:nvGrpSpPr>
            <p:grpSpPr bwMode="auto">
              <a:xfrm>
                <a:off x="3788" y="3591"/>
                <a:ext cx="295" cy="1"/>
                <a:chOff x="3788" y="3591"/>
                <a:chExt cx="295" cy="1"/>
              </a:xfrm>
            </p:grpSpPr>
            <p:sp>
              <p:nvSpPr>
                <p:cNvPr id="183853" name="Line 822"/>
                <p:cNvSpPr>
                  <a:spLocks noChangeShapeType="1"/>
                </p:cNvSpPr>
                <p:nvPr/>
              </p:nvSpPr>
              <p:spPr bwMode="auto">
                <a:xfrm>
                  <a:off x="3788"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54" name="Line 823"/>
                <p:cNvSpPr>
                  <a:spLocks noChangeShapeType="1"/>
                </p:cNvSpPr>
                <p:nvPr/>
              </p:nvSpPr>
              <p:spPr bwMode="auto">
                <a:xfrm>
                  <a:off x="3844"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55" name="Line 824"/>
                <p:cNvSpPr>
                  <a:spLocks noChangeShapeType="1"/>
                </p:cNvSpPr>
                <p:nvPr/>
              </p:nvSpPr>
              <p:spPr bwMode="auto">
                <a:xfrm>
                  <a:off x="3900"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56" name="Line 825"/>
                <p:cNvSpPr>
                  <a:spLocks noChangeShapeType="1"/>
                </p:cNvSpPr>
                <p:nvPr/>
              </p:nvSpPr>
              <p:spPr bwMode="auto">
                <a:xfrm>
                  <a:off x="3956"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57" name="Line 826"/>
                <p:cNvSpPr>
                  <a:spLocks noChangeShapeType="1"/>
                </p:cNvSpPr>
                <p:nvPr/>
              </p:nvSpPr>
              <p:spPr bwMode="auto">
                <a:xfrm>
                  <a:off x="4011"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58" name="Line 827"/>
                <p:cNvSpPr>
                  <a:spLocks noChangeShapeType="1"/>
                </p:cNvSpPr>
                <p:nvPr/>
              </p:nvSpPr>
              <p:spPr bwMode="auto">
                <a:xfrm>
                  <a:off x="4067" y="359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54" name="Group 828"/>
            <p:cNvGrpSpPr>
              <a:grpSpLocks/>
            </p:cNvGrpSpPr>
            <p:nvPr/>
          </p:nvGrpSpPr>
          <p:grpSpPr bwMode="auto">
            <a:xfrm>
              <a:off x="4243" y="3567"/>
              <a:ext cx="415" cy="56"/>
              <a:chOff x="4243" y="3567"/>
              <a:chExt cx="415" cy="56"/>
            </a:xfrm>
          </p:grpSpPr>
          <p:sp>
            <p:nvSpPr>
              <p:cNvPr id="183843" name="Freeform 829"/>
              <p:cNvSpPr>
                <a:spLocks/>
              </p:cNvSpPr>
              <p:nvPr/>
            </p:nvSpPr>
            <p:spPr bwMode="auto">
              <a:xfrm>
                <a:off x="4546" y="3567"/>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844" name="Group 830"/>
              <p:cNvGrpSpPr>
                <a:grpSpLocks/>
              </p:cNvGrpSpPr>
              <p:nvPr/>
            </p:nvGrpSpPr>
            <p:grpSpPr bwMode="auto">
              <a:xfrm>
                <a:off x="4243" y="3599"/>
                <a:ext cx="295" cy="1"/>
                <a:chOff x="4243" y="3599"/>
                <a:chExt cx="295" cy="1"/>
              </a:xfrm>
            </p:grpSpPr>
            <p:sp>
              <p:nvSpPr>
                <p:cNvPr id="183845" name="Line 831"/>
                <p:cNvSpPr>
                  <a:spLocks noChangeShapeType="1"/>
                </p:cNvSpPr>
                <p:nvPr/>
              </p:nvSpPr>
              <p:spPr bwMode="auto">
                <a:xfrm>
                  <a:off x="4243"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46" name="Line 832"/>
                <p:cNvSpPr>
                  <a:spLocks noChangeShapeType="1"/>
                </p:cNvSpPr>
                <p:nvPr/>
              </p:nvSpPr>
              <p:spPr bwMode="auto">
                <a:xfrm>
                  <a:off x="4299"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47" name="Line 833"/>
                <p:cNvSpPr>
                  <a:spLocks noChangeShapeType="1"/>
                </p:cNvSpPr>
                <p:nvPr/>
              </p:nvSpPr>
              <p:spPr bwMode="auto">
                <a:xfrm>
                  <a:off x="4355"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48" name="Line 834"/>
                <p:cNvSpPr>
                  <a:spLocks noChangeShapeType="1"/>
                </p:cNvSpPr>
                <p:nvPr/>
              </p:nvSpPr>
              <p:spPr bwMode="auto">
                <a:xfrm>
                  <a:off x="4411"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49" name="Line 835"/>
                <p:cNvSpPr>
                  <a:spLocks noChangeShapeType="1"/>
                </p:cNvSpPr>
                <p:nvPr/>
              </p:nvSpPr>
              <p:spPr bwMode="auto">
                <a:xfrm>
                  <a:off x="4467"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50" name="Line 836"/>
                <p:cNvSpPr>
                  <a:spLocks noChangeShapeType="1"/>
                </p:cNvSpPr>
                <p:nvPr/>
              </p:nvSpPr>
              <p:spPr bwMode="auto">
                <a:xfrm>
                  <a:off x="4522" y="3599"/>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55" name="Group 837"/>
            <p:cNvGrpSpPr>
              <a:grpSpLocks/>
            </p:cNvGrpSpPr>
            <p:nvPr/>
          </p:nvGrpSpPr>
          <p:grpSpPr bwMode="auto">
            <a:xfrm>
              <a:off x="3788" y="2376"/>
              <a:ext cx="886" cy="290"/>
              <a:chOff x="3788" y="2376"/>
              <a:chExt cx="886" cy="290"/>
            </a:xfrm>
          </p:grpSpPr>
          <p:sp>
            <p:nvSpPr>
              <p:cNvPr id="183841" name="Freeform 838"/>
              <p:cNvSpPr>
                <a:spLocks/>
              </p:cNvSpPr>
              <p:nvPr/>
            </p:nvSpPr>
            <p:spPr bwMode="auto">
              <a:xfrm>
                <a:off x="4530" y="2594"/>
                <a:ext cx="144" cy="72"/>
              </a:xfrm>
              <a:custGeom>
                <a:avLst/>
                <a:gdLst>
                  <a:gd name="T0" fmla="*/ 144 w 144"/>
                  <a:gd name="T1" fmla="*/ 72 h 72"/>
                  <a:gd name="T2" fmla="*/ 0 w 144"/>
                  <a:gd name="T3" fmla="*/ 64 h 72"/>
                  <a:gd name="T4" fmla="*/ 16 w 144"/>
                  <a:gd name="T5" fmla="*/ 32 h 72"/>
                  <a:gd name="T6" fmla="*/ 24 w 144"/>
                  <a:gd name="T7" fmla="*/ 0 h 72"/>
                  <a:gd name="T8" fmla="*/ 144 w 144"/>
                  <a:gd name="T9" fmla="*/ 72 h 72"/>
                  <a:gd name="T10" fmla="*/ 0 60000 65536"/>
                  <a:gd name="T11" fmla="*/ 0 60000 65536"/>
                  <a:gd name="T12" fmla="*/ 0 60000 65536"/>
                  <a:gd name="T13" fmla="*/ 0 60000 65536"/>
                  <a:gd name="T14" fmla="*/ 0 60000 65536"/>
                  <a:gd name="T15" fmla="*/ 0 w 144"/>
                  <a:gd name="T16" fmla="*/ 0 h 72"/>
                  <a:gd name="T17" fmla="*/ 144 w 144"/>
                  <a:gd name="T18" fmla="*/ 72 h 72"/>
                </a:gdLst>
                <a:ahLst/>
                <a:cxnLst>
                  <a:cxn ang="T10">
                    <a:pos x="T0" y="T1"/>
                  </a:cxn>
                  <a:cxn ang="T11">
                    <a:pos x="T2" y="T3"/>
                  </a:cxn>
                  <a:cxn ang="T12">
                    <a:pos x="T4" y="T5"/>
                  </a:cxn>
                  <a:cxn ang="T13">
                    <a:pos x="T6" y="T7"/>
                  </a:cxn>
                  <a:cxn ang="T14">
                    <a:pos x="T8" y="T9"/>
                  </a:cxn>
                </a:cxnLst>
                <a:rect l="T15" t="T16" r="T17" b="T18"/>
                <a:pathLst>
                  <a:path w="144" h="72">
                    <a:moveTo>
                      <a:pt x="144" y="72"/>
                    </a:moveTo>
                    <a:lnTo>
                      <a:pt x="0" y="64"/>
                    </a:lnTo>
                    <a:lnTo>
                      <a:pt x="16" y="32"/>
                    </a:lnTo>
                    <a:lnTo>
                      <a:pt x="24" y="0"/>
                    </a:lnTo>
                    <a:lnTo>
                      <a:pt x="144" y="72"/>
                    </a:lnTo>
                    <a:close/>
                  </a:path>
                </a:pathLst>
              </a:custGeom>
              <a:solidFill>
                <a:schemeClr val="bg2"/>
              </a:solidFill>
              <a:ln w="9525">
                <a:solidFill>
                  <a:schemeClr val="bg2"/>
                </a:solidFill>
                <a:round/>
                <a:headEnd/>
                <a:tailEnd/>
              </a:ln>
            </p:spPr>
            <p:txBody>
              <a:bodyPr/>
              <a:lstStyle/>
              <a:p>
                <a:endParaRPr lang="en-US"/>
              </a:p>
            </p:txBody>
          </p:sp>
          <p:sp>
            <p:nvSpPr>
              <p:cNvPr id="183842" name="Line 839"/>
              <p:cNvSpPr>
                <a:spLocks noChangeShapeType="1"/>
              </p:cNvSpPr>
              <p:nvPr/>
            </p:nvSpPr>
            <p:spPr bwMode="auto">
              <a:xfrm>
                <a:off x="3788" y="2376"/>
                <a:ext cx="766" cy="25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56" name="Group 840"/>
            <p:cNvGrpSpPr>
              <a:grpSpLocks/>
            </p:cNvGrpSpPr>
            <p:nvPr/>
          </p:nvGrpSpPr>
          <p:grpSpPr bwMode="auto">
            <a:xfrm>
              <a:off x="3309" y="2084"/>
              <a:ext cx="1381" cy="1507"/>
              <a:chOff x="3309" y="2084"/>
              <a:chExt cx="1381" cy="1507"/>
            </a:xfrm>
          </p:grpSpPr>
          <p:sp>
            <p:nvSpPr>
              <p:cNvPr id="183839" name="Freeform 841"/>
              <p:cNvSpPr>
                <a:spLocks/>
              </p:cNvSpPr>
              <p:nvPr/>
            </p:nvSpPr>
            <p:spPr bwMode="auto">
              <a:xfrm>
                <a:off x="4570" y="2084"/>
                <a:ext cx="120" cy="119"/>
              </a:xfrm>
              <a:custGeom>
                <a:avLst/>
                <a:gdLst>
                  <a:gd name="T0" fmla="*/ 120 w 120"/>
                  <a:gd name="T1" fmla="*/ 0 h 119"/>
                  <a:gd name="T2" fmla="*/ 56 w 120"/>
                  <a:gd name="T3" fmla="*/ 119 h 119"/>
                  <a:gd name="T4" fmla="*/ 24 w 120"/>
                  <a:gd name="T5" fmla="*/ 96 h 119"/>
                  <a:gd name="T6" fmla="*/ 0 w 120"/>
                  <a:gd name="T7" fmla="*/ 72 h 119"/>
                  <a:gd name="T8" fmla="*/ 120 w 120"/>
                  <a:gd name="T9" fmla="*/ 0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120" y="0"/>
                    </a:moveTo>
                    <a:lnTo>
                      <a:pt x="56" y="119"/>
                    </a:lnTo>
                    <a:lnTo>
                      <a:pt x="24" y="96"/>
                    </a:lnTo>
                    <a:lnTo>
                      <a:pt x="0" y="72"/>
                    </a:lnTo>
                    <a:lnTo>
                      <a:pt x="120" y="0"/>
                    </a:lnTo>
                    <a:close/>
                  </a:path>
                </a:pathLst>
              </a:custGeom>
              <a:solidFill>
                <a:schemeClr val="bg2"/>
              </a:solidFill>
              <a:ln w="9525">
                <a:solidFill>
                  <a:schemeClr val="bg2"/>
                </a:solidFill>
                <a:round/>
                <a:headEnd/>
                <a:tailEnd/>
              </a:ln>
            </p:spPr>
            <p:txBody>
              <a:bodyPr/>
              <a:lstStyle/>
              <a:p>
                <a:endParaRPr lang="en-US"/>
              </a:p>
            </p:txBody>
          </p:sp>
          <p:sp>
            <p:nvSpPr>
              <p:cNvPr id="183840" name="Line 842"/>
              <p:cNvSpPr>
                <a:spLocks noChangeShapeType="1"/>
              </p:cNvSpPr>
              <p:nvPr/>
            </p:nvSpPr>
            <p:spPr bwMode="auto">
              <a:xfrm flipV="1">
                <a:off x="3309" y="2172"/>
                <a:ext cx="1291" cy="1419"/>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57" name="Group 843"/>
            <p:cNvGrpSpPr>
              <a:grpSpLocks/>
            </p:cNvGrpSpPr>
            <p:nvPr/>
          </p:nvGrpSpPr>
          <p:grpSpPr bwMode="auto">
            <a:xfrm>
              <a:off x="3773" y="2076"/>
              <a:ext cx="909" cy="893"/>
              <a:chOff x="3773" y="2076"/>
              <a:chExt cx="909" cy="893"/>
            </a:xfrm>
          </p:grpSpPr>
          <p:sp>
            <p:nvSpPr>
              <p:cNvPr id="183837" name="Freeform 844"/>
              <p:cNvSpPr>
                <a:spLocks/>
              </p:cNvSpPr>
              <p:nvPr/>
            </p:nvSpPr>
            <p:spPr bwMode="auto">
              <a:xfrm>
                <a:off x="4562" y="2850"/>
                <a:ext cx="120" cy="119"/>
              </a:xfrm>
              <a:custGeom>
                <a:avLst/>
                <a:gdLst>
                  <a:gd name="T0" fmla="*/ 120 w 120"/>
                  <a:gd name="T1" fmla="*/ 119 h 119"/>
                  <a:gd name="T2" fmla="*/ 0 w 120"/>
                  <a:gd name="T3" fmla="*/ 47 h 119"/>
                  <a:gd name="T4" fmla="*/ 24 w 120"/>
                  <a:gd name="T5" fmla="*/ 23 h 119"/>
                  <a:gd name="T6" fmla="*/ 48 w 120"/>
                  <a:gd name="T7" fmla="*/ 0 h 119"/>
                  <a:gd name="T8" fmla="*/ 120 w 120"/>
                  <a:gd name="T9" fmla="*/ 119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120" y="119"/>
                    </a:moveTo>
                    <a:lnTo>
                      <a:pt x="0" y="47"/>
                    </a:lnTo>
                    <a:lnTo>
                      <a:pt x="24" y="23"/>
                    </a:lnTo>
                    <a:lnTo>
                      <a:pt x="48" y="0"/>
                    </a:lnTo>
                    <a:lnTo>
                      <a:pt x="120" y="119"/>
                    </a:lnTo>
                    <a:close/>
                  </a:path>
                </a:pathLst>
              </a:custGeom>
              <a:solidFill>
                <a:schemeClr val="bg2"/>
              </a:solidFill>
              <a:ln w="9525">
                <a:solidFill>
                  <a:schemeClr val="bg2"/>
                </a:solidFill>
                <a:round/>
                <a:headEnd/>
                <a:tailEnd/>
              </a:ln>
            </p:spPr>
            <p:txBody>
              <a:bodyPr/>
              <a:lstStyle/>
              <a:p>
                <a:endParaRPr lang="en-US"/>
              </a:p>
            </p:txBody>
          </p:sp>
          <p:sp>
            <p:nvSpPr>
              <p:cNvPr id="183838" name="Line 845"/>
              <p:cNvSpPr>
                <a:spLocks noChangeShapeType="1"/>
              </p:cNvSpPr>
              <p:nvPr/>
            </p:nvSpPr>
            <p:spPr bwMode="auto">
              <a:xfrm>
                <a:off x="3773" y="2076"/>
                <a:ext cx="821" cy="80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58" name="Group 846"/>
            <p:cNvGrpSpPr>
              <a:grpSpLocks/>
            </p:cNvGrpSpPr>
            <p:nvPr/>
          </p:nvGrpSpPr>
          <p:grpSpPr bwMode="auto">
            <a:xfrm>
              <a:off x="3317" y="2379"/>
              <a:ext cx="910" cy="893"/>
              <a:chOff x="3317" y="2379"/>
              <a:chExt cx="910" cy="893"/>
            </a:xfrm>
          </p:grpSpPr>
          <p:sp>
            <p:nvSpPr>
              <p:cNvPr id="183835" name="Freeform 847"/>
              <p:cNvSpPr>
                <a:spLocks/>
              </p:cNvSpPr>
              <p:nvPr/>
            </p:nvSpPr>
            <p:spPr bwMode="auto">
              <a:xfrm>
                <a:off x="4107" y="3153"/>
                <a:ext cx="120" cy="119"/>
              </a:xfrm>
              <a:custGeom>
                <a:avLst/>
                <a:gdLst>
                  <a:gd name="T0" fmla="*/ 120 w 120"/>
                  <a:gd name="T1" fmla="*/ 119 h 119"/>
                  <a:gd name="T2" fmla="*/ 0 w 120"/>
                  <a:gd name="T3" fmla="*/ 48 h 119"/>
                  <a:gd name="T4" fmla="*/ 24 w 120"/>
                  <a:gd name="T5" fmla="*/ 24 h 119"/>
                  <a:gd name="T6" fmla="*/ 48 w 120"/>
                  <a:gd name="T7" fmla="*/ 0 h 119"/>
                  <a:gd name="T8" fmla="*/ 120 w 120"/>
                  <a:gd name="T9" fmla="*/ 119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120" y="119"/>
                    </a:moveTo>
                    <a:lnTo>
                      <a:pt x="0" y="48"/>
                    </a:lnTo>
                    <a:lnTo>
                      <a:pt x="24" y="24"/>
                    </a:lnTo>
                    <a:lnTo>
                      <a:pt x="48" y="0"/>
                    </a:lnTo>
                    <a:lnTo>
                      <a:pt x="120" y="119"/>
                    </a:lnTo>
                    <a:close/>
                  </a:path>
                </a:pathLst>
              </a:custGeom>
              <a:solidFill>
                <a:schemeClr val="bg2"/>
              </a:solidFill>
              <a:ln w="9525">
                <a:solidFill>
                  <a:schemeClr val="bg2"/>
                </a:solidFill>
                <a:round/>
                <a:headEnd/>
                <a:tailEnd/>
              </a:ln>
            </p:spPr>
            <p:txBody>
              <a:bodyPr/>
              <a:lstStyle/>
              <a:p>
                <a:endParaRPr lang="en-US"/>
              </a:p>
            </p:txBody>
          </p:sp>
          <p:sp>
            <p:nvSpPr>
              <p:cNvPr id="183836" name="Line 848"/>
              <p:cNvSpPr>
                <a:spLocks noChangeShapeType="1"/>
              </p:cNvSpPr>
              <p:nvPr/>
            </p:nvSpPr>
            <p:spPr bwMode="auto">
              <a:xfrm>
                <a:off x="3317" y="2379"/>
                <a:ext cx="822" cy="80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59" name="Group 849"/>
            <p:cNvGrpSpPr>
              <a:grpSpLocks/>
            </p:cNvGrpSpPr>
            <p:nvPr/>
          </p:nvGrpSpPr>
          <p:grpSpPr bwMode="auto">
            <a:xfrm>
              <a:off x="2878" y="1725"/>
              <a:ext cx="415" cy="56"/>
              <a:chOff x="2878" y="1725"/>
              <a:chExt cx="415" cy="56"/>
            </a:xfrm>
          </p:grpSpPr>
          <p:sp>
            <p:nvSpPr>
              <p:cNvPr id="183827" name="Freeform 850"/>
              <p:cNvSpPr>
                <a:spLocks/>
              </p:cNvSpPr>
              <p:nvPr/>
            </p:nvSpPr>
            <p:spPr bwMode="auto">
              <a:xfrm>
                <a:off x="3181" y="1725"/>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828" name="Group 851"/>
              <p:cNvGrpSpPr>
                <a:grpSpLocks/>
              </p:cNvGrpSpPr>
              <p:nvPr/>
            </p:nvGrpSpPr>
            <p:grpSpPr bwMode="auto">
              <a:xfrm>
                <a:off x="2878" y="1757"/>
                <a:ext cx="295" cy="1"/>
                <a:chOff x="2878" y="1757"/>
                <a:chExt cx="295" cy="1"/>
              </a:xfrm>
            </p:grpSpPr>
            <p:sp>
              <p:nvSpPr>
                <p:cNvPr id="183829" name="Line 852"/>
                <p:cNvSpPr>
                  <a:spLocks noChangeShapeType="1"/>
                </p:cNvSpPr>
                <p:nvPr/>
              </p:nvSpPr>
              <p:spPr bwMode="auto">
                <a:xfrm>
                  <a:off x="2878"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30" name="Line 853"/>
                <p:cNvSpPr>
                  <a:spLocks noChangeShapeType="1"/>
                </p:cNvSpPr>
                <p:nvPr/>
              </p:nvSpPr>
              <p:spPr bwMode="auto">
                <a:xfrm>
                  <a:off x="2934"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31" name="Line 854"/>
                <p:cNvSpPr>
                  <a:spLocks noChangeShapeType="1"/>
                </p:cNvSpPr>
                <p:nvPr/>
              </p:nvSpPr>
              <p:spPr bwMode="auto">
                <a:xfrm>
                  <a:off x="2990" y="1757"/>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32" name="Line 855"/>
                <p:cNvSpPr>
                  <a:spLocks noChangeShapeType="1"/>
                </p:cNvSpPr>
                <p:nvPr/>
              </p:nvSpPr>
              <p:spPr bwMode="auto">
                <a:xfrm>
                  <a:off x="304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33" name="Line 856"/>
                <p:cNvSpPr>
                  <a:spLocks noChangeShapeType="1"/>
                </p:cNvSpPr>
                <p:nvPr/>
              </p:nvSpPr>
              <p:spPr bwMode="auto">
                <a:xfrm>
                  <a:off x="3101"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34" name="Line 857"/>
                <p:cNvSpPr>
                  <a:spLocks noChangeShapeType="1"/>
                </p:cNvSpPr>
                <p:nvPr/>
              </p:nvSpPr>
              <p:spPr bwMode="auto">
                <a:xfrm>
                  <a:off x="3157"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60" name="Group 858"/>
            <p:cNvGrpSpPr>
              <a:grpSpLocks/>
            </p:cNvGrpSpPr>
            <p:nvPr/>
          </p:nvGrpSpPr>
          <p:grpSpPr bwMode="auto">
            <a:xfrm>
              <a:off x="2878" y="2036"/>
              <a:ext cx="415" cy="56"/>
              <a:chOff x="2878" y="2036"/>
              <a:chExt cx="415" cy="56"/>
            </a:xfrm>
          </p:grpSpPr>
          <p:sp>
            <p:nvSpPr>
              <p:cNvPr id="183819" name="Freeform 859"/>
              <p:cNvSpPr>
                <a:spLocks/>
              </p:cNvSpPr>
              <p:nvPr/>
            </p:nvSpPr>
            <p:spPr bwMode="auto">
              <a:xfrm>
                <a:off x="3181" y="2036"/>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820" name="Group 860"/>
              <p:cNvGrpSpPr>
                <a:grpSpLocks/>
              </p:cNvGrpSpPr>
              <p:nvPr/>
            </p:nvGrpSpPr>
            <p:grpSpPr bwMode="auto">
              <a:xfrm>
                <a:off x="2878" y="2060"/>
                <a:ext cx="295" cy="1"/>
                <a:chOff x="2878" y="2060"/>
                <a:chExt cx="295" cy="1"/>
              </a:xfrm>
            </p:grpSpPr>
            <p:sp>
              <p:nvSpPr>
                <p:cNvPr id="183821" name="Line 861"/>
                <p:cNvSpPr>
                  <a:spLocks noChangeShapeType="1"/>
                </p:cNvSpPr>
                <p:nvPr/>
              </p:nvSpPr>
              <p:spPr bwMode="auto">
                <a:xfrm>
                  <a:off x="2878" y="206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22" name="Line 862"/>
                <p:cNvSpPr>
                  <a:spLocks noChangeShapeType="1"/>
                </p:cNvSpPr>
                <p:nvPr/>
              </p:nvSpPr>
              <p:spPr bwMode="auto">
                <a:xfrm>
                  <a:off x="2934" y="206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23" name="Line 863"/>
                <p:cNvSpPr>
                  <a:spLocks noChangeShapeType="1"/>
                </p:cNvSpPr>
                <p:nvPr/>
              </p:nvSpPr>
              <p:spPr bwMode="auto">
                <a:xfrm>
                  <a:off x="2990" y="2060"/>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24" name="Line 864"/>
                <p:cNvSpPr>
                  <a:spLocks noChangeShapeType="1"/>
                </p:cNvSpPr>
                <p:nvPr/>
              </p:nvSpPr>
              <p:spPr bwMode="auto">
                <a:xfrm>
                  <a:off x="3045" y="206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25" name="Line 865"/>
                <p:cNvSpPr>
                  <a:spLocks noChangeShapeType="1"/>
                </p:cNvSpPr>
                <p:nvPr/>
              </p:nvSpPr>
              <p:spPr bwMode="auto">
                <a:xfrm>
                  <a:off x="3101" y="206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26" name="Line 866"/>
                <p:cNvSpPr>
                  <a:spLocks noChangeShapeType="1"/>
                </p:cNvSpPr>
                <p:nvPr/>
              </p:nvSpPr>
              <p:spPr bwMode="auto">
                <a:xfrm>
                  <a:off x="3157" y="2060"/>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61" name="Group 867"/>
            <p:cNvGrpSpPr>
              <a:grpSpLocks/>
            </p:cNvGrpSpPr>
            <p:nvPr/>
          </p:nvGrpSpPr>
          <p:grpSpPr bwMode="auto">
            <a:xfrm>
              <a:off x="2886" y="2339"/>
              <a:ext cx="415" cy="56"/>
              <a:chOff x="2886" y="2339"/>
              <a:chExt cx="415" cy="56"/>
            </a:xfrm>
          </p:grpSpPr>
          <p:sp>
            <p:nvSpPr>
              <p:cNvPr id="183811" name="Freeform 868"/>
              <p:cNvSpPr>
                <a:spLocks/>
              </p:cNvSpPr>
              <p:nvPr/>
            </p:nvSpPr>
            <p:spPr bwMode="auto">
              <a:xfrm>
                <a:off x="3189" y="2339"/>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812" name="Group 869"/>
              <p:cNvGrpSpPr>
                <a:grpSpLocks/>
              </p:cNvGrpSpPr>
              <p:nvPr/>
            </p:nvGrpSpPr>
            <p:grpSpPr bwMode="auto">
              <a:xfrm>
                <a:off x="2886" y="2371"/>
                <a:ext cx="295" cy="1"/>
                <a:chOff x="2886" y="2371"/>
                <a:chExt cx="295" cy="1"/>
              </a:xfrm>
            </p:grpSpPr>
            <p:sp>
              <p:nvSpPr>
                <p:cNvPr id="183813" name="Line 870"/>
                <p:cNvSpPr>
                  <a:spLocks noChangeShapeType="1"/>
                </p:cNvSpPr>
                <p:nvPr/>
              </p:nvSpPr>
              <p:spPr bwMode="auto">
                <a:xfrm>
                  <a:off x="2886"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14" name="Line 871"/>
                <p:cNvSpPr>
                  <a:spLocks noChangeShapeType="1"/>
                </p:cNvSpPr>
                <p:nvPr/>
              </p:nvSpPr>
              <p:spPr bwMode="auto">
                <a:xfrm>
                  <a:off x="2942"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15" name="Line 872"/>
                <p:cNvSpPr>
                  <a:spLocks noChangeShapeType="1"/>
                </p:cNvSpPr>
                <p:nvPr/>
              </p:nvSpPr>
              <p:spPr bwMode="auto">
                <a:xfrm>
                  <a:off x="2998" y="237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16" name="Line 873"/>
                <p:cNvSpPr>
                  <a:spLocks noChangeShapeType="1"/>
                </p:cNvSpPr>
                <p:nvPr/>
              </p:nvSpPr>
              <p:spPr bwMode="auto">
                <a:xfrm>
                  <a:off x="3053"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17" name="Line 874"/>
                <p:cNvSpPr>
                  <a:spLocks noChangeShapeType="1"/>
                </p:cNvSpPr>
                <p:nvPr/>
              </p:nvSpPr>
              <p:spPr bwMode="auto">
                <a:xfrm>
                  <a:off x="3109"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18" name="Line 875"/>
                <p:cNvSpPr>
                  <a:spLocks noChangeShapeType="1"/>
                </p:cNvSpPr>
                <p:nvPr/>
              </p:nvSpPr>
              <p:spPr bwMode="auto">
                <a:xfrm>
                  <a:off x="3165"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62" name="Group 876"/>
            <p:cNvGrpSpPr>
              <a:grpSpLocks/>
            </p:cNvGrpSpPr>
            <p:nvPr/>
          </p:nvGrpSpPr>
          <p:grpSpPr bwMode="auto">
            <a:xfrm>
              <a:off x="2878" y="2642"/>
              <a:ext cx="415" cy="56"/>
              <a:chOff x="2878" y="2642"/>
              <a:chExt cx="415" cy="56"/>
            </a:xfrm>
          </p:grpSpPr>
          <p:sp>
            <p:nvSpPr>
              <p:cNvPr id="183803" name="Freeform 877"/>
              <p:cNvSpPr>
                <a:spLocks/>
              </p:cNvSpPr>
              <p:nvPr/>
            </p:nvSpPr>
            <p:spPr bwMode="auto">
              <a:xfrm>
                <a:off x="3181" y="2642"/>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804" name="Group 878"/>
              <p:cNvGrpSpPr>
                <a:grpSpLocks/>
              </p:cNvGrpSpPr>
              <p:nvPr/>
            </p:nvGrpSpPr>
            <p:grpSpPr bwMode="auto">
              <a:xfrm>
                <a:off x="2878" y="2674"/>
                <a:ext cx="295" cy="1"/>
                <a:chOff x="2878" y="2674"/>
                <a:chExt cx="295" cy="1"/>
              </a:xfrm>
            </p:grpSpPr>
            <p:sp>
              <p:nvSpPr>
                <p:cNvPr id="183805" name="Line 879"/>
                <p:cNvSpPr>
                  <a:spLocks noChangeShapeType="1"/>
                </p:cNvSpPr>
                <p:nvPr/>
              </p:nvSpPr>
              <p:spPr bwMode="auto">
                <a:xfrm>
                  <a:off x="287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06" name="Line 880"/>
                <p:cNvSpPr>
                  <a:spLocks noChangeShapeType="1"/>
                </p:cNvSpPr>
                <p:nvPr/>
              </p:nvSpPr>
              <p:spPr bwMode="auto">
                <a:xfrm>
                  <a:off x="2934"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07" name="Line 881"/>
                <p:cNvSpPr>
                  <a:spLocks noChangeShapeType="1"/>
                </p:cNvSpPr>
                <p:nvPr/>
              </p:nvSpPr>
              <p:spPr bwMode="auto">
                <a:xfrm>
                  <a:off x="2990" y="2674"/>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08" name="Line 882"/>
                <p:cNvSpPr>
                  <a:spLocks noChangeShapeType="1"/>
                </p:cNvSpPr>
                <p:nvPr/>
              </p:nvSpPr>
              <p:spPr bwMode="auto">
                <a:xfrm>
                  <a:off x="304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09" name="Line 883"/>
                <p:cNvSpPr>
                  <a:spLocks noChangeShapeType="1"/>
                </p:cNvSpPr>
                <p:nvPr/>
              </p:nvSpPr>
              <p:spPr bwMode="auto">
                <a:xfrm>
                  <a:off x="310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10" name="Line 884"/>
                <p:cNvSpPr>
                  <a:spLocks noChangeShapeType="1"/>
                </p:cNvSpPr>
                <p:nvPr/>
              </p:nvSpPr>
              <p:spPr bwMode="auto">
                <a:xfrm>
                  <a:off x="3157"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63" name="Group 885"/>
            <p:cNvGrpSpPr>
              <a:grpSpLocks/>
            </p:cNvGrpSpPr>
            <p:nvPr/>
          </p:nvGrpSpPr>
          <p:grpSpPr bwMode="auto">
            <a:xfrm>
              <a:off x="2878" y="2953"/>
              <a:ext cx="415" cy="56"/>
              <a:chOff x="2878" y="2953"/>
              <a:chExt cx="415" cy="56"/>
            </a:xfrm>
          </p:grpSpPr>
          <p:sp>
            <p:nvSpPr>
              <p:cNvPr id="183795" name="Freeform 886"/>
              <p:cNvSpPr>
                <a:spLocks/>
              </p:cNvSpPr>
              <p:nvPr/>
            </p:nvSpPr>
            <p:spPr bwMode="auto">
              <a:xfrm>
                <a:off x="3181"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796" name="Group 887"/>
              <p:cNvGrpSpPr>
                <a:grpSpLocks/>
              </p:cNvGrpSpPr>
              <p:nvPr/>
            </p:nvGrpSpPr>
            <p:grpSpPr bwMode="auto">
              <a:xfrm>
                <a:off x="2878" y="2985"/>
                <a:ext cx="295" cy="1"/>
                <a:chOff x="2878" y="2985"/>
                <a:chExt cx="295" cy="1"/>
              </a:xfrm>
            </p:grpSpPr>
            <p:sp>
              <p:nvSpPr>
                <p:cNvPr id="183797" name="Line 888"/>
                <p:cNvSpPr>
                  <a:spLocks noChangeShapeType="1"/>
                </p:cNvSpPr>
                <p:nvPr/>
              </p:nvSpPr>
              <p:spPr bwMode="auto">
                <a:xfrm>
                  <a:off x="2878"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98" name="Line 889"/>
                <p:cNvSpPr>
                  <a:spLocks noChangeShapeType="1"/>
                </p:cNvSpPr>
                <p:nvPr/>
              </p:nvSpPr>
              <p:spPr bwMode="auto">
                <a:xfrm>
                  <a:off x="2934"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99" name="Line 890"/>
                <p:cNvSpPr>
                  <a:spLocks noChangeShapeType="1"/>
                </p:cNvSpPr>
                <p:nvPr/>
              </p:nvSpPr>
              <p:spPr bwMode="auto">
                <a:xfrm>
                  <a:off x="2990" y="2985"/>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00" name="Line 891"/>
                <p:cNvSpPr>
                  <a:spLocks noChangeShapeType="1"/>
                </p:cNvSpPr>
                <p:nvPr/>
              </p:nvSpPr>
              <p:spPr bwMode="auto">
                <a:xfrm>
                  <a:off x="304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01" name="Line 892"/>
                <p:cNvSpPr>
                  <a:spLocks noChangeShapeType="1"/>
                </p:cNvSpPr>
                <p:nvPr/>
              </p:nvSpPr>
              <p:spPr bwMode="auto">
                <a:xfrm>
                  <a:off x="3101"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02" name="Line 893"/>
                <p:cNvSpPr>
                  <a:spLocks noChangeShapeType="1"/>
                </p:cNvSpPr>
                <p:nvPr/>
              </p:nvSpPr>
              <p:spPr bwMode="auto">
                <a:xfrm>
                  <a:off x="3157"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64" name="Group 894"/>
            <p:cNvGrpSpPr>
              <a:grpSpLocks/>
            </p:cNvGrpSpPr>
            <p:nvPr/>
          </p:nvGrpSpPr>
          <p:grpSpPr bwMode="auto">
            <a:xfrm>
              <a:off x="2870" y="3256"/>
              <a:ext cx="415" cy="56"/>
              <a:chOff x="2870" y="3256"/>
              <a:chExt cx="415" cy="56"/>
            </a:xfrm>
          </p:grpSpPr>
          <p:sp>
            <p:nvSpPr>
              <p:cNvPr id="183787" name="Freeform 895"/>
              <p:cNvSpPr>
                <a:spLocks/>
              </p:cNvSpPr>
              <p:nvPr/>
            </p:nvSpPr>
            <p:spPr bwMode="auto">
              <a:xfrm>
                <a:off x="3173" y="3256"/>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788" name="Group 896"/>
              <p:cNvGrpSpPr>
                <a:grpSpLocks/>
              </p:cNvGrpSpPr>
              <p:nvPr/>
            </p:nvGrpSpPr>
            <p:grpSpPr bwMode="auto">
              <a:xfrm>
                <a:off x="2870" y="3280"/>
                <a:ext cx="295" cy="1"/>
                <a:chOff x="2870" y="3280"/>
                <a:chExt cx="295" cy="1"/>
              </a:xfrm>
            </p:grpSpPr>
            <p:sp>
              <p:nvSpPr>
                <p:cNvPr id="183789" name="Line 897"/>
                <p:cNvSpPr>
                  <a:spLocks noChangeShapeType="1"/>
                </p:cNvSpPr>
                <p:nvPr/>
              </p:nvSpPr>
              <p:spPr bwMode="auto">
                <a:xfrm>
                  <a:off x="2870" y="328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90" name="Line 898"/>
                <p:cNvSpPr>
                  <a:spLocks noChangeShapeType="1"/>
                </p:cNvSpPr>
                <p:nvPr/>
              </p:nvSpPr>
              <p:spPr bwMode="auto">
                <a:xfrm>
                  <a:off x="2926" y="328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91" name="Line 899"/>
                <p:cNvSpPr>
                  <a:spLocks noChangeShapeType="1"/>
                </p:cNvSpPr>
                <p:nvPr/>
              </p:nvSpPr>
              <p:spPr bwMode="auto">
                <a:xfrm>
                  <a:off x="2982" y="328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92" name="Line 900"/>
                <p:cNvSpPr>
                  <a:spLocks noChangeShapeType="1"/>
                </p:cNvSpPr>
                <p:nvPr/>
              </p:nvSpPr>
              <p:spPr bwMode="auto">
                <a:xfrm>
                  <a:off x="3037" y="328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93" name="Line 901"/>
                <p:cNvSpPr>
                  <a:spLocks noChangeShapeType="1"/>
                </p:cNvSpPr>
                <p:nvPr/>
              </p:nvSpPr>
              <p:spPr bwMode="auto">
                <a:xfrm>
                  <a:off x="3093" y="328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94" name="Line 902"/>
                <p:cNvSpPr>
                  <a:spLocks noChangeShapeType="1"/>
                </p:cNvSpPr>
                <p:nvPr/>
              </p:nvSpPr>
              <p:spPr bwMode="auto">
                <a:xfrm>
                  <a:off x="3149" y="3280"/>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65" name="Group 903"/>
            <p:cNvGrpSpPr>
              <a:grpSpLocks/>
            </p:cNvGrpSpPr>
            <p:nvPr/>
          </p:nvGrpSpPr>
          <p:grpSpPr bwMode="auto">
            <a:xfrm>
              <a:off x="2870" y="3567"/>
              <a:ext cx="415" cy="56"/>
              <a:chOff x="2870" y="3567"/>
              <a:chExt cx="415" cy="56"/>
            </a:xfrm>
          </p:grpSpPr>
          <p:sp>
            <p:nvSpPr>
              <p:cNvPr id="183779" name="Freeform 904"/>
              <p:cNvSpPr>
                <a:spLocks/>
              </p:cNvSpPr>
              <p:nvPr/>
            </p:nvSpPr>
            <p:spPr bwMode="auto">
              <a:xfrm>
                <a:off x="3173"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780" name="Group 905"/>
              <p:cNvGrpSpPr>
                <a:grpSpLocks/>
              </p:cNvGrpSpPr>
              <p:nvPr/>
            </p:nvGrpSpPr>
            <p:grpSpPr bwMode="auto">
              <a:xfrm>
                <a:off x="2870" y="3591"/>
                <a:ext cx="295" cy="1"/>
                <a:chOff x="2870" y="3591"/>
                <a:chExt cx="295" cy="1"/>
              </a:xfrm>
            </p:grpSpPr>
            <p:sp>
              <p:nvSpPr>
                <p:cNvPr id="183781" name="Line 906"/>
                <p:cNvSpPr>
                  <a:spLocks noChangeShapeType="1"/>
                </p:cNvSpPr>
                <p:nvPr/>
              </p:nvSpPr>
              <p:spPr bwMode="auto">
                <a:xfrm>
                  <a:off x="2870"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82" name="Line 907"/>
                <p:cNvSpPr>
                  <a:spLocks noChangeShapeType="1"/>
                </p:cNvSpPr>
                <p:nvPr/>
              </p:nvSpPr>
              <p:spPr bwMode="auto">
                <a:xfrm>
                  <a:off x="2926"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83" name="Line 908"/>
                <p:cNvSpPr>
                  <a:spLocks noChangeShapeType="1"/>
                </p:cNvSpPr>
                <p:nvPr/>
              </p:nvSpPr>
              <p:spPr bwMode="auto">
                <a:xfrm>
                  <a:off x="2982"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84" name="Line 909"/>
                <p:cNvSpPr>
                  <a:spLocks noChangeShapeType="1"/>
                </p:cNvSpPr>
                <p:nvPr/>
              </p:nvSpPr>
              <p:spPr bwMode="auto">
                <a:xfrm>
                  <a:off x="3037"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85" name="Line 910"/>
                <p:cNvSpPr>
                  <a:spLocks noChangeShapeType="1"/>
                </p:cNvSpPr>
                <p:nvPr/>
              </p:nvSpPr>
              <p:spPr bwMode="auto">
                <a:xfrm>
                  <a:off x="3093"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86" name="Line 911"/>
                <p:cNvSpPr>
                  <a:spLocks noChangeShapeType="1"/>
                </p:cNvSpPr>
                <p:nvPr/>
              </p:nvSpPr>
              <p:spPr bwMode="auto">
                <a:xfrm>
                  <a:off x="3149" y="359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66" name="Group 912"/>
            <p:cNvGrpSpPr>
              <a:grpSpLocks/>
            </p:cNvGrpSpPr>
            <p:nvPr/>
          </p:nvGrpSpPr>
          <p:grpSpPr bwMode="auto">
            <a:xfrm>
              <a:off x="2399" y="1765"/>
              <a:ext cx="1357" cy="1196"/>
              <a:chOff x="2399" y="1765"/>
              <a:chExt cx="1357" cy="1196"/>
            </a:xfrm>
          </p:grpSpPr>
          <p:sp>
            <p:nvSpPr>
              <p:cNvPr id="183777" name="Freeform 913"/>
              <p:cNvSpPr>
                <a:spLocks/>
              </p:cNvSpPr>
              <p:nvPr/>
            </p:nvSpPr>
            <p:spPr bwMode="auto">
              <a:xfrm>
                <a:off x="3636" y="2850"/>
                <a:ext cx="120" cy="111"/>
              </a:xfrm>
              <a:custGeom>
                <a:avLst/>
                <a:gdLst>
                  <a:gd name="T0" fmla="*/ 120 w 120"/>
                  <a:gd name="T1" fmla="*/ 111 h 111"/>
                  <a:gd name="T2" fmla="*/ 0 w 120"/>
                  <a:gd name="T3" fmla="*/ 47 h 111"/>
                  <a:gd name="T4" fmla="*/ 16 w 120"/>
                  <a:gd name="T5" fmla="*/ 23 h 111"/>
                  <a:gd name="T6" fmla="*/ 40 w 120"/>
                  <a:gd name="T7" fmla="*/ 0 h 111"/>
                  <a:gd name="T8" fmla="*/ 120 w 120"/>
                  <a:gd name="T9" fmla="*/ 111 h 111"/>
                  <a:gd name="T10" fmla="*/ 0 60000 65536"/>
                  <a:gd name="T11" fmla="*/ 0 60000 65536"/>
                  <a:gd name="T12" fmla="*/ 0 60000 65536"/>
                  <a:gd name="T13" fmla="*/ 0 60000 65536"/>
                  <a:gd name="T14" fmla="*/ 0 60000 65536"/>
                  <a:gd name="T15" fmla="*/ 0 w 120"/>
                  <a:gd name="T16" fmla="*/ 0 h 111"/>
                  <a:gd name="T17" fmla="*/ 120 w 120"/>
                  <a:gd name="T18" fmla="*/ 111 h 111"/>
                </a:gdLst>
                <a:ahLst/>
                <a:cxnLst>
                  <a:cxn ang="T10">
                    <a:pos x="T0" y="T1"/>
                  </a:cxn>
                  <a:cxn ang="T11">
                    <a:pos x="T2" y="T3"/>
                  </a:cxn>
                  <a:cxn ang="T12">
                    <a:pos x="T4" y="T5"/>
                  </a:cxn>
                  <a:cxn ang="T13">
                    <a:pos x="T6" y="T7"/>
                  </a:cxn>
                  <a:cxn ang="T14">
                    <a:pos x="T8" y="T9"/>
                  </a:cxn>
                </a:cxnLst>
                <a:rect l="T15" t="T16" r="T17" b="T18"/>
                <a:pathLst>
                  <a:path w="120" h="111">
                    <a:moveTo>
                      <a:pt x="120" y="111"/>
                    </a:moveTo>
                    <a:lnTo>
                      <a:pt x="0" y="47"/>
                    </a:lnTo>
                    <a:lnTo>
                      <a:pt x="16" y="23"/>
                    </a:lnTo>
                    <a:lnTo>
                      <a:pt x="40" y="0"/>
                    </a:lnTo>
                    <a:lnTo>
                      <a:pt x="120" y="111"/>
                    </a:lnTo>
                    <a:close/>
                  </a:path>
                </a:pathLst>
              </a:custGeom>
              <a:solidFill>
                <a:schemeClr val="bg2"/>
              </a:solidFill>
              <a:ln w="9525">
                <a:solidFill>
                  <a:schemeClr val="bg2"/>
                </a:solidFill>
                <a:round/>
                <a:headEnd/>
                <a:tailEnd/>
              </a:ln>
            </p:spPr>
            <p:txBody>
              <a:bodyPr/>
              <a:lstStyle/>
              <a:p>
                <a:endParaRPr lang="en-US"/>
              </a:p>
            </p:txBody>
          </p:sp>
          <p:sp>
            <p:nvSpPr>
              <p:cNvPr id="183778" name="Line 914"/>
              <p:cNvSpPr>
                <a:spLocks noChangeShapeType="1"/>
              </p:cNvSpPr>
              <p:nvPr/>
            </p:nvSpPr>
            <p:spPr bwMode="auto">
              <a:xfrm>
                <a:off x="2399" y="1765"/>
                <a:ext cx="1261" cy="111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67" name="Group 915"/>
            <p:cNvGrpSpPr>
              <a:grpSpLocks/>
            </p:cNvGrpSpPr>
            <p:nvPr/>
          </p:nvGrpSpPr>
          <p:grpSpPr bwMode="auto">
            <a:xfrm>
              <a:off x="2862" y="1765"/>
              <a:ext cx="1349" cy="1204"/>
              <a:chOff x="2862" y="1765"/>
              <a:chExt cx="1349" cy="1204"/>
            </a:xfrm>
          </p:grpSpPr>
          <p:sp>
            <p:nvSpPr>
              <p:cNvPr id="183775" name="Freeform 916"/>
              <p:cNvSpPr>
                <a:spLocks/>
              </p:cNvSpPr>
              <p:nvPr/>
            </p:nvSpPr>
            <p:spPr bwMode="auto">
              <a:xfrm>
                <a:off x="4091" y="2850"/>
                <a:ext cx="120" cy="119"/>
              </a:xfrm>
              <a:custGeom>
                <a:avLst/>
                <a:gdLst>
                  <a:gd name="T0" fmla="*/ 120 w 120"/>
                  <a:gd name="T1" fmla="*/ 119 h 119"/>
                  <a:gd name="T2" fmla="*/ 0 w 120"/>
                  <a:gd name="T3" fmla="*/ 55 h 119"/>
                  <a:gd name="T4" fmla="*/ 24 w 120"/>
                  <a:gd name="T5" fmla="*/ 23 h 119"/>
                  <a:gd name="T6" fmla="*/ 48 w 120"/>
                  <a:gd name="T7" fmla="*/ 0 h 119"/>
                  <a:gd name="T8" fmla="*/ 120 w 120"/>
                  <a:gd name="T9" fmla="*/ 119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120" y="119"/>
                    </a:moveTo>
                    <a:lnTo>
                      <a:pt x="0" y="55"/>
                    </a:lnTo>
                    <a:lnTo>
                      <a:pt x="24" y="23"/>
                    </a:lnTo>
                    <a:lnTo>
                      <a:pt x="48" y="0"/>
                    </a:lnTo>
                    <a:lnTo>
                      <a:pt x="120" y="119"/>
                    </a:lnTo>
                    <a:close/>
                  </a:path>
                </a:pathLst>
              </a:custGeom>
              <a:solidFill>
                <a:schemeClr val="bg2"/>
              </a:solidFill>
              <a:ln w="9525">
                <a:solidFill>
                  <a:schemeClr val="bg2"/>
                </a:solidFill>
                <a:round/>
                <a:headEnd/>
                <a:tailEnd/>
              </a:ln>
            </p:spPr>
            <p:txBody>
              <a:bodyPr/>
              <a:lstStyle/>
              <a:p>
                <a:endParaRPr lang="en-US"/>
              </a:p>
            </p:txBody>
          </p:sp>
          <p:sp>
            <p:nvSpPr>
              <p:cNvPr id="183776" name="Line 917"/>
              <p:cNvSpPr>
                <a:spLocks noChangeShapeType="1"/>
              </p:cNvSpPr>
              <p:nvPr/>
            </p:nvSpPr>
            <p:spPr bwMode="auto">
              <a:xfrm>
                <a:off x="2862" y="1765"/>
                <a:ext cx="1261" cy="111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68" name="Group 918"/>
            <p:cNvGrpSpPr>
              <a:grpSpLocks/>
            </p:cNvGrpSpPr>
            <p:nvPr/>
          </p:nvGrpSpPr>
          <p:grpSpPr bwMode="auto">
            <a:xfrm>
              <a:off x="2870" y="2990"/>
              <a:ext cx="886" cy="290"/>
              <a:chOff x="2870" y="2990"/>
              <a:chExt cx="886" cy="290"/>
            </a:xfrm>
          </p:grpSpPr>
          <p:sp>
            <p:nvSpPr>
              <p:cNvPr id="183773" name="Freeform 919"/>
              <p:cNvSpPr>
                <a:spLocks/>
              </p:cNvSpPr>
              <p:nvPr/>
            </p:nvSpPr>
            <p:spPr bwMode="auto">
              <a:xfrm>
                <a:off x="3612" y="3208"/>
                <a:ext cx="144" cy="72"/>
              </a:xfrm>
              <a:custGeom>
                <a:avLst/>
                <a:gdLst>
                  <a:gd name="T0" fmla="*/ 144 w 144"/>
                  <a:gd name="T1" fmla="*/ 72 h 72"/>
                  <a:gd name="T2" fmla="*/ 0 w 144"/>
                  <a:gd name="T3" fmla="*/ 64 h 72"/>
                  <a:gd name="T4" fmla="*/ 16 w 144"/>
                  <a:gd name="T5" fmla="*/ 32 h 72"/>
                  <a:gd name="T6" fmla="*/ 24 w 144"/>
                  <a:gd name="T7" fmla="*/ 0 h 72"/>
                  <a:gd name="T8" fmla="*/ 144 w 144"/>
                  <a:gd name="T9" fmla="*/ 72 h 72"/>
                  <a:gd name="T10" fmla="*/ 0 60000 65536"/>
                  <a:gd name="T11" fmla="*/ 0 60000 65536"/>
                  <a:gd name="T12" fmla="*/ 0 60000 65536"/>
                  <a:gd name="T13" fmla="*/ 0 60000 65536"/>
                  <a:gd name="T14" fmla="*/ 0 60000 65536"/>
                  <a:gd name="T15" fmla="*/ 0 w 144"/>
                  <a:gd name="T16" fmla="*/ 0 h 72"/>
                  <a:gd name="T17" fmla="*/ 144 w 144"/>
                  <a:gd name="T18" fmla="*/ 72 h 72"/>
                </a:gdLst>
                <a:ahLst/>
                <a:cxnLst>
                  <a:cxn ang="T10">
                    <a:pos x="T0" y="T1"/>
                  </a:cxn>
                  <a:cxn ang="T11">
                    <a:pos x="T2" y="T3"/>
                  </a:cxn>
                  <a:cxn ang="T12">
                    <a:pos x="T4" y="T5"/>
                  </a:cxn>
                  <a:cxn ang="T13">
                    <a:pos x="T6" y="T7"/>
                  </a:cxn>
                  <a:cxn ang="T14">
                    <a:pos x="T8" y="T9"/>
                  </a:cxn>
                </a:cxnLst>
                <a:rect l="T15" t="T16" r="T17" b="T18"/>
                <a:pathLst>
                  <a:path w="144" h="72">
                    <a:moveTo>
                      <a:pt x="144" y="72"/>
                    </a:moveTo>
                    <a:lnTo>
                      <a:pt x="0" y="64"/>
                    </a:lnTo>
                    <a:lnTo>
                      <a:pt x="16" y="32"/>
                    </a:lnTo>
                    <a:lnTo>
                      <a:pt x="24" y="0"/>
                    </a:lnTo>
                    <a:lnTo>
                      <a:pt x="144" y="72"/>
                    </a:lnTo>
                    <a:close/>
                  </a:path>
                </a:pathLst>
              </a:custGeom>
              <a:solidFill>
                <a:schemeClr val="bg2"/>
              </a:solidFill>
              <a:ln w="9525">
                <a:solidFill>
                  <a:schemeClr val="bg2"/>
                </a:solidFill>
                <a:round/>
                <a:headEnd/>
                <a:tailEnd/>
              </a:ln>
            </p:spPr>
            <p:txBody>
              <a:bodyPr/>
              <a:lstStyle/>
              <a:p>
                <a:endParaRPr lang="en-US"/>
              </a:p>
            </p:txBody>
          </p:sp>
          <p:sp>
            <p:nvSpPr>
              <p:cNvPr id="183774" name="Line 920"/>
              <p:cNvSpPr>
                <a:spLocks noChangeShapeType="1"/>
              </p:cNvSpPr>
              <p:nvPr/>
            </p:nvSpPr>
            <p:spPr bwMode="auto">
              <a:xfrm>
                <a:off x="2870" y="2990"/>
                <a:ext cx="766" cy="25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69" name="Group 921"/>
            <p:cNvGrpSpPr>
              <a:grpSpLocks/>
            </p:cNvGrpSpPr>
            <p:nvPr/>
          </p:nvGrpSpPr>
          <p:grpSpPr bwMode="auto">
            <a:xfrm>
              <a:off x="2393" y="2993"/>
              <a:ext cx="437" cy="598"/>
              <a:chOff x="2393" y="2993"/>
              <a:chExt cx="437" cy="598"/>
            </a:xfrm>
          </p:grpSpPr>
          <p:sp>
            <p:nvSpPr>
              <p:cNvPr id="183771" name="Freeform 922"/>
              <p:cNvSpPr>
                <a:spLocks/>
              </p:cNvSpPr>
              <p:nvPr/>
            </p:nvSpPr>
            <p:spPr bwMode="auto">
              <a:xfrm>
                <a:off x="2726" y="2993"/>
                <a:ext cx="104" cy="128"/>
              </a:xfrm>
              <a:custGeom>
                <a:avLst/>
                <a:gdLst>
                  <a:gd name="T0" fmla="*/ 104 w 104"/>
                  <a:gd name="T1" fmla="*/ 0 h 128"/>
                  <a:gd name="T2" fmla="*/ 56 w 104"/>
                  <a:gd name="T3" fmla="*/ 128 h 128"/>
                  <a:gd name="T4" fmla="*/ 24 w 104"/>
                  <a:gd name="T5" fmla="*/ 112 h 128"/>
                  <a:gd name="T6" fmla="*/ 0 w 104"/>
                  <a:gd name="T7" fmla="*/ 88 h 128"/>
                  <a:gd name="T8" fmla="*/ 104 w 104"/>
                  <a:gd name="T9" fmla="*/ 0 h 128"/>
                  <a:gd name="T10" fmla="*/ 0 60000 65536"/>
                  <a:gd name="T11" fmla="*/ 0 60000 65536"/>
                  <a:gd name="T12" fmla="*/ 0 60000 65536"/>
                  <a:gd name="T13" fmla="*/ 0 60000 65536"/>
                  <a:gd name="T14" fmla="*/ 0 60000 65536"/>
                  <a:gd name="T15" fmla="*/ 0 w 104"/>
                  <a:gd name="T16" fmla="*/ 0 h 128"/>
                  <a:gd name="T17" fmla="*/ 104 w 104"/>
                  <a:gd name="T18" fmla="*/ 128 h 128"/>
                </a:gdLst>
                <a:ahLst/>
                <a:cxnLst>
                  <a:cxn ang="T10">
                    <a:pos x="T0" y="T1"/>
                  </a:cxn>
                  <a:cxn ang="T11">
                    <a:pos x="T2" y="T3"/>
                  </a:cxn>
                  <a:cxn ang="T12">
                    <a:pos x="T4" y="T5"/>
                  </a:cxn>
                  <a:cxn ang="T13">
                    <a:pos x="T6" y="T7"/>
                  </a:cxn>
                  <a:cxn ang="T14">
                    <a:pos x="T8" y="T9"/>
                  </a:cxn>
                </a:cxnLst>
                <a:rect l="T15" t="T16" r="T17" b="T18"/>
                <a:pathLst>
                  <a:path w="104" h="128">
                    <a:moveTo>
                      <a:pt x="104" y="0"/>
                    </a:moveTo>
                    <a:lnTo>
                      <a:pt x="56" y="128"/>
                    </a:lnTo>
                    <a:lnTo>
                      <a:pt x="24" y="112"/>
                    </a:lnTo>
                    <a:lnTo>
                      <a:pt x="0" y="88"/>
                    </a:lnTo>
                    <a:lnTo>
                      <a:pt x="104" y="0"/>
                    </a:lnTo>
                    <a:close/>
                  </a:path>
                </a:pathLst>
              </a:custGeom>
              <a:solidFill>
                <a:schemeClr val="bg2"/>
              </a:solidFill>
              <a:ln w="9525">
                <a:solidFill>
                  <a:schemeClr val="bg2"/>
                </a:solidFill>
                <a:round/>
                <a:headEnd/>
                <a:tailEnd/>
              </a:ln>
            </p:spPr>
            <p:txBody>
              <a:bodyPr/>
              <a:lstStyle/>
              <a:p>
                <a:endParaRPr lang="en-US"/>
              </a:p>
            </p:txBody>
          </p:sp>
          <p:sp>
            <p:nvSpPr>
              <p:cNvPr id="183772" name="Line 923"/>
              <p:cNvSpPr>
                <a:spLocks noChangeShapeType="1"/>
              </p:cNvSpPr>
              <p:nvPr/>
            </p:nvSpPr>
            <p:spPr bwMode="auto">
              <a:xfrm flipV="1">
                <a:off x="2393" y="3097"/>
                <a:ext cx="362" cy="49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70" name="Group 924"/>
            <p:cNvGrpSpPr>
              <a:grpSpLocks/>
            </p:cNvGrpSpPr>
            <p:nvPr/>
          </p:nvGrpSpPr>
          <p:grpSpPr bwMode="auto">
            <a:xfrm>
              <a:off x="2854" y="2690"/>
              <a:ext cx="902" cy="596"/>
              <a:chOff x="2854" y="2690"/>
              <a:chExt cx="902" cy="596"/>
            </a:xfrm>
          </p:grpSpPr>
          <p:sp>
            <p:nvSpPr>
              <p:cNvPr id="183769" name="Freeform 925"/>
              <p:cNvSpPr>
                <a:spLocks/>
              </p:cNvSpPr>
              <p:nvPr/>
            </p:nvSpPr>
            <p:spPr bwMode="auto">
              <a:xfrm>
                <a:off x="3620" y="2690"/>
                <a:ext cx="136" cy="104"/>
              </a:xfrm>
              <a:custGeom>
                <a:avLst/>
                <a:gdLst>
                  <a:gd name="T0" fmla="*/ 136 w 136"/>
                  <a:gd name="T1" fmla="*/ 0 h 104"/>
                  <a:gd name="T2" fmla="*/ 40 w 136"/>
                  <a:gd name="T3" fmla="*/ 104 h 104"/>
                  <a:gd name="T4" fmla="*/ 24 w 136"/>
                  <a:gd name="T5" fmla="*/ 80 h 104"/>
                  <a:gd name="T6" fmla="*/ 0 w 136"/>
                  <a:gd name="T7" fmla="*/ 48 h 104"/>
                  <a:gd name="T8" fmla="*/ 136 w 136"/>
                  <a:gd name="T9" fmla="*/ 0 h 104"/>
                  <a:gd name="T10" fmla="*/ 0 60000 65536"/>
                  <a:gd name="T11" fmla="*/ 0 60000 65536"/>
                  <a:gd name="T12" fmla="*/ 0 60000 65536"/>
                  <a:gd name="T13" fmla="*/ 0 60000 65536"/>
                  <a:gd name="T14" fmla="*/ 0 60000 65536"/>
                  <a:gd name="T15" fmla="*/ 0 w 136"/>
                  <a:gd name="T16" fmla="*/ 0 h 104"/>
                  <a:gd name="T17" fmla="*/ 136 w 136"/>
                  <a:gd name="T18" fmla="*/ 104 h 104"/>
                </a:gdLst>
                <a:ahLst/>
                <a:cxnLst>
                  <a:cxn ang="T10">
                    <a:pos x="T0" y="T1"/>
                  </a:cxn>
                  <a:cxn ang="T11">
                    <a:pos x="T2" y="T3"/>
                  </a:cxn>
                  <a:cxn ang="T12">
                    <a:pos x="T4" y="T5"/>
                  </a:cxn>
                  <a:cxn ang="T13">
                    <a:pos x="T6" y="T7"/>
                  </a:cxn>
                  <a:cxn ang="T14">
                    <a:pos x="T8" y="T9"/>
                  </a:cxn>
                </a:cxnLst>
                <a:rect l="T15" t="T16" r="T17" b="T18"/>
                <a:pathLst>
                  <a:path w="136" h="104">
                    <a:moveTo>
                      <a:pt x="136" y="0"/>
                    </a:moveTo>
                    <a:lnTo>
                      <a:pt x="40" y="104"/>
                    </a:lnTo>
                    <a:lnTo>
                      <a:pt x="24" y="80"/>
                    </a:lnTo>
                    <a:lnTo>
                      <a:pt x="0" y="48"/>
                    </a:lnTo>
                    <a:lnTo>
                      <a:pt x="136" y="0"/>
                    </a:lnTo>
                    <a:close/>
                  </a:path>
                </a:pathLst>
              </a:custGeom>
              <a:solidFill>
                <a:schemeClr val="bg2"/>
              </a:solidFill>
              <a:ln w="9525">
                <a:solidFill>
                  <a:schemeClr val="bg2"/>
                </a:solidFill>
                <a:round/>
                <a:headEnd/>
                <a:tailEnd/>
              </a:ln>
            </p:spPr>
            <p:txBody>
              <a:bodyPr/>
              <a:lstStyle/>
              <a:p>
                <a:endParaRPr lang="en-US"/>
              </a:p>
            </p:txBody>
          </p:sp>
          <p:sp>
            <p:nvSpPr>
              <p:cNvPr id="183770" name="Line 926"/>
              <p:cNvSpPr>
                <a:spLocks noChangeShapeType="1"/>
              </p:cNvSpPr>
              <p:nvPr/>
            </p:nvSpPr>
            <p:spPr bwMode="auto">
              <a:xfrm flipV="1">
                <a:off x="2854" y="2766"/>
                <a:ext cx="798" cy="52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71" name="Group 927"/>
            <p:cNvGrpSpPr>
              <a:grpSpLocks/>
            </p:cNvGrpSpPr>
            <p:nvPr/>
          </p:nvGrpSpPr>
          <p:grpSpPr bwMode="auto">
            <a:xfrm>
              <a:off x="2862" y="1781"/>
              <a:ext cx="1349" cy="1188"/>
              <a:chOff x="2862" y="1781"/>
              <a:chExt cx="1349" cy="1188"/>
            </a:xfrm>
          </p:grpSpPr>
          <p:sp>
            <p:nvSpPr>
              <p:cNvPr id="183767" name="Freeform 928"/>
              <p:cNvSpPr>
                <a:spLocks/>
              </p:cNvSpPr>
              <p:nvPr/>
            </p:nvSpPr>
            <p:spPr bwMode="auto">
              <a:xfrm>
                <a:off x="4091" y="1781"/>
                <a:ext cx="120" cy="111"/>
              </a:xfrm>
              <a:custGeom>
                <a:avLst/>
                <a:gdLst>
                  <a:gd name="T0" fmla="*/ 120 w 120"/>
                  <a:gd name="T1" fmla="*/ 0 h 111"/>
                  <a:gd name="T2" fmla="*/ 40 w 120"/>
                  <a:gd name="T3" fmla="*/ 111 h 111"/>
                  <a:gd name="T4" fmla="*/ 16 w 120"/>
                  <a:gd name="T5" fmla="*/ 87 h 111"/>
                  <a:gd name="T6" fmla="*/ 0 w 120"/>
                  <a:gd name="T7" fmla="*/ 64 h 111"/>
                  <a:gd name="T8" fmla="*/ 120 w 120"/>
                  <a:gd name="T9" fmla="*/ 0 h 111"/>
                  <a:gd name="T10" fmla="*/ 0 60000 65536"/>
                  <a:gd name="T11" fmla="*/ 0 60000 65536"/>
                  <a:gd name="T12" fmla="*/ 0 60000 65536"/>
                  <a:gd name="T13" fmla="*/ 0 60000 65536"/>
                  <a:gd name="T14" fmla="*/ 0 60000 65536"/>
                  <a:gd name="T15" fmla="*/ 0 w 120"/>
                  <a:gd name="T16" fmla="*/ 0 h 111"/>
                  <a:gd name="T17" fmla="*/ 120 w 120"/>
                  <a:gd name="T18" fmla="*/ 111 h 111"/>
                </a:gdLst>
                <a:ahLst/>
                <a:cxnLst>
                  <a:cxn ang="T10">
                    <a:pos x="T0" y="T1"/>
                  </a:cxn>
                  <a:cxn ang="T11">
                    <a:pos x="T2" y="T3"/>
                  </a:cxn>
                  <a:cxn ang="T12">
                    <a:pos x="T4" y="T5"/>
                  </a:cxn>
                  <a:cxn ang="T13">
                    <a:pos x="T6" y="T7"/>
                  </a:cxn>
                  <a:cxn ang="T14">
                    <a:pos x="T8" y="T9"/>
                  </a:cxn>
                </a:cxnLst>
                <a:rect l="T15" t="T16" r="T17" b="T18"/>
                <a:pathLst>
                  <a:path w="120" h="111">
                    <a:moveTo>
                      <a:pt x="120" y="0"/>
                    </a:moveTo>
                    <a:lnTo>
                      <a:pt x="40" y="111"/>
                    </a:lnTo>
                    <a:lnTo>
                      <a:pt x="16" y="87"/>
                    </a:lnTo>
                    <a:lnTo>
                      <a:pt x="0" y="64"/>
                    </a:lnTo>
                    <a:lnTo>
                      <a:pt x="120" y="0"/>
                    </a:lnTo>
                    <a:close/>
                  </a:path>
                </a:pathLst>
              </a:custGeom>
              <a:solidFill>
                <a:schemeClr val="bg2"/>
              </a:solidFill>
              <a:ln w="9525">
                <a:solidFill>
                  <a:schemeClr val="bg2"/>
                </a:solidFill>
                <a:round/>
                <a:headEnd/>
                <a:tailEnd/>
              </a:ln>
            </p:spPr>
            <p:txBody>
              <a:bodyPr/>
              <a:lstStyle/>
              <a:p>
                <a:endParaRPr lang="en-US"/>
              </a:p>
            </p:txBody>
          </p:sp>
          <p:sp>
            <p:nvSpPr>
              <p:cNvPr id="183768" name="Line 929"/>
              <p:cNvSpPr>
                <a:spLocks noChangeShapeType="1"/>
              </p:cNvSpPr>
              <p:nvPr/>
            </p:nvSpPr>
            <p:spPr bwMode="auto">
              <a:xfrm flipV="1">
                <a:off x="2862" y="1863"/>
                <a:ext cx="1253" cy="1106"/>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72" name="Group 930"/>
            <p:cNvGrpSpPr>
              <a:grpSpLocks/>
            </p:cNvGrpSpPr>
            <p:nvPr/>
          </p:nvGrpSpPr>
          <p:grpSpPr bwMode="auto">
            <a:xfrm>
              <a:off x="1944" y="2687"/>
              <a:ext cx="886" cy="282"/>
              <a:chOff x="1944" y="2687"/>
              <a:chExt cx="886" cy="282"/>
            </a:xfrm>
          </p:grpSpPr>
          <p:sp>
            <p:nvSpPr>
              <p:cNvPr id="183765" name="Freeform 931"/>
              <p:cNvSpPr>
                <a:spLocks/>
              </p:cNvSpPr>
              <p:nvPr/>
            </p:nvSpPr>
            <p:spPr bwMode="auto">
              <a:xfrm>
                <a:off x="2694" y="2897"/>
                <a:ext cx="136" cy="72"/>
              </a:xfrm>
              <a:custGeom>
                <a:avLst/>
                <a:gdLst>
                  <a:gd name="T0" fmla="*/ 136 w 136"/>
                  <a:gd name="T1" fmla="*/ 72 h 72"/>
                  <a:gd name="T2" fmla="*/ 0 w 136"/>
                  <a:gd name="T3" fmla="*/ 64 h 72"/>
                  <a:gd name="T4" fmla="*/ 8 w 136"/>
                  <a:gd name="T5" fmla="*/ 32 h 72"/>
                  <a:gd name="T6" fmla="*/ 24 w 136"/>
                  <a:gd name="T7" fmla="*/ 0 h 72"/>
                  <a:gd name="T8" fmla="*/ 136 w 136"/>
                  <a:gd name="T9" fmla="*/ 72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72"/>
                    </a:moveTo>
                    <a:lnTo>
                      <a:pt x="0" y="64"/>
                    </a:lnTo>
                    <a:lnTo>
                      <a:pt x="8" y="32"/>
                    </a:lnTo>
                    <a:lnTo>
                      <a:pt x="24" y="0"/>
                    </a:lnTo>
                    <a:lnTo>
                      <a:pt x="136" y="72"/>
                    </a:lnTo>
                    <a:close/>
                  </a:path>
                </a:pathLst>
              </a:custGeom>
              <a:solidFill>
                <a:schemeClr val="bg2"/>
              </a:solidFill>
              <a:ln w="9525">
                <a:solidFill>
                  <a:schemeClr val="bg2"/>
                </a:solidFill>
                <a:round/>
                <a:headEnd/>
                <a:tailEnd/>
              </a:ln>
            </p:spPr>
            <p:txBody>
              <a:bodyPr/>
              <a:lstStyle/>
              <a:p>
                <a:endParaRPr lang="en-US"/>
              </a:p>
            </p:txBody>
          </p:sp>
          <p:sp>
            <p:nvSpPr>
              <p:cNvPr id="183766" name="Line 932"/>
              <p:cNvSpPr>
                <a:spLocks noChangeShapeType="1"/>
              </p:cNvSpPr>
              <p:nvPr/>
            </p:nvSpPr>
            <p:spPr bwMode="auto">
              <a:xfrm>
                <a:off x="1944" y="2687"/>
                <a:ext cx="766"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73" name="Group 933"/>
            <p:cNvGrpSpPr>
              <a:grpSpLocks/>
            </p:cNvGrpSpPr>
            <p:nvPr/>
          </p:nvGrpSpPr>
          <p:grpSpPr bwMode="auto">
            <a:xfrm>
              <a:off x="1944" y="2395"/>
              <a:ext cx="1357" cy="1196"/>
              <a:chOff x="1944" y="2395"/>
              <a:chExt cx="1357" cy="1196"/>
            </a:xfrm>
          </p:grpSpPr>
          <p:sp>
            <p:nvSpPr>
              <p:cNvPr id="183763" name="Freeform 934"/>
              <p:cNvSpPr>
                <a:spLocks/>
              </p:cNvSpPr>
              <p:nvPr/>
            </p:nvSpPr>
            <p:spPr bwMode="auto">
              <a:xfrm>
                <a:off x="3173" y="2395"/>
                <a:ext cx="128" cy="112"/>
              </a:xfrm>
              <a:custGeom>
                <a:avLst/>
                <a:gdLst>
                  <a:gd name="T0" fmla="*/ 128 w 128"/>
                  <a:gd name="T1" fmla="*/ 0 h 112"/>
                  <a:gd name="T2" fmla="*/ 48 w 128"/>
                  <a:gd name="T3" fmla="*/ 112 h 112"/>
                  <a:gd name="T4" fmla="*/ 24 w 128"/>
                  <a:gd name="T5" fmla="*/ 88 h 112"/>
                  <a:gd name="T6" fmla="*/ 0 w 128"/>
                  <a:gd name="T7" fmla="*/ 64 h 112"/>
                  <a:gd name="T8" fmla="*/ 128 w 128"/>
                  <a:gd name="T9" fmla="*/ 0 h 112"/>
                  <a:gd name="T10" fmla="*/ 0 60000 65536"/>
                  <a:gd name="T11" fmla="*/ 0 60000 65536"/>
                  <a:gd name="T12" fmla="*/ 0 60000 65536"/>
                  <a:gd name="T13" fmla="*/ 0 60000 65536"/>
                  <a:gd name="T14" fmla="*/ 0 60000 65536"/>
                  <a:gd name="T15" fmla="*/ 0 w 128"/>
                  <a:gd name="T16" fmla="*/ 0 h 112"/>
                  <a:gd name="T17" fmla="*/ 128 w 128"/>
                  <a:gd name="T18" fmla="*/ 112 h 112"/>
                </a:gdLst>
                <a:ahLst/>
                <a:cxnLst>
                  <a:cxn ang="T10">
                    <a:pos x="T0" y="T1"/>
                  </a:cxn>
                  <a:cxn ang="T11">
                    <a:pos x="T2" y="T3"/>
                  </a:cxn>
                  <a:cxn ang="T12">
                    <a:pos x="T4" y="T5"/>
                  </a:cxn>
                  <a:cxn ang="T13">
                    <a:pos x="T6" y="T7"/>
                  </a:cxn>
                  <a:cxn ang="T14">
                    <a:pos x="T8" y="T9"/>
                  </a:cxn>
                </a:cxnLst>
                <a:rect l="T15" t="T16" r="T17" b="T18"/>
                <a:pathLst>
                  <a:path w="128" h="112">
                    <a:moveTo>
                      <a:pt x="128" y="0"/>
                    </a:moveTo>
                    <a:lnTo>
                      <a:pt x="48" y="112"/>
                    </a:lnTo>
                    <a:lnTo>
                      <a:pt x="24" y="88"/>
                    </a:lnTo>
                    <a:lnTo>
                      <a:pt x="0" y="64"/>
                    </a:lnTo>
                    <a:lnTo>
                      <a:pt x="128" y="0"/>
                    </a:lnTo>
                    <a:close/>
                  </a:path>
                </a:pathLst>
              </a:custGeom>
              <a:solidFill>
                <a:schemeClr val="bg2"/>
              </a:solidFill>
              <a:ln w="9525">
                <a:solidFill>
                  <a:schemeClr val="bg2"/>
                </a:solidFill>
                <a:round/>
                <a:headEnd/>
                <a:tailEnd/>
              </a:ln>
            </p:spPr>
            <p:txBody>
              <a:bodyPr/>
              <a:lstStyle/>
              <a:p>
                <a:endParaRPr lang="en-US"/>
              </a:p>
            </p:txBody>
          </p:sp>
          <p:sp>
            <p:nvSpPr>
              <p:cNvPr id="183764" name="Line 935"/>
              <p:cNvSpPr>
                <a:spLocks noChangeShapeType="1"/>
              </p:cNvSpPr>
              <p:nvPr/>
            </p:nvSpPr>
            <p:spPr bwMode="auto">
              <a:xfrm flipV="1">
                <a:off x="1944" y="2477"/>
                <a:ext cx="1261" cy="111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74" name="Group 936"/>
            <p:cNvGrpSpPr>
              <a:grpSpLocks/>
            </p:cNvGrpSpPr>
            <p:nvPr/>
          </p:nvGrpSpPr>
          <p:grpSpPr bwMode="auto">
            <a:xfrm>
              <a:off x="3317" y="3293"/>
              <a:ext cx="886" cy="282"/>
              <a:chOff x="3317" y="3293"/>
              <a:chExt cx="886" cy="282"/>
            </a:xfrm>
          </p:grpSpPr>
          <p:sp>
            <p:nvSpPr>
              <p:cNvPr id="183761" name="Freeform 937"/>
              <p:cNvSpPr>
                <a:spLocks/>
              </p:cNvSpPr>
              <p:nvPr/>
            </p:nvSpPr>
            <p:spPr bwMode="auto">
              <a:xfrm>
                <a:off x="4067" y="3504"/>
                <a:ext cx="136" cy="71"/>
              </a:xfrm>
              <a:custGeom>
                <a:avLst/>
                <a:gdLst>
                  <a:gd name="T0" fmla="*/ 136 w 136"/>
                  <a:gd name="T1" fmla="*/ 71 h 71"/>
                  <a:gd name="T2" fmla="*/ 0 w 136"/>
                  <a:gd name="T3" fmla="*/ 63 h 71"/>
                  <a:gd name="T4" fmla="*/ 8 w 136"/>
                  <a:gd name="T5" fmla="*/ 32 h 71"/>
                  <a:gd name="T6" fmla="*/ 16 w 136"/>
                  <a:gd name="T7" fmla="*/ 0 h 71"/>
                  <a:gd name="T8" fmla="*/ 136 w 136"/>
                  <a:gd name="T9" fmla="*/ 71 h 71"/>
                  <a:gd name="T10" fmla="*/ 0 60000 65536"/>
                  <a:gd name="T11" fmla="*/ 0 60000 65536"/>
                  <a:gd name="T12" fmla="*/ 0 60000 65536"/>
                  <a:gd name="T13" fmla="*/ 0 60000 65536"/>
                  <a:gd name="T14" fmla="*/ 0 60000 65536"/>
                  <a:gd name="T15" fmla="*/ 0 w 136"/>
                  <a:gd name="T16" fmla="*/ 0 h 71"/>
                  <a:gd name="T17" fmla="*/ 136 w 136"/>
                  <a:gd name="T18" fmla="*/ 71 h 71"/>
                </a:gdLst>
                <a:ahLst/>
                <a:cxnLst>
                  <a:cxn ang="T10">
                    <a:pos x="T0" y="T1"/>
                  </a:cxn>
                  <a:cxn ang="T11">
                    <a:pos x="T2" y="T3"/>
                  </a:cxn>
                  <a:cxn ang="T12">
                    <a:pos x="T4" y="T5"/>
                  </a:cxn>
                  <a:cxn ang="T13">
                    <a:pos x="T6" y="T7"/>
                  </a:cxn>
                  <a:cxn ang="T14">
                    <a:pos x="T8" y="T9"/>
                  </a:cxn>
                </a:cxnLst>
                <a:rect l="T15" t="T16" r="T17" b="T18"/>
                <a:pathLst>
                  <a:path w="136" h="71">
                    <a:moveTo>
                      <a:pt x="136" y="71"/>
                    </a:moveTo>
                    <a:lnTo>
                      <a:pt x="0" y="63"/>
                    </a:lnTo>
                    <a:lnTo>
                      <a:pt x="8" y="32"/>
                    </a:lnTo>
                    <a:lnTo>
                      <a:pt x="16" y="0"/>
                    </a:lnTo>
                    <a:lnTo>
                      <a:pt x="136" y="71"/>
                    </a:lnTo>
                    <a:close/>
                  </a:path>
                </a:pathLst>
              </a:custGeom>
              <a:solidFill>
                <a:schemeClr val="bg2"/>
              </a:solidFill>
              <a:ln w="9525">
                <a:solidFill>
                  <a:schemeClr val="bg2"/>
                </a:solidFill>
                <a:round/>
                <a:headEnd/>
                <a:tailEnd/>
              </a:ln>
            </p:spPr>
            <p:txBody>
              <a:bodyPr/>
              <a:lstStyle/>
              <a:p>
                <a:endParaRPr lang="en-US"/>
              </a:p>
            </p:txBody>
          </p:sp>
          <p:sp>
            <p:nvSpPr>
              <p:cNvPr id="183762" name="Line 938"/>
              <p:cNvSpPr>
                <a:spLocks noChangeShapeType="1"/>
              </p:cNvSpPr>
              <p:nvPr/>
            </p:nvSpPr>
            <p:spPr bwMode="auto">
              <a:xfrm>
                <a:off x="3317" y="3293"/>
                <a:ext cx="766"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75" name="Group 939"/>
            <p:cNvGrpSpPr>
              <a:grpSpLocks/>
            </p:cNvGrpSpPr>
            <p:nvPr/>
          </p:nvGrpSpPr>
          <p:grpSpPr bwMode="auto">
            <a:xfrm>
              <a:off x="3317" y="2682"/>
              <a:ext cx="1349" cy="619"/>
              <a:chOff x="3317" y="2682"/>
              <a:chExt cx="1349" cy="619"/>
            </a:xfrm>
          </p:grpSpPr>
          <p:sp>
            <p:nvSpPr>
              <p:cNvPr id="183759" name="Freeform 940"/>
              <p:cNvSpPr>
                <a:spLocks/>
              </p:cNvSpPr>
              <p:nvPr/>
            </p:nvSpPr>
            <p:spPr bwMode="auto">
              <a:xfrm>
                <a:off x="4530" y="2682"/>
                <a:ext cx="136" cy="88"/>
              </a:xfrm>
              <a:custGeom>
                <a:avLst/>
                <a:gdLst>
                  <a:gd name="T0" fmla="*/ 136 w 136"/>
                  <a:gd name="T1" fmla="*/ 0 h 88"/>
                  <a:gd name="T2" fmla="*/ 32 w 136"/>
                  <a:gd name="T3" fmla="*/ 88 h 88"/>
                  <a:gd name="T4" fmla="*/ 16 w 136"/>
                  <a:gd name="T5" fmla="*/ 56 h 88"/>
                  <a:gd name="T6" fmla="*/ 0 w 136"/>
                  <a:gd name="T7" fmla="*/ 32 h 88"/>
                  <a:gd name="T8" fmla="*/ 136 w 136"/>
                  <a:gd name="T9" fmla="*/ 0 h 88"/>
                  <a:gd name="T10" fmla="*/ 0 60000 65536"/>
                  <a:gd name="T11" fmla="*/ 0 60000 65536"/>
                  <a:gd name="T12" fmla="*/ 0 60000 65536"/>
                  <a:gd name="T13" fmla="*/ 0 60000 65536"/>
                  <a:gd name="T14" fmla="*/ 0 60000 65536"/>
                  <a:gd name="T15" fmla="*/ 0 w 136"/>
                  <a:gd name="T16" fmla="*/ 0 h 88"/>
                  <a:gd name="T17" fmla="*/ 136 w 136"/>
                  <a:gd name="T18" fmla="*/ 88 h 88"/>
                </a:gdLst>
                <a:ahLst/>
                <a:cxnLst>
                  <a:cxn ang="T10">
                    <a:pos x="T0" y="T1"/>
                  </a:cxn>
                  <a:cxn ang="T11">
                    <a:pos x="T2" y="T3"/>
                  </a:cxn>
                  <a:cxn ang="T12">
                    <a:pos x="T4" y="T5"/>
                  </a:cxn>
                  <a:cxn ang="T13">
                    <a:pos x="T6" y="T7"/>
                  </a:cxn>
                  <a:cxn ang="T14">
                    <a:pos x="T8" y="T9"/>
                  </a:cxn>
                </a:cxnLst>
                <a:rect l="T15" t="T16" r="T17" b="T18"/>
                <a:pathLst>
                  <a:path w="136" h="88">
                    <a:moveTo>
                      <a:pt x="136" y="0"/>
                    </a:moveTo>
                    <a:lnTo>
                      <a:pt x="32" y="88"/>
                    </a:lnTo>
                    <a:lnTo>
                      <a:pt x="16" y="56"/>
                    </a:lnTo>
                    <a:lnTo>
                      <a:pt x="0" y="32"/>
                    </a:lnTo>
                    <a:lnTo>
                      <a:pt x="136" y="0"/>
                    </a:lnTo>
                    <a:close/>
                  </a:path>
                </a:pathLst>
              </a:custGeom>
              <a:solidFill>
                <a:schemeClr val="bg2"/>
              </a:solidFill>
              <a:ln w="9525">
                <a:solidFill>
                  <a:schemeClr val="bg2"/>
                </a:solidFill>
                <a:round/>
                <a:headEnd/>
                <a:tailEnd/>
              </a:ln>
            </p:spPr>
            <p:txBody>
              <a:bodyPr/>
              <a:lstStyle/>
              <a:p>
                <a:endParaRPr lang="en-US"/>
              </a:p>
            </p:txBody>
          </p:sp>
          <p:sp>
            <p:nvSpPr>
              <p:cNvPr id="183760" name="Line 941"/>
              <p:cNvSpPr>
                <a:spLocks noChangeShapeType="1"/>
              </p:cNvSpPr>
              <p:nvPr/>
            </p:nvSpPr>
            <p:spPr bwMode="auto">
              <a:xfrm flipV="1">
                <a:off x="3317" y="2736"/>
                <a:ext cx="1237" cy="56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76" name="Group 942"/>
            <p:cNvGrpSpPr>
              <a:grpSpLocks/>
            </p:cNvGrpSpPr>
            <p:nvPr/>
          </p:nvGrpSpPr>
          <p:grpSpPr bwMode="auto">
            <a:xfrm>
              <a:off x="3317" y="2387"/>
              <a:ext cx="886" cy="282"/>
              <a:chOff x="3317" y="2387"/>
              <a:chExt cx="886" cy="282"/>
            </a:xfrm>
          </p:grpSpPr>
          <p:sp>
            <p:nvSpPr>
              <p:cNvPr id="183757" name="Freeform 943"/>
              <p:cNvSpPr>
                <a:spLocks/>
              </p:cNvSpPr>
              <p:nvPr/>
            </p:nvSpPr>
            <p:spPr bwMode="auto">
              <a:xfrm>
                <a:off x="4067" y="2387"/>
                <a:ext cx="136" cy="72"/>
              </a:xfrm>
              <a:custGeom>
                <a:avLst/>
                <a:gdLst>
                  <a:gd name="T0" fmla="*/ 136 w 136"/>
                  <a:gd name="T1" fmla="*/ 0 h 72"/>
                  <a:gd name="T2" fmla="*/ 16 w 136"/>
                  <a:gd name="T3" fmla="*/ 72 h 72"/>
                  <a:gd name="T4" fmla="*/ 8 w 136"/>
                  <a:gd name="T5" fmla="*/ 40 h 72"/>
                  <a:gd name="T6" fmla="*/ 0 w 136"/>
                  <a:gd name="T7" fmla="*/ 8 h 72"/>
                  <a:gd name="T8" fmla="*/ 136 w 136"/>
                  <a:gd name="T9" fmla="*/ 0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0"/>
                    </a:moveTo>
                    <a:lnTo>
                      <a:pt x="16" y="72"/>
                    </a:lnTo>
                    <a:lnTo>
                      <a:pt x="8" y="40"/>
                    </a:lnTo>
                    <a:lnTo>
                      <a:pt x="0" y="8"/>
                    </a:lnTo>
                    <a:lnTo>
                      <a:pt x="136" y="0"/>
                    </a:lnTo>
                    <a:close/>
                  </a:path>
                </a:pathLst>
              </a:custGeom>
              <a:solidFill>
                <a:schemeClr val="bg2"/>
              </a:solidFill>
              <a:ln w="9525">
                <a:solidFill>
                  <a:schemeClr val="bg2"/>
                </a:solidFill>
                <a:round/>
                <a:headEnd/>
                <a:tailEnd/>
              </a:ln>
            </p:spPr>
            <p:txBody>
              <a:bodyPr/>
              <a:lstStyle/>
              <a:p>
                <a:endParaRPr lang="en-US"/>
              </a:p>
            </p:txBody>
          </p:sp>
          <p:sp>
            <p:nvSpPr>
              <p:cNvPr id="183758" name="Line 944"/>
              <p:cNvSpPr>
                <a:spLocks noChangeShapeType="1"/>
              </p:cNvSpPr>
              <p:nvPr/>
            </p:nvSpPr>
            <p:spPr bwMode="auto">
              <a:xfrm flipV="1">
                <a:off x="3317" y="2426"/>
                <a:ext cx="766" cy="243"/>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77" name="Group 945"/>
            <p:cNvGrpSpPr>
              <a:grpSpLocks/>
            </p:cNvGrpSpPr>
            <p:nvPr/>
          </p:nvGrpSpPr>
          <p:grpSpPr bwMode="auto">
            <a:xfrm>
              <a:off x="3780" y="2387"/>
              <a:ext cx="886" cy="282"/>
              <a:chOff x="3780" y="2387"/>
              <a:chExt cx="886" cy="282"/>
            </a:xfrm>
          </p:grpSpPr>
          <p:sp>
            <p:nvSpPr>
              <p:cNvPr id="183755" name="Freeform 946"/>
              <p:cNvSpPr>
                <a:spLocks/>
              </p:cNvSpPr>
              <p:nvPr/>
            </p:nvSpPr>
            <p:spPr bwMode="auto">
              <a:xfrm>
                <a:off x="4522" y="2387"/>
                <a:ext cx="144" cy="72"/>
              </a:xfrm>
              <a:custGeom>
                <a:avLst/>
                <a:gdLst>
                  <a:gd name="T0" fmla="*/ 144 w 144"/>
                  <a:gd name="T1" fmla="*/ 0 h 72"/>
                  <a:gd name="T2" fmla="*/ 24 w 144"/>
                  <a:gd name="T3" fmla="*/ 72 h 72"/>
                  <a:gd name="T4" fmla="*/ 16 w 144"/>
                  <a:gd name="T5" fmla="*/ 40 h 72"/>
                  <a:gd name="T6" fmla="*/ 0 w 144"/>
                  <a:gd name="T7" fmla="*/ 8 h 72"/>
                  <a:gd name="T8" fmla="*/ 144 w 144"/>
                  <a:gd name="T9" fmla="*/ 0 h 72"/>
                  <a:gd name="T10" fmla="*/ 0 60000 65536"/>
                  <a:gd name="T11" fmla="*/ 0 60000 65536"/>
                  <a:gd name="T12" fmla="*/ 0 60000 65536"/>
                  <a:gd name="T13" fmla="*/ 0 60000 65536"/>
                  <a:gd name="T14" fmla="*/ 0 60000 65536"/>
                  <a:gd name="T15" fmla="*/ 0 w 144"/>
                  <a:gd name="T16" fmla="*/ 0 h 72"/>
                  <a:gd name="T17" fmla="*/ 144 w 144"/>
                  <a:gd name="T18" fmla="*/ 72 h 72"/>
                </a:gdLst>
                <a:ahLst/>
                <a:cxnLst>
                  <a:cxn ang="T10">
                    <a:pos x="T0" y="T1"/>
                  </a:cxn>
                  <a:cxn ang="T11">
                    <a:pos x="T2" y="T3"/>
                  </a:cxn>
                  <a:cxn ang="T12">
                    <a:pos x="T4" y="T5"/>
                  </a:cxn>
                  <a:cxn ang="T13">
                    <a:pos x="T6" y="T7"/>
                  </a:cxn>
                  <a:cxn ang="T14">
                    <a:pos x="T8" y="T9"/>
                  </a:cxn>
                </a:cxnLst>
                <a:rect l="T15" t="T16" r="T17" b="T18"/>
                <a:pathLst>
                  <a:path w="144" h="72">
                    <a:moveTo>
                      <a:pt x="144" y="0"/>
                    </a:moveTo>
                    <a:lnTo>
                      <a:pt x="24" y="72"/>
                    </a:lnTo>
                    <a:lnTo>
                      <a:pt x="16" y="40"/>
                    </a:lnTo>
                    <a:lnTo>
                      <a:pt x="0" y="8"/>
                    </a:lnTo>
                    <a:lnTo>
                      <a:pt x="144" y="0"/>
                    </a:lnTo>
                    <a:close/>
                  </a:path>
                </a:pathLst>
              </a:custGeom>
              <a:solidFill>
                <a:schemeClr val="bg2"/>
              </a:solidFill>
              <a:ln w="9525">
                <a:solidFill>
                  <a:schemeClr val="bg2"/>
                </a:solidFill>
                <a:round/>
                <a:headEnd/>
                <a:tailEnd/>
              </a:ln>
            </p:spPr>
            <p:txBody>
              <a:bodyPr/>
              <a:lstStyle/>
              <a:p>
                <a:endParaRPr lang="en-US"/>
              </a:p>
            </p:txBody>
          </p:sp>
          <p:sp>
            <p:nvSpPr>
              <p:cNvPr id="183756" name="Line 947"/>
              <p:cNvSpPr>
                <a:spLocks noChangeShapeType="1"/>
              </p:cNvSpPr>
              <p:nvPr/>
            </p:nvSpPr>
            <p:spPr bwMode="auto">
              <a:xfrm flipV="1">
                <a:off x="3780" y="2426"/>
                <a:ext cx="766" cy="243"/>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78" name="Group 948"/>
            <p:cNvGrpSpPr>
              <a:grpSpLocks/>
            </p:cNvGrpSpPr>
            <p:nvPr/>
          </p:nvGrpSpPr>
          <p:grpSpPr bwMode="auto">
            <a:xfrm>
              <a:off x="1473" y="2993"/>
              <a:ext cx="886" cy="291"/>
              <a:chOff x="1473" y="2993"/>
              <a:chExt cx="886" cy="291"/>
            </a:xfrm>
          </p:grpSpPr>
          <p:sp>
            <p:nvSpPr>
              <p:cNvPr id="183753" name="Freeform 949"/>
              <p:cNvSpPr>
                <a:spLocks/>
              </p:cNvSpPr>
              <p:nvPr/>
            </p:nvSpPr>
            <p:spPr bwMode="auto">
              <a:xfrm>
                <a:off x="2223" y="2993"/>
                <a:ext cx="136" cy="72"/>
              </a:xfrm>
              <a:custGeom>
                <a:avLst/>
                <a:gdLst>
                  <a:gd name="T0" fmla="*/ 136 w 136"/>
                  <a:gd name="T1" fmla="*/ 0 h 72"/>
                  <a:gd name="T2" fmla="*/ 24 w 136"/>
                  <a:gd name="T3" fmla="*/ 72 h 72"/>
                  <a:gd name="T4" fmla="*/ 8 w 136"/>
                  <a:gd name="T5" fmla="*/ 40 h 72"/>
                  <a:gd name="T6" fmla="*/ 0 w 136"/>
                  <a:gd name="T7" fmla="*/ 8 h 72"/>
                  <a:gd name="T8" fmla="*/ 136 w 136"/>
                  <a:gd name="T9" fmla="*/ 0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0"/>
                    </a:moveTo>
                    <a:lnTo>
                      <a:pt x="24" y="72"/>
                    </a:lnTo>
                    <a:lnTo>
                      <a:pt x="8" y="40"/>
                    </a:lnTo>
                    <a:lnTo>
                      <a:pt x="0" y="8"/>
                    </a:lnTo>
                    <a:lnTo>
                      <a:pt x="136" y="0"/>
                    </a:lnTo>
                    <a:close/>
                  </a:path>
                </a:pathLst>
              </a:custGeom>
              <a:solidFill>
                <a:schemeClr val="bg2"/>
              </a:solidFill>
              <a:ln w="9525">
                <a:solidFill>
                  <a:schemeClr val="bg2"/>
                </a:solidFill>
                <a:round/>
                <a:headEnd/>
                <a:tailEnd/>
              </a:ln>
            </p:spPr>
            <p:txBody>
              <a:bodyPr/>
              <a:lstStyle/>
              <a:p>
                <a:endParaRPr lang="en-US"/>
              </a:p>
            </p:txBody>
          </p:sp>
          <p:sp>
            <p:nvSpPr>
              <p:cNvPr id="183754" name="Line 950"/>
              <p:cNvSpPr>
                <a:spLocks noChangeShapeType="1"/>
              </p:cNvSpPr>
              <p:nvPr/>
            </p:nvSpPr>
            <p:spPr bwMode="auto">
              <a:xfrm flipV="1">
                <a:off x="1473" y="3032"/>
                <a:ext cx="766" cy="25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79" name="Group 951"/>
            <p:cNvGrpSpPr>
              <a:grpSpLocks/>
            </p:cNvGrpSpPr>
            <p:nvPr/>
          </p:nvGrpSpPr>
          <p:grpSpPr bwMode="auto">
            <a:xfrm>
              <a:off x="1497" y="1765"/>
              <a:ext cx="878" cy="290"/>
              <a:chOff x="1497" y="1765"/>
              <a:chExt cx="878" cy="290"/>
            </a:xfrm>
          </p:grpSpPr>
          <p:sp>
            <p:nvSpPr>
              <p:cNvPr id="183751" name="Freeform 952"/>
              <p:cNvSpPr>
                <a:spLocks/>
              </p:cNvSpPr>
              <p:nvPr/>
            </p:nvSpPr>
            <p:spPr bwMode="auto">
              <a:xfrm>
                <a:off x="2239" y="1765"/>
                <a:ext cx="136" cy="72"/>
              </a:xfrm>
              <a:custGeom>
                <a:avLst/>
                <a:gdLst>
                  <a:gd name="T0" fmla="*/ 136 w 136"/>
                  <a:gd name="T1" fmla="*/ 0 h 72"/>
                  <a:gd name="T2" fmla="*/ 24 w 136"/>
                  <a:gd name="T3" fmla="*/ 72 h 72"/>
                  <a:gd name="T4" fmla="*/ 8 w 136"/>
                  <a:gd name="T5" fmla="*/ 40 h 72"/>
                  <a:gd name="T6" fmla="*/ 0 w 136"/>
                  <a:gd name="T7" fmla="*/ 8 h 72"/>
                  <a:gd name="T8" fmla="*/ 136 w 136"/>
                  <a:gd name="T9" fmla="*/ 0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0"/>
                    </a:moveTo>
                    <a:lnTo>
                      <a:pt x="24" y="72"/>
                    </a:lnTo>
                    <a:lnTo>
                      <a:pt x="8" y="40"/>
                    </a:lnTo>
                    <a:lnTo>
                      <a:pt x="0" y="8"/>
                    </a:lnTo>
                    <a:lnTo>
                      <a:pt x="136" y="0"/>
                    </a:lnTo>
                    <a:close/>
                  </a:path>
                </a:pathLst>
              </a:custGeom>
              <a:solidFill>
                <a:schemeClr val="bg2"/>
              </a:solidFill>
              <a:ln w="9525">
                <a:solidFill>
                  <a:schemeClr val="bg2"/>
                </a:solidFill>
                <a:round/>
                <a:headEnd/>
                <a:tailEnd/>
              </a:ln>
            </p:spPr>
            <p:txBody>
              <a:bodyPr/>
              <a:lstStyle/>
              <a:p>
                <a:endParaRPr lang="en-US"/>
              </a:p>
            </p:txBody>
          </p:sp>
          <p:sp>
            <p:nvSpPr>
              <p:cNvPr id="183752" name="Line 953"/>
              <p:cNvSpPr>
                <a:spLocks noChangeShapeType="1"/>
              </p:cNvSpPr>
              <p:nvPr/>
            </p:nvSpPr>
            <p:spPr bwMode="auto">
              <a:xfrm flipV="1">
                <a:off x="1497" y="1803"/>
                <a:ext cx="758" cy="25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80" name="Group 954"/>
            <p:cNvGrpSpPr>
              <a:grpSpLocks/>
            </p:cNvGrpSpPr>
            <p:nvPr/>
          </p:nvGrpSpPr>
          <p:grpSpPr bwMode="auto">
            <a:xfrm>
              <a:off x="1938" y="1765"/>
              <a:ext cx="892" cy="1507"/>
              <a:chOff x="1938" y="1765"/>
              <a:chExt cx="892" cy="1507"/>
            </a:xfrm>
          </p:grpSpPr>
          <p:sp>
            <p:nvSpPr>
              <p:cNvPr id="183749" name="Freeform 955"/>
              <p:cNvSpPr>
                <a:spLocks/>
              </p:cNvSpPr>
              <p:nvPr/>
            </p:nvSpPr>
            <p:spPr bwMode="auto">
              <a:xfrm>
                <a:off x="2726" y="3145"/>
                <a:ext cx="104" cy="127"/>
              </a:xfrm>
              <a:custGeom>
                <a:avLst/>
                <a:gdLst>
                  <a:gd name="T0" fmla="*/ 104 w 104"/>
                  <a:gd name="T1" fmla="*/ 127 h 127"/>
                  <a:gd name="T2" fmla="*/ 0 w 104"/>
                  <a:gd name="T3" fmla="*/ 32 h 127"/>
                  <a:gd name="T4" fmla="*/ 32 w 104"/>
                  <a:gd name="T5" fmla="*/ 16 h 127"/>
                  <a:gd name="T6" fmla="*/ 64 w 104"/>
                  <a:gd name="T7" fmla="*/ 0 h 127"/>
                  <a:gd name="T8" fmla="*/ 104 w 104"/>
                  <a:gd name="T9" fmla="*/ 127 h 127"/>
                  <a:gd name="T10" fmla="*/ 0 60000 65536"/>
                  <a:gd name="T11" fmla="*/ 0 60000 65536"/>
                  <a:gd name="T12" fmla="*/ 0 60000 65536"/>
                  <a:gd name="T13" fmla="*/ 0 60000 65536"/>
                  <a:gd name="T14" fmla="*/ 0 60000 65536"/>
                  <a:gd name="T15" fmla="*/ 0 w 104"/>
                  <a:gd name="T16" fmla="*/ 0 h 127"/>
                  <a:gd name="T17" fmla="*/ 104 w 104"/>
                  <a:gd name="T18" fmla="*/ 127 h 127"/>
                </a:gdLst>
                <a:ahLst/>
                <a:cxnLst>
                  <a:cxn ang="T10">
                    <a:pos x="T0" y="T1"/>
                  </a:cxn>
                  <a:cxn ang="T11">
                    <a:pos x="T2" y="T3"/>
                  </a:cxn>
                  <a:cxn ang="T12">
                    <a:pos x="T4" y="T5"/>
                  </a:cxn>
                  <a:cxn ang="T13">
                    <a:pos x="T6" y="T7"/>
                  </a:cxn>
                  <a:cxn ang="T14">
                    <a:pos x="T8" y="T9"/>
                  </a:cxn>
                </a:cxnLst>
                <a:rect l="T15" t="T16" r="T17" b="T18"/>
                <a:pathLst>
                  <a:path w="104" h="127">
                    <a:moveTo>
                      <a:pt x="104" y="127"/>
                    </a:moveTo>
                    <a:lnTo>
                      <a:pt x="0" y="32"/>
                    </a:lnTo>
                    <a:lnTo>
                      <a:pt x="32" y="16"/>
                    </a:lnTo>
                    <a:lnTo>
                      <a:pt x="64" y="0"/>
                    </a:lnTo>
                    <a:lnTo>
                      <a:pt x="104" y="127"/>
                    </a:lnTo>
                    <a:close/>
                  </a:path>
                </a:pathLst>
              </a:custGeom>
              <a:solidFill>
                <a:schemeClr val="bg2"/>
              </a:solidFill>
              <a:ln w="9525">
                <a:solidFill>
                  <a:schemeClr val="bg2"/>
                </a:solidFill>
                <a:round/>
                <a:headEnd/>
                <a:tailEnd/>
              </a:ln>
            </p:spPr>
            <p:txBody>
              <a:bodyPr/>
              <a:lstStyle/>
              <a:p>
                <a:endParaRPr lang="en-US"/>
              </a:p>
            </p:txBody>
          </p:sp>
          <p:sp>
            <p:nvSpPr>
              <p:cNvPr id="183750" name="Line 956"/>
              <p:cNvSpPr>
                <a:spLocks noChangeShapeType="1"/>
              </p:cNvSpPr>
              <p:nvPr/>
            </p:nvSpPr>
            <p:spPr bwMode="auto">
              <a:xfrm>
                <a:off x="1938" y="1765"/>
                <a:ext cx="823" cy="140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81" name="Group 957"/>
            <p:cNvGrpSpPr>
              <a:grpSpLocks/>
            </p:cNvGrpSpPr>
            <p:nvPr/>
          </p:nvGrpSpPr>
          <p:grpSpPr bwMode="auto">
            <a:xfrm>
              <a:off x="1482" y="1781"/>
              <a:ext cx="438" cy="263"/>
              <a:chOff x="1482" y="1781"/>
              <a:chExt cx="438" cy="263"/>
            </a:xfrm>
          </p:grpSpPr>
          <p:sp>
            <p:nvSpPr>
              <p:cNvPr id="183744" name="Freeform 958"/>
              <p:cNvSpPr>
                <a:spLocks/>
              </p:cNvSpPr>
              <p:nvPr/>
            </p:nvSpPr>
            <p:spPr bwMode="auto">
              <a:xfrm>
                <a:off x="1808" y="1964"/>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83745" name="Line 959"/>
              <p:cNvSpPr>
                <a:spLocks noChangeShapeType="1"/>
              </p:cNvSpPr>
              <p:nvPr/>
            </p:nvSpPr>
            <p:spPr bwMode="auto">
              <a:xfrm>
                <a:off x="1482" y="1781"/>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46" name="Line 960"/>
              <p:cNvSpPr>
                <a:spLocks noChangeShapeType="1"/>
              </p:cNvSpPr>
              <p:nvPr/>
            </p:nvSpPr>
            <p:spPr bwMode="auto">
              <a:xfrm>
                <a:off x="1577" y="183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47" name="Line 961"/>
              <p:cNvSpPr>
                <a:spLocks noChangeShapeType="1"/>
              </p:cNvSpPr>
              <p:nvPr/>
            </p:nvSpPr>
            <p:spPr bwMode="auto">
              <a:xfrm>
                <a:off x="1672" y="1892"/>
                <a:ext cx="72"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48" name="Line 962"/>
              <p:cNvSpPr>
                <a:spLocks noChangeShapeType="1"/>
              </p:cNvSpPr>
              <p:nvPr/>
            </p:nvSpPr>
            <p:spPr bwMode="auto">
              <a:xfrm>
                <a:off x="1768" y="1956"/>
                <a:ext cx="56"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82" name="Group 963"/>
            <p:cNvGrpSpPr>
              <a:grpSpLocks/>
            </p:cNvGrpSpPr>
            <p:nvPr/>
          </p:nvGrpSpPr>
          <p:grpSpPr bwMode="auto">
            <a:xfrm>
              <a:off x="1481" y="1789"/>
              <a:ext cx="455" cy="550"/>
              <a:chOff x="1481" y="1789"/>
              <a:chExt cx="455" cy="550"/>
            </a:xfrm>
          </p:grpSpPr>
          <p:sp>
            <p:nvSpPr>
              <p:cNvPr id="183737" name="Freeform 964"/>
              <p:cNvSpPr>
                <a:spLocks/>
              </p:cNvSpPr>
              <p:nvPr/>
            </p:nvSpPr>
            <p:spPr bwMode="auto">
              <a:xfrm>
                <a:off x="1840" y="2235"/>
                <a:ext cx="96" cy="104"/>
              </a:xfrm>
              <a:custGeom>
                <a:avLst/>
                <a:gdLst>
                  <a:gd name="T0" fmla="*/ 96 w 96"/>
                  <a:gd name="T1" fmla="*/ 104 h 104"/>
                  <a:gd name="T2" fmla="*/ 0 w 96"/>
                  <a:gd name="T3" fmla="*/ 32 h 104"/>
                  <a:gd name="T4" fmla="*/ 24 w 96"/>
                  <a:gd name="T5" fmla="*/ 16 h 104"/>
                  <a:gd name="T6" fmla="*/ 48 w 96"/>
                  <a:gd name="T7" fmla="*/ 0 h 104"/>
                  <a:gd name="T8" fmla="*/ 96 w 96"/>
                  <a:gd name="T9" fmla="*/ 104 h 104"/>
                  <a:gd name="T10" fmla="*/ 0 60000 65536"/>
                  <a:gd name="T11" fmla="*/ 0 60000 65536"/>
                  <a:gd name="T12" fmla="*/ 0 60000 65536"/>
                  <a:gd name="T13" fmla="*/ 0 60000 65536"/>
                  <a:gd name="T14" fmla="*/ 0 60000 65536"/>
                  <a:gd name="T15" fmla="*/ 0 w 96"/>
                  <a:gd name="T16" fmla="*/ 0 h 104"/>
                  <a:gd name="T17" fmla="*/ 96 w 96"/>
                  <a:gd name="T18" fmla="*/ 104 h 104"/>
                </a:gdLst>
                <a:ahLst/>
                <a:cxnLst>
                  <a:cxn ang="T10">
                    <a:pos x="T0" y="T1"/>
                  </a:cxn>
                  <a:cxn ang="T11">
                    <a:pos x="T2" y="T3"/>
                  </a:cxn>
                  <a:cxn ang="T12">
                    <a:pos x="T4" y="T5"/>
                  </a:cxn>
                  <a:cxn ang="T13">
                    <a:pos x="T6" y="T7"/>
                  </a:cxn>
                  <a:cxn ang="T14">
                    <a:pos x="T8" y="T9"/>
                  </a:cxn>
                </a:cxnLst>
                <a:rect l="T15" t="T16" r="T17" b="T18"/>
                <a:pathLst>
                  <a:path w="96" h="104">
                    <a:moveTo>
                      <a:pt x="96" y="104"/>
                    </a:moveTo>
                    <a:lnTo>
                      <a:pt x="0" y="32"/>
                    </a:lnTo>
                    <a:lnTo>
                      <a:pt x="24" y="16"/>
                    </a:lnTo>
                    <a:lnTo>
                      <a:pt x="48" y="0"/>
                    </a:lnTo>
                    <a:lnTo>
                      <a:pt x="96" y="104"/>
                    </a:lnTo>
                    <a:close/>
                  </a:path>
                </a:pathLst>
              </a:custGeom>
              <a:solidFill>
                <a:schemeClr val="bg2"/>
              </a:solidFill>
              <a:ln w="9525">
                <a:solidFill>
                  <a:schemeClr val="bg2"/>
                </a:solidFill>
                <a:round/>
                <a:headEnd/>
                <a:tailEnd/>
              </a:ln>
            </p:spPr>
            <p:txBody>
              <a:bodyPr/>
              <a:lstStyle/>
              <a:p>
                <a:endParaRPr lang="en-US"/>
              </a:p>
            </p:txBody>
          </p:sp>
          <p:sp>
            <p:nvSpPr>
              <p:cNvPr id="183738" name="Line 965"/>
              <p:cNvSpPr>
                <a:spLocks noChangeShapeType="1"/>
              </p:cNvSpPr>
              <p:nvPr/>
            </p:nvSpPr>
            <p:spPr bwMode="auto">
              <a:xfrm>
                <a:off x="1481" y="1789"/>
                <a:ext cx="55" cy="6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39" name="Line 966"/>
              <p:cNvSpPr>
                <a:spLocks noChangeShapeType="1"/>
              </p:cNvSpPr>
              <p:nvPr/>
            </p:nvSpPr>
            <p:spPr bwMode="auto">
              <a:xfrm>
                <a:off x="1552" y="1876"/>
                <a:ext cx="56" cy="6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40" name="Line 967"/>
              <p:cNvSpPr>
                <a:spLocks noChangeShapeType="1"/>
              </p:cNvSpPr>
              <p:nvPr/>
            </p:nvSpPr>
            <p:spPr bwMode="auto">
              <a:xfrm>
                <a:off x="1624" y="1964"/>
                <a:ext cx="56" cy="6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41" name="Line 968"/>
              <p:cNvSpPr>
                <a:spLocks noChangeShapeType="1"/>
              </p:cNvSpPr>
              <p:nvPr/>
            </p:nvSpPr>
            <p:spPr bwMode="auto">
              <a:xfrm>
                <a:off x="1696" y="2044"/>
                <a:ext cx="56" cy="7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42" name="Line 969"/>
              <p:cNvSpPr>
                <a:spLocks noChangeShapeType="1"/>
              </p:cNvSpPr>
              <p:nvPr/>
            </p:nvSpPr>
            <p:spPr bwMode="auto">
              <a:xfrm>
                <a:off x="1768" y="2132"/>
                <a:ext cx="56"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43" name="Line 970"/>
              <p:cNvSpPr>
                <a:spLocks noChangeShapeType="1"/>
              </p:cNvSpPr>
              <p:nvPr/>
            </p:nvSpPr>
            <p:spPr bwMode="auto">
              <a:xfrm>
                <a:off x="1840" y="2219"/>
                <a:ext cx="24"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83" name="Group 971"/>
            <p:cNvGrpSpPr>
              <a:grpSpLocks/>
            </p:cNvGrpSpPr>
            <p:nvPr/>
          </p:nvGrpSpPr>
          <p:grpSpPr bwMode="auto">
            <a:xfrm>
              <a:off x="1489" y="2084"/>
              <a:ext cx="439" cy="574"/>
              <a:chOff x="1489" y="2084"/>
              <a:chExt cx="439" cy="574"/>
            </a:xfrm>
          </p:grpSpPr>
          <p:sp>
            <p:nvSpPr>
              <p:cNvPr id="183730" name="Freeform 972"/>
              <p:cNvSpPr>
                <a:spLocks/>
              </p:cNvSpPr>
              <p:nvPr/>
            </p:nvSpPr>
            <p:spPr bwMode="auto">
              <a:xfrm>
                <a:off x="1840" y="2554"/>
                <a:ext cx="88" cy="104"/>
              </a:xfrm>
              <a:custGeom>
                <a:avLst/>
                <a:gdLst>
                  <a:gd name="T0" fmla="*/ 88 w 88"/>
                  <a:gd name="T1" fmla="*/ 104 h 104"/>
                  <a:gd name="T2" fmla="*/ 0 w 88"/>
                  <a:gd name="T3" fmla="*/ 32 h 104"/>
                  <a:gd name="T4" fmla="*/ 16 w 88"/>
                  <a:gd name="T5" fmla="*/ 16 h 104"/>
                  <a:gd name="T6" fmla="*/ 40 w 88"/>
                  <a:gd name="T7" fmla="*/ 0 h 104"/>
                  <a:gd name="T8" fmla="*/ 88 w 88"/>
                  <a:gd name="T9" fmla="*/ 104 h 104"/>
                  <a:gd name="T10" fmla="*/ 0 60000 65536"/>
                  <a:gd name="T11" fmla="*/ 0 60000 65536"/>
                  <a:gd name="T12" fmla="*/ 0 60000 65536"/>
                  <a:gd name="T13" fmla="*/ 0 60000 65536"/>
                  <a:gd name="T14" fmla="*/ 0 60000 65536"/>
                  <a:gd name="T15" fmla="*/ 0 w 88"/>
                  <a:gd name="T16" fmla="*/ 0 h 104"/>
                  <a:gd name="T17" fmla="*/ 88 w 88"/>
                  <a:gd name="T18" fmla="*/ 104 h 104"/>
                </a:gdLst>
                <a:ahLst/>
                <a:cxnLst>
                  <a:cxn ang="T10">
                    <a:pos x="T0" y="T1"/>
                  </a:cxn>
                  <a:cxn ang="T11">
                    <a:pos x="T2" y="T3"/>
                  </a:cxn>
                  <a:cxn ang="T12">
                    <a:pos x="T4" y="T5"/>
                  </a:cxn>
                  <a:cxn ang="T13">
                    <a:pos x="T6" y="T7"/>
                  </a:cxn>
                  <a:cxn ang="T14">
                    <a:pos x="T8" y="T9"/>
                  </a:cxn>
                </a:cxnLst>
                <a:rect l="T15" t="T16" r="T17" b="T18"/>
                <a:pathLst>
                  <a:path w="88" h="104">
                    <a:moveTo>
                      <a:pt x="88" y="104"/>
                    </a:moveTo>
                    <a:lnTo>
                      <a:pt x="0" y="32"/>
                    </a:lnTo>
                    <a:lnTo>
                      <a:pt x="16" y="16"/>
                    </a:lnTo>
                    <a:lnTo>
                      <a:pt x="40" y="0"/>
                    </a:lnTo>
                    <a:lnTo>
                      <a:pt x="88" y="104"/>
                    </a:lnTo>
                    <a:close/>
                  </a:path>
                </a:pathLst>
              </a:custGeom>
              <a:solidFill>
                <a:schemeClr val="bg2"/>
              </a:solidFill>
              <a:ln w="9525">
                <a:solidFill>
                  <a:schemeClr val="bg2"/>
                </a:solidFill>
                <a:round/>
                <a:headEnd/>
                <a:tailEnd/>
              </a:ln>
            </p:spPr>
            <p:txBody>
              <a:bodyPr/>
              <a:lstStyle/>
              <a:p>
                <a:endParaRPr lang="en-US"/>
              </a:p>
            </p:txBody>
          </p:sp>
          <p:sp>
            <p:nvSpPr>
              <p:cNvPr id="183731" name="Line 973"/>
              <p:cNvSpPr>
                <a:spLocks noChangeShapeType="1"/>
              </p:cNvSpPr>
              <p:nvPr/>
            </p:nvSpPr>
            <p:spPr bwMode="auto">
              <a:xfrm>
                <a:off x="1489" y="2084"/>
                <a:ext cx="55"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32" name="Line 974"/>
              <p:cNvSpPr>
                <a:spLocks noChangeShapeType="1"/>
              </p:cNvSpPr>
              <p:nvPr/>
            </p:nvSpPr>
            <p:spPr bwMode="auto">
              <a:xfrm>
                <a:off x="1553" y="2172"/>
                <a:ext cx="55"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33" name="Line 975"/>
              <p:cNvSpPr>
                <a:spLocks noChangeShapeType="1"/>
              </p:cNvSpPr>
              <p:nvPr/>
            </p:nvSpPr>
            <p:spPr bwMode="auto">
              <a:xfrm>
                <a:off x="1624" y="2259"/>
                <a:ext cx="56"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34" name="Line 976"/>
              <p:cNvSpPr>
                <a:spLocks noChangeShapeType="1"/>
              </p:cNvSpPr>
              <p:nvPr/>
            </p:nvSpPr>
            <p:spPr bwMode="auto">
              <a:xfrm>
                <a:off x="1688" y="2347"/>
                <a:ext cx="56" cy="7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35" name="Line 977"/>
              <p:cNvSpPr>
                <a:spLocks noChangeShapeType="1"/>
              </p:cNvSpPr>
              <p:nvPr/>
            </p:nvSpPr>
            <p:spPr bwMode="auto">
              <a:xfrm>
                <a:off x="1760" y="2443"/>
                <a:ext cx="56" cy="63"/>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36" name="Line 978"/>
              <p:cNvSpPr>
                <a:spLocks noChangeShapeType="1"/>
              </p:cNvSpPr>
              <p:nvPr/>
            </p:nvSpPr>
            <p:spPr bwMode="auto">
              <a:xfrm>
                <a:off x="1824" y="2531"/>
                <a:ext cx="32"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84" name="Group 979"/>
            <p:cNvGrpSpPr>
              <a:grpSpLocks/>
            </p:cNvGrpSpPr>
            <p:nvPr/>
          </p:nvGrpSpPr>
          <p:grpSpPr bwMode="auto">
            <a:xfrm>
              <a:off x="1481" y="2084"/>
              <a:ext cx="447" cy="574"/>
              <a:chOff x="1481" y="2084"/>
              <a:chExt cx="447" cy="574"/>
            </a:xfrm>
          </p:grpSpPr>
          <p:sp>
            <p:nvSpPr>
              <p:cNvPr id="183723" name="Freeform 980"/>
              <p:cNvSpPr>
                <a:spLocks/>
              </p:cNvSpPr>
              <p:nvPr/>
            </p:nvSpPr>
            <p:spPr bwMode="auto">
              <a:xfrm>
                <a:off x="1840" y="2084"/>
                <a:ext cx="88" cy="104"/>
              </a:xfrm>
              <a:custGeom>
                <a:avLst/>
                <a:gdLst>
                  <a:gd name="T0" fmla="*/ 88 w 88"/>
                  <a:gd name="T1" fmla="*/ 0 h 104"/>
                  <a:gd name="T2" fmla="*/ 40 w 88"/>
                  <a:gd name="T3" fmla="*/ 104 h 104"/>
                  <a:gd name="T4" fmla="*/ 16 w 88"/>
                  <a:gd name="T5" fmla="*/ 88 h 104"/>
                  <a:gd name="T6" fmla="*/ 0 w 88"/>
                  <a:gd name="T7" fmla="*/ 72 h 104"/>
                  <a:gd name="T8" fmla="*/ 88 w 88"/>
                  <a:gd name="T9" fmla="*/ 0 h 104"/>
                  <a:gd name="T10" fmla="*/ 0 60000 65536"/>
                  <a:gd name="T11" fmla="*/ 0 60000 65536"/>
                  <a:gd name="T12" fmla="*/ 0 60000 65536"/>
                  <a:gd name="T13" fmla="*/ 0 60000 65536"/>
                  <a:gd name="T14" fmla="*/ 0 60000 65536"/>
                  <a:gd name="T15" fmla="*/ 0 w 88"/>
                  <a:gd name="T16" fmla="*/ 0 h 104"/>
                  <a:gd name="T17" fmla="*/ 88 w 88"/>
                  <a:gd name="T18" fmla="*/ 104 h 104"/>
                </a:gdLst>
                <a:ahLst/>
                <a:cxnLst>
                  <a:cxn ang="T10">
                    <a:pos x="T0" y="T1"/>
                  </a:cxn>
                  <a:cxn ang="T11">
                    <a:pos x="T2" y="T3"/>
                  </a:cxn>
                  <a:cxn ang="T12">
                    <a:pos x="T4" y="T5"/>
                  </a:cxn>
                  <a:cxn ang="T13">
                    <a:pos x="T6" y="T7"/>
                  </a:cxn>
                  <a:cxn ang="T14">
                    <a:pos x="T8" y="T9"/>
                  </a:cxn>
                </a:cxnLst>
                <a:rect l="T15" t="T16" r="T17" b="T18"/>
                <a:pathLst>
                  <a:path w="88" h="104">
                    <a:moveTo>
                      <a:pt x="88" y="0"/>
                    </a:moveTo>
                    <a:lnTo>
                      <a:pt x="40" y="104"/>
                    </a:lnTo>
                    <a:lnTo>
                      <a:pt x="16" y="88"/>
                    </a:lnTo>
                    <a:lnTo>
                      <a:pt x="0" y="72"/>
                    </a:lnTo>
                    <a:lnTo>
                      <a:pt x="88" y="0"/>
                    </a:lnTo>
                    <a:close/>
                  </a:path>
                </a:pathLst>
              </a:custGeom>
              <a:solidFill>
                <a:schemeClr val="bg2"/>
              </a:solidFill>
              <a:ln w="9525">
                <a:solidFill>
                  <a:schemeClr val="bg2"/>
                </a:solidFill>
                <a:round/>
                <a:headEnd/>
                <a:tailEnd/>
              </a:ln>
            </p:spPr>
            <p:txBody>
              <a:bodyPr/>
              <a:lstStyle/>
              <a:p>
                <a:endParaRPr lang="en-US"/>
              </a:p>
            </p:txBody>
          </p:sp>
          <p:sp>
            <p:nvSpPr>
              <p:cNvPr id="183724" name="Line 981"/>
              <p:cNvSpPr>
                <a:spLocks noChangeShapeType="1"/>
              </p:cNvSpPr>
              <p:nvPr/>
            </p:nvSpPr>
            <p:spPr bwMode="auto">
              <a:xfrm flipV="1">
                <a:off x="1481" y="2588"/>
                <a:ext cx="55"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25" name="Line 982"/>
              <p:cNvSpPr>
                <a:spLocks noChangeShapeType="1"/>
              </p:cNvSpPr>
              <p:nvPr/>
            </p:nvSpPr>
            <p:spPr bwMode="auto">
              <a:xfrm flipV="1">
                <a:off x="1553" y="2500"/>
                <a:ext cx="47"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26" name="Line 983"/>
              <p:cNvSpPr>
                <a:spLocks noChangeShapeType="1"/>
              </p:cNvSpPr>
              <p:nvPr/>
            </p:nvSpPr>
            <p:spPr bwMode="auto">
              <a:xfrm flipV="1">
                <a:off x="1616" y="2412"/>
                <a:ext cx="56"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27" name="Line 984"/>
              <p:cNvSpPr>
                <a:spLocks noChangeShapeType="1"/>
              </p:cNvSpPr>
              <p:nvPr/>
            </p:nvSpPr>
            <p:spPr bwMode="auto">
              <a:xfrm flipV="1">
                <a:off x="1688" y="2323"/>
                <a:ext cx="56" cy="7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28" name="Line 985"/>
              <p:cNvSpPr>
                <a:spLocks noChangeShapeType="1"/>
              </p:cNvSpPr>
              <p:nvPr/>
            </p:nvSpPr>
            <p:spPr bwMode="auto">
              <a:xfrm flipV="1">
                <a:off x="1752" y="2236"/>
                <a:ext cx="56"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29" name="Line 986"/>
              <p:cNvSpPr>
                <a:spLocks noChangeShapeType="1"/>
              </p:cNvSpPr>
              <p:nvPr/>
            </p:nvSpPr>
            <p:spPr bwMode="auto">
              <a:xfrm flipV="1">
                <a:off x="1824" y="2172"/>
                <a:ext cx="32"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85" name="Group 987"/>
            <p:cNvGrpSpPr>
              <a:grpSpLocks/>
            </p:cNvGrpSpPr>
            <p:nvPr/>
          </p:nvGrpSpPr>
          <p:grpSpPr bwMode="auto">
            <a:xfrm>
              <a:off x="1944" y="2076"/>
              <a:ext cx="447" cy="263"/>
              <a:chOff x="1944" y="2076"/>
              <a:chExt cx="447" cy="263"/>
            </a:xfrm>
          </p:grpSpPr>
          <p:sp>
            <p:nvSpPr>
              <p:cNvPr id="183718" name="Freeform 988"/>
              <p:cNvSpPr>
                <a:spLocks/>
              </p:cNvSpPr>
              <p:nvPr/>
            </p:nvSpPr>
            <p:spPr bwMode="auto">
              <a:xfrm>
                <a:off x="2279" y="2076"/>
                <a:ext cx="112" cy="80"/>
              </a:xfrm>
              <a:custGeom>
                <a:avLst/>
                <a:gdLst>
                  <a:gd name="T0" fmla="*/ 112 w 112"/>
                  <a:gd name="T1" fmla="*/ 0 h 80"/>
                  <a:gd name="T2" fmla="*/ 32 w 112"/>
                  <a:gd name="T3" fmla="*/ 80 h 80"/>
                  <a:gd name="T4" fmla="*/ 16 w 112"/>
                  <a:gd name="T5" fmla="*/ 56 h 80"/>
                  <a:gd name="T6" fmla="*/ 0 w 112"/>
                  <a:gd name="T7" fmla="*/ 32 h 80"/>
                  <a:gd name="T8" fmla="*/ 112 w 112"/>
                  <a:gd name="T9" fmla="*/ 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0"/>
                    </a:moveTo>
                    <a:lnTo>
                      <a:pt x="32" y="80"/>
                    </a:lnTo>
                    <a:lnTo>
                      <a:pt x="16" y="56"/>
                    </a:lnTo>
                    <a:lnTo>
                      <a:pt x="0" y="32"/>
                    </a:lnTo>
                    <a:lnTo>
                      <a:pt x="112" y="0"/>
                    </a:lnTo>
                    <a:close/>
                  </a:path>
                </a:pathLst>
              </a:custGeom>
              <a:solidFill>
                <a:schemeClr val="bg2"/>
              </a:solidFill>
              <a:ln w="9525">
                <a:solidFill>
                  <a:schemeClr val="bg2"/>
                </a:solidFill>
                <a:round/>
                <a:headEnd/>
                <a:tailEnd/>
              </a:ln>
            </p:spPr>
            <p:txBody>
              <a:bodyPr/>
              <a:lstStyle/>
              <a:p>
                <a:endParaRPr lang="en-US"/>
              </a:p>
            </p:txBody>
          </p:sp>
          <p:sp>
            <p:nvSpPr>
              <p:cNvPr id="183719" name="Line 989"/>
              <p:cNvSpPr>
                <a:spLocks noChangeShapeType="1"/>
              </p:cNvSpPr>
              <p:nvPr/>
            </p:nvSpPr>
            <p:spPr bwMode="auto">
              <a:xfrm flipV="1">
                <a:off x="1944" y="2292"/>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20" name="Line 990"/>
              <p:cNvSpPr>
                <a:spLocks noChangeShapeType="1"/>
              </p:cNvSpPr>
              <p:nvPr/>
            </p:nvSpPr>
            <p:spPr bwMode="auto">
              <a:xfrm flipV="1">
                <a:off x="2040" y="2236"/>
                <a:ext cx="79"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21" name="Line 991"/>
              <p:cNvSpPr>
                <a:spLocks noChangeShapeType="1"/>
              </p:cNvSpPr>
              <p:nvPr/>
            </p:nvSpPr>
            <p:spPr bwMode="auto">
              <a:xfrm flipV="1">
                <a:off x="2136" y="2180"/>
                <a:ext cx="79"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22" name="Line 992"/>
              <p:cNvSpPr>
                <a:spLocks noChangeShapeType="1"/>
              </p:cNvSpPr>
              <p:nvPr/>
            </p:nvSpPr>
            <p:spPr bwMode="auto">
              <a:xfrm flipV="1">
                <a:off x="2231" y="2133"/>
                <a:ext cx="64"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86" name="Group 993"/>
            <p:cNvGrpSpPr>
              <a:grpSpLocks/>
            </p:cNvGrpSpPr>
            <p:nvPr/>
          </p:nvGrpSpPr>
          <p:grpSpPr bwMode="auto">
            <a:xfrm>
              <a:off x="1944" y="1781"/>
              <a:ext cx="431" cy="263"/>
              <a:chOff x="1944" y="1781"/>
              <a:chExt cx="431" cy="263"/>
            </a:xfrm>
          </p:grpSpPr>
          <p:sp>
            <p:nvSpPr>
              <p:cNvPr id="183713" name="Freeform 994"/>
              <p:cNvSpPr>
                <a:spLocks/>
              </p:cNvSpPr>
              <p:nvPr/>
            </p:nvSpPr>
            <p:spPr bwMode="auto">
              <a:xfrm>
                <a:off x="2263" y="1781"/>
                <a:ext cx="112" cy="80"/>
              </a:xfrm>
              <a:custGeom>
                <a:avLst/>
                <a:gdLst>
                  <a:gd name="T0" fmla="*/ 112 w 112"/>
                  <a:gd name="T1" fmla="*/ 0 h 80"/>
                  <a:gd name="T2" fmla="*/ 32 w 112"/>
                  <a:gd name="T3" fmla="*/ 80 h 80"/>
                  <a:gd name="T4" fmla="*/ 16 w 112"/>
                  <a:gd name="T5" fmla="*/ 56 h 80"/>
                  <a:gd name="T6" fmla="*/ 0 w 112"/>
                  <a:gd name="T7" fmla="*/ 32 h 80"/>
                  <a:gd name="T8" fmla="*/ 112 w 112"/>
                  <a:gd name="T9" fmla="*/ 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0"/>
                    </a:moveTo>
                    <a:lnTo>
                      <a:pt x="32" y="80"/>
                    </a:lnTo>
                    <a:lnTo>
                      <a:pt x="16" y="56"/>
                    </a:lnTo>
                    <a:lnTo>
                      <a:pt x="0" y="32"/>
                    </a:lnTo>
                    <a:lnTo>
                      <a:pt x="112" y="0"/>
                    </a:lnTo>
                    <a:close/>
                  </a:path>
                </a:pathLst>
              </a:custGeom>
              <a:solidFill>
                <a:schemeClr val="bg2"/>
              </a:solidFill>
              <a:ln w="9525">
                <a:solidFill>
                  <a:schemeClr val="bg2"/>
                </a:solidFill>
                <a:round/>
                <a:headEnd/>
                <a:tailEnd/>
              </a:ln>
            </p:spPr>
            <p:txBody>
              <a:bodyPr/>
              <a:lstStyle/>
              <a:p>
                <a:endParaRPr lang="en-US"/>
              </a:p>
            </p:txBody>
          </p:sp>
          <p:sp>
            <p:nvSpPr>
              <p:cNvPr id="183714" name="Line 995"/>
              <p:cNvSpPr>
                <a:spLocks noChangeShapeType="1"/>
              </p:cNvSpPr>
              <p:nvPr/>
            </p:nvSpPr>
            <p:spPr bwMode="auto">
              <a:xfrm flipV="1">
                <a:off x="1944" y="199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15" name="Line 996"/>
              <p:cNvSpPr>
                <a:spLocks noChangeShapeType="1"/>
              </p:cNvSpPr>
              <p:nvPr/>
            </p:nvSpPr>
            <p:spPr bwMode="auto">
              <a:xfrm flipV="1">
                <a:off x="2040" y="194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16" name="Line 997"/>
              <p:cNvSpPr>
                <a:spLocks noChangeShapeType="1"/>
              </p:cNvSpPr>
              <p:nvPr/>
            </p:nvSpPr>
            <p:spPr bwMode="auto">
              <a:xfrm flipV="1">
                <a:off x="2136" y="1885"/>
                <a:ext cx="71"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17" name="Line 998"/>
              <p:cNvSpPr>
                <a:spLocks noChangeShapeType="1"/>
              </p:cNvSpPr>
              <p:nvPr/>
            </p:nvSpPr>
            <p:spPr bwMode="auto">
              <a:xfrm flipV="1">
                <a:off x="2232" y="1837"/>
                <a:ext cx="47"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87" name="Group 999"/>
            <p:cNvGrpSpPr>
              <a:grpSpLocks/>
            </p:cNvGrpSpPr>
            <p:nvPr/>
          </p:nvGrpSpPr>
          <p:grpSpPr bwMode="auto">
            <a:xfrm>
              <a:off x="2415" y="1781"/>
              <a:ext cx="423" cy="271"/>
              <a:chOff x="2415" y="1781"/>
              <a:chExt cx="423" cy="271"/>
            </a:xfrm>
          </p:grpSpPr>
          <p:sp>
            <p:nvSpPr>
              <p:cNvPr id="183708" name="Freeform 1000"/>
              <p:cNvSpPr>
                <a:spLocks/>
              </p:cNvSpPr>
              <p:nvPr/>
            </p:nvSpPr>
            <p:spPr bwMode="auto">
              <a:xfrm>
                <a:off x="2726" y="1781"/>
                <a:ext cx="112" cy="87"/>
              </a:xfrm>
              <a:custGeom>
                <a:avLst/>
                <a:gdLst>
                  <a:gd name="T0" fmla="*/ 112 w 112"/>
                  <a:gd name="T1" fmla="*/ 0 h 87"/>
                  <a:gd name="T2" fmla="*/ 32 w 112"/>
                  <a:gd name="T3" fmla="*/ 87 h 87"/>
                  <a:gd name="T4" fmla="*/ 16 w 112"/>
                  <a:gd name="T5" fmla="*/ 64 h 87"/>
                  <a:gd name="T6" fmla="*/ 0 w 112"/>
                  <a:gd name="T7" fmla="*/ 40 h 87"/>
                  <a:gd name="T8" fmla="*/ 112 w 112"/>
                  <a:gd name="T9" fmla="*/ 0 h 87"/>
                  <a:gd name="T10" fmla="*/ 0 60000 65536"/>
                  <a:gd name="T11" fmla="*/ 0 60000 65536"/>
                  <a:gd name="T12" fmla="*/ 0 60000 65536"/>
                  <a:gd name="T13" fmla="*/ 0 60000 65536"/>
                  <a:gd name="T14" fmla="*/ 0 60000 65536"/>
                  <a:gd name="T15" fmla="*/ 0 w 112"/>
                  <a:gd name="T16" fmla="*/ 0 h 87"/>
                  <a:gd name="T17" fmla="*/ 112 w 112"/>
                  <a:gd name="T18" fmla="*/ 87 h 87"/>
                </a:gdLst>
                <a:ahLst/>
                <a:cxnLst>
                  <a:cxn ang="T10">
                    <a:pos x="T0" y="T1"/>
                  </a:cxn>
                  <a:cxn ang="T11">
                    <a:pos x="T2" y="T3"/>
                  </a:cxn>
                  <a:cxn ang="T12">
                    <a:pos x="T4" y="T5"/>
                  </a:cxn>
                  <a:cxn ang="T13">
                    <a:pos x="T6" y="T7"/>
                  </a:cxn>
                  <a:cxn ang="T14">
                    <a:pos x="T8" y="T9"/>
                  </a:cxn>
                </a:cxnLst>
                <a:rect l="T15" t="T16" r="T17" b="T18"/>
                <a:pathLst>
                  <a:path w="112" h="87">
                    <a:moveTo>
                      <a:pt x="112" y="0"/>
                    </a:moveTo>
                    <a:lnTo>
                      <a:pt x="32" y="87"/>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709" name="Line 1001"/>
              <p:cNvSpPr>
                <a:spLocks noChangeShapeType="1"/>
              </p:cNvSpPr>
              <p:nvPr/>
            </p:nvSpPr>
            <p:spPr bwMode="auto">
              <a:xfrm flipV="1">
                <a:off x="2415" y="2004"/>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10" name="Line 1002"/>
              <p:cNvSpPr>
                <a:spLocks noChangeShapeType="1"/>
              </p:cNvSpPr>
              <p:nvPr/>
            </p:nvSpPr>
            <p:spPr bwMode="auto">
              <a:xfrm flipV="1">
                <a:off x="2511" y="1949"/>
                <a:ext cx="71"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11" name="Line 1003"/>
              <p:cNvSpPr>
                <a:spLocks noChangeShapeType="1"/>
              </p:cNvSpPr>
              <p:nvPr/>
            </p:nvSpPr>
            <p:spPr bwMode="auto">
              <a:xfrm flipV="1">
                <a:off x="2607" y="1885"/>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12" name="Line 1004"/>
              <p:cNvSpPr>
                <a:spLocks noChangeShapeType="1"/>
              </p:cNvSpPr>
              <p:nvPr/>
            </p:nvSpPr>
            <p:spPr bwMode="auto">
              <a:xfrm flipV="1">
                <a:off x="2696" y="1846"/>
                <a:ext cx="46" cy="2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88" name="Group 1005"/>
            <p:cNvGrpSpPr>
              <a:grpSpLocks/>
            </p:cNvGrpSpPr>
            <p:nvPr/>
          </p:nvGrpSpPr>
          <p:grpSpPr bwMode="auto">
            <a:xfrm>
              <a:off x="2886" y="1773"/>
              <a:ext cx="415" cy="271"/>
              <a:chOff x="2886" y="1773"/>
              <a:chExt cx="415" cy="271"/>
            </a:xfrm>
          </p:grpSpPr>
          <p:sp>
            <p:nvSpPr>
              <p:cNvPr id="183703" name="Freeform 1006"/>
              <p:cNvSpPr>
                <a:spLocks/>
              </p:cNvSpPr>
              <p:nvPr/>
            </p:nvSpPr>
            <p:spPr bwMode="auto">
              <a:xfrm>
                <a:off x="3189" y="1773"/>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704" name="Line 1007"/>
              <p:cNvSpPr>
                <a:spLocks noChangeShapeType="1"/>
              </p:cNvSpPr>
              <p:nvPr/>
            </p:nvSpPr>
            <p:spPr bwMode="auto">
              <a:xfrm flipV="1">
                <a:off x="2886" y="1996"/>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05" name="Line 1008"/>
              <p:cNvSpPr>
                <a:spLocks noChangeShapeType="1"/>
              </p:cNvSpPr>
              <p:nvPr/>
            </p:nvSpPr>
            <p:spPr bwMode="auto">
              <a:xfrm flipV="1">
                <a:off x="2982" y="1933"/>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06" name="Line 1009"/>
              <p:cNvSpPr>
                <a:spLocks noChangeShapeType="1"/>
              </p:cNvSpPr>
              <p:nvPr/>
            </p:nvSpPr>
            <p:spPr bwMode="auto">
              <a:xfrm flipV="1">
                <a:off x="3070" y="1877"/>
                <a:ext cx="79"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07" name="Line 1010"/>
              <p:cNvSpPr>
                <a:spLocks noChangeShapeType="1"/>
              </p:cNvSpPr>
              <p:nvPr/>
            </p:nvSpPr>
            <p:spPr bwMode="auto">
              <a:xfrm flipV="1">
                <a:off x="3165" y="1838"/>
                <a:ext cx="40" cy="23"/>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89" name="Group 1011"/>
            <p:cNvGrpSpPr>
              <a:grpSpLocks/>
            </p:cNvGrpSpPr>
            <p:nvPr/>
          </p:nvGrpSpPr>
          <p:grpSpPr bwMode="auto">
            <a:xfrm>
              <a:off x="3325" y="1773"/>
              <a:ext cx="423" cy="271"/>
              <a:chOff x="3325" y="1773"/>
              <a:chExt cx="423" cy="271"/>
            </a:xfrm>
          </p:grpSpPr>
          <p:sp>
            <p:nvSpPr>
              <p:cNvPr id="183698" name="Freeform 1012"/>
              <p:cNvSpPr>
                <a:spLocks/>
              </p:cNvSpPr>
              <p:nvPr/>
            </p:nvSpPr>
            <p:spPr bwMode="auto">
              <a:xfrm>
                <a:off x="3636" y="1773"/>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699" name="Line 1013"/>
              <p:cNvSpPr>
                <a:spLocks noChangeShapeType="1"/>
              </p:cNvSpPr>
              <p:nvPr/>
            </p:nvSpPr>
            <p:spPr bwMode="auto">
              <a:xfrm flipV="1">
                <a:off x="3325" y="1996"/>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00" name="Line 1014"/>
              <p:cNvSpPr>
                <a:spLocks noChangeShapeType="1"/>
              </p:cNvSpPr>
              <p:nvPr/>
            </p:nvSpPr>
            <p:spPr bwMode="auto">
              <a:xfrm flipV="1">
                <a:off x="3421" y="1940"/>
                <a:ext cx="72" cy="4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01" name="Line 1015"/>
              <p:cNvSpPr>
                <a:spLocks noChangeShapeType="1"/>
              </p:cNvSpPr>
              <p:nvPr/>
            </p:nvSpPr>
            <p:spPr bwMode="auto">
              <a:xfrm flipV="1">
                <a:off x="3517" y="187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02" name="Line 1016"/>
              <p:cNvSpPr>
                <a:spLocks noChangeShapeType="1"/>
              </p:cNvSpPr>
              <p:nvPr/>
            </p:nvSpPr>
            <p:spPr bwMode="auto">
              <a:xfrm flipV="1">
                <a:off x="3604" y="1838"/>
                <a:ext cx="48" cy="23"/>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90" name="Group 1017"/>
            <p:cNvGrpSpPr>
              <a:grpSpLocks/>
            </p:cNvGrpSpPr>
            <p:nvPr/>
          </p:nvGrpSpPr>
          <p:grpSpPr bwMode="auto">
            <a:xfrm>
              <a:off x="2878" y="2379"/>
              <a:ext cx="407" cy="287"/>
              <a:chOff x="2878" y="2379"/>
              <a:chExt cx="407" cy="287"/>
            </a:xfrm>
          </p:grpSpPr>
          <p:sp>
            <p:nvSpPr>
              <p:cNvPr id="183693" name="Freeform 1018"/>
              <p:cNvSpPr>
                <a:spLocks/>
              </p:cNvSpPr>
              <p:nvPr/>
            </p:nvSpPr>
            <p:spPr bwMode="auto">
              <a:xfrm>
                <a:off x="3173" y="2379"/>
                <a:ext cx="112" cy="88"/>
              </a:xfrm>
              <a:custGeom>
                <a:avLst/>
                <a:gdLst>
                  <a:gd name="T0" fmla="*/ 112 w 112"/>
                  <a:gd name="T1" fmla="*/ 0 h 88"/>
                  <a:gd name="T2" fmla="*/ 40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40"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694" name="Line 1019"/>
              <p:cNvSpPr>
                <a:spLocks noChangeShapeType="1"/>
              </p:cNvSpPr>
              <p:nvPr/>
            </p:nvSpPr>
            <p:spPr bwMode="auto">
              <a:xfrm flipV="1">
                <a:off x="2878" y="2618"/>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95" name="Line 1020"/>
              <p:cNvSpPr>
                <a:spLocks noChangeShapeType="1"/>
              </p:cNvSpPr>
              <p:nvPr/>
            </p:nvSpPr>
            <p:spPr bwMode="auto">
              <a:xfrm flipV="1">
                <a:off x="2967" y="2556"/>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96" name="Line 1021"/>
              <p:cNvSpPr>
                <a:spLocks noChangeShapeType="1"/>
              </p:cNvSpPr>
              <p:nvPr/>
            </p:nvSpPr>
            <p:spPr bwMode="auto">
              <a:xfrm flipV="1">
                <a:off x="3062" y="249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97" name="Line 1022"/>
              <p:cNvSpPr>
                <a:spLocks noChangeShapeType="1"/>
              </p:cNvSpPr>
              <p:nvPr/>
            </p:nvSpPr>
            <p:spPr bwMode="auto">
              <a:xfrm flipV="1">
                <a:off x="3149" y="2443"/>
                <a:ext cx="40"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91" name="Group 1023"/>
            <p:cNvGrpSpPr>
              <a:grpSpLocks/>
            </p:cNvGrpSpPr>
            <p:nvPr/>
          </p:nvGrpSpPr>
          <p:grpSpPr bwMode="auto">
            <a:xfrm>
              <a:off x="2878" y="2076"/>
              <a:ext cx="415" cy="279"/>
              <a:chOff x="2878" y="2076"/>
              <a:chExt cx="415" cy="279"/>
            </a:xfrm>
          </p:grpSpPr>
          <p:sp>
            <p:nvSpPr>
              <p:cNvPr id="183688" name="Freeform 1024"/>
              <p:cNvSpPr>
                <a:spLocks/>
              </p:cNvSpPr>
              <p:nvPr/>
            </p:nvSpPr>
            <p:spPr bwMode="auto">
              <a:xfrm>
                <a:off x="3181" y="2076"/>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689" name="Line 1025"/>
              <p:cNvSpPr>
                <a:spLocks noChangeShapeType="1"/>
              </p:cNvSpPr>
              <p:nvPr/>
            </p:nvSpPr>
            <p:spPr bwMode="auto">
              <a:xfrm flipV="1">
                <a:off x="2878" y="2307"/>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90" name="Line 1026"/>
              <p:cNvSpPr>
                <a:spLocks noChangeShapeType="1"/>
              </p:cNvSpPr>
              <p:nvPr/>
            </p:nvSpPr>
            <p:spPr bwMode="auto">
              <a:xfrm flipV="1">
                <a:off x="2975" y="2245"/>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91" name="Line 1027"/>
              <p:cNvSpPr>
                <a:spLocks noChangeShapeType="1"/>
              </p:cNvSpPr>
              <p:nvPr/>
            </p:nvSpPr>
            <p:spPr bwMode="auto">
              <a:xfrm flipV="1">
                <a:off x="3062" y="2180"/>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92" name="Line 1028"/>
              <p:cNvSpPr>
                <a:spLocks noChangeShapeType="1"/>
              </p:cNvSpPr>
              <p:nvPr/>
            </p:nvSpPr>
            <p:spPr bwMode="auto">
              <a:xfrm flipV="1">
                <a:off x="3157" y="2141"/>
                <a:ext cx="40"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92" name="Group 1029"/>
            <p:cNvGrpSpPr>
              <a:grpSpLocks/>
            </p:cNvGrpSpPr>
            <p:nvPr/>
          </p:nvGrpSpPr>
          <p:grpSpPr bwMode="auto">
            <a:xfrm>
              <a:off x="2415" y="2068"/>
              <a:ext cx="431" cy="279"/>
              <a:chOff x="2415" y="2068"/>
              <a:chExt cx="431" cy="279"/>
            </a:xfrm>
          </p:grpSpPr>
          <p:sp>
            <p:nvSpPr>
              <p:cNvPr id="183683" name="Freeform 1030"/>
              <p:cNvSpPr>
                <a:spLocks/>
              </p:cNvSpPr>
              <p:nvPr/>
            </p:nvSpPr>
            <p:spPr bwMode="auto">
              <a:xfrm>
                <a:off x="2734" y="2068"/>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684" name="Line 1031"/>
              <p:cNvSpPr>
                <a:spLocks noChangeShapeType="1"/>
              </p:cNvSpPr>
              <p:nvPr/>
            </p:nvSpPr>
            <p:spPr bwMode="auto">
              <a:xfrm flipV="1">
                <a:off x="2415" y="2299"/>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85" name="Line 1032"/>
              <p:cNvSpPr>
                <a:spLocks noChangeShapeType="1"/>
              </p:cNvSpPr>
              <p:nvPr/>
            </p:nvSpPr>
            <p:spPr bwMode="auto">
              <a:xfrm flipV="1">
                <a:off x="2512" y="2237"/>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86" name="Line 1033"/>
              <p:cNvSpPr>
                <a:spLocks noChangeShapeType="1"/>
              </p:cNvSpPr>
              <p:nvPr/>
            </p:nvSpPr>
            <p:spPr bwMode="auto">
              <a:xfrm flipV="1">
                <a:off x="2599" y="2180"/>
                <a:ext cx="79"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87" name="Line 1034"/>
              <p:cNvSpPr>
                <a:spLocks noChangeShapeType="1"/>
              </p:cNvSpPr>
              <p:nvPr/>
            </p:nvSpPr>
            <p:spPr bwMode="auto">
              <a:xfrm flipV="1">
                <a:off x="2694" y="2132"/>
                <a:ext cx="56"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93" name="Group 1035"/>
            <p:cNvGrpSpPr>
              <a:grpSpLocks/>
            </p:cNvGrpSpPr>
            <p:nvPr/>
          </p:nvGrpSpPr>
          <p:grpSpPr bwMode="auto">
            <a:xfrm>
              <a:off x="2399" y="2387"/>
              <a:ext cx="439" cy="582"/>
              <a:chOff x="2399" y="2387"/>
              <a:chExt cx="439" cy="582"/>
            </a:xfrm>
          </p:grpSpPr>
          <p:sp>
            <p:nvSpPr>
              <p:cNvPr id="183676" name="Freeform 1036"/>
              <p:cNvSpPr>
                <a:spLocks/>
              </p:cNvSpPr>
              <p:nvPr/>
            </p:nvSpPr>
            <p:spPr bwMode="auto">
              <a:xfrm>
                <a:off x="2750" y="2387"/>
                <a:ext cx="88" cy="104"/>
              </a:xfrm>
              <a:custGeom>
                <a:avLst/>
                <a:gdLst>
                  <a:gd name="T0" fmla="*/ 88 w 88"/>
                  <a:gd name="T1" fmla="*/ 0 h 104"/>
                  <a:gd name="T2" fmla="*/ 40 w 88"/>
                  <a:gd name="T3" fmla="*/ 104 h 104"/>
                  <a:gd name="T4" fmla="*/ 24 w 88"/>
                  <a:gd name="T5" fmla="*/ 88 h 104"/>
                  <a:gd name="T6" fmla="*/ 0 w 88"/>
                  <a:gd name="T7" fmla="*/ 72 h 104"/>
                  <a:gd name="T8" fmla="*/ 88 w 88"/>
                  <a:gd name="T9" fmla="*/ 0 h 104"/>
                  <a:gd name="T10" fmla="*/ 0 60000 65536"/>
                  <a:gd name="T11" fmla="*/ 0 60000 65536"/>
                  <a:gd name="T12" fmla="*/ 0 60000 65536"/>
                  <a:gd name="T13" fmla="*/ 0 60000 65536"/>
                  <a:gd name="T14" fmla="*/ 0 60000 65536"/>
                  <a:gd name="T15" fmla="*/ 0 w 88"/>
                  <a:gd name="T16" fmla="*/ 0 h 104"/>
                  <a:gd name="T17" fmla="*/ 88 w 88"/>
                  <a:gd name="T18" fmla="*/ 104 h 104"/>
                </a:gdLst>
                <a:ahLst/>
                <a:cxnLst>
                  <a:cxn ang="T10">
                    <a:pos x="T0" y="T1"/>
                  </a:cxn>
                  <a:cxn ang="T11">
                    <a:pos x="T2" y="T3"/>
                  </a:cxn>
                  <a:cxn ang="T12">
                    <a:pos x="T4" y="T5"/>
                  </a:cxn>
                  <a:cxn ang="T13">
                    <a:pos x="T6" y="T7"/>
                  </a:cxn>
                  <a:cxn ang="T14">
                    <a:pos x="T8" y="T9"/>
                  </a:cxn>
                </a:cxnLst>
                <a:rect l="T15" t="T16" r="T17" b="T18"/>
                <a:pathLst>
                  <a:path w="88" h="104">
                    <a:moveTo>
                      <a:pt x="88" y="0"/>
                    </a:moveTo>
                    <a:lnTo>
                      <a:pt x="40" y="104"/>
                    </a:lnTo>
                    <a:lnTo>
                      <a:pt x="24" y="88"/>
                    </a:lnTo>
                    <a:lnTo>
                      <a:pt x="0" y="72"/>
                    </a:lnTo>
                    <a:lnTo>
                      <a:pt x="88" y="0"/>
                    </a:lnTo>
                    <a:close/>
                  </a:path>
                </a:pathLst>
              </a:custGeom>
              <a:solidFill>
                <a:schemeClr val="bg2"/>
              </a:solidFill>
              <a:ln w="9525">
                <a:solidFill>
                  <a:schemeClr val="bg2"/>
                </a:solidFill>
                <a:round/>
                <a:headEnd/>
                <a:tailEnd/>
              </a:ln>
            </p:spPr>
            <p:txBody>
              <a:bodyPr/>
              <a:lstStyle/>
              <a:p>
                <a:endParaRPr lang="en-US"/>
              </a:p>
            </p:txBody>
          </p:sp>
          <p:sp>
            <p:nvSpPr>
              <p:cNvPr id="183677" name="Line 1037"/>
              <p:cNvSpPr>
                <a:spLocks noChangeShapeType="1"/>
              </p:cNvSpPr>
              <p:nvPr/>
            </p:nvSpPr>
            <p:spPr bwMode="auto">
              <a:xfrm flipV="1">
                <a:off x="2399" y="2898"/>
                <a:ext cx="56"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78" name="Line 1038"/>
              <p:cNvSpPr>
                <a:spLocks noChangeShapeType="1"/>
              </p:cNvSpPr>
              <p:nvPr/>
            </p:nvSpPr>
            <p:spPr bwMode="auto">
              <a:xfrm flipV="1">
                <a:off x="2463" y="2811"/>
                <a:ext cx="55"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79" name="Line 1039"/>
              <p:cNvSpPr>
                <a:spLocks noChangeShapeType="1"/>
              </p:cNvSpPr>
              <p:nvPr/>
            </p:nvSpPr>
            <p:spPr bwMode="auto">
              <a:xfrm flipV="1">
                <a:off x="2535" y="2724"/>
                <a:ext cx="47"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80" name="Line 1040"/>
              <p:cNvSpPr>
                <a:spLocks noChangeShapeType="1"/>
              </p:cNvSpPr>
              <p:nvPr/>
            </p:nvSpPr>
            <p:spPr bwMode="auto">
              <a:xfrm flipV="1">
                <a:off x="2598" y="2634"/>
                <a:ext cx="56" cy="6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81" name="Line 1041"/>
              <p:cNvSpPr>
                <a:spLocks noChangeShapeType="1"/>
              </p:cNvSpPr>
              <p:nvPr/>
            </p:nvSpPr>
            <p:spPr bwMode="auto">
              <a:xfrm flipV="1">
                <a:off x="2670" y="2539"/>
                <a:ext cx="48"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82" name="Line 1042"/>
              <p:cNvSpPr>
                <a:spLocks noChangeShapeType="1"/>
              </p:cNvSpPr>
              <p:nvPr/>
            </p:nvSpPr>
            <p:spPr bwMode="auto">
              <a:xfrm flipV="1">
                <a:off x="2734" y="2476"/>
                <a:ext cx="40"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94" name="Group 1043"/>
            <p:cNvGrpSpPr>
              <a:grpSpLocks/>
            </p:cNvGrpSpPr>
            <p:nvPr/>
          </p:nvGrpSpPr>
          <p:grpSpPr bwMode="auto">
            <a:xfrm>
              <a:off x="1498" y="3296"/>
              <a:ext cx="406" cy="287"/>
              <a:chOff x="1498" y="3296"/>
              <a:chExt cx="406" cy="287"/>
            </a:xfrm>
          </p:grpSpPr>
          <p:sp>
            <p:nvSpPr>
              <p:cNvPr id="183671" name="Freeform 1044"/>
              <p:cNvSpPr>
                <a:spLocks/>
              </p:cNvSpPr>
              <p:nvPr/>
            </p:nvSpPr>
            <p:spPr bwMode="auto">
              <a:xfrm>
                <a:off x="1792" y="3296"/>
                <a:ext cx="112" cy="88"/>
              </a:xfrm>
              <a:custGeom>
                <a:avLst/>
                <a:gdLst>
                  <a:gd name="T0" fmla="*/ 112 w 112"/>
                  <a:gd name="T1" fmla="*/ 0 h 88"/>
                  <a:gd name="T2" fmla="*/ 40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40"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672" name="Line 1045"/>
              <p:cNvSpPr>
                <a:spLocks noChangeShapeType="1"/>
              </p:cNvSpPr>
              <p:nvPr/>
            </p:nvSpPr>
            <p:spPr bwMode="auto">
              <a:xfrm flipV="1">
                <a:off x="1498" y="3537"/>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73" name="Line 1046"/>
              <p:cNvSpPr>
                <a:spLocks noChangeShapeType="1"/>
              </p:cNvSpPr>
              <p:nvPr/>
            </p:nvSpPr>
            <p:spPr bwMode="auto">
              <a:xfrm flipV="1">
                <a:off x="1584" y="3473"/>
                <a:ext cx="72"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74" name="Line 1047"/>
              <p:cNvSpPr>
                <a:spLocks noChangeShapeType="1"/>
              </p:cNvSpPr>
              <p:nvPr/>
            </p:nvSpPr>
            <p:spPr bwMode="auto">
              <a:xfrm flipV="1">
                <a:off x="1680" y="3408"/>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75" name="Line 1048"/>
              <p:cNvSpPr>
                <a:spLocks noChangeShapeType="1"/>
              </p:cNvSpPr>
              <p:nvPr/>
            </p:nvSpPr>
            <p:spPr bwMode="auto">
              <a:xfrm flipV="1">
                <a:off x="1768" y="3360"/>
                <a:ext cx="40"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95" name="Group 1049"/>
            <p:cNvGrpSpPr>
              <a:grpSpLocks/>
            </p:cNvGrpSpPr>
            <p:nvPr/>
          </p:nvGrpSpPr>
          <p:grpSpPr bwMode="auto">
            <a:xfrm>
              <a:off x="1489" y="2690"/>
              <a:ext cx="423" cy="279"/>
              <a:chOff x="1489" y="2690"/>
              <a:chExt cx="423" cy="279"/>
            </a:xfrm>
          </p:grpSpPr>
          <p:sp>
            <p:nvSpPr>
              <p:cNvPr id="183666" name="Freeform 1050"/>
              <p:cNvSpPr>
                <a:spLocks/>
              </p:cNvSpPr>
              <p:nvPr/>
            </p:nvSpPr>
            <p:spPr bwMode="auto">
              <a:xfrm>
                <a:off x="1800" y="2690"/>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667" name="Line 1051"/>
              <p:cNvSpPr>
                <a:spLocks noChangeShapeType="1"/>
              </p:cNvSpPr>
              <p:nvPr/>
            </p:nvSpPr>
            <p:spPr bwMode="auto">
              <a:xfrm flipV="1">
                <a:off x="1489" y="2922"/>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68" name="Line 1052"/>
              <p:cNvSpPr>
                <a:spLocks noChangeShapeType="1"/>
              </p:cNvSpPr>
              <p:nvPr/>
            </p:nvSpPr>
            <p:spPr bwMode="auto">
              <a:xfrm flipV="1">
                <a:off x="1585" y="2858"/>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69" name="Line 1053"/>
              <p:cNvSpPr>
                <a:spLocks noChangeShapeType="1"/>
              </p:cNvSpPr>
              <p:nvPr/>
            </p:nvSpPr>
            <p:spPr bwMode="auto">
              <a:xfrm flipV="1">
                <a:off x="1672" y="2803"/>
                <a:ext cx="80"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70" name="Line 1054"/>
              <p:cNvSpPr>
                <a:spLocks noChangeShapeType="1"/>
              </p:cNvSpPr>
              <p:nvPr/>
            </p:nvSpPr>
            <p:spPr bwMode="auto">
              <a:xfrm flipV="1">
                <a:off x="1768" y="2754"/>
                <a:ext cx="48"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96" name="Group 1055"/>
            <p:cNvGrpSpPr>
              <a:grpSpLocks/>
            </p:cNvGrpSpPr>
            <p:nvPr/>
          </p:nvGrpSpPr>
          <p:grpSpPr bwMode="auto">
            <a:xfrm>
              <a:off x="1490" y="2993"/>
              <a:ext cx="414" cy="271"/>
              <a:chOff x="1490" y="2993"/>
              <a:chExt cx="414" cy="271"/>
            </a:xfrm>
          </p:grpSpPr>
          <p:sp>
            <p:nvSpPr>
              <p:cNvPr id="183661" name="Freeform 1056"/>
              <p:cNvSpPr>
                <a:spLocks/>
              </p:cNvSpPr>
              <p:nvPr/>
            </p:nvSpPr>
            <p:spPr bwMode="auto">
              <a:xfrm>
                <a:off x="1792" y="2993"/>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662" name="Line 1057"/>
              <p:cNvSpPr>
                <a:spLocks noChangeShapeType="1"/>
              </p:cNvSpPr>
              <p:nvPr/>
            </p:nvSpPr>
            <p:spPr bwMode="auto">
              <a:xfrm flipV="1">
                <a:off x="1490" y="3218"/>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63" name="Line 1058"/>
              <p:cNvSpPr>
                <a:spLocks noChangeShapeType="1"/>
              </p:cNvSpPr>
              <p:nvPr/>
            </p:nvSpPr>
            <p:spPr bwMode="auto">
              <a:xfrm flipV="1">
                <a:off x="1584" y="3154"/>
                <a:ext cx="72"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64" name="Line 1059"/>
              <p:cNvSpPr>
                <a:spLocks noChangeShapeType="1"/>
              </p:cNvSpPr>
              <p:nvPr/>
            </p:nvSpPr>
            <p:spPr bwMode="auto">
              <a:xfrm flipV="1">
                <a:off x="1672" y="3097"/>
                <a:ext cx="80"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65" name="Line 1060"/>
              <p:cNvSpPr>
                <a:spLocks noChangeShapeType="1"/>
              </p:cNvSpPr>
              <p:nvPr/>
            </p:nvSpPr>
            <p:spPr bwMode="auto">
              <a:xfrm flipV="1">
                <a:off x="1768" y="3057"/>
                <a:ext cx="40" cy="2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97" name="Group 1061"/>
            <p:cNvGrpSpPr>
              <a:grpSpLocks/>
            </p:cNvGrpSpPr>
            <p:nvPr/>
          </p:nvGrpSpPr>
          <p:grpSpPr bwMode="auto">
            <a:xfrm>
              <a:off x="1936" y="2993"/>
              <a:ext cx="439" cy="582"/>
              <a:chOff x="1936" y="2993"/>
              <a:chExt cx="439" cy="582"/>
            </a:xfrm>
          </p:grpSpPr>
          <p:sp>
            <p:nvSpPr>
              <p:cNvPr id="183654" name="Freeform 1062"/>
              <p:cNvSpPr>
                <a:spLocks/>
              </p:cNvSpPr>
              <p:nvPr/>
            </p:nvSpPr>
            <p:spPr bwMode="auto">
              <a:xfrm>
                <a:off x="2287" y="3472"/>
                <a:ext cx="88" cy="103"/>
              </a:xfrm>
              <a:custGeom>
                <a:avLst/>
                <a:gdLst>
                  <a:gd name="T0" fmla="*/ 88 w 88"/>
                  <a:gd name="T1" fmla="*/ 103 h 103"/>
                  <a:gd name="T2" fmla="*/ 0 w 88"/>
                  <a:gd name="T3" fmla="*/ 32 h 103"/>
                  <a:gd name="T4" fmla="*/ 24 w 88"/>
                  <a:gd name="T5" fmla="*/ 16 h 103"/>
                  <a:gd name="T6" fmla="*/ 40 w 88"/>
                  <a:gd name="T7" fmla="*/ 0 h 103"/>
                  <a:gd name="T8" fmla="*/ 88 w 88"/>
                  <a:gd name="T9" fmla="*/ 103 h 103"/>
                  <a:gd name="T10" fmla="*/ 0 60000 65536"/>
                  <a:gd name="T11" fmla="*/ 0 60000 65536"/>
                  <a:gd name="T12" fmla="*/ 0 60000 65536"/>
                  <a:gd name="T13" fmla="*/ 0 60000 65536"/>
                  <a:gd name="T14" fmla="*/ 0 60000 65536"/>
                  <a:gd name="T15" fmla="*/ 0 w 88"/>
                  <a:gd name="T16" fmla="*/ 0 h 103"/>
                  <a:gd name="T17" fmla="*/ 88 w 88"/>
                  <a:gd name="T18" fmla="*/ 103 h 103"/>
                </a:gdLst>
                <a:ahLst/>
                <a:cxnLst>
                  <a:cxn ang="T10">
                    <a:pos x="T0" y="T1"/>
                  </a:cxn>
                  <a:cxn ang="T11">
                    <a:pos x="T2" y="T3"/>
                  </a:cxn>
                  <a:cxn ang="T12">
                    <a:pos x="T4" y="T5"/>
                  </a:cxn>
                  <a:cxn ang="T13">
                    <a:pos x="T6" y="T7"/>
                  </a:cxn>
                  <a:cxn ang="T14">
                    <a:pos x="T8" y="T9"/>
                  </a:cxn>
                </a:cxnLst>
                <a:rect l="T15" t="T16" r="T17" b="T18"/>
                <a:pathLst>
                  <a:path w="88" h="103">
                    <a:moveTo>
                      <a:pt x="88" y="103"/>
                    </a:moveTo>
                    <a:lnTo>
                      <a:pt x="0" y="32"/>
                    </a:lnTo>
                    <a:lnTo>
                      <a:pt x="24" y="16"/>
                    </a:lnTo>
                    <a:lnTo>
                      <a:pt x="40" y="0"/>
                    </a:lnTo>
                    <a:lnTo>
                      <a:pt x="88" y="103"/>
                    </a:lnTo>
                    <a:close/>
                  </a:path>
                </a:pathLst>
              </a:custGeom>
              <a:solidFill>
                <a:schemeClr val="bg2"/>
              </a:solidFill>
              <a:ln w="9525">
                <a:solidFill>
                  <a:schemeClr val="bg2"/>
                </a:solidFill>
                <a:round/>
                <a:headEnd/>
                <a:tailEnd/>
              </a:ln>
            </p:spPr>
            <p:txBody>
              <a:bodyPr/>
              <a:lstStyle/>
              <a:p>
                <a:endParaRPr lang="en-US"/>
              </a:p>
            </p:txBody>
          </p:sp>
          <p:sp>
            <p:nvSpPr>
              <p:cNvPr id="183655" name="Line 1063"/>
              <p:cNvSpPr>
                <a:spLocks noChangeShapeType="1"/>
              </p:cNvSpPr>
              <p:nvPr/>
            </p:nvSpPr>
            <p:spPr bwMode="auto">
              <a:xfrm>
                <a:off x="1936" y="2993"/>
                <a:ext cx="56" cy="7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56" name="Line 1064"/>
              <p:cNvSpPr>
                <a:spLocks noChangeShapeType="1"/>
              </p:cNvSpPr>
              <p:nvPr/>
            </p:nvSpPr>
            <p:spPr bwMode="auto">
              <a:xfrm>
                <a:off x="2000" y="3081"/>
                <a:ext cx="55"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57" name="Line 1065"/>
              <p:cNvSpPr>
                <a:spLocks noChangeShapeType="1"/>
              </p:cNvSpPr>
              <p:nvPr/>
            </p:nvSpPr>
            <p:spPr bwMode="auto">
              <a:xfrm>
                <a:off x="2071" y="3169"/>
                <a:ext cx="48"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58" name="Line 1066"/>
              <p:cNvSpPr>
                <a:spLocks noChangeShapeType="1"/>
              </p:cNvSpPr>
              <p:nvPr/>
            </p:nvSpPr>
            <p:spPr bwMode="auto">
              <a:xfrm>
                <a:off x="2135" y="3264"/>
                <a:ext cx="56" cy="63"/>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59" name="Line 1067"/>
              <p:cNvSpPr>
                <a:spLocks noChangeShapeType="1"/>
              </p:cNvSpPr>
              <p:nvPr/>
            </p:nvSpPr>
            <p:spPr bwMode="auto">
              <a:xfrm>
                <a:off x="2207" y="3352"/>
                <a:ext cx="48" cy="7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60" name="Line 1068"/>
              <p:cNvSpPr>
                <a:spLocks noChangeShapeType="1"/>
              </p:cNvSpPr>
              <p:nvPr/>
            </p:nvSpPr>
            <p:spPr bwMode="auto">
              <a:xfrm>
                <a:off x="2271" y="3440"/>
                <a:ext cx="40"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98" name="Group 1069"/>
            <p:cNvGrpSpPr>
              <a:grpSpLocks/>
            </p:cNvGrpSpPr>
            <p:nvPr/>
          </p:nvGrpSpPr>
          <p:grpSpPr bwMode="auto">
            <a:xfrm>
              <a:off x="1944" y="2690"/>
              <a:ext cx="447" cy="279"/>
              <a:chOff x="1944" y="2690"/>
              <a:chExt cx="447" cy="279"/>
            </a:xfrm>
          </p:grpSpPr>
          <p:sp>
            <p:nvSpPr>
              <p:cNvPr id="183649" name="Freeform 1070"/>
              <p:cNvSpPr>
                <a:spLocks/>
              </p:cNvSpPr>
              <p:nvPr/>
            </p:nvSpPr>
            <p:spPr bwMode="auto">
              <a:xfrm>
                <a:off x="2279" y="2889"/>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83650" name="Line 1071"/>
              <p:cNvSpPr>
                <a:spLocks noChangeShapeType="1"/>
              </p:cNvSpPr>
              <p:nvPr/>
            </p:nvSpPr>
            <p:spPr bwMode="auto">
              <a:xfrm>
                <a:off x="1944" y="2690"/>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51" name="Line 1072"/>
              <p:cNvSpPr>
                <a:spLocks noChangeShapeType="1"/>
              </p:cNvSpPr>
              <p:nvPr/>
            </p:nvSpPr>
            <p:spPr bwMode="auto">
              <a:xfrm>
                <a:off x="2040" y="274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52" name="Line 1073"/>
              <p:cNvSpPr>
                <a:spLocks noChangeShapeType="1"/>
              </p:cNvSpPr>
              <p:nvPr/>
            </p:nvSpPr>
            <p:spPr bwMode="auto">
              <a:xfrm>
                <a:off x="2136" y="2810"/>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53" name="Line 1074"/>
              <p:cNvSpPr>
                <a:spLocks noChangeShapeType="1"/>
              </p:cNvSpPr>
              <p:nvPr/>
            </p:nvSpPr>
            <p:spPr bwMode="auto">
              <a:xfrm>
                <a:off x="2232" y="2866"/>
                <a:ext cx="63"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99" name="Group 1075"/>
            <p:cNvGrpSpPr>
              <a:grpSpLocks/>
            </p:cNvGrpSpPr>
            <p:nvPr/>
          </p:nvGrpSpPr>
          <p:grpSpPr bwMode="auto">
            <a:xfrm>
              <a:off x="2407" y="3001"/>
              <a:ext cx="423" cy="271"/>
              <a:chOff x="2407" y="3001"/>
              <a:chExt cx="423" cy="271"/>
            </a:xfrm>
          </p:grpSpPr>
          <p:sp>
            <p:nvSpPr>
              <p:cNvPr id="183644" name="Freeform 1076"/>
              <p:cNvSpPr>
                <a:spLocks/>
              </p:cNvSpPr>
              <p:nvPr/>
            </p:nvSpPr>
            <p:spPr bwMode="auto">
              <a:xfrm>
                <a:off x="2718" y="3185"/>
                <a:ext cx="112" cy="87"/>
              </a:xfrm>
              <a:custGeom>
                <a:avLst/>
                <a:gdLst>
                  <a:gd name="T0" fmla="*/ 112 w 112"/>
                  <a:gd name="T1" fmla="*/ 87 h 87"/>
                  <a:gd name="T2" fmla="*/ 0 w 112"/>
                  <a:gd name="T3" fmla="*/ 47 h 87"/>
                  <a:gd name="T4" fmla="*/ 16 w 112"/>
                  <a:gd name="T5" fmla="*/ 23 h 87"/>
                  <a:gd name="T6" fmla="*/ 32 w 112"/>
                  <a:gd name="T7" fmla="*/ 0 h 87"/>
                  <a:gd name="T8" fmla="*/ 112 w 112"/>
                  <a:gd name="T9" fmla="*/ 87 h 87"/>
                  <a:gd name="T10" fmla="*/ 0 60000 65536"/>
                  <a:gd name="T11" fmla="*/ 0 60000 65536"/>
                  <a:gd name="T12" fmla="*/ 0 60000 65536"/>
                  <a:gd name="T13" fmla="*/ 0 60000 65536"/>
                  <a:gd name="T14" fmla="*/ 0 60000 65536"/>
                  <a:gd name="T15" fmla="*/ 0 w 112"/>
                  <a:gd name="T16" fmla="*/ 0 h 87"/>
                  <a:gd name="T17" fmla="*/ 112 w 112"/>
                  <a:gd name="T18" fmla="*/ 87 h 87"/>
                </a:gdLst>
                <a:ahLst/>
                <a:cxnLst>
                  <a:cxn ang="T10">
                    <a:pos x="T0" y="T1"/>
                  </a:cxn>
                  <a:cxn ang="T11">
                    <a:pos x="T2" y="T3"/>
                  </a:cxn>
                  <a:cxn ang="T12">
                    <a:pos x="T4" y="T5"/>
                  </a:cxn>
                  <a:cxn ang="T13">
                    <a:pos x="T6" y="T7"/>
                  </a:cxn>
                  <a:cxn ang="T14">
                    <a:pos x="T8" y="T9"/>
                  </a:cxn>
                </a:cxnLst>
                <a:rect l="T15" t="T16" r="T17" b="T18"/>
                <a:pathLst>
                  <a:path w="112" h="87">
                    <a:moveTo>
                      <a:pt x="112" y="87"/>
                    </a:moveTo>
                    <a:lnTo>
                      <a:pt x="0" y="47"/>
                    </a:lnTo>
                    <a:lnTo>
                      <a:pt x="16" y="23"/>
                    </a:lnTo>
                    <a:lnTo>
                      <a:pt x="32" y="0"/>
                    </a:lnTo>
                    <a:lnTo>
                      <a:pt x="112" y="87"/>
                    </a:lnTo>
                    <a:close/>
                  </a:path>
                </a:pathLst>
              </a:custGeom>
              <a:solidFill>
                <a:schemeClr val="bg2"/>
              </a:solidFill>
              <a:ln w="9525">
                <a:solidFill>
                  <a:schemeClr val="bg2"/>
                </a:solidFill>
                <a:round/>
                <a:headEnd/>
                <a:tailEnd/>
              </a:ln>
            </p:spPr>
            <p:txBody>
              <a:bodyPr/>
              <a:lstStyle/>
              <a:p>
                <a:endParaRPr lang="en-US"/>
              </a:p>
            </p:txBody>
          </p:sp>
          <p:sp>
            <p:nvSpPr>
              <p:cNvPr id="183645" name="Line 1077"/>
              <p:cNvSpPr>
                <a:spLocks noChangeShapeType="1"/>
              </p:cNvSpPr>
              <p:nvPr/>
            </p:nvSpPr>
            <p:spPr bwMode="auto">
              <a:xfrm>
                <a:off x="2407" y="3001"/>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46" name="Line 1078"/>
              <p:cNvSpPr>
                <a:spLocks noChangeShapeType="1"/>
              </p:cNvSpPr>
              <p:nvPr/>
            </p:nvSpPr>
            <p:spPr bwMode="auto">
              <a:xfrm>
                <a:off x="2503" y="3065"/>
                <a:ext cx="71"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47" name="Line 1079"/>
              <p:cNvSpPr>
                <a:spLocks noChangeShapeType="1"/>
              </p:cNvSpPr>
              <p:nvPr/>
            </p:nvSpPr>
            <p:spPr bwMode="auto">
              <a:xfrm>
                <a:off x="2599" y="312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48" name="Line 1080"/>
              <p:cNvSpPr>
                <a:spLocks noChangeShapeType="1"/>
              </p:cNvSpPr>
              <p:nvPr/>
            </p:nvSpPr>
            <p:spPr bwMode="auto">
              <a:xfrm>
                <a:off x="2688" y="3185"/>
                <a:ext cx="46" cy="2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00" name="Group 1081"/>
            <p:cNvGrpSpPr>
              <a:grpSpLocks/>
            </p:cNvGrpSpPr>
            <p:nvPr/>
          </p:nvGrpSpPr>
          <p:grpSpPr bwMode="auto">
            <a:xfrm>
              <a:off x="2854" y="3296"/>
              <a:ext cx="439" cy="279"/>
              <a:chOff x="2854" y="3296"/>
              <a:chExt cx="439" cy="279"/>
            </a:xfrm>
          </p:grpSpPr>
          <p:sp>
            <p:nvSpPr>
              <p:cNvPr id="183639" name="Freeform 1082"/>
              <p:cNvSpPr>
                <a:spLocks/>
              </p:cNvSpPr>
              <p:nvPr/>
            </p:nvSpPr>
            <p:spPr bwMode="auto">
              <a:xfrm>
                <a:off x="3181" y="3488"/>
                <a:ext cx="112" cy="87"/>
              </a:xfrm>
              <a:custGeom>
                <a:avLst/>
                <a:gdLst>
                  <a:gd name="T0" fmla="*/ 112 w 112"/>
                  <a:gd name="T1" fmla="*/ 87 h 87"/>
                  <a:gd name="T2" fmla="*/ 0 w 112"/>
                  <a:gd name="T3" fmla="*/ 48 h 87"/>
                  <a:gd name="T4" fmla="*/ 16 w 112"/>
                  <a:gd name="T5" fmla="*/ 24 h 87"/>
                  <a:gd name="T6" fmla="*/ 32 w 112"/>
                  <a:gd name="T7" fmla="*/ 0 h 87"/>
                  <a:gd name="T8" fmla="*/ 112 w 112"/>
                  <a:gd name="T9" fmla="*/ 87 h 87"/>
                  <a:gd name="T10" fmla="*/ 0 60000 65536"/>
                  <a:gd name="T11" fmla="*/ 0 60000 65536"/>
                  <a:gd name="T12" fmla="*/ 0 60000 65536"/>
                  <a:gd name="T13" fmla="*/ 0 60000 65536"/>
                  <a:gd name="T14" fmla="*/ 0 60000 65536"/>
                  <a:gd name="T15" fmla="*/ 0 w 112"/>
                  <a:gd name="T16" fmla="*/ 0 h 87"/>
                  <a:gd name="T17" fmla="*/ 112 w 112"/>
                  <a:gd name="T18" fmla="*/ 87 h 87"/>
                </a:gdLst>
                <a:ahLst/>
                <a:cxnLst>
                  <a:cxn ang="T10">
                    <a:pos x="T0" y="T1"/>
                  </a:cxn>
                  <a:cxn ang="T11">
                    <a:pos x="T2" y="T3"/>
                  </a:cxn>
                  <a:cxn ang="T12">
                    <a:pos x="T4" y="T5"/>
                  </a:cxn>
                  <a:cxn ang="T13">
                    <a:pos x="T6" y="T7"/>
                  </a:cxn>
                  <a:cxn ang="T14">
                    <a:pos x="T8" y="T9"/>
                  </a:cxn>
                </a:cxnLst>
                <a:rect l="T15" t="T16" r="T17" b="T18"/>
                <a:pathLst>
                  <a:path w="112" h="87">
                    <a:moveTo>
                      <a:pt x="112" y="87"/>
                    </a:moveTo>
                    <a:lnTo>
                      <a:pt x="0" y="48"/>
                    </a:lnTo>
                    <a:lnTo>
                      <a:pt x="16" y="24"/>
                    </a:lnTo>
                    <a:lnTo>
                      <a:pt x="32" y="0"/>
                    </a:lnTo>
                    <a:lnTo>
                      <a:pt x="112" y="87"/>
                    </a:lnTo>
                    <a:close/>
                  </a:path>
                </a:pathLst>
              </a:custGeom>
              <a:solidFill>
                <a:schemeClr val="bg2"/>
              </a:solidFill>
              <a:ln w="9525">
                <a:solidFill>
                  <a:schemeClr val="bg2"/>
                </a:solidFill>
                <a:round/>
                <a:headEnd/>
                <a:tailEnd/>
              </a:ln>
            </p:spPr>
            <p:txBody>
              <a:bodyPr/>
              <a:lstStyle/>
              <a:p>
                <a:endParaRPr lang="en-US"/>
              </a:p>
            </p:txBody>
          </p:sp>
          <p:sp>
            <p:nvSpPr>
              <p:cNvPr id="183640" name="Line 1083"/>
              <p:cNvSpPr>
                <a:spLocks noChangeShapeType="1"/>
              </p:cNvSpPr>
              <p:nvPr/>
            </p:nvSpPr>
            <p:spPr bwMode="auto">
              <a:xfrm>
                <a:off x="2854" y="3296"/>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41" name="Line 1084"/>
              <p:cNvSpPr>
                <a:spLocks noChangeShapeType="1"/>
              </p:cNvSpPr>
              <p:nvPr/>
            </p:nvSpPr>
            <p:spPr bwMode="auto">
              <a:xfrm>
                <a:off x="2950" y="3360"/>
                <a:ext cx="71"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42" name="Line 1085"/>
              <p:cNvSpPr>
                <a:spLocks noChangeShapeType="1"/>
              </p:cNvSpPr>
              <p:nvPr/>
            </p:nvSpPr>
            <p:spPr bwMode="auto">
              <a:xfrm>
                <a:off x="3046" y="341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43" name="Line 1086"/>
              <p:cNvSpPr>
                <a:spLocks noChangeShapeType="1"/>
              </p:cNvSpPr>
              <p:nvPr/>
            </p:nvSpPr>
            <p:spPr bwMode="auto">
              <a:xfrm>
                <a:off x="3135" y="3480"/>
                <a:ext cx="62" cy="3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01" name="Group 1087"/>
            <p:cNvGrpSpPr>
              <a:grpSpLocks/>
            </p:cNvGrpSpPr>
            <p:nvPr/>
          </p:nvGrpSpPr>
          <p:grpSpPr bwMode="auto">
            <a:xfrm>
              <a:off x="2863" y="3304"/>
              <a:ext cx="422" cy="279"/>
              <a:chOff x="2863" y="3304"/>
              <a:chExt cx="422" cy="279"/>
            </a:xfrm>
          </p:grpSpPr>
          <p:sp>
            <p:nvSpPr>
              <p:cNvPr id="183634" name="Freeform 1088"/>
              <p:cNvSpPr>
                <a:spLocks/>
              </p:cNvSpPr>
              <p:nvPr/>
            </p:nvSpPr>
            <p:spPr bwMode="auto">
              <a:xfrm>
                <a:off x="3173" y="3304"/>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635" name="Line 1089"/>
              <p:cNvSpPr>
                <a:spLocks noChangeShapeType="1"/>
              </p:cNvSpPr>
              <p:nvPr/>
            </p:nvSpPr>
            <p:spPr bwMode="auto">
              <a:xfrm flipV="1">
                <a:off x="2863" y="353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36" name="Line 1090"/>
              <p:cNvSpPr>
                <a:spLocks noChangeShapeType="1"/>
              </p:cNvSpPr>
              <p:nvPr/>
            </p:nvSpPr>
            <p:spPr bwMode="auto">
              <a:xfrm flipV="1">
                <a:off x="2958" y="3473"/>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37" name="Line 1091"/>
              <p:cNvSpPr>
                <a:spLocks noChangeShapeType="1"/>
              </p:cNvSpPr>
              <p:nvPr/>
            </p:nvSpPr>
            <p:spPr bwMode="auto">
              <a:xfrm flipV="1">
                <a:off x="3046" y="3417"/>
                <a:ext cx="79"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38" name="Line 1092"/>
              <p:cNvSpPr>
                <a:spLocks noChangeShapeType="1"/>
              </p:cNvSpPr>
              <p:nvPr/>
            </p:nvSpPr>
            <p:spPr bwMode="auto">
              <a:xfrm flipV="1">
                <a:off x="3141" y="3368"/>
                <a:ext cx="48"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02" name="Group 1093"/>
            <p:cNvGrpSpPr>
              <a:grpSpLocks/>
            </p:cNvGrpSpPr>
            <p:nvPr/>
          </p:nvGrpSpPr>
          <p:grpSpPr bwMode="auto">
            <a:xfrm>
              <a:off x="2870" y="2690"/>
              <a:ext cx="415" cy="287"/>
              <a:chOff x="2870" y="2690"/>
              <a:chExt cx="415" cy="287"/>
            </a:xfrm>
          </p:grpSpPr>
          <p:sp>
            <p:nvSpPr>
              <p:cNvPr id="183629" name="Freeform 1094"/>
              <p:cNvSpPr>
                <a:spLocks/>
              </p:cNvSpPr>
              <p:nvPr/>
            </p:nvSpPr>
            <p:spPr bwMode="auto">
              <a:xfrm>
                <a:off x="3173" y="2690"/>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630" name="Line 1095"/>
              <p:cNvSpPr>
                <a:spLocks noChangeShapeType="1"/>
              </p:cNvSpPr>
              <p:nvPr/>
            </p:nvSpPr>
            <p:spPr bwMode="auto">
              <a:xfrm flipV="1">
                <a:off x="2870" y="2929"/>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31" name="Line 1096"/>
              <p:cNvSpPr>
                <a:spLocks noChangeShapeType="1"/>
              </p:cNvSpPr>
              <p:nvPr/>
            </p:nvSpPr>
            <p:spPr bwMode="auto">
              <a:xfrm flipV="1">
                <a:off x="2967" y="2867"/>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32" name="Line 1097"/>
              <p:cNvSpPr>
                <a:spLocks noChangeShapeType="1"/>
              </p:cNvSpPr>
              <p:nvPr/>
            </p:nvSpPr>
            <p:spPr bwMode="auto">
              <a:xfrm flipV="1">
                <a:off x="3053" y="2803"/>
                <a:ext cx="72"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33" name="Line 1098"/>
              <p:cNvSpPr>
                <a:spLocks noChangeShapeType="1"/>
              </p:cNvSpPr>
              <p:nvPr/>
            </p:nvSpPr>
            <p:spPr bwMode="auto">
              <a:xfrm flipV="1">
                <a:off x="3149" y="2754"/>
                <a:ext cx="40"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03" name="Group 1099"/>
            <p:cNvGrpSpPr>
              <a:grpSpLocks/>
            </p:cNvGrpSpPr>
            <p:nvPr/>
          </p:nvGrpSpPr>
          <p:grpSpPr bwMode="auto">
            <a:xfrm>
              <a:off x="2878" y="2068"/>
              <a:ext cx="431" cy="287"/>
              <a:chOff x="2878" y="2068"/>
              <a:chExt cx="431" cy="287"/>
            </a:xfrm>
          </p:grpSpPr>
          <p:sp>
            <p:nvSpPr>
              <p:cNvPr id="183624" name="Freeform 1100"/>
              <p:cNvSpPr>
                <a:spLocks/>
              </p:cNvSpPr>
              <p:nvPr/>
            </p:nvSpPr>
            <p:spPr bwMode="auto">
              <a:xfrm>
                <a:off x="3197" y="2267"/>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48"/>
                    </a:lnTo>
                    <a:lnTo>
                      <a:pt x="16" y="24"/>
                    </a:lnTo>
                    <a:lnTo>
                      <a:pt x="32" y="0"/>
                    </a:lnTo>
                    <a:lnTo>
                      <a:pt x="112" y="88"/>
                    </a:lnTo>
                    <a:close/>
                  </a:path>
                </a:pathLst>
              </a:custGeom>
              <a:solidFill>
                <a:schemeClr val="bg2"/>
              </a:solidFill>
              <a:ln w="9525">
                <a:solidFill>
                  <a:schemeClr val="bg2"/>
                </a:solidFill>
                <a:round/>
                <a:headEnd/>
                <a:tailEnd/>
              </a:ln>
            </p:spPr>
            <p:txBody>
              <a:bodyPr/>
              <a:lstStyle/>
              <a:p>
                <a:endParaRPr lang="en-US"/>
              </a:p>
            </p:txBody>
          </p:sp>
          <p:sp>
            <p:nvSpPr>
              <p:cNvPr id="183625" name="Line 1101"/>
              <p:cNvSpPr>
                <a:spLocks noChangeShapeType="1"/>
              </p:cNvSpPr>
              <p:nvPr/>
            </p:nvSpPr>
            <p:spPr bwMode="auto">
              <a:xfrm>
                <a:off x="2878" y="2068"/>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26" name="Line 1102"/>
              <p:cNvSpPr>
                <a:spLocks noChangeShapeType="1"/>
              </p:cNvSpPr>
              <p:nvPr/>
            </p:nvSpPr>
            <p:spPr bwMode="auto">
              <a:xfrm>
                <a:off x="2975" y="2132"/>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27" name="Line 1103"/>
              <p:cNvSpPr>
                <a:spLocks noChangeShapeType="1"/>
              </p:cNvSpPr>
              <p:nvPr/>
            </p:nvSpPr>
            <p:spPr bwMode="auto">
              <a:xfrm>
                <a:off x="3062" y="219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28" name="Line 1104"/>
              <p:cNvSpPr>
                <a:spLocks noChangeShapeType="1"/>
              </p:cNvSpPr>
              <p:nvPr/>
            </p:nvSpPr>
            <p:spPr bwMode="auto">
              <a:xfrm>
                <a:off x="3157" y="2251"/>
                <a:ext cx="56" cy="4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04" name="Group 1105"/>
            <p:cNvGrpSpPr>
              <a:grpSpLocks/>
            </p:cNvGrpSpPr>
            <p:nvPr/>
          </p:nvGrpSpPr>
          <p:grpSpPr bwMode="auto">
            <a:xfrm>
              <a:off x="2415" y="2387"/>
              <a:ext cx="439" cy="271"/>
              <a:chOff x="2415" y="2387"/>
              <a:chExt cx="439" cy="271"/>
            </a:xfrm>
          </p:grpSpPr>
          <p:sp>
            <p:nvSpPr>
              <p:cNvPr id="183619" name="Freeform 1106"/>
              <p:cNvSpPr>
                <a:spLocks/>
              </p:cNvSpPr>
              <p:nvPr/>
            </p:nvSpPr>
            <p:spPr bwMode="auto">
              <a:xfrm>
                <a:off x="2742" y="2578"/>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83620" name="Line 1107"/>
              <p:cNvSpPr>
                <a:spLocks noChangeShapeType="1"/>
              </p:cNvSpPr>
              <p:nvPr/>
            </p:nvSpPr>
            <p:spPr bwMode="auto">
              <a:xfrm>
                <a:off x="2415" y="2387"/>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21" name="Line 1108"/>
              <p:cNvSpPr>
                <a:spLocks noChangeShapeType="1"/>
              </p:cNvSpPr>
              <p:nvPr/>
            </p:nvSpPr>
            <p:spPr bwMode="auto">
              <a:xfrm>
                <a:off x="2512" y="2443"/>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22" name="Line 1109"/>
              <p:cNvSpPr>
                <a:spLocks noChangeShapeType="1"/>
              </p:cNvSpPr>
              <p:nvPr/>
            </p:nvSpPr>
            <p:spPr bwMode="auto">
              <a:xfrm>
                <a:off x="2607" y="250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23" name="Line 1110"/>
              <p:cNvSpPr>
                <a:spLocks noChangeShapeType="1"/>
              </p:cNvSpPr>
              <p:nvPr/>
            </p:nvSpPr>
            <p:spPr bwMode="auto">
              <a:xfrm>
                <a:off x="2702" y="2562"/>
                <a:ext cx="56"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05" name="Group 1111"/>
            <p:cNvGrpSpPr>
              <a:grpSpLocks/>
            </p:cNvGrpSpPr>
            <p:nvPr/>
          </p:nvGrpSpPr>
          <p:grpSpPr bwMode="auto">
            <a:xfrm>
              <a:off x="1944" y="2387"/>
              <a:ext cx="439" cy="271"/>
              <a:chOff x="1944" y="2387"/>
              <a:chExt cx="439" cy="271"/>
            </a:xfrm>
          </p:grpSpPr>
          <p:sp>
            <p:nvSpPr>
              <p:cNvPr id="183614" name="Freeform 1112"/>
              <p:cNvSpPr>
                <a:spLocks/>
              </p:cNvSpPr>
              <p:nvPr/>
            </p:nvSpPr>
            <p:spPr bwMode="auto">
              <a:xfrm>
                <a:off x="2271" y="2578"/>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83615" name="Line 1113"/>
              <p:cNvSpPr>
                <a:spLocks noChangeShapeType="1"/>
              </p:cNvSpPr>
              <p:nvPr/>
            </p:nvSpPr>
            <p:spPr bwMode="auto">
              <a:xfrm>
                <a:off x="1944" y="238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16" name="Line 1114"/>
              <p:cNvSpPr>
                <a:spLocks noChangeShapeType="1"/>
              </p:cNvSpPr>
              <p:nvPr/>
            </p:nvSpPr>
            <p:spPr bwMode="auto">
              <a:xfrm>
                <a:off x="2040" y="2443"/>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17" name="Line 1115"/>
              <p:cNvSpPr>
                <a:spLocks noChangeShapeType="1"/>
              </p:cNvSpPr>
              <p:nvPr/>
            </p:nvSpPr>
            <p:spPr bwMode="auto">
              <a:xfrm>
                <a:off x="2136" y="250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18" name="Line 1116"/>
              <p:cNvSpPr>
                <a:spLocks noChangeShapeType="1"/>
              </p:cNvSpPr>
              <p:nvPr/>
            </p:nvSpPr>
            <p:spPr bwMode="auto">
              <a:xfrm>
                <a:off x="2231" y="2562"/>
                <a:ext cx="56"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06" name="Group 1117"/>
            <p:cNvGrpSpPr>
              <a:grpSpLocks/>
            </p:cNvGrpSpPr>
            <p:nvPr/>
          </p:nvGrpSpPr>
          <p:grpSpPr bwMode="auto">
            <a:xfrm>
              <a:off x="2399" y="3304"/>
              <a:ext cx="447" cy="279"/>
              <a:chOff x="2399" y="3304"/>
              <a:chExt cx="447" cy="279"/>
            </a:xfrm>
          </p:grpSpPr>
          <p:sp>
            <p:nvSpPr>
              <p:cNvPr id="183609" name="Freeform 1118"/>
              <p:cNvSpPr>
                <a:spLocks/>
              </p:cNvSpPr>
              <p:nvPr/>
            </p:nvSpPr>
            <p:spPr bwMode="auto">
              <a:xfrm>
                <a:off x="2734" y="3504"/>
                <a:ext cx="112" cy="79"/>
              </a:xfrm>
              <a:custGeom>
                <a:avLst/>
                <a:gdLst>
                  <a:gd name="T0" fmla="*/ 112 w 112"/>
                  <a:gd name="T1" fmla="*/ 79 h 79"/>
                  <a:gd name="T2" fmla="*/ 0 w 112"/>
                  <a:gd name="T3" fmla="*/ 47 h 79"/>
                  <a:gd name="T4" fmla="*/ 16 w 112"/>
                  <a:gd name="T5" fmla="*/ 24 h 79"/>
                  <a:gd name="T6" fmla="*/ 32 w 112"/>
                  <a:gd name="T7" fmla="*/ 0 h 79"/>
                  <a:gd name="T8" fmla="*/ 112 w 112"/>
                  <a:gd name="T9" fmla="*/ 79 h 79"/>
                  <a:gd name="T10" fmla="*/ 0 60000 65536"/>
                  <a:gd name="T11" fmla="*/ 0 60000 65536"/>
                  <a:gd name="T12" fmla="*/ 0 60000 65536"/>
                  <a:gd name="T13" fmla="*/ 0 60000 65536"/>
                  <a:gd name="T14" fmla="*/ 0 60000 65536"/>
                  <a:gd name="T15" fmla="*/ 0 w 112"/>
                  <a:gd name="T16" fmla="*/ 0 h 79"/>
                  <a:gd name="T17" fmla="*/ 112 w 112"/>
                  <a:gd name="T18" fmla="*/ 79 h 79"/>
                </a:gdLst>
                <a:ahLst/>
                <a:cxnLst>
                  <a:cxn ang="T10">
                    <a:pos x="T0" y="T1"/>
                  </a:cxn>
                  <a:cxn ang="T11">
                    <a:pos x="T2" y="T3"/>
                  </a:cxn>
                  <a:cxn ang="T12">
                    <a:pos x="T4" y="T5"/>
                  </a:cxn>
                  <a:cxn ang="T13">
                    <a:pos x="T6" y="T7"/>
                  </a:cxn>
                  <a:cxn ang="T14">
                    <a:pos x="T8" y="T9"/>
                  </a:cxn>
                </a:cxnLst>
                <a:rect l="T15" t="T16" r="T17" b="T18"/>
                <a:pathLst>
                  <a:path w="112" h="79">
                    <a:moveTo>
                      <a:pt x="112" y="79"/>
                    </a:moveTo>
                    <a:lnTo>
                      <a:pt x="0" y="47"/>
                    </a:lnTo>
                    <a:lnTo>
                      <a:pt x="16" y="24"/>
                    </a:lnTo>
                    <a:lnTo>
                      <a:pt x="32" y="0"/>
                    </a:lnTo>
                    <a:lnTo>
                      <a:pt x="112" y="79"/>
                    </a:lnTo>
                    <a:close/>
                  </a:path>
                </a:pathLst>
              </a:custGeom>
              <a:solidFill>
                <a:schemeClr val="bg2"/>
              </a:solidFill>
              <a:ln w="9525">
                <a:solidFill>
                  <a:schemeClr val="bg2"/>
                </a:solidFill>
                <a:round/>
                <a:headEnd/>
                <a:tailEnd/>
              </a:ln>
            </p:spPr>
            <p:txBody>
              <a:bodyPr/>
              <a:lstStyle/>
              <a:p>
                <a:endParaRPr lang="en-US"/>
              </a:p>
            </p:txBody>
          </p:sp>
          <p:sp>
            <p:nvSpPr>
              <p:cNvPr id="183610" name="Line 1119"/>
              <p:cNvSpPr>
                <a:spLocks noChangeShapeType="1"/>
              </p:cNvSpPr>
              <p:nvPr/>
            </p:nvSpPr>
            <p:spPr bwMode="auto">
              <a:xfrm>
                <a:off x="2399" y="3304"/>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11" name="Line 1120"/>
              <p:cNvSpPr>
                <a:spLocks noChangeShapeType="1"/>
              </p:cNvSpPr>
              <p:nvPr/>
            </p:nvSpPr>
            <p:spPr bwMode="auto">
              <a:xfrm>
                <a:off x="2495" y="3360"/>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12" name="Line 1121"/>
              <p:cNvSpPr>
                <a:spLocks noChangeShapeType="1"/>
              </p:cNvSpPr>
              <p:nvPr/>
            </p:nvSpPr>
            <p:spPr bwMode="auto">
              <a:xfrm>
                <a:off x="2590" y="3424"/>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13" name="Line 1122"/>
              <p:cNvSpPr>
                <a:spLocks noChangeShapeType="1"/>
              </p:cNvSpPr>
              <p:nvPr/>
            </p:nvSpPr>
            <p:spPr bwMode="auto">
              <a:xfrm>
                <a:off x="2687" y="3480"/>
                <a:ext cx="63"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07" name="Group 1123"/>
            <p:cNvGrpSpPr>
              <a:grpSpLocks/>
            </p:cNvGrpSpPr>
            <p:nvPr/>
          </p:nvGrpSpPr>
          <p:grpSpPr bwMode="auto">
            <a:xfrm>
              <a:off x="1936" y="3304"/>
              <a:ext cx="431" cy="271"/>
              <a:chOff x="1936" y="3304"/>
              <a:chExt cx="431" cy="271"/>
            </a:xfrm>
          </p:grpSpPr>
          <p:sp>
            <p:nvSpPr>
              <p:cNvPr id="183604" name="Freeform 1124"/>
              <p:cNvSpPr>
                <a:spLocks/>
              </p:cNvSpPr>
              <p:nvPr/>
            </p:nvSpPr>
            <p:spPr bwMode="auto">
              <a:xfrm>
                <a:off x="2255" y="3496"/>
                <a:ext cx="112" cy="79"/>
              </a:xfrm>
              <a:custGeom>
                <a:avLst/>
                <a:gdLst>
                  <a:gd name="T0" fmla="*/ 112 w 112"/>
                  <a:gd name="T1" fmla="*/ 79 h 79"/>
                  <a:gd name="T2" fmla="*/ 0 w 112"/>
                  <a:gd name="T3" fmla="*/ 40 h 79"/>
                  <a:gd name="T4" fmla="*/ 16 w 112"/>
                  <a:gd name="T5" fmla="*/ 16 h 79"/>
                  <a:gd name="T6" fmla="*/ 32 w 112"/>
                  <a:gd name="T7" fmla="*/ 0 h 79"/>
                  <a:gd name="T8" fmla="*/ 112 w 112"/>
                  <a:gd name="T9" fmla="*/ 79 h 79"/>
                  <a:gd name="T10" fmla="*/ 0 60000 65536"/>
                  <a:gd name="T11" fmla="*/ 0 60000 65536"/>
                  <a:gd name="T12" fmla="*/ 0 60000 65536"/>
                  <a:gd name="T13" fmla="*/ 0 60000 65536"/>
                  <a:gd name="T14" fmla="*/ 0 60000 65536"/>
                  <a:gd name="T15" fmla="*/ 0 w 112"/>
                  <a:gd name="T16" fmla="*/ 0 h 79"/>
                  <a:gd name="T17" fmla="*/ 112 w 112"/>
                  <a:gd name="T18" fmla="*/ 79 h 79"/>
                </a:gdLst>
                <a:ahLst/>
                <a:cxnLst>
                  <a:cxn ang="T10">
                    <a:pos x="T0" y="T1"/>
                  </a:cxn>
                  <a:cxn ang="T11">
                    <a:pos x="T2" y="T3"/>
                  </a:cxn>
                  <a:cxn ang="T12">
                    <a:pos x="T4" y="T5"/>
                  </a:cxn>
                  <a:cxn ang="T13">
                    <a:pos x="T6" y="T7"/>
                  </a:cxn>
                  <a:cxn ang="T14">
                    <a:pos x="T8" y="T9"/>
                  </a:cxn>
                </a:cxnLst>
                <a:rect l="T15" t="T16" r="T17" b="T18"/>
                <a:pathLst>
                  <a:path w="112" h="79">
                    <a:moveTo>
                      <a:pt x="112" y="79"/>
                    </a:moveTo>
                    <a:lnTo>
                      <a:pt x="0" y="40"/>
                    </a:lnTo>
                    <a:lnTo>
                      <a:pt x="16" y="16"/>
                    </a:lnTo>
                    <a:lnTo>
                      <a:pt x="32" y="0"/>
                    </a:lnTo>
                    <a:lnTo>
                      <a:pt x="112" y="79"/>
                    </a:lnTo>
                    <a:close/>
                  </a:path>
                </a:pathLst>
              </a:custGeom>
              <a:solidFill>
                <a:schemeClr val="bg2"/>
              </a:solidFill>
              <a:ln w="9525">
                <a:solidFill>
                  <a:schemeClr val="bg2"/>
                </a:solidFill>
                <a:round/>
                <a:headEnd/>
                <a:tailEnd/>
              </a:ln>
            </p:spPr>
            <p:txBody>
              <a:bodyPr/>
              <a:lstStyle/>
              <a:p>
                <a:endParaRPr lang="en-US"/>
              </a:p>
            </p:txBody>
          </p:sp>
          <p:sp>
            <p:nvSpPr>
              <p:cNvPr id="183605" name="Line 1125"/>
              <p:cNvSpPr>
                <a:spLocks noChangeShapeType="1"/>
              </p:cNvSpPr>
              <p:nvPr/>
            </p:nvSpPr>
            <p:spPr bwMode="auto">
              <a:xfrm>
                <a:off x="1936" y="3304"/>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06" name="Line 1126"/>
              <p:cNvSpPr>
                <a:spLocks noChangeShapeType="1"/>
              </p:cNvSpPr>
              <p:nvPr/>
            </p:nvSpPr>
            <p:spPr bwMode="auto">
              <a:xfrm>
                <a:off x="2032" y="3360"/>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07" name="Line 1127"/>
              <p:cNvSpPr>
                <a:spLocks noChangeShapeType="1"/>
              </p:cNvSpPr>
              <p:nvPr/>
            </p:nvSpPr>
            <p:spPr bwMode="auto">
              <a:xfrm>
                <a:off x="2127" y="3424"/>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08" name="Line 1128"/>
              <p:cNvSpPr>
                <a:spLocks noChangeShapeType="1"/>
              </p:cNvSpPr>
              <p:nvPr/>
            </p:nvSpPr>
            <p:spPr bwMode="auto">
              <a:xfrm>
                <a:off x="2224" y="3480"/>
                <a:ext cx="47"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08" name="Group 1129"/>
            <p:cNvGrpSpPr>
              <a:grpSpLocks/>
            </p:cNvGrpSpPr>
            <p:nvPr/>
          </p:nvGrpSpPr>
          <p:grpSpPr bwMode="auto">
            <a:xfrm>
              <a:off x="2400" y="3304"/>
              <a:ext cx="414" cy="279"/>
              <a:chOff x="2400" y="3304"/>
              <a:chExt cx="414" cy="279"/>
            </a:xfrm>
          </p:grpSpPr>
          <p:sp>
            <p:nvSpPr>
              <p:cNvPr id="183599" name="Freeform 1130"/>
              <p:cNvSpPr>
                <a:spLocks/>
              </p:cNvSpPr>
              <p:nvPr/>
            </p:nvSpPr>
            <p:spPr bwMode="auto">
              <a:xfrm>
                <a:off x="2702" y="3304"/>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600" name="Line 1131"/>
              <p:cNvSpPr>
                <a:spLocks noChangeShapeType="1"/>
              </p:cNvSpPr>
              <p:nvPr/>
            </p:nvSpPr>
            <p:spPr bwMode="auto">
              <a:xfrm flipV="1">
                <a:off x="2400" y="353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01" name="Line 1132"/>
              <p:cNvSpPr>
                <a:spLocks noChangeShapeType="1"/>
              </p:cNvSpPr>
              <p:nvPr/>
            </p:nvSpPr>
            <p:spPr bwMode="auto">
              <a:xfrm flipV="1">
                <a:off x="2495" y="3473"/>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02" name="Line 1133"/>
              <p:cNvSpPr>
                <a:spLocks noChangeShapeType="1"/>
              </p:cNvSpPr>
              <p:nvPr/>
            </p:nvSpPr>
            <p:spPr bwMode="auto">
              <a:xfrm flipV="1">
                <a:off x="2583" y="3409"/>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03" name="Line 1134"/>
              <p:cNvSpPr>
                <a:spLocks noChangeShapeType="1"/>
              </p:cNvSpPr>
              <p:nvPr/>
            </p:nvSpPr>
            <p:spPr bwMode="auto">
              <a:xfrm flipV="1">
                <a:off x="2678" y="3368"/>
                <a:ext cx="40"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09" name="Group 1135"/>
            <p:cNvGrpSpPr>
              <a:grpSpLocks/>
            </p:cNvGrpSpPr>
            <p:nvPr/>
          </p:nvGrpSpPr>
          <p:grpSpPr bwMode="auto">
            <a:xfrm>
              <a:off x="2400" y="3001"/>
              <a:ext cx="422" cy="271"/>
              <a:chOff x="2400" y="3001"/>
              <a:chExt cx="422" cy="271"/>
            </a:xfrm>
          </p:grpSpPr>
          <p:sp>
            <p:nvSpPr>
              <p:cNvPr id="183594" name="Freeform 1136"/>
              <p:cNvSpPr>
                <a:spLocks/>
              </p:cNvSpPr>
              <p:nvPr/>
            </p:nvSpPr>
            <p:spPr bwMode="auto">
              <a:xfrm>
                <a:off x="2710" y="3001"/>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595" name="Line 1137"/>
              <p:cNvSpPr>
                <a:spLocks noChangeShapeType="1"/>
              </p:cNvSpPr>
              <p:nvPr/>
            </p:nvSpPr>
            <p:spPr bwMode="auto">
              <a:xfrm flipV="1">
                <a:off x="2400" y="3225"/>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96" name="Line 1138"/>
              <p:cNvSpPr>
                <a:spLocks noChangeShapeType="1"/>
              </p:cNvSpPr>
              <p:nvPr/>
            </p:nvSpPr>
            <p:spPr bwMode="auto">
              <a:xfrm flipV="1">
                <a:off x="2496" y="3170"/>
                <a:ext cx="70" cy="3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97" name="Line 1139"/>
              <p:cNvSpPr>
                <a:spLocks noChangeShapeType="1"/>
              </p:cNvSpPr>
              <p:nvPr/>
            </p:nvSpPr>
            <p:spPr bwMode="auto">
              <a:xfrm flipV="1">
                <a:off x="2590" y="3105"/>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98" name="Line 1140"/>
              <p:cNvSpPr>
                <a:spLocks noChangeShapeType="1"/>
              </p:cNvSpPr>
              <p:nvPr/>
            </p:nvSpPr>
            <p:spPr bwMode="auto">
              <a:xfrm flipV="1">
                <a:off x="2678" y="3065"/>
                <a:ext cx="48" cy="2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10" name="Group 1141"/>
            <p:cNvGrpSpPr>
              <a:grpSpLocks/>
            </p:cNvGrpSpPr>
            <p:nvPr/>
          </p:nvGrpSpPr>
          <p:grpSpPr bwMode="auto">
            <a:xfrm>
              <a:off x="3318" y="3001"/>
              <a:ext cx="422" cy="271"/>
              <a:chOff x="3318" y="3001"/>
              <a:chExt cx="422" cy="271"/>
            </a:xfrm>
          </p:grpSpPr>
          <p:sp>
            <p:nvSpPr>
              <p:cNvPr id="183589" name="Freeform 1142"/>
              <p:cNvSpPr>
                <a:spLocks/>
              </p:cNvSpPr>
              <p:nvPr/>
            </p:nvSpPr>
            <p:spPr bwMode="auto">
              <a:xfrm>
                <a:off x="3628" y="3001"/>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590" name="Line 1143"/>
              <p:cNvSpPr>
                <a:spLocks noChangeShapeType="1"/>
              </p:cNvSpPr>
              <p:nvPr/>
            </p:nvSpPr>
            <p:spPr bwMode="auto">
              <a:xfrm flipV="1">
                <a:off x="3318" y="3225"/>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91" name="Line 1144"/>
              <p:cNvSpPr>
                <a:spLocks noChangeShapeType="1"/>
              </p:cNvSpPr>
              <p:nvPr/>
            </p:nvSpPr>
            <p:spPr bwMode="auto">
              <a:xfrm flipV="1">
                <a:off x="3414" y="3169"/>
                <a:ext cx="71"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92" name="Line 1145"/>
              <p:cNvSpPr>
                <a:spLocks noChangeShapeType="1"/>
              </p:cNvSpPr>
              <p:nvPr/>
            </p:nvSpPr>
            <p:spPr bwMode="auto">
              <a:xfrm flipV="1">
                <a:off x="3509" y="310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93" name="Line 1146"/>
              <p:cNvSpPr>
                <a:spLocks noChangeShapeType="1"/>
              </p:cNvSpPr>
              <p:nvPr/>
            </p:nvSpPr>
            <p:spPr bwMode="auto">
              <a:xfrm flipV="1">
                <a:off x="3596" y="3065"/>
                <a:ext cx="48" cy="2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11" name="Group 1147"/>
            <p:cNvGrpSpPr>
              <a:grpSpLocks/>
            </p:cNvGrpSpPr>
            <p:nvPr/>
          </p:nvGrpSpPr>
          <p:grpSpPr bwMode="auto">
            <a:xfrm>
              <a:off x="3325" y="2076"/>
              <a:ext cx="439" cy="271"/>
              <a:chOff x="3325" y="2076"/>
              <a:chExt cx="439" cy="271"/>
            </a:xfrm>
          </p:grpSpPr>
          <p:sp>
            <p:nvSpPr>
              <p:cNvPr id="183584" name="Freeform 1148"/>
              <p:cNvSpPr>
                <a:spLocks/>
              </p:cNvSpPr>
              <p:nvPr/>
            </p:nvSpPr>
            <p:spPr bwMode="auto">
              <a:xfrm>
                <a:off x="3652" y="2267"/>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83585" name="Line 1149"/>
              <p:cNvSpPr>
                <a:spLocks noChangeShapeType="1"/>
              </p:cNvSpPr>
              <p:nvPr/>
            </p:nvSpPr>
            <p:spPr bwMode="auto">
              <a:xfrm>
                <a:off x="3325" y="2076"/>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86" name="Line 1150"/>
              <p:cNvSpPr>
                <a:spLocks noChangeShapeType="1"/>
              </p:cNvSpPr>
              <p:nvPr/>
            </p:nvSpPr>
            <p:spPr bwMode="auto">
              <a:xfrm>
                <a:off x="3422" y="2132"/>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87" name="Line 1151"/>
              <p:cNvSpPr>
                <a:spLocks noChangeShapeType="1"/>
              </p:cNvSpPr>
              <p:nvPr/>
            </p:nvSpPr>
            <p:spPr bwMode="auto">
              <a:xfrm>
                <a:off x="3517" y="219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88" name="Line 1152"/>
              <p:cNvSpPr>
                <a:spLocks noChangeShapeType="1"/>
              </p:cNvSpPr>
              <p:nvPr/>
            </p:nvSpPr>
            <p:spPr bwMode="auto">
              <a:xfrm>
                <a:off x="3612" y="2251"/>
                <a:ext cx="56" cy="4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12" name="Group 1153"/>
            <p:cNvGrpSpPr>
              <a:grpSpLocks/>
            </p:cNvGrpSpPr>
            <p:nvPr/>
          </p:nvGrpSpPr>
          <p:grpSpPr bwMode="auto">
            <a:xfrm>
              <a:off x="3788" y="2068"/>
              <a:ext cx="431" cy="287"/>
              <a:chOff x="3788" y="2068"/>
              <a:chExt cx="431" cy="287"/>
            </a:xfrm>
          </p:grpSpPr>
          <p:sp>
            <p:nvSpPr>
              <p:cNvPr id="183579" name="Freeform 1154"/>
              <p:cNvSpPr>
                <a:spLocks/>
              </p:cNvSpPr>
              <p:nvPr/>
            </p:nvSpPr>
            <p:spPr bwMode="auto">
              <a:xfrm>
                <a:off x="4107" y="2267"/>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48"/>
                    </a:lnTo>
                    <a:lnTo>
                      <a:pt x="16" y="24"/>
                    </a:lnTo>
                    <a:lnTo>
                      <a:pt x="32" y="0"/>
                    </a:lnTo>
                    <a:lnTo>
                      <a:pt x="112" y="88"/>
                    </a:lnTo>
                    <a:close/>
                  </a:path>
                </a:pathLst>
              </a:custGeom>
              <a:solidFill>
                <a:schemeClr val="bg2"/>
              </a:solidFill>
              <a:ln w="9525">
                <a:solidFill>
                  <a:schemeClr val="bg2"/>
                </a:solidFill>
                <a:round/>
                <a:headEnd/>
                <a:tailEnd/>
              </a:ln>
            </p:spPr>
            <p:txBody>
              <a:bodyPr/>
              <a:lstStyle/>
              <a:p>
                <a:endParaRPr lang="en-US"/>
              </a:p>
            </p:txBody>
          </p:sp>
          <p:sp>
            <p:nvSpPr>
              <p:cNvPr id="183580" name="Line 1155"/>
              <p:cNvSpPr>
                <a:spLocks noChangeShapeType="1"/>
              </p:cNvSpPr>
              <p:nvPr/>
            </p:nvSpPr>
            <p:spPr bwMode="auto">
              <a:xfrm>
                <a:off x="3788" y="2068"/>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81" name="Line 1156"/>
              <p:cNvSpPr>
                <a:spLocks noChangeShapeType="1"/>
              </p:cNvSpPr>
              <p:nvPr/>
            </p:nvSpPr>
            <p:spPr bwMode="auto">
              <a:xfrm>
                <a:off x="3885" y="2132"/>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82" name="Line 1157"/>
              <p:cNvSpPr>
                <a:spLocks noChangeShapeType="1"/>
              </p:cNvSpPr>
              <p:nvPr/>
            </p:nvSpPr>
            <p:spPr bwMode="auto">
              <a:xfrm>
                <a:off x="3973" y="2196"/>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83" name="Line 1158"/>
              <p:cNvSpPr>
                <a:spLocks noChangeShapeType="1"/>
              </p:cNvSpPr>
              <p:nvPr/>
            </p:nvSpPr>
            <p:spPr bwMode="auto">
              <a:xfrm>
                <a:off x="4067" y="2251"/>
                <a:ext cx="56" cy="4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13" name="Group 1159"/>
            <p:cNvGrpSpPr>
              <a:grpSpLocks/>
            </p:cNvGrpSpPr>
            <p:nvPr/>
          </p:nvGrpSpPr>
          <p:grpSpPr bwMode="auto">
            <a:xfrm>
              <a:off x="4251" y="2084"/>
              <a:ext cx="431" cy="263"/>
              <a:chOff x="4251" y="2084"/>
              <a:chExt cx="431" cy="263"/>
            </a:xfrm>
          </p:grpSpPr>
          <p:sp>
            <p:nvSpPr>
              <p:cNvPr id="183574" name="Freeform 1160"/>
              <p:cNvSpPr>
                <a:spLocks/>
              </p:cNvSpPr>
              <p:nvPr/>
            </p:nvSpPr>
            <p:spPr bwMode="auto">
              <a:xfrm>
                <a:off x="4570" y="2267"/>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83575" name="Line 1161"/>
              <p:cNvSpPr>
                <a:spLocks noChangeShapeType="1"/>
              </p:cNvSpPr>
              <p:nvPr/>
            </p:nvSpPr>
            <p:spPr bwMode="auto">
              <a:xfrm>
                <a:off x="4251" y="2084"/>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76" name="Line 1162"/>
              <p:cNvSpPr>
                <a:spLocks noChangeShapeType="1"/>
              </p:cNvSpPr>
              <p:nvPr/>
            </p:nvSpPr>
            <p:spPr bwMode="auto">
              <a:xfrm>
                <a:off x="4348" y="2140"/>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77" name="Line 1163"/>
              <p:cNvSpPr>
                <a:spLocks noChangeShapeType="1"/>
              </p:cNvSpPr>
              <p:nvPr/>
            </p:nvSpPr>
            <p:spPr bwMode="auto">
              <a:xfrm>
                <a:off x="4443" y="2203"/>
                <a:ext cx="71"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78" name="Line 1164"/>
              <p:cNvSpPr>
                <a:spLocks noChangeShapeType="1"/>
              </p:cNvSpPr>
              <p:nvPr/>
            </p:nvSpPr>
            <p:spPr bwMode="auto">
              <a:xfrm>
                <a:off x="4539" y="2259"/>
                <a:ext cx="47"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14" name="Group 1165"/>
            <p:cNvGrpSpPr>
              <a:grpSpLocks/>
            </p:cNvGrpSpPr>
            <p:nvPr/>
          </p:nvGrpSpPr>
          <p:grpSpPr bwMode="auto">
            <a:xfrm>
              <a:off x="4236" y="3001"/>
              <a:ext cx="430" cy="279"/>
              <a:chOff x="4236" y="3001"/>
              <a:chExt cx="430" cy="279"/>
            </a:xfrm>
          </p:grpSpPr>
          <p:sp>
            <p:nvSpPr>
              <p:cNvPr id="183569" name="Freeform 1166"/>
              <p:cNvSpPr>
                <a:spLocks/>
              </p:cNvSpPr>
              <p:nvPr/>
            </p:nvSpPr>
            <p:spPr bwMode="auto">
              <a:xfrm>
                <a:off x="4554" y="3001"/>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570" name="Line 1167"/>
              <p:cNvSpPr>
                <a:spLocks noChangeShapeType="1"/>
              </p:cNvSpPr>
              <p:nvPr/>
            </p:nvSpPr>
            <p:spPr bwMode="auto">
              <a:xfrm flipV="1">
                <a:off x="4236" y="3233"/>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71" name="Line 1168"/>
              <p:cNvSpPr>
                <a:spLocks noChangeShapeType="1"/>
              </p:cNvSpPr>
              <p:nvPr/>
            </p:nvSpPr>
            <p:spPr bwMode="auto">
              <a:xfrm flipV="1">
                <a:off x="4332" y="3169"/>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72" name="Line 1169"/>
              <p:cNvSpPr>
                <a:spLocks noChangeShapeType="1"/>
              </p:cNvSpPr>
              <p:nvPr/>
            </p:nvSpPr>
            <p:spPr bwMode="auto">
              <a:xfrm flipV="1">
                <a:off x="4419" y="3114"/>
                <a:ext cx="80"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73" name="Line 1170"/>
              <p:cNvSpPr>
                <a:spLocks noChangeShapeType="1"/>
              </p:cNvSpPr>
              <p:nvPr/>
            </p:nvSpPr>
            <p:spPr bwMode="auto">
              <a:xfrm flipV="1">
                <a:off x="4515" y="3066"/>
                <a:ext cx="55"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15" name="Group 1171"/>
            <p:cNvGrpSpPr>
              <a:grpSpLocks/>
            </p:cNvGrpSpPr>
            <p:nvPr/>
          </p:nvGrpSpPr>
          <p:grpSpPr bwMode="auto">
            <a:xfrm>
              <a:off x="3772" y="2682"/>
              <a:ext cx="423" cy="287"/>
              <a:chOff x="3772" y="2682"/>
              <a:chExt cx="423" cy="287"/>
            </a:xfrm>
          </p:grpSpPr>
          <p:sp>
            <p:nvSpPr>
              <p:cNvPr id="183564" name="Freeform 1172"/>
              <p:cNvSpPr>
                <a:spLocks/>
              </p:cNvSpPr>
              <p:nvPr/>
            </p:nvSpPr>
            <p:spPr bwMode="auto">
              <a:xfrm>
                <a:off x="4083" y="2881"/>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48"/>
                    </a:lnTo>
                    <a:lnTo>
                      <a:pt x="16" y="24"/>
                    </a:lnTo>
                    <a:lnTo>
                      <a:pt x="32" y="0"/>
                    </a:lnTo>
                    <a:lnTo>
                      <a:pt x="112" y="88"/>
                    </a:lnTo>
                    <a:close/>
                  </a:path>
                </a:pathLst>
              </a:custGeom>
              <a:solidFill>
                <a:schemeClr val="bg2"/>
              </a:solidFill>
              <a:ln w="9525">
                <a:solidFill>
                  <a:schemeClr val="bg2"/>
                </a:solidFill>
                <a:round/>
                <a:headEnd/>
                <a:tailEnd/>
              </a:ln>
            </p:spPr>
            <p:txBody>
              <a:bodyPr/>
              <a:lstStyle/>
              <a:p>
                <a:endParaRPr lang="en-US"/>
              </a:p>
            </p:txBody>
          </p:sp>
          <p:sp>
            <p:nvSpPr>
              <p:cNvPr id="183565" name="Line 1173"/>
              <p:cNvSpPr>
                <a:spLocks noChangeShapeType="1"/>
              </p:cNvSpPr>
              <p:nvPr/>
            </p:nvSpPr>
            <p:spPr bwMode="auto">
              <a:xfrm>
                <a:off x="3772" y="2682"/>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66" name="Line 1174"/>
              <p:cNvSpPr>
                <a:spLocks noChangeShapeType="1"/>
              </p:cNvSpPr>
              <p:nvPr/>
            </p:nvSpPr>
            <p:spPr bwMode="auto">
              <a:xfrm>
                <a:off x="3868" y="2746"/>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67" name="Line 1175"/>
              <p:cNvSpPr>
                <a:spLocks noChangeShapeType="1"/>
              </p:cNvSpPr>
              <p:nvPr/>
            </p:nvSpPr>
            <p:spPr bwMode="auto">
              <a:xfrm>
                <a:off x="3957" y="2810"/>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68" name="Line 1176"/>
              <p:cNvSpPr>
                <a:spLocks noChangeShapeType="1"/>
              </p:cNvSpPr>
              <p:nvPr/>
            </p:nvSpPr>
            <p:spPr bwMode="auto">
              <a:xfrm>
                <a:off x="4051" y="2873"/>
                <a:ext cx="48"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16" name="Group 1177"/>
            <p:cNvGrpSpPr>
              <a:grpSpLocks/>
            </p:cNvGrpSpPr>
            <p:nvPr/>
          </p:nvGrpSpPr>
          <p:grpSpPr bwMode="auto">
            <a:xfrm>
              <a:off x="3780" y="2387"/>
              <a:ext cx="431" cy="279"/>
              <a:chOff x="3780" y="2387"/>
              <a:chExt cx="431" cy="279"/>
            </a:xfrm>
          </p:grpSpPr>
          <p:sp>
            <p:nvSpPr>
              <p:cNvPr id="183559" name="Freeform 1178"/>
              <p:cNvSpPr>
                <a:spLocks/>
              </p:cNvSpPr>
              <p:nvPr/>
            </p:nvSpPr>
            <p:spPr bwMode="auto">
              <a:xfrm>
                <a:off x="4099" y="2578"/>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48"/>
                    </a:lnTo>
                    <a:lnTo>
                      <a:pt x="16" y="24"/>
                    </a:lnTo>
                    <a:lnTo>
                      <a:pt x="32" y="0"/>
                    </a:lnTo>
                    <a:lnTo>
                      <a:pt x="112" y="88"/>
                    </a:lnTo>
                    <a:close/>
                  </a:path>
                </a:pathLst>
              </a:custGeom>
              <a:solidFill>
                <a:schemeClr val="bg2"/>
              </a:solidFill>
              <a:ln w="9525">
                <a:solidFill>
                  <a:schemeClr val="bg2"/>
                </a:solidFill>
                <a:round/>
                <a:headEnd/>
                <a:tailEnd/>
              </a:ln>
            </p:spPr>
            <p:txBody>
              <a:bodyPr/>
              <a:lstStyle/>
              <a:p>
                <a:endParaRPr lang="en-US"/>
              </a:p>
            </p:txBody>
          </p:sp>
          <p:sp>
            <p:nvSpPr>
              <p:cNvPr id="183560" name="Line 1179"/>
              <p:cNvSpPr>
                <a:spLocks noChangeShapeType="1"/>
              </p:cNvSpPr>
              <p:nvPr/>
            </p:nvSpPr>
            <p:spPr bwMode="auto">
              <a:xfrm>
                <a:off x="3780" y="2387"/>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61" name="Line 1180"/>
              <p:cNvSpPr>
                <a:spLocks noChangeShapeType="1"/>
              </p:cNvSpPr>
              <p:nvPr/>
            </p:nvSpPr>
            <p:spPr bwMode="auto">
              <a:xfrm>
                <a:off x="3877" y="245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62" name="Line 1181"/>
              <p:cNvSpPr>
                <a:spLocks noChangeShapeType="1"/>
              </p:cNvSpPr>
              <p:nvPr/>
            </p:nvSpPr>
            <p:spPr bwMode="auto">
              <a:xfrm>
                <a:off x="3965" y="2507"/>
                <a:ext cx="78"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63" name="Line 1182"/>
              <p:cNvSpPr>
                <a:spLocks noChangeShapeType="1"/>
              </p:cNvSpPr>
              <p:nvPr/>
            </p:nvSpPr>
            <p:spPr bwMode="auto">
              <a:xfrm>
                <a:off x="4060" y="2570"/>
                <a:ext cx="55"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17" name="Group 1183"/>
            <p:cNvGrpSpPr>
              <a:grpSpLocks/>
            </p:cNvGrpSpPr>
            <p:nvPr/>
          </p:nvGrpSpPr>
          <p:grpSpPr bwMode="auto">
            <a:xfrm>
              <a:off x="3780" y="1781"/>
              <a:ext cx="415" cy="263"/>
              <a:chOff x="3780" y="1781"/>
              <a:chExt cx="415" cy="263"/>
            </a:xfrm>
          </p:grpSpPr>
          <p:sp>
            <p:nvSpPr>
              <p:cNvPr id="183554" name="Freeform 1184"/>
              <p:cNvSpPr>
                <a:spLocks/>
              </p:cNvSpPr>
              <p:nvPr/>
            </p:nvSpPr>
            <p:spPr bwMode="auto">
              <a:xfrm>
                <a:off x="4083" y="1781"/>
                <a:ext cx="112" cy="87"/>
              </a:xfrm>
              <a:custGeom>
                <a:avLst/>
                <a:gdLst>
                  <a:gd name="T0" fmla="*/ 112 w 112"/>
                  <a:gd name="T1" fmla="*/ 0 h 87"/>
                  <a:gd name="T2" fmla="*/ 32 w 112"/>
                  <a:gd name="T3" fmla="*/ 87 h 87"/>
                  <a:gd name="T4" fmla="*/ 16 w 112"/>
                  <a:gd name="T5" fmla="*/ 64 h 87"/>
                  <a:gd name="T6" fmla="*/ 0 w 112"/>
                  <a:gd name="T7" fmla="*/ 40 h 87"/>
                  <a:gd name="T8" fmla="*/ 112 w 112"/>
                  <a:gd name="T9" fmla="*/ 0 h 87"/>
                  <a:gd name="T10" fmla="*/ 0 60000 65536"/>
                  <a:gd name="T11" fmla="*/ 0 60000 65536"/>
                  <a:gd name="T12" fmla="*/ 0 60000 65536"/>
                  <a:gd name="T13" fmla="*/ 0 60000 65536"/>
                  <a:gd name="T14" fmla="*/ 0 60000 65536"/>
                  <a:gd name="T15" fmla="*/ 0 w 112"/>
                  <a:gd name="T16" fmla="*/ 0 h 87"/>
                  <a:gd name="T17" fmla="*/ 112 w 112"/>
                  <a:gd name="T18" fmla="*/ 87 h 87"/>
                </a:gdLst>
                <a:ahLst/>
                <a:cxnLst>
                  <a:cxn ang="T10">
                    <a:pos x="T0" y="T1"/>
                  </a:cxn>
                  <a:cxn ang="T11">
                    <a:pos x="T2" y="T3"/>
                  </a:cxn>
                  <a:cxn ang="T12">
                    <a:pos x="T4" y="T5"/>
                  </a:cxn>
                  <a:cxn ang="T13">
                    <a:pos x="T6" y="T7"/>
                  </a:cxn>
                  <a:cxn ang="T14">
                    <a:pos x="T8" y="T9"/>
                  </a:cxn>
                </a:cxnLst>
                <a:rect l="T15" t="T16" r="T17" b="T18"/>
                <a:pathLst>
                  <a:path w="112" h="87">
                    <a:moveTo>
                      <a:pt x="112" y="0"/>
                    </a:moveTo>
                    <a:lnTo>
                      <a:pt x="32" y="87"/>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555" name="Line 1185"/>
              <p:cNvSpPr>
                <a:spLocks noChangeShapeType="1"/>
              </p:cNvSpPr>
              <p:nvPr/>
            </p:nvSpPr>
            <p:spPr bwMode="auto">
              <a:xfrm flipV="1">
                <a:off x="3780" y="1996"/>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56" name="Line 1186"/>
              <p:cNvSpPr>
                <a:spLocks noChangeShapeType="1"/>
              </p:cNvSpPr>
              <p:nvPr/>
            </p:nvSpPr>
            <p:spPr bwMode="auto">
              <a:xfrm flipV="1">
                <a:off x="3876" y="1940"/>
                <a:ext cx="72" cy="4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57" name="Line 1187"/>
              <p:cNvSpPr>
                <a:spLocks noChangeShapeType="1"/>
              </p:cNvSpPr>
              <p:nvPr/>
            </p:nvSpPr>
            <p:spPr bwMode="auto">
              <a:xfrm flipV="1">
                <a:off x="3973" y="1878"/>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58" name="Line 1188"/>
              <p:cNvSpPr>
                <a:spLocks noChangeShapeType="1"/>
              </p:cNvSpPr>
              <p:nvPr/>
            </p:nvSpPr>
            <p:spPr bwMode="auto">
              <a:xfrm flipV="1">
                <a:off x="4059" y="1846"/>
                <a:ext cx="40" cy="15"/>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18" name="Group 1189"/>
            <p:cNvGrpSpPr>
              <a:grpSpLocks/>
            </p:cNvGrpSpPr>
            <p:nvPr/>
          </p:nvGrpSpPr>
          <p:grpSpPr bwMode="auto">
            <a:xfrm>
              <a:off x="3780" y="1765"/>
              <a:ext cx="447" cy="279"/>
              <a:chOff x="3780" y="1765"/>
              <a:chExt cx="447" cy="279"/>
            </a:xfrm>
          </p:grpSpPr>
          <p:sp>
            <p:nvSpPr>
              <p:cNvPr id="183549" name="Freeform 1190"/>
              <p:cNvSpPr>
                <a:spLocks/>
              </p:cNvSpPr>
              <p:nvPr/>
            </p:nvSpPr>
            <p:spPr bwMode="auto">
              <a:xfrm>
                <a:off x="4115" y="1964"/>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83550" name="Line 1191"/>
              <p:cNvSpPr>
                <a:spLocks noChangeShapeType="1"/>
              </p:cNvSpPr>
              <p:nvPr/>
            </p:nvSpPr>
            <p:spPr bwMode="auto">
              <a:xfrm>
                <a:off x="3780" y="1765"/>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51" name="Line 1192"/>
              <p:cNvSpPr>
                <a:spLocks noChangeShapeType="1"/>
              </p:cNvSpPr>
              <p:nvPr/>
            </p:nvSpPr>
            <p:spPr bwMode="auto">
              <a:xfrm>
                <a:off x="3877" y="182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52" name="Line 1193"/>
              <p:cNvSpPr>
                <a:spLocks noChangeShapeType="1"/>
              </p:cNvSpPr>
              <p:nvPr/>
            </p:nvSpPr>
            <p:spPr bwMode="auto">
              <a:xfrm>
                <a:off x="3972" y="1884"/>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53" name="Line 1194"/>
              <p:cNvSpPr>
                <a:spLocks noChangeShapeType="1"/>
              </p:cNvSpPr>
              <p:nvPr/>
            </p:nvSpPr>
            <p:spPr bwMode="auto">
              <a:xfrm>
                <a:off x="4068" y="1940"/>
                <a:ext cx="63"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19" name="Group 1195"/>
            <p:cNvGrpSpPr>
              <a:grpSpLocks/>
            </p:cNvGrpSpPr>
            <p:nvPr/>
          </p:nvGrpSpPr>
          <p:grpSpPr bwMode="auto">
            <a:xfrm>
              <a:off x="3326" y="1781"/>
              <a:ext cx="430" cy="255"/>
              <a:chOff x="3326" y="1781"/>
              <a:chExt cx="430" cy="255"/>
            </a:xfrm>
          </p:grpSpPr>
          <p:sp>
            <p:nvSpPr>
              <p:cNvPr id="183544" name="Freeform 1196"/>
              <p:cNvSpPr>
                <a:spLocks/>
              </p:cNvSpPr>
              <p:nvPr/>
            </p:nvSpPr>
            <p:spPr bwMode="auto">
              <a:xfrm>
                <a:off x="3644" y="1956"/>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83545" name="Line 1197"/>
              <p:cNvSpPr>
                <a:spLocks noChangeShapeType="1"/>
              </p:cNvSpPr>
              <p:nvPr/>
            </p:nvSpPr>
            <p:spPr bwMode="auto">
              <a:xfrm>
                <a:off x="3326" y="178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46" name="Line 1198"/>
              <p:cNvSpPr>
                <a:spLocks noChangeShapeType="1"/>
              </p:cNvSpPr>
              <p:nvPr/>
            </p:nvSpPr>
            <p:spPr bwMode="auto">
              <a:xfrm>
                <a:off x="3422" y="1837"/>
                <a:ext cx="79"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47" name="Line 1199"/>
              <p:cNvSpPr>
                <a:spLocks noChangeShapeType="1"/>
              </p:cNvSpPr>
              <p:nvPr/>
            </p:nvSpPr>
            <p:spPr bwMode="auto">
              <a:xfrm>
                <a:off x="3516" y="1892"/>
                <a:ext cx="80"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48" name="Line 1200"/>
              <p:cNvSpPr>
                <a:spLocks noChangeShapeType="1"/>
              </p:cNvSpPr>
              <p:nvPr/>
            </p:nvSpPr>
            <p:spPr bwMode="auto">
              <a:xfrm>
                <a:off x="3612" y="1948"/>
                <a:ext cx="48"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20" name="Group 1201"/>
            <p:cNvGrpSpPr>
              <a:grpSpLocks/>
            </p:cNvGrpSpPr>
            <p:nvPr/>
          </p:nvGrpSpPr>
          <p:grpSpPr bwMode="auto">
            <a:xfrm>
              <a:off x="3325" y="2698"/>
              <a:ext cx="415" cy="279"/>
              <a:chOff x="3325" y="2698"/>
              <a:chExt cx="415" cy="279"/>
            </a:xfrm>
          </p:grpSpPr>
          <p:sp>
            <p:nvSpPr>
              <p:cNvPr id="183539" name="Freeform 1202"/>
              <p:cNvSpPr>
                <a:spLocks/>
              </p:cNvSpPr>
              <p:nvPr/>
            </p:nvSpPr>
            <p:spPr bwMode="auto">
              <a:xfrm>
                <a:off x="3628" y="2889"/>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48"/>
                    </a:lnTo>
                    <a:lnTo>
                      <a:pt x="16" y="24"/>
                    </a:lnTo>
                    <a:lnTo>
                      <a:pt x="32" y="0"/>
                    </a:lnTo>
                    <a:lnTo>
                      <a:pt x="112" y="88"/>
                    </a:lnTo>
                    <a:close/>
                  </a:path>
                </a:pathLst>
              </a:custGeom>
              <a:solidFill>
                <a:schemeClr val="bg2"/>
              </a:solidFill>
              <a:ln w="9525">
                <a:solidFill>
                  <a:schemeClr val="bg2"/>
                </a:solidFill>
                <a:round/>
                <a:headEnd/>
                <a:tailEnd/>
              </a:ln>
            </p:spPr>
            <p:txBody>
              <a:bodyPr/>
              <a:lstStyle/>
              <a:p>
                <a:endParaRPr lang="en-US"/>
              </a:p>
            </p:txBody>
          </p:sp>
          <p:sp>
            <p:nvSpPr>
              <p:cNvPr id="183540" name="Line 1203"/>
              <p:cNvSpPr>
                <a:spLocks noChangeShapeType="1"/>
              </p:cNvSpPr>
              <p:nvPr/>
            </p:nvSpPr>
            <p:spPr bwMode="auto">
              <a:xfrm>
                <a:off x="3325" y="2698"/>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41" name="Line 1204"/>
              <p:cNvSpPr>
                <a:spLocks noChangeShapeType="1"/>
              </p:cNvSpPr>
              <p:nvPr/>
            </p:nvSpPr>
            <p:spPr bwMode="auto">
              <a:xfrm>
                <a:off x="3421" y="2762"/>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42" name="Line 1205"/>
              <p:cNvSpPr>
                <a:spLocks noChangeShapeType="1"/>
              </p:cNvSpPr>
              <p:nvPr/>
            </p:nvSpPr>
            <p:spPr bwMode="auto">
              <a:xfrm>
                <a:off x="3510" y="2826"/>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43" name="Line 1206"/>
              <p:cNvSpPr>
                <a:spLocks noChangeShapeType="1"/>
              </p:cNvSpPr>
              <p:nvPr/>
            </p:nvSpPr>
            <p:spPr bwMode="auto">
              <a:xfrm>
                <a:off x="3604" y="2881"/>
                <a:ext cx="40"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21" name="Group 1207"/>
            <p:cNvGrpSpPr>
              <a:grpSpLocks/>
            </p:cNvGrpSpPr>
            <p:nvPr/>
          </p:nvGrpSpPr>
          <p:grpSpPr bwMode="auto">
            <a:xfrm>
              <a:off x="2878" y="2395"/>
              <a:ext cx="423" cy="271"/>
              <a:chOff x="2878" y="2395"/>
              <a:chExt cx="423" cy="271"/>
            </a:xfrm>
          </p:grpSpPr>
          <p:sp>
            <p:nvSpPr>
              <p:cNvPr id="183534" name="Freeform 1208"/>
              <p:cNvSpPr>
                <a:spLocks/>
              </p:cNvSpPr>
              <p:nvPr/>
            </p:nvSpPr>
            <p:spPr bwMode="auto">
              <a:xfrm>
                <a:off x="3189" y="2578"/>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48"/>
                    </a:lnTo>
                    <a:lnTo>
                      <a:pt x="16" y="24"/>
                    </a:lnTo>
                    <a:lnTo>
                      <a:pt x="32" y="0"/>
                    </a:lnTo>
                    <a:lnTo>
                      <a:pt x="112" y="88"/>
                    </a:lnTo>
                    <a:close/>
                  </a:path>
                </a:pathLst>
              </a:custGeom>
              <a:solidFill>
                <a:schemeClr val="bg2"/>
              </a:solidFill>
              <a:ln w="9525">
                <a:solidFill>
                  <a:schemeClr val="bg2"/>
                </a:solidFill>
                <a:round/>
                <a:headEnd/>
                <a:tailEnd/>
              </a:ln>
            </p:spPr>
            <p:txBody>
              <a:bodyPr/>
              <a:lstStyle/>
              <a:p>
                <a:endParaRPr lang="en-US"/>
              </a:p>
            </p:txBody>
          </p:sp>
          <p:sp>
            <p:nvSpPr>
              <p:cNvPr id="183535" name="Line 1209"/>
              <p:cNvSpPr>
                <a:spLocks noChangeShapeType="1"/>
              </p:cNvSpPr>
              <p:nvPr/>
            </p:nvSpPr>
            <p:spPr bwMode="auto">
              <a:xfrm>
                <a:off x="2878" y="2395"/>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36" name="Line 1210"/>
              <p:cNvSpPr>
                <a:spLocks noChangeShapeType="1"/>
              </p:cNvSpPr>
              <p:nvPr/>
            </p:nvSpPr>
            <p:spPr bwMode="auto">
              <a:xfrm>
                <a:off x="2975" y="2459"/>
                <a:ext cx="70" cy="3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37" name="Line 1211"/>
              <p:cNvSpPr>
                <a:spLocks noChangeShapeType="1"/>
              </p:cNvSpPr>
              <p:nvPr/>
            </p:nvSpPr>
            <p:spPr bwMode="auto">
              <a:xfrm>
                <a:off x="3070" y="2515"/>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38" name="Line 1212"/>
              <p:cNvSpPr>
                <a:spLocks noChangeShapeType="1"/>
              </p:cNvSpPr>
              <p:nvPr/>
            </p:nvSpPr>
            <p:spPr bwMode="auto">
              <a:xfrm>
                <a:off x="3157" y="2578"/>
                <a:ext cx="48" cy="2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22" name="Group 1213"/>
            <p:cNvGrpSpPr>
              <a:grpSpLocks/>
            </p:cNvGrpSpPr>
            <p:nvPr/>
          </p:nvGrpSpPr>
          <p:grpSpPr bwMode="auto">
            <a:xfrm>
              <a:off x="2862" y="3001"/>
              <a:ext cx="423" cy="263"/>
              <a:chOff x="2862" y="3001"/>
              <a:chExt cx="423" cy="263"/>
            </a:xfrm>
          </p:grpSpPr>
          <p:sp>
            <p:nvSpPr>
              <p:cNvPr id="183529" name="Freeform 1214"/>
              <p:cNvSpPr>
                <a:spLocks/>
              </p:cNvSpPr>
              <p:nvPr/>
            </p:nvSpPr>
            <p:spPr bwMode="auto">
              <a:xfrm>
                <a:off x="3173" y="3185"/>
                <a:ext cx="112" cy="79"/>
              </a:xfrm>
              <a:custGeom>
                <a:avLst/>
                <a:gdLst>
                  <a:gd name="T0" fmla="*/ 112 w 112"/>
                  <a:gd name="T1" fmla="*/ 79 h 79"/>
                  <a:gd name="T2" fmla="*/ 0 w 112"/>
                  <a:gd name="T3" fmla="*/ 47 h 79"/>
                  <a:gd name="T4" fmla="*/ 16 w 112"/>
                  <a:gd name="T5" fmla="*/ 23 h 79"/>
                  <a:gd name="T6" fmla="*/ 32 w 112"/>
                  <a:gd name="T7" fmla="*/ 0 h 79"/>
                  <a:gd name="T8" fmla="*/ 112 w 112"/>
                  <a:gd name="T9" fmla="*/ 79 h 79"/>
                  <a:gd name="T10" fmla="*/ 0 60000 65536"/>
                  <a:gd name="T11" fmla="*/ 0 60000 65536"/>
                  <a:gd name="T12" fmla="*/ 0 60000 65536"/>
                  <a:gd name="T13" fmla="*/ 0 60000 65536"/>
                  <a:gd name="T14" fmla="*/ 0 60000 65536"/>
                  <a:gd name="T15" fmla="*/ 0 w 112"/>
                  <a:gd name="T16" fmla="*/ 0 h 79"/>
                  <a:gd name="T17" fmla="*/ 112 w 112"/>
                  <a:gd name="T18" fmla="*/ 79 h 79"/>
                </a:gdLst>
                <a:ahLst/>
                <a:cxnLst>
                  <a:cxn ang="T10">
                    <a:pos x="T0" y="T1"/>
                  </a:cxn>
                  <a:cxn ang="T11">
                    <a:pos x="T2" y="T3"/>
                  </a:cxn>
                  <a:cxn ang="T12">
                    <a:pos x="T4" y="T5"/>
                  </a:cxn>
                  <a:cxn ang="T13">
                    <a:pos x="T6" y="T7"/>
                  </a:cxn>
                  <a:cxn ang="T14">
                    <a:pos x="T8" y="T9"/>
                  </a:cxn>
                </a:cxnLst>
                <a:rect l="T15" t="T16" r="T17" b="T18"/>
                <a:pathLst>
                  <a:path w="112" h="79">
                    <a:moveTo>
                      <a:pt x="112" y="79"/>
                    </a:moveTo>
                    <a:lnTo>
                      <a:pt x="0" y="47"/>
                    </a:lnTo>
                    <a:lnTo>
                      <a:pt x="16" y="23"/>
                    </a:lnTo>
                    <a:lnTo>
                      <a:pt x="32" y="0"/>
                    </a:lnTo>
                    <a:lnTo>
                      <a:pt x="112" y="79"/>
                    </a:lnTo>
                    <a:close/>
                  </a:path>
                </a:pathLst>
              </a:custGeom>
              <a:solidFill>
                <a:schemeClr val="bg2"/>
              </a:solidFill>
              <a:ln w="9525">
                <a:solidFill>
                  <a:schemeClr val="bg2"/>
                </a:solidFill>
                <a:round/>
                <a:headEnd/>
                <a:tailEnd/>
              </a:ln>
            </p:spPr>
            <p:txBody>
              <a:bodyPr/>
              <a:lstStyle/>
              <a:p>
                <a:endParaRPr lang="en-US"/>
              </a:p>
            </p:txBody>
          </p:sp>
          <p:sp>
            <p:nvSpPr>
              <p:cNvPr id="183530" name="Line 1215"/>
              <p:cNvSpPr>
                <a:spLocks noChangeShapeType="1"/>
              </p:cNvSpPr>
              <p:nvPr/>
            </p:nvSpPr>
            <p:spPr bwMode="auto">
              <a:xfrm>
                <a:off x="2862" y="3001"/>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31" name="Line 1216"/>
              <p:cNvSpPr>
                <a:spLocks noChangeShapeType="1"/>
              </p:cNvSpPr>
              <p:nvPr/>
            </p:nvSpPr>
            <p:spPr bwMode="auto">
              <a:xfrm>
                <a:off x="2958" y="305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32" name="Line 1217"/>
              <p:cNvSpPr>
                <a:spLocks noChangeShapeType="1"/>
              </p:cNvSpPr>
              <p:nvPr/>
            </p:nvSpPr>
            <p:spPr bwMode="auto">
              <a:xfrm>
                <a:off x="3054" y="312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33" name="Line 1218"/>
              <p:cNvSpPr>
                <a:spLocks noChangeShapeType="1"/>
              </p:cNvSpPr>
              <p:nvPr/>
            </p:nvSpPr>
            <p:spPr bwMode="auto">
              <a:xfrm>
                <a:off x="3150" y="3177"/>
                <a:ext cx="39" cy="3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23" name="Group 1219"/>
            <p:cNvGrpSpPr>
              <a:grpSpLocks/>
            </p:cNvGrpSpPr>
            <p:nvPr/>
          </p:nvGrpSpPr>
          <p:grpSpPr bwMode="auto">
            <a:xfrm>
              <a:off x="3318" y="3304"/>
              <a:ext cx="422" cy="287"/>
              <a:chOff x="3318" y="3304"/>
              <a:chExt cx="422" cy="287"/>
            </a:xfrm>
          </p:grpSpPr>
          <p:sp>
            <p:nvSpPr>
              <p:cNvPr id="183524" name="Freeform 1220"/>
              <p:cNvSpPr>
                <a:spLocks/>
              </p:cNvSpPr>
              <p:nvPr/>
            </p:nvSpPr>
            <p:spPr bwMode="auto">
              <a:xfrm>
                <a:off x="3628" y="3304"/>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525" name="Line 1221"/>
              <p:cNvSpPr>
                <a:spLocks noChangeShapeType="1"/>
              </p:cNvSpPr>
              <p:nvPr/>
            </p:nvSpPr>
            <p:spPr bwMode="auto">
              <a:xfrm flipV="1">
                <a:off x="3318" y="3544"/>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26" name="Line 1222"/>
              <p:cNvSpPr>
                <a:spLocks noChangeShapeType="1"/>
              </p:cNvSpPr>
              <p:nvPr/>
            </p:nvSpPr>
            <p:spPr bwMode="auto">
              <a:xfrm flipV="1">
                <a:off x="3413" y="3481"/>
                <a:ext cx="72"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27" name="Line 1223"/>
              <p:cNvSpPr>
                <a:spLocks noChangeShapeType="1"/>
              </p:cNvSpPr>
              <p:nvPr/>
            </p:nvSpPr>
            <p:spPr bwMode="auto">
              <a:xfrm flipV="1">
                <a:off x="3501" y="341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28" name="Line 1224"/>
              <p:cNvSpPr>
                <a:spLocks noChangeShapeType="1"/>
              </p:cNvSpPr>
              <p:nvPr/>
            </p:nvSpPr>
            <p:spPr bwMode="auto">
              <a:xfrm flipV="1">
                <a:off x="3596" y="3368"/>
                <a:ext cx="48"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3949773" name="Rectangle 1229"/>
          <p:cNvSpPr>
            <a:spLocks noChangeArrowheads="1"/>
          </p:cNvSpPr>
          <p:nvPr/>
        </p:nvSpPr>
        <p:spPr bwMode="auto">
          <a:xfrm>
            <a:off x="1943100" y="2247900"/>
            <a:ext cx="736600" cy="4038600"/>
          </a:xfrm>
          <a:prstGeom prst="rect">
            <a:avLst/>
          </a:prstGeom>
          <a:solidFill>
            <a:srgbClr val="477BFD">
              <a:alpha val="50195"/>
            </a:srgbClr>
          </a:solidFill>
          <a:ln>
            <a:noFill/>
          </a:ln>
          <a:extLst>
            <a:ext uri="{91240B29-F687-4F45-9708-019B960494DF}">
              <a14:hiddenLine xmlns:a14="http://schemas.microsoft.com/office/drawing/2010/main" w="38100">
                <a:solidFill>
                  <a:srgbClr val="000000"/>
                </a:solidFill>
                <a:miter lim="800000"/>
                <a:headEnd type="none" w="lg" len="lg"/>
                <a:tailEnd type="none" w="lg" len="lg"/>
              </a14:hiddenLine>
            </a:ext>
          </a:extLst>
        </p:spPr>
        <p:txBody>
          <a:bodyPr wrap="none" anchor="ctr"/>
          <a:lstStyle/>
          <a:p>
            <a:endParaRPr lang="en-US"/>
          </a:p>
        </p:txBody>
      </p:sp>
      <p:sp>
        <p:nvSpPr>
          <p:cNvPr id="1278" name="Content Placeholder 1267"/>
          <p:cNvSpPr txBox="1">
            <a:spLocks/>
          </p:cNvSpPr>
          <p:nvPr/>
        </p:nvSpPr>
        <p:spPr>
          <a:xfrm>
            <a:off x="685800" y="1143000"/>
            <a:ext cx="7772400" cy="4953000"/>
          </a:xfrm>
          <a:prstGeom prst="rect">
            <a:avLst/>
          </a:prstGeom>
        </p:spPr>
        <p:txBody>
          <a:bodyPr/>
          <a:lstStyle/>
          <a:p>
            <a:pPr marL="342900" indent="-342900" algn="l">
              <a:spcBef>
                <a:spcPct val="20000"/>
              </a:spcBef>
              <a:buFont typeface="Wingdings" pitchFamily="2" charset="2"/>
              <a:buChar char="n"/>
              <a:defRPr/>
            </a:pPr>
            <a:r>
              <a:rPr lang="en-US" sz="2800" i="0" kern="0" dirty="0" smtClean="0">
                <a:latin typeface="+mn-lt"/>
              </a:rPr>
              <a:t>We can handle vector-valued decisions by solving linear (or integer) programs over a horizon.</a:t>
            </a:r>
            <a:endParaRPr lang="en-US" sz="2800" i="0" kern="0" dirty="0">
              <a:latin typeface="+mn-lt"/>
            </a:endParaRPr>
          </a:p>
        </p:txBody>
      </p:sp>
      <p:grpSp>
        <p:nvGrpSpPr>
          <p:cNvPr id="3" name="Group 2"/>
          <p:cNvGrpSpPr/>
          <p:nvPr/>
        </p:nvGrpSpPr>
        <p:grpSpPr>
          <a:xfrm>
            <a:off x="2381250" y="2670175"/>
            <a:ext cx="2568575" cy="3217863"/>
            <a:chOff x="2381250" y="2670175"/>
            <a:chExt cx="2568575" cy="3217863"/>
          </a:xfrm>
        </p:grpSpPr>
        <p:sp>
          <p:nvSpPr>
            <p:cNvPr id="183306" name="Line 1226"/>
            <p:cNvSpPr>
              <a:spLocks noChangeShapeType="1"/>
            </p:cNvSpPr>
            <p:nvPr/>
          </p:nvSpPr>
          <p:spPr bwMode="auto">
            <a:xfrm flipV="1">
              <a:off x="2381250" y="3227388"/>
              <a:ext cx="1544638" cy="496887"/>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83307" name="Line 1227"/>
            <p:cNvSpPr>
              <a:spLocks noChangeShapeType="1"/>
            </p:cNvSpPr>
            <p:nvPr/>
          </p:nvSpPr>
          <p:spPr bwMode="auto">
            <a:xfrm flipV="1">
              <a:off x="2381250" y="3767138"/>
              <a:ext cx="2568575" cy="2120900"/>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83308" name="Line 1228"/>
            <p:cNvSpPr>
              <a:spLocks noChangeShapeType="1"/>
            </p:cNvSpPr>
            <p:nvPr/>
          </p:nvSpPr>
          <p:spPr bwMode="auto">
            <a:xfrm>
              <a:off x="2381250" y="2670175"/>
              <a:ext cx="1701800" cy="2713038"/>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 name="Group 1"/>
          <p:cNvGrpSpPr/>
          <p:nvPr/>
        </p:nvGrpSpPr>
        <p:grpSpPr>
          <a:xfrm>
            <a:off x="4000500" y="3200399"/>
            <a:ext cx="3568700" cy="2162175"/>
            <a:chOff x="4000500" y="3200399"/>
            <a:chExt cx="3568700" cy="2162175"/>
          </a:xfrm>
        </p:grpSpPr>
        <p:sp>
          <p:nvSpPr>
            <p:cNvPr id="183309" name="Line 1226"/>
            <p:cNvSpPr>
              <a:spLocks noChangeShapeType="1"/>
            </p:cNvSpPr>
            <p:nvPr/>
          </p:nvSpPr>
          <p:spPr bwMode="auto">
            <a:xfrm flipV="1">
              <a:off x="4032250" y="4241799"/>
              <a:ext cx="1784350" cy="1120775"/>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83310" name="Line 1226"/>
            <p:cNvSpPr>
              <a:spLocks noChangeShapeType="1"/>
            </p:cNvSpPr>
            <p:nvPr/>
          </p:nvSpPr>
          <p:spPr bwMode="auto">
            <a:xfrm flipV="1">
              <a:off x="5784850" y="3695699"/>
              <a:ext cx="1784350" cy="574675"/>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83311" name="Line 1226"/>
            <p:cNvSpPr>
              <a:spLocks noChangeShapeType="1"/>
            </p:cNvSpPr>
            <p:nvPr/>
          </p:nvSpPr>
          <p:spPr bwMode="auto">
            <a:xfrm>
              <a:off x="4000500" y="3238500"/>
              <a:ext cx="1841500" cy="1612900"/>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83312" name="Line 1226"/>
            <p:cNvSpPr>
              <a:spLocks noChangeShapeType="1"/>
            </p:cNvSpPr>
            <p:nvPr/>
          </p:nvSpPr>
          <p:spPr bwMode="auto">
            <a:xfrm flipV="1">
              <a:off x="5797550" y="3200399"/>
              <a:ext cx="1771650" cy="1628775"/>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83313" name="Line 1227"/>
            <p:cNvSpPr>
              <a:spLocks noChangeShapeType="1"/>
            </p:cNvSpPr>
            <p:nvPr/>
          </p:nvSpPr>
          <p:spPr bwMode="auto">
            <a:xfrm>
              <a:off x="4940300" y="3759200"/>
              <a:ext cx="1739900" cy="1562100"/>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83314" name="Line 1227"/>
            <p:cNvSpPr>
              <a:spLocks noChangeShapeType="1"/>
            </p:cNvSpPr>
            <p:nvPr/>
          </p:nvSpPr>
          <p:spPr bwMode="auto">
            <a:xfrm flipV="1">
              <a:off x="6642100" y="4826000"/>
              <a:ext cx="901700" cy="520700"/>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grpSp>
      <p:sp>
        <p:nvSpPr>
          <p:cNvPr id="183305" name="Rectangle 2"/>
          <p:cNvSpPr>
            <a:spLocks noChangeArrowheads="1"/>
          </p:cNvSpPr>
          <p:nvPr/>
        </p:nvSpPr>
        <p:spPr bwMode="auto">
          <a:xfrm>
            <a:off x="685800" y="304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a:r>
              <a:rPr lang="en-US" sz="3200" i="0"/>
              <a:t>What is a policy?</a:t>
            </a:r>
            <a:endParaRPr lang="en-US" sz="3200" i="0">
              <a:solidFill>
                <a:schemeClr val="tx2"/>
              </a:solidFill>
            </a:endParaRPr>
          </a:p>
        </p:txBody>
      </p:sp>
      <p:sp>
        <p:nvSpPr>
          <p:cNvPr id="4" name="Footer Placeholder 3"/>
          <p:cNvSpPr>
            <a:spLocks noGrp="1"/>
          </p:cNvSpPr>
          <p:nvPr>
            <p:ph type="ftr" sz="quarter" idx="11"/>
          </p:nvPr>
        </p:nvSpPr>
        <p:spPr/>
        <p:txBody>
          <a:bodyPr/>
          <a:lstStyle/>
          <a:p>
            <a:pPr>
              <a:defRPr/>
            </a:pPr>
            <a:r>
              <a:rPr lang="en-US" smtClean="0"/>
              <a:t>© 2012 Warren B. Powell</a:t>
            </a:r>
            <a:endParaRPr lang="en-US"/>
          </a:p>
        </p:txBody>
      </p:sp>
    </p:spTree>
    <p:extLst>
      <p:ext uri="{BB962C8B-B14F-4D97-AF65-F5344CB8AC3E}">
        <p14:creationId xmlns:p14="http://schemas.microsoft.com/office/powerpoint/2010/main" val="38733484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949773"/>
                                        </p:tgtEl>
                                        <p:attrNameLst>
                                          <p:attrName>style.visibility</p:attrName>
                                        </p:attrNameLst>
                                      </p:cBhvr>
                                      <p:to>
                                        <p:strVal val="visible"/>
                                      </p:to>
                                    </p:set>
                                    <p:animEffect transition="in" filter="wipe(up)">
                                      <p:cBhvr>
                                        <p:cTn id="7" dur="500"/>
                                        <p:tgtEl>
                                          <p:spTgt spid="394977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97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Number Placeholder 3"/>
          <p:cNvSpPr txBox="1">
            <a:spLocks noGrp="1"/>
          </p:cNvSpPr>
          <p:nvPr/>
        </p:nvSpPr>
        <p:spPr bwMode="auto">
          <a:xfrm>
            <a:off x="6553200" y="65341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Times New Roman" pitchFamily="18" charset="0"/>
              </a:defRPr>
            </a:lvl1pPr>
            <a:lvl2pPr marL="742950" indent="-285750">
              <a:defRPr i="1">
                <a:solidFill>
                  <a:schemeClr val="tx1"/>
                </a:solidFill>
                <a:latin typeface="Times New Roman" pitchFamily="18" charset="0"/>
              </a:defRPr>
            </a:lvl2pPr>
            <a:lvl3pPr marL="1143000" indent="-228600">
              <a:defRPr i="1">
                <a:solidFill>
                  <a:schemeClr val="tx1"/>
                </a:solidFill>
                <a:latin typeface="Times New Roman" pitchFamily="18" charset="0"/>
              </a:defRPr>
            </a:lvl3pPr>
            <a:lvl4pPr marL="1600200" indent="-228600">
              <a:defRPr i="1">
                <a:solidFill>
                  <a:schemeClr val="tx1"/>
                </a:solidFill>
                <a:latin typeface="Times New Roman" pitchFamily="18" charset="0"/>
              </a:defRPr>
            </a:lvl4pPr>
            <a:lvl5pPr marL="2057400" indent="-228600">
              <a:defRPr i="1">
                <a:solidFill>
                  <a:schemeClr val="tx1"/>
                </a:solidFill>
                <a:latin typeface="Times New Roman" pitchFamily="18" charset="0"/>
              </a:defRPr>
            </a:lvl5pPr>
            <a:lvl6pPr marL="2514600" indent="-228600" algn="ctr" eaLnBrk="0" fontAlgn="base" hangingPunct="0">
              <a:spcBef>
                <a:spcPct val="0"/>
              </a:spcBef>
              <a:spcAft>
                <a:spcPct val="0"/>
              </a:spcAft>
              <a:defRPr i="1">
                <a:solidFill>
                  <a:schemeClr val="tx1"/>
                </a:solidFill>
                <a:latin typeface="Times New Roman" pitchFamily="18" charset="0"/>
              </a:defRPr>
            </a:lvl6pPr>
            <a:lvl7pPr marL="2971800" indent="-228600" algn="ctr" eaLnBrk="0" fontAlgn="base" hangingPunct="0">
              <a:spcBef>
                <a:spcPct val="0"/>
              </a:spcBef>
              <a:spcAft>
                <a:spcPct val="0"/>
              </a:spcAft>
              <a:defRPr i="1">
                <a:solidFill>
                  <a:schemeClr val="tx1"/>
                </a:solidFill>
                <a:latin typeface="Times New Roman" pitchFamily="18" charset="0"/>
              </a:defRPr>
            </a:lvl7pPr>
            <a:lvl8pPr marL="3429000" indent="-228600" algn="ctr" eaLnBrk="0" fontAlgn="base" hangingPunct="0">
              <a:spcBef>
                <a:spcPct val="0"/>
              </a:spcBef>
              <a:spcAft>
                <a:spcPct val="0"/>
              </a:spcAft>
              <a:defRPr i="1">
                <a:solidFill>
                  <a:schemeClr val="tx1"/>
                </a:solidFill>
                <a:latin typeface="Times New Roman" pitchFamily="18" charset="0"/>
              </a:defRPr>
            </a:lvl8pPr>
            <a:lvl9pPr marL="3886200" indent="-228600" algn="ctr" eaLnBrk="0" fontAlgn="base" hangingPunct="0">
              <a:spcBef>
                <a:spcPct val="0"/>
              </a:spcBef>
              <a:spcAft>
                <a:spcPct val="0"/>
              </a:spcAft>
              <a:defRPr i="1">
                <a:solidFill>
                  <a:schemeClr val="tx1"/>
                </a:solidFill>
                <a:latin typeface="Times New Roman" pitchFamily="18" charset="0"/>
              </a:defRPr>
            </a:lvl9pPr>
          </a:lstStyle>
          <a:p>
            <a:pPr algn="r"/>
            <a:fld id="{2E35C96B-6C96-43B7-A7D8-4221533A31F9}" type="slidenum">
              <a:rPr lang="en-US" altLang="en-US" sz="1400" i="0"/>
              <a:pPr algn="r"/>
              <a:t>22</a:t>
            </a:fld>
            <a:endParaRPr lang="en-US" altLang="en-US" sz="1400" i="0"/>
          </a:p>
        </p:txBody>
      </p:sp>
      <p:sp>
        <p:nvSpPr>
          <p:cNvPr id="185347" name="Rectangle 2501"/>
          <p:cNvSpPr>
            <a:spLocks noChangeArrowheads="1"/>
          </p:cNvSpPr>
          <p:nvPr/>
        </p:nvSpPr>
        <p:spPr bwMode="auto">
          <a:xfrm>
            <a:off x="304800" y="5943600"/>
            <a:ext cx="8229600" cy="1524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85348" name="Rectangle 3747"/>
          <p:cNvSpPr>
            <a:spLocks noChangeArrowheads="1"/>
          </p:cNvSpPr>
          <p:nvPr/>
        </p:nvSpPr>
        <p:spPr bwMode="auto">
          <a:xfrm>
            <a:off x="457200" y="6096000"/>
            <a:ext cx="8229600" cy="152400"/>
          </a:xfrm>
          <a:prstGeom prst="rect">
            <a:avLst/>
          </a:prstGeom>
          <a:solidFill>
            <a:schemeClr val="bg1"/>
          </a:solidFill>
          <a:ln w="9525">
            <a:solidFill>
              <a:schemeClr val="bg1"/>
            </a:solidFill>
            <a:miter lim="800000"/>
            <a:headEnd/>
            <a:tailEnd/>
          </a:ln>
        </p:spPr>
        <p:txBody>
          <a:bodyPr wrap="none" anchor="ctr"/>
          <a:lstStyle/>
          <a:p>
            <a:endParaRPr lang="en-US"/>
          </a:p>
        </p:txBody>
      </p:sp>
      <p:grpSp>
        <p:nvGrpSpPr>
          <p:cNvPr id="185349" name="Group 2"/>
          <p:cNvGrpSpPr>
            <a:grpSpLocks/>
          </p:cNvGrpSpPr>
          <p:nvPr/>
        </p:nvGrpSpPr>
        <p:grpSpPr bwMode="auto">
          <a:xfrm>
            <a:off x="1487488" y="2598738"/>
            <a:ext cx="6081712" cy="3332162"/>
            <a:chOff x="1449" y="1725"/>
            <a:chExt cx="3265" cy="1898"/>
          </a:xfrm>
        </p:grpSpPr>
        <p:grpSp>
          <p:nvGrpSpPr>
            <p:cNvPr id="185362" name="Group 3"/>
            <p:cNvGrpSpPr>
              <a:grpSpLocks/>
            </p:cNvGrpSpPr>
            <p:nvPr/>
          </p:nvGrpSpPr>
          <p:grpSpPr bwMode="auto">
            <a:xfrm>
              <a:off x="3772" y="2690"/>
              <a:ext cx="894" cy="596"/>
              <a:chOff x="3772" y="2690"/>
              <a:chExt cx="894" cy="596"/>
            </a:xfrm>
          </p:grpSpPr>
          <p:sp>
            <p:nvSpPr>
              <p:cNvPr id="186582" name="Freeform 4"/>
              <p:cNvSpPr>
                <a:spLocks/>
              </p:cNvSpPr>
              <p:nvPr/>
            </p:nvSpPr>
            <p:spPr bwMode="auto">
              <a:xfrm>
                <a:off x="4538" y="2690"/>
                <a:ext cx="128" cy="104"/>
              </a:xfrm>
              <a:custGeom>
                <a:avLst/>
                <a:gdLst>
                  <a:gd name="T0" fmla="*/ 128 w 128"/>
                  <a:gd name="T1" fmla="*/ 0 h 104"/>
                  <a:gd name="T2" fmla="*/ 40 w 128"/>
                  <a:gd name="T3" fmla="*/ 104 h 104"/>
                  <a:gd name="T4" fmla="*/ 16 w 128"/>
                  <a:gd name="T5" fmla="*/ 72 h 104"/>
                  <a:gd name="T6" fmla="*/ 0 w 128"/>
                  <a:gd name="T7" fmla="*/ 48 h 104"/>
                  <a:gd name="T8" fmla="*/ 128 w 128"/>
                  <a:gd name="T9" fmla="*/ 0 h 104"/>
                  <a:gd name="T10" fmla="*/ 0 60000 65536"/>
                  <a:gd name="T11" fmla="*/ 0 60000 65536"/>
                  <a:gd name="T12" fmla="*/ 0 60000 65536"/>
                  <a:gd name="T13" fmla="*/ 0 60000 65536"/>
                  <a:gd name="T14" fmla="*/ 0 60000 65536"/>
                  <a:gd name="T15" fmla="*/ 0 w 128"/>
                  <a:gd name="T16" fmla="*/ 0 h 104"/>
                  <a:gd name="T17" fmla="*/ 128 w 128"/>
                  <a:gd name="T18" fmla="*/ 104 h 104"/>
                </a:gdLst>
                <a:ahLst/>
                <a:cxnLst>
                  <a:cxn ang="T10">
                    <a:pos x="T0" y="T1"/>
                  </a:cxn>
                  <a:cxn ang="T11">
                    <a:pos x="T2" y="T3"/>
                  </a:cxn>
                  <a:cxn ang="T12">
                    <a:pos x="T4" y="T5"/>
                  </a:cxn>
                  <a:cxn ang="T13">
                    <a:pos x="T6" y="T7"/>
                  </a:cxn>
                  <a:cxn ang="T14">
                    <a:pos x="T8" y="T9"/>
                  </a:cxn>
                </a:cxnLst>
                <a:rect l="T15" t="T16" r="T17" b="T18"/>
                <a:pathLst>
                  <a:path w="128" h="104">
                    <a:moveTo>
                      <a:pt x="128" y="0"/>
                    </a:moveTo>
                    <a:lnTo>
                      <a:pt x="40" y="104"/>
                    </a:lnTo>
                    <a:lnTo>
                      <a:pt x="16" y="72"/>
                    </a:lnTo>
                    <a:lnTo>
                      <a:pt x="0" y="48"/>
                    </a:lnTo>
                    <a:lnTo>
                      <a:pt x="128" y="0"/>
                    </a:lnTo>
                    <a:close/>
                  </a:path>
                </a:pathLst>
              </a:custGeom>
              <a:solidFill>
                <a:schemeClr val="bg2"/>
              </a:solidFill>
              <a:ln w="9525">
                <a:solidFill>
                  <a:schemeClr val="bg2"/>
                </a:solidFill>
                <a:round/>
                <a:headEnd/>
                <a:tailEnd/>
              </a:ln>
            </p:spPr>
            <p:txBody>
              <a:bodyPr/>
              <a:lstStyle/>
              <a:p>
                <a:endParaRPr lang="en-US"/>
              </a:p>
            </p:txBody>
          </p:sp>
          <p:sp>
            <p:nvSpPr>
              <p:cNvPr id="186583" name="Line 5"/>
              <p:cNvSpPr>
                <a:spLocks noChangeShapeType="1"/>
              </p:cNvSpPr>
              <p:nvPr/>
            </p:nvSpPr>
            <p:spPr bwMode="auto">
              <a:xfrm flipV="1">
                <a:off x="3772" y="2757"/>
                <a:ext cx="790" cy="529"/>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363" name="Group 6"/>
            <p:cNvGrpSpPr>
              <a:grpSpLocks/>
            </p:cNvGrpSpPr>
            <p:nvPr/>
          </p:nvGrpSpPr>
          <p:grpSpPr bwMode="auto">
            <a:xfrm>
              <a:off x="1944" y="2690"/>
              <a:ext cx="894" cy="596"/>
              <a:chOff x="1944" y="2690"/>
              <a:chExt cx="894" cy="596"/>
            </a:xfrm>
          </p:grpSpPr>
          <p:sp>
            <p:nvSpPr>
              <p:cNvPr id="186580" name="Freeform 7"/>
              <p:cNvSpPr>
                <a:spLocks/>
              </p:cNvSpPr>
              <p:nvPr/>
            </p:nvSpPr>
            <p:spPr bwMode="auto">
              <a:xfrm>
                <a:off x="2702" y="2690"/>
                <a:ext cx="136" cy="104"/>
              </a:xfrm>
              <a:custGeom>
                <a:avLst/>
                <a:gdLst>
                  <a:gd name="T0" fmla="*/ 136 w 136"/>
                  <a:gd name="T1" fmla="*/ 0 h 104"/>
                  <a:gd name="T2" fmla="*/ 40 w 136"/>
                  <a:gd name="T3" fmla="*/ 104 h 104"/>
                  <a:gd name="T4" fmla="*/ 24 w 136"/>
                  <a:gd name="T5" fmla="*/ 72 h 104"/>
                  <a:gd name="T6" fmla="*/ 0 w 136"/>
                  <a:gd name="T7" fmla="*/ 48 h 104"/>
                  <a:gd name="T8" fmla="*/ 136 w 136"/>
                  <a:gd name="T9" fmla="*/ 0 h 104"/>
                  <a:gd name="T10" fmla="*/ 0 60000 65536"/>
                  <a:gd name="T11" fmla="*/ 0 60000 65536"/>
                  <a:gd name="T12" fmla="*/ 0 60000 65536"/>
                  <a:gd name="T13" fmla="*/ 0 60000 65536"/>
                  <a:gd name="T14" fmla="*/ 0 60000 65536"/>
                  <a:gd name="T15" fmla="*/ 0 w 136"/>
                  <a:gd name="T16" fmla="*/ 0 h 104"/>
                  <a:gd name="T17" fmla="*/ 136 w 136"/>
                  <a:gd name="T18" fmla="*/ 104 h 104"/>
                </a:gdLst>
                <a:ahLst/>
                <a:cxnLst>
                  <a:cxn ang="T10">
                    <a:pos x="T0" y="T1"/>
                  </a:cxn>
                  <a:cxn ang="T11">
                    <a:pos x="T2" y="T3"/>
                  </a:cxn>
                  <a:cxn ang="T12">
                    <a:pos x="T4" y="T5"/>
                  </a:cxn>
                  <a:cxn ang="T13">
                    <a:pos x="T6" y="T7"/>
                  </a:cxn>
                  <a:cxn ang="T14">
                    <a:pos x="T8" y="T9"/>
                  </a:cxn>
                </a:cxnLst>
                <a:rect l="T15" t="T16" r="T17" b="T18"/>
                <a:pathLst>
                  <a:path w="136" h="104">
                    <a:moveTo>
                      <a:pt x="136" y="0"/>
                    </a:moveTo>
                    <a:lnTo>
                      <a:pt x="40" y="104"/>
                    </a:lnTo>
                    <a:lnTo>
                      <a:pt x="24" y="72"/>
                    </a:lnTo>
                    <a:lnTo>
                      <a:pt x="0" y="48"/>
                    </a:lnTo>
                    <a:lnTo>
                      <a:pt x="136" y="0"/>
                    </a:lnTo>
                    <a:close/>
                  </a:path>
                </a:pathLst>
              </a:custGeom>
              <a:solidFill>
                <a:schemeClr val="bg2"/>
              </a:solidFill>
              <a:ln w="9525">
                <a:solidFill>
                  <a:schemeClr val="bg2"/>
                </a:solidFill>
                <a:round/>
                <a:headEnd/>
                <a:tailEnd/>
              </a:ln>
            </p:spPr>
            <p:txBody>
              <a:bodyPr/>
              <a:lstStyle/>
              <a:p>
                <a:endParaRPr lang="en-US"/>
              </a:p>
            </p:txBody>
          </p:sp>
          <p:sp>
            <p:nvSpPr>
              <p:cNvPr id="186581" name="Line 8"/>
              <p:cNvSpPr>
                <a:spLocks noChangeShapeType="1"/>
              </p:cNvSpPr>
              <p:nvPr/>
            </p:nvSpPr>
            <p:spPr bwMode="auto">
              <a:xfrm flipV="1">
                <a:off x="1944" y="2758"/>
                <a:ext cx="790" cy="528"/>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364" name="Group 9"/>
            <p:cNvGrpSpPr>
              <a:grpSpLocks/>
            </p:cNvGrpSpPr>
            <p:nvPr/>
          </p:nvGrpSpPr>
          <p:grpSpPr bwMode="auto">
            <a:xfrm>
              <a:off x="1483" y="2379"/>
              <a:ext cx="429" cy="598"/>
              <a:chOff x="1483" y="2379"/>
              <a:chExt cx="429" cy="598"/>
            </a:xfrm>
          </p:grpSpPr>
          <p:sp>
            <p:nvSpPr>
              <p:cNvPr id="186578" name="Freeform 10"/>
              <p:cNvSpPr>
                <a:spLocks/>
              </p:cNvSpPr>
              <p:nvPr/>
            </p:nvSpPr>
            <p:spPr bwMode="auto">
              <a:xfrm>
                <a:off x="1808" y="2379"/>
                <a:ext cx="104" cy="136"/>
              </a:xfrm>
              <a:custGeom>
                <a:avLst/>
                <a:gdLst>
                  <a:gd name="T0" fmla="*/ 104 w 104"/>
                  <a:gd name="T1" fmla="*/ 0 h 136"/>
                  <a:gd name="T2" fmla="*/ 56 w 104"/>
                  <a:gd name="T3" fmla="*/ 136 h 136"/>
                  <a:gd name="T4" fmla="*/ 32 w 104"/>
                  <a:gd name="T5" fmla="*/ 112 h 136"/>
                  <a:gd name="T6" fmla="*/ 0 w 104"/>
                  <a:gd name="T7" fmla="*/ 96 h 136"/>
                  <a:gd name="T8" fmla="*/ 104 w 104"/>
                  <a:gd name="T9" fmla="*/ 0 h 136"/>
                  <a:gd name="T10" fmla="*/ 0 60000 65536"/>
                  <a:gd name="T11" fmla="*/ 0 60000 65536"/>
                  <a:gd name="T12" fmla="*/ 0 60000 65536"/>
                  <a:gd name="T13" fmla="*/ 0 60000 65536"/>
                  <a:gd name="T14" fmla="*/ 0 60000 65536"/>
                  <a:gd name="T15" fmla="*/ 0 w 104"/>
                  <a:gd name="T16" fmla="*/ 0 h 136"/>
                  <a:gd name="T17" fmla="*/ 104 w 104"/>
                  <a:gd name="T18" fmla="*/ 136 h 136"/>
                </a:gdLst>
                <a:ahLst/>
                <a:cxnLst>
                  <a:cxn ang="T10">
                    <a:pos x="T0" y="T1"/>
                  </a:cxn>
                  <a:cxn ang="T11">
                    <a:pos x="T2" y="T3"/>
                  </a:cxn>
                  <a:cxn ang="T12">
                    <a:pos x="T4" y="T5"/>
                  </a:cxn>
                  <a:cxn ang="T13">
                    <a:pos x="T6" y="T7"/>
                  </a:cxn>
                  <a:cxn ang="T14">
                    <a:pos x="T8" y="T9"/>
                  </a:cxn>
                </a:cxnLst>
                <a:rect l="T15" t="T16" r="T17" b="T18"/>
                <a:pathLst>
                  <a:path w="104" h="136">
                    <a:moveTo>
                      <a:pt x="104" y="0"/>
                    </a:moveTo>
                    <a:lnTo>
                      <a:pt x="56" y="136"/>
                    </a:lnTo>
                    <a:lnTo>
                      <a:pt x="32" y="112"/>
                    </a:lnTo>
                    <a:lnTo>
                      <a:pt x="0" y="96"/>
                    </a:lnTo>
                    <a:lnTo>
                      <a:pt x="104" y="0"/>
                    </a:lnTo>
                    <a:close/>
                  </a:path>
                </a:pathLst>
              </a:custGeom>
              <a:solidFill>
                <a:schemeClr val="bg2"/>
              </a:solidFill>
              <a:ln w="9525">
                <a:solidFill>
                  <a:schemeClr val="bg2"/>
                </a:solidFill>
                <a:round/>
                <a:headEnd/>
                <a:tailEnd/>
              </a:ln>
            </p:spPr>
            <p:txBody>
              <a:bodyPr/>
              <a:lstStyle/>
              <a:p>
                <a:endParaRPr lang="en-US"/>
              </a:p>
            </p:txBody>
          </p:sp>
          <p:sp>
            <p:nvSpPr>
              <p:cNvPr id="186579" name="Line 11"/>
              <p:cNvSpPr>
                <a:spLocks noChangeShapeType="1"/>
              </p:cNvSpPr>
              <p:nvPr/>
            </p:nvSpPr>
            <p:spPr bwMode="auto">
              <a:xfrm flipV="1">
                <a:off x="1483" y="2483"/>
                <a:ext cx="362" cy="49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365" name="Group 12"/>
            <p:cNvGrpSpPr>
              <a:grpSpLocks/>
            </p:cNvGrpSpPr>
            <p:nvPr/>
          </p:nvGrpSpPr>
          <p:grpSpPr bwMode="auto">
            <a:xfrm>
              <a:off x="1936" y="2379"/>
              <a:ext cx="894" cy="604"/>
              <a:chOff x="1936" y="2379"/>
              <a:chExt cx="894" cy="604"/>
            </a:xfrm>
          </p:grpSpPr>
          <p:sp>
            <p:nvSpPr>
              <p:cNvPr id="186576" name="Freeform 13"/>
              <p:cNvSpPr>
                <a:spLocks/>
              </p:cNvSpPr>
              <p:nvPr/>
            </p:nvSpPr>
            <p:spPr bwMode="auto">
              <a:xfrm>
                <a:off x="2702" y="2379"/>
                <a:ext cx="128" cy="104"/>
              </a:xfrm>
              <a:custGeom>
                <a:avLst/>
                <a:gdLst>
                  <a:gd name="T0" fmla="*/ 128 w 128"/>
                  <a:gd name="T1" fmla="*/ 0 h 104"/>
                  <a:gd name="T2" fmla="*/ 40 w 128"/>
                  <a:gd name="T3" fmla="*/ 104 h 104"/>
                  <a:gd name="T4" fmla="*/ 16 w 128"/>
                  <a:gd name="T5" fmla="*/ 80 h 104"/>
                  <a:gd name="T6" fmla="*/ 0 w 128"/>
                  <a:gd name="T7" fmla="*/ 48 h 104"/>
                  <a:gd name="T8" fmla="*/ 128 w 128"/>
                  <a:gd name="T9" fmla="*/ 0 h 104"/>
                  <a:gd name="T10" fmla="*/ 0 60000 65536"/>
                  <a:gd name="T11" fmla="*/ 0 60000 65536"/>
                  <a:gd name="T12" fmla="*/ 0 60000 65536"/>
                  <a:gd name="T13" fmla="*/ 0 60000 65536"/>
                  <a:gd name="T14" fmla="*/ 0 60000 65536"/>
                  <a:gd name="T15" fmla="*/ 0 w 128"/>
                  <a:gd name="T16" fmla="*/ 0 h 104"/>
                  <a:gd name="T17" fmla="*/ 128 w 128"/>
                  <a:gd name="T18" fmla="*/ 104 h 104"/>
                </a:gdLst>
                <a:ahLst/>
                <a:cxnLst>
                  <a:cxn ang="T10">
                    <a:pos x="T0" y="T1"/>
                  </a:cxn>
                  <a:cxn ang="T11">
                    <a:pos x="T2" y="T3"/>
                  </a:cxn>
                  <a:cxn ang="T12">
                    <a:pos x="T4" y="T5"/>
                  </a:cxn>
                  <a:cxn ang="T13">
                    <a:pos x="T6" y="T7"/>
                  </a:cxn>
                  <a:cxn ang="T14">
                    <a:pos x="T8" y="T9"/>
                  </a:cxn>
                </a:cxnLst>
                <a:rect l="T15" t="T16" r="T17" b="T18"/>
                <a:pathLst>
                  <a:path w="128" h="104">
                    <a:moveTo>
                      <a:pt x="128" y="0"/>
                    </a:moveTo>
                    <a:lnTo>
                      <a:pt x="40" y="104"/>
                    </a:lnTo>
                    <a:lnTo>
                      <a:pt x="16" y="80"/>
                    </a:lnTo>
                    <a:lnTo>
                      <a:pt x="0" y="48"/>
                    </a:lnTo>
                    <a:lnTo>
                      <a:pt x="128" y="0"/>
                    </a:lnTo>
                    <a:close/>
                  </a:path>
                </a:pathLst>
              </a:custGeom>
              <a:solidFill>
                <a:schemeClr val="bg2"/>
              </a:solidFill>
              <a:ln w="9525">
                <a:solidFill>
                  <a:schemeClr val="bg2"/>
                </a:solidFill>
                <a:round/>
                <a:headEnd/>
                <a:tailEnd/>
              </a:ln>
            </p:spPr>
            <p:txBody>
              <a:bodyPr/>
              <a:lstStyle/>
              <a:p>
                <a:endParaRPr lang="en-US"/>
              </a:p>
            </p:txBody>
          </p:sp>
          <p:sp>
            <p:nvSpPr>
              <p:cNvPr id="186577" name="Line 14"/>
              <p:cNvSpPr>
                <a:spLocks noChangeShapeType="1"/>
              </p:cNvSpPr>
              <p:nvPr/>
            </p:nvSpPr>
            <p:spPr bwMode="auto">
              <a:xfrm flipV="1">
                <a:off x="1936" y="2455"/>
                <a:ext cx="790" cy="528"/>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366" name="Group 15"/>
            <p:cNvGrpSpPr>
              <a:grpSpLocks/>
            </p:cNvGrpSpPr>
            <p:nvPr/>
          </p:nvGrpSpPr>
          <p:grpSpPr bwMode="auto">
            <a:xfrm>
              <a:off x="1952" y="2076"/>
              <a:ext cx="886" cy="290"/>
              <a:chOff x="1952" y="2076"/>
              <a:chExt cx="886" cy="290"/>
            </a:xfrm>
          </p:grpSpPr>
          <p:sp>
            <p:nvSpPr>
              <p:cNvPr id="186574" name="Freeform 16"/>
              <p:cNvSpPr>
                <a:spLocks/>
              </p:cNvSpPr>
              <p:nvPr/>
            </p:nvSpPr>
            <p:spPr bwMode="auto">
              <a:xfrm>
                <a:off x="2702" y="2076"/>
                <a:ext cx="136" cy="72"/>
              </a:xfrm>
              <a:custGeom>
                <a:avLst/>
                <a:gdLst>
                  <a:gd name="T0" fmla="*/ 136 w 136"/>
                  <a:gd name="T1" fmla="*/ 0 h 72"/>
                  <a:gd name="T2" fmla="*/ 16 w 136"/>
                  <a:gd name="T3" fmla="*/ 72 h 72"/>
                  <a:gd name="T4" fmla="*/ 8 w 136"/>
                  <a:gd name="T5" fmla="*/ 40 h 72"/>
                  <a:gd name="T6" fmla="*/ 0 w 136"/>
                  <a:gd name="T7" fmla="*/ 8 h 72"/>
                  <a:gd name="T8" fmla="*/ 136 w 136"/>
                  <a:gd name="T9" fmla="*/ 0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0"/>
                    </a:moveTo>
                    <a:lnTo>
                      <a:pt x="16" y="72"/>
                    </a:lnTo>
                    <a:lnTo>
                      <a:pt x="8" y="40"/>
                    </a:lnTo>
                    <a:lnTo>
                      <a:pt x="0" y="8"/>
                    </a:lnTo>
                    <a:lnTo>
                      <a:pt x="136" y="0"/>
                    </a:lnTo>
                    <a:close/>
                  </a:path>
                </a:pathLst>
              </a:custGeom>
              <a:solidFill>
                <a:schemeClr val="bg2"/>
              </a:solidFill>
              <a:ln w="9525">
                <a:solidFill>
                  <a:schemeClr val="bg2"/>
                </a:solidFill>
                <a:round/>
                <a:headEnd/>
                <a:tailEnd/>
              </a:ln>
            </p:spPr>
            <p:txBody>
              <a:bodyPr/>
              <a:lstStyle/>
              <a:p>
                <a:endParaRPr lang="en-US"/>
              </a:p>
            </p:txBody>
          </p:sp>
          <p:sp>
            <p:nvSpPr>
              <p:cNvPr id="186575" name="Line 17"/>
              <p:cNvSpPr>
                <a:spLocks noChangeShapeType="1"/>
              </p:cNvSpPr>
              <p:nvPr/>
            </p:nvSpPr>
            <p:spPr bwMode="auto">
              <a:xfrm flipV="1">
                <a:off x="1952" y="2114"/>
                <a:ext cx="766" cy="25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367" name="Group 18"/>
            <p:cNvGrpSpPr>
              <a:grpSpLocks/>
            </p:cNvGrpSpPr>
            <p:nvPr/>
          </p:nvGrpSpPr>
          <p:grpSpPr bwMode="auto">
            <a:xfrm>
              <a:off x="1481" y="1769"/>
              <a:ext cx="894" cy="283"/>
              <a:chOff x="1481" y="1769"/>
              <a:chExt cx="894" cy="283"/>
            </a:xfrm>
          </p:grpSpPr>
          <p:sp>
            <p:nvSpPr>
              <p:cNvPr id="186572" name="Freeform 19"/>
              <p:cNvSpPr>
                <a:spLocks/>
              </p:cNvSpPr>
              <p:nvPr/>
            </p:nvSpPr>
            <p:spPr bwMode="auto">
              <a:xfrm>
                <a:off x="2231" y="1980"/>
                <a:ext cx="144" cy="72"/>
              </a:xfrm>
              <a:custGeom>
                <a:avLst/>
                <a:gdLst>
                  <a:gd name="T0" fmla="*/ 144 w 144"/>
                  <a:gd name="T1" fmla="*/ 72 h 72"/>
                  <a:gd name="T2" fmla="*/ 0 w 144"/>
                  <a:gd name="T3" fmla="*/ 64 h 72"/>
                  <a:gd name="T4" fmla="*/ 16 w 144"/>
                  <a:gd name="T5" fmla="*/ 32 h 72"/>
                  <a:gd name="T6" fmla="*/ 24 w 144"/>
                  <a:gd name="T7" fmla="*/ 0 h 72"/>
                  <a:gd name="T8" fmla="*/ 144 w 144"/>
                  <a:gd name="T9" fmla="*/ 72 h 72"/>
                  <a:gd name="T10" fmla="*/ 0 60000 65536"/>
                  <a:gd name="T11" fmla="*/ 0 60000 65536"/>
                  <a:gd name="T12" fmla="*/ 0 60000 65536"/>
                  <a:gd name="T13" fmla="*/ 0 60000 65536"/>
                  <a:gd name="T14" fmla="*/ 0 60000 65536"/>
                  <a:gd name="T15" fmla="*/ 0 w 144"/>
                  <a:gd name="T16" fmla="*/ 0 h 72"/>
                  <a:gd name="T17" fmla="*/ 144 w 144"/>
                  <a:gd name="T18" fmla="*/ 72 h 72"/>
                </a:gdLst>
                <a:ahLst/>
                <a:cxnLst>
                  <a:cxn ang="T10">
                    <a:pos x="T0" y="T1"/>
                  </a:cxn>
                  <a:cxn ang="T11">
                    <a:pos x="T2" y="T3"/>
                  </a:cxn>
                  <a:cxn ang="T12">
                    <a:pos x="T4" y="T5"/>
                  </a:cxn>
                  <a:cxn ang="T13">
                    <a:pos x="T6" y="T7"/>
                  </a:cxn>
                  <a:cxn ang="T14">
                    <a:pos x="T8" y="T9"/>
                  </a:cxn>
                </a:cxnLst>
                <a:rect l="T15" t="T16" r="T17" b="T18"/>
                <a:pathLst>
                  <a:path w="144" h="72">
                    <a:moveTo>
                      <a:pt x="144" y="72"/>
                    </a:moveTo>
                    <a:lnTo>
                      <a:pt x="0" y="64"/>
                    </a:lnTo>
                    <a:lnTo>
                      <a:pt x="16" y="32"/>
                    </a:lnTo>
                    <a:lnTo>
                      <a:pt x="24" y="0"/>
                    </a:lnTo>
                    <a:lnTo>
                      <a:pt x="144" y="72"/>
                    </a:lnTo>
                    <a:close/>
                  </a:path>
                </a:pathLst>
              </a:custGeom>
              <a:solidFill>
                <a:schemeClr val="bg2"/>
              </a:solidFill>
              <a:ln w="9525">
                <a:solidFill>
                  <a:schemeClr val="bg2"/>
                </a:solidFill>
                <a:round/>
                <a:headEnd/>
                <a:tailEnd/>
              </a:ln>
            </p:spPr>
            <p:txBody>
              <a:bodyPr/>
              <a:lstStyle/>
              <a:p>
                <a:endParaRPr lang="en-US"/>
              </a:p>
            </p:txBody>
          </p:sp>
          <p:sp>
            <p:nvSpPr>
              <p:cNvPr id="186573" name="Line 20"/>
              <p:cNvSpPr>
                <a:spLocks noChangeShapeType="1"/>
              </p:cNvSpPr>
              <p:nvPr/>
            </p:nvSpPr>
            <p:spPr bwMode="auto">
              <a:xfrm>
                <a:off x="1481" y="1769"/>
                <a:ext cx="774"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5368" name="Oval 21"/>
            <p:cNvSpPr>
              <a:spLocks noChangeArrowheads="1"/>
            </p:cNvSpPr>
            <p:nvPr/>
          </p:nvSpPr>
          <p:spPr bwMode="auto">
            <a:xfrm>
              <a:off x="1457" y="1741"/>
              <a:ext cx="32" cy="40"/>
            </a:xfrm>
            <a:prstGeom prst="ellipse">
              <a:avLst/>
            </a:prstGeom>
            <a:solidFill>
              <a:schemeClr val="bg2"/>
            </a:solidFill>
            <a:ln w="9525">
              <a:solidFill>
                <a:schemeClr val="bg2"/>
              </a:solidFill>
              <a:round/>
              <a:headEnd/>
              <a:tailEnd/>
            </a:ln>
          </p:spPr>
          <p:txBody>
            <a:bodyPr/>
            <a:lstStyle/>
            <a:p>
              <a:endParaRPr lang="en-US"/>
            </a:p>
          </p:txBody>
        </p:sp>
        <p:sp>
          <p:nvSpPr>
            <p:cNvPr id="185369" name="Oval 22"/>
            <p:cNvSpPr>
              <a:spLocks noChangeArrowheads="1"/>
            </p:cNvSpPr>
            <p:nvPr/>
          </p:nvSpPr>
          <p:spPr bwMode="auto">
            <a:xfrm>
              <a:off x="1457" y="1741"/>
              <a:ext cx="32" cy="40"/>
            </a:xfrm>
            <a:prstGeom prst="ellipse">
              <a:avLst/>
            </a:prstGeom>
            <a:solidFill>
              <a:schemeClr val="bg2"/>
            </a:solidFill>
            <a:ln w="25400">
              <a:solidFill>
                <a:schemeClr val="bg2"/>
              </a:solidFill>
              <a:round/>
              <a:headEnd/>
              <a:tailEnd/>
            </a:ln>
          </p:spPr>
          <p:txBody>
            <a:bodyPr/>
            <a:lstStyle/>
            <a:p>
              <a:endParaRPr lang="en-US"/>
            </a:p>
          </p:txBody>
        </p:sp>
        <p:sp>
          <p:nvSpPr>
            <p:cNvPr id="185370" name="Oval 23"/>
            <p:cNvSpPr>
              <a:spLocks noChangeArrowheads="1"/>
            </p:cNvSpPr>
            <p:nvPr/>
          </p:nvSpPr>
          <p:spPr bwMode="auto">
            <a:xfrm>
              <a:off x="1457" y="2044"/>
              <a:ext cx="40" cy="40"/>
            </a:xfrm>
            <a:prstGeom prst="ellipse">
              <a:avLst/>
            </a:prstGeom>
            <a:solidFill>
              <a:schemeClr val="bg2"/>
            </a:solidFill>
            <a:ln w="9525">
              <a:solidFill>
                <a:schemeClr val="bg2"/>
              </a:solidFill>
              <a:round/>
              <a:headEnd/>
              <a:tailEnd/>
            </a:ln>
          </p:spPr>
          <p:txBody>
            <a:bodyPr/>
            <a:lstStyle/>
            <a:p>
              <a:endParaRPr lang="en-US"/>
            </a:p>
          </p:txBody>
        </p:sp>
        <p:sp>
          <p:nvSpPr>
            <p:cNvPr id="185371" name="Oval 24"/>
            <p:cNvSpPr>
              <a:spLocks noChangeArrowheads="1"/>
            </p:cNvSpPr>
            <p:nvPr/>
          </p:nvSpPr>
          <p:spPr bwMode="auto">
            <a:xfrm>
              <a:off x="1457" y="2044"/>
              <a:ext cx="40" cy="40"/>
            </a:xfrm>
            <a:prstGeom prst="ellipse">
              <a:avLst/>
            </a:prstGeom>
            <a:solidFill>
              <a:schemeClr val="bg2"/>
            </a:solidFill>
            <a:ln w="25400">
              <a:solidFill>
                <a:schemeClr val="bg2"/>
              </a:solidFill>
              <a:round/>
              <a:headEnd/>
              <a:tailEnd/>
            </a:ln>
          </p:spPr>
          <p:txBody>
            <a:bodyPr/>
            <a:lstStyle/>
            <a:p>
              <a:endParaRPr lang="en-US"/>
            </a:p>
          </p:txBody>
        </p:sp>
        <p:sp>
          <p:nvSpPr>
            <p:cNvPr id="185372" name="Oval 25"/>
            <p:cNvSpPr>
              <a:spLocks noChangeArrowheads="1"/>
            </p:cNvSpPr>
            <p:nvPr/>
          </p:nvSpPr>
          <p:spPr bwMode="auto">
            <a:xfrm>
              <a:off x="1457" y="2355"/>
              <a:ext cx="40" cy="32"/>
            </a:xfrm>
            <a:prstGeom prst="ellipse">
              <a:avLst/>
            </a:prstGeom>
            <a:solidFill>
              <a:schemeClr val="bg2"/>
            </a:solidFill>
            <a:ln w="9525">
              <a:solidFill>
                <a:schemeClr val="bg2"/>
              </a:solidFill>
              <a:round/>
              <a:headEnd/>
              <a:tailEnd/>
            </a:ln>
          </p:spPr>
          <p:txBody>
            <a:bodyPr/>
            <a:lstStyle/>
            <a:p>
              <a:endParaRPr lang="en-US"/>
            </a:p>
          </p:txBody>
        </p:sp>
        <p:sp>
          <p:nvSpPr>
            <p:cNvPr id="185373" name="Oval 26"/>
            <p:cNvSpPr>
              <a:spLocks noChangeArrowheads="1"/>
            </p:cNvSpPr>
            <p:nvPr/>
          </p:nvSpPr>
          <p:spPr bwMode="auto">
            <a:xfrm>
              <a:off x="1457" y="2355"/>
              <a:ext cx="40" cy="32"/>
            </a:xfrm>
            <a:prstGeom prst="ellipse">
              <a:avLst/>
            </a:prstGeom>
            <a:solidFill>
              <a:schemeClr val="bg2"/>
            </a:solidFill>
            <a:ln w="25400">
              <a:solidFill>
                <a:schemeClr val="bg2"/>
              </a:solidFill>
              <a:round/>
              <a:headEnd/>
              <a:tailEnd/>
            </a:ln>
          </p:spPr>
          <p:txBody>
            <a:bodyPr/>
            <a:lstStyle/>
            <a:p>
              <a:endParaRPr lang="en-US"/>
            </a:p>
          </p:txBody>
        </p:sp>
        <p:sp>
          <p:nvSpPr>
            <p:cNvPr id="185374" name="Oval 27"/>
            <p:cNvSpPr>
              <a:spLocks noChangeArrowheads="1"/>
            </p:cNvSpPr>
            <p:nvPr/>
          </p:nvSpPr>
          <p:spPr bwMode="auto">
            <a:xfrm>
              <a:off x="1457" y="2658"/>
              <a:ext cx="32" cy="32"/>
            </a:xfrm>
            <a:prstGeom prst="ellipse">
              <a:avLst/>
            </a:prstGeom>
            <a:solidFill>
              <a:schemeClr val="bg2"/>
            </a:solidFill>
            <a:ln w="9525">
              <a:solidFill>
                <a:schemeClr val="bg2"/>
              </a:solidFill>
              <a:round/>
              <a:headEnd/>
              <a:tailEnd/>
            </a:ln>
          </p:spPr>
          <p:txBody>
            <a:bodyPr/>
            <a:lstStyle/>
            <a:p>
              <a:endParaRPr lang="en-US"/>
            </a:p>
          </p:txBody>
        </p:sp>
        <p:sp>
          <p:nvSpPr>
            <p:cNvPr id="185375" name="Oval 28"/>
            <p:cNvSpPr>
              <a:spLocks noChangeArrowheads="1"/>
            </p:cNvSpPr>
            <p:nvPr/>
          </p:nvSpPr>
          <p:spPr bwMode="auto">
            <a:xfrm>
              <a:off x="1457" y="2658"/>
              <a:ext cx="32" cy="32"/>
            </a:xfrm>
            <a:prstGeom prst="ellipse">
              <a:avLst/>
            </a:prstGeom>
            <a:solidFill>
              <a:schemeClr val="bg2"/>
            </a:solidFill>
            <a:ln w="25400">
              <a:solidFill>
                <a:schemeClr val="bg2"/>
              </a:solidFill>
              <a:round/>
              <a:headEnd/>
              <a:tailEnd/>
            </a:ln>
          </p:spPr>
          <p:txBody>
            <a:bodyPr/>
            <a:lstStyle/>
            <a:p>
              <a:endParaRPr lang="en-US"/>
            </a:p>
          </p:txBody>
        </p:sp>
        <p:sp>
          <p:nvSpPr>
            <p:cNvPr id="185376" name="Oval 29"/>
            <p:cNvSpPr>
              <a:spLocks noChangeArrowheads="1"/>
            </p:cNvSpPr>
            <p:nvPr/>
          </p:nvSpPr>
          <p:spPr bwMode="auto">
            <a:xfrm>
              <a:off x="1449" y="2969"/>
              <a:ext cx="40" cy="32"/>
            </a:xfrm>
            <a:prstGeom prst="ellipse">
              <a:avLst/>
            </a:prstGeom>
            <a:solidFill>
              <a:schemeClr val="bg2"/>
            </a:solidFill>
            <a:ln w="9525">
              <a:solidFill>
                <a:schemeClr val="bg2"/>
              </a:solidFill>
              <a:round/>
              <a:headEnd/>
              <a:tailEnd/>
            </a:ln>
          </p:spPr>
          <p:txBody>
            <a:bodyPr/>
            <a:lstStyle/>
            <a:p>
              <a:endParaRPr lang="en-US"/>
            </a:p>
          </p:txBody>
        </p:sp>
        <p:sp>
          <p:nvSpPr>
            <p:cNvPr id="185377" name="Oval 30"/>
            <p:cNvSpPr>
              <a:spLocks noChangeArrowheads="1"/>
            </p:cNvSpPr>
            <p:nvPr/>
          </p:nvSpPr>
          <p:spPr bwMode="auto">
            <a:xfrm>
              <a:off x="1449" y="2969"/>
              <a:ext cx="40" cy="32"/>
            </a:xfrm>
            <a:prstGeom prst="ellipse">
              <a:avLst/>
            </a:prstGeom>
            <a:solidFill>
              <a:schemeClr val="bg2"/>
            </a:solidFill>
            <a:ln w="25400">
              <a:solidFill>
                <a:schemeClr val="bg2"/>
              </a:solidFill>
              <a:round/>
              <a:headEnd/>
              <a:tailEnd/>
            </a:ln>
          </p:spPr>
          <p:txBody>
            <a:bodyPr/>
            <a:lstStyle/>
            <a:p>
              <a:endParaRPr lang="en-US"/>
            </a:p>
          </p:txBody>
        </p:sp>
        <p:grpSp>
          <p:nvGrpSpPr>
            <p:cNvPr id="185378" name="Group 31"/>
            <p:cNvGrpSpPr>
              <a:grpSpLocks/>
            </p:cNvGrpSpPr>
            <p:nvPr/>
          </p:nvGrpSpPr>
          <p:grpSpPr bwMode="auto">
            <a:xfrm>
              <a:off x="1912" y="1741"/>
              <a:ext cx="40" cy="1260"/>
              <a:chOff x="1912" y="1741"/>
              <a:chExt cx="40" cy="1260"/>
            </a:xfrm>
          </p:grpSpPr>
          <p:sp>
            <p:nvSpPr>
              <p:cNvPr id="186562" name="Oval 32"/>
              <p:cNvSpPr>
                <a:spLocks noChangeArrowheads="1"/>
              </p:cNvSpPr>
              <p:nvPr/>
            </p:nvSpPr>
            <p:spPr bwMode="auto">
              <a:xfrm>
                <a:off x="1920" y="1741"/>
                <a:ext cx="32" cy="32"/>
              </a:xfrm>
              <a:prstGeom prst="ellipse">
                <a:avLst/>
              </a:prstGeom>
              <a:solidFill>
                <a:schemeClr val="bg2"/>
              </a:solidFill>
              <a:ln w="9525">
                <a:solidFill>
                  <a:schemeClr val="bg2"/>
                </a:solidFill>
                <a:round/>
                <a:headEnd/>
                <a:tailEnd/>
              </a:ln>
            </p:spPr>
            <p:txBody>
              <a:bodyPr/>
              <a:lstStyle/>
              <a:p>
                <a:endParaRPr lang="en-US"/>
              </a:p>
            </p:txBody>
          </p:sp>
          <p:sp>
            <p:nvSpPr>
              <p:cNvPr id="186563" name="Oval 33"/>
              <p:cNvSpPr>
                <a:spLocks noChangeArrowheads="1"/>
              </p:cNvSpPr>
              <p:nvPr/>
            </p:nvSpPr>
            <p:spPr bwMode="auto">
              <a:xfrm>
                <a:off x="1920" y="1741"/>
                <a:ext cx="32" cy="32"/>
              </a:xfrm>
              <a:prstGeom prst="ellipse">
                <a:avLst/>
              </a:prstGeom>
              <a:solidFill>
                <a:schemeClr val="bg2"/>
              </a:solidFill>
              <a:ln w="25400">
                <a:solidFill>
                  <a:schemeClr val="bg2"/>
                </a:solidFill>
                <a:round/>
                <a:headEnd/>
                <a:tailEnd/>
              </a:ln>
            </p:spPr>
            <p:txBody>
              <a:bodyPr/>
              <a:lstStyle/>
              <a:p>
                <a:endParaRPr lang="en-US"/>
              </a:p>
            </p:txBody>
          </p:sp>
          <p:sp>
            <p:nvSpPr>
              <p:cNvPr id="186564" name="Oval 34"/>
              <p:cNvSpPr>
                <a:spLocks noChangeArrowheads="1"/>
              </p:cNvSpPr>
              <p:nvPr/>
            </p:nvSpPr>
            <p:spPr bwMode="auto">
              <a:xfrm>
                <a:off x="1920" y="2044"/>
                <a:ext cx="32" cy="32"/>
              </a:xfrm>
              <a:prstGeom prst="ellipse">
                <a:avLst/>
              </a:prstGeom>
              <a:solidFill>
                <a:schemeClr val="bg2"/>
              </a:solidFill>
              <a:ln w="9525">
                <a:solidFill>
                  <a:schemeClr val="bg2"/>
                </a:solidFill>
                <a:round/>
                <a:headEnd/>
                <a:tailEnd/>
              </a:ln>
            </p:spPr>
            <p:txBody>
              <a:bodyPr/>
              <a:lstStyle/>
              <a:p>
                <a:endParaRPr lang="en-US"/>
              </a:p>
            </p:txBody>
          </p:sp>
          <p:sp>
            <p:nvSpPr>
              <p:cNvPr id="186565" name="Oval 35"/>
              <p:cNvSpPr>
                <a:spLocks noChangeArrowheads="1"/>
              </p:cNvSpPr>
              <p:nvPr/>
            </p:nvSpPr>
            <p:spPr bwMode="auto">
              <a:xfrm>
                <a:off x="1920" y="2044"/>
                <a:ext cx="32" cy="32"/>
              </a:xfrm>
              <a:prstGeom prst="ellipse">
                <a:avLst/>
              </a:prstGeom>
              <a:solidFill>
                <a:schemeClr val="bg2"/>
              </a:solidFill>
              <a:ln w="25400">
                <a:solidFill>
                  <a:schemeClr val="bg2"/>
                </a:solidFill>
                <a:round/>
                <a:headEnd/>
                <a:tailEnd/>
              </a:ln>
            </p:spPr>
            <p:txBody>
              <a:bodyPr/>
              <a:lstStyle/>
              <a:p>
                <a:endParaRPr lang="en-US"/>
              </a:p>
            </p:txBody>
          </p:sp>
          <p:sp>
            <p:nvSpPr>
              <p:cNvPr id="186566" name="Oval 36"/>
              <p:cNvSpPr>
                <a:spLocks noChangeArrowheads="1"/>
              </p:cNvSpPr>
              <p:nvPr/>
            </p:nvSpPr>
            <p:spPr bwMode="auto">
              <a:xfrm>
                <a:off x="1920" y="2347"/>
                <a:ext cx="32" cy="40"/>
              </a:xfrm>
              <a:prstGeom prst="ellipse">
                <a:avLst/>
              </a:prstGeom>
              <a:solidFill>
                <a:schemeClr val="bg2"/>
              </a:solidFill>
              <a:ln w="9525">
                <a:solidFill>
                  <a:schemeClr val="bg2"/>
                </a:solidFill>
                <a:round/>
                <a:headEnd/>
                <a:tailEnd/>
              </a:ln>
            </p:spPr>
            <p:txBody>
              <a:bodyPr/>
              <a:lstStyle/>
              <a:p>
                <a:endParaRPr lang="en-US"/>
              </a:p>
            </p:txBody>
          </p:sp>
          <p:sp>
            <p:nvSpPr>
              <p:cNvPr id="186567" name="Oval 37"/>
              <p:cNvSpPr>
                <a:spLocks noChangeArrowheads="1"/>
              </p:cNvSpPr>
              <p:nvPr/>
            </p:nvSpPr>
            <p:spPr bwMode="auto">
              <a:xfrm>
                <a:off x="1920" y="2347"/>
                <a:ext cx="32" cy="40"/>
              </a:xfrm>
              <a:prstGeom prst="ellipse">
                <a:avLst/>
              </a:prstGeom>
              <a:solidFill>
                <a:schemeClr val="bg2"/>
              </a:solidFill>
              <a:ln w="25400">
                <a:solidFill>
                  <a:schemeClr val="bg2"/>
                </a:solidFill>
                <a:round/>
                <a:headEnd/>
                <a:tailEnd/>
              </a:ln>
            </p:spPr>
            <p:txBody>
              <a:bodyPr/>
              <a:lstStyle/>
              <a:p>
                <a:endParaRPr lang="en-US"/>
              </a:p>
            </p:txBody>
          </p:sp>
          <p:sp>
            <p:nvSpPr>
              <p:cNvPr id="186568" name="Oval 38"/>
              <p:cNvSpPr>
                <a:spLocks noChangeArrowheads="1"/>
              </p:cNvSpPr>
              <p:nvPr/>
            </p:nvSpPr>
            <p:spPr bwMode="auto">
              <a:xfrm>
                <a:off x="1920" y="2658"/>
                <a:ext cx="32" cy="32"/>
              </a:xfrm>
              <a:prstGeom prst="ellipse">
                <a:avLst/>
              </a:prstGeom>
              <a:solidFill>
                <a:schemeClr val="bg2"/>
              </a:solidFill>
              <a:ln w="9525">
                <a:solidFill>
                  <a:schemeClr val="bg2"/>
                </a:solidFill>
                <a:round/>
                <a:headEnd/>
                <a:tailEnd/>
              </a:ln>
            </p:spPr>
            <p:txBody>
              <a:bodyPr/>
              <a:lstStyle/>
              <a:p>
                <a:endParaRPr lang="en-US"/>
              </a:p>
            </p:txBody>
          </p:sp>
          <p:sp>
            <p:nvSpPr>
              <p:cNvPr id="186569" name="Oval 39"/>
              <p:cNvSpPr>
                <a:spLocks noChangeArrowheads="1"/>
              </p:cNvSpPr>
              <p:nvPr/>
            </p:nvSpPr>
            <p:spPr bwMode="auto">
              <a:xfrm>
                <a:off x="1920" y="2658"/>
                <a:ext cx="32" cy="32"/>
              </a:xfrm>
              <a:prstGeom prst="ellipse">
                <a:avLst/>
              </a:prstGeom>
              <a:solidFill>
                <a:schemeClr val="bg2"/>
              </a:solidFill>
              <a:ln w="25400">
                <a:solidFill>
                  <a:schemeClr val="bg2"/>
                </a:solidFill>
                <a:round/>
                <a:headEnd/>
                <a:tailEnd/>
              </a:ln>
            </p:spPr>
            <p:txBody>
              <a:bodyPr/>
              <a:lstStyle/>
              <a:p>
                <a:endParaRPr lang="en-US"/>
              </a:p>
            </p:txBody>
          </p:sp>
          <p:sp>
            <p:nvSpPr>
              <p:cNvPr id="186570" name="Oval 40"/>
              <p:cNvSpPr>
                <a:spLocks noChangeArrowheads="1"/>
              </p:cNvSpPr>
              <p:nvPr/>
            </p:nvSpPr>
            <p:spPr bwMode="auto">
              <a:xfrm>
                <a:off x="1912" y="2961"/>
                <a:ext cx="32" cy="40"/>
              </a:xfrm>
              <a:prstGeom prst="ellipse">
                <a:avLst/>
              </a:prstGeom>
              <a:solidFill>
                <a:schemeClr val="bg2"/>
              </a:solidFill>
              <a:ln w="9525">
                <a:solidFill>
                  <a:schemeClr val="bg2"/>
                </a:solidFill>
                <a:round/>
                <a:headEnd/>
                <a:tailEnd/>
              </a:ln>
            </p:spPr>
            <p:txBody>
              <a:bodyPr/>
              <a:lstStyle/>
              <a:p>
                <a:endParaRPr lang="en-US"/>
              </a:p>
            </p:txBody>
          </p:sp>
          <p:sp>
            <p:nvSpPr>
              <p:cNvPr id="186571" name="Oval 41"/>
              <p:cNvSpPr>
                <a:spLocks noChangeArrowheads="1"/>
              </p:cNvSpPr>
              <p:nvPr/>
            </p:nvSpPr>
            <p:spPr bwMode="auto">
              <a:xfrm>
                <a:off x="1912" y="2961"/>
                <a:ext cx="32" cy="40"/>
              </a:xfrm>
              <a:prstGeom prst="ellipse">
                <a:avLst/>
              </a:prstGeom>
              <a:solidFill>
                <a:schemeClr val="bg2"/>
              </a:solidFill>
              <a:ln w="25400">
                <a:solidFill>
                  <a:schemeClr val="bg2"/>
                </a:solidFill>
                <a:round/>
                <a:headEnd/>
                <a:tailEnd/>
              </a:ln>
            </p:spPr>
            <p:txBody>
              <a:bodyPr/>
              <a:lstStyle/>
              <a:p>
                <a:endParaRPr lang="en-US"/>
              </a:p>
            </p:txBody>
          </p:sp>
        </p:grpSp>
        <p:grpSp>
          <p:nvGrpSpPr>
            <p:cNvPr id="185379" name="Group 42"/>
            <p:cNvGrpSpPr>
              <a:grpSpLocks/>
            </p:cNvGrpSpPr>
            <p:nvPr/>
          </p:nvGrpSpPr>
          <p:grpSpPr bwMode="auto">
            <a:xfrm>
              <a:off x="2375" y="1749"/>
              <a:ext cx="40" cy="1252"/>
              <a:chOff x="2375" y="1749"/>
              <a:chExt cx="40" cy="1252"/>
            </a:xfrm>
          </p:grpSpPr>
          <p:sp>
            <p:nvSpPr>
              <p:cNvPr id="186552" name="Oval 43"/>
              <p:cNvSpPr>
                <a:spLocks noChangeArrowheads="1"/>
              </p:cNvSpPr>
              <p:nvPr/>
            </p:nvSpPr>
            <p:spPr bwMode="auto">
              <a:xfrm>
                <a:off x="2375" y="1749"/>
                <a:ext cx="32" cy="32"/>
              </a:xfrm>
              <a:prstGeom prst="ellipse">
                <a:avLst/>
              </a:prstGeom>
              <a:solidFill>
                <a:schemeClr val="bg2"/>
              </a:solidFill>
              <a:ln w="9525">
                <a:solidFill>
                  <a:schemeClr val="bg2"/>
                </a:solidFill>
                <a:round/>
                <a:headEnd/>
                <a:tailEnd/>
              </a:ln>
            </p:spPr>
            <p:txBody>
              <a:bodyPr/>
              <a:lstStyle/>
              <a:p>
                <a:endParaRPr lang="en-US"/>
              </a:p>
            </p:txBody>
          </p:sp>
          <p:sp>
            <p:nvSpPr>
              <p:cNvPr id="186553" name="Oval 44"/>
              <p:cNvSpPr>
                <a:spLocks noChangeArrowheads="1"/>
              </p:cNvSpPr>
              <p:nvPr/>
            </p:nvSpPr>
            <p:spPr bwMode="auto">
              <a:xfrm>
                <a:off x="2375" y="1749"/>
                <a:ext cx="32" cy="32"/>
              </a:xfrm>
              <a:prstGeom prst="ellipse">
                <a:avLst/>
              </a:prstGeom>
              <a:solidFill>
                <a:schemeClr val="bg2"/>
              </a:solidFill>
              <a:ln w="25400">
                <a:solidFill>
                  <a:schemeClr val="bg2"/>
                </a:solidFill>
                <a:round/>
                <a:headEnd/>
                <a:tailEnd/>
              </a:ln>
            </p:spPr>
            <p:txBody>
              <a:bodyPr/>
              <a:lstStyle/>
              <a:p>
                <a:endParaRPr lang="en-US"/>
              </a:p>
            </p:txBody>
          </p:sp>
          <p:sp>
            <p:nvSpPr>
              <p:cNvPr id="186554" name="Oval 45"/>
              <p:cNvSpPr>
                <a:spLocks noChangeArrowheads="1"/>
              </p:cNvSpPr>
              <p:nvPr/>
            </p:nvSpPr>
            <p:spPr bwMode="auto">
              <a:xfrm>
                <a:off x="2383" y="2052"/>
                <a:ext cx="32" cy="32"/>
              </a:xfrm>
              <a:prstGeom prst="ellipse">
                <a:avLst/>
              </a:prstGeom>
              <a:solidFill>
                <a:schemeClr val="bg2"/>
              </a:solidFill>
              <a:ln w="9525">
                <a:solidFill>
                  <a:schemeClr val="bg2"/>
                </a:solidFill>
                <a:round/>
                <a:headEnd/>
                <a:tailEnd/>
              </a:ln>
            </p:spPr>
            <p:txBody>
              <a:bodyPr/>
              <a:lstStyle/>
              <a:p>
                <a:endParaRPr lang="en-US"/>
              </a:p>
            </p:txBody>
          </p:sp>
          <p:sp>
            <p:nvSpPr>
              <p:cNvPr id="186555" name="Oval 46"/>
              <p:cNvSpPr>
                <a:spLocks noChangeArrowheads="1"/>
              </p:cNvSpPr>
              <p:nvPr/>
            </p:nvSpPr>
            <p:spPr bwMode="auto">
              <a:xfrm>
                <a:off x="2383" y="2052"/>
                <a:ext cx="32" cy="32"/>
              </a:xfrm>
              <a:prstGeom prst="ellipse">
                <a:avLst/>
              </a:prstGeom>
              <a:solidFill>
                <a:schemeClr val="bg2"/>
              </a:solidFill>
              <a:ln w="25400">
                <a:solidFill>
                  <a:schemeClr val="bg2"/>
                </a:solidFill>
                <a:round/>
                <a:headEnd/>
                <a:tailEnd/>
              </a:ln>
            </p:spPr>
            <p:txBody>
              <a:bodyPr/>
              <a:lstStyle/>
              <a:p>
                <a:endParaRPr lang="en-US"/>
              </a:p>
            </p:txBody>
          </p:sp>
          <p:sp>
            <p:nvSpPr>
              <p:cNvPr id="186556" name="Oval 47"/>
              <p:cNvSpPr>
                <a:spLocks noChangeArrowheads="1"/>
              </p:cNvSpPr>
              <p:nvPr/>
            </p:nvSpPr>
            <p:spPr bwMode="auto">
              <a:xfrm>
                <a:off x="2383" y="2355"/>
                <a:ext cx="32" cy="32"/>
              </a:xfrm>
              <a:prstGeom prst="ellipse">
                <a:avLst/>
              </a:prstGeom>
              <a:solidFill>
                <a:schemeClr val="bg2"/>
              </a:solidFill>
              <a:ln w="9525">
                <a:solidFill>
                  <a:schemeClr val="bg2"/>
                </a:solidFill>
                <a:round/>
                <a:headEnd/>
                <a:tailEnd/>
              </a:ln>
            </p:spPr>
            <p:txBody>
              <a:bodyPr/>
              <a:lstStyle/>
              <a:p>
                <a:endParaRPr lang="en-US"/>
              </a:p>
            </p:txBody>
          </p:sp>
          <p:sp>
            <p:nvSpPr>
              <p:cNvPr id="186557" name="Oval 48"/>
              <p:cNvSpPr>
                <a:spLocks noChangeArrowheads="1"/>
              </p:cNvSpPr>
              <p:nvPr/>
            </p:nvSpPr>
            <p:spPr bwMode="auto">
              <a:xfrm>
                <a:off x="2383"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86558" name="Oval 49"/>
              <p:cNvSpPr>
                <a:spLocks noChangeArrowheads="1"/>
              </p:cNvSpPr>
              <p:nvPr/>
            </p:nvSpPr>
            <p:spPr bwMode="auto">
              <a:xfrm>
                <a:off x="2375" y="2658"/>
                <a:ext cx="32" cy="40"/>
              </a:xfrm>
              <a:prstGeom prst="ellipse">
                <a:avLst/>
              </a:prstGeom>
              <a:solidFill>
                <a:schemeClr val="bg2"/>
              </a:solidFill>
              <a:ln w="9525">
                <a:solidFill>
                  <a:schemeClr val="bg2"/>
                </a:solidFill>
                <a:round/>
                <a:headEnd/>
                <a:tailEnd/>
              </a:ln>
            </p:spPr>
            <p:txBody>
              <a:bodyPr/>
              <a:lstStyle/>
              <a:p>
                <a:endParaRPr lang="en-US"/>
              </a:p>
            </p:txBody>
          </p:sp>
          <p:sp>
            <p:nvSpPr>
              <p:cNvPr id="186559" name="Oval 50"/>
              <p:cNvSpPr>
                <a:spLocks noChangeArrowheads="1"/>
              </p:cNvSpPr>
              <p:nvPr/>
            </p:nvSpPr>
            <p:spPr bwMode="auto">
              <a:xfrm>
                <a:off x="2375" y="2658"/>
                <a:ext cx="32" cy="40"/>
              </a:xfrm>
              <a:prstGeom prst="ellipse">
                <a:avLst/>
              </a:prstGeom>
              <a:solidFill>
                <a:schemeClr val="bg2"/>
              </a:solidFill>
              <a:ln w="25400">
                <a:solidFill>
                  <a:schemeClr val="bg2"/>
                </a:solidFill>
                <a:round/>
                <a:headEnd/>
                <a:tailEnd/>
              </a:ln>
            </p:spPr>
            <p:txBody>
              <a:bodyPr/>
              <a:lstStyle/>
              <a:p>
                <a:endParaRPr lang="en-US"/>
              </a:p>
            </p:txBody>
          </p:sp>
          <p:sp>
            <p:nvSpPr>
              <p:cNvPr id="186560" name="Oval 51"/>
              <p:cNvSpPr>
                <a:spLocks noChangeArrowheads="1"/>
              </p:cNvSpPr>
              <p:nvPr/>
            </p:nvSpPr>
            <p:spPr bwMode="auto">
              <a:xfrm>
                <a:off x="2375" y="2969"/>
                <a:ext cx="32" cy="32"/>
              </a:xfrm>
              <a:prstGeom prst="ellipse">
                <a:avLst/>
              </a:prstGeom>
              <a:solidFill>
                <a:schemeClr val="bg2"/>
              </a:solidFill>
              <a:ln w="9525">
                <a:solidFill>
                  <a:schemeClr val="bg2"/>
                </a:solidFill>
                <a:round/>
                <a:headEnd/>
                <a:tailEnd/>
              </a:ln>
            </p:spPr>
            <p:txBody>
              <a:bodyPr/>
              <a:lstStyle/>
              <a:p>
                <a:endParaRPr lang="en-US"/>
              </a:p>
            </p:txBody>
          </p:sp>
          <p:sp>
            <p:nvSpPr>
              <p:cNvPr id="186561" name="Oval 52"/>
              <p:cNvSpPr>
                <a:spLocks noChangeArrowheads="1"/>
              </p:cNvSpPr>
              <p:nvPr/>
            </p:nvSpPr>
            <p:spPr bwMode="auto">
              <a:xfrm>
                <a:off x="2375" y="2969"/>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5380" name="Group 53"/>
            <p:cNvGrpSpPr>
              <a:grpSpLocks/>
            </p:cNvGrpSpPr>
            <p:nvPr/>
          </p:nvGrpSpPr>
          <p:grpSpPr bwMode="auto">
            <a:xfrm>
              <a:off x="1489" y="2076"/>
              <a:ext cx="431" cy="284"/>
              <a:chOff x="1489" y="2076"/>
              <a:chExt cx="431" cy="284"/>
            </a:xfrm>
          </p:grpSpPr>
          <p:sp>
            <p:nvSpPr>
              <p:cNvPr id="186550" name="Freeform 54"/>
              <p:cNvSpPr>
                <a:spLocks/>
              </p:cNvSpPr>
              <p:nvPr/>
            </p:nvSpPr>
            <p:spPr bwMode="auto">
              <a:xfrm>
                <a:off x="1784" y="2076"/>
                <a:ext cx="136" cy="96"/>
              </a:xfrm>
              <a:custGeom>
                <a:avLst/>
                <a:gdLst>
                  <a:gd name="T0" fmla="*/ 136 w 136"/>
                  <a:gd name="T1" fmla="*/ 0 h 96"/>
                  <a:gd name="T2" fmla="*/ 40 w 136"/>
                  <a:gd name="T3" fmla="*/ 96 h 96"/>
                  <a:gd name="T4" fmla="*/ 24 w 136"/>
                  <a:gd name="T5" fmla="*/ 72 h 96"/>
                  <a:gd name="T6" fmla="*/ 0 w 136"/>
                  <a:gd name="T7" fmla="*/ 40 h 96"/>
                  <a:gd name="T8" fmla="*/ 136 w 136"/>
                  <a:gd name="T9" fmla="*/ 0 h 96"/>
                  <a:gd name="T10" fmla="*/ 0 60000 65536"/>
                  <a:gd name="T11" fmla="*/ 0 60000 65536"/>
                  <a:gd name="T12" fmla="*/ 0 60000 65536"/>
                  <a:gd name="T13" fmla="*/ 0 60000 65536"/>
                  <a:gd name="T14" fmla="*/ 0 60000 65536"/>
                  <a:gd name="T15" fmla="*/ 0 w 136"/>
                  <a:gd name="T16" fmla="*/ 0 h 96"/>
                  <a:gd name="T17" fmla="*/ 136 w 136"/>
                  <a:gd name="T18" fmla="*/ 96 h 96"/>
                </a:gdLst>
                <a:ahLst/>
                <a:cxnLst>
                  <a:cxn ang="T10">
                    <a:pos x="T0" y="T1"/>
                  </a:cxn>
                  <a:cxn ang="T11">
                    <a:pos x="T2" y="T3"/>
                  </a:cxn>
                  <a:cxn ang="T12">
                    <a:pos x="T4" y="T5"/>
                  </a:cxn>
                  <a:cxn ang="T13">
                    <a:pos x="T6" y="T7"/>
                  </a:cxn>
                  <a:cxn ang="T14">
                    <a:pos x="T8" y="T9"/>
                  </a:cxn>
                </a:cxnLst>
                <a:rect l="T15" t="T16" r="T17" b="T18"/>
                <a:pathLst>
                  <a:path w="136" h="96">
                    <a:moveTo>
                      <a:pt x="136" y="0"/>
                    </a:moveTo>
                    <a:lnTo>
                      <a:pt x="40" y="96"/>
                    </a:lnTo>
                    <a:lnTo>
                      <a:pt x="24" y="72"/>
                    </a:lnTo>
                    <a:lnTo>
                      <a:pt x="0" y="40"/>
                    </a:lnTo>
                    <a:lnTo>
                      <a:pt x="136" y="0"/>
                    </a:lnTo>
                    <a:close/>
                  </a:path>
                </a:pathLst>
              </a:custGeom>
              <a:solidFill>
                <a:schemeClr val="bg2"/>
              </a:solidFill>
              <a:ln w="9525">
                <a:solidFill>
                  <a:schemeClr val="bg2"/>
                </a:solidFill>
                <a:round/>
                <a:headEnd/>
                <a:tailEnd/>
              </a:ln>
            </p:spPr>
            <p:txBody>
              <a:bodyPr/>
              <a:lstStyle/>
              <a:p>
                <a:endParaRPr lang="en-US"/>
              </a:p>
            </p:txBody>
          </p:sp>
          <p:sp>
            <p:nvSpPr>
              <p:cNvPr id="186551" name="Line 55"/>
              <p:cNvSpPr>
                <a:spLocks noChangeShapeType="1"/>
              </p:cNvSpPr>
              <p:nvPr/>
            </p:nvSpPr>
            <p:spPr bwMode="auto">
              <a:xfrm flipV="1">
                <a:off x="1489" y="2143"/>
                <a:ext cx="327" cy="217"/>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381" name="Group 56"/>
            <p:cNvGrpSpPr>
              <a:grpSpLocks/>
            </p:cNvGrpSpPr>
            <p:nvPr/>
          </p:nvGrpSpPr>
          <p:grpSpPr bwMode="auto">
            <a:xfrm>
              <a:off x="1489" y="1733"/>
              <a:ext cx="423" cy="56"/>
              <a:chOff x="1489" y="1733"/>
              <a:chExt cx="423" cy="56"/>
            </a:xfrm>
          </p:grpSpPr>
          <p:sp>
            <p:nvSpPr>
              <p:cNvPr id="186542" name="Freeform 57"/>
              <p:cNvSpPr>
                <a:spLocks/>
              </p:cNvSpPr>
              <p:nvPr/>
            </p:nvSpPr>
            <p:spPr bwMode="auto">
              <a:xfrm>
                <a:off x="1792" y="1733"/>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86543" name="Group 58"/>
              <p:cNvGrpSpPr>
                <a:grpSpLocks/>
              </p:cNvGrpSpPr>
              <p:nvPr/>
            </p:nvGrpSpPr>
            <p:grpSpPr bwMode="auto">
              <a:xfrm>
                <a:off x="1489" y="1757"/>
                <a:ext cx="295" cy="1"/>
                <a:chOff x="1489" y="1757"/>
                <a:chExt cx="295" cy="1"/>
              </a:xfrm>
            </p:grpSpPr>
            <p:sp>
              <p:nvSpPr>
                <p:cNvPr id="186544" name="Line 59"/>
                <p:cNvSpPr>
                  <a:spLocks noChangeShapeType="1"/>
                </p:cNvSpPr>
                <p:nvPr/>
              </p:nvSpPr>
              <p:spPr bwMode="auto">
                <a:xfrm>
                  <a:off x="1489"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545" name="Line 60"/>
                <p:cNvSpPr>
                  <a:spLocks noChangeShapeType="1"/>
                </p:cNvSpPr>
                <p:nvPr/>
              </p:nvSpPr>
              <p:spPr bwMode="auto">
                <a:xfrm>
                  <a:off x="1544"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546" name="Line 61"/>
                <p:cNvSpPr>
                  <a:spLocks noChangeShapeType="1"/>
                </p:cNvSpPr>
                <p:nvPr/>
              </p:nvSpPr>
              <p:spPr bwMode="auto">
                <a:xfrm>
                  <a:off x="1600"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547" name="Line 62"/>
                <p:cNvSpPr>
                  <a:spLocks noChangeShapeType="1"/>
                </p:cNvSpPr>
                <p:nvPr/>
              </p:nvSpPr>
              <p:spPr bwMode="auto">
                <a:xfrm>
                  <a:off x="1656"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548" name="Line 63"/>
                <p:cNvSpPr>
                  <a:spLocks noChangeShapeType="1"/>
                </p:cNvSpPr>
                <p:nvPr/>
              </p:nvSpPr>
              <p:spPr bwMode="auto">
                <a:xfrm>
                  <a:off x="1712"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549" name="Line 64"/>
                <p:cNvSpPr>
                  <a:spLocks noChangeShapeType="1"/>
                </p:cNvSpPr>
                <p:nvPr/>
              </p:nvSpPr>
              <p:spPr bwMode="auto">
                <a:xfrm>
                  <a:off x="1768"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5382" name="Group 65"/>
            <p:cNvGrpSpPr>
              <a:grpSpLocks/>
            </p:cNvGrpSpPr>
            <p:nvPr/>
          </p:nvGrpSpPr>
          <p:grpSpPr bwMode="auto">
            <a:xfrm>
              <a:off x="1952" y="1725"/>
              <a:ext cx="415" cy="56"/>
              <a:chOff x="1952" y="1725"/>
              <a:chExt cx="415" cy="56"/>
            </a:xfrm>
          </p:grpSpPr>
          <p:sp>
            <p:nvSpPr>
              <p:cNvPr id="186534" name="Freeform 66"/>
              <p:cNvSpPr>
                <a:spLocks/>
              </p:cNvSpPr>
              <p:nvPr/>
            </p:nvSpPr>
            <p:spPr bwMode="auto">
              <a:xfrm>
                <a:off x="2255" y="1725"/>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6535" name="Group 67"/>
              <p:cNvGrpSpPr>
                <a:grpSpLocks/>
              </p:cNvGrpSpPr>
              <p:nvPr/>
            </p:nvGrpSpPr>
            <p:grpSpPr bwMode="auto">
              <a:xfrm>
                <a:off x="1952" y="1757"/>
                <a:ext cx="295" cy="1"/>
                <a:chOff x="1952" y="1757"/>
                <a:chExt cx="295" cy="1"/>
              </a:xfrm>
            </p:grpSpPr>
            <p:sp>
              <p:nvSpPr>
                <p:cNvPr id="186536" name="Line 68"/>
                <p:cNvSpPr>
                  <a:spLocks noChangeShapeType="1"/>
                </p:cNvSpPr>
                <p:nvPr/>
              </p:nvSpPr>
              <p:spPr bwMode="auto">
                <a:xfrm>
                  <a:off x="1952"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537" name="Line 69"/>
                <p:cNvSpPr>
                  <a:spLocks noChangeShapeType="1"/>
                </p:cNvSpPr>
                <p:nvPr/>
              </p:nvSpPr>
              <p:spPr bwMode="auto">
                <a:xfrm>
                  <a:off x="2008" y="1757"/>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538" name="Line 70"/>
                <p:cNvSpPr>
                  <a:spLocks noChangeShapeType="1"/>
                </p:cNvSpPr>
                <p:nvPr/>
              </p:nvSpPr>
              <p:spPr bwMode="auto">
                <a:xfrm>
                  <a:off x="2063"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539" name="Line 71"/>
                <p:cNvSpPr>
                  <a:spLocks noChangeShapeType="1"/>
                </p:cNvSpPr>
                <p:nvPr/>
              </p:nvSpPr>
              <p:spPr bwMode="auto">
                <a:xfrm>
                  <a:off x="2119"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540" name="Line 72"/>
                <p:cNvSpPr>
                  <a:spLocks noChangeShapeType="1"/>
                </p:cNvSpPr>
                <p:nvPr/>
              </p:nvSpPr>
              <p:spPr bwMode="auto">
                <a:xfrm>
                  <a:off x="217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541" name="Line 73"/>
                <p:cNvSpPr>
                  <a:spLocks noChangeShapeType="1"/>
                </p:cNvSpPr>
                <p:nvPr/>
              </p:nvSpPr>
              <p:spPr bwMode="auto">
                <a:xfrm>
                  <a:off x="2231"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5383" name="Group 74"/>
            <p:cNvGrpSpPr>
              <a:grpSpLocks/>
            </p:cNvGrpSpPr>
            <p:nvPr/>
          </p:nvGrpSpPr>
          <p:grpSpPr bwMode="auto">
            <a:xfrm>
              <a:off x="1497" y="2036"/>
              <a:ext cx="415" cy="56"/>
              <a:chOff x="1497" y="2036"/>
              <a:chExt cx="415" cy="56"/>
            </a:xfrm>
          </p:grpSpPr>
          <p:sp>
            <p:nvSpPr>
              <p:cNvPr id="186526" name="Freeform 75"/>
              <p:cNvSpPr>
                <a:spLocks/>
              </p:cNvSpPr>
              <p:nvPr/>
            </p:nvSpPr>
            <p:spPr bwMode="auto">
              <a:xfrm>
                <a:off x="1800"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6527" name="Group 76"/>
              <p:cNvGrpSpPr>
                <a:grpSpLocks/>
              </p:cNvGrpSpPr>
              <p:nvPr/>
            </p:nvGrpSpPr>
            <p:grpSpPr bwMode="auto">
              <a:xfrm>
                <a:off x="1497" y="2068"/>
                <a:ext cx="295" cy="1"/>
                <a:chOff x="1497" y="2068"/>
                <a:chExt cx="295" cy="1"/>
              </a:xfrm>
            </p:grpSpPr>
            <p:sp>
              <p:nvSpPr>
                <p:cNvPr id="186528" name="Line 77"/>
                <p:cNvSpPr>
                  <a:spLocks noChangeShapeType="1"/>
                </p:cNvSpPr>
                <p:nvPr/>
              </p:nvSpPr>
              <p:spPr bwMode="auto">
                <a:xfrm>
                  <a:off x="1497" y="206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529" name="Line 78"/>
                <p:cNvSpPr>
                  <a:spLocks noChangeShapeType="1"/>
                </p:cNvSpPr>
                <p:nvPr/>
              </p:nvSpPr>
              <p:spPr bwMode="auto">
                <a:xfrm>
                  <a:off x="1552"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530" name="Line 79"/>
                <p:cNvSpPr>
                  <a:spLocks noChangeShapeType="1"/>
                </p:cNvSpPr>
                <p:nvPr/>
              </p:nvSpPr>
              <p:spPr bwMode="auto">
                <a:xfrm>
                  <a:off x="1608"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531" name="Line 80"/>
                <p:cNvSpPr>
                  <a:spLocks noChangeShapeType="1"/>
                </p:cNvSpPr>
                <p:nvPr/>
              </p:nvSpPr>
              <p:spPr bwMode="auto">
                <a:xfrm>
                  <a:off x="1664"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532" name="Line 81"/>
                <p:cNvSpPr>
                  <a:spLocks noChangeShapeType="1"/>
                </p:cNvSpPr>
                <p:nvPr/>
              </p:nvSpPr>
              <p:spPr bwMode="auto">
                <a:xfrm>
                  <a:off x="1720"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533" name="Line 82"/>
                <p:cNvSpPr>
                  <a:spLocks noChangeShapeType="1"/>
                </p:cNvSpPr>
                <p:nvPr/>
              </p:nvSpPr>
              <p:spPr bwMode="auto">
                <a:xfrm>
                  <a:off x="1776"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5384" name="Group 83"/>
            <p:cNvGrpSpPr>
              <a:grpSpLocks/>
            </p:cNvGrpSpPr>
            <p:nvPr/>
          </p:nvGrpSpPr>
          <p:grpSpPr bwMode="auto">
            <a:xfrm>
              <a:off x="1960" y="2036"/>
              <a:ext cx="423" cy="56"/>
              <a:chOff x="1960" y="2036"/>
              <a:chExt cx="423" cy="56"/>
            </a:xfrm>
          </p:grpSpPr>
          <p:sp>
            <p:nvSpPr>
              <p:cNvPr id="186518" name="Freeform 84"/>
              <p:cNvSpPr>
                <a:spLocks/>
              </p:cNvSpPr>
              <p:nvPr/>
            </p:nvSpPr>
            <p:spPr bwMode="auto">
              <a:xfrm>
                <a:off x="2271"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6519" name="Group 85"/>
              <p:cNvGrpSpPr>
                <a:grpSpLocks/>
              </p:cNvGrpSpPr>
              <p:nvPr/>
            </p:nvGrpSpPr>
            <p:grpSpPr bwMode="auto">
              <a:xfrm>
                <a:off x="1960" y="2068"/>
                <a:ext cx="303" cy="1"/>
                <a:chOff x="1960" y="2068"/>
                <a:chExt cx="303" cy="1"/>
              </a:xfrm>
            </p:grpSpPr>
            <p:sp>
              <p:nvSpPr>
                <p:cNvPr id="186520" name="Line 86"/>
                <p:cNvSpPr>
                  <a:spLocks noChangeShapeType="1"/>
                </p:cNvSpPr>
                <p:nvPr/>
              </p:nvSpPr>
              <p:spPr bwMode="auto">
                <a:xfrm>
                  <a:off x="1960"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521" name="Line 87"/>
                <p:cNvSpPr>
                  <a:spLocks noChangeShapeType="1"/>
                </p:cNvSpPr>
                <p:nvPr/>
              </p:nvSpPr>
              <p:spPr bwMode="auto">
                <a:xfrm>
                  <a:off x="2015"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522" name="Line 88"/>
                <p:cNvSpPr>
                  <a:spLocks noChangeShapeType="1"/>
                </p:cNvSpPr>
                <p:nvPr/>
              </p:nvSpPr>
              <p:spPr bwMode="auto">
                <a:xfrm>
                  <a:off x="2071"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523" name="Line 89"/>
                <p:cNvSpPr>
                  <a:spLocks noChangeShapeType="1"/>
                </p:cNvSpPr>
                <p:nvPr/>
              </p:nvSpPr>
              <p:spPr bwMode="auto">
                <a:xfrm>
                  <a:off x="2127"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524" name="Line 90"/>
                <p:cNvSpPr>
                  <a:spLocks noChangeShapeType="1"/>
                </p:cNvSpPr>
                <p:nvPr/>
              </p:nvSpPr>
              <p:spPr bwMode="auto">
                <a:xfrm>
                  <a:off x="2183"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525" name="Line 91"/>
                <p:cNvSpPr>
                  <a:spLocks noChangeShapeType="1"/>
                </p:cNvSpPr>
                <p:nvPr/>
              </p:nvSpPr>
              <p:spPr bwMode="auto">
                <a:xfrm>
                  <a:off x="2239"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5385" name="Group 92"/>
            <p:cNvGrpSpPr>
              <a:grpSpLocks/>
            </p:cNvGrpSpPr>
            <p:nvPr/>
          </p:nvGrpSpPr>
          <p:grpSpPr bwMode="auto">
            <a:xfrm>
              <a:off x="2431" y="2036"/>
              <a:ext cx="415" cy="56"/>
              <a:chOff x="2431" y="2036"/>
              <a:chExt cx="415" cy="56"/>
            </a:xfrm>
          </p:grpSpPr>
          <p:sp>
            <p:nvSpPr>
              <p:cNvPr id="186510" name="Freeform 93"/>
              <p:cNvSpPr>
                <a:spLocks/>
              </p:cNvSpPr>
              <p:nvPr/>
            </p:nvSpPr>
            <p:spPr bwMode="auto">
              <a:xfrm>
                <a:off x="2734"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6511" name="Group 94"/>
              <p:cNvGrpSpPr>
                <a:grpSpLocks/>
              </p:cNvGrpSpPr>
              <p:nvPr/>
            </p:nvGrpSpPr>
            <p:grpSpPr bwMode="auto">
              <a:xfrm>
                <a:off x="2431" y="2068"/>
                <a:ext cx="295" cy="1"/>
                <a:chOff x="2431" y="2068"/>
                <a:chExt cx="295" cy="1"/>
              </a:xfrm>
            </p:grpSpPr>
            <p:sp>
              <p:nvSpPr>
                <p:cNvPr id="186512" name="Line 95"/>
                <p:cNvSpPr>
                  <a:spLocks noChangeShapeType="1"/>
                </p:cNvSpPr>
                <p:nvPr/>
              </p:nvSpPr>
              <p:spPr bwMode="auto">
                <a:xfrm>
                  <a:off x="2431"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513" name="Line 96"/>
                <p:cNvSpPr>
                  <a:spLocks noChangeShapeType="1"/>
                </p:cNvSpPr>
                <p:nvPr/>
              </p:nvSpPr>
              <p:spPr bwMode="auto">
                <a:xfrm>
                  <a:off x="2487"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514" name="Line 97"/>
                <p:cNvSpPr>
                  <a:spLocks noChangeShapeType="1"/>
                </p:cNvSpPr>
                <p:nvPr/>
              </p:nvSpPr>
              <p:spPr bwMode="auto">
                <a:xfrm>
                  <a:off x="2542"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515" name="Line 98"/>
                <p:cNvSpPr>
                  <a:spLocks noChangeShapeType="1"/>
                </p:cNvSpPr>
                <p:nvPr/>
              </p:nvSpPr>
              <p:spPr bwMode="auto">
                <a:xfrm>
                  <a:off x="2598"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516" name="Line 99"/>
                <p:cNvSpPr>
                  <a:spLocks noChangeShapeType="1"/>
                </p:cNvSpPr>
                <p:nvPr/>
              </p:nvSpPr>
              <p:spPr bwMode="auto">
                <a:xfrm>
                  <a:off x="2654"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517" name="Line 100"/>
                <p:cNvSpPr>
                  <a:spLocks noChangeShapeType="1"/>
                </p:cNvSpPr>
                <p:nvPr/>
              </p:nvSpPr>
              <p:spPr bwMode="auto">
                <a:xfrm>
                  <a:off x="2710"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5386" name="Group 101"/>
            <p:cNvGrpSpPr>
              <a:grpSpLocks/>
            </p:cNvGrpSpPr>
            <p:nvPr/>
          </p:nvGrpSpPr>
          <p:grpSpPr bwMode="auto">
            <a:xfrm>
              <a:off x="2423" y="2347"/>
              <a:ext cx="415" cy="56"/>
              <a:chOff x="2423" y="2347"/>
              <a:chExt cx="415" cy="56"/>
            </a:xfrm>
          </p:grpSpPr>
          <p:sp>
            <p:nvSpPr>
              <p:cNvPr id="186502" name="Freeform 102"/>
              <p:cNvSpPr>
                <a:spLocks/>
              </p:cNvSpPr>
              <p:nvPr/>
            </p:nvSpPr>
            <p:spPr bwMode="auto">
              <a:xfrm>
                <a:off x="2726"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6503" name="Group 103"/>
              <p:cNvGrpSpPr>
                <a:grpSpLocks/>
              </p:cNvGrpSpPr>
              <p:nvPr/>
            </p:nvGrpSpPr>
            <p:grpSpPr bwMode="auto">
              <a:xfrm>
                <a:off x="2423" y="2371"/>
                <a:ext cx="295" cy="1"/>
                <a:chOff x="2423" y="2371"/>
                <a:chExt cx="295" cy="1"/>
              </a:xfrm>
            </p:grpSpPr>
            <p:sp>
              <p:nvSpPr>
                <p:cNvPr id="186504" name="Line 104"/>
                <p:cNvSpPr>
                  <a:spLocks noChangeShapeType="1"/>
                </p:cNvSpPr>
                <p:nvPr/>
              </p:nvSpPr>
              <p:spPr bwMode="auto">
                <a:xfrm>
                  <a:off x="2423"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505" name="Line 105"/>
                <p:cNvSpPr>
                  <a:spLocks noChangeShapeType="1"/>
                </p:cNvSpPr>
                <p:nvPr/>
              </p:nvSpPr>
              <p:spPr bwMode="auto">
                <a:xfrm>
                  <a:off x="2479"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506" name="Line 106"/>
                <p:cNvSpPr>
                  <a:spLocks noChangeShapeType="1"/>
                </p:cNvSpPr>
                <p:nvPr/>
              </p:nvSpPr>
              <p:spPr bwMode="auto">
                <a:xfrm>
                  <a:off x="2534"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507" name="Line 107"/>
                <p:cNvSpPr>
                  <a:spLocks noChangeShapeType="1"/>
                </p:cNvSpPr>
                <p:nvPr/>
              </p:nvSpPr>
              <p:spPr bwMode="auto">
                <a:xfrm>
                  <a:off x="2590"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508" name="Line 108"/>
                <p:cNvSpPr>
                  <a:spLocks noChangeShapeType="1"/>
                </p:cNvSpPr>
                <p:nvPr/>
              </p:nvSpPr>
              <p:spPr bwMode="auto">
                <a:xfrm>
                  <a:off x="2646"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509" name="Line 109"/>
                <p:cNvSpPr>
                  <a:spLocks noChangeShapeType="1"/>
                </p:cNvSpPr>
                <p:nvPr/>
              </p:nvSpPr>
              <p:spPr bwMode="auto">
                <a:xfrm>
                  <a:off x="2702"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5387" name="Group 110"/>
            <p:cNvGrpSpPr>
              <a:grpSpLocks/>
            </p:cNvGrpSpPr>
            <p:nvPr/>
          </p:nvGrpSpPr>
          <p:grpSpPr bwMode="auto">
            <a:xfrm>
              <a:off x="1960" y="2347"/>
              <a:ext cx="415" cy="56"/>
              <a:chOff x="1960" y="2347"/>
              <a:chExt cx="415" cy="56"/>
            </a:xfrm>
          </p:grpSpPr>
          <p:sp>
            <p:nvSpPr>
              <p:cNvPr id="186494" name="Freeform 111"/>
              <p:cNvSpPr>
                <a:spLocks/>
              </p:cNvSpPr>
              <p:nvPr/>
            </p:nvSpPr>
            <p:spPr bwMode="auto">
              <a:xfrm>
                <a:off x="2263"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6495" name="Group 112"/>
              <p:cNvGrpSpPr>
                <a:grpSpLocks/>
              </p:cNvGrpSpPr>
              <p:nvPr/>
            </p:nvGrpSpPr>
            <p:grpSpPr bwMode="auto">
              <a:xfrm>
                <a:off x="1960" y="2371"/>
                <a:ext cx="295" cy="1"/>
                <a:chOff x="1960" y="2371"/>
                <a:chExt cx="295" cy="1"/>
              </a:xfrm>
            </p:grpSpPr>
            <p:sp>
              <p:nvSpPr>
                <p:cNvPr id="186496" name="Line 113"/>
                <p:cNvSpPr>
                  <a:spLocks noChangeShapeType="1"/>
                </p:cNvSpPr>
                <p:nvPr/>
              </p:nvSpPr>
              <p:spPr bwMode="auto">
                <a:xfrm>
                  <a:off x="1960"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497" name="Line 114"/>
                <p:cNvSpPr>
                  <a:spLocks noChangeShapeType="1"/>
                </p:cNvSpPr>
                <p:nvPr/>
              </p:nvSpPr>
              <p:spPr bwMode="auto">
                <a:xfrm>
                  <a:off x="2015"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498" name="Line 115"/>
                <p:cNvSpPr>
                  <a:spLocks noChangeShapeType="1"/>
                </p:cNvSpPr>
                <p:nvPr/>
              </p:nvSpPr>
              <p:spPr bwMode="auto">
                <a:xfrm>
                  <a:off x="2071"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499" name="Line 116"/>
                <p:cNvSpPr>
                  <a:spLocks noChangeShapeType="1"/>
                </p:cNvSpPr>
                <p:nvPr/>
              </p:nvSpPr>
              <p:spPr bwMode="auto">
                <a:xfrm>
                  <a:off x="2127"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500" name="Line 117"/>
                <p:cNvSpPr>
                  <a:spLocks noChangeShapeType="1"/>
                </p:cNvSpPr>
                <p:nvPr/>
              </p:nvSpPr>
              <p:spPr bwMode="auto">
                <a:xfrm>
                  <a:off x="2183"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501" name="Line 118"/>
                <p:cNvSpPr>
                  <a:spLocks noChangeShapeType="1"/>
                </p:cNvSpPr>
                <p:nvPr/>
              </p:nvSpPr>
              <p:spPr bwMode="auto">
                <a:xfrm>
                  <a:off x="2239"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5388" name="Group 119"/>
            <p:cNvGrpSpPr>
              <a:grpSpLocks/>
            </p:cNvGrpSpPr>
            <p:nvPr/>
          </p:nvGrpSpPr>
          <p:grpSpPr bwMode="auto">
            <a:xfrm>
              <a:off x="1497" y="2339"/>
              <a:ext cx="415" cy="56"/>
              <a:chOff x="1497" y="2339"/>
              <a:chExt cx="415" cy="56"/>
            </a:xfrm>
          </p:grpSpPr>
          <p:sp>
            <p:nvSpPr>
              <p:cNvPr id="186486" name="Freeform 120"/>
              <p:cNvSpPr>
                <a:spLocks/>
              </p:cNvSpPr>
              <p:nvPr/>
            </p:nvSpPr>
            <p:spPr bwMode="auto">
              <a:xfrm>
                <a:off x="1800" y="2339"/>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6487" name="Group 121"/>
              <p:cNvGrpSpPr>
                <a:grpSpLocks/>
              </p:cNvGrpSpPr>
              <p:nvPr/>
            </p:nvGrpSpPr>
            <p:grpSpPr bwMode="auto">
              <a:xfrm>
                <a:off x="1497" y="2371"/>
                <a:ext cx="295" cy="1"/>
                <a:chOff x="1497" y="2371"/>
                <a:chExt cx="295" cy="1"/>
              </a:xfrm>
            </p:grpSpPr>
            <p:sp>
              <p:nvSpPr>
                <p:cNvPr id="186488" name="Line 122"/>
                <p:cNvSpPr>
                  <a:spLocks noChangeShapeType="1"/>
                </p:cNvSpPr>
                <p:nvPr/>
              </p:nvSpPr>
              <p:spPr bwMode="auto">
                <a:xfrm>
                  <a:off x="1497" y="237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489" name="Line 123"/>
                <p:cNvSpPr>
                  <a:spLocks noChangeShapeType="1"/>
                </p:cNvSpPr>
                <p:nvPr/>
              </p:nvSpPr>
              <p:spPr bwMode="auto">
                <a:xfrm>
                  <a:off x="1552"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490" name="Line 124"/>
                <p:cNvSpPr>
                  <a:spLocks noChangeShapeType="1"/>
                </p:cNvSpPr>
                <p:nvPr/>
              </p:nvSpPr>
              <p:spPr bwMode="auto">
                <a:xfrm>
                  <a:off x="1608"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491" name="Line 125"/>
                <p:cNvSpPr>
                  <a:spLocks noChangeShapeType="1"/>
                </p:cNvSpPr>
                <p:nvPr/>
              </p:nvSpPr>
              <p:spPr bwMode="auto">
                <a:xfrm>
                  <a:off x="1664"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492" name="Line 126"/>
                <p:cNvSpPr>
                  <a:spLocks noChangeShapeType="1"/>
                </p:cNvSpPr>
                <p:nvPr/>
              </p:nvSpPr>
              <p:spPr bwMode="auto">
                <a:xfrm>
                  <a:off x="1720"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493" name="Line 127"/>
                <p:cNvSpPr>
                  <a:spLocks noChangeShapeType="1"/>
                </p:cNvSpPr>
                <p:nvPr/>
              </p:nvSpPr>
              <p:spPr bwMode="auto">
                <a:xfrm>
                  <a:off x="1776"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5389" name="Group 128"/>
            <p:cNvGrpSpPr>
              <a:grpSpLocks/>
            </p:cNvGrpSpPr>
            <p:nvPr/>
          </p:nvGrpSpPr>
          <p:grpSpPr bwMode="auto">
            <a:xfrm>
              <a:off x="1489" y="2650"/>
              <a:ext cx="423" cy="56"/>
              <a:chOff x="1489" y="2650"/>
              <a:chExt cx="423" cy="56"/>
            </a:xfrm>
          </p:grpSpPr>
          <p:sp>
            <p:nvSpPr>
              <p:cNvPr id="186478" name="Freeform 129"/>
              <p:cNvSpPr>
                <a:spLocks/>
              </p:cNvSpPr>
              <p:nvPr/>
            </p:nvSpPr>
            <p:spPr bwMode="auto">
              <a:xfrm>
                <a:off x="1792" y="2650"/>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86479" name="Group 130"/>
              <p:cNvGrpSpPr>
                <a:grpSpLocks/>
              </p:cNvGrpSpPr>
              <p:nvPr/>
            </p:nvGrpSpPr>
            <p:grpSpPr bwMode="auto">
              <a:xfrm>
                <a:off x="1489" y="2674"/>
                <a:ext cx="295" cy="1"/>
                <a:chOff x="1489" y="2674"/>
                <a:chExt cx="295" cy="1"/>
              </a:xfrm>
            </p:grpSpPr>
            <p:sp>
              <p:nvSpPr>
                <p:cNvPr id="186480" name="Line 131"/>
                <p:cNvSpPr>
                  <a:spLocks noChangeShapeType="1"/>
                </p:cNvSpPr>
                <p:nvPr/>
              </p:nvSpPr>
              <p:spPr bwMode="auto">
                <a:xfrm>
                  <a:off x="1489"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481" name="Line 132"/>
                <p:cNvSpPr>
                  <a:spLocks noChangeShapeType="1"/>
                </p:cNvSpPr>
                <p:nvPr/>
              </p:nvSpPr>
              <p:spPr bwMode="auto">
                <a:xfrm>
                  <a:off x="1544"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482" name="Line 133"/>
                <p:cNvSpPr>
                  <a:spLocks noChangeShapeType="1"/>
                </p:cNvSpPr>
                <p:nvPr/>
              </p:nvSpPr>
              <p:spPr bwMode="auto">
                <a:xfrm>
                  <a:off x="1600"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483" name="Line 134"/>
                <p:cNvSpPr>
                  <a:spLocks noChangeShapeType="1"/>
                </p:cNvSpPr>
                <p:nvPr/>
              </p:nvSpPr>
              <p:spPr bwMode="auto">
                <a:xfrm>
                  <a:off x="1656"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484" name="Line 135"/>
                <p:cNvSpPr>
                  <a:spLocks noChangeShapeType="1"/>
                </p:cNvSpPr>
                <p:nvPr/>
              </p:nvSpPr>
              <p:spPr bwMode="auto">
                <a:xfrm>
                  <a:off x="1712"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485" name="Line 136"/>
                <p:cNvSpPr>
                  <a:spLocks noChangeShapeType="1"/>
                </p:cNvSpPr>
                <p:nvPr/>
              </p:nvSpPr>
              <p:spPr bwMode="auto">
                <a:xfrm>
                  <a:off x="1768"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5390" name="Group 137"/>
            <p:cNvGrpSpPr>
              <a:grpSpLocks/>
            </p:cNvGrpSpPr>
            <p:nvPr/>
          </p:nvGrpSpPr>
          <p:grpSpPr bwMode="auto">
            <a:xfrm>
              <a:off x="1968" y="2650"/>
              <a:ext cx="415" cy="56"/>
              <a:chOff x="1968" y="2650"/>
              <a:chExt cx="415" cy="56"/>
            </a:xfrm>
          </p:grpSpPr>
          <p:sp>
            <p:nvSpPr>
              <p:cNvPr id="186470" name="Freeform 138"/>
              <p:cNvSpPr>
                <a:spLocks/>
              </p:cNvSpPr>
              <p:nvPr/>
            </p:nvSpPr>
            <p:spPr bwMode="auto">
              <a:xfrm>
                <a:off x="2271"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6471" name="Group 139"/>
              <p:cNvGrpSpPr>
                <a:grpSpLocks/>
              </p:cNvGrpSpPr>
              <p:nvPr/>
            </p:nvGrpSpPr>
            <p:grpSpPr bwMode="auto">
              <a:xfrm>
                <a:off x="1968" y="2674"/>
                <a:ext cx="295" cy="1"/>
                <a:chOff x="1968" y="2674"/>
                <a:chExt cx="295" cy="1"/>
              </a:xfrm>
            </p:grpSpPr>
            <p:sp>
              <p:nvSpPr>
                <p:cNvPr id="186472" name="Line 140"/>
                <p:cNvSpPr>
                  <a:spLocks noChangeShapeType="1"/>
                </p:cNvSpPr>
                <p:nvPr/>
              </p:nvSpPr>
              <p:spPr bwMode="auto">
                <a:xfrm>
                  <a:off x="196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473" name="Line 141"/>
                <p:cNvSpPr>
                  <a:spLocks noChangeShapeType="1"/>
                </p:cNvSpPr>
                <p:nvPr/>
              </p:nvSpPr>
              <p:spPr bwMode="auto">
                <a:xfrm>
                  <a:off x="2023"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474" name="Line 142"/>
                <p:cNvSpPr>
                  <a:spLocks noChangeShapeType="1"/>
                </p:cNvSpPr>
                <p:nvPr/>
              </p:nvSpPr>
              <p:spPr bwMode="auto">
                <a:xfrm>
                  <a:off x="2079"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475" name="Line 143"/>
                <p:cNvSpPr>
                  <a:spLocks noChangeShapeType="1"/>
                </p:cNvSpPr>
                <p:nvPr/>
              </p:nvSpPr>
              <p:spPr bwMode="auto">
                <a:xfrm>
                  <a:off x="213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476" name="Line 144"/>
                <p:cNvSpPr>
                  <a:spLocks noChangeShapeType="1"/>
                </p:cNvSpPr>
                <p:nvPr/>
              </p:nvSpPr>
              <p:spPr bwMode="auto">
                <a:xfrm>
                  <a:off x="219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477" name="Line 145"/>
                <p:cNvSpPr>
                  <a:spLocks noChangeShapeType="1"/>
                </p:cNvSpPr>
                <p:nvPr/>
              </p:nvSpPr>
              <p:spPr bwMode="auto">
                <a:xfrm>
                  <a:off x="2247"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5391" name="Group 146"/>
            <p:cNvGrpSpPr>
              <a:grpSpLocks/>
            </p:cNvGrpSpPr>
            <p:nvPr/>
          </p:nvGrpSpPr>
          <p:grpSpPr bwMode="auto">
            <a:xfrm>
              <a:off x="1489" y="2953"/>
              <a:ext cx="423" cy="56"/>
              <a:chOff x="1489" y="2953"/>
              <a:chExt cx="423" cy="56"/>
            </a:xfrm>
          </p:grpSpPr>
          <p:sp>
            <p:nvSpPr>
              <p:cNvPr id="186462" name="Freeform 147"/>
              <p:cNvSpPr>
                <a:spLocks/>
              </p:cNvSpPr>
              <p:nvPr/>
            </p:nvSpPr>
            <p:spPr bwMode="auto">
              <a:xfrm>
                <a:off x="1792" y="2953"/>
                <a:ext cx="120" cy="56"/>
              </a:xfrm>
              <a:custGeom>
                <a:avLst/>
                <a:gdLst>
                  <a:gd name="T0" fmla="*/ 120 w 120"/>
                  <a:gd name="T1" fmla="*/ 32 h 56"/>
                  <a:gd name="T2" fmla="*/ 0 w 120"/>
                  <a:gd name="T3" fmla="*/ 56 h 56"/>
                  <a:gd name="T4" fmla="*/ 0 w 120"/>
                  <a:gd name="T5" fmla="*/ 32 h 56"/>
                  <a:gd name="T6" fmla="*/ 0 w 120"/>
                  <a:gd name="T7" fmla="*/ 0 h 56"/>
                  <a:gd name="T8" fmla="*/ 120 w 120"/>
                  <a:gd name="T9" fmla="*/ 32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32"/>
                    </a:moveTo>
                    <a:lnTo>
                      <a:pt x="0" y="56"/>
                    </a:lnTo>
                    <a:lnTo>
                      <a:pt x="0" y="32"/>
                    </a:lnTo>
                    <a:lnTo>
                      <a:pt x="0" y="0"/>
                    </a:lnTo>
                    <a:lnTo>
                      <a:pt x="120" y="32"/>
                    </a:lnTo>
                    <a:close/>
                  </a:path>
                </a:pathLst>
              </a:custGeom>
              <a:solidFill>
                <a:schemeClr val="bg2"/>
              </a:solidFill>
              <a:ln w="9525">
                <a:solidFill>
                  <a:schemeClr val="bg2"/>
                </a:solidFill>
                <a:round/>
                <a:headEnd/>
                <a:tailEnd/>
              </a:ln>
            </p:spPr>
            <p:txBody>
              <a:bodyPr/>
              <a:lstStyle/>
              <a:p>
                <a:endParaRPr lang="en-US"/>
              </a:p>
            </p:txBody>
          </p:sp>
          <p:grpSp>
            <p:nvGrpSpPr>
              <p:cNvPr id="186463" name="Group 148"/>
              <p:cNvGrpSpPr>
                <a:grpSpLocks/>
              </p:cNvGrpSpPr>
              <p:nvPr/>
            </p:nvGrpSpPr>
            <p:grpSpPr bwMode="auto">
              <a:xfrm>
                <a:off x="1489" y="2985"/>
                <a:ext cx="295" cy="1"/>
                <a:chOff x="1489" y="2985"/>
                <a:chExt cx="295" cy="1"/>
              </a:xfrm>
            </p:grpSpPr>
            <p:sp>
              <p:nvSpPr>
                <p:cNvPr id="186464" name="Line 149"/>
                <p:cNvSpPr>
                  <a:spLocks noChangeShapeType="1"/>
                </p:cNvSpPr>
                <p:nvPr/>
              </p:nvSpPr>
              <p:spPr bwMode="auto">
                <a:xfrm>
                  <a:off x="1489"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465" name="Line 150"/>
                <p:cNvSpPr>
                  <a:spLocks noChangeShapeType="1"/>
                </p:cNvSpPr>
                <p:nvPr/>
              </p:nvSpPr>
              <p:spPr bwMode="auto">
                <a:xfrm>
                  <a:off x="1544"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466" name="Line 151"/>
                <p:cNvSpPr>
                  <a:spLocks noChangeShapeType="1"/>
                </p:cNvSpPr>
                <p:nvPr/>
              </p:nvSpPr>
              <p:spPr bwMode="auto">
                <a:xfrm>
                  <a:off x="1600"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467" name="Line 152"/>
                <p:cNvSpPr>
                  <a:spLocks noChangeShapeType="1"/>
                </p:cNvSpPr>
                <p:nvPr/>
              </p:nvSpPr>
              <p:spPr bwMode="auto">
                <a:xfrm>
                  <a:off x="1656"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468" name="Line 153"/>
                <p:cNvSpPr>
                  <a:spLocks noChangeShapeType="1"/>
                </p:cNvSpPr>
                <p:nvPr/>
              </p:nvSpPr>
              <p:spPr bwMode="auto">
                <a:xfrm>
                  <a:off x="1712"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469" name="Line 154"/>
                <p:cNvSpPr>
                  <a:spLocks noChangeShapeType="1"/>
                </p:cNvSpPr>
                <p:nvPr/>
              </p:nvSpPr>
              <p:spPr bwMode="auto">
                <a:xfrm>
                  <a:off x="1768"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5392" name="Group 155"/>
            <p:cNvGrpSpPr>
              <a:grpSpLocks/>
            </p:cNvGrpSpPr>
            <p:nvPr/>
          </p:nvGrpSpPr>
          <p:grpSpPr bwMode="auto">
            <a:xfrm>
              <a:off x="1952" y="2953"/>
              <a:ext cx="415" cy="56"/>
              <a:chOff x="1952" y="2953"/>
              <a:chExt cx="415" cy="56"/>
            </a:xfrm>
          </p:grpSpPr>
          <p:sp>
            <p:nvSpPr>
              <p:cNvPr id="186454" name="Freeform 156"/>
              <p:cNvSpPr>
                <a:spLocks/>
              </p:cNvSpPr>
              <p:nvPr/>
            </p:nvSpPr>
            <p:spPr bwMode="auto">
              <a:xfrm>
                <a:off x="2255"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6455" name="Group 157"/>
              <p:cNvGrpSpPr>
                <a:grpSpLocks/>
              </p:cNvGrpSpPr>
              <p:nvPr/>
            </p:nvGrpSpPr>
            <p:grpSpPr bwMode="auto">
              <a:xfrm>
                <a:off x="1952" y="2985"/>
                <a:ext cx="295" cy="1"/>
                <a:chOff x="1952" y="2985"/>
                <a:chExt cx="295" cy="1"/>
              </a:xfrm>
            </p:grpSpPr>
            <p:sp>
              <p:nvSpPr>
                <p:cNvPr id="186456" name="Line 158"/>
                <p:cNvSpPr>
                  <a:spLocks noChangeShapeType="1"/>
                </p:cNvSpPr>
                <p:nvPr/>
              </p:nvSpPr>
              <p:spPr bwMode="auto">
                <a:xfrm>
                  <a:off x="1952"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457" name="Line 159"/>
                <p:cNvSpPr>
                  <a:spLocks noChangeShapeType="1"/>
                </p:cNvSpPr>
                <p:nvPr/>
              </p:nvSpPr>
              <p:spPr bwMode="auto">
                <a:xfrm>
                  <a:off x="2008" y="2985"/>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458" name="Line 160"/>
                <p:cNvSpPr>
                  <a:spLocks noChangeShapeType="1"/>
                </p:cNvSpPr>
                <p:nvPr/>
              </p:nvSpPr>
              <p:spPr bwMode="auto">
                <a:xfrm>
                  <a:off x="2063"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459" name="Line 161"/>
                <p:cNvSpPr>
                  <a:spLocks noChangeShapeType="1"/>
                </p:cNvSpPr>
                <p:nvPr/>
              </p:nvSpPr>
              <p:spPr bwMode="auto">
                <a:xfrm>
                  <a:off x="2119"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460" name="Line 162"/>
                <p:cNvSpPr>
                  <a:spLocks noChangeShapeType="1"/>
                </p:cNvSpPr>
                <p:nvPr/>
              </p:nvSpPr>
              <p:spPr bwMode="auto">
                <a:xfrm>
                  <a:off x="217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461" name="Line 163"/>
                <p:cNvSpPr>
                  <a:spLocks noChangeShapeType="1"/>
                </p:cNvSpPr>
                <p:nvPr/>
              </p:nvSpPr>
              <p:spPr bwMode="auto">
                <a:xfrm>
                  <a:off x="2231"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5393" name="Group 164"/>
            <p:cNvGrpSpPr>
              <a:grpSpLocks/>
            </p:cNvGrpSpPr>
            <p:nvPr/>
          </p:nvGrpSpPr>
          <p:grpSpPr bwMode="auto">
            <a:xfrm>
              <a:off x="2415" y="2953"/>
              <a:ext cx="415" cy="56"/>
              <a:chOff x="2415" y="2953"/>
              <a:chExt cx="415" cy="56"/>
            </a:xfrm>
          </p:grpSpPr>
          <p:sp>
            <p:nvSpPr>
              <p:cNvPr id="186446" name="Freeform 165"/>
              <p:cNvSpPr>
                <a:spLocks/>
              </p:cNvSpPr>
              <p:nvPr/>
            </p:nvSpPr>
            <p:spPr bwMode="auto">
              <a:xfrm>
                <a:off x="2718"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6447" name="Group 166"/>
              <p:cNvGrpSpPr>
                <a:grpSpLocks/>
              </p:cNvGrpSpPr>
              <p:nvPr/>
            </p:nvGrpSpPr>
            <p:grpSpPr bwMode="auto">
              <a:xfrm>
                <a:off x="2415" y="2985"/>
                <a:ext cx="295" cy="1"/>
                <a:chOff x="2415" y="2985"/>
                <a:chExt cx="295" cy="1"/>
              </a:xfrm>
            </p:grpSpPr>
            <p:sp>
              <p:nvSpPr>
                <p:cNvPr id="186448" name="Line 167"/>
                <p:cNvSpPr>
                  <a:spLocks noChangeShapeType="1"/>
                </p:cNvSpPr>
                <p:nvPr/>
              </p:nvSpPr>
              <p:spPr bwMode="auto">
                <a:xfrm>
                  <a:off x="241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449" name="Line 168"/>
                <p:cNvSpPr>
                  <a:spLocks noChangeShapeType="1"/>
                </p:cNvSpPr>
                <p:nvPr/>
              </p:nvSpPr>
              <p:spPr bwMode="auto">
                <a:xfrm>
                  <a:off x="2471"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450" name="Line 169"/>
                <p:cNvSpPr>
                  <a:spLocks noChangeShapeType="1"/>
                </p:cNvSpPr>
                <p:nvPr/>
              </p:nvSpPr>
              <p:spPr bwMode="auto">
                <a:xfrm>
                  <a:off x="2526"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451" name="Line 170"/>
                <p:cNvSpPr>
                  <a:spLocks noChangeShapeType="1"/>
                </p:cNvSpPr>
                <p:nvPr/>
              </p:nvSpPr>
              <p:spPr bwMode="auto">
                <a:xfrm>
                  <a:off x="2582"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452" name="Line 171"/>
                <p:cNvSpPr>
                  <a:spLocks noChangeShapeType="1"/>
                </p:cNvSpPr>
                <p:nvPr/>
              </p:nvSpPr>
              <p:spPr bwMode="auto">
                <a:xfrm>
                  <a:off x="2638"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453" name="Line 172"/>
                <p:cNvSpPr>
                  <a:spLocks noChangeShapeType="1"/>
                </p:cNvSpPr>
                <p:nvPr/>
              </p:nvSpPr>
              <p:spPr bwMode="auto">
                <a:xfrm>
                  <a:off x="2694"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5394" name="Group 173"/>
            <p:cNvGrpSpPr>
              <a:grpSpLocks/>
            </p:cNvGrpSpPr>
            <p:nvPr/>
          </p:nvGrpSpPr>
          <p:grpSpPr bwMode="auto">
            <a:xfrm>
              <a:off x="2838" y="1741"/>
              <a:ext cx="40" cy="1260"/>
              <a:chOff x="2838" y="1741"/>
              <a:chExt cx="40" cy="1260"/>
            </a:xfrm>
          </p:grpSpPr>
          <p:sp>
            <p:nvSpPr>
              <p:cNvPr id="186436" name="Oval 174"/>
              <p:cNvSpPr>
                <a:spLocks noChangeArrowheads="1"/>
              </p:cNvSpPr>
              <p:nvPr/>
            </p:nvSpPr>
            <p:spPr bwMode="auto">
              <a:xfrm>
                <a:off x="2838" y="1741"/>
                <a:ext cx="40" cy="40"/>
              </a:xfrm>
              <a:prstGeom prst="ellipse">
                <a:avLst/>
              </a:prstGeom>
              <a:solidFill>
                <a:schemeClr val="bg2"/>
              </a:solidFill>
              <a:ln w="9525">
                <a:solidFill>
                  <a:schemeClr val="bg2"/>
                </a:solidFill>
                <a:round/>
                <a:headEnd/>
                <a:tailEnd/>
              </a:ln>
            </p:spPr>
            <p:txBody>
              <a:bodyPr/>
              <a:lstStyle/>
              <a:p>
                <a:endParaRPr lang="en-US"/>
              </a:p>
            </p:txBody>
          </p:sp>
          <p:sp>
            <p:nvSpPr>
              <p:cNvPr id="186437" name="Oval 175"/>
              <p:cNvSpPr>
                <a:spLocks noChangeArrowheads="1"/>
              </p:cNvSpPr>
              <p:nvPr/>
            </p:nvSpPr>
            <p:spPr bwMode="auto">
              <a:xfrm>
                <a:off x="2838" y="1741"/>
                <a:ext cx="40" cy="40"/>
              </a:xfrm>
              <a:prstGeom prst="ellipse">
                <a:avLst/>
              </a:prstGeom>
              <a:solidFill>
                <a:schemeClr val="bg2"/>
              </a:solidFill>
              <a:ln w="25400">
                <a:solidFill>
                  <a:schemeClr val="bg2"/>
                </a:solidFill>
                <a:round/>
                <a:headEnd/>
                <a:tailEnd/>
              </a:ln>
            </p:spPr>
            <p:txBody>
              <a:bodyPr/>
              <a:lstStyle/>
              <a:p>
                <a:endParaRPr lang="en-US"/>
              </a:p>
            </p:txBody>
          </p:sp>
          <p:sp>
            <p:nvSpPr>
              <p:cNvPr id="186438" name="Oval 176"/>
              <p:cNvSpPr>
                <a:spLocks noChangeArrowheads="1"/>
              </p:cNvSpPr>
              <p:nvPr/>
            </p:nvSpPr>
            <p:spPr bwMode="auto">
              <a:xfrm>
                <a:off x="2846" y="2044"/>
                <a:ext cx="32" cy="32"/>
              </a:xfrm>
              <a:prstGeom prst="ellipse">
                <a:avLst/>
              </a:prstGeom>
              <a:solidFill>
                <a:schemeClr val="bg2"/>
              </a:solidFill>
              <a:ln w="9525">
                <a:solidFill>
                  <a:schemeClr val="bg2"/>
                </a:solidFill>
                <a:round/>
                <a:headEnd/>
                <a:tailEnd/>
              </a:ln>
            </p:spPr>
            <p:txBody>
              <a:bodyPr/>
              <a:lstStyle/>
              <a:p>
                <a:endParaRPr lang="en-US"/>
              </a:p>
            </p:txBody>
          </p:sp>
          <p:sp>
            <p:nvSpPr>
              <p:cNvPr id="186439" name="Oval 177"/>
              <p:cNvSpPr>
                <a:spLocks noChangeArrowheads="1"/>
              </p:cNvSpPr>
              <p:nvPr/>
            </p:nvSpPr>
            <p:spPr bwMode="auto">
              <a:xfrm>
                <a:off x="2846" y="2044"/>
                <a:ext cx="32" cy="32"/>
              </a:xfrm>
              <a:prstGeom prst="ellipse">
                <a:avLst/>
              </a:prstGeom>
              <a:solidFill>
                <a:schemeClr val="bg2"/>
              </a:solidFill>
              <a:ln w="25400">
                <a:solidFill>
                  <a:schemeClr val="bg2"/>
                </a:solidFill>
                <a:round/>
                <a:headEnd/>
                <a:tailEnd/>
              </a:ln>
            </p:spPr>
            <p:txBody>
              <a:bodyPr/>
              <a:lstStyle/>
              <a:p>
                <a:endParaRPr lang="en-US"/>
              </a:p>
            </p:txBody>
          </p:sp>
          <p:sp>
            <p:nvSpPr>
              <p:cNvPr id="186440" name="Oval 178"/>
              <p:cNvSpPr>
                <a:spLocks noChangeArrowheads="1"/>
              </p:cNvSpPr>
              <p:nvPr/>
            </p:nvSpPr>
            <p:spPr bwMode="auto">
              <a:xfrm>
                <a:off x="2846" y="2355"/>
                <a:ext cx="32" cy="32"/>
              </a:xfrm>
              <a:prstGeom prst="ellipse">
                <a:avLst/>
              </a:prstGeom>
              <a:solidFill>
                <a:schemeClr val="bg2"/>
              </a:solidFill>
              <a:ln w="9525">
                <a:solidFill>
                  <a:schemeClr val="bg2"/>
                </a:solidFill>
                <a:round/>
                <a:headEnd/>
                <a:tailEnd/>
              </a:ln>
            </p:spPr>
            <p:txBody>
              <a:bodyPr/>
              <a:lstStyle/>
              <a:p>
                <a:endParaRPr lang="en-US"/>
              </a:p>
            </p:txBody>
          </p:sp>
          <p:sp>
            <p:nvSpPr>
              <p:cNvPr id="186441" name="Oval 179"/>
              <p:cNvSpPr>
                <a:spLocks noChangeArrowheads="1"/>
              </p:cNvSpPr>
              <p:nvPr/>
            </p:nvSpPr>
            <p:spPr bwMode="auto">
              <a:xfrm>
                <a:off x="2846"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86442" name="Oval 180"/>
              <p:cNvSpPr>
                <a:spLocks noChangeArrowheads="1"/>
              </p:cNvSpPr>
              <p:nvPr/>
            </p:nvSpPr>
            <p:spPr bwMode="auto">
              <a:xfrm>
                <a:off x="2838" y="2658"/>
                <a:ext cx="40" cy="32"/>
              </a:xfrm>
              <a:prstGeom prst="ellipse">
                <a:avLst/>
              </a:prstGeom>
              <a:solidFill>
                <a:schemeClr val="bg2"/>
              </a:solidFill>
              <a:ln w="9525">
                <a:solidFill>
                  <a:schemeClr val="bg2"/>
                </a:solidFill>
                <a:round/>
                <a:headEnd/>
                <a:tailEnd/>
              </a:ln>
            </p:spPr>
            <p:txBody>
              <a:bodyPr/>
              <a:lstStyle/>
              <a:p>
                <a:endParaRPr lang="en-US"/>
              </a:p>
            </p:txBody>
          </p:sp>
          <p:sp>
            <p:nvSpPr>
              <p:cNvPr id="186443" name="Oval 181"/>
              <p:cNvSpPr>
                <a:spLocks noChangeArrowheads="1"/>
              </p:cNvSpPr>
              <p:nvPr/>
            </p:nvSpPr>
            <p:spPr bwMode="auto">
              <a:xfrm>
                <a:off x="2838" y="2658"/>
                <a:ext cx="40" cy="32"/>
              </a:xfrm>
              <a:prstGeom prst="ellipse">
                <a:avLst/>
              </a:prstGeom>
              <a:solidFill>
                <a:schemeClr val="bg2"/>
              </a:solidFill>
              <a:ln w="25400">
                <a:solidFill>
                  <a:schemeClr val="bg2"/>
                </a:solidFill>
                <a:round/>
                <a:headEnd/>
                <a:tailEnd/>
              </a:ln>
            </p:spPr>
            <p:txBody>
              <a:bodyPr/>
              <a:lstStyle/>
              <a:p>
                <a:endParaRPr lang="en-US"/>
              </a:p>
            </p:txBody>
          </p:sp>
          <p:sp>
            <p:nvSpPr>
              <p:cNvPr id="186444" name="Oval 182"/>
              <p:cNvSpPr>
                <a:spLocks noChangeArrowheads="1"/>
              </p:cNvSpPr>
              <p:nvPr/>
            </p:nvSpPr>
            <p:spPr bwMode="auto">
              <a:xfrm>
                <a:off x="2838" y="2969"/>
                <a:ext cx="32" cy="32"/>
              </a:xfrm>
              <a:prstGeom prst="ellipse">
                <a:avLst/>
              </a:prstGeom>
              <a:solidFill>
                <a:schemeClr val="bg2"/>
              </a:solidFill>
              <a:ln w="9525">
                <a:solidFill>
                  <a:schemeClr val="bg2"/>
                </a:solidFill>
                <a:round/>
                <a:headEnd/>
                <a:tailEnd/>
              </a:ln>
            </p:spPr>
            <p:txBody>
              <a:bodyPr/>
              <a:lstStyle/>
              <a:p>
                <a:endParaRPr lang="en-US"/>
              </a:p>
            </p:txBody>
          </p:sp>
          <p:sp>
            <p:nvSpPr>
              <p:cNvPr id="186445" name="Oval 183"/>
              <p:cNvSpPr>
                <a:spLocks noChangeArrowheads="1"/>
              </p:cNvSpPr>
              <p:nvPr/>
            </p:nvSpPr>
            <p:spPr bwMode="auto">
              <a:xfrm>
                <a:off x="2838" y="2969"/>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5395" name="Group 184"/>
            <p:cNvGrpSpPr>
              <a:grpSpLocks/>
            </p:cNvGrpSpPr>
            <p:nvPr/>
          </p:nvGrpSpPr>
          <p:grpSpPr bwMode="auto">
            <a:xfrm>
              <a:off x="1912" y="3272"/>
              <a:ext cx="32" cy="335"/>
              <a:chOff x="1912" y="3272"/>
              <a:chExt cx="32" cy="335"/>
            </a:xfrm>
          </p:grpSpPr>
          <p:sp>
            <p:nvSpPr>
              <p:cNvPr id="186432" name="Oval 185"/>
              <p:cNvSpPr>
                <a:spLocks noChangeArrowheads="1"/>
              </p:cNvSpPr>
              <p:nvPr/>
            </p:nvSpPr>
            <p:spPr bwMode="auto">
              <a:xfrm>
                <a:off x="1912" y="3272"/>
                <a:ext cx="32" cy="32"/>
              </a:xfrm>
              <a:prstGeom prst="ellipse">
                <a:avLst/>
              </a:prstGeom>
              <a:solidFill>
                <a:schemeClr val="bg2"/>
              </a:solidFill>
              <a:ln w="9525">
                <a:solidFill>
                  <a:schemeClr val="bg2"/>
                </a:solidFill>
                <a:round/>
                <a:headEnd/>
                <a:tailEnd/>
              </a:ln>
            </p:spPr>
            <p:txBody>
              <a:bodyPr/>
              <a:lstStyle/>
              <a:p>
                <a:endParaRPr lang="en-US"/>
              </a:p>
            </p:txBody>
          </p:sp>
          <p:sp>
            <p:nvSpPr>
              <p:cNvPr id="186433" name="Oval 186"/>
              <p:cNvSpPr>
                <a:spLocks noChangeArrowheads="1"/>
              </p:cNvSpPr>
              <p:nvPr/>
            </p:nvSpPr>
            <p:spPr bwMode="auto">
              <a:xfrm>
                <a:off x="1912"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86434" name="Oval 187"/>
              <p:cNvSpPr>
                <a:spLocks noChangeArrowheads="1"/>
              </p:cNvSpPr>
              <p:nvPr/>
            </p:nvSpPr>
            <p:spPr bwMode="auto">
              <a:xfrm>
                <a:off x="1912" y="3575"/>
                <a:ext cx="32" cy="32"/>
              </a:xfrm>
              <a:prstGeom prst="ellipse">
                <a:avLst/>
              </a:prstGeom>
              <a:solidFill>
                <a:schemeClr val="bg2"/>
              </a:solidFill>
              <a:ln w="9525">
                <a:solidFill>
                  <a:schemeClr val="bg2"/>
                </a:solidFill>
                <a:round/>
                <a:headEnd/>
                <a:tailEnd/>
              </a:ln>
            </p:spPr>
            <p:txBody>
              <a:bodyPr/>
              <a:lstStyle/>
              <a:p>
                <a:endParaRPr lang="en-US"/>
              </a:p>
            </p:txBody>
          </p:sp>
          <p:sp>
            <p:nvSpPr>
              <p:cNvPr id="186435" name="Oval 188"/>
              <p:cNvSpPr>
                <a:spLocks noChangeArrowheads="1"/>
              </p:cNvSpPr>
              <p:nvPr/>
            </p:nvSpPr>
            <p:spPr bwMode="auto">
              <a:xfrm>
                <a:off x="1912" y="3575"/>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5396" name="Group 189"/>
            <p:cNvGrpSpPr>
              <a:grpSpLocks/>
            </p:cNvGrpSpPr>
            <p:nvPr/>
          </p:nvGrpSpPr>
          <p:grpSpPr bwMode="auto">
            <a:xfrm>
              <a:off x="1449" y="3272"/>
              <a:ext cx="40" cy="335"/>
              <a:chOff x="1449" y="3272"/>
              <a:chExt cx="40" cy="335"/>
            </a:xfrm>
          </p:grpSpPr>
          <p:sp>
            <p:nvSpPr>
              <p:cNvPr id="186428" name="Oval 190"/>
              <p:cNvSpPr>
                <a:spLocks noChangeArrowheads="1"/>
              </p:cNvSpPr>
              <p:nvPr/>
            </p:nvSpPr>
            <p:spPr bwMode="auto">
              <a:xfrm>
                <a:off x="1449" y="3272"/>
                <a:ext cx="40" cy="32"/>
              </a:xfrm>
              <a:prstGeom prst="ellipse">
                <a:avLst/>
              </a:prstGeom>
              <a:solidFill>
                <a:schemeClr val="bg2"/>
              </a:solidFill>
              <a:ln w="9525">
                <a:solidFill>
                  <a:schemeClr val="bg2"/>
                </a:solidFill>
                <a:round/>
                <a:headEnd/>
                <a:tailEnd/>
              </a:ln>
            </p:spPr>
            <p:txBody>
              <a:bodyPr/>
              <a:lstStyle/>
              <a:p>
                <a:endParaRPr lang="en-US"/>
              </a:p>
            </p:txBody>
          </p:sp>
          <p:sp>
            <p:nvSpPr>
              <p:cNvPr id="186429" name="Oval 191"/>
              <p:cNvSpPr>
                <a:spLocks noChangeArrowheads="1"/>
              </p:cNvSpPr>
              <p:nvPr/>
            </p:nvSpPr>
            <p:spPr bwMode="auto">
              <a:xfrm>
                <a:off x="1449" y="3272"/>
                <a:ext cx="40" cy="32"/>
              </a:xfrm>
              <a:prstGeom prst="ellipse">
                <a:avLst/>
              </a:prstGeom>
              <a:solidFill>
                <a:schemeClr val="bg2"/>
              </a:solidFill>
              <a:ln w="25400">
                <a:solidFill>
                  <a:schemeClr val="bg2"/>
                </a:solidFill>
                <a:round/>
                <a:headEnd/>
                <a:tailEnd/>
              </a:ln>
            </p:spPr>
            <p:txBody>
              <a:bodyPr/>
              <a:lstStyle/>
              <a:p>
                <a:endParaRPr lang="en-US"/>
              </a:p>
            </p:txBody>
          </p:sp>
          <p:sp>
            <p:nvSpPr>
              <p:cNvPr id="186430" name="Oval 192"/>
              <p:cNvSpPr>
                <a:spLocks noChangeArrowheads="1"/>
              </p:cNvSpPr>
              <p:nvPr/>
            </p:nvSpPr>
            <p:spPr bwMode="auto">
              <a:xfrm>
                <a:off x="1449" y="3575"/>
                <a:ext cx="40" cy="32"/>
              </a:xfrm>
              <a:prstGeom prst="ellipse">
                <a:avLst/>
              </a:prstGeom>
              <a:solidFill>
                <a:schemeClr val="bg2"/>
              </a:solidFill>
              <a:ln w="9525">
                <a:solidFill>
                  <a:schemeClr val="bg2"/>
                </a:solidFill>
                <a:round/>
                <a:headEnd/>
                <a:tailEnd/>
              </a:ln>
            </p:spPr>
            <p:txBody>
              <a:bodyPr/>
              <a:lstStyle/>
              <a:p>
                <a:endParaRPr lang="en-US"/>
              </a:p>
            </p:txBody>
          </p:sp>
          <p:sp>
            <p:nvSpPr>
              <p:cNvPr id="186431" name="Oval 193"/>
              <p:cNvSpPr>
                <a:spLocks noChangeArrowheads="1"/>
              </p:cNvSpPr>
              <p:nvPr/>
            </p:nvSpPr>
            <p:spPr bwMode="auto">
              <a:xfrm>
                <a:off x="1449" y="3575"/>
                <a:ext cx="40" cy="32"/>
              </a:xfrm>
              <a:prstGeom prst="ellipse">
                <a:avLst/>
              </a:prstGeom>
              <a:solidFill>
                <a:schemeClr val="bg2"/>
              </a:solidFill>
              <a:ln w="25400">
                <a:solidFill>
                  <a:schemeClr val="bg2"/>
                </a:solidFill>
                <a:round/>
                <a:headEnd/>
                <a:tailEnd/>
              </a:ln>
            </p:spPr>
            <p:txBody>
              <a:bodyPr/>
              <a:lstStyle/>
              <a:p>
                <a:endParaRPr lang="en-US"/>
              </a:p>
            </p:txBody>
          </p:sp>
        </p:grpSp>
        <p:grpSp>
          <p:nvGrpSpPr>
            <p:cNvPr id="185397" name="Group 194"/>
            <p:cNvGrpSpPr>
              <a:grpSpLocks/>
            </p:cNvGrpSpPr>
            <p:nvPr/>
          </p:nvGrpSpPr>
          <p:grpSpPr bwMode="auto">
            <a:xfrm>
              <a:off x="2367" y="3272"/>
              <a:ext cx="32" cy="335"/>
              <a:chOff x="2367" y="3272"/>
              <a:chExt cx="32" cy="335"/>
            </a:xfrm>
          </p:grpSpPr>
          <p:sp>
            <p:nvSpPr>
              <p:cNvPr id="186424" name="Oval 195"/>
              <p:cNvSpPr>
                <a:spLocks noChangeArrowheads="1"/>
              </p:cNvSpPr>
              <p:nvPr/>
            </p:nvSpPr>
            <p:spPr bwMode="auto">
              <a:xfrm>
                <a:off x="2367" y="3272"/>
                <a:ext cx="32" cy="32"/>
              </a:xfrm>
              <a:prstGeom prst="ellipse">
                <a:avLst/>
              </a:prstGeom>
              <a:solidFill>
                <a:schemeClr val="bg2"/>
              </a:solidFill>
              <a:ln w="9525">
                <a:solidFill>
                  <a:schemeClr val="bg2"/>
                </a:solidFill>
                <a:round/>
                <a:headEnd/>
                <a:tailEnd/>
              </a:ln>
            </p:spPr>
            <p:txBody>
              <a:bodyPr/>
              <a:lstStyle/>
              <a:p>
                <a:endParaRPr lang="en-US"/>
              </a:p>
            </p:txBody>
          </p:sp>
          <p:sp>
            <p:nvSpPr>
              <p:cNvPr id="186425" name="Oval 196"/>
              <p:cNvSpPr>
                <a:spLocks noChangeArrowheads="1"/>
              </p:cNvSpPr>
              <p:nvPr/>
            </p:nvSpPr>
            <p:spPr bwMode="auto">
              <a:xfrm>
                <a:off x="2367"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86426" name="Oval 197"/>
              <p:cNvSpPr>
                <a:spLocks noChangeArrowheads="1"/>
              </p:cNvSpPr>
              <p:nvPr/>
            </p:nvSpPr>
            <p:spPr bwMode="auto">
              <a:xfrm>
                <a:off x="2367" y="3575"/>
                <a:ext cx="32" cy="32"/>
              </a:xfrm>
              <a:prstGeom prst="ellipse">
                <a:avLst/>
              </a:prstGeom>
              <a:solidFill>
                <a:schemeClr val="bg2"/>
              </a:solidFill>
              <a:ln w="9525">
                <a:solidFill>
                  <a:schemeClr val="bg2"/>
                </a:solidFill>
                <a:round/>
                <a:headEnd/>
                <a:tailEnd/>
              </a:ln>
            </p:spPr>
            <p:txBody>
              <a:bodyPr/>
              <a:lstStyle/>
              <a:p>
                <a:endParaRPr lang="en-US"/>
              </a:p>
            </p:txBody>
          </p:sp>
          <p:sp>
            <p:nvSpPr>
              <p:cNvPr id="186427" name="Oval 198"/>
              <p:cNvSpPr>
                <a:spLocks noChangeArrowheads="1"/>
              </p:cNvSpPr>
              <p:nvPr/>
            </p:nvSpPr>
            <p:spPr bwMode="auto">
              <a:xfrm>
                <a:off x="2367" y="3575"/>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5398" name="Group 199"/>
            <p:cNvGrpSpPr>
              <a:grpSpLocks/>
            </p:cNvGrpSpPr>
            <p:nvPr/>
          </p:nvGrpSpPr>
          <p:grpSpPr bwMode="auto">
            <a:xfrm>
              <a:off x="2822" y="3272"/>
              <a:ext cx="40" cy="335"/>
              <a:chOff x="2822" y="3272"/>
              <a:chExt cx="40" cy="335"/>
            </a:xfrm>
          </p:grpSpPr>
          <p:sp>
            <p:nvSpPr>
              <p:cNvPr id="186420" name="Oval 200"/>
              <p:cNvSpPr>
                <a:spLocks noChangeArrowheads="1"/>
              </p:cNvSpPr>
              <p:nvPr/>
            </p:nvSpPr>
            <p:spPr bwMode="auto">
              <a:xfrm>
                <a:off x="2822" y="3272"/>
                <a:ext cx="40" cy="32"/>
              </a:xfrm>
              <a:prstGeom prst="ellipse">
                <a:avLst/>
              </a:prstGeom>
              <a:solidFill>
                <a:schemeClr val="bg2"/>
              </a:solidFill>
              <a:ln w="9525">
                <a:solidFill>
                  <a:schemeClr val="bg2"/>
                </a:solidFill>
                <a:round/>
                <a:headEnd/>
                <a:tailEnd/>
              </a:ln>
            </p:spPr>
            <p:txBody>
              <a:bodyPr/>
              <a:lstStyle/>
              <a:p>
                <a:endParaRPr lang="en-US"/>
              </a:p>
            </p:txBody>
          </p:sp>
          <p:sp>
            <p:nvSpPr>
              <p:cNvPr id="186421" name="Oval 201"/>
              <p:cNvSpPr>
                <a:spLocks noChangeArrowheads="1"/>
              </p:cNvSpPr>
              <p:nvPr/>
            </p:nvSpPr>
            <p:spPr bwMode="auto">
              <a:xfrm>
                <a:off x="2822" y="3272"/>
                <a:ext cx="40" cy="32"/>
              </a:xfrm>
              <a:prstGeom prst="ellipse">
                <a:avLst/>
              </a:prstGeom>
              <a:solidFill>
                <a:schemeClr val="bg2"/>
              </a:solidFill>
              <a:ln w="25400">
                <a:solidFill>
                  <a:schemeClr val="bg2"/>
                </a:solidFill>
                <a:round/>
                <a:headEnd/>
                <a:tailEnd/>
              </a:ln>
            </p:spPr>
            <p:txBody>
              <a:bodyPr/>
              <a:lstStyle/>
              <a:p>
                <a:endParaRPr lang="en-US"/>
              </a:p>
            </p:txBody>
          </p:sp>
          <p:sp>
            <p:nvSpPr>
              <p:cNvPr id="186422" name="Oval 202"/>
              <p:cNvSpPr>
                <a:spLocks noChangeArrowheads="1"/>
              </p:cNvSpPr>
              <p:nvPr/>
            </p:nvSpPr>
            <p:spPr bwMode="auto">
              <a:xfrm>
                <a:off x="2822" y="3575"/>
                <a:ext cx="40" cy="32"/>
              </a:xfrm>
              <a:prstGeom prst="ellipse">
                <a:avLst/>
              </a:prstGeom>
              <a:solidFill>
                <a:schemeClr val="bg2"/>
              </a:solidFill>
              <a:ln w="9525">
                <a:solidFill>
                  <a:schemeClr val="bg2"/>
                </a:solidFill>
                <a:round/>
                <a:headEnd/>
                <a:tailEnd/>
              </a:ln>
            </p:spPr>
            <p:txBody>
              <a:bodyPr/>
              <a:lstStyle/>
              <a:p>
                <a:endParaRPr lang="en-US"/>
              </a:p>
            </p:txBody>
          </p:sp>
          <p:sp>
            <p:nvSpPr>
              <p:cNvPr id="186423" name="Oval 203"/>
              <p:cNvSpPr>
                <a:spLocks noChangeArrowheads="1"/>
              </p:cNvSpPr>
              <p:nvPr/>
            </p:nvSpPr>
            <p:spPr bwMode="auto">
              <a:xfrm>
                <a:off x="2822" y="3575"/>
                <a:ext cx="40" cy="32"/>
              </a:xfrm>
              <a:prstGeom prst="ellipse">
                <a:avLst/>
              </a:prstGeom>
              <a:solidFill>
                <a:schemeClr val="bg2"/>
              </a:solidFill>
              <a:ln w="25400">
                <a:solidFill>
                  <a:schemeClr val="bg2"/>
                </a:solidFill>
                <a:round/>
                <a:headEnd/>
                <a:tailEnd/>
              </a:ln>
            </p:spPr>
            <p:txBody>
              <a:bodyPr/>
              <a:lstStyle/>
              <a:p>
                <a:endParaRPr lang="en-US"/>
              </a:p>
            </p:txBody>
          </p:sp>
        </p:grpSp>
        <p:grpSp>
          <p:nvGrpSpPr>
            <p:cNvPr id="185399" name="Group 204"/>
            <p:cNvGrpSpPr>
              <a:grpSpLocks/>
            </p:cNvGrpSpPr>
            <p:nvPr/>
          </p:nvGrpSpPr>
          <p:grpSpPr bwMode="auto">
            <a:xfrm>
              <a:off x="2415" y="2650"/>
              <a:ext cx="415" cy="56"/>
              <a:chOff x="2415" y="2650"/>
              <a:chExt cx="415" cy="56"/>
            </a:xfrm>
          </p:grpSpPr>
          <p:sp>
            <p:nvSpPr>
              <p:cNvPr id="186412" name="Freeform 205"/>
              <p:cNvSpPr>
                <a:spLocks/>
              </p:cNvSpPr>
              <p:nvPr/>
            </p:nvSpPr>
            <p:spPr bwMode="auto">
              <a:xfrm>
                <a:off x="2718"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6413" name="Group 206"/>
              <p:cNvGrpSpPr>
                <a:grpSpLocks/>
              </p:cNvGrpSpPr>
              <p:nvPr/>
            </p:nvGrpSpPr>
            <p:grpSpPr bwMode="auto">
              <a:xfrm>
                <a:off x="2415" y="2674"/>
                <a:ext cx="295" cy="1"/>
                <a:chOff x="2415" y="2674"/>
                <a:chExt cx="295" cy="1"/>
              </a:xfrm>
            </p:grpSpPr>
            <p:sp>
              <p:nvSpPr>
                <p:cNvPr id="186414" name="Line 207"/>
                <p:cNvSpPr>
                  <a:spLocks noChangeShapeType="1"/>
                </p:cNvSpPr>
                <p:nvPr/>
              </p:nvSpPr>
              <p:spPr bwMode="auto">
                <a:xfrm>
                  <a:off x="241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415" name="Line 208"/>
                <p:cNvSpPr>
                  <a:spLocks noChangeShapeType="1"/>
                </p:cNvSpPr>
                <p:nvPr/>
              </p:nvSpPr>
              <p:spPr bwMode="auto">
                <a:xfrm>
                  <a:off x="247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416" name="Line 209"/>
                <p:cNvSpPr>
                  <a:spLocks noChangeShapeType="1"/>
                </p:cNvSpPr>
                <p:nvPr/>
              </p:nvSpPr>
              <p:spPr bwMode="auto">
                <a:xfrm>
                  <a:off x="2526"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417" name="Line 210"/>
                <p:cNvSpPr>
                  <a:spLocks noChangeShapeType="1"/>
                </p:cNvSpPr>
                <p:nvPr/>
              </p:nvSpPr>
              <p:spPr bwMode="auto">
                <a:xfrm>
                  <a:off x="2582"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418" name="Line 211"/>
                <p:cNvSpPr>
                  <a:spLocks noChangeShapeType="1"/>
                </p:cNvSpPr>
                <p:nvPr/>
              </p:nvSpPr>
              <p:spPr bwMode="auto">
                <a:xfrm>
                  <a:off x="263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419" name="Line 212"/>
                <p:cNvSpPr>
                  <a:spLocks noChangeShapeType="1"/>
                </p:cNvSpPr>
                <p:nvPr/>
              </p:nvSpPr>
              <p:spPr bwMode="auto">
                <a:xfrm>
                  <a:off x="2694"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5400" name="Group 213"/>
            <p:cNvGrpSpPr>
              <a:grpSpLocks/>
            </p:cNvGrpSpPr>
            <p:nvPr/>
          </p:nvGrpSpPr>
          <p:grpSpPr bwMode="auto">
            <a:xfrm>
              <a:off x="2415" y="1733"/>
              <a:ext cx="415" cy="56"/>
              <a:chOff x="2415" y="1733"/>
              <a:chExt cx="415" cy="56"/>
            </a:xfrm>
          </p:grpSpPr>
          <p:sp>
            <p:nvSpPr>
              <p:cNvPr id="186404" name="Freeform 214"/>
              <p:cNvSpPr>
                <a:spLocks/>
              </p:cNvSpPr>
              <p:nvPr/>
            </p:nvSpPr>
            <p:spPr bwMode="auto">
              <a:xfrm>
                <a:off x="2718"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6405" name="Group 215"/>
              <p:cNvGrpSpPr>
                <a:grpSpLocks/>
              </p:cNvGrpSpPr>
              <p:nvPr/>
            </p:nvGrpSpPr>
            <p:grpSpPr bwMode="auto">
              <a:xfrm>
                <a:off x="2415" y="1757"/>
                <a:ext cx="295" cy="1"/>
                <a:chOff x="2415" y="1757"/>
                <a:chExt cx="295" cy="1"/>
              </a:xfrm>
            </p:grpSpPr>
            <p:sp>
              <p:nvSpPr>
                <p:cNvPr id="186406" name="Line 216"/>
                <p:cNvSpPr>
                  <a:spLocks noChangeShapeType="1"/>
                </p:cNvSpPr>
                <p:nvPr/>
              </p:nvSpPr>
              <p:spPr bwMode="auto">
                <a:xfrm>
                  <a:off x="241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407" name="Line 217"/>
                <p:cNvSpPr>
                  <a:spLocks noChangeShapeType="1"/>
                </p:cNvSpPr>
                <p:nvPr/>
              </p:nvSpPr>
              <p:spPr bwMode="auto">
                <a:xfrm>
                  <a:off x="2471"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408" name="Line 218"/>
                <p:cNvSpPr>
                  <a:spLocks noChangeShapeType="1"/>
                </p:cNvSpPr>
                <p:nvPr/>
              </p:nvSpPr>
              <p:spPr bwMode="auto">
                <a:xfrm>
                  <a:off x="2526"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409" name="Line 219"/>
                <p:cNvSpPr>
                  <a:spLocks noChangeShapeType="1"/>
                </p:cNvSpPr>
                <p:nvPr/>
              </p:nvSpPr>
              <p:spPr bwMode="auto">
                <a:xfrm>
                  <a:off x="2582"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410" name="Line 220"/>
                <p:cNvSpPr>
                  <a:spLocks noChangeShapeType="1"/>
                </p:cNvSpPr>
                <p:nvPr/>
              </p:nvSpPr>
              <p:spPr bwMode="auto">
                <a:xfrm>
                  <a:off x="2638"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411" name="Line 221"/>
                <p:cNvSpPr>
                  <a:spLocks noChangeShapeType="1"/>
                </p:cNvSpPr>
                <p:nvPr/>
              </p:nvSpPr>
              <p:spPr bwMode="auto">
                <a:xfrm>
                  <a:off x="2694"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5401" name="Group 222"/>
            <p:cNvGrpSpPr>
              <a:grpSpLocks/>
            </p:cNvGrpSpPr>
            <p:nvPr/>
          </p:nvGrpSpPr>
          <p:grpSpPr bwMode="auto">
            <a:xfrm>
              <a:off x="1489" y="3264"/>
              <a:ext cx="423" cy="56"/>
              <a:chOff x="1489" y="3264"/>
              <a:chExt cx="423" cy="56"/>
            </a:xfrm>
          </p:grpSpPr>
          <p:sp>
            <p:nvSpPr>
              <p:cNvPr id="186396" name="Freeform 223"/>
              <p:cNvSpPr>
                <a:spLocks/>
              </p:cNvSpPr>
              <p:nvPr/>
            </p:nvSpPr>
            <p:spPr bwMode="auto">
              <a:xfrm>
                <a:off x="1792" y="3264"/>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86397" name="Group 224"/>
              <p:cNvGrpSpPr>
                <a:grpSpLocks/>
              </p:cNvGrpSpPr>
              <p:nvPr/>
            </p:nvGrpSpPr>
            <p:grpSpPr bwMode="auto">
              <a:xfrm>
                <a:off x="1489" y="3288"/>
                <a:ext cx="295" cy="1"/>
                <a:chOff x="1489" y="3288"/>
                <a:chExt cx="295" cy="1"/>
              </a:xfrm>
            </p:grpSpPr>
            <p:sp>
              <p:nvSpPr>
                <p:cNvPr id="186398" name="Line 225"/>
                <p:cNvSpPr>
                  <a:spLocks noChangeShapeType="1"/>
                </p:cNvSpPr>
                <p:nvPr/>
              </p:nvSpPr>
              <p:spPr bwMode="auto">
                <a:xfrm>
                  <a:off x="1489"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399" name="Line 226"/>
                <p:cNvSpPr>
                  <a:spLocks noChangeShapeType="1"/>
                </p:cNvSpPr>
                <p:nvPr/>
              </p:nvSpPr>
              <p:spPr bwMode="auto">
                <a:xfrm>
                  <a:off x="1544"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400" name="Line 227"/>
                <p:cNvSpPr>
                  <a:spLocks noChangeShapeType="1"/>
                </p:cNvSpPr>
                <p:nvPr/>
              </p:nvSpPr>
              <p:spPr bwMode="auto">
                <a:xfrm>
                  <a:off x="1600"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401" name="Line 228"/>
                <p:cNvSpPr>
                  <a:spLocks noChangeShapeType="1"/>
                </p:cNvSpPr>
                <p:nvPr/>
              </p:nvSpPr>
              <p:spPr bwMode="auto">
                <a:xfrm>
                  <a:off x="1656"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402" name="Line 229"/>
                <p:cNvSpPr>
                  <a:spLocks noChangeShapeType="1"/>
                </p:cNvSpPr>
                <p:nvPr/>
              </p:nvSpPr>
              <p:spPr bwMode="auto">
                <a:xfrm>
                  <a:off x="1712"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403" name="Line 230"/>
                <p:cNvSpPr>
                  <a:spLocks noChangeShapeType="1"/>
                </p:cNvSpPr>
                <p:nvPr/>
              </p:nvSpPr>
              <p:spPr bwMode="auto">
                <a:xfrm>
                  <a:off x="1768"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5402" name="Group 231"/>
            <p:cNvGrpSpPr>
              <a:grpSpLocks/>
            </p:cNvGrpSpPr>
            <p:nvPr/>
          </p:nvGrpSpPr>
          <p:grpSpPr bwMode="auto">
            <a:xfrm>
              <a:off x="1944" y="3256"/>
              <a:ext cx="423" cy="56"/>
              <a:chOff x="1944" y="3256"/>
              <a:chExt cx="423" cy="56"/>
            </a:xfrm>
          </p:grpSpPr>
          <p:sp>
            <p:nvSpPr>
              <p:cNvPr id="186388" name="Freeform 232"/>
              <p:cNvSpPr>
                <a:spLocks/>
              </p:cNvSpPr>
              <p:nvPr/>
            </p:nvSpPr>
            <p:spPr bwMode="auto">
              <a:xfrm>
                <a:off x="2255"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6389" name="Group 233"/>
              <p:cNvGrpSpPr>
                <a:grpSpLocks/>
              </p:cNvGrpSpPr>
              <p:nvPr/>
            </p:nvGrpSpPr>
            <p:grpSpPr bwMode="auto">
              <a:xfrm>
                <a:off x="1944" y="3288"/>
                <a:ext cx="303" cy="1"/>
                <a:chOff x="1944" y="3288"/>
                <a:chExt cx="303" cy="1"/>
              </a:xfrm>
            </p:grpSpPr>
            <p:sp>
              <p:nvSpPr>
                <p:cNvPr id="186390" name="Line 234"/>
                <p:cNvSpPr>
                  <a:spLocks noChangeShapeType="1"/>
                </p:cNvSpPr>
                <p:nvPr/>
              </p:nvSpPr>
              <p:spPr bwMode="auto">
                <a:xfrm>
                  <a:off x="1944"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391" name="Line 235"/>
                <p:cNvSpPr>
                  <a:spLocks noChangeShapeType="1"/>
                </p:cNvSpPr>
                <p:nvPr/>
              </p:nvSpPr>
              <p:spPr bwMode="auto">
                <a:xfrm>
                  <a:off x="2000" y="328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392" name="Line 236"/>
                <p:cNvSpPr>
                  <a:spLocks noChangeShapeType="1"/>
                </p:cNvSpPr>
                <p:nvPr/>
              </p:nvSpPr>
              <p:spPr bwMode="auto">
                <a:xfrm>
                  <a:off x="2055"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393" name="Line 237"/>
                <p:cNvSpPr>
                  <a:spLocks noChangeShapeType="1"/>
                </p:cNvSpPr>
                <p:nvPr/>
              </p:nvSpPr>
              <p:spPr bwMode="auto">
                <a:xfrm>
                  <a:off x="2111"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394" name="Line 238"/>
                <p:cNvSpPr>
                  <a:spLocks noChangeShapeType="1"/>
                </p:cNvSpPr>
                <p:nvPr/>
              </p:nvSpPr>
              <p:spPr bwMode="auto">
                <a:xfrm>
                  <a:off x="2167"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395" name="Line 239"/>
                <p:cNvSpPr>
                  <a:spLocks noChangeShapeType="1"/>
                </p:cNvSpPr>
                <p:nvPr/>
              </p:nvSpPr>
              <p:spPr bwMode="auto">
                <a:xfrm>
                  <a:off x="2223"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5403" name="Group 240"/>
            <p:cNvGrpSpPr>
              <a:grpSpLocks/>
            </p:cNvGrpSpPr>
            <p:nvPr/>
          </p:nvGrpSpPr>
          <p:grpSpPr bwMode="auto">
            <a:xfrm>
              <a:off x="2415" y="3256"/>
              <a:ext cx="415" cy="56"/>
              <a:chOff x="2415" y="3256"/>
              <a:chExt cx="415" cy="56"/>
            </a:xfrm>
          </p:grpSpPr>
          <p:sp>
            <p:nvSpPr>
              <p:cNvPr id="186380" name="Freeform 241"/>
              <p:cNvSpPr>
                <a:spLocks/>
              </p:cNvSpPr>
              <p:nvPr/>
            </p:nvSpPr>
            <p:spPr bwMode="auto">
              <a:xfrm>
                <a:off x="2718"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6381" name="Group 242"/>
              <p:cNvGrpSpPr>
                <a:grpSpLocks/>
              </p:cNvGrpSpPr>
              <p:nvPr/>
            </p:nvGrpSpPr>
            <p:grpSpPr bwMode="auto">
              <a:xfrm>
                <a:off x="2415" y="3288"/>
                <a:ext cx="295" cy="1"/>
                <a:chOff x="2415" y="3288"/>
                <a:chExt cx="295" cy="1"/>
              </a:xfrm>
            </p:grpSpPr>
            <p:sp>
              <p:nvSpPr>
                <p:cNvPr id="186382" name="Line 243"/>
                <p:cNvSpPr>
                  <a:spLocks noChangeShapeType="1"/>
                </p:cNvSpPr>
                <p:nvPr/>
              </p:nvSpPr>
              <p:spPr bwMode="auto">
                <a:xfrm>
                  <a:off x="2415"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383" name="Line 244"/>
                <p:cNvSpPr>
                  <a:spLocks noChangeShapeType="1"/>
                </p:cNvSpPr>
                <p:nvPr/>
              </p:nvSpPr>
              <p:spPr bwMode="auto">
                <a:xfrm>
                  <a:off x="2471"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384" name="Line 245"/>
                <p:cNvSpPr>
                  <a:spLocks noChangeShapeType="1"/>
                </p:cNvSpPr>
                <p:nvPr/>
              </p:nvSpPr>
              <p:spPr bwMode="auto">
                <a:xfrm>
                  <a:off x="2526"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385" name="Line 246"/>
                <p:cNvSpPr>
                  <a:spLocks noChangeShapeType="1"/>
                </p:cNvSpPr>
                <p:nvPr/>
              </p:nvSpPr>
              <p:spPr bwMode="auto">
                <a:xfrm>
                  <a:off x="2582"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386" name="Line 247"/>
                <p:cNvSpPr>
                  <a:spLocks noChangeShapeType="1"/>
                </p:cNvSpPr>
                <p:nvPr/>
              </p:nvSpPr>
              <p:spPr bwMode="auto">
                <a:xfrm>
                  <a:off x="2638"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387" name="Line 248"/>
                <p:cNvSpPr>
                  <a:spLocks noChangeShapeType="1"/>
                </p:cNvSpPr>
                <p:nvPr/>
              </p:nvSpPr>
              <p:spPr bwMode="auto">
                <a:xfrm>
                  <a:off x="2694"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5404" name="Group 249"/>
            <p:cNvGrpSpPr>
              <a:grpSpLocks/>
            </p:cNvGrpSpPr>
            <p:nvPr/>
          </p:nvGrpSpPr>
          <p:grpSpPr bwMode="auto">
            <a:xfrm>
              <a:off x="1489" y="3567"/>
              <a:ext cx="423" cy="56"/>
              <a:chOff x="1489" y="3567"/>
              <a:chExt cx="423" cy="56"/>
            </a:xfrm>
          </p:grpSpPr>
          <p:sp>
            <p:nvSpPr>
              <p:cNvPr id="186372" name="Freeform 250"/>
              <p:cNvSpPr>
                <a:spLocks/>
              </p:cNvSpPr>
              <p:nvPr/>
            </p:nvSpPr>
            <p:spPr bwMode="auto">
              <a:xfrm>
                <a:off x="1800"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6373" name="Group 251"/>
              <p:cNvGrpSpPr>
                <a:grpSpLocks/>
              </p:cNvGrpSpPr>
              <p:nvPr/>
            </p:nvGrpSpPr>
            <p:grpSpPr bwMode="auto">
              <a:xfrm>
                <a:off x="1489" y="3591"/>
                <a:ext cx="303" cy="1"/>
                <a:chOff x="1489" y="3591"/>
                <a:chExt cx="303" cy="1"/>
              </a:xfrm>
            </p:grpSpPr>
            <p:sp>
              <p:nvSpPr>
                <p:cNvPr id="186374" name="Line 252"/>
                <p:cNvSpPr>
                  <a:spLocks noChangeShapeType="1"/>
                </p:cNvSpPr>
                <p:nvPr/>
              </p:nvSpPr>
              <p:spPr bwMode="auto">
                <a:xfrm>
                  <a:off x="1489"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375" name="Line 253"/>
                <p:cNvSpPr>
                  <a:spLocks noChangeShapeType="1"/>
                </p:cNvSpPr>
                <p:nvPr/>
              </p:nvSpPr>
              <p:spPr bwMode="auto">
                <a:xfrm>
                  <a:off x="1544"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376" name="Line 254"/>
                <p:cNvSpPr>
                  <a:spLocks noChangeShapeType="1"/>
                </p:cNvSpPr>
                <p:nvPr/>
              </p:nvSpPr>
              <p:spPr bwMode="auto">
                <a:xfrm>
                  <a:off x="1600"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377" name="Line 255"/>
                <p:cNvSpPr>
                  <a:spLocks noChangeShapeType="1"/>
                </p:cNvSpPr>
                <p:nvPr/>
              </p:nvSpPr>
              <p:spPr bwMode="auto">
                <a:xfrm>
                  <a:off x="1656"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378" name="Line 256"/>
                <p:cNvSpPr>
                  <a:spLocks noChangeShapeType="1"/>
                </p:cNvSpPr>
                <p:nvPr/>
              </p:nvSpPr>
              <p:spPr bwMode="auto">
                <a:xfrm>
                  <a:off x="1712"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379" name="Line 257"/>
                <p:cNvSpPr>
                  <a:spLocks noChangeShapeType="1"/>
                </p:cNvSpPr>
                <p:nvPr/>
              </p:nvSpPr>
              <p:spPr bwMode="auto">
                <a:xfrm>
                  <a:off x="1768"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5405" name="Group 258"/>
            <p:cNvGrpSpPr>
              <a:grpSpLocks/>
            </p:cNvGrpSpPr>
            <p:nvPr/>
          </p:nvGrpSpPr>
          <p:grpSpPr bwMode="auto">
            <a:xfrm>
              <a:off x="1952" y="3567"/>
              <a:ext cx="415" cy="56"/>
              <a:chOff x="1952" y="3567"/>
              <a:chExt cx="415" cy="56"/>
            </a:xfrm>
          </p:grpSpPr>
          <p:sp>
            <p:nvSpPr>
              <p:cNvPr id="186364" name="Freeform 259"/>
              <p:cNvSpPr>
                <a:spLocks/>
              </p:cNvSpPr>
              <p:nvPr/>
            </p:nvSpPr>
            <p:spPr bwMode="auto">
              <a:xfrm>
                <a:off x="2255"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6365" name="Group 260"/>
              <p:cNvGrpSpPr>
                <a:grpSpLocks/>
              </p:cNvGrpSpPr>
              <p:nvPr/>
            </p:nvGrpSpPr>
            <p:grpSpPr bwMode="auto">
              <a:xfrm>
                <a:off x="1952" y="3591"/>
                <a:ext cx="295" cy="1"/>
                <a:chOff x="1952" y="3591"/>
                <a:chExt cx="295" cy="1"/>
              </a:xfrm>
            </p:grpSpPr>
            <p:sp>
              <p:nvSpPr>
                <p:cNvPr id="186366" name="Line 261"/>
                <p:cNvSpPr>
                  <a:spLocks noChangeShapeType="1"/>
                </p:cNvSpPr>
                <p:nvPr/>
              </p:nvSpPr>
              <p:spPr bwMode="auto">
                <a:xfrm>
                  <a:off x="1952"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367" name="Line 262"/>
                <p:cNvSpPr>
                  <a:spLocks noChangeShapeType="1"/>
                </p:cNvSpPr>
                <p:nvPr/>
              </p:nvSpPr>
              <p:spPr bwMode="auto">
                <a:xfrm>
                  <a:off x="2008" y="359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368" name="Line 263"/>
                <p:cNvSpPr>
                  <a:spLocks noChangeShapeType="1"/>
                </p:cNvSpPr>
                <p:nvPr/>
              </p:nvSpPr>
              <p:spPr bwMode="auto">
                <a:xfrm>
                  <a:off x="2063"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369" name="Line 264"/>
                <p:cNvSpPr>
                  <a:spLocks noChangeShapeType="1"/>
                </p:cNvSpPr>
                <p:nvPr/>
              </p:nvSpPr>
              <p:spPr bwMode="auto">
                <a:xfrm>
                  <a:off x="2119"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370" name="Line 265"/>
                <p:cNvSpPr>
                  <a:spLocks noChangeShapeType="1"/>
                </p:cNvSpPr>
                <p:nvPr/>
              </p:nvSpPr>
              <p:spPr bwMode="auto">
                <a:xfrm>
                  <a:off x="2175"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371" name="Line 266"/>
                <p:cNvSpPr>
                  <a:spLocks noChangeShapeType="1"/>
                </p:cNvSpPr>
                <p:nvPr/>
              </p:nvSpPr>
              <p:spPr bwMode="auto">
                <a:xfrm>
                  <a:off x="2231" y="359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5406" name="Group 267"/>
            <p:cNvGrpSpPr>
              <a:grpSpLocks/>
            </p:cNvGrpSpPr>
            <p:nvPr/>
          </p:nvGrpSpPr>
          <p:grpSpPr bwMode="auto">
            <a:xfrm>
              <a:off x="2407" y="3567"/>
              <a:ext cx="415" cy="56"/>
              <a:chOff x="2407" y="3567"/>
              <a:chExt cx="415" cy="56"/>
            </a:xfrm>
          </p:grpSpPr>
          <p:sp>
            <p:nvSpPr>
              <p:cNvPr id="186356" name="Freeform 268"/>
              <p:cNvSpPr>
                <a:spLocks/>
              </p:cNvSpPr>
              <p:nvPr/>
            </p:nvSpPr>
            <p:spPr bwMode="auto">
              <a:xfrm>
                <a:off x="2710"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6357" name="Group 269"/>
              <p:cNvGrpSpPr>
                <a:grpSpLocks/>
              </p:cNvGrpSpPr>
              <p:nvPr/>
            </p:nvGrpSpPr>
            <p:grpSpPr bwMode="auto">
              <a:xfrm>
                <a:off x="2407" y="3591"/>
                <a:ext cx="295" cy="1"/>
                <a:chOff x="2407" y="3591"/>
                <a:chExt cx="295" cy="1"/>
              </a:xfrm>
            </p:grpSpPr>
            <p:sp>
              <p:nvSpPr>
                <p:cNvPr id="186358" name="Line 270"/>
                <p:cNvSpPr>
                  <a:spLocks noChangeShapeType="1"/>
                </p:cNvSpPr>
                <p:nvPr/>
              </p:nvSpPr>
              <p:spPr bwMode="auto">
                <a:xfrm>
                  <a:off x="2407"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359" name="Line 271"/>
                <p:cNvSpPr>
                  <a:spLocks noChangeShapeType="1"/>
                </p:cNvSpPr>
                <p:nvPr/>
              </p:nvSpPr>
              <p:spPr bwMode="auto">
                <a:xfrm>
                  <a:off x="2463"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360" name="Line 272"/>
                <p:cNvSpPr>
                  <a:spLocks noChangeShapeType="1"/>
                </p:cNvSpPr>
                <p:nvPr/>
              </p:nvSpPr>
              <p:spPr bwMode="auto">
                <a:xfrm>
                  <a:off x="2518"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361" name="Line 273"/>
                <p:cNvSpPr>
                  <a:spLocks noChangeShapeType="1"/>
                </p:cNvSpPr>
                <p:nvPr/>
              </p:nvSpPr>
              <p:spPr bwMode="auto">
                <a:xfrm>
                  <a:off x="2574"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362" name="Line 274"/>
                <p:cNvSpPr>
                  <a:spLocks noChangeShapeType="1"/>
                </p:cNvSpPr>
                <p:nvPr/>
              </p:nvSpPr>
              <p:spPr bwMode="auto">
                <a:xfrm>
                  <a:off x="2630"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363" name="Line 275"/>
                <p:cNvSpPr>
                  <a:spLocks noChangeShapeType="1"/>
                </p:cNvSpPr>
                <p:nvPr/>
              </p:nvSpPr>
              <p:spPr bwMode="auto">
                <a:xfrm>
                  <a:off x="2686" y="359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5407" name="Group 276"/>
            <p:cNvGrpSpPr>
              <a:grpSpLocks/>
            </p:cNvGrpSpPr>
            <p:nvPr/>
          </p:nvGrpSpPr>
          <p:grpSpPr bwMode="auto">
            <a:xfrm>
              <a:off x="1944" y="2690"/>
              <a:ext cx="894" cy="596"/>
              <a:chOff x="1944" y="2690"/>
              <a:chExt cx="894" cy="596"/>
            </a:xfrm>
          </p:grpSpPr>
          <p:sp>
            <p:nvSpPr>
              <p:cNvPr id="186354" name="Freeform 277"/>
              <p:cNvSpPr>
                <a:spLocks/>
              </p:cNvSpPr>
              <p:nvPr/>
            </p:nvSpPr>
            <p:spPr bwMode="auto">
              <a:xfrm>
                <a:off x="2702" y="2690"/>
                <a:ext cx="136" cy="104"/>
              </a:xfrm>
              <a:custGeom>
                <a:avLst/>
                <a:gdLst>
                  <a:gd name="T0" fmla="*/ 136 w 136"/>
                  <a:gd name="T1" fmla="*/ 0 h 104"/>
                  <a:gd name="T2" fmla="*/ 40 w 136"/>
                  <a:gd name="T3" fmla="*/ 104 h 104"/>
                  <a:gd name="T4" fmla="*/ 24 w 136"/>
                  <a:gd name="T5" fmla="*/ 72 h 104"/>
                  <a:gd name="T6" fmla="*/ 0 w 136"/>
                  <a:gd name="T7" fmla="*/ 48 h 104"/>
                  <a:gd name="T8" fmla="*/ 136 w 136"/>
                  <a:gd name="T9" fmla="*/ 0 h 104"/>
                  <a:gd name="T10" fmla="*/ 0 60000 65536"/>
                  <a:gd name="T11" fmla="*/ 0 60000 65536"/>
                  <a:gd name="T12" fmla="*/ 0 60000 65536"/>
                  <a:gd name="T13" fmla="*/ 0 60000 65536"/>
                  <a:gd name="T14" fmla="*/ 0 60000 65536"/>
                  <a:gd name="T15" fmla="*/ 0 w 136"/>
                  <a:gd name="T16" fmla="*/ 0 h 104"/>
                  <a:gd name="T17" fmla="*/ 136 w 136"/>
                  <a:gd name="T18" fmla="*/ 104 h 104"/>
                </a:gdLst>
                <a:ahLst/>
                <a:cxnLst>
                  <a:cxn ang="T10">
                    <a:pos x="T0" y="T1"/>
                  </a:cxn>
                  <a:cxn ang="T11">
                    <a:pos x="T2" y="T3"/>
                  </a:cxn>
                  <a:cxn ang="T12">
                    <a:pos x="T4" y="T5"/>
                  </a:cxn>
                  <a:cxn ang="T13">
                    <a:pos x="T6" y="T7"/>
                  </a:cxn>
                  <a:cxn ang="T14">
                    <a:pos x="T8" y="T9"/>
                  </a:cxn>
                </a:cxnLst>
                <a:rect l="T15" t="T16" r="T17" b="T18"/>
                <a:pathLst>
                  <a:path w="136" h="104">
                    <a:moveTo>
                      <a:pt x="136" y="0"/>
                    </a:moveTo>
                    <a:lnTo>
                      <a:pt x="40" y="104"/>
                    </a:lnTo>
                    <a:lnTo>
                      <a:pt x="24" y="72"/>
                    </a:lnTo>
                    <a:lnTo>
                      <a:pt x="0" y="48"/>
                    </a:lnTo>
                    <a:lnTo>
                      <a:pt x="136" y="0"/>
                    </a:lnTo>
                    <a:close/>
                  </a:path>
                </a:pathLst>
              </a:custGeom>
              <a:solidFill>
                <a:schemeClr val="bg2"/>
              </a:solidFill>
              <a:ln w="9525">
                <a:solidFill>
                  <a:schemeClr val="bg2"/>
                </a:solidFill>
                <a:round/>
                <a:headEnd/>
                <a:tailEnd/>
              </a:ln>
            </p:spPr>
            <p:txBody>
              <a:bodyPr/>
              <a:lstStyle/>
              <a:p>
                <a:endParaRPr lang="en-US"/>
              </a:p>
            </p:txBody>
          </p:sp>
          <p:sp>
            <p:nvSpPr>
              <p:cNvPr id="186355" name="Line 278"/>
              <p:cNvSpPr>
                <a:spLocks noChangeShapeType="1"/>
              </p:cNvSpPr>
              <p:nvPr/>
            </p:nvSpPr>
            <p:spPr bwMode="auto">
              <a:xfrm flipV="1">
                <a:off x="1944" y="2758"/>
                <a:ext cx="790" cy="528"/>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408" name="Group 279"/>
            <p:cNvGrpSpPr>
              <a:grpSpLocks/>
            </p:cNvGrpSpPr>
            <p:nvPr/>
          </p:nvGrpSpPr>
          <p:grpSpPr bwMode="auto">
            <a:xfrm>
              <a:off x="1952" y="2376"/>
              <a:ext cx="886" cy="290"/>
              <a:chOff x="1952" y="2376"/>
              <a:chExt cx="886" cy="290"/>
            </a:xfrm>
          </p:grpSpPr>
          <p:sp>
            <p:nvSpPr>
              <p:cNvPr id="186352" name="Freeform 280"/>
              <p:cNvSpPr>
                <a:spLocks/>
              </p:cNvSpPr>
              <p:nvPr/>
            </p:nvSpPr>
            <p:spPr bwMode="auto">
              <a:xfrm>
                <a:off x="2702" y="2586"/>
                <a:ext cx="136" cy="80"/>
              </a:xfrm>
              <a:custGeom>
                <a:avLst/>
                <a:gdLst>
                  <a:gd name="T0" fmla="*/ 136 w 136"/>
                  <a:gd name="T1" fmla="*/ 80 h 80"/>
                  <a:gd name="T2" fmla="*/ 0 w 136"/>
                  <a:gd name="T3" fmla="*/ 64 h 80"/>
                  <a:gd name="T4" fmla="*/ 8 w 136"/>
                  <a:gd name="T5" fmla="*/ 32 h 80"/>
                  <a:gd name="T6" fmla="*/ 16 w 136"/>
                  <a:gd name="T7" fmla="*/ 0 h 80"/>
                  <a:gd name="T8" fmla="*/ 136 w 136"/>
                  <a:gd name="T9" fmla="*/ 80 h 80"/>
                  <a:gd name="T10" fmla="*/ 0 60000 65536"/>
                  <a:gd name="T11" fmla="*/ 0 60000 65536"/>
                  <a:gd name="T12" fmla="*/ 0 60000 65536"/>
                  <a:gd name="T13" fmla="*/ 0 60000 65536"/>
                  <a:gd name="T14" fmla="*/ 0 60000 65536"/>
                  <a:gd name="T15" fmla="*/ 0 w 136"/>
                  <a:gd name="T16" fmla="*/ 0 h 80"/>
                  <a:gd name="T17" fmla="*/ 136 w 136"/>
                  <a:gd name="T18" fmla="*/ 80 h 80"/>
                </a:gdLst>
                <a:ahLst/>
                <a:cxnLst>
                  <a:cxn ang="T10">
                    <a:pos x="T0" y="T1"/>
                  </a:cxn>
                  <a:cxn ang="T11">
                    <a:pos x="T2" y="T3"/>
                  </a:cxn>
                  <a:cxn ang="T12">
                    <a:pos x="T4" y="T5"/>
                  </a:cxn>
                  <a:cxn ang="T13">
                    <a:pos x="T6" y="T7"/>
                  </a:cxn>
                  <a:cxn ang="T14">
                    <a:pos x="T8" y="T9"/>
                  </a:cxn>
                </a:cxnLst>
                <a:rect l="T15" t="T16" r="T17" b="T18"/>
                <a:pathLst>
                  <a:path w="136" h="80">
                    <a:moveTo>
                      <a:pt x="136" y="80"/>
                    </a:moveTo>
                    <a:lnTo>
                      <a:pt x="0" y="64"/>
                    </a:lnTo>
                    <a:lnTo>
                      <a:pt x="8" y="32"/>
                    </a:lnTo>
                    <a:lnTo>
                      <a:pt x="16" y="0"/>
                    </a:lnTo>
                    <a:lnTo>
                      <a:pt x="136" y="80"/>
                    </a:lnTo>
                    <a:close/>
                  </a:path>
                </a:pathLst>
              </a:custGeom>
              <a:solidFill>
                <a:schemeClr val="bg2"/>
              </a:solidFill>
              <a:ln w="9525">
                <a:solidFill>
                  <a:schemeClr val="bg2"/>
                </a:solidFill>
                <a:round/>
                <a:headEnd/>
                <a:tailEnd/>
              </a:ln>
            </p:spPr>
            <p:txBody>
              <a:bodyPr/>
              <a:lstStyle/>
              <a:p>
                <a:endParaRPr lang="en-US"/>
              </a:p>
            </p:txBody>
          </p:sp>
          <p:sp>
            <p:nvSpPr>
              <p:cNvPr id="186353" name="Line 281"/>
              <p:cNvSpPr>
                <a:spLocks noChangeShapeType="1"/>
              </p:cNvSpPr>
              <p:nvPr/>
            </p:nvSpPr>
            <p:spPr bwMode="auto">
              <a:xfrm>
                <a:off x="1952" y="2376"/>
                <a:ext cx="766"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409" name="Group 282"/>
            <p:cNvGrpSpPr>
              <a:grpSpLocks/>
            </p:cNvGrpSpPr>
            <p:nvPr/>
          </p:nvGrpSpPr>
          <p:grpSpPr bwMode="auto">
            <a:xfrm>
              <a:off x="1481" y="2084"/>
              <a:ext cx="1373" cy="1507"/>
              <a:chOff x="1481" y="2084"/>
              <a:chExt cx="1373" cy="1507"/>
            </a:xfrm>
          </p:grpSpPr>
          <p:sp>
            <p:nvSpPr>
              <p:cNvPr id="186350" name="Freeform 283"/>
              <p:cNvSpPr>
                <a:spLocks/>
              </p:cNvSpPr>
              <p:nvPr/>
            </p:nvSpPr>
            <p:spPr bwMode="auto">
              <a:xfrm>
                <a:off x="2742" y="2084"/>
                <a:ext cx="112" cy="119"/>
              </a:xfrm>
              <a:custGeom>
                <a:avLst/>
                <a:gdLst>
                  <a:gd name="T0" fmla="*/ 112 w 112"/>
                  <a:gd name="T1" fmla="*/ 0 h 119"/>
                  <a:gd name="T2" fmla="*/ 48 w 112"/>
                  <a:gd name="T3" fmla="*/ 119 h 119"/>
                  <a:gd name="T4" fmla="*/ 24 w 112"/>
                  <a:gd name="T5" fmla="*/ 96 h 119"/>
                  <a:gd name="T6" fmla="*/ 0 w 112"/>
                  <a:gd name="T7" fmla="*/ 72 h 119"/>
                  <a:gd name="T8" fmla="*/ 112 w 112"/>
                  <a:gd name="T9" fmla="*/ 0 h 119"/>
                  <a:gd name="T10" fmla="*/ 0 60000 65536"/>
                  <a:gd name="T11" fmla="*/ 0 60000 65536"/>
                  <a:gd name="T12" fmla="*/ 0 60000 65536"/>
                  <a:gd name="T13" fmla="*/ 0 60000 65536"/>
                  <a:gd name="T14" fmla="*/ 0 60000 65536"/>
                  <a:gd name="T15" fmla="*/ 0 w 112"/>
                  <a:gd name="T16" fmla="*/ 0 h 119"/>
                  <a:gd name="T17" fmla="*/ 112 w 112"/>
                  <a:gd name="T18" fmla="*/ 119 h 119"/>
                </a:gdLst>
                <a:ahLst/>
                <a:cxnLst>
                  <a:cxn ang="T10">
                    <a:pos x="T0" y="T1"/>
                  </a:cxn>
                  <a:cxn ang="T11">
                    <a:pos x="T2" y="T3"/>
                  </a:cxn>
                  <a:cxn ang="T12">
                    <a:pos x="T4" y="T5"/>
                  </a:cxn>
                  <a:cxn ang="T13">
                    <a:pos x="T6" y="T7"/>
                  </a:cxn>
                  <a:cxn ang="T14">
                    <a:pos x="T8" y="T9"/>
                  </a:cxn>
                </a:cxnLst>
                <a:rect l="T15" t="T16" r="T17" b="T18"/>
                <a:pathLst>
                  <a:path w="112" h="119">
                    <a:moveTo>
                      <a:pt x="112" y="0"/>
                    </a:moveTo>
                    <a:lnTo>
                      <a:pt x="48" y="119"/>
                    </a:lnTo>
                    <a:lnTo>
                      <a:pt x="24" y="96"/>
                    </a:lnTo>
                    <a:lnTo>
                      <a:pt x="0" y="72"/>
                    </a:lnTo>
                    <a:lnTo>
                      <a:pt x="112" y="0"/>
                    </a:lnTo>
                    <a:close/>
                  </a:path>
                </a:pathLst>
              </a:custGeom>
              <a:solidFill>
                <a:schemeClr val="bg2"/>
              </a:solidFill>
              <a:ln w="9525">
                <a:solidFill>
                  <a:schemeClr val="bg2"/>
                </a:solidFill>
                <a:round/>
                <a:headEnd/>
                <a:tailEnd/>
              </a:ln>
            </p:spPr>
            <p:txBody>
              <a:bodyPr/>
              <a:lstStyle/>
              <a:p>
                <a:endParaRPr lang="en-US"/>
              </a:p>
            </p:txBody>
          </p:sp>
          <p:sp>
            <p:nvSpPr>
              <p:cNvPr id="186351" name="Line 284"/>
              <p:cNvSpPr>
                <a:spLocks noChangeShapeType="1"/>
              </p:cNvSpPr>
              <p:nvPr/>
            </p:nvSpPr>
            <p:spPr bwMode="auto">
              <a:xfrm flipV="1">
                <a:off x="1481" y="2172"/>
                <a:ext cx="1291" cy="1419"/>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410" name="Group 285"/>
            <p:cNvGrpSpPr>
              <a:grpSpLocks/>
            </p:cNvGrpSpPr>
            <p:nvPr/>
          </p:nvGrpSpPr>
          <p:grpSpPr bwMode="auto">
            <a:xfrm>
              <a:off x="1944" y="2076"/>
              <a:ext cx="902" cy="885"/>
              <a:chOff x="1944" y="2076"/>
              <a:chExt cx="902" cy="885"/>
            </a:xfrm>
          </p:grpSpPr>
          <p:sp>
            <p:nvSpPr>
              <p:cNvPr id="186348" name="Freeform 286"/>
              <p:cNvSpPr>
                <a:spLocks/>
              </p:cNvSpPr>
              <p:nvPr/>
            </p:nvSpPr>
            <p:spPr bwMode="auto">
              <a:xfrm>
                <a:off x="2726" y="2850"/>
                <a:ext cx="120" cy="111"/>
              </a:xfrm>
              <a:custGeom>
                <a:avLst/>
                <a:gdLst>
                  <a:gd name="T0" fmla="*/ 120 w 120"/>
                  <a:gd name="T1" fmla="*/ 111 h 111"/>
                  <a:gd name="T2" fmla="*/ 0 w 120"/>
                  <a:gd name="T3" fmla="*/ 47 h 111"/>
                  <a:gd name="T4" fmla="*/ 24 w 120"/>
                  <a:gd name="T5" fmla="*/ 23 h 111"/>
                  <a:gd name="T6" fmla="*/ 48 w 120"/>
                  <a:gd name="T7" fmla="*/ 0 h 111"/>
                  <a:gd name="T8" fmla="*/ 120 w 120"/>
                  <a:gd name="T9" fmla="*/ 111 h 111"/>
                  <a:gd name="T10" fmla="*/ 0 60000 65536"/>
                  <a:gd name="T11" fmla="*/ 0 60000 65536"/>
                  <a:gd name="T12" fmla="*/ 0 60000 65536"/>
                  <a:gd name="T13" fmla="*/ 0 60000 65536"/>
                  <a:gd name="T14" fmla="*/ 0 60000 65536"/>
                  <a:gd name="T15" fmla="*/ 0 w 120"/>
                  <a:gd name="T16" fmla="*/ 0 h 111"/>
                  <a:gd name="T17" fmla="*/ 120 w 120"/>
                  <a:gd name="T18" fmla="*/ 111 h 111"/>
                </a:gdLst>
                <a:ahLst/>
                <a:cxnLst>
                  <a:cxn ang="T10">
                    <a:pos x="T0" y="T1"/>
                  </a:cxn>
                  <a:cxn ang="T11">
                    <a:pos x="T2" y="T3"/>
                  </a:cxn>
                  <a:cxn ang="T12">
                    <a:pos x="T4" y="T5"/>
                  </a:cxn>
                  <a:cxn ang="T13">
                    <a:pos x="T6" y="T7"/>
                  </a:cxn>
                  <a:cxn ang="T14">
                    <a:pos x="T8" y="T9"/>
                  </a:cxn>
                </a:cxnLst>
                <a:rect l="T15" t="T16" r="T17" b="T18"/>
                <a:pathLst>
                  <a:path w="120" h="111">
                    <a:moveTo>
                      <a:pt x="120" y="111"/>
                    </a:moveTo>
                    <a:lnTo>
                      <a:pt x="0" y="47"/>
                    </a:lnTo>
                    <a:lnTo>
                      <a:pt x="24" y="23"/>
                    </a:lnTo>
                    <a:lnTo>
                      <a:pt x="48" y="0"/>
                    </a:lnTo>
                    <a:lnTo>
                      <a:pt x="120" y="111"/>
                    </a:lnTo>
                    <a:close/>
                  </a:path>
                </a:pathLst>
              </a:custGeom>
              <a:solidFill>
                <a:schemeClr val="bg2"/>
              </a:solidFill>
              <a:ln w="9525">
                <a:solidFill>
                  <a:schemeClr val="bg2"/>
                </a:solidFill>
                <a:round/>
                <a:headEnd/>
                <a:tailEnd/>
              </a:ln>
            </p:spPr>
            <p:txBody>
              <a:bodyPr/>
              <a:lstStyle/>
              <a:p>
                <a:endParaRPr lang="en-US"/>
              </a:p>
            </p:txBody>
          </p:sp>
          <p:sp>
            <p:nvSpPr>
              <p:cNvPr id="186349" name="Line 287"/>
              <p:cNvSpPr>
                <a:spLocks noChangeShapeType="1"/>
              </p:cNvSpPr>
              <p:nvPr/>
            </p:nvSpPr>
            <p:spPr bwMode="auto">
              <a:xfrm>
                <a:off x="1944" y="2076"/>
                <a:ext cx="814" cy="80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411" name="Group 288"/>
            <p:cNvGrpSpPr>
              <a:grpSpLocks/>
            </p:cNvGrpSpPr>
            <p:nvPr/>
          </p:nvGrpSpPr>
          <p:grpSpPr bwMode="auto">
            <a:xfrm>
              <a:off x="1489" y="2379"/>
              <a:ext cx="902" cy="893"/>
              <a:chOff x="1489" y="2379"/>
              <a:chExt cx="902" cy="893"/>
            </a:xfrm>
          </p:grpSpPr>
          <p:sp>
            <p:nvSpPr>
              <p:cNvPr id="186346" name="Freeform 289"/>
              <p:cNvSpPr>
                <a:spLocks/>
              </p:cNvSpPr>
              <p:nvPr/>
            </p:nvSpPr>
            <p:spPr bwMode="auto">
              <a:xfrm>
                <a:off x="2271" y="3153"/>
                <a:ext cx="120" cy="119"/>
              </a:xfrm>
              <a:custGeom>
                <a:avLst/>
                <a:gdLst>
                  <a:gd name="T0" fmla="*/ 120 w 120"/>
                  <a:gd name="T1" fmla="*/ 119 h 119"/>
                  <a:gd name="T2" fmla="*/ 0 w 120"/>
                  <a:gd name="T3" fmla="*/ 48 h 119"/>
                  <a:gd name="T4" fmla="*/ 24 w 120"/>
                  <a:gd name="T5" fmla="*/ 24 h 119"/>
                  <a:gd name="T6" fmla="*/ 48 w 120"/>
                  <a:gd name="T7" fmla="*/ 0 h 119"/>
                  <a:gd name="T8" fmla="*/ 120 w 120"/>
                  <a:gd name="T9" fmla="*/ 119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120" y="119"/>
                    </a:moveTo>
                    <a:lnTo>
                      <a:pt x="0" y="48"/>
                    </a:lnTo>
                    <a:lnTo>
                      <a:pt x="24" y="24"/>
                    </a:lnTo>
                    <a:lnTo>
                      <a:pt x="48" y="0"/>
                    </a:lnTo>
                    <a:lnTo>
                      <a:pt x="120" y="119"/>
                    </a:lnTo>
                    <a:close/>
                  </a:path>
                </a:pathLst>
              </a:custGeom>
              <a:solidFill>
                <a:schemeClr val="bg2"/>
              </a:solidFill>
              <a:ln w="9525">
                <a:solidFill>
                  <a:schemeClr val="bg2"/>
                </a:solidFill>
                <a:round/>
                <a:headEnd/>
                <a:tailEnd/>
              </a:ln>
            </p:spPr>
            <p:txBody>
              <a:bodyPr/>
              <a:lstStyle/>
              <a:p>
                <a:endParaRPr lang="en-US"/>
              </a:p>
            </p:txBody>
          </p:sp>
          <p:sp>
            <p:nvSpPr>
              <p:cNvPr id="186347" name="Line 290"/>
              <p:cNvSpPr>
                <a:spLocks noChangeShapeType="1"/>
              </p:cNvSpPr>
              <p:nvPr/>
            </p:nvSpPr>
            <p:spPr bwMode="auto">
              <a:xfrm>
                <a:off x="1489" y="2379"/>
                <a:ext cx="814" cy="80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412" name="Group 291"/>
            <p:cNvGrpSpPr>
              <a:grpSpLocks/>
            </p:cNvGrpSpPr>
            <p:nvPr/>
          </p:nvGrpSpPr>
          <p:grpSpPr bwMode="auto">
            <a:xfrm>
              <a:off x="1483" y="2379"/>
              <a:ext cx="429" cy="598"/>
              <a:chOff x="1483" y="2379"/>
              <a:chExt cx="429" cy="598"/>
            </a:xfrm>
          </p:grpSpPr>
          <p:sp>
            <p:nvSpPr>
              <p:cNvPr id="186344" name="Freeform 292"/>
              <p:cNvSpPr>
                <a:spLocks/>
              </p:cNvSpPr>
              <p:nvPr/>
            </p:nvSpPr>
            <p:spPr bwMode="auto">
              <a:xfrm>
                <a:off x="1808" y="2379"/>
                <a:ext cx="104" cy="136"/>
              </a:xfrm>
              <a:custGeom>
                <a:avLst/>
                <a:gdLst>
                  <a:gd name="T0" fmla="*/ 104 w 104"/>
                  <a:gd name="T1" fmla="*/ 0 h 136"/>
                  <a:gd name="T2" fmla="*/ 56 w 104"/>
                  <a:gd name="T3" fmla="*/ 136 h 136"/>
                  <a:gd name="T4" fmla="*/ 32 w 104"/>
                  <a:gd name="T5" fmla="*/ 112 h 136"/>
                  <a:gd name="T6" fmla="*/ 0 w 104"/>
                  <a:gd name="T7" fmla="*/ 96 h 136"/>
                  <a:gd name="T8" fmla="*/ 104 w 104"/>
                  <a:gd name="T9" fmla="*/ 0 h 136"/>
                  <a:gd name="T10" fmla="*/ 0 60000 65536"/>
                  <a:gd name="T11" fmla="*/ 0 60000 65536"/>
                  <a:gd name="T12" fmla="*/ 0 60000 65536"/>
                  <a:gd name="T13" fmla="*/ 0 60000 65536"/>
                  <a:gd name="T14" fmla="*/ 0 60000 65536"/>
                  <a:gd name="T15" fmla="*/ 0 w 104"/>
                  <a:gd name="T16" fmla="*/ 0 h 136"/>
                  <a:gd name="T17" fmla="*/ 104 w 104"/>
                  <a:gd name="T18" fmla="*/ 136 h 136"/>
                </a:gdLst>
                <a:ahLst/>
                <a:cxnLst>
                  <a:cxn ang="T10">
                    <a:pos x="T0" y="T1"/>
                  </a:cxn>
                  <a:cxn ang="T11">
                    <a:pos x="T2" y="T3"/>
                  </a:cxn>
                  <a:cxn ang="T12">
                    <a:pos x="T4" y="T5"/>
                  </a:cxn>
                  <a:cxn ang="T13">
                    <a:pos x="T6" y="T7"/>
                  </a:cxn>
                  <a:cxn ang="T14">
                    <a:pos x="T8" y="T9"/>
                  </a:cxn>
                </a:cxnLst>
                <a:rect l="T15" t="T16" r="T17" b="T18"/>
                <a:pathLst>
                  <a:path w="104" h="136">
                    <a:moveTo>
                      <a:pt x="104" y="0"/>
                    </a:moveTo>
                    <a:lnTo>
                      <a:pt x="56" y="136"/>
                    </a:lnTo>
                    <a:lnTo>
                      <a:pt x="32" y="112"/>
                    </a:lnTo>
                    <a:lnTo>
                      <a:pt x="0" y="96"/>
                    </a:lnTo>
                    <a:lnTo>
                      <a:pt x="104" y="0"/>
                    </a:lnTo>
                    <a:close/>
                  </a:path>
                </a:pathLst>
              </a:custGeom>
              <a:solidFill>
                <a:schemeClr val="bg2"/>
              </a:solidFill>
              <a:ln w="9525">
                <a:solidFill>
                  <a:schemeClr val="bg2"/>
                </a:solidFill>
                <a:round/>
                <a:headEnd/>
                <a:tailEnd/>
              </a:ln>
            </p:spPr>
            <p:txBody>
              <a:bodyPr/>
              <a:lstStyle/>
              <a:p>
                <a:endParaRPr lang="en-US"/>
              </a:p>
            </p:txBody>
          </p:sp>
          <p:sp>
            <p:nvSpPr>
              <p:cNvPr id="186345" name="Line 293"/>
              <p:cNvSpPr>
                <a:spLocks noChangeShapeType="1"/>
              </p:cNvSpPr>
              <p:nvPr/>
            </p:nvSpPr>
            <p:spPr bwMode="auto">
              <a:xfrm flipV="1">
                <a:off x="1483" y="2483"/>
                <a:ext cx="362" cy="49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413" name="Group 294"/>
            <p:cNvGrpSpPr>
              <a:grpSpLocks/>
            </p:cNvGrpSpPr>
            <p:nvPr/>
          </p:nvGrpSpPr>
          <p:grpSpPr bwMode="auto">
            <a:xfrm>
              <a:off x="1936" y="2379"/>
              <a:ext cx="894" cy="604"/>
              <a:chOff x="1936" y="2379"/>
              <a:chExt cx="894" cy="604"/>
            </a:xfrm>
          </p:grpSpPr>
          <p:sp>
            <p:nvSpPr>
              <p:cNvPr id="186342" name="Freeform 295"/>
              <p:cNvSpPr>
                <a:spLocks/>
              </p:cNvSpPr>
              <p:nvPr/>
            </p:nvSpPr>
            <p:spPr bwMode="auto">
              <a:xfrm>
                <a:off x="2702" y="2379"/>
                <a:ext cx="128" cy="104"/>
              </a:xfrm>
              <a:custGeom>
                <a:avLst/>
                <a:gdLst>
                  <a:gd name="T0" fmla="*/ 128 w 128"/>
                  <a:gd name="T1" fmla="*/ 0 h 104"/>
                  <a:gd name="T2" fmla="*/ 40 w 128"/>
                  <a:gd name="T3" fmla="*/ 104 h 104"/>
                  <a:gd name="T4" fmla="*/ 16 w 128"/>
                  <a:gd name="T5" fmla="*/ 80 h 104"/>
                  <a:gd name="T6" fmla="*/ 0 w 128"/>
                  <a:gd name="T7" fmla="*/ 48 h 104"/>
                  <a:gd name="T8" fmla="*/ 128 w 128"/>
                  <a:gd name="T9" fmla="*/ 0 h 104"/>
                  <a:gd name="T10" fmla="*/ 0 60000 65536"/>
                  <a:gd name="T11" fmla="*/ 0 60000 65536"/>
                  <a:gd name="T12" fmla="*/ 0 60000 65536"/>
                  <a:gd name="T13" fmla="*/ 0 60000 65536"/>
                  <a:gd name="T14" fmla="*/ 0 60000 65536"/>
                  <a:gd name="T15" fmla="*/ 0 w 128"/>
                  <a:gd name="T16" fmla="*/ 0 h 104"/>
                  <a:gd name="T17" fmla="*/ 128 w 128"/>
                  <a:gd name="T18" fmla="*/ 104 h 104"/>
                </a:gdLst>
                <a:ahLst/>
                <a:cxnLst>
                  <a:cxn ang="T10">
                    <a:pos x="T0" y="T1"/>
                  </a:cxn>
                  <a:cxn ang="T11">
                    <a:pos x="T2" y="T3"/>
                  </a:cxn>
                  <a:cxn ang="T12">
                    <a:pos x="T4" y="T5"/>
                  </a:cxn>
                  <a:cxn ang="T13">
                    <a:pos x="T6" y="T7"/>
                  </a:cxn>
                  <a:cxn ang="T14">
                    <a:pos x="T8" y="T9"/>
                  </a:cxn>
                </a:cxnLst>
                <a:rect l="T15" t="T16" r="T17" b="T18"/>
                <a:pathLst>
                  <a:path w="128" h="104">
                    <a:moveTo>
                      <a:pt x="128" y="0"/>
                    </a:moveTo>
                    <a:lnTo>
                      <a:pt x="40" y="104"/>
                    </a:lnTo>
                    <a:lnTo>
                      <a:pt x="16" y="80"/>
                    </a:lnTo>
                    <a:lnTo>
                      <a:pt x="0" y="48"/>
                    </a:lnTo>
                    <a:lnTo>
                      <a:pt x="128" y="0"/>
                    </a:lnTo>
                    <a:close/>
                  </a:path>
                </a:pathLst>
              </a:custGeom>
              <a:solidFill>
                <a:schemeClr val="bg2"/>
              </a:solidFill>
              <a:ln w="9525">
                <a:solidFill>
                  <a:schemeClr val="bg2"/>
                </a:solidFill>
                <a:round/>
                <a:headEnd/>
                <a:tailEnd/>
              </a:ln>
            </p:spPr>
            <p:txBody>
              <a:bodyPr/>
              <a:lstStyle/>
              <a:p>
                <a:endParaRPr lang="en-US"/>
              </a:p>
            </p:txBody>
          </p:sp>
          <p:sp>
            <p:nvSpPr>
              <p:cNvPr id="186343" name="Line 296"/>
              <p:cNvSpPr>
                <a:spLocks noChangeShapeType="1"/>
              </p:cNvSpPr>
              <p:nvPr/>
            </p:nvSpPr>
            <p:spPr bwMode="auto">
              <a:xfrm flipV="1">
                <a:off x="1936" y="2455"/>
                <a:ext cx="790" cy="528"/>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414" name="Group 297"/>
            <p:cNvGrpSpPr>
              <a:grpSpLocks/>
            </p:cNvGrpSpPr>
            <p:nvPr/>
          </p:nvGrpSpPr>
          <p:grpSpPr bwMode="auto">
            <a:xfrm>
              <a:off x="1952" y="2076"/>
              <a:ext cx="886" cy="290"/>
              <a:chOff x="1952" y="2076"/>
              <a:chExt cx="886" cy="290"/>
            </a:xfrm>
          </p:grpSpPr>
          <p:sp>
            <p:nvSpPr>
              <p:cNvPr id="186340" name="Freeform 298"/>
              <p:cNvSpPr>
                <a:spLocks/>
              </p:cNvSpPr>
              <p:nvPr/>
            </p:nvSpPr>
            <p:spPr bwMode="auto">
              <a:xfrm>
                <a:off x="2702" y="2076"/>
                <a:ext cx="136" cy="72"/>
              </a:xfrm>
              <a:custGeom>
                <a:avLst/>
                <a:gdLst>
                  <a:gd name="T0" fmla="*/ 136 w 136"/>
                  <a:gd name="T1" fmla="*/ 0 h 72"/>
                  <a:gd name="T2" fmla="*/ 16 w 136"/>
                  <a:gd name="T3" fmla="*/ 72 h 72"/>
                  <a:gd name="T4" fmla="*/ 8 w 136"/>
                  <a:gd name="T5" fmla="*/ 40 h 72"/>
                  <a:gd name="T6" fmla="*/ 0 w 136"/>
                  <a:gd name="T7" fmla="*/ 8 h 72"/>
                  <a:gd name="T8" fmla="*/ 136 w 136"/>
                  <a:gd name="T9" fmla="*/ 0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0"/>
                    </a:moveTo>
                    <a:lnTo>
                      <a:pt x="16" y="72"/>
                    </a:lnTo>
                    <a:lnTo>
                      <a:pt x="8" y="40"/>
                    </a:lnTo>
                    <a:lnTo>
                      <a:pt x="0" y="8"/>
                    </a:lnTo>
                    <a:lnTo>
                      <a:pt x="136" y="0"/>
                    </a:lnTo>
                    <a:close/>
                  </a:path>
                </a:pathLst>
              </a:custGeom>
              <a:solidFill>
                <a:schemeClr val="bg2"/>
              </a:solidFill>
              <a:ln w="9525">
                <a:solidFill>
                  <a:schemeClr val="bg2"/>
                </a:solidFill>
                <a:round/>
                <a:headEnd/>
                <a:tailEnd/>
              </a:ln>
            </p:spPr>
            <p:txBody>
              <a:bodyPr/>
              <a:lstStyle/>
              <a:p>
                <a:endParaRPr lang="en-US"/>
              </a:p>
            </p:txBody>
          </p:sp>
          <p:sp>
            <p:nvSpPr>
              <p:cNvPr id="186341" name="Line 299"/>
              <p:cNvSpPr>
                <a:spLocks noChangeShapeType="1"/>
              </p:cNvSpPr>
              <p:nvPr/>
            </p:nvSpPr>
            <p:spPr bwMode="auto">
              <a:xfrm flipV="1">
                <a:off x="1952" y="2114"/>
                <a:ext cx="766" cy="25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415" name="Group 300"/>
            <p:cNvGrpSpPr>
              <a:grpSpLocks/>
            </p:cNvGrpSpPr>
            <p:nvPr/>
          </p:nvGrpSpPr>
          <p:grpSpPr bwMode="auto">
            <a:xfrm>
              <a:off x="1481" y="1769"/>
              <a:ext cx="894" cy="283"/>
              <a:chOff x="1481" y="1769"/>
              <a:chExt cx="894" cy="283"/>
            </a:xfrm>
          </p:grpSpPr>
          <p:sp>
            <p:nvSpPr>
              <p:cNvPr id="186338" name="Freeform 301"/>
              <p:cNvSpPr>
                <a:spLocks/>
              </p:cNvSpPr>
              <p:nvPr/>
            </p:nvSpPr>
            <p:spPr bwMode="auto">
              <a:xfrm>
                <a:off x="2231" y="1980"/>
                <a:ext cx="144" cy="72"/>
              </a:xfrm>
              <a:custGeom>
                <a:avLst/>
                <a:gdLst>
                  <a:gd name="T0" fmla="*/ 144 w 144"/>
                  <a:gd name="T1" fmla="*/ 72 h 72"/>
                  <a:gd name="T2" fmla="*/ 0 w 144"/>
                  <a:gd name="T3" fmla="*/ 64 h 72"/>
                  <a:gd name="T4" fmla="*/ 16 w 144"/>
                  <a:gd name="T5" fmla="*/ 32 h 72"/>
                  <a:gd name="T6" fmla="*/ 24 w 144"/>
                  <a:gd name="T7" fmla="*/ 0 h 72"/>
                  <a:gd name="T8" fmla="*/ 144 w 144"/>
                  <a:gd name="T9" fmla="*/ 72 h 72"/>
                  <a:gd name="T10" fmla="*/ 0 60000 65536"/>
                  <a:gd name="T11" fmla="*/ 0 60000 65536"/>
                  <a:gd name="T12" fmla="*/ 0 60000 65536"/>
                  <a:gd name="T13" fmla="*/ 0 60000 65536"/>
                  <a:gd name="T14" fmla="*/ 0 60000 65536"/>
                  <a:gd name="T15" fmla="*/ 0 w 144"/>
                  <a:gd name="T16" fmla="*/ 0 h 72"/>
                  <a:gd name="T17" fmla="*/ 144 w 144"/>
                  <a:gd name="T18" fmla="*/ 72 h 72"/>
                </a:gdLst>
                <a:ahLst/>
                <a:cxnLst>
                  <a:cxn ang="T10">
                    <a:pos x="T0" y="T1"/>
                  </a:cxn>
                  <a:cxn ang="T11">
                    <a:pos x="T2" y="T3"/>
                  </a:cxn>
                  <a:cxn ang="T12">
                    <a:pos x="T4" y="T5"/>
                  </a:cxn>
                  <a:cxn ang="T13">
                    <a:pos x="T6" y="T7"/>
                  </a:cxn>
                  <a:cxn ang="T14">
                    <a:pos x="T8" y="T9"/>
                  </a:cxn>
                </a:cxnLst>
                <a:rect l="T15" t="T16" r="T17" b="T18"/>
                <a:pathLst>
                  <a:path w="144" h="72">
                    <a:moveTo>
                      <a:pt x="144" y="72"/>
                    </a:moveTo>
                    <a:lnTo>
                      <a:pt x="0" y="64"/>
                    </a:lnTo>
                    <a:lnTo>
                      <a:pt x="16" y="32"/>
                    </a:lnTo>
                    <a:lnTo>
                      <a:pt x="24" y="0"/>
                    </a:lnTo>
                    <a:lnTo>
                      <a:pt x="144" y="72"/>
                    </a:lnTo>
                    <a:close/>
                  </a:path>
                </a:pathLst>
              </a:custGeom>
              <a:solidFill>
                <a:schemeClr val="bg2"/>
              </a:solidFill>
              <a:ln w="9525">
                <a:solidFill>
                  <a:schemeClr val="bg2"/>
                </a:solidFill>
                <a:round/>
                <a:headEnd/>
                <a:tailEnd/>
              </a:ln>
            </p:spPr>
            <p:txBody>
              <a:bodyPr/>
              <a:lstStyle/>
              <a:p>
                <a:endParaRPr lang="en-US"/>
              </a:p>
            </p:txBody>
          </p:sp>
          <p:sp>
            <p:nvSpPr>
              <p:cNvPr id="186339" name="Line 302"/>
              <p:cNvSpPr>
                <a:spLocks noChangeShapeType="1"/>
              </p:cNvSpPr>
              <p:nvPr/>
            </p:nvSpPr>
            <p:spPr bwMode="auto">
              <a:xfrm>
                <a:off x="1481" y="1769"/>
                <a:ext cx="774"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5416" name="Oval 303"/>
            <p:cNvSpPr>
              <a:spLocks noChangeArrowheads="1"/>
            </p:cNvSpPr>
            <p:nvPr/>
          </p:nvSpPr>
          <p:spPr bwMode="auto">
            <a:xfrm>
              <a:off x="1457" y="1741"/>
              <a:ext cx="32" cy="40"/>
            </a:xfrm>
            <a:prstGeom prst="ellipse">
              <a:avLst/>
            </a:prstGeom>
            <a:solidFill>
              <a:schemeClr val="bg2"/>
            </a:solidFill>
            <a:ln w="9525">
              <a:solidFill>
                <a:schemeClr val="bg2"/>
              </a:solidFill>
              <a:round/>
              <a:headEnd/>
              <a:tailEnd/>
            </a:ln>
          </p:spPr>
          <p:txBody>
            <a:bodyPr/>
            <a:lstStyle/>
            <a:p>
              <a:endParaRPr lang="en-US"/>
            </a:p>
          </p:txBody>
        </p:sp>
        <p:sp>
          <p:nvSpPr>
            <p:cNvPr id="185417" name="Oval 304"/>
            <p:cNvSpPr>
              <a:spLocks noChangeArrowheads="1"/>
            </p:cNvSpPr>
            <p:nvPr/>
          </p:nvSpPr>
          <p:spPr bwMode="auto">
            <a:xfrm>
              <a:off x="1457" y="1741"/>
              <a:ext cx="32" cy="40"/>
            </a:xfrm>
            <a:prstGeom prst="ellipse">
              <a:avLst/>
            </a:prstGeom>
            <a:solidFill>
              <a:schemeClr val="bg2"/>
            </a:solidFill>
            <a:ln w="25400">
              <a:solidFill>
                <a:schemeClr val="bg2"/>
              </a:solidFill>
              <a:round/>
              <a:headEnd/>
              <a:tailEnd/>
            </a:ln>
          </p:spPr>
          <p:txBody>
            <a:bodyPr/>
            <a:lstStyle/>
            <a:p>
              <a:endParaRPr lang="en-US"/>
            </a:p>
          </p:txBody>
        </p:sp>
        <p:sp>
          <p:nvSpPr>
            <p:cNvPr id="185418" name="Oval 305"/>
            <p:cNvSpPr>
              <a:spLocks noChangeArrowheads="1"/>
            </p:cNvSpPr>
            <p:nvPr/>
          </p:nvSpPr>
          <p:spPr bwMode="auto">
            <a:xfrm>
              <a:off x="1457" y="2044"/>
              <a:ext cx="40" cy="40"/>
            </a:xfrm>
            <a:prstGeom prst="ellipse">
              <a:avLst/>
            </a:prstGeom>
            <a:solidFill>
              <a:schemeClr val="bg2"/>
            </a:solidFill>
            <a:ln w="9525">
              <a:solidFill>
                <a:schemeClr val="bg2"/>
              </a:solidFill>
              <a:round/>
              <a:headEnd/>
              <a:tailEnd/>
            </a:ln>
          </p:spPr>
          <p:txBody>
            <a:bodyPr/>
            <a:lstStyle/>
            <a:p>
              <a:endParaRPr lang="en-US"/>
            </a:p>
          </p:txBody>
        </p:sp>
        <p:sp>
          <p:nvSpPr>
            <p:cNvPr id="185419" name="Oval 306"/>
            <p:cNvSpPr>
              <a:spLocks noChangeArrowheads="1"/>
            </p:cNvSpPr>
            <p:nvPr/>
          </p:nvSpPr>
          <p:spPr bwMode="auto">
            <a:xfrm>
              <a:off x="1457" y="2044"/>
              <a:ext cx="40" cy="40"/>
            </a:xfrm>
            <a:prstGeom prst="ellipse">
              <a:avLst/>
            </a:prstGeom>
            <a:solidFill>
              <a:schemeClr val="bg2"/>
            </a:solidFill>
            <a:ln w="25400">
              <a:solidFill>
                <a:schemeClr val="bg2"/>
              </a:solidFill>
              <a:round/>
              <a:headEnd/>
              <a:tailEnd/>
            </a:ln>
          </p:spPr>
          <p:txBody>
            <a:bodyPr/>
            <a:lstStyle/>
            <a:p>
              <a:endParaRPr lang="en-US"/>
            </a:p>
          </p:txBody>
        </p:sp>
        <p:sp>
          <p:nvSpPr>
            <p:cNvPr id="185420" name="Oval 307"/>
            <p:cNvSpPr>
              <a:spLocks noChangeArrowheads="1"/>
            </p:cNvSpPr>
            <p:nvPr/>
          </p:nvSpPr>
          <p:spPr bwMode="auto">
            <a:xfrm>
              <a:off x="1457" y="2355"/>
              <a:ext cx="40" cy="32"/>
            </a:xfrm>
            <a:prstGeom prst="ellipse">
              <a:avLst/>
            </a:prstGeom>
            <a:solidFill>
              <a:schemeClr val="bg2"/>
            </a:solidFill>
            <a:ln w="9525">
              <a:solidFill>
                <a:schemeClr val="bg2"/>
              </a:solidFill>
              <a:round/>
              <a:headEnd/>
              <a:tailEnd/>
            </a:ln>
          </p:spPr>
          <p:txBody>
            <a:bodyPr/>
            <a:lstStyle/>
            <a:p>
              <a:endParaRPr lang="en-US"/>
            </a:p>
          </p:txBody>
        </p:sp>
        <p:sp>
          <p:nvSpPr>
            <p:cNvPr id="185421" name="Oval 308"/>
            <p:cNvSpPr>
              <a:spLocks noChangeArrowheads="1"/>
            </p:cNvSpPr>
            <p:nvPr/>
          </p:nvSpPr>
          <p:spPr bwMode="auto">
            <a:xfrm>
              <a:off x="1457" y="2355"/>
              <a:ext cx="40" cy="32"/>
            </a:xfrm>
            <a:prstGeom prst="ellipse">
              <a:avLst/>
            </a:prstGeom>
            <a:solidFill>
              <a:schemeClr val="bg2"/>
            </a:solidFill>
            <a:ln w="25400">
              <a:solidFill>
                <a:schemeClr val="bg2"/>
              </a:solidFill>
              <a:round/>
              <a:headEnd/>
              <a:tailEnd/>
            </a:ln>
          </p:spPr>
          <p:txBody>
            <a:bodyPr/>
            <a:lstStyle/>
            <a:p>
              <a:endParaRPr lang="en-US"/>
            </a:p>
          </p:txBody>
        </p:sp>
        <p:sp>
          <p:nvSpPr>
            <p:cNvPr id="185422" name="Oval 309"/>
            <p:cNvSpPr>
              <a:spLocks noChangeArrowheads="1"/>
            </p:cNvSpPr>
            <p:nvPr/>
          </p:nvSpPr>
          <p:spPr bwMode="auto">
            <a:xfrm>
              <a:off x="1457" y="2658"/>
              <a:ext cx="32" cy="32"/>
            </a:xfrm>
            <a:prstGeom prst="ellipse">
              <a:avLst/>
            </a:prstGeom>
            <a:solidFill>
              <a:schemeClr val="bg2"/>
            </a:solidFill>
            <a:ln w="9525">
              <a:solidFill>
                <a:schemeClr val="bg2"/>
              </a:solidFill>
              <a:round/>
              <a:headEnd/>
              <a:tailEnd/>
            </a:ln>
          </p:spPr>
          <p:txBody>
            <a:bodyPr/>
            <a:lstStyle/>
            <a:p>
              <a:endParaRPr lang="en-US"/>
            </a:p>
          </p:txBody>
        </p:sp>
        <p:sp>
          <p:nvSpPr>
            <p:cNvPr id="185423" name="Oval 310"/>
            <p:cNvSpPr>
              <a:spLocks noChangeArrowheads="1"/>
            </p:cNvSpPr>
            <p:nvPr/>
          </p:nvSpPr>
          <p:spPr bwMode="auto">
            <a:xfrm>
              <a:off x="1457" y="2658"/>
              <a:ext cx="32" cy="32"/>
            </a:xfrm>
            <a:prstGeom prst="ellipse">
              <a:avLst/>
            </a:prstGeom>
            <a:solidFill>
              <a:schemeClr val="bg2"/>
            </a:solidFill>
            <a:ln w="25400">
              <a:solidFill>
                <a:schemeClr val="bg2"/>
              </a:solidFill>
              <a:round/>
              <a:headEnd/>
              <a:tailEnd/>
            </a:ln>
          </p:spPr>
          <p:txBody>
            <a:bodyPr/>
            <a:lstStyle/>
            <a:p>
              <a:endParaRPr lang="en-US"/>
            </a:p>
          </p:txBody>
        </p:sp>
        <p:sp>
          <p:nvSpPr>
            <p:cNvPr id="185424" name="Oval 311"/>
            <p:cNvSpPr>
              <a:spLocks noChangeArrowheads="1"/>
            </p:cNvSpPr>
            <p:nvPr/>
          </p:nvSpPr>
          <p:spPr bwMode="auto">
            <a:xfrm>
              <a:off x="1449" y="2969"/>
              <a:ext cx="40" cy="32"/>
            </a:xfrm>
            <a:prstGeom prst="ellipse">
              <a:avLst/>
            </a:prstGeom>
            <a:solidFill>
              <a:schemeClr val="bg2"/>
            </a:solidFill>
            <a:ln w="9525">
              <a:solidFill>
                <a:schemeClr val="bg2"/>
              </a:solidFill>
              <a:round/>
              <a:headEnd/>
              <a:tailEnd/>
            </a:ln>
          </p:spPr>
          <p:txBody>
            <a:bodyPr/>
            <a:lstStyle/>
            <a:p>
              <a:endParaRPr lang="en-US"/>
            </a:p>
          </p:txBody>
        </p:sp>
        <p:sp>
          <p:nvSpPr>
            <p:cNvPr id="185425" name="Oval 312"/>
            <p:cNvSpPr>
              <a:spLocks noChangeArrowheads="1"/>
            </p:cNvSpPr>
            <p:nvPr/>
          </p:nvSpPr>
          <p:spPr bwMode="auto">
            <a:xfrm>
              <a:off x="1449" y="2969"/>
              <a:ext cx="40" cy="32"/>
            </a:xfrm>
            <a:prstGeom prst="ellipse">
              <a:avLst/>
            </a:prstGeom>
            <a:solidFill>
              <a:schemeClr val="bg2"/>
            </a:solidFill>
            <a:ln w="25400">
              <a:solidFill>
                <a:schemeClr val="bg2"/>
              </a:solidFill>
              <a:round/>
              <a:headEnd/>
              <a:tailEnd/>
            </a:ln>
          </p:spPr>
          <p:txBody>
            <a:bodyPr/>
            <a:lstStyle/>
            <a:p>
              <a:endParaRPr lang="en-US"/>
            </a:p>
          </p:txBody>
        </p:sp>
        <p:grpSp>
          <p:nvGrpSpPr>
            <p:cNvPr id="185426" name="Group 313"/>
            <p:cNvGrpSpPr>
              <a:grpSpLocks/>
            </p:cNvGrpSpPr>
            <p:nvPr/>
          </p:nvGrpSpPr>
          <p:grpSpPr bwMode="auto">
            <a:xfrm>
              <a:off x="1912" y="1741"/>
              <a:ext cx="40" cy="1260"/>
              <a:chOff x="1912" y="1741"/>
              <a:chExt cx="40" cy="1260"/>
            </a:xfrm>
          </p:grpSpPr>
          <p:sp>
            <p:nvSpPr>
              <p:cNvPr id="186328" name="Oval 314"/>
              <p:cNvSpPr>
                <a:spLocks noChangeArrowheads="1"/>
              </p:cNvSpPr>
              <p:nvPr/>
            </p:nvSpPr>
            <p:spPr bwMode="auto">
              <a:xfrm>
                <a:off x="1920" y="1741"/>
                <a:ext cx="32" cy="32"/>
              </a:xfrm>
              <a:prstGeom prst="ellipse">
                <a:avLst/>
              </a:prstGeom>
              <a:solidFill>
                <a:schemeClr val="bg2"/>
              </a:solidFill>
              <a:ln w="9525">
                <a:solidFill>
                  <a:schemeClr val="bg2"/>
                </a:solidFill>
                <a:round/>
                <a:headEnd/>
                <a:tailEnd/>
              </a:ln>
            </p:spPr>
            <p:txBody>
              <a:bodyPr/>
              <a:lstStyle/>
              <a:p>
                <a:endParaRPr lang="en-US"/>
              </a:p>
            </p:txBody>
          </p:sp>
          <p:sp>
            <p:nvSpPr>
              <p:cNvPr id="186329" name="Oval 315"/>
              <p:cNvSpPr>
                <a:spLocks noChangeArrowheads="1"/>
              </p:cNvSpPr>
              <p:nvPr/>
            </p:nvSpPr>
            <p:spPr bwMode="auto">
              <a:xfrm>
                <a:off x="1920" y="1741"/>
                <a:ext cx="32" cy="32"/>
              </a:xfrm>
              <a:prstGeom prst="ellipse">
                <a:avLst/>
              </a:prstGeom>
              <a:solidFill>
                <a:schemeClr val="bg2"/>
              </a:solidFill>
              <a:ln w="25400">
                <a:solidFill>
                  <a:schemeClr val="bg2"/>
                </a:solidFill>
                <a:round/>
                <a:headEnd/>
                <a:tailEnd/>
              </a:ln>
            </p:spPr>
            <p:txBody>
              <a:bodyPr/>
              <a:lstStyle/>
              <a:p>
                <a:endParaRPr lang="en-US"/>
              </a:p>
            </p:txBody>
          </p:sp>
          <p:sp>
            <p:nvSpPr>
              <p:cNvPr id="186330" name="Oval 316"/>
              <p:cNvSpPr>
                <a:spLocks noChangeArrowheads="1"/>
              </p:cNvSpPr>
              <p:nvPr/>
            </p:nvSpPr>
            <p:spPr bwMode="auto">
              <a:xfrm>
                <a:off x="1920" y="2044"/>
                <a:ext cx="32" cy="32"/>
              </a:xfrm>
              <a:prstGeom prst="ellipse">
                <a:avLst/>
              </a:prstGeom>
              <a:solidFill>
                <a:schemeClr val="bg2"/>
              </a:solidFill>
              <a:ln w="9525">
                <a:solidFill>
                  <a:schemeClr val="bg2"/>
                </a:solidFill>
                <a:round/>
                <a:headEnd/>
                <a:tailEnd/>
              </a:ln>
            </p:spPr>
            <p:txBody>
              <a:bodyPr/>
              <a:lstStyle/>
              <a:p>
                <a:endParaRPr lang="en-US"/>
              </a:p>
            </p:txBody>
          </p:sp>
          <p:sp>
            <p:nvSpPr>
              <p:cNvPr id="186331" name="Oval 317"/>
              <p:cNvSpPr>
                <a:spLocks noChangeArrowheads="1"/>
              </p:cNvSpPr>
              <p:nvPr/>
            </p:nvSpPr>
            <p:spPr bwMode="auto">
              <a:xfrm>
                <a:off x="1920" y="2044"/>
                <a:ext cx="32" cy="32"/>
              </a:xfrm>
              <a:prstGeom prst="ellipse">
                <a:avLst/>
              </a:prstGeom>
              <a:solidFill>
                <a:schemeClr val="bg2"/>
              </a:solidFill>
              <a:ln w="25400">
                <a:solidFill>
                  <a:schemeClr val="bg2"/>
                </a:solidFill>
                <a:round/>
                <a:headEnd/>
                <a:tailEnd/>
              </a:ln>
            </p:spPr>
            <p:txBody>
              <a:bodyPr/>
              <a:lstStyle/>
              <a:p>
                <a:endParaRPr lang="en-US"/>
              </a:p>
            </p:txBody>
          </p:sp>
          <p:sp>
            <p:nvSpPr>
              <p:cNvPr id="186332" name="Oval 318"/>
              <p:cNvSpPr>
                <a:spLocks noChangeArrowheads="1"/>
              </p:cNvSpPr>
              <p:nvPr/>
            </p:nvSpPr>
            <p:spPr bwMode="auto">
              <a:xfrm>
                <a:off x="1920" y="2347"/>
                <a:ext cx="32" cy="40"/>
              </a:xfrm>
              <a:prstGeom prst="ellipse">
                <a:avLst/>
              </a:prstGeom>
              <a:solidFill>
                <a:schemeClr val="bg2"/>
              </a:solidFill>
              <a:ln w="9525">
                <a:solidFill>
                  <a:schemeClr val="bg2"/>
                </a:solidFill>
                <a:round/>
                <a:headEnd/>
                <a:tailEnd/>
              </a:ln>
            </p:spPr>
            <p:txBody>
              <a:bodyPr/>
              <a:lstStyle/>
              <a:p>
                <a:endParaRPr lang="en-US"/>
              </a:p>
            </p:txBody>
          </p:sp>
          <p:sp>
            <p:nvSpPr>
              <p:cNvPr id="186333" name="Oval 319"/>
              <p:cNvSpPr>
                <a:spLocks noChangeArrowheads="1"/>
              </p:cNvSpPr>
              <p:nvPr/>
            </p:nvSpPr>
            <p:spPr bwMode="auto">
              <a:xfrm>
                <a:off x="1920" y="2347"/>
                <a:ext cx="32" cy="40"/>
              </a:xfrm>
              <a:prstGeom prst="ellipse">
                <a:avLst/>
              </a:prstGeom>
              <a:solidFill>
                <a:schemeClr val="bg2"/>
              </a:solidFill>
              <a:ln w="25400">
                <a:solidFill>
                  <a:schemeClr val="bg2"/>
                </a:solidFill>
                <a:round/>
                <a:headEnd/>
                <a:tailEnd/>
              </a:ln>
            </p:spPr>
            <p:txBody>
              <a:bodyPr/>
              <a:lstStyle/>
              <a:p>
                <a:endParaRPr lang="en-US"/>
              </a:p>
            </p:txBody>
          </p:sp>
          <p:sp>
            <p:nvSpPr>
              <p:cNvPr id="186334" name="Oval 320"/>
              <p:cNvSpPr>
                <a:spLocks noChangeArrowheads="1"/>
              </p:cNvSpPr>
              <p:nvPr/>
            </p:nvSpPr>
            <p:spPr bwMode="auto">
              <a:xfrm>
                <a:off x="1920" y="2658"/>
                <a:ext cx="32" cy="32"/>
              </a:xfrm>
              <a:prstGeom prst="ellipse">
                <a:avLst/>
              </a:prstGeom>
              <a:solidFill>
                <a:schemeClr val="bg2"/>
              </a:solidFill>
              <a:ln w="9525">
                <a:solidFill>
                  <a:schemeClr val="bg2"/>
                </a:solidFill>
                <a:round/>
                <a:headEnd/>
                <a:tailEnd/>
              </a:ln>
            </p:spPr>
            <p:txBody>
              <a:bodyPr/>
              <a:lstStyle/>
              <a:p>
                <a:endParaRPr lang="en-US"/>
              </a:p>
            </p:txBody>
          </p:sp>
          <p:sp>
            <p:nvSpPr>
              <p:cNvPr id="186335" name="Oval 321"/>
              <p:cNvSpPr>
                <a:spLocks noChangeArrowheads="1"/>
              </p:cNvSpPr>
              <p:nvPr/>
            </p:nvSpPr>
            <p:spPr bwMode="auto">
              <a:xfrm>
                <a:off x="1920" y="2658"/>
                <a:ext cx="32" cy="32"/>
              </a:xfrm>
              <a:prstGeom prst="ellipse">
                <a:avLst/>
              </a:prstGeom>
              <a:solidFill>
                <a:schemeClr val="bg2"/>
              </a:solidFill>
              <a:ln w="25400">
                <a:solidFill>
                  <a:schemeClr val="bg2"/>
                </a:solidFill>
                <a:round/>
                <a:headEnd/>
                <a:tailEnd/>
              </a:ln>
            </p:spPr>
            <p:txBody>
              <a:bodyPr/>
              <a:lstStyle/>
              <a:p>
                <a:endParaRPr lang="en-US"/>
              </a:p>
            </p:txBody>
          </p:sp>
          <p:sp>
            <p:nvSpPr>
              <p:cNvPr id="186336" name="Oval 322"/>
              <p:cNvSpPr>
                <a:spLocks noChangeArrowheads="1"/>
              </p:cNvSpPr>
              <p:nvPr/>
            </p:nvSpPr>
            <p:spPr bwMode="auto">
              <a:xfrm>
                <a:off x="1912" y="2961"/>
                <a:ext cx="32" cy="40"/>
              </a:xfrm>
              <a:prstGeom prst="ellipse">
                <a:avLst/>
              </a:prstGeom>
              <a:solidFill>
                <a:schemeClr val="bg2"/>
              </a:solidFill>
              <a:ln w="9525">
                <a:solidFill>
                  <a:schemeClr val="bg2"/>
                </a:solidFill>
                <a:round/>
                <a:headEnd/>
                <a:tailEnd/>
              </a:ln>
            </p:spPr>
            <p:txBody>
              <a:bodyPr/>
              <a:lstStyle/>
              <a:p>
                <a:endParaRPr lang="en-US"/>
              </a:p>
            </p:txBody>
          </p:sp>
          <p:sp>
            <p:nvSpPr>
              <p:cNvPr id="186337" name="Oval 323"/>
              <p:cNvSpPr>
                <a:spLocks noChangeArrowheads="1"/>
              </p:cNvSpPr>
              <p:nvPr/>
            </p:nvSpPr>
            <p:spPr bwMode="auto">
              <a:xfrm>
                <a:off x="1912" y="2961"/>
                <a:ext cx="32" cy="40"/>
              </a:xfrm>
              <a:prstGeom prst="ellipse">
                <a:avLst/>
              </a:prstGeom>
              <a:solidFill>
                <a:schemeClr val="bg2"/>
              </a:solidFill>
              <a:ln w="25400">
                <a:solidFill>
                  <a:schemeClr val="bg2"/>
                </a:solidFill>
                <a:round/>
                <a:headEnd/>
                <a:tailEnd/>
              </a:ln>
            </p:spPr>
            <p:txBody>
              <a:bodyPr/>
              <a:lstStyle/>
              <a:p>
                <a:endParaRPr lang="en-US"/>
              </a:p>
            </p:txBody>
          </p:sp>
        </p:grpSp>
        <p:grpSp>
          <p:nvGrpSpPr>
            <p:cNvPr id="185427" name="Group 324"/>
            <p:cNvGrpSpPr>
              <a:grpSpLocks/>
            </p:cNvGrpSpPr>
            <p:nvPr/>
          </p:nvGrpSpPr>
          <p:grpSpPr bwMode="auto">
            <a:xfrm>
              <a:off x="2375" y="1749"/>
              <a:ext cx="40" cy="1252"/>
              <a:chOff x="2375" y="1749"/>
              <a:chExt cx="40" cy="1252"/>
            </a:xfrm>
          </p:grpSpPr>
          <p:sp>
            <p:nvSpPr>
              <p:cNvPr id="186318" name="Oval 325"/>
              <p:cNvSpPr>
                <a:spLocks noChangeArrowheads="1"/>
              </p:cNvSpPr>
              <p:nvPr/>
            </p:nvSpPr>
            <p:spPr bwMode="auto">
              <a:xfrm>
                <a:off x="2375" y="1749"/>
                <a:ext cx="32" cy="32"/>
              </a:xfrm>
              <a:prstGeom prst="ellipse">
                <a:avLst/>
              </a:prstGeom>
              <a:solidFill>
                <a:schemeClr val="bg2"/>
              </a:solidFill>
              <a:ln w="9525">
                <a:solidFill>
                  <a:schemeClr val="bg2"/>
                </a:solidFill>
                <a:round/>
                <a:headEnd/>
                <a:tailEnd/>
              </a:ln>
            </p:spPr>
            <p:txBody>
              <a:bodyPr/>
              <a:lstStyle/>
              <a:p>
                <a:endParaRPr lang="en-US"/>
              </a:p>
            </p:txBody>
          </p:sp>
          <p:sp>
            <p:nvSpPr>
              <p:cNvPr id="186319" name="Oval 326"/>
              <p:cNvSpPr>
                <a:spLocks noChangeArrowheads="1"/>
              </p:cNvSpPr>
              <p:nvPr/>
            </p:nvSpPr>
            <p:spPr bwMode="auto">
              <a:xfrm>
                <a:off x="2375" y="1749"/>
                <a:ext cx="32" cy="32"/>
              </a:xfrm>
              <a:prstGeom prst="ellipse">
                <a:avLst/>
              </a:prstGeom>
              <a:solidFill>
                <a:schemeClr val="bg2"/>
              </a:solidFill>
              <a:ln w="25400">
                <a:solidFill>
                  <a:schemeClr val="bg2"/>
                </a:solidFill>
                <a:round/>
                <a:headEnd/>
                <a:tailEnd/>
              </a:ln>
            </p:spPr>
            <p:txBody>
              <a:bodyPr/>
              <a:lstStyle/>
              <a:p>
                <a:endParaRPr lang="en-US"/>
              </a:p>
            </p:txBody>
          </p:sp>
          <p:sp>
            <p:nvSpPr>
              <p:cNvPr id="186320" name="Oval 327"/>
              <p:cNvSpPr>
                <a:spLocks noChangeArrowheads="1"/>
              </p:cNvSpPr>
              <p:nvPr/>
            </p:nvSpPr>
            <p:spPr bwMode="auto">
              <a:xfrm>
                <a:off x="2383" y="2052"/>
                <a:ext cx="32" cy="32"/>
              </a:xfrm>
              <a:prstGeom prst="ellipse">
                <a:avLst/>
              </a:prstGeom>
              <a:solidFill>
                <a:schemeClr val="bg2"/>
              </a:solidFill>
              <a:ln w="9525">
                <a:solidFill>
                  <a:schemeClr val="bg2"/>
                </a:solidFill>
                <a:round/>
                <a:headEnd/>
                <a:tailEnd/>
              </a:ln>
            </p:spPr>
            <p:txBody>
              <a:bodyPr/>
              <a:lstStyle/>
              <a:p>
                <a:endParaRPr lang="en-US"/>
              </a:p>
            </p:txBody>
          </p:sp>
          <p:sp>
            <p:nvSpPr>
              <p:cNvPr id="186321" name="Oval 328"/>
              <p:cNvSpPr>
                <a:spLocks noChangeArrowheads="1"/>
              </p:cNvSpPr>
              <p:nvPr/>
            </p:nvSpPr>
            <p:spPr bwMode="auto">
              <a:xfrm>
                <a:off x="2383" y="2052"/>
                <a:ext cx="32" cy="32"/>
              </a:xfrm>
              <a:prstGeom prst="ellipse">
                <a:avLst/>
              </a:prstGeom>
              <a:solidFill>
                <a:schemeClr val="bg2"/>
              </a:solidFill>
              <a:ln w="25400">
                <a:solidFill>
                  <a:schemeClr val="bg2"/>
                </a:solidFill>
                <a:round/>
                <a:headEnd/>
                <a:tailEnd/>
              </a:ln>
            </p:spPr>
            <p:txBody>
              <a:bodyPr/>
              <a:lstStyle/>
              <a:p>
                <a:endParaRPr lang="en-US"/>
              </a:p>
            </p:txBody>
          </p:sp>
          <p:sp>
            <p:nvSpPr>
              <p:cNvPr id="186322" name="Oval 329"/>
              <p:cNvSpPr>
                <a:spLocks noChangeArrowheads="1"/>
              </p:cNvSpPr>
              <p:nvPr/>
            </p:nvSpPr>
            <p:spPr bwMode="auto">
              <a:xfrm>
                <a:off x="2383" y="2355"/>
                <a:ext cx="32" cy="32"/>
              </a:xfrm>
              <a:prstGeom prst="ellipse">
                <a:avLst/>
              </a:prstGeom>
              <a:solidFill>
                <a:schemeClr val="bg2"/>
              </a:solidFill>
              <a:ln w="9525">
                <a:solidFill>
                  <a:schemeClr val="bg2"/>
                </a:solidFill>
                <a:round/>
                <a:headEnd/>
                <a:tailEnd/>
              </a:ln>
            </p:spPr>
            <p:txBody>
              <a:bodyPr/>
              <a:lstStyle/>
              <a:p>
                <a:endParaRPr lang="en-US"/>
              </a:p>
            </p:txBody>
          </p:sp>
          <p:sp>
            <p:nvSpPr>
              <p:cNvPr id="186323" name="Oval 330"/>
              <p:cNvSpPr>
                <a:spLocks noChangeArrowheads="1"/>
              </p:cNvSpPr>
              <p:nvPr/>
            </p:nvSpPr>
            <p:spPr bwMode="auto">
              <a:xfrm>
                <a:off x="2383"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86324" name="Oval 331"/>
              <p:cNvSpPr>
                <a:spLocks noChangeArrowheads="1"/>
              </p:cNvSpPr>
              <p:nvPr/>
            </p:nvSpPr>
            <p:spPr bwMode="auto">
              <a:xfrm>
                <a:off x="2375" y="2658"/>
                <a:ext cx="32" cy="40"/>
              </a:xfrm>
              <a:prstGeom prst="ellipse">
                <a:avLst/>
              </a:prstGeom>
              <a:solidFill>
                <a:schemeClr val="bg2"/>
              </a:solidFill>
              <a:ln w="9525">
                <a:solidFill>
                  <a:schemeClr val="bg2"/>
                </a:solidFill>
                <a:round/>
                <a:headEnd/>
                <a:tailEnd/>
              </a:ln>
            </p:spPr>
            <p:txBody>
              <a:bodyPr/>
              <a:lstStyle/>
              <a:p>
                <a:endParaRPr lang="en-US"/>
              </a:p>
            </p:txBody>
          </p:sp>
          <p:sp>
            <p:nvSpPr>
              <p:cNvPr id="186325" name="Oval 332"/>
              <p:cNvSpPr>
                <a:spLocks noChangeArrowheads="1"/>
              </p:cNvSpPr>
              <p:nvPr/>
            </p:nvSpPr>
            <p:spPr bwMode="auto">
              <a:xfrm>
                <a:off x="2375" y="2658"/>
                <a:ext cx="32" cy="40"/>
              </a:xfrm>
              <a:prstGeom prst="ellipse">
                <a:avLst/>
              </a:prstGeom>
              <a:solidFill>
                <a:schemeClr val="bg2"/>
              </a:solidFill>
              <a:ln w="25400">
                <a:solidFill>
                  <a:schemeClr val="bg2"/>
                </a:solidFill>
                <a:round/>
                <a:headEnd/>
                <a:tailEnd/>
              </a:ln>
            </p:spPr>
            <p:txBody>
              <a:bodyPr/>
              <a:lstStyle/>
              <a:p>
                <a:endParaRPr lang="en-US"/>
              </a:p>
            </p:txBody>
          </p:sp>
          <p:sp>
            <p:nvSpPr>
              <p:cNvPr id="186326" name="Oval 333"/>
              <p:cNvSpPr>
                <a:spLocks noChangeArrowheads="1"/>
              </p:cNvSpPr>
              <p:nvPr/>
            </p:nvSpPr>
            <p:spPr bwMode="auto">
              <a:xfrm>
                <a:off x="2375" y="2969"/>
                <a:ext cx="32" cy="32"/>
              </a:xfrm>
              <a:prstGeom prst="ellipse">
                <a:avLst/>
              </a:prstGeom>
              <a:solidFill>
                <a:schemeClr val="bg2"/>
              </a:solidFill>
              <a:ln w="9525">
                <a:solidFill>
                  <a:schemeClr val="bg2"/>
                </a:solidFill>
                <a:round/>
                <a:headEnd/>
                <a:tailEnd/>
              </a:ln>
            </p:spPr>
            <p:txBody>
              <a:bodyPr/>
              <a:lstStyle/>
              <a:p>
                <a:endParaRPr lang="en-US"/>
              </a:p>
            </p:txBody>
          </p:sp>
          <p:sp>
            <p:nvSpPr>
              <p:cNvPr id="186327" name="Oval 334"/>
              <p:cNvSpPr>
                <a:spLocks noChangeArrowheads="1"/>
              </p:cNvSpPr>
              <p:nvPr/>
            </p:nvSpPr>
            <p:spPr bwMode="auto">
              <a:xfrm>
                <a:off x="2375" y="2969"/>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5428" name="Group 335"/>
            <p:cNvGrpSpPr>
              <a:grpSpLocks/>
            </p:cNvGrpSpPr>
            <p:nvPr/>
          </p:nvGrpSpPr>
          <p:grpSpPr bwMode="auto">
            <a:xfrm>
              <a:off x="1489" y="2076"/>
              <a:ext cx="431" cy="284"/>
              <a:chOff x="1489" y="2076"/>
              <a:chExt cx="431" cy="284"/>
            </a:xfrm>
          </p:grpSpPr>
          <p:sp>
            <p:nvSpPr>
              <p:cNvPr id="186316" name="Freeform 336"/>
              <p:cNvSpPr>
                <a:spLocks/>
              </p:cNvSpPr>
              <p:nvPr/>
            </p:nvSpPr>
            <p:spPr bwMode="auto">
              <a:xfrm>
                <a:off x="1784" y="2076"/>
                <a:ext cx="136" cy="96"/>
              </a:xfrm>
              <a:custGeom>
                <a:avLst/>
                <a:gdLst>
                  <a:gd name="T0" fmla="*/ 136 w 136"/>
                  <a:gd name="T1" fmla="*/ 0 h 96"/>
                  <a:gd name="T2" fmla="*/ 40 w 136"/>
                  <a:gd name="T3" fmla="*/ 96 h 96"/>
                  <a:gd name="T4" fmla="*/ 24 w 136"/>
                  <a:gd name="T5" fmla="*/ 72 h 96"/>
                  <a:gd name="T6" fmla="*/ 0 w 136"/>
                  <a:gd name="T7" fmla="*/ 40 h 96"/>
                  <a:gd name="T8" fmla="*/ 136 w 136"/>
                  <a:gd name="T9" fmla="*/ 0 h 96"/>
                  <a:gd name="T10" fmla="*/ 0 60000 65536"/>
                  <a:gd name="T11" fmla="*/ 0 60000 65536"/>
                  <a:gd name="T12" fmla="*/ 0 60000 65536"/>
                  <a:gd name="T13" fmla="*/ 0 60000 65536"/>
                  <a:gd name="T14" fmla="*/ 0 60000 65536"/>
                  <a:gd name="T15" fmla="*/ 0 w 136"/>
                  <a:gd name="T16" fmla="*/ 0 h 96"/>
                  <a:gd name="T17" fmla="*/ 136 w 136"/>
                  <a:gd name="T18" fmla="*/ 96 h 96"/>
                </a:gdLst>
                <a:ahLst/>
                <a:cxnLst>
                  <a:cxn ang="T10">
                    <a:pos x="T0" y="T1"/>
                  </a:cxn>
                  <a:cxn ang="T11">
                    <a:pos x="T2" y="T3"/>
                  </a:cxn>
                  <a:cxn ang="T12">
                    <a:pos x="T4" y="T5"/>
                  </a:cxn>
                  <a:cxn ang="T13">
                    <a:pos x="T6" y="T7"/>
                  </a:cxn>
                  <a:cxn ang="T14">
                    <a:pos x="T8" y="T9"/>
                  </a:cxn>
                </a:cxnLst>
                <a:rect l="T15" t="T16" r="T17" b="T18"/>
                <a:pathLst>
                  <a:path w="136" h="96">
                    <a:moveTo>
                      <a:pt x="136" y="0"/>
                    </a:moveTo>
                    <a:lnTo>
                      <a:pt x="40" y="96"/>
                    </a:lnTo>
                    <a:lnTo>
                      <a:pt x="24" y="72"/>
                    </a:lnTo>
                    <a:lnTo>
                      <a:pt x="0" y="40"/>
                    </a:lnTo>
                    <a:lnTo>
                      <a:pt x="136" y="0"/>
                    </a:lnTo>
                    <a:close/>
                  </a:path>
                </a:pathLst>
              </a:custGeom>
              <a:solidFill>
                <a:schemeClr val="bg2"/>
              </a:solidFill>
              <a:ln w="9525">
                <a:solidFill>
                  <a:schemeClr val="bg2"/>
                </a:solidFill>
                <a:round/>
                <a:headEnd/>
                <a:tailEnd/>
              </a:ln>
            </p:spPr>
            <p:txBody>
              <a:bodyPr/>
              <a:lstStyle/>
              <a:p>
                <a:endParaRPr lang="en-US"/>
              </a:p>
            </p:txBody>
          </p:sp>
          <p:sp>
            <p:nvSpPr>
              <p:cNvPr id="186317" name="Line 337"/>
              <p:cNvSpPr>
                <a:spLocks noChangeShapeType="1"/>
              </p:cNvSpPr>
              <p:nvPr/>
            </p:nvSpPr>
            <p:spPr bwMode="auto">
              <a:xfrm flipV="1">
                <a:off x="1489" y="2143"/>
                <a:ext cx="327" cy="217"/>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429" name="Group 338"/>
            <p:cNvGrpSpPr>
              <a:grpSpLocks/>
            </p:cNvGrpSpPr>
            <p:nvPr/>
          </p:nvGrpSpPr>
          <p:grpSpPr bwMode="auto">
            <a:xfrm>
              <a:off x="1489" y="1733"/>
              <a:ext cx="423" cy="56"/>
              <a:chOff x="1489" y="1733"/>
              <a:chExt cx="423" cy="56"/>
            </a:xfrm>
          </p:grpSpPr>
          <p:sp>
            <p:nvSpPr>
              <p:cNvPr id="186308" name="Freeform 339"/>
              <p:cNvSpPr>
                <a:spLocks/>
              </p:cNvSpPr>
              <p:nvPr/>
            </p:nvSpPr>
            <p:spPr bwMode="auto">
              <a:xfrm>
                <a:off x="1792" y="1733"/>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86309" name="Group 340"/>
              <p:cNvGrpSpPr>
                <a:grpSpLocks/>
              </p:cNvGrpSpPr>
              <p:nvPr/>
            </p:nvGrpSpPr>
            <p:grpSpPr bwMode="auto">
              <a:xfrm>
                <a:off x="1489" y="1757"/>
                <a:ext cx="295" cy="1"/>
                <a:chOff x="1489" y="1757"/>
                <a:chExt cx="295" cy="1"/>
              </a:xfrm>
            </p:grpSpPr>
            <p:sp>
              <p:nvSpPr>
                <p:cNvPr id="186310" name="Line 341"/>
                <p:cNvSpPr>
                  <a:spLocks noChangeShapeType="1"/>
                </p:cNvSpPr>
                <p:nvPr/>
              </p:nvSpPr>
              <p:spPr bwMode="auto">
                <a:xfrm>
                  <a:off x="1489"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311" name="Line 342"/>
                <p:cNvSpPr>
                  <a:spLocks noChangeShapeType="1"/>
                </p:cNvSpPr>
                <p:nvPr/>
              </p:nvSpPr>
              <p:spPr bwMode="auto">
                <a:xfrm>
                  <a:off x="1544"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312" name="Line 343"/>
                <p:cNvSpPr>
                  <a:spLocks noChangeShapeType="1"/>
                </p:cNvSpPr>
                <p:nvPr/>
              </p:nvSpPr>
              <p:spPr bwMode="auto">
                <a:xfrm>
                  <a:off x="1600"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313" name="Line 344"/>
                <p:cNvSpPr>
                  <a:spLocks noChangeShapeType="1"/>
                </p:cNvSpPr>
                <p:nvPr/>
              </p:nvSpPr>
              <p:spPr bwMode="auto">
                <a:xfrm>
                  <a:off x="1656"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314" name="Line 345"/>
                <p:cNvSpPr>
                  <a:spLocks noChangeShapeType="1"/>
                </p:cNvSpPr>
                <p:nvPr/>
              </p:nvSpPr>
              <p:spPr bwMode="auto">
                <a:xfrm>
                  <a:off x="1712"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315" name="Line 346"/>
                <p:cNvSpPr>
                  <a:spLocks noChangeShapeType="1"/>
                </p:cNvSpPr>
                <p:nvPr/>
              </p:nvSpPr>
              <p:spPr bwMode="auto">
                <a:xfrm>
                  <a:off x="1768"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5430" name="Group 347"/>
            <p:cNvGrpSpPr>
              <a:grpSpLocks/>
            </p:cNvGrpSpPr>
            <p:nvPr/>
          </p:nvGrpSpPr>
          <p:grpSpPr bwMode="auto">
            <a:xfrm>
              <a:off x="1952" y="1725"/>
              <a:ext cx="415" cy="56"/>
              <a:chOff x="1952" y="1725"/>
              <a:chExt cx="415" cy="56"/>
            </a:xfrm>
          </p:grpSpPr>
          <p:sp>
            <p:nvSpPr>
              <p:cNvPr id="186300" name="Freeform 348"/>
              <p:cNvSpPr>
                <a:spLocks/>
              </p:cNvSpPr>
              <p:nvPr/>
            </p:nvSpPr>
            <p:spPr bwMode="auto">
              <a:xfrm>
                <a:off x="2255" y="1725"/>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6301" name="Group 349"/>
              <p:cNvGrpSpPr>
                <a:grpSpLocks/>
              </p:cNvGrpSpPr>
              <p:nvPr/>
            </p:nvGrpSpPr>
            <p:grpSpPr bwMode="auto">
              <a:xfrm>
                <a:off x="1952" y="1757"/>
                <a:ext cx="295" cy="1"/>
                <a:chOff x="1952" y="1757"/>
                <a:chExt cx="295" cy="1"/>
              </a:xfrm>
            </p:grpSpPr>
            <p:sp>
              <p:nvSpPr>
                <p:cNvPr id="186302" name="Line 350"/>
                <p:cNvSpPr>
                  <a:spLocks noChangeShapeType="1"/>
                </p:cNvSpPr>
                <p:nvPr/>
              </p:nvSpPr>
              <p:spPr bwMode="auto">
                <a:xfrm>
                  <a:off x="1952"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303" name="Line 351"/>
                <p:cNvSpPr>
                  <a:spLocks noChangeShapeType="1"/>
                </p:cNvSpPr>
                <p:nvPr/>
              </p:nvSpPr>
              <p:spPr bwMode="auto">
                <a:xfrm>
                  <a:off x="2008" y="1757"/>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304" name="Line 352"/>
                <p:cNvSpPr>
                  <a:spLocks noChangeShapeType="1"/>
                </p:cNvSpPr>
                <p:nvPr/>
              </p:nvSpPr>
              <p:spPr bwMode="auto">
                <a:xfrm>
                  <a:off x="2063"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305" name="Line 353"/>
                <p:cNvSpPr>
                  <a:spLocks noChangeShapeType="1"/>
                </p:cNvSpPr>
                <p:nvPr/>
              </p:nvSpPr>
              <p:spPr bwMode="auto">
                <a:xfrm>
                  <a:off x="2119"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306" name="Line 354"/>
                <p:cNvSpPr>
                  <a:spLocks noChangeShapeType="1"/>
                </p:cNvSpPr>
                <p:nvPr/>
              </p:nvSpPr>
              <p:spPr bwMode="auto">
                <a:xfrm>
                  <a:off x="217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307" name="Line 355"/>
                <p:cNvSpPr>
                  <a:spLocks noChangeShapeType="1"/>
                </p:cNvSpPr>
                <p:nvPr/>
              </p:nvSpPr>
              <p:spPr bwMode="auto">
                <a:xfrm>
                  <a:off x="2231"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5431" name="Group 356"/>
            <p:cNvGrpSpPr>
              <a:grpSpLocks/>
            </p:cNvGrpSpPr>
            <p:nvPr/>
          </p:nvGrpSpPr>
          <p:grpSpPr bwMode="auto">
            <a:xfrm>
              <a:off x="1497" y="2036"/>
              <a:ext cx="415" cy="56"/>
              <a:chOff x="1497" y="2036"/>
              <a:chExt cx="415" cy="56"/>
            </a:xfrm>
          </p:grpSpPr>
          <p:sp>
            <p:nvSpPr>
              <p:cNvPr id="186292" name="Freeform 357"/>
              <p:cNvSpPr>
                <a:spLocks/>
              </p:cNvSpPr>
              <p:nvPr/>
            </p:nvSpPr>
            <p:spPr bwMode="auto">
              <a:xfrm>
                <a:off x="1800"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6293" name="Group 358"/>
              <p:cNvGrpSpPr>
                <a:grpSpLocks/>
              </p:cNvGrpSpPr>
              <p:nvPr/>
            </p:nvGrpSpPr>
            <p:grpSpPr bwMode="auto">
              <a:xfrm>
                <a:off x="1497" y="2068"/>
                <a:ext cx="295" cy="1"/>
                <a:chOff x="1497" y="2068"/>
                <a:chExt cx="295" cy="1"/>
              </a:xfrm>
            </p:grpSpPr>
            <p:sp>
              <p:nvSpPr>
                <p:cNvPr id="186294" name="Line 359"/>
                <p:cNvSpPr>
                  <a:spLocks noChangeShapeType="1"/>
                </p:cNvSpPr>
                <p:nvPr/>
              </p:nvSpPr>
              <p:spPr bwMode="auto">
                <a:xfrm>
                  <a:off x="1497" y="206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295" name="Line 360"/>
                <p:cNvSpPr>
                  <a:spLocks noChangeShapeType="1"/>
                </p:cNvSpPr>
                <p:nvPr/>
              </p:nvSpPr>
              <p:spPr bwMode="auto">
                <a:xfrm>
                  <a:off x="1552"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296" name="Line 361"/>
                <p:cNvSpPr>
                  <a:spLocks noChangeShapeType="1"/>
                </p:cNvSpPr>
                <p:nvPr/>
              </p:nvSpPr>
              <p:spPr bwMode="auto">
                <a:xfrm>
                  <a:off x="1608"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297" name="Line 362"/>
                <p:cNvSpPr>
                  <a:spLocks noChangeShapeType="1"/>
                </p:cNvSpPr>
                <p:nvPr/>
              </p:nvSpPr>
              <p:spPr bwMode="auto">
                <a:xfrm>
                  <a:off x="1664"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298" name="Line 363"/>
                <p:cNvSpPr>
                  <a:spLocks noChangeShapeType="1"/>
                </p:cNvSpPr>
                <p:nvPr/>
              </p:nvSpPr>
              <p:spPr bwMode="auto">
                <a:xfrm>
                  <a:off x="1720"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299" name="Line 364"/>
                <p:cNvSpPr>
                  <a:spLocks noChangeShapeType="1"/>
                </p:cNvSpPr>
                <p:nvPr/>
              </p:nvSpPr>
              <p:spPr bwMode="auto">
                <a:xfrm>
                  <a:off x="1776"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5432" name="Group 365"/>
            <p:cNvGrpSpPr>
              <a:grpSpLocks/>
            </p:cNvGrpSpPr>
            <p:nvPr/>
          </p:nvGrpSpPr>
          <p:grpSpPr bwMode="auto">
            <a:xfrm>
              <a:off x="1960" y="2036"/>
              <a:ext cx="423" cy="56"/>
              <a:chOff x="1960" y="2036"/>
              <a:chExt cx="423" cy="56"/>
            </a:xfrm>
          </p:grpSpPr>
          <p:sp>
            <p:nvSpPr>
              <p:cNvPr id="186284" name="Freeform 366"/>
              <p:cNvSpPr>
                <a:spLocks/>
              </p:cNvSpPr>
              <p:nvPr/>
            </p:nvSpPr>
            <p:spPr bwMode="auto">
              <a:xfrm>
                <a:off x="2271"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6285" name="Group 367"/>
              <p:cNvGrpSpPr>
                <a:grpSpLocks/>
              </p:cNvGrpSpPr>
              <p:nvPr/>
            </p:nvGrpSpPr>
            <p:grpSpPr bwMode="auto">
              <a:xfrm>
                <a:off x="1960" y="2068"/>
                <a:ext cx="303" cy="1"/>
                <a:chOff x="1960" y="2068"/>
                <a:chExt cx="303" cy="1"/>
              </a:xfrm>
            </p:grpSpPr>
            <p:sp>
              <p:nvSpPr>
                <p:cNvPr id="186286" name="Line 368"/>
                <p:cNvSpPr>
                  <a:spLocks noChangeShapeType="1"/>
                </p:cNvSpPr>
                <p:nvPr/>
              </p:nvSpPr>
              <p:spPr bwMode="auto">
                <a:xfrm>
                  <a:off x="1960"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287" name="Line 369"/>
                <p:cNvSpPr>
                  <a:spLocks noChangeShapeType="1"/>
                </p:cNvSpPr>
                <p:nvPr/>
              </p:nvSpPr>
              <p:spPr bwMode="auto">
                <a:xfrm>
                  <a:off x="2015"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288" name="Line 370"/>
                <p:cNvSpPr>
                  <a:spLocks noChangeShapeType="1"/>
                </p:cNvSpPr>
                <p:nvPr/>
              </p:nvSpPr>
              <p:spPr bwMode="auto">
                <a:xfrm>
                  <a:off x="2071"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289" name="Line 371"/>
                <p:cNvSpPr>
                  <a:spLocks noChangeShapeType="1"/>
                </p:cNvSpPr>
                <p:nvPr/>
              </p:nvSpPr>
              <p:spPr bwMode="auto">
                <a:xfrm>
                  <a:off x="2127"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290" name="Line 372"/>
                <p:cNvSpPr>
                  <a:spLocks noChangeShapeType="1"/>
                </p:cNvSpPr>
                <p:nvPr/>
              </p:nvSpPr>
              <p:spPr bwMode="auto">
                <a:xfrm>
                  <a:off x="2183"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291" name="Line 373"/>
                <p:cNvSpPr>
                  <a:spLocks noChangeShapeType="1"/>
                </p:cNvSpPr>
                <p:nvPr/>
              </p:nvSpPr>
              <p:spPr bwMode="auto">
                <a:xfrm>
                  <a:off x="2239"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5433" name="Group 374"/>
            <p:cNvGrpSpPr>
              <a:grpSpLocks/>
            </p:cNvGrpSpPr>
            <p:nvPr/>
          </p:nvGrpSpPr>
          <p:grpSpPr bwMode="auto">
            <a:xfrm>
              <a:off x="2431" y="2036"/>
              <a:ext cx="415" cy="56"/>
              <a:chOff x="2431" y="2036"/>
              <a:chExt cx="415" cy="56"/>
            </a:xfrm>
          </p:grpSpPr>
          <p:sp>
            <p:nvSpPr>
              <p:cNvPr id="186276" name="Freeform 375"/>
              <p:cNvSpPr>
                <a:spLocks/>
              </p:cNvSpPr>
              <p:nvPr/>
            </p:nvSpPr>
            <p:spPr bwMode="auto">
              <a:xfrm>
                <a:off x="2734"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6277" name="Group 376"/>
              <p:cNvGrpSpPr>
                <a:grpSpLocks/>
              </p:cNvGrpSpPr>
              <p:nvPr/>
            </p:nvGrpSpPr>
            <p:grpSpPr bwMode="auto">
              <a:xfrm>
                <a:off x="2431" y="2068"/>
                <a:ext cx="295" cy="1"/>
                <a:chOff x="2431" y="2068"/>
                <a:chExt cx="295" cy="1"/>
              </a:xfrm>
            </p:grpSpPr>
            <p:sp>
              <p:nvSpPr>
                <p:cNvPr id="186278" name="Line 377"/>
                <p:cNvSpPr>
                  <a:spLocks noChangeShapeType="1"/>
                </p:cNvSpPr>
                <p:nvPr/>
              </p:nvSpPr>
              <p:spPr bwMode="auto">
                <a:xfrm>
                  <a:off x="2431"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279" name="Line 378"/>
                <p:cNvSpPr>
                  <a:spLocks noChangeShapeType="1"/>
                </p:cNvSpPr>
                <p:nvPr/>
              </p:nvSpPr>
              <p:spPr bwMode="auto">
                <a:xfrm>
                  <a:off x="2487"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280" name="Line 379"/>
                <p:cNvSpPr>
                  <a:spLocks noChangeShapeType="1"/>
                </p:cNvSpPr>
                <p:nvPr/>
              </p:nvSpPr>
              <p:spPr bwMode="auto">
                <a:xfrm>
                  <a:off x="2542"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281" name="Line 380"/>
                <p:cNvSpPr>
                  <a:spLocks noChangeShapeType="1"/>
                </p:cNvSpPr>
                <p:nvPr/>
              </p:nvSpPr>
              <p:spPr bwMode="auto">
                <a:xfrm>
                  <a:off x="2598"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282" name="Line 381"/>
                <p:cNvSpPr>
                  <a:spLocks noChangeShapeType="1"/>
                </p:cNvSpPr>
                <p:nvPr/>
              </p:nvSpPr>
              <p:spPr bwMode="auto">
                <a:xfrm>
                  <a:off x="2654"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283" name="Line 382"/>
                <p:cNvSpPr>
                  <a:spLocks noChangeShapeType="1"/>
                </p:cNvSpPr>
                <p:nvPr/>
              </p:nvSpPr>
              <p:spPr bwMode="auto">
                <a:xfrm>
                  <a:off x="2710"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5434" name="Group 383"/>
            <p:cNvGrpSpPr>
              <a:grpSpLocks/>
            </p:cNvGrpSpPr>
            <p:nvPr/>
          </p:nvGrpSpPr>
          <p:grpSpPr bwMode="auto">
            <a:xfrm>
              <a:off x="2423" y="2347"/>
              <a:ext cx="415" cy="56"/>
              <a:chOff x="2423" y="2347"/>
              <a:chExt cx="415" cy="56"/>
            </a:xfrm>
          </p:grpSpPr>
          <p:sp>
            <p:nvSpPr>
              <p:cNvPr id="186268" name="Freeform 384"/>
              <p:cNvSpPr>
                <a:spLocks/>
              </p:cNvSpPr>
              <p:nvPr/>
            </p:nvSpPr>
            <p:spPr bwMode="auto">
              <a:xfrm>
                <a:off x="2726"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6269" name="Group 385"/>
              <p:cNvGrpSpPr>
                <a:grpSpLocks/>
              </p:cNvGrpSpPr>
              <p:nvPr/>
            </p:nvGrpSpPr>
            <p:grpSpPr bwMode="auto">
              <a:xfrm>
                <a:off x="2423" y="2371"/>
                <a:ext cx="295" cy="1"/>
                <a:chOff x="2423" y="2371"/>
                <a:chExt cx="295" cy="1"/>
              </a:xfrm>
            </p:grpSpPr>
            <p:sp>
              <p:nvSpPr>
                <p:cNvPr id="186270" name="Line 386"/>
                <p:cNvSpPr>
                  <a:spLocks noChangeShapeType="1"/>
                </p:cNvSpPr>
                <p:nvPr/>
              </p:nvSpPr>
              <p:spPr bwMode="auto">
                <a:xfrm>
                  <a:off x="2423"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271" name="Line 387"/>
                <p:cNvSpPr>
                  <a:spLocks noChangeShapeType="1"/>
                </p:cNvSpPr>
                <p:nvPr/>
              </p:nvSpPr>
              <p:spPr bwMode="auto">
                <a:xfrm>
                  <a:off x="2479"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272" name="Line 388"/>
                <p:cNvSpPr>
                  <a:spLocks noChangeShapeType="1"/>
                </p:cNvSpPr>
                <p:nvPr/>
              </p:nvSpPr>
              <p:spPr bwMode="auto">
                <a:xfrm>
                  <a:off x="2534"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273" name="Line 389"/>
                <p:cNvSpPr>
                  <a:spLocks noChangeShapeType="1"/>
                </p:cNvSpPr>
                <p:nvPr/>
              </p:nvSpPr>
              <p:spPr bwMode="auto">
                <a:xfrm>
                  <a:off x="2590"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274" name="Line 390"/>
                <p:cNvSpPr>
                  <a:spLocks noChangeShapeType="1"/>
                </p:cNvSpPr>
                <p:nvPr/>
              </p:nvSpPr>
              <p:spPr bwMode="auto">
                <a:xfrm>
                  <a:off x="2646"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275" name="Line 391"/>
                <p:cNvSpPr>
                  <a:spLocks noChangeShapeType="1"/>
                </p:cNvSpPr>
                <p:nvPr/>
              </p:nvSpPr>
              <p:spPr bwMode="auto">
                <a:xfrm>
                  <a:off x="2702"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5435" name="Group 392"/>
            <p:cNvGrpSpPr>
              <a:grpSpLocks/>
            </p:cNvGrpSpPr>
            <p:nvPr/>
          </p:nvGrpSpPr>
          <p:grpSpPr bwMode="auto">
            <a:xfrm>
              <a:off x="1960" y="2347"/>
              <a:ext cx="415" cy="56"/>
              <a:chOff x="1960" y="2347"/>
              <a:chExt cx="415" cy="56"/>
            </a:xfrm>
          </p:grpSpPr>
          <p:sp>
            <p:nvSpPr>
              <p:cNvPr id="186260" name="Freeform 393"/>
              <p:cNvSpPr>
                <a:spLocks/>
              </p:cNvSpPr>
              <p:nvPr/>
            </p:nvSpPr>
            <p:spPr bwMode="auto">
              <a:xfrm>
                <a:off x="2263"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6261" name="Group 394"/>
              <p:cNvGrpSpPr>
                <a:grpSpLocks/>
              </p:cNvGrpSpPr>
              <p:nvPr/>
            </p:nvGrpSpPr>
            <p:grpSpPr bwMode="auto">
              <a:xfrm>
                <a:off x="1960" y="2371"/>
                <a:ext cx="295" cy="1"/>
                <a:chOff x="1960" y="2371"/>
                <a:chExt cx="295" cy="1"/>
              </a:xfrm>
            </p:grpSpPr>
            <p:sp>
              <p:nvSpPr>
                <p:cNvPr id="186262" name="Line 395"/>
                <p:cNvSpPr>
                  <a:spLocks noChangeShapeType="1"/>
                </p:cNvSpPr>
                <p:nvPr/>
              </p:nvSpPr>
              <p:spPr bwMode="auto">
                <a:xfrm>
                  <a:off x="1960"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263" name="Line 396"/>
                <p:cNvSpPr>
                  <a:spLocks noChangeShapeType="1"/>
                </p:cNvSpPr>
                <p:nvPr/>
              </p:nvSpPr>
              <p:spPr bwMode="auto">
                <a:xfrm>
                  <a:off x="2015"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264" name="Line 397"/>
                <p:cNvSpPr>
                  <a:spLocks noChangeShapeType="1"/>
                </p:cNvSpPr>
                <p:nvPr/>
              </p:nvSpPr>
              <p:spPr bwMode="auto">
                <a:xfrm>
                  <a:off x="2071"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265" name="Line 398"/>
                <p:cNvSpPr>
                  <a:spLocks noChangeShapeType="1"/>
                </p:cNvSpPr>
                <p:nvPr/>
              </p:nvSpPr>
              <p:spPr bwMode="auto">
                <a:xfrm>
                  <a:off x="2127"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266" name="Line 399"/>
                <p:cNvSpPr>
                  <a:spLocks noChangeShapeType="1"/>
                </p:cNvSpPr>
                <p:nvPr/>
              </p:nvSpPr>
              <p:spPr bwMode="auto">
                <a:xfrm>
                  <a:off x="2183"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267" name="Line 400"/>
                <p:cNvSpPr>
                  <a:spLocks noChangeShapeType="1"/>
                </p:cNvSpPr>
                <p:nvPr/>
              </p:nvSpPr>
              <p:spPr bwMode="auto">
                <a:xfrm>
                  <a:off x="2239"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5436" name="Group 401"/>
            <p:cNvGrpSpPr>
              <a:grpSpLocks/>
            </p:cNvGrpSpPr>
            <p:nvPr/>
          </p:nvGrpSpPr>
          <p:grpSpPr bwMode="auto">
            <a:xfrm>
              <a:off x="1497" y="2339"/>
              <a:ext cx="415" cy="56"/>
              <a:chOff x="1497" y="2339"/>
              <a:chExt cx="415" cy="56"/>
            </a:xfrm>
          </p:grpSpPr>
          <p:sp>
            <p:nvSpPr>
              <p:cNvPr id="186252" name="Freeform 402"/>
              <p:cNvSpPr>
                <a:spLocks/>
              </p:cNvSpPr>
              <p:nvPr/>
            </p:nvSpPr>
            <p:spPr bwMode="auto">
              <a:xfrm>
                <a:off x="1800" y="2339"/>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6253" name="Group 403"/>
              <p:cNvGrpSpPr>
                <a:grpSpLocks/>
              </p:cNvGrpSpPr>
              <p:nvPr/>
            </p:nvGrpSpPr>
            <p:grpSpPr bwMode="auto">
              <a:xfrm>
                <a:off x="1497" y="2371"/>
                <a:ext cx="295" cy="1"/>
                <a:chOff x="1497" y="2371"/>
                <a:chExt cx="295" cy="1"/>
              </a:xfrm>
            </p:grpSpPr>
            <p:sp>
              <p:nvSpPr>
                <p:cNvPr id="186254" name="Line 404"/>
                <p:cNvSpPr>
                  <a:spLocks noChangeShapeType="1"/>
                </p:cNvSpPr>
                <p:nvPr/>
              </p:nvSpPr>
              <p:spPr bwMode="auto">
                <a:xfrm>
                  <a:off x="1497" y="237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255" name="Line 405"/>
                <p:cNvSpPr>
                  <a:spLocks noChangeShapeType="1"/>
                </p:cNvSpPr>
                <p:nvPr/>
              </p:nvSpPr>
              <p:spPr bwMode="auto">
                <a:xfrm>
                  <a:off x="1552"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256" name="Line 406"/>
                <p:cNvSpPr>
                  <a:spLocks noChangeShapeType="1"/>
                </p:cNvSpPr>
                <p:nvPr/>
              </p:nvSpPr>
              <p:spPr bwMode="auto">
                <a:xfrm>
                  <a:off x="1608"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257" name="Line 407"/>
                <p:cNvSpPr>
                  <a:spLocks noChangeShapeType="1"/>
                </p:cNvSpPr>
                <p:nvPr/>
              </p:nvSpPr>
              <p:spPr bwMode="auto">
                <a:xfrm>
                  <a:off x="1664"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258" name="Line 408"/>
                <p:cNvSpPr>
                  <a:spLocks noChangeShapeType="1"/>
                </p:cNvSpPr>
                <p:nvPr/>
              </p:nvSpPr>
              <p:spPr bwMode="auto">
                <a:xfrm>
                  <a:off x="1720"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259" name="Line 409"/>
                <p:cNvSpPr>
                  <a:spLocks noChangeShapeType="1"/>
                </p:cNvSpPr>
                <p:nvPr/>
              </p:nvSpPr>
              <p:spPr bwMode="auto">
                <a:xfrm>
                  <a:off x="1776"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5437" name="Group 410"/>
            <p:cNvGrpSpPr>
              <a:grpSpLocks/>
            </p:cNvGrpSpPr>
            <p:nvPr/>
          </p:nvGrpSpPr>
          <p:grpSpPr bwMode="auto">
            <a:xfrm>
              <a:off x="1489" y="2650"/>
              <a:ext cx="423" cy="56"/>
              <a:chOff x="1489" y="2650"/>
              <a:chExt cx="423" cy="56"/>
            </a:xfrm>
          </p:grpSpPr>
          <p:sp>
            <p:nvSpPr>
              <p:cNvPr id="186244" name="Freeform 411"/>
              <p:cNvSpPr>
                <a:spLocks/>
              </p:cNvSpPr>
              <p:nvPr/>
            </p:nvSpPr>
            <p:spPr bwMode="auto">
              <a:xfrm>
                <a:off x="1792" y="2650"/>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86245" name="Group 412"/>
              <p:cNvGrpSpPr>
                <a:grpSpLocks/>
              </p:cNvGrpSpPr>
              <p:nvPr/>
            </p:nvGrpSpPr>
            <p:grpSpPr bwMode="auto">
              <a:xfrm>
                <a:off x="1489" y="2674"/>
                <a:ext cx="295" cy="1"/>
                <a:chOff x="1489" y="2674"/>
                <a:chExt cx="295" cy="1"/>
              </a:xfrm>
            </p:grpSpPr>
            <p:sp>
              <p:nvSpPr>
                <p:cNvPr id="186246" name="Line 413"/>
                <p:cNvSpPr>
                  <a:spLocks noChangeShapeType="1"/>
                </p:cNvSpPr>
                <p:nvPr/>
              </p:nvSpPr>
              <p:spPr bwMode="auto">
                <a:xfrm>
                  <a:off x="1489"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247" name="Line 414"/>
                <p:cNvSpPr>
                  <a:spLocks noChangeShapeType="1"/>
                </p:cNvSpPr>
                <p:nvPr/>
              </p:nvSpPr>
              <p:spPr bwMode="auto">
                <a:xfrm>
                  <a:off x="1544"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248" name="Line 415"/>
                <p:cNvSpPr>
                  <a:spLocks noChangeShapeType="1"/>
                </p:cNvSpPr>
                <p:nvPr/>
              </p:nvSpPr>
              <p:spPr bwMode="auto">
                <a:xfrm>
                  <a:off x="1600"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249" name="Line 416"/>
                <p:cNvSpPr>
                  <a:spLocks noChangeShapeType="1"/>
                </p:cNvSpPr>
                <p:nvPr/>
              </p:nvSpPr>
              <p:spPr bwMode="auto">
                <a:xfrm>
                  <a:off x="1656"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250" name="Line 417"/>
                <p:cNvSpPr>
                  <a:spLocks noChangeShapeType="1"/>
                </p:cNvSpPr>
                <p:nvPr/>
              </p:nvSpPr>
              <p:spPr bwMode="auto">
                <a:xfrm>
                  <a:off x="1712"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251" name="Line 418"/>
                <p:cNvSpPr>
                  <a:spLocks noChangeShapeType="1"/>
                </p:cNvSpPr>
                <p:nvPr/>
              </p:nvSpPr>
              <p:spPr bwMode="auto">
                <a:xfrm>
                  <a:off x="1768"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5438" name="Group 419"/>
            <p:cNvGrpSpPr>
              <a:grpSpLocks/>
            </p:cNvGrpSpPr>
            <p:nvPr/>
          </p:nvGrpSpPr>
          <p:grpSpPr bwMode="auto">
            <a:xfrm>
              <a:off x="1968" y="2650"/>
              <a:ext cx="415" cy="56"/>
              <a:chOff x="1968" y="2650"/>
              <a:chExt cx="415" cy="56"/>
            </a:xfrm>
          </p:grpSpPr>
          <p:sp>
            <p:nvSpPr>
              <p:cNvPr id="186236" name="Freeform 420"/>
              <p:cNvSpPr>
                <a:spLocks/>
              </p:cNvSpPr>
              <p:nvPr/>
            </p:nvSpPr>
            <p:spPr bwMode="auto">
              <a:xfrm>
                <a:off x="2271"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6237" name="Group 421"/>
              <p:cNvGrpSpPr>
                <a:grpSpLocks/>
              </p:cNvGrpSpPr>
              <p:nvPr/>
            </p:nvGrpSpPr>
            <p:grpSpPr bwMode="auto">
              <a:xfrm>
                <a:off x="1968" y="2674"/>
                <a:ext cx="295" cy="1"/>
                <a:chOff x="1968" y="2674"/>
                <a:chExt cx="295" cy="1"/>
              </a:xfrm>
            </p:grpSpPr>
            <p:sp>
              <p:nvSpPr>
                <p:cNvPr id="186238" name="Line 422"/>
                <p:cNvSpPr>
                  <a:spLocks noChangeShapeType="1"/>
                </p:cNvSpPr>
                <p:nvPr/>
              </p:nvSpPr>
              <p:spPr bwMode="auto">
                <a:xfrm>
                  <a:off x="196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239" name="Line 423"/>
                <p:cNvSpPr>
                  <a:spLocks noChangeShapeType="1"/>
                </p:cNvSpPr>
                <p:nvPr/>
              </p:nvSpPr>
              <p:spPr bwMode="auto">
                <a:xfrm>
                  <a:off x="2023"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240" name="Line 424"/>
                <p:cNvSpPr>
                  <a:spLocks noChangeShapeType="1"/>
                </p:cNvSpPr>
                <p:nvPr/>
              </p:nvSpPr>
              <p:spPr bwMode="auto">
                <a:xfrm>
                  <a:off x="2079"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241" name="Line 425"/>
                <p:cNvSpPr>
                  <a:spLocks noChangeShapeType="1"/>
                </p:cNvSpPr>
                <p:nvPr/>
              </p:nvSpPr>
              <p:spPr bwMode="auto">
                <a:xfrm>
                  <a:off x="213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242" name="Line 426"/>
                <p:cNvSpPr>
                  <a:spLocks noChangeShapeType="1"/>
                </p:cNvSpPr>
                <p:nvPr/>
              </p:nvSpPr>
              <p:spPr bwMode="auto">
                <a:xfrm>
                  <a:off x="219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243" name="Line 427"/>
                <p:cNvSpPr>
                  <a:spLocks noChangeShapeType="1"/>
                </p:cNvSpPr>
                <p:nvPr/>
              </p:nvSpPr>
              <p:spPr bwMode="auto">
                <a:xfrm>
                  <a:off x="2247"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5439" name="Group 428"/>
            <p:cNvGrpSpPr>
              <a:grpSpLocks/>
            </p:cNvGrpSpPr>
            <p:nvPr/>
          </p:nvGrpSpPr>
          <p:grpSpPr bwMode="auto">
            <a:xfrm>
              <a:off x="1489" y="2953"/>
              <a:ext cx="423" cy="56"/>
              <a:chOff x="1489" y="2953"/>
              <a:chExt cx="423" cy="56"/>
            </a:xfrm>
          </p:grpSpPr>
          <p:sp>
            <p:nvSpPr>
              <p:cNvPr id="186228" name="Freeform 429"/>
              <p:cNvSpPr>
                <a:spLocks/>
              </p:cNvSpPr>
              <p:nvPr/>
            </p:nvSpPr>
            <p:spPr bwMode="auto">
              <a:xfrm>
                <a:off x="1792" y="2953"/>
                <a:ext cx="120" cy="56"/>
              </a:xfrm>
              <a:custGeom>
                <a:avLst/>
                <a:gdLst>
                  <a:gd name="T0" fmla="*/ 120 w 120"/>
                  <a:gd name="T1" fmla="*/ 32 h 56"/>
                  <a:gd name="T2" fmla="*/ 0 w 120"/>
                  <a:gd name="T3" fmla="*/ 56 h 56"/>
                  <a:gd name="T4" fmla="*/ 0 w 120"/>
                  <a:gd name="T5" fmla="*/ 32 h 56"/>
                  <a:gd name="T6" fmla="*/ 0 w 120"/>
                  <a:gd name="T7" fmla="*/ 0 h 56"/>
                  <a:gd name="T8" fmla="*/ 120 w 120"/>
                  <a:gd name="T9" fmla="*/ 32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32"/>
                    </a:moveTo>
                    <a:lnTo>
                      <a:pt x="0" y="56"/>
                    </a:lnTo>
                    <a:lnTo>
                      <a:pt x="0" y="32"/>
                    </a:lnTo>
                    <a:lnTo>
                      <a:pt x="0" y="0"/>
                    </a:lnTo>
                    <a:lnTo>
                      <a:pt x="120" y="32"/>
                    </a:lnTo>
                    <a:close/>
                  </a:path>
                </a:pathLst>
              </a:custGeom>
              <a:solidFill>
                <a:schemeClr val="bg2"/>
              </a:solidFill>
              <a:ln w="9525">
                <a:solidFill>
                  <a:schemeClr val="bg2"/>
                </a:solidFill>
                <a:round/>
                <a:headEnd/>
                <a:tailEnd/>
              </a:ln>
            </p:spPr>
            <p:txBody>
              <a:bodyPr/>
              <a:lstStyle/>
              <a:p>
                <a:endParaRPr lang="en-US"/>
              </a:p>
            </p:txBody>
          </p:sp>
          <p:grpSp>
            <p:nvGrpSpPr>
              <p:cNvPr id="186229" name="Group 430"/>
              <p:cNvGrpSpPr>
                <a:grpSpLocks/>
              </p:cNvGrpSpPr>
              <p:nvPr/>
            </p:nvGrpSpPr>
            <p:grpSpPr bwMode="auto">
              <a:xfrm>
                <a:off x="1489" y="2985"/>
                <a:ext cx="295" cy="1"/>
                <a:chOff x="1489" y="2985"/>
                <a:chExt cx="295" cy="1"/>
              </a:xfrm>
            </p:grpSpPr>
            <p:sp>
              <p:nvSpPr>
                <p:cNvPr id="186230" name="Line 431"/>
                <p:cNvSpPr>
                  <a:spLocks noChangeShapeType="1"/>
                </p:cNvSpPr>
                <p:nvPr/>
              </p:nvSpPr>
              <p:spPr bwMode="auto">
                <a:xfrm>
                  <a:off x="1489"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231" name="Line 432"/>
                <p:cNvSpPr>
                  <a:spLocks noChangeShapeType="1"/>
                </p:cNvSpPr>
                <p:nvPr/>
              </p:nvSpPr>
              <p:spPr bwMode="auto">
                <a:xfrm>
                  <a:off x="1544"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232" name="Line 433"/>
                <p:cNvSpPr>
                  <a:spLocks noChangeShapeType="1"/>
                </p:cNvSpPr>
                <p:nvPr/>
              </p:nvSpPr>
              <p:spPr bwMode="auto">
                <a:xfrm>
                  <a:off x="1600"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233" name="Line 434"/>
                <p:cNvSpPr>
                  <a:spLocks noChangeShapeType="1"/>
                </p:cNvSpPr>
                <p:nvPr/>
              </p:nvSpPr>
              <p:spPr bwMode="auto">
                <a:xfrm>
                  <a:off x="1656"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234" name="Line 435"/>
                <p:cNvSpPr>
                  <a:spLocks noChangeShapeType="1"/>
                </p:cNvSpPr>
                <p:nvPr/>
              </p:nvSpPr>
              <p:spPr bwMode="auto">
                <a:xfrm>
                  <a:off x="1712"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235" name="Line 436"/>
                <p:cNvSpPr>
                  <a:spLocks noChangeShapeType="1"/>
                </p:cNvSpPr>
                <p:nvPr/>
              </p:nvSpPr>
              <p:spPr bwMode="auto">
                <a:xfrm>
                  <a:off x="1768"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5440" name="Group 437"/>
            <p:cNvGrpSpPr>
              <a:grpSpLocks/>
            </p:cNvGrpSpPr>
            <p:nvPr/>
          </p:nvGrpSpPr>
          <p:grpSpPr bwMode="auto">
            <a:xfrm>
              <a:off x="1952" y="2953"/>
              <a:ext cx="415" cy="56"/>
              <a:chOff x="1952" y="2953"/>
              <a:chExt cx="415" cy="56"/>
            </a:xfrm>
          </p:grpSpPr>
          <p:sp>
            <p:nvSpPr>
              <p:cNvPr id="186220" name="Freeform 438"/>
              <p:cNvSpPr>
                <a:spLocks/>
              </p:cNvSpPr>
              <p:nvPr/>
            </p:nvSpPr>
            <p:spPr bwMode="auto">
              <a:xfrm>
                <a:off x="2255"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6221" name="Group 439"/>
              <p:cNvGrpSpPr>
                <a:grpSpLocks/>
              </p:cNvGrpSpPr>
              <p:nvPr/>
            </p:nvGrpSpPr>
            <p:grpSpPr bwMode="auto">
              <a:xfrm>
                <a:off x="1952" y="2985"/>
                <a:ext cx="295" cy="1"/>
                <a:chOff x="1952" y="2985"/>
                <a:chExt cx="295" cy="1"/>
              </a:xfrm>
            </p:grpSpPr>
            <p:sp>
              <p:nvSpPr>
                <p:cNvPr id="186222" name="Line 440"/>
                <p:cNvSpPr>
                  <a:spLocks noChangeShapeType="1"/>
                </p:cNvSpPr>
                <p:nvPr/>
              </p:nvSpPr>
              <p:spPr bwMode="auto">
                <a:xfrm>
                  <a:off x="1952"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223" name="Line 441"/>
                <p:cNvSpPr>
                  <a:spLocks noChangeShapeType="1"/>
                </p:cNvSpPr>
                <p:nvPr/>
              </p:nvSpPr>
              <p:spPr bwMode="auto">
                <a:xfrm>
                  <a:off x="2008" y="2985"/>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224" name="Line 442"/>
                <p:cNvSpPr>
                  <a:spLocks noChangeShapeType="1"/>
                </p:cNvSpPr>
                <p:nvPr/>
              </p:nvSpPr>
              <p:spPr bwMode="auto">
                <a:xfrm>
                  <a:off x="2063"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225" name="Line 443"/>
                <p:cNvSpPr>
                  <a:spLocks noChangeShapeType="1"/>
                </p:cNvSpPr>
                <p:nvPr/>
              </p:nvSpPr>
              <p:spPr bwMode="auto">
                <a:xfrm>
                  <a:off x="2119"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226" name="Line 444"/>
                <p:cNvSpPr>
                  <a:spLocks noChangeShapeType="1"/>
                </p:cNvSpPr>
                <p:nvPr/>
              </p:nvSpPr>
              <p:spPr bwMode="auto">
                <a:xfrm>
                  <a:off x="217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227" name="Line 445"/>
                <p:cNvSpPr>
                  <a:spLocks noChangeShapeType="1"/>
                </p:cNvSpPr>
                <p:nvPr/>
              </p:nvSpPr>
              <p:spPr bwMode="auto">
                <a:xfrm>
                  <a:off x="2231"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5441" name="Group 446"/>
            <p:cNvGrpSpPr>
              <a:grpSpLocks/>
            </p:cNvGrpSpPr>
            <p:nvPr/>
          </p:nvGrpSpPr>
          <p:grpSpPr bwMode="auto">
            <a:xfrm>
              <a:off x="2415" y="2953"/>
              <a:ext cx="415" cy="56"/>
              <a:chOff x="2415" y="2953"/>
              <a:chExt cx="415" cy="56"/>
            </a:xfrm>
          </p:grpSpPr>
          <p:sp>
            <p:nvSpPr>
              <p:cNvPr id="186212" name="Freeform 447"/>
              <p:cNvSpPr>
                <a:spLocks/>
              </p:cNvSpPr>
              <p:nvPr/>
            </p:nvSpPr>
            <p:spPr bwMode="auto">
              <a:xfrm>
                <a:off x="2718"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6213" name="Group 448"/>
              <p:cNvGrpSpPr>
                <a:grpSpLocks/>
              </p:cNvGrpSpPr>
              <p:nvPr/>
            </p:nvGrpSpPr>
            <p:grpSpPr bwMode="auto">
              <a:xfrm>
                <a:off x="2415" y="2985"/>
                <a:ext cx="295" cy="1"/>
                <a:chOff x="2415" y="2985"/>
                <a:chExt cx="295" cy="1"/>
              </a:xfrm>
            </p:grpSpPr>
            <p:sp>
              <p:nvSpPr>
                <p:cNvPr id="186214" name="Line 449"/>
                <p:cNvSpPr>
                  <a:spLocks noChangeShapeType="1"/>
                </p:cNvSpPr>
                <p:nvPr/>
              </p:nvSpPr>
              <p:spPr bwMode="auto">
                <a:xfrm>
                  <a:off x="241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215" name="Line 450"/>
                <p:cNvSpPr>
                  <a:spLocks noChangeShapeType="1"/>
                </p:cNvSpPr>
                <p:nvPr/>
              </p:nvSpPr>
              <p:spPr bwMode="auto">
                <a:xfrm>
                  <a:off x="2471"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216" name="Line 451"/>
                <p:cNvSpPr>
                  <a:spLocks noChangeShapeType="1"/>
                </p:cNvSpPr>
                <p:nvPr/>
              </p:nvSpPr>
              <p:spPr bwMode="auto">
                <a:xfrm>
                  <a:off x="2526"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217" name="Line 452"/>
                <p:cNvSpPr>
                  <a:spLocks noChangeShapeType="1"/>
                </p:cNvSpPr>
                <p:nvPr/>
              </p:nvSpPr>
              <p:spPr bwMode="auto">
                <a:xfrm>
                  <a:off x="2582"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218" name="Line 453"/>
                <p:cNvSpPr>
                  <a:spLocks noChangeShapeType="1"/>
                </p:cNvSpPr>
                <p:nvPr/>
              </p:nvSpPr>
              <p:spPr bwMode="auto">
                <a:xfrm>
                  <a:off x="2638"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219" name="Line 454"/>
                <p:cNvSpPr>
                  <a:spLocks noChangeShapeType="1"/>
                </p:cNvSpPr>
                <p:nvPr/>
              </p:nvSpPr>
              <p:spPr bwMode="auto">
                <a:xfrm>
                  <a:off x="2694"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5442" name="Group 455"/>
            <p:cNvGrpSpPr>
              <a:grpSpLocks/>
            </p:cNvGrpSpPr>
            <p:nvPr/>
          </p:nvGrpSpPr>
          <p:grpSpPr bwMode="auto">
            <a:xfrm>
              <a:off x="2838" y="1741"/>
              <a:ext cx="40" cy="1260"/>
              <a:chOff x="2838" y="1741"/>
              <a:chExt cx="40" cy="1260"/>
            </a:xfrm>
          </p:grpSpPr>
          <p:sp>
            <p:nvSpPr>
              <p:cNvPr id="186202" name="Oval 456"/>
              <p:cNvSpPr>
                <a:spLocks noChangeArrowheads="1"/>
              </p:cNvSpPr>
              <p:nvPr/>
            </p:nvSpPr>
            <p:spPr bwMode="auto">
              <a:xfrm>
                <a:off x="2838" y="1741"/>
                <a:ext cx="40" cy="40"/>
              </a:xfrm>
              <a:prstGeom prst="ellipse">
                <a:avLst/>
              </a:prstGeom>
              <a:solidFill>
                <a:schemeClr val="bg2"/>
              </a:solidFill>
              <a:ln w="9525">
                <a:solidFill>
                  <a:schemeClr val="bg2"/>
                </a:solidFill>
                <a:round/>
                <a:headEnd/>
                <a:tailEnd/>
              </a:ln>
            </p:spPr>
            <p:txBody>
              <a:bodyPr/>
              <a:lstStyle/>
              <a:p>
                <a:endParaRPr lang="en-US"/>
              </a:p>
            </p:txBody>
          </p:sp>
          <p:sp>
            <p:nvSpPr>
              <p:cNvPr id="186203" name="Oval 457"/>
              <p:cNvSpPr>
                <a:spLocks noChangeArrowheads="1"/>
              </p:cNvSpPr>
              <p:nvPr/>
            </p:nvSpPr>
            <p:spPr bwMode="auto">
              <a:xfrm>
                <a:off x="2838" y="1741"/>
                <a:ext cx="40" cy="40"/>
              </a:xfrm>
              <a:prstGeom prst="ellipse">
                <a:avLst/>
              </a:prstGeom>
              <a:solidFill>
                <a:schemeClr val="bg2"/>
              </a:solidFill>
              <a:ln w="25400">
                <a:solidFill>
                  <a:schemeClr val="bg2"/>
                </a:solidFill>
                <a:round/>
                <a:headEnd/>
                <a:tailEnd/>
              </a:ln>
            </p:spPr>
            <p:txBody>
              <a:bodyPr/>
              <a:lstStyle/>
              <a:p>
                <a:endParaRPr lang="en-US"/>
              </a:p>
            </p:txBody>
          </p:sp>
          <p:sp>
            <p:nvSpPr>
              <p:cNvPr id="186204" name="Oval 458"/>
              <p:cNvSpPr>
                <a:spLocks noChangeArrowheads="1"/>
              </p:cNvSpPr>
              <p:nvPr/>
            </p:nvSpPr>
            <p:spPr bwMode="auto">
              <a:xfrm>
                <a:off x="2846" y="2044"/>
                <a:ext cx="32" cy="32"/>
              </a:xfrm>
              <a:prstGeom prst="ellipse">
                <a:avLst/>
              </a:prstGeom>
              <a:solidFill>
                <a:schemeClr val="bg2"/>
              </a:solidFill>
              <a:ln w="9525">
                <a:solidFill>
                  <a:schemeClr val="bg2"/>
                </a:solidFill>
                <a:round/>
                <a:headEnd/>
                <a:tailEnd/>
              </a:ln>
            </p:spPr>
            <p:txBody>
              <a:bodyPr/>
              <a:lstStyle/>
              <a:p>
                <a:endParaRPr lang="en-US"/>
              </a:p>
            </p:txBody>
          </p:sp>
          <p:sp>
            <p:nvSpPr>
              <p:cNvPr id="186205" name="Oval 459"/>
              <p:cNvSpPr>
                <a:spLocks noChangeArrowheads="1"/>
              </p:cNvSpPr>
              <p:nvPr/>
            </p:nvSpPr>
            <p:spPr bwMode="auto">
              <a:xfrm>
                <a:off x="2846" y="2044"/>
                <a:ext cx="32" cy="32"/>
              </a:xfrm>
              <a:prstGeom prst="ellipse">
                <a:avLst/>
              </a:prstGeom>
              <a:solidFill>
                <a:schemeClr val="bg2"/>
              </a:solidFill>
              <a:ln w="25400">
                <a:solidFill>
                  <a:schemeClr val="bg2"/>
                </a:solidFill>
                <a:round/>
                <a:headEnd/>
                <a:tailEnd/>
              </a:ln>
            </p:spPr>
            <p:txBody>
              <a:bodyPr/>
              <a:lstStyle/>
              <a:p>
                <a:endParaRPr lang="en-US"/>
              </a:p>
            </p:txBody>
          </p:sp>
          <p:sp>
            <p:nvSpPr>
              <p:cNvPr id="186206" name="Oval 460"/>
              <p:cNvSpPr>
                <a:spLocks noChangeArrowheads="1"/>
              </p:cNvSpPr>
              <p:nvPr/>
            </p:nvSpPr>
            <p:spPr bwMode="auto">
              <a:xfrm>
                <a:off x="2846" y="2355"/>
                <a:ext cx="32" cy="32"/>
              </a:xfrm>
              <a:prstGeom prst="ellipse">
                <a:avLst/>
              </a:prstGeom>
              <a:solidFill>
                <a:schemeClr val="bg2"/>
              </a:solidFill>
              <a:ln w="9525">
                <a:solidFill>
                  <a:schemeClr val="bg2"/>
                </a:solidFill>
                <a:round/>
                <a:headEnd/>
                <a:tailEnd/>
              </a:ln>
            </p:spPr>
            <p:txBody>
              <a:bodyPr/>
              <a:lstStyle/>
              <a:p>
                <a:endParaRPr lang="en-US"/>
              </a:p>
            </p:txBody>
          </p:sp>
          <p:sp>
            <p:nvSpPr>
              <p:cNvPr id="186207" name="Oval 461"/>
              <p:cNvSpPr>
                <a:spLocks noChangeArrowheads="1"/>
              </p:cNvSpPr>
              <p:nvPr/>
            </p:nvSpPr>
            <p:spPr bwMode="auto">
              <a:xfrm>
                <a:off x="2846"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86208" name="Oval 462"/>
              <p:cNvSpPr>
                <a:spLocks noChangeArrowheads="1"/>
              </p:cNvSpPr>
              <p:nvPr/>
            </p:nvSpPr>
            <p:spPr bwMode="auto">
              <a:xfrm>
                <a:off x="2838" y="2658"/>
                <a:ext cx="40" cy="32"/>
              </a:xfrm>
              <a:prstGeom prst="ellipse">
                <a:avLst/>
              </a:prstGeom>
              <a:solidFill>
                <a:schemeClr val="bg2"/>
              </a:solidFill>
              <a:ln w="9525">
                <a:solidFill>
                  <a:schemeClr val="bg2"/>
                </a:solidFill>
                <a:round/>
                <a:headEnd/>
                <a:tailEnd/>
              </a:ln>
            </p:spPr>
            <p:txBody>
              <a:bodyPr/>
              <a:lstStyle/>
              <a:p>
                <a:endParaRPr lang="en-US"/>
              </a:p>
            </p:txBody>
          </p:sp>
          <p:sp>
            <p:nvSpPr>
              <p:cNvPr id="186209" name="Oval 463"/>
              <p:cNvSpPr>
                <a:spLocks noChangeArrowheads="1"/>
              </p:cNvSpPr>
              <p:nvPr/>
            </p:nvSpPr>
            <p:spPr bwMode="auto">
              <a:xfrm>
                <a:off x="2838" y="2658"/>
                <a:ext cx="40" cy="32"/>
              </a:xfrm>
              <a:prstGeom prst="ellipse">
                <a:avLst/>
              </a:prstGeom>
              <a:solidFill>
                <a:schemeClr val="bg2"/>
              </a:solidFill>
              <a:ln w="25400">
                <a:solidFill>
                  <a:schemeClr val="bg2"/>
                </a:solidFill>
                <a:round/>
                <a:headEnd/>
                <a:tailEnd/>
              </a:ln>
            </p:spPr>
            <p:txBody>
              <a:bodyPr/>
              <a:lstStyle/>
              <a:p>
                <a:endParaRPr lang="en-US"/>
              </a:p>
            </p:txBody>
          </p:sp>
          <p:sp>
            <p:nvSpPr>
              <p:cNvPr id="186210" name="Oval 464"/>
              <p:cNvSpPr>
                <a:spLocks noChangeArrowheads="1"/>
              </p:cNvSpPr>
              <p:nvPr/>
            </p:nvSpPr>
            <p:spPr bwMode="auto">
              <a:xfrm>
                <a:off x="2838" y="2969"/>
                <a:ext cx="32" cy="32"/>
              </a:xfrm>
              <a:prstGeom prst="ellipse">
                <a:avLst/>
              </a:prstGeom>
              <a:solidFill>
                <a:schemeClr val="bg2"/>
              </a:solidFill>
              <a:ln w="9525">
                <a:solidFill>
                  <a:schemeClr val="bg2"/>
                </a:solidFill>
                <a:round/>
                <a:headEnd/>
                <a:tailEnd/>
              </a:ln>
            </p:spPr>
            <p:txBody>
              <a:bodyPr/>
              <a:lstStyle/>
              <a:p>
                <a:endParaRPr lang="en-US"/>
              </a:p>
            </p:txBody>
          </p:sp>
          <p:sp>
            <p:nvSpPr>
              <p:cNvPr id="186211" name="Oval 465"/>
              <p:cNvSpPr>
                <a:spLocks noChangeArrowheads="1"/>
              </p:cNvSpPr>
              <p:nvPr/>
            </p:nvSpPr>
            <p:spPr bwMode="auto">
              <a:xfrm>
                <a:off x="2838" y="2969"/>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5443" name="Group 466"/>
            <p:cNvGrpSpPr>
              <a:grpSpLocks/>
            </p:cNvGrpSpPr>
            <p:nvPr/>
          </p:nvGrpSpPr>
          <p:grpSpPr bwMode="auto">
            <a:xfrm>
              <a:off x="1912" y="3272"/>
              <a:ext cx="32" cy="335"/>
              <a:chOff x="1912" y="3272"/>
              <a:chExt cx="32" cy="335"/>
            </a:xfrm>
          </p:grpSpPr>
          <p:sp>
            <p:nvSpPr>
              <p:cNvPr id="186198" name="Oval 467"/>
              <p:cNvSpPr>
                <a:spLocks noChangeArrowheads="1"/>
              </p:cNvSpPr>
              <p:nvPr/>
            </p:nvSpPr>
            <p:spPr bwMode="auto">
              <a:xfrm>
                <a:off x="1912" y="3272"/>
                <a:ext cx="32" cy="32"/>
              </a:xfrm>
              <a:prstGeom prst="ellipse">
                <a:avLst/>
              </a:prstGeom>
              <a:solidFill>
                <a:schemeClr val="bg2"/>
              </a:solidFill>
              <a:ln w="9525">
                <a:solidFill>
                  <a:schemeClr val="bg2"/>
                </a:solidFill>
                <a:round/>
                <a:headEnd/>
                <a:tailEnd/>
              </a:ln>
            </p:spPr>
            <p:txBody>
              <a:bodyPr/>
              <a:lstStyle/>
              <a:p>
                <a:endParaRPr lang="en-US"/>
              </a:p>
            </p:txBody>
          </p:sp>
          <p:sp>
            <p:nvSpPr>
              <p:cNvPr id="186199" name="Oval 468"/>
              <p:cNvSpPr>
                <a:spLocks noChangeArrowheads="1"/>
              </p:cNvSpPr>
              <p:nvPr/>
            </p:nvSpPr>
            <p:spPr bwMode="auto">
              <a:xfrm>
                <a:off x="1912"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86200" name="Oval 469"/>
              <p:cNvSpPr>
                <a:spLocks noChangeArrowheads="1"/>
              </p:cNvSpPr>
              <p:nvPr/>
            </p:nvSpPr>
            <p:spPr bwMode="auto">
              <a:xfrm>
                <a:off x="1912" y="3575"/>
                <a:ext cx="32" cy="32"/>
              </a:xfrm>
              <a:prstGeom prst="ellipse">
                <a:avLst/>
              </a:prstGeom>
              <a:solidFill>
                <a:schemeClr val="bg2"/>
              </a:solidFill>
              <a:ln w="9525">
                <a:solidFill>
                  <a:schemeClr val="bg2"/>
                </a:solidFill>
                <a:round/>
                <a:headEnd/>
                <a:tailEnd/>
              </a:ln>
            </p:spPr>
            <p:txBody>
              <a:bodyPr/>
              <a:lstStyle/>
              <a:p>
                <a:endParaRPr lang="en-US"/>
              </a:p>
            </p:txBody>
          </p:sp>
          <p:sp>
            <p:nvSpPr>
              <p:cNvPr id="186201" name="Oval 470"/>
              <p:cNvSpPr>
                <a:spLocks noChangeArrowheads="1"/>
              </p:cNvSpPr>
              <p:nvPr/>
            </p:nvSpPr>
            <p:spPr bwMode="auto">
              <a:xfrm>
                <a:off x="1912" y="3575"/>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5444" name="Group 471"/>
            <p:cNvGrpSpPr>
              <a:grpSpLocks/>
            </p:cNvGrpSpPr>
            <p:nvPr/>
          </p:nvGrpSpPr>
          <p:grpSpPr bwMode="auto">
            <a:xfrm>
              <a:off x="1449" y="3272"/>
              <a:ext cx="40" cy="335"/>
              <a:chOff x="1449" y="3272"/>
              <a:chExt cx="40" cy="335"/>
            </a:xfrm>
          </p:grpSpPr>
          <p:sp>
            <p:nvSpPr>
              <p:cNvPr id="186194" name="Oval 472"/>
              <p:cNvSpPr>
                <a:spLocks noChangeArrowheads="1"/>
              </p:cNvSpPr>
              <p:nvPr/>
            </p:nvSpPr>
            <p:spPr bwMode="auto">
              <a:xfrm>
                <a:off x="1449" y="3272"/>
                <a:ext cx="40" cy="32"/>
              </a:xfrm>
              <a:prstGeom prst="ellipse">
                <a:avLst/>
              </a:prstGeom>
              <a:solidFill>
                <a:schemeClr val="bg2"/>
              </a:solidFill>
              <a:ln w="9525">
                <a:solidFill>
                  <a:schemeClr val="bg2"/>
                </a:solidFill>
                <a:round/>
                <a:headEnd/>
                <a:tailEnd/>
              </a:ln>
            </p:spPr>
            <p:txBody>
              <a:bodyPr/>
              <a:lstStyle/>
              <a:p>
                <a:endParaRPr lang="en-US"/>
              </a:p>
            </p:txBody>
          </p:sp>
          <p:sp>
            <p:nvSpPr>
              <p:cNvPr id="186195" name="Oval 473"/>
              <p:cNvSpPr>
                <a:spLocks noChangeArrowheads="1"/>
              </p:cNvSpPr>
              <p:nvPr/>
            </p:nvSpPr>
            <p:spPr bwMode="auto">
              <a:xfrm>
                <a:off x="1449" y="3272"/>
                <a:ext cx="40" cy="32"/>
              </a:xfrm>
              <a:prstGeom prst="ellipse">
                <a:avLst/>
              </a:prstGeom>
              <a:solidFill>
                <a:schemeClr val="bg2"/>
              </a:solidFill>
              <a:ln w="25400">
                <a:solidFill>
                  <a:schemeClr val="bg2"/>
                </a:solidFill>
                <a:round/>
                <a:headEnd/>
                <a:tailEnd/>
              </a:ln>
            </p:spPr>
            <p:txBody>
              <a:bodyPr/>
              <a:lstStyle/>
              <a:p>
                <a:endParaRPr lang="en-US"/>
              </a:p>
            </p:txBody>
          </p:sp>
          <p:sp>
            <p:nvSpPr>
              <p:cNvPr id="186196" name="Oval 474"/>
              <p:cNvSpPr>
                <a:spLocks noChangeArrowheads="1"/>
              </p:cNvSpPr>
              <p:nvPr/>
            </p:nvSpPr>
            <p:spPr bwMode="auto">
              <a:xfrm>
                <a:off x="1449" y="3575"/>
                <a:ext cx="40" cy="32"/>
              </a:xfrm>
              <a:prstGeom prst="ellipse">
                <a:avLst/>
              </a:prstGeom>
              <a:solidFill>
                <a:schemeClr val="bg2"/>
              </a:solidFill>
              <a:ln w="9525">
                <a:solidFill>
                  <a:schemeClr val="bg2"/>
                </a:solidFill>
                <a:round/>
                <a:headEnd/>
                <a:tailEnd/>
              </a:ln>
            </p:spPr>
            <p:txBody>
              <a:bodyPr/>
              <a:lstStyle/>
              <a:p>
                <a:endParaRPr lang="en-US"/>
              </a:p>
            </p:txBody>
          </p:sp>
          <p:sp>
            <p:nvSpPr>
              <p:cNvPr id="186197" name="Oval 475"/>
              <p:cNvSpPr>
                <a:spLocks noChangeArrowheads="1"/>
              </p:cNvSpPr>
              <p:nvPr/>
            </p:nvSpPr>
            <p:spPr bwMode="auto">
              <a:xfrm>
                <a:off x="1449" y="3575"/>
                <a:ext cx="40" cy="32"/>
              </a:xfrm>
              <a:prstGeom prst="ellipse">
                <a:avLst/>
              </a:prstGeom>
              <a:solidFill>
                <a:schemeClr val="bg2"/>
              </a:solidFill>
              <a:ln w="25400">
                <a:solidFill>
                  <a:schemeClr val="bg2"/>
                </a:solidFill>
                <a:round/>
                <a:headEnd/>
                <a:tailEnd/>
              </a:ln>
            </p:spPr>
            <p:txBody>
              <a:bodyPr/>
              <a:lstStyle/>
              <a:p>
                <a:endParaRPr lang="en-US"/>
              </a:p>
            </p:txBody>
          </p:sp>
        </p:grpSp>
        <p:grpSp>
          <p:nvGrpSpPr>
            <p:cNvPr id="185445" name="Group 476"/>
            <p:cNvGrpSpPr>
              <a:grpSpLocks/>
            </p:cNvGrpSpPr>
            <p:nvPr/>
          </p:nvGrpSpPr>
          <p:grpSpPr bwMode="auto">
            <a:xfrm>
              <a:off x="2367" y="3272"/>
              <a:ext cx="32" cy="335"/>
              <a:chOff x="2367" y="3272"/>
              <a:chExt cx="32" cy="335"/>
            </a:xfrm>
          </p:grpSpPr>
          <p:sp>
            <p:nvSpPr>
              <p:cNvPr id="186190" name="Oval 477"/>
              <p:cNvSpPr>
                <a:spLocks noChangeArrowheads="1"/>
              </p:cNvSpPr>
              <p:nvPr/>
            </p:nvSpPr>
            <p:spPr bwMode="auto">
              <a:xfrm>
                <a:off x="2367" y="3272"/>
                <a:ext cx="32" cy="32"/>
              </a:xfrm>
              <a:prstGeom prst="ellipse">
                <a:avLst/>
              </a:prstGeom>
              <a:solidFill>
                <a:schemeClr val="bg2"/>
              </a:solidFill>
              <a:ln w="9525">
                <a:solidFill>
                  <a:schemeClr val="bg2"/>
                </a:solidFill>
                <a:round/>
                <a:headEnd/>
                <a:tailEnd/>
              </a:ln>
            </p:spPr>
            <p:txBody>
              <a:bodyPr/>
              <a:lstStyle/>
              <a:p>
                <a:endParaRPr lang="en-US"/>
              </a:p>
            </p:txBody>
          </p:sp>
          <p:sp>
            <p:nvSpPr>
              <p:cNvPr id="186191" name="Oval 478"/>
              <p:cNvSpPr>
                <a:spLocks noChangeArrowheads="1"/>
              </p:cNvSpPr>
              <p:nvPr/>
            </p:nvSpPr>
            <p:spPr bwMode="auto">
              <a:xfrm>
                <a:off x="2367"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86192" name="Oval 479"/>
              <p:cNvSpPr>
                <a:spLocks noChangeArrowheads="1"/>
              </p:cNvSpPr>
              <p:nvPr/>
            </p:nvSpPr>
            <p:spPr bwMode="auto">
              <a:xfrm>
                <a:off x="2367" y="3575"/>
                <a:ext cx="32" cy="32"/>
              </a:xfrm>
              <a:prstGeom prst="ellipse">
                <a:avLst/>
              </a:prstGeom>
              <a:solidFill>
                <a:schemeClr val="bg2"/>
              </a:solidFill>
              <a:ln w="9525">
                <a:solidFill>
                  <a:schemeClr val="bg2"/>
                </a:solidFill>
                <a:round/>
                <a:headEnd/>
                <a:tailEnd/>
              </a:ln>
            </p:spPr>
            <p:txBody>
              <a:bodyPr/>
              <a:lstStyle/>
              <a:p>
                <a:endParaRPr lang="en-US"/>
              </a:p>
            </p:txBody>
          </p:sp>
          <p:sp>
            <p:nvSpPr>
              <p:cNvPr id="186193" name="Oval 480"/>
              <p:cNvSpPr>
                <a:spLocks noChangeArrowheads="1"/>
              </p:cNvSpPr>
              <p:nvPr/>
            </p:nvSpPr>
            <p:spPr bwMode="auto">
              <a:xfrm>
                <a:off x="2367" y="3575"/>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5446" name="Group 481"/>
            <p:cNvGrpSpPr>
              <a:grpSpLocks/>
            </p:cNvGrpSpPr>
            <p:nvPr/>
          </p:nvGrpSpPr>
          <p:grpSpPr bwMode="auto">
            <a:xfrm>
              <a:off x="2822" y="3272"/>
              <a:ext cx="40" cy="335"/>
              <a:chOff x="2822" y="3272"/>
              <a:chExt cx="40" cy="335"/>
            </a:xfrm>
          </p:grpSpPr>
          <p:sp>
            <p:nvSpPr>
              <p:cNvPr id="186186" name="Oval 482"/>
              <p:cNvSpPr>
                <a:spLocks noChangeArrowheads="1"/>
              </p:cNvSpPr>
              <p:nvPr/>
            </p:nvSpPr>
            <p:spPr bwMode="auto">
              <a:xfrm>
                <a:off x="2822" y="3272"/>
                <a:ext cx="40" cy="32"/>
              </a:xfrm>
              <a:prstGeom prst="ellipse">
                <a:avLst/>
              </a:prstGeom>
              <a:solidFill>
                <a:schemeClr val="bg2"/>
              </a:solidFill>
              <a:ln w="9525">
                <a:solidFill>
                  <a:schemeClr val="bg2"/>
                </a:solidFill>
                <a:round/>
                <a:headEnd/>
                <a:tailEnd/>
              </a:ln>
            </p:spPr>
            <p:txBody>
              <a:bodyPr/>
              <a:lstStyle/>
              <a:p>
                <a:endParaRPr lang="en-US"/>
              </a:p>
            </p:txBody>
          </p:sp>
          <p:sp>
            <p:nvSpPr>
              <p:cNvPr id="186187" name="Oval 483"/>
              <p:cNvSpPr>
                <a:spLocks noChangeArrowheads="1"/>
              </p:cNvSpPr>
              <p:nvPr/>
            </p:nvSpPr>
            <p:spPr bwMode="auto">
              <a:xfrm>
                <a:off x="2822" y="3272"/>
                <a:ext cx="40" cy="32"/>
              </a:xfrm>
              <a:prstGeom prst="ellipse">
                <a:avLst/>
              </a:prstGeom>
              <a:solidFill>
                <a:schemeClr val="bg2"/>
              </a:solidFill>
              <a:ln w="25400">
                <a:solidFill>
                  <a:schemeClr val="bg2"/>
                </a:solidFill>
                <a:round/>
                <a:headEnd/>
                <a:tailEnd/>
              </a:ln>
            </p:spPr>
            <p:txBody>
              <a:bodyPr/>
              <a:lstStyle/>
              <a:p>
                <a:endParaRPr lang="en-US"/>
              </a:p>
            </p:txBody>
          </p:sp>
          <p:sp>
            <p:nvSpPr>
              <p:cNvPr id="186188" name="Oval 484"/>
              <p:cNvSpPr>
                <a:spLocks noChangeArrowheads="1"/>
              </p:cNvSpPr>
              <p:nvPr/>
            </p:nvSpPr>
            <p:spPr bwMode="auto">
              <a:xfrm>
                <a:off x="2822" y="3575"/>
                <a:ext cx="40" cy="32"/>
              </a:xfrm>
              <a:prstGeom prst="ellipse">
                <a:avLst/>
              </a:prstGeom>
              <a:solidFill>
                <a:schemeClr val="bg2"/>
              </a:solidFill>
              <a:ln w="9525">
                <a:solidFill>
                  <a:schemeClr val="bg2"/>
                </a:solidFill>
                <a:round/>
                <a:headEnd/>
                <a:tailEnd/>
              </a:ln>
            </p:spPr>
            <p:txBody>
              <a:bodyPr/>
              <a:lstStyle/>
              <a:p>
                <a:endParaRPr lang="en-US"/>
              </a:p>
            </p:txBody>
          </p:sp>
          <p:sp>
            <p:nvSpPr>
              <p:cNvPr id="186189" name="Oval 485"/>
              <p:cNvSpPr>
                <a:spLocks noChangeArrowheads="1"/>
              </p:cNvSpPr>
              <p:nvPr/>
            </p:nvSpPr>
            <p:spPr bwMode="auto">
              <a:xfrm>
                <a:off x="2822" y="3575"/>
                <a:ext cx="40" cy="32"/>
              </a:xfrm>
              <a:prstGeom prst="ellipse">
                <a:avLst/>
              </a:prstGeom>
              <a:solidFill>
                <a:schemeClr val="bg2"/>
              </a:solidFill>
              <a:ln w="25400">
                <a:solidFill>
                  <a:schemeClr val="bg2"/>
                </a:solidFill>
                <a:round/>
                <a:headEnd/>
                <a:tailEnd/>
              </a:ln>
            </p:spPr>
            <p:txBody>
              <a:bodyPr/>
              <a:lstStyle/>
              <a:p>
                <a:endParaRPr lang="en-US"/>
              </a:p>
            </p:txBody>
          </p:sp>
        </p:grpSp>
        <p:grpSp>
          <p:nvGrpSpPr>
            <p:cNvPr id="185447" name="Group 486"/>
            <p:cNvGrpSpPr>
              <a:grpSpLocks/>
            </p:cNvGrpSpPr>
            <p:nvPr/>
          </p:nvGrpSpPr>
          <p:grpSpPr bwMode="auto">
            <a:xfrm>
              <a:off x="2415" y="2650"/>
              <a:ext cx="415" cy="56"/>
              <a:chOff x="2415" y="2650"/>
              <a:chExt cx="415" cy="56"/>
            </a:xfrm>
          </p:grpSpPr>
          <p:sp>
            <p:nvSpPr>
              <p:cNvPr id="186178" name="Freeform 487"/>
              <p:cNvSpPr>
                <a:spLocks/>
              </p:cNvSpPr>
              <p:nvPr/>
            </p:nvSpPr>
            <p:spPr bwMode="auto">
              <a:xfrm>
                <a:off x="2718"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6179" name="Group 488"/>
              <p:cNvGrpSpPr>
                <a:grpSpLocks/>
              </p:cNvGrpSpPr>
              <p:nvPr/>
            </p:nvGrpSpPr>
            <p:grpSpPr bwMode="auto">
              <a:xfrm>
                <a:off x="2415" y="2674"/>
                <a:ext cx="295" cy="1"/>
                <a:chOff x="2415" y="2674"/>
                <a:chExt cx="295" cy="1"/>
              </a:xfrm>
            </p:grpSpPr>
            <p:sp>
              <p:nvSpPr>
                <p:cNvPr id="186180" name="Line 489"/>
                <p:cNvSpPr>
                  <a:spLocks noChangeShapeType="1"/>
                </p:cNvSpPr>
                <p:nvPr/>
              </p:nvSpPr>
              <p:spPr bwMode="auto">
                <a:xfrm>
                  <a:off x="241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181" name="Line 490"/>
                <p:cNvSpPr>
                  <a:spLocks noChangeShapeType="1"/>
                </p:cNvSpPr>
                <p:nvPr/>
              </p:nvSpPr>
              <p:spPr bwMode="auto">
                <a:xfrm>
                  <a:off x="247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182" name="Line 491"/>
                <p:cNvSpPr>
                  <a:spLocks noChangeShapeType="1"/>
                </p:cNvSpPr>
                <p:nvPr/>
              </p:nvSpPr>
              <p:spPr bwMode="auto">
                <a:xfrm>
                  <a:off x="2526"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183" name="Line 492"/>
                <p:cNvSpPr>
                  <a:spLocks noChangeShapeType="1"/>
                </p:cNvSpPr>
                <p:nvPr/>
              </p:nvSpPr>
              <p:spPr bwMode="auto">
                <a:xfrm>
                  <a:off x="2582"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184" name="Line 493"/>
                <p:cNvSpPr>
                  <a:spLocks noChangeShapeType="1"/>
                </p:cNvSpPr>
                <p:nvPr/>
              </p:nvSpPr>
              <p:spPr bwMode="auto">
                <a:xfrm>
                  <a:off x="263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185" name="Line 494"/>
                <p:cNvSpPr>
                  <a:spLocks noChangeShapeType="1"/>
                </p:cNvSpPr>
                <p:nvPr/>
              </p:nvSpPr>
              <p:spPr bwMode="auto">
                <a:xfrm>
                  <a:off x="2694"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5448" name="Group 495"/>
            <p:cNvGrpSpPr>
              <a:grpSpLocks/>
            </p:cNvGrpSpPr>
            <p:nvPr/>
          </p:nvGrpSpPr>
          <p:grpSpPr bwMode="auto">
            <a:xfrm>
              <a:off x="2415" y="1733"/>
              <a:ext cx="415" cy="56"/>
              <a:chOff x="2415" y="1733"/>
              <a:chExt cx="415" cy="56"/>
            </a:xfrm>
          </p:grpSpPr>
          <p:sp>
            <p:nvSpPr>
              <p:cNvPr id="186170" name="Freeform 496"/>
              <p:cNvSpPr>
                <a:spLocks/>
              </p:cNvSpPr>
              <p:nvPr/>
            </p:nvSpPr>
            <p:spPr bwMode="auto">
              <a:xfrm>
                <a:off x="2718"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6171" name="Group 497"/>
              <p:cNvGrpSpPr>
                <a:grpSpLocks/>
              </p:cNvGrpSpPr>
              <p:nvPr/>
            </p:nvGrpSpPr>
            <p:grpSpPr bwMode="auto">
              <a:xfrm>
                <a:off x="2415" y="1757"/>
                <a:ext cx="295" cy="1"/>
                <a:chOff x="2415" y="1757"/>
                <a:chExt cx="295" cy="1"/>
              </a:xfrm>
            </p:grpSpPr>
            <p:sp>
              <p:nvSpPr>
                <p:cNvPr id="186172" name="Line 498"/>
                <p:cNvSpPr>
                  <a:spLocks noChangeShapeType="1"/>
                </p:cNvSpPr>
                <p:nvPr/>
              </p:nvSpPr>
              <p:spPr bwMode="auto">
                <a:xfrm>
                  <a:off x="241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173" name="Line 499"/>
                <p:cNvSpPr>
                  <a:spLocks noChangeShapeType="1"/>
                </p:cNvSpPr>
                <p:nvPr/>
              </p:nvSpPr>
              <p:spPr bwMode="auto">
                <a:xfrm>
                  <a:off x="2471"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174" name="Line 500"/>
                <p:cNvSpPr>
                  <a:spLocks noChangeShapeType="1"/>
                </p:cNvSpPr>
                <p:nvPr/>
              </p:nvSpPr>
              <p:spPr bwMode="auto">
                <a:xfrm>
                  <a:off x="2526"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175" name="Line 501"/>
                <p:cNvSpPr>
                  <a:spLocks noChangeShapeType="1"/>
                </p:cNvSpPr>
                <p:nvPr/>
              </p:nvSpPr>
              <p:spPr bwMode="auto">
                <a:xfrm>
                  <a:off x="2582"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176" name="Line 502"/>
                <p:cNvSpPr>
                  <a:spLocks noChangeShapeType="1"/>
                </p:cNvSpPr>
                <p:nvPr/>
              </p:nvSpPr>
              <p:spPr bwMode="auto">
                <a:xfrm>
                  <a:off x="2638"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177" name="Line 503"/>
                <p:cNvSpPr>
                  <a:spLocks noChangeShapeType="1"/>
                </p:cNvSpPr>
                <p:nvPr/>
              </p:nvSpPr>
              <p:spPr bwMode="auto">
                <a:xfrm>
                  <a:off x="2694"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5449" name="Group 504"/>
            <p:cNvGrpSpPr>
              <a:grpSpLocks/>
            </p:cNvGrpSpPr>
            <p:nvPr/>
          </p:nvGrpSpPr>
          <p:grpSpPr bwMode="auto">
            <a:xfrm>
              <a:off x="1489" y="3264"/>
              <a:ext cx="423" cy="56"/>
              <a:chOff x="1489" y="3264"/>
              <a:chExt cx="423" cy="56"/>
            </a:xfrm>
          </p:grpSpPr>
          <p:sp>
            <p:nvSpPr>
              <p:cNvPr id="186162" name="Freeform 505"/>
              <p:cNvSpPr>
                <a:spLocks/>
              </p:cNvSpPr>
              <p:nvPr/>
            </p:nvSpPr>
            <p:spPr bwMode="auto">
              <a:xfrm>
                <a:off x="1792" y="3264"/>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86163" name="Group 506"/>
              <p:cNvGrpSpPr>
                <a:grpSpLocks/>
              </p:cNvGrpSpPr>
              <p:nvPr/>
            </p:nvGrpSpPr>
            <p:grpSpPr bwMode="auto">
              <a:xfrm>
                <a:off x="1489" y="3288"/>
                <a:ext cx="295" cy="1"/>
                <a:chOff x="1489" y="3288"/>
                <a:chExt cx="295" cy="1"/>
              </a:xfrm>
            </p:grpSpPr>
            <p:sp>
              <p:nvSpPr>
                <p:cNvPr id="186164" name="Line 507"/>
                <p:cNvSpPr>
                  <a:spLocks noChangeShapeType="1"/>
                </p:cNvSpPr>
                <p:nvPr/>
              </p:nvSpPr>
              <p:spPr bwMode="auto">
                <a:xfrm>
                  <a:off x="1489"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165" name="Line 508"/>
                <p:cNvSpPr>
                  <a:spLocks noChangeShapeType="1"/>
                </p:cNvSpPr>
                <p:nvPr/>
              </p:nvSpPr>
              <p:spPr bwMode="auto">
                <a:xfrm>
                  <a:off x="1544"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166" name="Line 509"/>
                <p:cNvSpPr>
                  <a:spLocks noChangeShapeType="1"/>
                </p:cNvSpPr>
                <p:nvPr/>
              </p:nvSpPr>
              <p:spPr bwMode="auto">
                <a:xfrm>
                  <a:off x="1600"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167" name="Line 510"/>
                <p:cNvSpPr>
                  <a:spLocks noChangeShapeType="1"/>
                </p:cNvSpPr>
                <p:nvPr/>
              </p:nvSpPr>
              <p:spPr bwMode="auto">
                <a:xfrm>
                  <a:off x="1656"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168" name="Line 511"/>
                <p:cNvSpPr>
                  <a:spLocks noChangeShapeType="1"/>
                </p:cNvSpPr>
                <p:nvPr/>
              </p:nvSpPr>
              <p:spPr bwMode="auto">
                <a:xfrm>
                  <a:off x="1712"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169" name="Line 512"/>
                <p:cNvSpPr>
                  <a:spLocks noChangeShapeType="1"/>
                </p:cNvSpPr>
                <p:nvPr/>
              </p:nvSpPr>
              <p:spPr bwMode="auto">
                <a:xfrm>
                  <a:off x="1768"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5450" name="Group 513"/>
            <p:cNvGrpSpPr>
              <a:grpSpLocks/>
            </p:cNvGrpSpPr>
            <p:nvPr/>
          </p:nvGrpSpPr>
          <p:grpSpPr bwMode="auto">
            <a:xfrm>
              <a:off x="1944" y="3256"/>
              <a:ext cx="423" cy="56"/>
              <a:chOff x="1944" y="3256"/>
              <a:chExt cx="423" cy="56"/>
            </a:xfrm>
          </p:grpSpPr>
          <p:sp>
            <p:nvSpPr>
              <p:cNvPr id="186154" name="Freeform 514"/>
              <p:cNvSpPr>
                <a:spLocks/>
              </p:cNvSpPr>
              <p:nvPr/>
            </p:nvSpPr>
            <p:spPr bwMode="auto">
              <a:xfrm>
                <a:off x="2255"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6155" name="Group 515"/>
              <p:cNvGrpSpPr>
                <a:grpSpLocks/>
              </p:cNvGrpSpPr>
              <p:nvPr/>
            </p:nvGrpSpPr>
            <p:grpSpPr bwMode="auto">
              <a:xfrm>
                <a:off x="1944" y="3288"/>
                <a:ext cx="303" cy="1"/>
                <a:chOff x="1944" y="3288"/>
                <a:chExt cx="303" cy="1"/>
              </a:xfrm>
            </p:grpSpPr>
            <p:sp>
              <p:nvSpPr>
                <p:cNvPr id="186156" name="Line 516"/>
                <p:cNvSpPr>
                  <a:spLocks noChangeShapeType="1"/>
                </p:cNvSpPr>
                <p:nvPr/>
              </p:nvSpPr>
              <p:spPr bwMode="auto">
                <a:xfrm>
                  <a:off x="1944"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157" name="Line 517"/>
                <p:cNvSpPr>
                  <a:spLocks noChangeShapeType="1"/>
                </p:cNvSpPr>
                <p:nvPr/>
              </p:nvSpPr>
              <p:spPr bwMode="auto">
                <a:xfrm>
                  <a:off x="2000" y="328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158" name="Line 518"/>
                <p:cNvSpPr>
                  <a:spLocks noChangeShapeType="1"/>
                </p:cNvSpPr>
                <p:nvPr/>
              </p:nvSpPr>
              <p:spPr bwMode="auto">
                <a:xfrm>
                  <a:off x="2055"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159" name="Line 519"/>
                <p:cNvSpPr>
                  <a:spLocks noChangeShapeType="1"/>
                </p:cNvSpPr>
                <p:nvPr/>
              </p:nvSpPr>
              <p:spPr bwMode="auto">
                <a:xfrm>
                  <a:off x="2111"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160" name="Line 520"/>
                <p:cNvSpPr>
                  <a:spLocks noChangeShapeType="1"/>
                </p:cNvSpPr>
                <p:nvPr/>
              </p:nvSpPr>
              <p:spPr bwMode="auto">
                <a:xfrm>
                  <a:off x="2167"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161" name="Line 521"/>
                <p:cNvSpPr>
                  <a:spLocks noChangeShapeType="1"/>
                </p:cNvSpPr>
                <p:nvPr/>
              </p:nvSpPr>
              <p:spPr bwMode="auto">
                <a:xfrm>
                  <a:off x="2223"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5451" name="Group 522"/>
            <p:cNvGrpSpPr>
              <a:grpSpLocks/>
            </p:cNvGrpSpPr>
            <p:nvPr/>
          </p:nvGrpSpPr>
          <p:grpSpPr bwMode="auto">
            <a:xfrm>
              <a:off x="2415" y="3256"/>
              <a:ext cx="415" cy="56"/>
              <a:chOff x="2415" y="3256"/>
              <a:chExt cx="415" cy="56"/>
            </a:xfrm>
          </p:grpSpPr>
          <p:sp>
            <p:nvSpPr>
              <p:cNvPr id="186146" name="Freeform 523"/>
              <p:cNvSpPr>
                <a:spLocks/>
              </p:cNvSpPr>
              <p:nvPr/>
            </p:nvSpPr>
            <p:spPr bwMode="auto">
              <a:xfrm>
                <a:off x="2718"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6147" name="Group 524"/>
              <p:cNvGrpSpPr>
                <a:grpSpLocks/>
              </p:cNvGrpSpPr>
              <p:nvPr/>
            </p:nvGrpSpPr>
            <p:grpSpPr bwMode="auto">
              <a:xfrm>
                <a:off x="2415" y="3288"/>
                <a:ext cx="295" cy="1"/>
                <a:chOff x="2415" y="3288"/>
                <a:chExt cx="295" cy="1"/>
              </a:xfrm>
            </p:grpSpPr>
            <p:sp>
              <p:nvSpPr>
                <p:cNvPr id="186148" name="Line 525"/>
                <p:cNvSpPr>
                  <a:spLocks noChangeShapeType="1"/>
                </p:cNvSpPr>
                <p:nvPr/>
              </p:nvSpPr>
              <p:spPr bwMode="auto">
                <a:xfrm>
                  <a:off x="2415"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149" name="Line 526"/>
                <p:cNvSpPr>
                  <a:spLocks noChangeShapeType="1"/>
                </p:cNvSpPr>
                <p:nvPr/>
              </p:nvSpPr>
              <p:spPr bwMode="auto">
                <a:xfrm>
                  <a:off x="2471"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150" name="Line 527"/>
                <p:cNvSpPr>
                  <a:spLocks noChangeShapeType="1"/>
                </p:cNvSpPr>
                <p:nvPr/>
              </p:nvSpPr>
              <p:spPr bwMode="auto">
                <a:xfrm>
                  <a:off x="2526"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151" name="Line 528"/>
                <p:cNvSpPr>
                  <a:spLocks noChangeShapeType="1"/>
                </p:cNvSpPr>
                <p:nvPr/>
              </p:nvSpPr>
              <p:spPr bwMode="auto">
                <a:xfrm>
                  <a:off x="2582"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152" name="Line 529"/>
                <p:cNvSpPr>
                  <a:spLocks noChangeShapeType="1"/>
                </p:cNvSpPr>
                <p:nvPr/>
              </p:nvSpPr>
              <p:spPr bwMode="auto">
                <a:xfrm>
                  <a:off x="2638"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153" name="Line 530"/>
                <p:cNvSpPr>
                  <a:spLocks noChangeShapeType="1"/>
                </p:cNvSpPr>
                <p:nvPr/>
              </p:nvSpPr>
              <p:spPr bwMode="auto">
                <a:xfrm>
                  <a:off x="2694"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5452" name="Group 531"/>
            <p:cNvGrpSpPr>
              <a:grpSpLocks/>
            </p:cNvGrpSpPr>
            <p:nvPr/>
          </p:nvGrpSpPr>
          <p:grpSpPr bwMode="auto">
            <a:xfrm>
              <a:off x="1489" y="3567"/>
              <a:ext cx="423" cy="56"/>
              <a:chOff x="1489" y="3567"/>
              <a:chExt cx="423" cy="56"/>
            </a:xfrm>
          </p:grpSpPr>
          <p:sp>
            <p:nvSpPr>
              <p:cNvPr id="186138" name="Freeform 532"/>
              <p:cNvSpPr>
                <a:spLocks/>
              </p:cNvSpPr>
              <p:nvPr/>
            </p:nvSpPr>
            <p:spPr bwMode="auto">
              <a:xfrm>
                <a:off x="1800"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6139" name="Group 533"/>
              <p:cNvGrpSpPr>
                <a:grpSpLocks/>
              </p:cNvGrpSpPr>
              <p:nvPr/>
            </p:nvGrpSpPr>
            <p:grpSpPr bwMode="auto">
              <a:xfrm>
                <a:off x="1489" y="3591"/>
                <a:ext cx="303" cy="1"/>
                <a:chOff x="1489" y="3591"/>
                <a:chExt cx="303" cy="1"/>
              </a:xfrm>
            </p:grpSpPr>
            <p:sp>
              <p:nvSpPr>
                <p:cNvPr id="186140" name="Line 534"/>
                <p:cNvSpPr>
                  <a:spLocks noChangeShapeType="1"/>
                </p:cNvSpPr>
                <p:nvPr/>
              </p:nvSpPr>
              <p:spPr bwMode="auto">
                <a:xfrm>
                  <a:off x="1489"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141" name="Line 535"/>
                <p:cNvSpPr>
                  <a:spLocks noChangeShapeType="1"/>
                </p:cNvSpPr>
                <p:nvPr/>
              </p:nvSpPr>
              <p:spPr bwMode="auto">
                <a:xfrm>
                  <a:off x="1544"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142" name="Line 536"/>
                <p:cNvSpPr>
                  <a:spLocks noChangeShapeType="1"/>
                </p:cNvSpPr>
                <p:nvPr/>
              </p:nvSpPr>
              <p:spPr bwMode="auto">
                <a:xfrm>
                  <a:off x="1600"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143" name="Line 537"/>
                <p:cNvSpPr>
                  <a:spLocks noChangeShapeType="1"/>
                </p:cNvSpPr>
                <p:nvPr/>
              </p:nvSpPr>
              <p:spPr bwMode="auto">
                <a:xfrm>
                  <a:off x="1656"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144" name="Line 538"/>
                <p:cNvSpPr>
                  <a:spLocks noChangeShapeType="1"/>
                </p:cNvSpPr>
                <p:nvPr/>
              </p:nvSpPr>
              <p:spPr bwMode="auto">
                <a:xfrm>
                  <a:off x="1712"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145" name="Line 539"/>
                <p:cNvSpPr>
                  <a:spLocks noChangeShapeType="1"/>
                </p:cNvSpPr>
                <p:nvPr/>
              </p:nvSpPr>
              <p:spPr bwMode="auto">
                <a:xfrm>
                  <a:off x="1768"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5453" name="Group 540"/>
            <p:cNvGrpSpPr>
              <a:grpSpLocks/>
            </p:cNvGrpSpPr>
            <p:nvPr/>
          </p:nvGrpSpPr>
          <p:grpSpPr bwMode="auto">
            <a:xfrm>
              <a:off x="1952" y="3567"/>
              <a:ext cx="415" cy="56"/>
              <a:chOff x="1952" y="3567"/>
              <a:chExt cx="415" cy="56"/>
            </a:xfrm>
          </p:grpSpPr>
          <p:sp>
            <p:nvSpPr>
              <p:cNvPr id="186130" name="Freeform 541"/>
              <p:cNvSpPr>
                <a:spLocks/>
              </p:cNvSpPr>
              <p:nvPr/>
            </p:nvSpPr>
            <p:spPr bwMode="auto">
              <a:xfrm>
                <a:off x="2255"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6131" name="Group 542"/>
              <p:cNvGrpSpPr>
                <a:grpSpLocks/>
              </p:cNvGrpSpPr>
              <p:nvPr/>
            </p:nvGrpSpPr>
            <p:grpSpPr bwMode="auto">
              <a:xfrm>
                <a:off x="1952" y="3591"/>
                <a:ext cx="295" cy="1"/>
                <a:chOff x="1952" y="3591"/>
                <a:chExt cx="295" cy="1"/>
              </a:xfrm>
            </p:grpSpPr>
            <p:sp>
              <p:nvSpPr>
                <p:cNvPr id="186132" name="Line 543"/>
                <p:cNvSpPr>
                  <a:spLocks noChangeShapeType="1"/>
                </p:cNvSpPr>
                <p:nvPr/>
              </p:nvSpPr>
              <p:spPr bwMode="auto">
                <a:xfrm>
                  <a:off x="1952"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133" name="Line 544"/>
                <p:cNvSpPr>
                  <a:spLocks noChangeShapeType="1"/>
                </p:cNvSpPr>
                <p:nvPr/>
              </p:nvSpPr>
              <p:spPr bwMode="auto">
                <a:xfrm>
                  <a:off x="2008" y="359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134" name="Line 545"/>
                <p:cNvSpPr>
                  <a:spLocks noChangeShapeType="1"/>
                </p:cNvSpPr>
                <p:nvPr/>
              </p:nvSpPr>
              <p:spPr bwMode="auto">
                <a:xfrm>
                  <a:off x="2063"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135" name="Line 546"/>
                <p:cNvSpPr>
                  <a:spLocks noChangeShapeType="1"/>
                </p:cNvSpPr>
                <p:nvPr/>
              </p:nvSpPr>
              <p:spPr bwMode="auto">
                <a:xfrm>
                  <a:off x="2119"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136" name="Line 547"/>
                <p:cNvSpPr>
                  <a:spLocks noChangeShapeType="1"/>
                </p:cNvSpPr>
                <p:nvPr/>
              </p:nvSpPr>
              <p:spPr bwMode="auto">
                <a:xfrm>
                  <a:off x="2175"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137" name="Line 548"/>
                <p:cNvSpPr>
                  <a:spLocks noChangeShapeType="1"/>
                </p:cNvSpPr>
                <p:nvPr/>
              </p:nvSpPr>
              <p:spPr bwMode="auto">
                <a:xfrm>
                  <a:off x="2231" y="359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5454" name="Group 549"/>
            <p:cNvGrpSpPr>
              <a:grpSpLocks/>
            </p:cNvGrpSpPr>
            <p:nvPr/>
          </p:nvGrpSpPr>
          <p:grpSpPr bwMode="auto">
            <a:xfrm>
              <a:off x="2407" y="3567"/>
              <a:ext cx="415" cy="56"/>
              <a:chOff x="2407" y="3567"/>
              <a:chExt cx="415" cy="56"/>
            </a:xfrm>
          </p:grpSpPr>
          <p:sp>
            <p:nvSpPr>
              <p:cNvPr id="186122" name="Freeform 550"/>
              <p:cNvSpPr>
                <a:spLocks/>
              </p:cNvSpPr>
              <p:nvPr/>
            </p:nvSpPr>
            <p:spPr bwMode="auto">
              <a:xfrm>
                <a:off x="2710"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6123" name="Group 551"/>
              <p:cNvGrpSpPr>
                <a:grpSpLocks/>
              </p:cNvGrpSpPr>
              <p:nvPr/>
            </p:nvGrpSpPr>
            <p:grpSpPr bwMode="auto">
              <a:xfrm>
                <a:off x="2407" y="3591"/>
                <a:ext cx="295" cy="1"/>
                <a:chOff x="2407" y="3591"/>
                <a:chExt cx="295" cy="1"/>
              </a:xfrm>
            </p:grpSpPr>
            <p:sp>
              <p:nvSpPr>
                <p:cNvPr id="186124" name="Line 552"/>
                <p:cNvSpPr>
                  <a:spLocks noChangeShapeType="1"/>
                </p:cNvSpPr>
                <p:nvPr/>
              </p:nvSpPr>
              <p:spPr bwMode="auto">
                <a:xfrm>
                  <a:off x="2407"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125" name="Line 553"/>
                <p:cNvSpPr>
                  <a:spLocks noChangeShapeType="1"/>
                </p:cNvSpPr>
                <p:nvPr/>
              </p:nvSpPr>
              <p:spPr bwMode="auto">
                <a:xfrm>
                  <a:off x="2463"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126" name="Line 554"/>
                <p:cNvSpPr>
                  <a:spLocks noChangeShapeType="1"/>
                </p:cNvSpPr>
                <p:nvPr/>
              </p:nvSpPr>
              <p:spPr bwMode="auto">
                <a:xfrm>
                  <a:off x="2518"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127" name="Line 555"/>
                <p:cNvSpPr>
                  <a:spLocks noChangeShapeType="1"/>
                </p:cNvSpPr>
                <p:nvPr/>
              </p:nvSpPr>
              <p:spPr bwMode="auto">
                <a:xfrm>
                  <a:off x="2574"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128" name="Line 556"/>
                <p:cNvSpPr>
                  <a:spLocks noChangeShapeType="1"/>
                </p:cNvSpPr>
                <p:nvPr/>
              </p:nvSpPr>
              <p:spPr bwMode="auto">
                <a:xfrm>
                  <a:off x="2630"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129" name="Line 557"/>
                <p:cNvSpPr>
                  <a:spLocks noChangeShapeType="1"/>
                </p:cNvSpPr>
                <p:nvPr/>
              </p:nvSpPr>
              <p:spPr bwMode="auto">
                <a:xfrm>
                  <a:off x="2686" y="359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5455" name="Group 558"/>
            <p:cNvGrpSpPr>
              <a:grpSpLocks/>
            </p:cNvGrpSpPr>
            <p:nvPr/>
          </p:nvGrpSpPr>
          <p:grpSpPr bwMode="auto">
            <a:xfrm>
              <a:off x="1952" y="2376"/>
              <a:ext cx="886" cy="290"/>
              <a:chOff x="1952" y="2376"/>
              <a:chExt cx="886" cy="290"/>
            </a:xfrm>
          </p:grpSpPr>
          <p:sp>
            <p:nvSpPr>
              <p:cNvPr id="186120" name="Freeform 559"/>
              <p:cNvSpPr>
                <a:spLocks/>
              </p:cNvSpPr>
              <p:nvPr/>
            </p:nvSpPr>
            <p:spPr bwMode="auto">
              <a:xfrm>
                <a:off x="2702" y="2586"/>
                <a:ext cx="136" cy="80"/>
              </a:xfrm>
              <a:custGeom>
                <a:avLst/>
                <a:gdLst>
                  <a:gd name="T0" fmla="*/ 136 w 136"/>
                  <a:gd name="T1" fmla="*/ 80 h 80"/>
                  <a:gd name="T2" fmla="*/ 0 w 136"/>
                  <a:gd name="T3" fmla="*/ 64 h 80"/>
                  <a:gd name="T4" fmla="*/ 8 w 136"/>
                  <a:gd name="T5" fmla="*/ 32 h 80"/>
                  <a:gd name="T6" fmla="*/ 16 w 136"/>
                  <a:gd name="T7" fmla="*/ 0 h 80"/>
                  <a:gd name="T8" fmla="*/ 136 w 136"/>
                  <a:gd name="T9" fmla="*/ 80 h 80"/>
                  <a:gd name="T10" fmla="*/ 0 60000 65536"/>
                  <a:gd name="T11" fmla="*/ 0 60000 65536"/>
                  <a:gd name="T12" fmla="*/ 0 60000 65536"/>
                  <a:gd name="T13" fmla="*/ 0 60000 65536"/>
                  <a:gd name="T14" fmla="*/ 0 60000 65536"/>
                  <a:gd name="T15" fmla="*/ 0 w 136"/>
                  <a:gd name="T16" fmla="*/ 0 h 80"/>
                  <a:gd name="T17" fmla="*/ 136 w 136"/>
                  <a:gd name="T18" fmla="*/ 80 h 80"/>
                </a:gdLst>
                <a:ahLst/>
                <a:cxnLst>
                  <a:cxn ang="T10">
                    <a:pos x="T0" y="T1"/>
                  </a:cxn>
                  <a:cxn ang="T11">
                    <a:pos x="T2" y="T3"/>
                  </a:cxn>
                  <a:cxn ang="T12">
                    <a:pos x="T4" y="T5"/>
                  </a:cxn>
                  <a:cxn ang="T13">
                    <a:pos x="T6" y="T7"/>
                  </a:cxn>
                  <a:cxn ang="T14">
                    <a:pos x="T8" y="T9"/>
                  </a:cxn>
                </a:cxnLst>
                <a:rect l="T15" t="T16" r="T17" b="T18"/>
                <a:pathLst>
                  <a:path w="136" h="80">
                    <a:moveTo>
                      <a:pt x="136" y="80"/>
                    </a:moveTo>
                    <a:lnTo>
                      <a:pt x="0" y="64"/>
                    </a:lnTo>
                    <a:lnTo>
                      <a:pt x="8" y="32"/>
                    </a:lnTo>
                    <a:lnTo>
                      <a:pt x="16" y="0"/>
                    </a:lnTo>
                    <a:lnTo>
                      <a:pt x="136" y="80"/>
                    </a:lnTo>
                    <a:close/>
                  </a:path>
                </a:pathLst>
              </a:custGeom>
              <a:solidFill>
                <a:schemeClr val="bg2"/>
              </a:solidFill>
              <a:ln w="9525">
                <a:solidFill>
                  <a:schemeClr val="bg2"/>
                </a:solidFill>
                <a:round/>
                <a:headEnd/>
                <a:tailEnd/>
              </a:ln>
            </p:spPr>
            <p:txBody>
              <a:bodyPr/>
              <a:lstStyle/>
              <a:p>
                <a:endParaRPr lang="en-US"/>
              </a:p>
            </p:txBody>
          </p:sp>
          <p:sp>
            <p:nvSpPr>
              <p:cNvPr id="186121" name="Line 560"/>
              <p:cNvSpPr>
                <a:spLocks noChangeShapeType="1"/>
              </p:cNvSpPr>
              <p:nvPr/>
            </p:nvSpPr>
            <p:spPr bwMode="auto">
              <a:xfrm>
                <a:off x="1952" y="2376"/>
                <a:ext cx="766"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456" name="Group 561"/>
            <p:cNvGrpSpPr>
              <a:grpSpLocks/>
            </p:cNvGrpSpPr>
            <p:nvPr/>
          </p:nvGrpSpPr>
          <p:grpSpPr bwMode="auto">
            <a:xfrm>
              <a:off x="1481" y="2084"/>
              <a:ext cx="1373" cy="1507"/>
              <a:chOff x="1481" y="2084"/>
              <a:chExt cx="1373" cy="1507"/>
            </a:xfrm>
          </p:grpSpPr>
          <p:sp>
            <p:nvSpPr>
              <p:cNvPr id="186118" name="Freeform 562"/>
              <p:cNvSpPr>
                <a:spLocks/>
              </p:cNvSpPr>
              <p:nvPr/>
            </p:nvSpPr>
            <p:spPr bwMode="auto">
              <a:xfrm>
                <a:off x="2742" y="2084"/>
                <a:ext cx="112" cy="119"/>
              </a:xfrm>
              <a:custGeom>
                <a:avLst/>
                <a:gdLst>
                  <a:gd name="T0" fmla="*/ 112 w 112"/>
                  <a:gd name="T1" fmla="*/ 0 h 119"/>
                  <a:gd name="T2" fmla="*/ 48 w 112"/>
                  <a:gd name="T3" fmla="*/ 119 h 119"/>
                  <a:gd name="T4" fmla="*/ 24 w 112"/>
                  <a:gd name="T5" fmla="*/ 96 h 119"/>
                  <a:gd name="T6" fmla="*/ 0 w 112"/>
                  <a:gd name="T7" fmla="*/ 72 h 119"/>
                  <a:gd name="T8" fmla="*/ 112 w 112"/>
                  <a:gd name="T9" fmla="*/ 0 h 119"/>
                  <a:gd name="T10" fmla="*/ 0 60000 65536"/>
                  <a:gd name="T11" fmla="*/ 0 60000 65536"/>
                  <a:gd name="T12" fmla="*/ 0 60000 65536"/>
                  <a:gd name="T13" fmla="*/ 0 60000 65536"/>
                  <a:gd name="T14" fmla="*/ 0 60000 65536"/>
                  <a:gd name="T15" fmla="*/ 0 w 112"/>
                  <a:gd name="T16" fmla="*/ 0 h 119"/>
                  <a:gd name="T17" fmla="*/ 112 w 112"/>
                  <a:gd name="T18" fmla="*/ 119 h 119"/>
                </a:gdLst>
                <a:ahLst/>
                <a:cxnLst>
                  <a:cxn ang="T10">
                    <a:pos x="T0" y="T1"/>
                  </a:cxn>
                  <a:cxn ang="T11">
                    <a:pos x="T2" y="T3"/>
                  </a:cxn>
                  <a:cxn ang="T12">
                    <a:pos x="T4" y="T5"/>
                  </a:cxn>
                  <a:cxn ang="T13">
                    <a:pos x="T6" y="T7"/>
                  </a:cxn>
                  <a:cxn ang="T14">
                    <a:pos x="T8" y="T9"/>
                  </a:cxn>
                </a:cxnLst>
                <a:rect l="T15" t="T16" r="T17" b="T18"/>
                <a:pathLst>
                  <a:path w="112" h="119">
                    <a:moveTo>
                      <a:pt x="112" y="0"/>
                    </a:moveTo>
                    <a:lnTo>
                      <a:pt x="48" y="119"/>
                    </a:lnTo>
                    <a:lnTo>
                      <a:pt x="24" y="96"/>
                    </a:lnTo>
                    <a:lnTo>
                      <a:pt x="0" y="72"/>
                    </a:lnTo>
                    <a:lnTo>
                      <a:pt x="112" y="0"/>
                    </a:lnTo>
                    <a:close/>
                  </a:path>
                </a:pathLst>
              </a:custGeom>
              <a:solidFill>
                <a:schemeClr val="bg2"/>
              </a:solidFill>
              <a:ln w="9525">
                <a:solidFill>
                  <a:schemeClr val="bg2"/>
                </a:solidFill>
                <a:round/>
                <a:headEnd/>
                <a:tailEnd/>
              </a:ln>
            </p:spPr>
            <p:txBody>
              <a:bodyPr/>
              <a:lstStyle/>
              <a:p>
                <a:endParaRPr lang="en-US"/>
              </a:p>
            </p:txBody>
          </p:sp>
          <p:sp>
            <p:nvSpPr>
              <p:cNvPr id="186119" name="Line 563"/>
              <p:cNvSpPr>
                <a:spLocks noChangeShapeType="1"/>
              </p:cNvSpPr>
              <p:nvPr/>
            </p:nvSpPr>
            <p:spPr bwMode="auto">
              <a:xfrm flipV="1">
                <a:off x="1481" y="2172"/>
                <a:ext cx="1291" cy="1419"/>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457" name="Group 564"/>
            <p:cNvGrpSpPr>
              <a:grpSpLocks/>
            </p:cNvGrpSpPr>
            <p:nvPr/>
          </p:nvGrpSpPr>
          <p:grpSpPr bwMode="auto">
            <a:xfrm>
              <a:off x="1944" y="2076"/>
              <a:ext cx="902" cy="885"/>
              <a:chOff x="1944" y="2076"/>
              <a:chExt cx="902" cy="885"/>
            </a:xfrm>
          </p:grpSpPr>
          <p:sp>
            <p:nvSpPr>
              <p:cNvPr id="186116" name="Freeform 565"/>
              <p:cNvSpPr>
                <a:spLocks/>
              </p:cNvSpPr>
              <p:nvPr/>
            </p:nvSpPr>
            <p:spPr bwMode="auto">
              <a:xfrm>
                <a:off x="2726" y="2850"/>
                <a:ext cx="120" cy="111"/>
              </a:xfrm>
              <a:custGeom>
                <a:avLst/>
                <a:gdLst>
                  <a:gd name="T0" fmla="*/ 120 w 120"/>
                  <a:gd name="T1" fmla="*/ 111 h 111"/>
                  <a:gd name="T2" fmla="*/ 0 w 120"/>
                  <a:gd name="T3" fmla="*/ 47 h 111"/>
                  <a:gd name="T4" fmla="*/ 24 w 120"/>
                  <a:gd name="T5" fmla="*/ 23 h 111"/>
                  <a:gd name="T6" fmla="*/ 48 w 120"/>
                  <a:gd name="T7" fmla="*/ 0 h 111"/>
                  <a:gd name="T8" fmla="*/ 120 w 120"/>
                  <a:gd name="T9" fmla="*/ 111 h 111"/>
                  <a:gd name="T10" fmla="*/ 0 60000 65536"/>
                  <a:gd name="T11" fmla="*/ 0 60000 65536"/>
                  <a:gd name="T12" fmla="*/ 0 60000 65536"/>
                  <a:gd name="T13" fmla="*/ 0 60000 65536"/>
                  <a:gd name="T14" fmla="*/ 0 60000 65536"/>
                  <a:gd name="T15" fmla="*/ 0 w 120"/>
                  <a:gd name="T16" fmla="*/ 0 h 111"/>
                  <a:gd name="T17" fmla="*/ 120 w 120"/>
                  <a:gd name="T18" fmla="*/ 111 h 111"/>
                </a:gdLst>
                <a:ahLst/>
                <a:cxnLst>
                  <a:cxn ang="T10">
                    <a:pos x="T0" y="T1"/>
                  </a:cxn>
                  <a:cxn ang="T11">
                    <a:pos x="T2" y="T3"/>
                  </a:cxn>
                  <a:cxn ang="T12">
                    <a:pos x="T4" y="T5"/>
                  </a:cxn>
                  <a:cxn ang="T13">
                    <a:pos x="T6" y="T7"/>
                  </a:cxn>
                  <a:cxn ang="T14">
                    <a:pos x="T8" y="T9"/>
                  </a:cxn>
                </a:cxnLst>
                <a:rect l="T15" t="T16" r="T17" b="T18"/>
                <a:pathLst>
                  <a:path w="120" h="111">
                    <a:moveTo>
                      <a:pt x="120" y="111"/>
                    </a:moveTo>
                    <a:lnTo>
                      <a:pt x="0" y="47"/>
                    </a:lnTo>
                    <a:lnTo>
                      <a:pt x="24" y="23"/>
                    </a:lnTo>
                    <a:lnTo>
                      <a:pt x="48" y="0"/>
                    </a:lnTo>
                    <a:lnTo>
                      <a:pt x="120" y="111"/>
                    </a:lnTo>
                    <a:close/>
                  </a:path>
                </a:pathLst>
              </a:custGeom>
              <a:solidFill>
                <a:schemeClr val="bg2"/>
              </a:solidFill>
              <a:ln w="9525">
                <a:solidFill>
                  <a:schemeClr val="bg2"/>
                </a:solidFill>
                <a:round/>
                <a:headEnd/>
                <a:tailEnd/>
              </a:ln>
            </p:spPr>
            <p:txBody>
              <a:bodyPr/>
              <a:lstStyle/>
              <a:p>
                <a:endParaRPr lang="en-US"/>
              </a:p>
            </p:txBody>
          </p:sp>
          <p:sp>
            <p:nvSpPr>
              <p:cNvPr id="186117" name="Line 566"/>
              <p:cNvSpPr>
                <a:spLocks noChangeShapeType="1"/>
              </p:cNvSpPr>
              <p:nvPr/>
            </p:nvSpPr>
            <p:spPr bwMode="auto">
              <a:xfrm>
                <a:off x="1944" y="2076"/>
                <a:ext cx="814" cy="80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458" name="Group 567"/>
            <p:cNvGrpSpPr>
              <a:grpSpLocks/>
            </p:cNvGrpSpPr>
            <p:nvPr/>
          </p:nvGrpSpPr>
          <p:grpSpPr bwMode="auto">
            <a:xfrm>
              <a:off x="1489" y="2379"/>
              <a:ext cx="902" cy="893"/>
              <a:chOff x="1489" y="2379"/>
              <a:chExt cx="902" cy="893"/>
            </a:xfrm>
          </p:grpSpPr>
          <p:sp>
            <p:nvSpPr>
              <p:cNvPr id="186114" name="Freeform 568"/>
              <p:cNvSpPr>
                <a:spLocks/>
              </p:cNvSpPr>
              <p:nvPr/>
            </p:nvSpPr>
            <p:spPr bwMode="auto">
              <a:xfrm>
                <a:off x="2271" y="3153"/>
                <a:ext cx="120" cy="119"/>
              </a:xfrm>
              <a:custGeom>
                <a:avLst/>
                <a:gdLst>
                  <a:gd name="T0" fmla="*/ 120 w 120"/>
                  <a:gd name="T1" fmla="*/ 119 h 119"/>
                  <a:gd name="T2" fmla="*/ 0 w 120"/>
                  <a:gd name="T3" fmla="*/ 48 h 119"/>
                  <a:gd name="T4" fmla="*/ 24 w 120"/>
                  <a:gd name="T5" fmla="*/ 24 h 119"/>
                  <a:gd name="T6" fmla="*/ 48 w 120"/>
                  <a:gd name="T7" fmla="*/ 0 h 119"/>
                  <a:gd name="T8" fmla="*/ 120 w 120"/>
                  <a:gd name="T9" fmla="*/ 119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120" y="119"/>
                    </a:moveTo>
                    <a:lnTo>
                      <a:pt x="0" y="48"/>
                    </a:lnTo>
                    <a:lnTo>
                      <a:pt x="24" y="24"/>
                    </a:lnTo>
                    <a:lnTo>
                      <a:pt x="48" y="0"/>
                    </a:lnTo>
                    <a:lnTo>
                      <a:pt x="120" y="119"/>
                    </a:lnTo>
                    <a:close/>
                  </a:path>
                </a:pathLst>
              </a:custGeom>
              <a:solidFill>
                <a:schemeClr val="bg2"/>
              </a:solidFill>
              <a:ln w="9525">
                <a:solidFill>
                  <a:schemeClr val="bg2"/>
                </a:solidFill>
                <a:round/>
                <a:headEnd/>
                <a:tailEnd/>
              </a:ln>
            </p:spPr>
            <p:txBody>
              <a:bodyPr/>
              <a:lstStyle/>
              <a:p>
                <a:endParaRPr lang="en-US"/>
              </a:p>
            </p:txBody>
          </p:sp>
          <p:sp>
            <p:nvSpPr>
              <p:cNvPr id="186115" name="Line 569"/>
              <p:cNvSpPr>
                <a:spLocks noChangeShapeType="1"/>
              </p:cNvSpPr>
              <p:nvPr/>
            </p:nvSpPr>
            <p:spPr bwMode="auto">
              <a:xfrm>
                <a:off x="1489" y="2379"/>
                <a:ext cx="814" cy="80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459" name="Group 570"/>
            <p:cNvGrpSpPr>
              <a:grpSpLocks/>
            </p:cNvGrpSpPr>
            <p:nvPr/>
          </p:nvGrpSpPr>
          <p:grpSpPr bwMode="auto">
            <a:xfrm>
              <a:off x="3311" y="2387"/>
              <a:ext cx="437" cy="590"/>
              <a:chOff x="3311" y="2387"/>
              <a:chExt cx="437" cy="590"/>
            </a:xfrm>
          </p:grpSpPr>
          <p:sp>
            <p:nvSpPr>
              <p:cNvPr id="186112" name="Freeform 571"/>
              <p:cNvSpPr>
                <a:spLocks/>
              </p:cNvSpPr>
              <p:nvPr/>
            </p:nvSpPr>
            <p:spPr bwMode="auto">
              <a:xfrm>
                <a:off x="3644" y="2387"/>
                <a:ext cx="104" cy="128"/>
              </a:xfrm>
              <a:custGeom>
                <a:avLst/>
                <a:gdLst>
                  <a:gd name="T0" fmla="*/ 104 w 104"/>
                  <a:gd name="T1" fmla="*/ 0 h 128"/>
                  <a:gd name="T2" fmla="*/ 56 w 104"/>
                  <a:gd name="T3" fmla="*/ 128 h 128"/>
                  <a:gd name="T4" fmla="*/ 24 w 104"/>
                  <a:gd name="T5" fmla="*/ 104 h 128"/>
                  <a:gd name="T6" fmla="*/ 0 w 104"/>
                  <a:gd name="T7" fmla="*/ 88 h 128"/>
                  <a:gd name="T8" fmla="*/ 104 w 104"/>
                  <a:gd name="T9" fmla="*/ 0 h 128"/>
                  <a:gd name="T10" fmla="*/ 0 60000 65536"/>
                  <a:gd name="T11" fmla="*/ 0 60000 65536"/>
                  <a:gd name="T12" fmla="*/ 0 60000 65536"/>
                  <a:gd name="T13" fmla="*/ 0 60000 65536"/>
                  <a:gd name="T14" fmla="*/ 0 60000 65536"/>
                  <a:gd name="T15" fmla="*/ 0 w 104"/>
                  <a:gd name="T16" fmla="*/ 0 h 128"/>
                  <a:gd name="T17" fmla="*/ 104 w 104"/>
                  <a:gd name="T18" fmla="*/ 128 h 128"/>
                </a:gdLst>
                <a:ahLst/>
                <a:cxnLst>
                  <a:cxn ang="T10">
                    <a:pos x="T0" y="T1"/>
                  </a:cxn>
                  <a:cxn ang="T11">
                    <a:pos x="T2" y="T3"/>
                  </a:cxn>
                  <a:cxn ang="T12">
                    <a:pos x="T4" y="T5"/>
                  </a:cxn>
                  <a:cxn ang="T13">
                    <a:pos x="T6" y="T7"/>
                  </a:cxn>
                  <a:cxn ang="T14">
                    <a:pos x="T8" y="T9"/>
                  </a:cxn>
                </a:cxnLst>
                <a:rect l="T15" t="T16" r="T17" b="T18"/>
                <a:pathLst>
                  <a:path w="104" h="128">
                    <a:moveTo>
                      <a:pt x="104" y="0"/>
                    </a:moveTo>
                    <a:lnTo>
                      <a:pt x="56" y="128"/>
                    </a:lnTo>
                    <a:lnTo>
                      <a:pt x="24" y="104"/>
                    </a:lnTo>
                    <a:lnTo>
                      <a:pt x="0" y="88"/>
                    </a:lnTo>
                    <a:lnTo>
                      <a:pt x="104" y="0"/>
                    </a:lnTo>
                    <a:close/>
                  </a:path>
                </a:pathLst>
              </a:custGeom>
              <a:solidFill>
                <a:schemeClr val="bg2"/>
              </a:solidFill>
              <a:ln w="9525">
                <a:solidFill>
                  <a:schemeClr val="bg2"/>
                </a:solidFill>
                <a:round/>
                <a:headEnd/>
                <a:tailEnd/>
              </a:ln>
            </p:spPr>
            <p:txBody>
              <a:bodyPr/>
              <a:lstStyle/>
              <a:p>
                <a:endParaRPr lang="en-US"/>
              </a:p>
            </p:txBody>
          </p:sp>
          <p:sp>
            <p:nvSpPr>
              <p:cNvPr id="186113" name="Line 572"/>
              <p:cNvSpPr>
                <a:spLocks noChangeShapeType="1"/>
              </p:cNvSpPr>
              <p:nvPr/>
            </p:nvSpPr>
            <p:spPr bwMode="auto">
              <a:xfrm flipV="1">
                <a:off x="3311" y="2483"/>
                <a:ext cx="362" cy="49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460" name="Group 573"/>
            <p:cNvGrpSpPr>
              <a:grpSpLocks/>
            </p:cNvGrpSpPr>
            <p:nvPr/>
          </p:nvGrpSpPr>
          <p:grpSpPr bwMode="auto">
            <a:xfrm>
              <a:off x="3772" y="2387"/>
              <a:ext cx="894" cy="596"/>
              <a:chOff x="3772" y="2387"/>
              <a:chExt cx="894" cy="596"/>
            </a:xfrm>
          </p:grpSpPr>
          <p:sp>
            <p:nvSpPr>
              <p:cNvPr id="186110" name="Freeform 574"/>
              <p:cNvSpPr>
                <a:spLocks/>
              </p:cNvSpPr>
              <p:nvPr/>
            </p:nvSpPr>
            <p:spPr bwMode="auto">
              <a:xfrm>
                <a:off x="4538" y="2387"/>
                <a:ext cx="128" cy="96"/>
              </a:xfrm>
              <a:custGeom>
                <a:avLst/>
                <a:gdLst>
                  <a:gd name="T0" fmla="*/ 128 w 128"/>
                  <a:gd name="T1" fmla="*/ 0 h 96"/>
                  <a:gd name="T2" fmla="*/ 32 w 128"/>
                  <a:gd name="T3" fmla="*/ 96 h 96"/>
                  <a:gd name="T4" fmla="*/ 16 w 128"/>
                  <a:gd name="T5" fmla="*/ 72 h 96"/>
                  <a:gd name="T6" fmla="*/ 0 w 128"/>
                  <a:gd name="T7" fmla="*/ 40 h 96"/>
                  <a:gd name="T8" fmla="*/ 128 w 128"/>
                  <a:gd name="T9" fmla="*/ 0 h 96"/>
                  <a:gd name="T10" fmla="*/ 0 60000 65536"/>
                  <a:gd name="T11" fmla="*/ 0 60000 65536"/>
                  <a:gd name="T12" fmla="*/ 0 60000 65536"/>
                  <a:gd name="T13" fmla="*/ 0 60000 65536"/>
                  <a:gd name="T14" fmla="*/ 0 60000 65536"/>
                  <a:gd name="T15" fmla="*/ 0 w 128"/>
                  <a:gd name="T16" fmla="*/ 0 h 96"/>
                  <a:gd name="T17" fmla="*/ 128 w 128"/>
                  <a:gd name="T18" fmla="*/ 96 h 96"/>
                </a:gdLst>
                <a:ahLst/>
                <a:cxnLst>
                  <a:cxn ang="T10">
                    <a:pos x="T0" y="T1"/>
                  </a:cxn>
                  <a:cxn ang="T11">
                    <a:pos x="T2" y="T3"/>
                  </a:cxn>
                  <a:cxn ang="T12">
                    <a:pos x="T4" y="T5"/>
                  </a:cxn>
                  <a:cxn ang="T13">
                    <a:pos x="T6" y="T7"/>
                  </a:cxn>
                  <a:cxn ang="T14">
                    <a:pos x="T8" y="T9"/>
                  </a:cxn>
                </a:cxnLst>
                <a:rect l="T15" t="T16" r="T17" b="T18"/>
                <a:pathLst>
                  <a:path w="128" h="96">
                    <a:moveTo>
                      <a:pt x="128" y="0"/>
                    </a:moveTo>
                    <a:lnTo>
                      <a:pt x="32" y="96"/>
                    </a:lnTo>
                    <a:lnTo>
                      <a:pt x="16" y="72"/>
                    </a:lnTo>
                    <a:lnTo>
                      <a:pt x="0" y="40"/>
                    </a:lnTo>
                    <a:lnTo>
                      <a:pt x="128" y="0"/>
                    </a:lnTo>
                    <a:close/>
                  </a:path>
                </a:pathLst>
              </a:custGeom>
              <a:solidFill>
                <a:schemeClr val="bg2"/>
              </a:solidFill>
              <a:ln w="9525">
                <a:solidFill>
                  <a:schemeClr val="bg2"/>
                </a:solidFill>
                <a:round/>
                <a:headEnd/>
                <a:tailEnd/>
              </a:ln>
            </p:spPr>
            <p:txBody>
              <a:bodyPr/>
              <a:lstStyle/>
              <a:p>
                <a:endParaRPr lang="en-US"/>
              </a:p>
            </p:txBody>
          </p:sp>
          <p:sp>
            <p:nvSpPr>
              <p:cNvPr id="186111" name="Line 575"/>
              <p:cNvSpPr>
                <a:spLocks noChangeShapeType="1"/>
              </p:cNvSpPr>
              <p:nvPr/>
            </p:nvSpPr>
            <p:spPr bwMode="auto">
              <a:xfrm flipV="1">
                <a:off x="3772" y="2454"/>
                <a:ext cx="790" cy="529"/>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461" name="Group 576"/>
            <p:cNvGrpSpPr>
              <a:grpSpLocks/>
            </p:cNvGrpSpPr>
            <p:nvPr/>
          </p:nvGrpSpPr>
          <p:grpSpPr bwMode="auto">
            <a:xfrm>
              <a:off x="3788" y="2076"/>
              <a:ext cx="886" cy="290"/>
              <a:chOff x="3788" y="2076"/>
              <a:chExt cx="886" cy="290"/>
            </a:xfrm>
          </p:grpSpPr>
          <p:sp>
            <p:nvSpPr>
              <p:cNvPr id="186108" name="Freeform 577"/>
              <p:cNvSpPr>
                <a:spLocks/>
              </p:cNvSpPr>
              <p:nvPr/>
            </p:nvSpPr>
            <p:spPr bwMode="auto">
              <a:xfrm>
                <a:off x="4530" y="2076"/>
                <a:ext cx="144" cy="80"/>
              </a:xfrm>
              <a:custGeom>
                <a:avLst/>
                <a:gdLst>
                  <a:gd name="T0" fmla="*/ 144 w 144"/>
                  <a:gd name="T1" fmla="*/ 0 h 80"/>
                  <a:gd name="T2" fmla="*/ 24 w 144"/>
                  <a:gd name="T3" fmla="*/ 80 h 80"/>
                  <a:gd name="T4" fmla="*/ 16 w 144"/>
                  <a:gd name="T5" fmla="*/ 48 h 80"/>
                  <a:gd name="T6" fmla="*/ 0 w 144"/>
                  <a:gd name="T7" fmla="*/ 16 h 80"/>
                  <a:gd name="T8" fmla="*/ 144 w 144"/>
                  <a:gd name="T9" fmla="*/ 0 h 80"/>
                  <a:gd name="T10" fmla="*/ 0 60000 65536"/>
                  <a:gd name="T11" fmla="*/ 0 60000 65536"/>
                  <a:gd name="T12" fmla="*/ 0 60000 65536"/>
                  <a:gd name="T13" fmla="*/ 0 60000 65536"/>
                  <a:gd name="T14" fmla="*/ 0 60000 65536"/>
                  <a:gd name="T15" fmla="*/ 0 w 144"/>
                  <a:gd name="T16" fmla="*/ 0 h 80"/>
                  <a:gd name="T17" fmla="*/ 144 w 144"/>
                  <a:gd name="T18" fmla="*/ 80 h 80"/>
                </a:gdLst>
                <a:ahLst/>
                <a:cxnLst>
                  <a:cxn ang="T10">
                    <a:pos x="T0" y="T1"/>
                  </a:cxn>
                  <a:cxn ang="T11">
                    <a:pos x="T2" y="T3"/>
                  </a:cxn>
                  <a:cxn ang="T12">
                    <a:pos x="T4" y="T5"/>
                  </a:cxn>
                  <a:cxn ang="T13">
                    <a:pos x="T6" y="T7"/>
                  </a:cxn>
                  <a:cxn ang="T14">
                    <a:pos x="T8" y="T9"/>
                  </a:cxn>
                </a:cxnLst>
                <a:rect l="T15" t="T16" r="T17" b="T18"/>
                <a:pathLst>
                  <a:path w="144" h="80">
                    <a:moveTo>
                      <a:pt x="144" y="0"/>
                    </a:moveTo>
                    <a:lnTo>
                      <a:pt x="24" y="80"/>
                    </a:lnTo>
                    <a:lnTo>
                      <a:pt x="16" y="48"/>
                    </a:lnTo>
                    <a:lnTo>
                      <a:pt x="0" y="16"/>
                    </a:lnTo>
                    <a:lnTo>
                      <a:pt x="144" y="0"/>
                    </a:lnTo>
                    <a:close/>
                  </a:path>
                </a:pathLst>
              </a:custGeom>
              <a:solidFill>
                <a:schemeClr val="bg2"/>
              </a:solidFill>
              <a:ln w="9525">
                <a:solidFill>
                  <a:schemeClr val="bg2"/>
                </a:solidFill>
                <a:round/>
                <a:headEnd/>
                <a:tailEnd/>
              </a:ln>
            </p:spPr>
            <p:txBody>
              <a:bodyPr/>
              <a:lstStyle/>
              <a:p>
                <a:endParaRPr lang="en-US"/>
              </a:p>
            </p:txBody>
          </p:sp>
          <p:sp>
            <p:nvSpPr>
              <p:cNvPr id="186109" name="Line 578"/>
              <p:cNvSpPr>
                <a:spLocks noChangeShapeType="1"/>
              </p:cNvSpPr>
              <p:nvPr/>
            </p:nvSpPr>
            <p:spPr bwMode="auto">
              <a:xfrm flipV="1">
                <a:off x="3788" y="2122"/>
                <a:ext cx="766"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462" name="Group 579"/>
            <p:cNvGrpSpPr>
              <a:grpSpLocks/>
            </p:cNvGrpSpPr>
            <p:nvPr/>
          </p:nvGrpSpPr>
          <p:grpSpPr bwMode="auto">
            <a:xfrm>
              <a:off x="3317" y="1769"/>
              <a:ext cx="886" cy="283"/>
              <a:chOff x="3317" y="1769"/>
              <a:chExt cx="886" cy="283"/>
            </a:xfrm>
          </p:grpSpPr>
          <p:sp>
            <p:nvSpPr>
              <p:cNvPr id="186106" name="Freeform 580"/>
              <p:cNvSpPr>
                <a:spLocks/>
              </p:cNvSpPr>
              <p:nvPr/>
            </p:nvSpPr>
            <p:spPr bwMode="auto">
              <a:xfrm>
                <a:off x="4067" y="1980"/>
                <a:ext cx="136" cy="72"/>
              </a:xfrm>
              <a:custGeom>
                <a:avLst/>
                <a:gdLst>
                  <a:gd name="T0" fmla="*/ 136 w 136"/>
                  <a:gd name="T1" fmla="*/ 72 h 72"/>
                  <a:gd name="T2" fmla="*/ 0 w 136"/>
                  <a:gd name="T3" fmla="*/ 64 h 72"/>
                  <a:gd name="T4" fmla="*/ 8 w 136"/>
                  <a:gd name="T5" fmla="*/ 32 h 72"/>
                  <a:gd name="T6" fmla="*/ 24 w 136"/>
                  <a:gd name="T7" fmla="*/ 0 h 72"/>
                  <a:gd name="T8" fmla="*/ 136 w 136"/>
                  <a:gd name="T9" fmla="*/ 72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72"/>
                    </a:moveTo>
                    <a:lnTo>
                      <a:pt x="0" y="64"/>
                    </a:lnTo>
                    <a:lnTo>
                      <a:pt x="8" y="32"/>
                    </a:lnTo>
                    <a:lnTo>
                      <a:pt x="24" y="0"/>
                    </a:lnTo>
                    <a:lnTo>
                      <a:pt x="136" y="72"/>
                    </a:lnTo>
                    <a:close/>
                  </a:path>
                </a:pathLst>
              </a:custGeom>
              <a:solidFill>
                <a:schemeClr val="bg2"/>
              </a:solidFill>
              <a:ln w="9525">
                <a:solidFill>
                  <a:schemeClr val="bg2"/>
                </a:solidFill>
                <a:round/>
                <a:headEnd/>
                <a:tailEnd/>
              </a:ln>
            </p:spPr>
            <p:txBody>
              <a:bodyPr/>
              <a:lstStyle/>
              <a:p>
                <a:endParaRPr lang="en-US"/>
              </a:p>
            </p:txBody>
          </p:sp>
          <p:sp>
            <p:nvSpPr>
              <p:cNvPr id="186107" name="Line 581"/>
              <p:cNvSpPr>
                <a:spLocks noChangeShapeType="1"/>
              </p:cNvSpPr>
              <p:nvPr/>
            </p:nvSpPr>
            <p:spPr bwMode="auto">
              <a:xfrm>
                <a:off x="3317" y="1769"/>
                <a:ext cx="766"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5463" name="Oval 582"/>
            <p:cNvSpPr>
              <a:spLocks noChangeArrowheads="1"/>
            </p:cNvSpPr>
            <p:nvPr/>
          </p:nvSpPr>
          <p:spPr bwMode="auto">
            <a:xfrm>
              <a:off x="3293" y="1741"/>
              <a:ext cx="32" cy="40"/>
            </a:xfrm>
            <a:prstGeom prst="ellipse">
              <a:avLst/>
            </a:prstGeom>
            <a:solidFill>
              <a:schemeClr val="bg2"/>
            </a:solidFill>
            <a:ln w="9525">
              <a:solidFill>
                <a:schemeClr val="bg2"/>
              </a:solidFill>
              <a:round/>
              <a:headEnd/>
              <a:tailEnd/>
            </a:ln>
          </p:spPr>
          <p:txBody>
            <a:bodyPr/>
            <a:lstStyle/>
            <a:p>
              <a:endParaRPr lang="en-US"/>
            </a:p>
          </p:txBody>
        </p:sp>
        <p:sp>
          <p:nvSpPr>
            <p:cNvPr id="185464" name="Oval 583"/>
            <p:cNvSpPr>
              <a:spLocks noChangeArrowheads="1"/>
            </p:cNvSpPr>
            <p:nvPr/>
          </p:nvSpPr>
          <p:spPr bwMode="auto">
            <a:xfrm>
              <a:off x="3293" y="1741"/>
              <a:ext cx="32" cy="40"/>
            </a:xfrm>
            <a:prstGeom prst="ellipse">
              <a:avLst/>
            </a:prstGeom>
            <a:solidFill>
              <a:schemeClr val="bg2"/>
            </a:solidFill>
            <a:ln w="25400">
              <a:solidFill>
                <a:schemeClr val="bg2"/>
              </a:solidFill>
              <a:round/>
              <a:headEnd/>
              <a:tailEnd/>
            </a:ln>
          </p:spPr>
          <p:txBody>
            <a:bodyPr/>
            <a:lstStyle/>
            <a:p>
              <a:endParaRPr lang="en-US"/>
            </a:p>
          </p:txBody>
        </p:sp>
        <p:sp>
          <p:nvSpPr>
            <p:cNvPr id="185465" name="Oval 584"/>
            <p:cNvSpPr>
              <a:spLocks noChangeArrowheads="1"/>
            </p:cNvSpPr>
            <p:nvPr/>
          </p:nvSpPr>
          <p:spPr bwMode="auto">
            <a:xfrm>
              <a:off x="3293" y="2044"/>
              <a:ext cx="32" cy="40"/>
            </a:xfrm>
            <a:prstGeom prst="ellipse">
              <a:avLst/>
            </a:prstGeom>
            <a:solidFill>
              <a:schemeClr val="bg2"/>
            </a:solidFill>
            <a:ln w="9525">
              <a:solidFill>
                <a:schemeClr val="bg2"/>
              </a:solidFill>
              <a:round/>
              <a:headEnd/>
              <a:tailEnd/>
            </a:ln>
          </p:spPr>
          <p:txBody>
            <a:bodyPr/>
            <a:lstStyle/>
            <a:p>
              <a:endParaRPr lang="en-US"/>
            </a:p>
          </p:txBody>
        </p:sp>
        <p:sp>
          <p:nvSpPr>
            <p:cNvPr id="185466" name="Oval 585"/>
            <p:cNvSpPr>
              <a:spLocks noChangeArrowheads="1"/>
            </p:cNvSpPr>
            <p:nvPr/>
          </p:nvSpPr>
          <p:spPr bwMode="auto">
            <a:xfrm>
              <a:off x="3293" y="2044"/>
              <a:ext cx="32" cy="40"/>
            </a:xfrm>
            <a:prstGeom prst="ellipse">
              <a:avLst/>
            </a:prstGeom>
            <a:solidFill>
              <a:schemeClr val="bg2"/>
            </a:solidFill>
            <a:ln w="25400">
              <a:solidFill>
                <a:schemeClr val="bg2"/>
              </a:solidFill>
              <a:round/>
              <a:headEnd/>
              <a:tailEnd/>
            </a:ln>
          </p:spPr>
          <p:txBody>
            <a:bodyPr/>
            <a:lstStyle/>
            <a:p>
              <a:endParaRPr lang="en-US"/>
            </a:p>
          </p:txBody>
        </p:sp>
        <p:sp>
          <p:nvSpPr>
            <p:cNvPr id="185467" name="Oval 586"/>
            <p:cNvSpPr>
              <a:spLocks noChangeArrowheads="1"/>
            </p:cNvSpPr>
            <p:nvPr/>
          </p:nvSpPr>
          <p:spPr bwMode="auto">
            <a:xfrm>
              <a:off x="3293" y="2355"/>
              <a:ext cx="32" cy="32"/>
            </a:xfrm>
            <a:prstGeom prst="ellipse">
              <a:avLst/>
            </a:prstGeom>
            <a:solidFill>
              <a:schemeClr val="bg2"/>
            </a:solidFill>
            <a:ln w="9525">
              <a:solidFill>
                <a:schemeClr val="bg2"/>
              </a:solidFill>
              <a:round/>
              <a:headEnd/>
              <a:tailEnd/>
            </a:ln>
          </p:spPr>
          <p:txBody>
            <a:bodyPr/>
            <a:lstStyle/>
            <a:p>
              <a:endParaRPr lang="en-US"/>
            </a:p>
          </p:txBody>
        </p:sp>
        <p:sp>
          <p:nvSpPr>
            <p:cNvPr id="185468" name="Oval 587"/>
            <p:cNvSpPr>
              <a:spLocks noChangeArrowheads="1"/>
            </p:cNvSpPr>
            <p:nvPr/>
          </p:nvSpPr>
          <p:spPr bwMode="auto">
            <a:xfrm>
              <a:off x="3293"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85469" name="Oval 588"/>
            <p:cNvSpPr>
              <a:spLocks noChangeArrowheads="1"/>
            </p:cNvSpPr>
            <p:nvPr/>
          </p:nvSpPr>
          <p:spPr bwMode="auto">
            <a:xfrm>
              <a:off x="3293" y="2658"/>
              <a:ext cx="32" cy="40"/>
            </a:xfrm>
            <a:prstGeom prst="ellipse">
              <a:avLst/>
            </a:prstGeom>
            <a:solidFill>
              <a:schemeClr val="bg2"/>
            </a:solidFill>
            <a:ln w="9525">
              <a:solidFill>
                <a:schemeClr val="bg2"/>
              </a:solidFill>
              <a:round/>
              <a:headEnd/>
              <a:tailEnd/>
            </a:ln>
          </p:spPr>
          <p:txBody>
            <a:bodyPr/>
            <a:lstStyle/>
            <a:p>
              <a:endParaRPr lang="en-US"/>
            </a:p>
          </p:txBody>
        </p:sp>
        <p:sp>
          <p:nvSpPr>
            <p:cNvPr id="185470" name="Oval 589"/>
            <p:cNvSpPr>
              <a:spLocks noChangeArrowheads="1"/>
            </p:cNvSpPr>
            <p:nvPr/>
          </p:nvSpPr>
          <p:spPr bwMode="auto">
            <a:xfrm>
              <a:off x="3293" y="2658"/>
              <a:ext cx="32" cy="40"/>
            </a:xfrm>
            <a:prstGeom prst="ellipse">
              <a:avLst/>
            </a:prstGeom>
            <a:solidFill>
              <a:schemeClr val="bg2"/>
            </a:solidFill>
            <a:ln w="25400">
              <a:solidFill>
                <a:schemeClr val="bg2"/>
              </a:solidFill>
              <a:round/>
              <a:headEnd/>
              <a:tailEnd/>
            </a:ln>
          </p:spPr>
          <p:txBody>
            <a:bodyPr/>
            <a:lstStyle/>
            <a:p>
              <a:endParaRPr lang="en-US"/>
            </a:p>
          </p:txBody>
        </p:sp>
        <p:sp>
          <p:nvSpPr>
            <p:cNvPr id="185471" name="Oval 590"/>
            <p:cNvSpPr>
              <a:spLocks noChangeArrowheads="1"/>
            </p:cNvSpPr>
            <p:nvPr/>
          </p:nvSpPr>
          <p:spPr bwMode="auto">
            <a:xfrm>
              <a:off x="3285" y="2969"/>
              <a:ext cx="32" cy="32"/>
            </a:xfrm>
            <a:prstGeom prst="ellipse">
              <a:avLst/>
            </a:prstGeom>
            <a:solidFill>
              <a:schemeClr val="bg2"/>
            </a:solidFill>
            <a:ln w="9525">
              <a:solidFill>
                <a:schemeClr val="bg2"/>
              </a:solidFill>
              <a:round/>
              <a:headEnd/>
              <a:tailEnd/>
            </a:ln>
          </p:spPr>
          <p:txBody>
            <a:bodyPr/>
            <a:lstStyle/>
            <a:p>
              <a:endParaRPr lang="en-US"/>
            </a:p>
          </p:txBody>
        </p:sp>
        <p:sp>
          <p:nvSpPr>
            <p:cNvPr id="185472" name="Oval 591"/>
            <p:cNvSpPr>
              <a:spLocks noChangeArrowheads="1"/>
            </p:cNvSpPr>
            <p:nvPr/>
          </p:nvSpPr>
          <p:spPr bwMode="auto">
            <a:xfrm>
              <a:off x="3285" y="2969"/>
              <a:ext cx="32" cy="32"/>
            </a:xfrm>
            <a:prstGeom prst="ellipse">
              <a:avLst/>
            </a:prstGeom>
            <a:solidFill>
              <a:schemeClr val="bg2"/>
            </a:solidFill>
            <a:ln w="25400">
              <a:solidFill>
                <a:schemeClr val="bg2"/>
              </a:solidFill>
              <a:round/>
              <a:headEnd/>
              <a:tailEnd/>
            </a:ln>
          </p:spPr>
          <p:txBody>
            <a:bodyPr/>
            <a:lstStyle/>
            <a:p>
              <a:endParaRPr lang="en-US"/>
            </a:p>
          </p:txBody>
        </p:sp>
        <p:grpSp>
          <p:nvGrpSpPr>
            <p:cNvPr id="185473" name="Group 592"/>
            <p:cNvGrpSpPr>
              <a:grpSpLocks/>
            </p:cNvGrpSpPr>
            <p:nvPr/>
          </p:nvGrpSpPr>
          <p:grpSpPr bwMode="auto">
            <a:xfrm>
              <a:off x="3748" y="1741"/>
              <a:ext cx="40" cy="1260"/>
              <a:chOff x="3748" y="1741"/>
              <a:chExt cx="40" cy="1260"/>
            </a:xfrm>
          </p:grpSpPr>
          <p:sp>
            <p:nvSpPr>
              <p:cNvPr id="186096" name="Oval 593"/>
              <p:cNvSpPr>
                <a:spLocks noChangeArrowheads="1"/>
              </p:cNvSpPr>
              <p:nvPr/>
            </p:nvSpPr>
            <p:spPr bwMode="auto">
              <a:xfrm>
                <a:off x="3748" y="1741"/>
                <a:ext cx="40" cy="32"/>
              </a:xfrm>
              <a:prstGeom prst="ellipse">
                <a:avLst/>
              </a:prstGeom>
              <a:solidFill>
                <a:schemeClr val="bg2"/>
              </a:solidFill>
              <a:ln w="9525">
                <a:solidFill>
                  <a:schemeClr val="bg2"/>
                </a:solidFill>
                <a:round/>
                <a:headEnd/>
                <a:tailEnd/>
              </a:ln>
            </p:spPr>
            <p:txBody>
              <a:bodyPr/>
              <a:lstStyle/>
              <a:p>
                <a:endParaRPr lang="en-US"/>
              </a:p>
            </p:txBody>
          </p:sp>
          <p:sp>
            <p:nvSpPr>
              <p:cNvPr id="186097" name="Oval 594"/>
              <p:cNvSpPr>
                <a:spLocks noChangeArrowheads="1"/>
              </p:cNvSpPr>
              <p:nvPr/>
            </p:nvSpPr>
            <p:spPr bwMode="auto">
              <a:xfrm>
                <a:off x="3748" y="1741"/>
                <a:ext cx="40" cy="32"/>
              </a:xfrm>
              <a:prstGeom prst="ellipse">
                <a:avLst/>
              </a:prstGeom>
              <a:solidFill>
                <a:schemeClr val="bg2"/>
              </a:solidFill>
              <a:ln w="25400">
                <a:solidFill>
                  <a:schemeClr val="bg2"/>
                </a:solidFill>
                <a:round/>
                <a:headEnd/>
                <a:tailEnd/>
              </a:ln>
            </p:spPr>
            <p:txBody>
              <a:bodyPr/>
              <a:lstStyle/>
              <a:p>
                <a:endParaRPr lang="en-US"/>
              </a:p>
            </p:txBody>
          </p:sp>
          <p:sp>
            <p:nvSpPr>
              <p:cNvPr id="186098" name="Oval 595"/>
              <p:cNvSpPr>
                <a:spLocks noChangeArrowheads="1"/>
              </p:cNvSpPr>
              <p:nvPr/>
            </p:nvSpPr>
            <p:spPr bwMode="auto">
              <a:xfrm>
                <a:off x="3756" y="2044"/>
                <a:ext cx="32" cy="32"/>
              </a:xfrm>
              <a:prstGeom prst="ellipse">
                <a:avLst/>
              </a:prstGeom>
              <a:solidFill>
                <a:schemeClr val="bg2"/>
              </a:solidFill>
              <a:ln w="9525">
                <a:solidFill>
                  <a:schemeClr val="bg2"/>
                </a:solidFill>
                <a:round/>
                <a:headEnd/>
                <a:tailEnd/>
              </a:ln>
            </p:spPr>
            <p:txBody>
              <a:bodyPr/>
              <a:lstStyle/>
              <a:p>
                <a:endParaRPr lang="en-US"/>
              </a:p>
            </p:txBody>
          </p:sp>
          <p:sp>
            <p:nvSpPr>
              <p:cNvPr id="186099" name="Oval 596"/>
              <p:cNvSpPr>
                <a:spLocks noChangeArrowheads="1"/>
              </p:cNvSpPr>
              <p:nvPr/>
            </p:nvSpPr>
            <p:spPr bwMode="auto">
              <a:xfrm>
                <a:off x="3756" y="2044"/>
                <a:ext cx="32" cy="32"/>
              </a:xfrm>
              <a:prstGeom prst="ellipse">
                <a:avLst/>
              </a:prstGeom>
              <a:solidFill>
                <a:schemeClr val="bg2"/>
              </a:solidFill>
              <a:ln w="25400">
                <a:solidFill>
                  <a:schemeClr val="bg2"/>
                </a:solidFill>
                <a:round/>
                <a:headEnd/>
                <a:tailEnd/>
              </a:ln>
            </p:spPr>
            <p:txBody>
              <a:bodyPr/>
              <a:lstStyle/>
              <a:p>
                <a:endParaRPr lang="en-US"/>
              </a:p>
            </p:txBody>
          </p:sp>
          <p:sp>
            <p:nvSpPr>
              <p:cNvPr id="186100" name="Oval 597"/>
              <p:cNvSpPr>
                <a:spLocks noChangeArrowheads="1"/>
              </p:cNvSpPr>
              <p:nvPr/>
            </p:nvSpPr>
            <p:spPr bwMode="auto">
              <a:xfrm>
                <a:off x="3756" y="2355"/>
                <a:ext cx="32" cy="32"/>
              </a:xfrm>
              <a:prstGeom prst="ellipse">
                <a:avLst/>
              </a:prstGeom>
              <a:solidFill>
                <a:schemeClr val="bg2"/>
              </a:solidFill>
              <a:ln w="9525">
                <a:solidFill>
                  <a:schemeClr val="bg2"/>
                </a:solidFill>
                <a:round/>
                <a:headEnd/>
                <a:tailEnd/>
              </a:ln>
            </p:spPr>
            <p:txBody>
              <a:bodyPr/>
              <a:lstStyle/>
              <a:p>
                <a:endParaRPr lang="en-US"/>
              </a:p>
            </p:txBody>
          </p:sp>
          <p:sp>
            <p:nvSpPr>
              <p:cNvPr id="186101" name="Oval 598"/>
              <p:cNvSpPr>
                <a:spLocks noChangeArrowheads="1"/>
              </p:cNvSpPr>
              <p:nvPr/>
            </p:nvSpPr>
            <p:spPr bwMode="auto">
              <a:xfrm>
                <a:off x="3756"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86102" name="Oval 599"/>
              <p:cNvSpPr>
                <a:spLocks noChangeArrowheads="1"/>
              </p:cNvSpPr>
              <p:nvPr/>
            </p:nvSpPr>
            <p:spPr bwMode="auto">
              <a:xfrm>
                <a:off x="3748" y="2658"/>
                <a:ext cx="40" cy="32"/>
              </a:xfrm>
              <a:prstGeom prst="ellipse">
                <a:avLst/>
              </a:prstGeom>
              <a:solidFill>
                <a:schemeClr val="bg2"/>
              </a:solidFill>
              <a:ln w="9525">
                <a:solidFill>
                  <a:schemeClr val="bg2"/>
                </a:solidFill>
                <a:round/>
                <a:headEnd/>
                <a:tailEnd/>
              </a:ln>
            </p:spPr>
            <p:txBody>
              <a:bodyPr/>
              <a:lstStyle/>
              <a:p>
                <a:endParaRPr lang="en-US"/>
              </a:p>
            </p:txBody>
          </p:sp>
          <p:sp>
            <p:nvSpPr>
              <p:cNvPr id="186103" name="Oval 600"/>
              <p:cNvSpPr>
                <a:spLocks noChangeArrowheads="1"/>
              </p:cNvSpPr>
              <p:nvPr/>
            </p:nvSpPr>
            <p:spPr bwMode="auto">
              <a:xfrm>
                <a:off x="3748" y="2658"/>
                <a:ext cx="40" cy="32"/>
              </a:xfrm>
              <a:prstGeom prst="ellipse">
                <a:avLst/>
              </a:prstGeom>
              <a:solidFill>
                <a:schemeClr val="bg2"/>
              </a:solidFill>
              <a:ln w="25400">
                <a:solidFill>
                  <a:schemeClr val="bg2"/>
                </a:solidFill>
                <a:round/>
                <a:headEnd/>
                <a:tailEnd/>
              </a:ln>
            </p:spPr>
            <p:txBody>
              <a:bodyPr/>
              <a:lstStyle/>
              <a:p>
                <a:endParaRPr lang="en-US"/>
              </a:p>
            </p:txBody>
          </p:sp>
          <p:sp>
            <p:nvSpPr>
              <p:cNvPr id="186104" name="Oval 601"/>
              <p:cNvSpPr>
                <a:spLocks noChangeArrowheads="1"/>
              </p:cNvSpPr>
              <p:nvPr/>
            </p:nvSpPr>
            <p:spPr bwMode="auto">
              <a:xfrm>
                <a:off x="3748" y="2969"/>
                <a:ext cx="32" cy="32"/>
              </a:xfrm>
              <a:prstGeom prst="ellipse">
                <a:avLst/>
              </a:prstGeom>
              <a:solidFill>
                <a:schemeClr val="bg2"/>
              </a:solidFill>
              <a:ln w="9525">
                <a:solidFill>
                  <a:schemeClr val="bg2"/>
                </a:solidFill>
                <a:round/>
                <a:headEnd/>
                <a:tailEnd/>
              </a:ln>
            </p:spPr>
            <p:txBody>
              <a:bodyPr/>
              <a:lstStyle/>
              <a:p>
                <a:endParaRPr lang="en-US"/>
              </a:p>
            </p:txBody>
          </p:sp>
          <p:sp>
            <p:nvSpPr>
              <p:cNvPr id="186105" name="Oval 602"/>
              <p:cNvSpPr>
                <a:spLocks noChangeArrowheads="1"/>
              </p:cNvSpPr>
              <p:nvPr/>
            </p:nvSpPr>
            <p:spPr bwMode="auto">
              <a:xfrm>
                <a:off x="3748" y="2969"/>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5474" name="Group 603"/>
            <p:cNvGrpSpPr>
              <a:grpSpLocks/>
            </p:cNvGrpSpPr>
            <p:nvPr/>
          </p:nvGrpSpPr>
          <p:grpSpPr bwMode="auto">
            <a:xfrm>
              <a:off x="4203" y="1749"/>
              <a:ext cx="48" cy="1252"/>
              <a:chOff x="4203" y="1749"/>
              <a:chExt cx="48" cy="1252"/>
            </a:xfrm>
          </p:grpSpPr>
          <p:sp>
            <p:nvSpPr>
              <p:cNvPr id="186086" name="Oval 604"/>
              <p:cNvSpPr>
                <a:spLocks noChangeArrowheads="1"/>
              </p:cNvSpPr>
              <p:nvPr/>
            </p:nvSpPr>
            <p:spPr bwMode="auto">
              <a:xfrm>
                <a:off x="4211" y="1749"/>
                <a:ext cx="32" cy="32"/>
              </a:xfrm>
              <a:prstGeom prst="ellipse">
                <a:avLst/>
              </a:prstGeom>
              <a:solidFill>
                <a:schemeClr val="bg2"/>
              </a:solidFill>
              <a:ln w="9525">
                <a:solidFill>
                  <a:schemeClr val="bg2"/>
                </a:solidFill>
                <a:round/>
                <a:headEnd/>
                <a:tailEnd/>
              </a:ln>
            </p:spPr>
            <p:txBody>
              <a:bodyPr/>
              <a:lstStyle/>
              <a:p>
                <a:endParaRPr lang="en-US"/>
              </a:p>
            </p:txBody>
          </p:sp>
          <p:sp>
            <p:nvSpPr>
              <p:cNvPr id="186087" name="Oval 605"/>
              <p:cNvSpPr>
                <a:spLocks noChangeArrowheads="1"/>
              </p:cNvSpPr>
              <p:nvPr/>
            </p:nvSpPr>
            <p:spPr bwMode="auto">
              <a:xfrm>
                <a:off x="4211" y="1749"/>
                <a:ext cx="32" cy="32"/>
              </a:xfrm>
              <a:prstGeom prst="ellipse">
                <a:avLst/>
              </a:prstGeom>
              <a:solidFill>
                <a:schemeClr val="bg2"/>
              </a:solidFill>
              <a:ln w="25400">
                <a:solidFill>
                  <a:schemeClr val="bg2"/>
                </a:solidFill>
                <a:round/>
                <a:headEnd/>
                <a:tailEnd/>
              </a:ln>
            </p:spPr>
            <p:txBody>
              <a:bodyPr/>
              <a:lstStyle/>
              <a:p>
                <a:endParaRPr lang="en-US"/>
              </a:p>
            </p:txBody>
          </p:sp>
          <p:sp>
            <p:nvSpPr>
              <p:cNvPr id="186088" name="Oval 606"/>
              <p:cNvSpPr>
                <a:spLocks noChangeArrowheads="1"/>
              </p:cNvSpPr>
              <p:nvPr/>
            </p:nvSpPr>
            <p:spPr bwMode="auto">
              <a:xfrm>
                <a:off x="4219" y="2052"/>
                <a:ext cx="32" cy="32"/>
              </a:xfrm>
              <a:prstGeom prst="ellipse">
                <a:avLst/>
              </a:prstGeom>
              <a:solidFill>
                <a:schemeClr val="bg2"/>
              </a:solidFill>
              <a:ln w="9525">
                <a:solidFill>
                  <a:schemeClr val="bg2"/>
                </a:solidFill>
                <a:round/>
                <a:headEnd/>
                <a:tailEnd/>
              </a:ln>
            </p:spPr>
            <p:txBody>
              <a:bodyPr/>
              <a:lstStyle/>
              <a:p>
                <a:endParaRPr lang="en-US"/>
              </a:p>
            </p:txBody>
          </p:sp>
          <p:sp>
            <p:nvSpPr>
              <p:cNvPr id="186089" name="Oval 607"/>
              <p:cNvSpPr>
                <a:spLocks noChangeArrowheads="1"/>
              </p:cNvSpPr>
              <p:nvPr/>
            </p:nvSpPr>
            <p:spPr bwMode="auto">
              <a:xfrm>
                <a:off x="4219" y="2052"/>
                <a:ext cx="32" cy="32"/>
              </a:xfrm>
              <a:prstGeom prst="ellipse">
                <a:avLst/>
              </a:prstGeom>
              <a:solidFill>
                <a:schemeClr val="bg2"/>
              </a:solidFill>
              <a:ln w="25400">
                <a:solidFill>
                  <a:schemeClr val="bg2"/>
                </a:solidFill>
                <a:round/>
                <a:headEnd/>
                <a:tailEnd/>
              </a:ln>
            </p:spPr>
            <p:txBody>
              <a:bodyPr/>
              <a:lstStyle/>
              <a:p>
                <a:endParaRPr lang="en-US"/>
              </a:p>
            </p:txBody>
          </p:sp>
          <p:sp>
            <p:nvSpPr>
              <p:cNvPr id="186090" name="Oval 608"/>
              <p:cNvSpPr>
                <a:spLocks noChangeArrowheads="1"/>
              </p:cNvSpPr>
              <p:nvPr/>
            </p:nvSpPr>
            <p:spPr bwMode="auto">
              <a:xfrm>
                <a:off x="4219" y="2355"/>
                <a:ext cx="32" cy="32"/>
              </a:xfrm>
              <a:prstGeom prst="ellipse">
                <a:avLst/>
              </a:prstGeom>
              <a:solidFill>
                <a:schemeClr val="bg2"/>
              </a:solidFill>
              <a:ln w="9525">
                <a:solidFill>
                  <a:schemeClr val="bg2"/>
                </a:solidFill>
                <a:round/>
                <a:headEnd/>
                <a:tailEnd/>
              </a:ln>
            </p:spPr>
            <p:txBody>
              <a:bodyPr/>
              <a:lstStyle/>
              <a:p>
                <a:endParaRPr lang="en-US"/>
              </a:p>
            </p:txBody>
          </p:sp>
          <p:sp>
            <p:nvSpPr>
              <p:cNvPr id="186091" name="Oval 609"/>
              <p:cNvSpPr>
                <a:spLocks noChangeArrowheads="1"/>
              </p:cNvSpPr>
              <p:nvPr/>
            </p:nvSpPr>
            <p:spPr bwMode="auto">
              <a:xfrm>
                <a:off x="4219"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86092" name="Oval 610"/>
              <p:cNvSpPr>
                <a:spLocks noChangeArrowheads="1"/>
              </p:cNvSpPr>
              <p:nvPr/>
            </p:nvSpPr>
            <p:spPr bwMode="auto">
              <a:xfrm>
                <a:off x="4211" y="2666"/>
                <a:ext cx="32" cy="32"/>
              </a:xfrm>
              <a:prstGeom prst="ellipse">
                <a:avLst/>
              </a:prstGeom>
              <a:solidFill>
                <a:schemeClr val="bg2"/>
              </a:solidFill>
              <a:ln w="9525">
                <a:solidFill>
                  <a:schemeClr val="bg2"/>
                </a:solidFill>
                <a:round/>
                <a:headEnd/>
                <a:tailEnd/>
              </a:ln>
            </p:spPr>
            <p:txBody>
              <a:bodyPr/>
              <a:lstStyle/>
              <a:p>
                <a:endParaRPr lang="en-US"/>
              </a:p>
            </p:txBody>
          </p:sp>
          <p:sp>
            <p:nvSpPr>
              <p:cNvPr id="186093" name="Oval 611"/>
              <p:cNvSpPr>
                <a:spLocks noChangeArrowheads="1"/>
              </p:cNvSpPr>
              <p:nvPr/>
            </p:nvSpPr>
            <p:spPr bwMode="auto">
              <a:xfrm>
                <a:off x="4211" y="2666"/>
                <a:ext cx="32" cy="32"/>
              </a:xfrm>
              <a:prstGeom prst="ellipse">
                <a:avLst/>
              </a:prstGeom>
              <a:solidFill>
                <a:schemeClr val="bg2"/>
              </a:solidFill>
              <a:ln w="25400">
                <a:solidFill>
                  <a:schemeClr val="bg2"/>
                </a:solidFill>
                <a:round/>
                <a:headEnd/>
                <a:tailEnd/>
              </a:ln>
            </p:spPr>
            <p:txBody>
              <a:bodyPr/>
              <a:lstStyle/>
              <a:p>
                <a:endParaRPr lang="en-US"/>
              </a:p>
            </p:txBody>
          </p:sp>
          <p:sp>
            <p:nvSpPr>
              <p:cNvPr id="186094" name="Oval 612"/>
              <p:cNvSpPr>
                <a:spLocks noChangeArrowheads="1"/>
              </p:cNvSpPr>
              <p:nvPr/>
            </p:nvSpPr>
            <p:spPr bwMode="auto">
              <a:xfrm>
                <a:off x="4203" y="2969"/>
                <a:ext cx="40" cy="32"/>
              </a:xfrm>
              <a:prstGeom prst="ellipse">
                <a:avLst/>
              </a:prstGeom>
              <a:solidFill>
                <a:schemeClr val="bg2"/>
              </a:solidFill>
              <a:ln w="9525">
                <a:solidFill>
                  <a:schemeClr val="bg2"/>
                </a:solidFill>
                <a:round/>
                <a:headEnd/>
                <a:tailEnd/>
              </a:ln>
            </p:spPr>
            <p:txBody>
              <a:bodyPr/>
              <a:lstStyle/>
              <a:p>
                <a:endParaRPr lang="en-US"/>
              </a:p>
            </p:txBody>
          </p:sp>
          <p:sp>
            <p:nvSpPr>
              <p:cNvPr id="186095" name="Oval 613"/>
              <p:cNvSpPr>
                <a:spLocks noChangeArrowheads="1"/>
              </p:cNvSpPr>
              <p:nvPr/>
            </p:nvSpPr>
            <p:spPr bwMode="auto">
              <a:xfrm>
                <a:off x="4203" y="2969"/>
                <a:ext cx="40" cy="32"/>
              </a:xfrm>
              <a:prstGeom prst="ellipse">
                <a:avLst/>
              </a:prstGeom>
              <a:solidFill>
                <a:schemeClr val="bg2"/>
              </a:solidFill>
              <a:ln w="25400">
                <a:solidFill>
                  <a:schemeClr val="bg2"/>
                </a:solidFill>
                <a:round/>
                <a:headEnd/>
                <a:tailEnd/>
              </a:ln>
            </p:spPr>
            <p:txBody>
              <a:bodyPr/>
              <a:lstStyle/>
              <a:p>
                <a:endParaRPr lang="en-US"/>
              </a:p>
            </p:txBody>
          </p:sp>
        </p:grpSp>
        <p:grpSp>
          <p:nvGrpSpPr>
            <p:cNvPr id="185475" name="Group 614"/>
            <p:cNvGrpSpPr>
              <a:grpSpLocks/>
            </p:cNvGrpSpPr>
            <p:nvPr/>
          </p:nvGrpSpPr>
          <p:grpSpPr bwMode="auto">
            <a:xfrm>
              <a:off x="3317" y="2076"/>
              <a:ext cx="431" cy="284"/>
              <a:chOff x="3317" y="2076"/>
              <a:chExt cx="431" cy="284"/>
            </a:xfrm>
          </p:grpSpPr>
          <p:sp>
            <p:nvSpPr>
              <p:cNvPr id="186084" name="Freeform 615"/>
              <p:cNvSpPr>
                <a:spLocks/>
              </p:cNvSpPr>
              <p:nvPr/>
            </p:nvSpPr>
            <p:spPr bwMode="auto">
              <a:xfrm>
                <a:off x="3620" y="2076"/>
                <a:ext cx="128" cy="104"/>
              </a:xfrm>
              <a:custGeom>
                <a:avLst/>
                <a:gdLst>
                  <a:gd name="T0" fmla="*/ 128 w 128"/>
                  <a:gd name="T1" fmla="*/ 0 h 104"/>
                  <a:gd name="T2" fmla="*/ 40 w 128"/>
                  <a:gd name="T3" fmla="*/ 104 h 104"/>
                  <a:gd name="T4" fmla="*/ 16 w 128"/>
                  <a:gd name="T5" fmla="*/ 72 h 104"/>
                  <a:gd name="T6" fmla="*/ 0 w 128"/>
                  <a:gd name="T7" fmla="*/ 48 h 104"/>
                  <a:gd name="T8" fmla="*/ 128 w 128"/>
                  <a:gd name="T9" fmla="*/ 0 h 104"/>
                  <a:gd name="T10" fmla="*/ 0 60000 65536"/>
                  <a:gd name="T11" fmla="*/ 0 60000 65536"/>
                  <a:gd name="T12" fmla="*/ 0 60000 65536"/>
                  <a:gd name="T13" fmla="*/ 0 60000 65536"/>
                  <a:gd name="T14" fmla="*/ 0 60000 65536"/>
                  <a:gd name="T15" fmla="*/ 0 w 128"/>
                  <a:gd name="T16" fmla="*/ 0 h 104"/>
                  <a:gd name="T17" fmla="*/ 128 w 128"/>
                  <a:gd name="T18" fmla="*/ 104 h 104"/>
                </a:gdLst>
                <a:ahLst/>
                <a:cxnLst>
                  <a:cxn ang="T10">
                    <a:pos x="T0" y="T1"/>
                  </a:cxn>
                  <a:cxn ang="T11">
                    <a:pos x="T2" y="T3"/>
                  </a:cxn>
                  <a:cxn ang="T12">
                    <a:pos x="T4" y="T5"/>
                  </a:cxn>
                  <a:cxn ang="T13">
                    <a:pos x="T6" y="T7"/>
                  </a:cxn>
                  <a:cxn ang="T14">
                    <a:pos x="T8" y="T9"/>
                  </a:cxn>
                </a:cxnLst>
                <a:rect l="T15" t="T16" r="T17" b="T18"/>
                <a:pathLst>
                  <a:path w="128" h="104">
                    <a:moveTo>
                      <a:pt x="128" y="0"/>
                    </a:moveTo>
                    <a:lnTo>
                      <a:pt x="40" y="104"/>
                    </a:lnTo>
                    <a:lnTo>
                      <a:pt x="16" y="72"/>
                    </a:lnTo>
                    <a:lnTo>
                      <a:pt x="0" y="48"/>
                    </a:lnTo>
                    <a:lnTo>
                      <a:pt x="128" y="0"/>
                    </a:lnTo>
                    <a:close/>
                  </a:path>
                </a:pathLst>
              </a:custGeom>
              <a:solidFill>
                <a:schemeClr val="bg2"/>
              </a:solidFill>
              <a:ln w="9525">
                <a:solidFill>
                  <a:schemeClr val="bg2"/>
                </a:solidFill>
                <a:round/>
                <a:headEnd/>
                <a:tailEnd/>
              </a:ln>
            </p:spPr>
            <p:txBody>
              <a:bodyPr/>
              <a:lstStyle/>
              <a:p>
                <a:endParaRPr lang="en-US"/>
              </a:p>
            </p:txBody>
          </p:sp>
          <p:sp>
            <p:nvSpPr>
              <p:cNvPr id="186085" name="Line 616"/>
              <p:cNvSpPr>
                <a:spLocks noChangeShapeType="1"/>
              </p:cNvSpPr>
              <p:nvPr/>
            </p:nvSpPr>
            <p:spPr bwMode="auto">
              <a:xfrm flipV="1">
                <a:off x="3317" y="2143"/>
                <a:ext cx="327" cy="217"/>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476" name="Group 617"/>
            <p:cNvGrpSpPr>
              <a:grpSpLocks/>
            </p:cNvGrpSpPr>
            <p:nvPr/>
          </p:nvGrpSpPr>
          <p:grpSpPr bwMode="auto">
            <a:xfrm>
              <a:off x="3325" y="1733"/>
              <a:ext cx="415" cy="56"/>
              <a:chOff x="3325" y="1733"/>
              <a:chExt cx="415" cy="56"/>
            </a:xfrm>
          </p:grpSpPr>
          <p:sp>
            <p:nvSpPr>
              <p:cNvPr id="186076" name="Freeform 618"/>
              <p:cNvSpPr>
                <a:spLocks/>
              </p:cNvSpPr>
              <p:nvPr/>
            </p:nvSpPr>
            <p:spPr bwMode="auto">
              <a:xfrm>
                <a:off x="3628"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6077" name="Group 619"/>
              <p:cNvGrpSpPr>
                <a:grpSpLocks/>
              </p:cNvGrpSpPr>
              <p:nvPr/>
            </p:nvGrpSpPr>
            <p:grpSpPr bwMode="auto">
              <a:xfrm>
                <a:off x="3325" y="1757"/>
                <a:ext cx="295" cy="1"/>
                <a:chOff x="3325" y="1757"/>
                <a:chExt cx="295" cy="1"/>
              </a:xfrm>
            </p:grpSpPr>
            <p:sp>
              <p:nvSpPr>
                <p:cNvPr id="186078" name="Line 620"/>
                <p:cNvSpPr>
                  <a:spLocks noChangeShapeType="1"/>
                </p:cNvSpPr>
                <p:nvPr/>
              </p:nvSpPr>
              <p:spPr bwMode="auto">
                <a:xfrm>
                  <a:off x="332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079" name="Line 621"/>
                <p:cNvSpPr>
                  <a:spLocks noChangeShapeType="1"/>
                </p:cNvSpPr>
                <p:nvPr/>
              </p:nvSpPr>
              <p:spPr bwMode="auto">
                <a:xfrm>
                  <a:off x="3381"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080" name="Line 622"/>
                <p:cNvSpPr>
                  <a:spLocks noChangeShapeType="1"/>
                </p:cNvSpPr>
                <p:nvPr/>
              </p:nvSpPr>
              <p:spPr bwMode="auto">
                <a:xfrm>
                  <a:off x="3437"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081" name="Line 623"/>
                <p:cNvSpPr>
                  <a:spLocks noChangeShapeType="1"/>
                </p:cNvSpPr>
                <p:nvPr/>
              </p:nvSpPr>
              <p:spPr bwMode="auto">
                <a:xfrm>
                  <a:off x="3493" y="1757"/>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082" name="Line 624"/>
                <p:cNvSpPr>
                  <a:spLocks noChangeShapeType="1"/>
                </p:cNvSpPr>
                <p:nvPr/>
              </p:nvSpPr>
              <p:spPr bwMode="auto">
                <a:xfrm>
                  <a:off x="3548"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083" name="Line 625"/>
                <p:cNvSpPr>
                  <a:spLocks noChangeShapeType="1"/>
                </p:cNvSpPr>
                <p:nvPr/>
              </p:nvSpPr>
              <p:spPr bwMode="auto">
                <a:xfrm>
                  <a:off x="3604"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5477" name="Group 626"/>
            <p:cNvGrpSpPr>
              <a:grpSpLocks/>
            </p:cNvGrpSpPr>
            <p:nvPr/>
          </p:nvGrpSpPr>
          <p:grpSpPr bwMode="auto">
            <a:xfrm>
              <a:off x="3788" y="1733"/>
              <a:ext cx="415" cy="56"/>
              <a:chOff x="3788" y="1733"/>
              <a:chExt cx="415" cy="56"/>
            </a:xfrm>
          </p:grpSpPr>
          <p:sp>
            <p:nvSpPr>
              <p:cNvPr id="186068" name="Freeform 627"/>
              <p:cNvSpPr>
                <a:spLocks/>
              </p:cNvSpPr>
              <p:nvPr/>
            </p:nvSpPr>
            <p:spPr bwMode="auto">
              <a:xfrm>
                <a:off x="4091"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6069" name="Group 628"/>
              <p:cNvGrpSpPr>
                <a:grpSpLocks/>
              </p:cNvGrpSpPr>
              <p:nvPr/>
            </p:nvGrpSpPr>
            <p:grpSpPr bwMode="auto">
              <a:xfrm>
                <a:off x="3788" y="1757"/>
                <a:ext cx="295" cy="1"/>
                <a:chOff x="3788" y="1757"/>
                <a:chExt cx="295" cy="1"/>
              </a:xfrm>
            </p:grpSpPr>
            <p:sp>
              <p:nvSpPr>
                <p:cNvPr id="186070" name="Line 629"/>
                <p:cNvSpPr>
                  <a:spLocks noChangeShapeType="1"/>
                </p:cNvSpPr>
                <p:nvPr/>
              </p:nvSpPr>
              <p:spPr bwMode="auto">
                <a:xfrm>
                  <a:off x="3788"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071" name="Line 630"/>
                <p:cNvSpPr>
                  <a:spLocks noChangeShapeType="1"/>
                </p:cNvSpPr>
                <p:nvPr/>
              </p:nvSpPr>
              <p:spPr bwMode="auto">
                <a:xfrm>
                  <a:off x="3844"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072" name="Line 631"/>
                <p:cNvSpPr>
                  <a:spLocks noChangeShapeType="1"/>
                </p:cNvSpPr>
                <p:nvPr/>
              </p:nvSpPr>
              <p:spPr bwMode="auto">
                <a:xfrm>
                  <a:off x="3900"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073" name="Line 632"/>
                <p:cNvSpPr>
                  <a:spLocks noChangeShapeType="1"/>
                </p:cNvSpPr>
                <p:nvPr/>
              </p:nvSpPr>
              <p:spPr bwMode="auto">
                <a:xfrm>
                  <a:off x="3956"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074" name="Line 633"/>
                <p:cNvSpPr>
                  <a:spLocks noChangeShapeType="1"/>
                </p:cNvSpPr>
                <p:nvPr/>
              </p:nvSpPr>
              <p:spPr bwMode="auto">
                <a:xfrm>
                  <a:off x="4011"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075" name="Line 634"/>
                <p:cNvSpPr>
                  <a:spLocks noChangeShapeType="1"/>
                </p:cNvSpPr>
                <p:nvPr/>
              </p:nvSpPr>
              <p:spPr bwMode="auto">
                <a:xfrm>
                  <a:off x="4067"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5478" name="Group 635"/>
            <p:cNvGrpSpPr>
              <a:grpSpLocks/>
            </p:cNvGrpSpPr>
            <p:nvPr/>
          </p:nvGrpSpPr>
          <p:grpSpPr bwMode="auto">
            <a:xfrm>
              <a:off x="3325" y="2044"/>
              <a:ext cx="423" cy="56"/>
              <a:chOff x="3325" y="2044"/>
              <a:chExt cx="423" cy="56"/>
            </a:xfrm>
          </p:grpSpPr>
          <p:sp>
            <p:nvSpPr>
              <p:cNvPr id="186060" name="Freeform 636"/>
              <p:cNvSpPr>
                <a:spLocks/>
              </p:cNvSpPr>
              <p:nvPr/>
            </p:nvSpPr>
            <p:spPr bwMode="auto">
              <a:xfrm>
                <a:off x="3628" y="2044"/>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86061" name="Group 637"/>
              <p:cNvGrpSpPr>
                <a:grpSpLocks/>
              </p:cNvGrpSpPr>
              <p:nvPr/>
            </p:nvGrpSpPr>
            <p:grpSpPr bwMode="auto">
              <a:xfrm>
                <a:off x="3325" y="2068"/>
                <a:ext cx="295" cy="1"/>
                <a:chOff x="3325" y="2068"/>
                <a:chExt cx="295" cy="1"/>
              </a:xfrm>
            </p:grpSpPr>
            <p:sp>
              <p:nvSpPr>
                <p:cNvPr id="186062" name="Line 638"/>
                <p:cNvSpPr>
                  <a:spLocks noChangeShapeType="1"/>
                </p:cNvSpPr>
                <p:nvPr/>
              </p:nvSpPr>
              <p:spPr bwMode="auto">
                <a:xfrm>
                  <a:off x="3325"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063" name="Line 639"/>
                <p:cNvSpPr>
                  <a:spLocks noChangeShapeType="1"/>
                </p:cNvSpPr>
                <p:nvPr/>
              </p:nvSpPr>
              <p:spPr bwMode="auto">
                <a:xfrm>
                  <a:off x="3381"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064" name="Line 640"/>
                <p:cNvSpPr>
                  <a:spLocks noChangeShapeType="1"/>
                </p:cNvSpPr>
                <p:nvPr/>
              </p:nvSpPr>
              <p:spPr bwMode="auto">
                <a:xfrm>
                  <a:off x="3437"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065" name="Line 641"/>
                <p:cNvSpPr>
                  <a:spLocks noChangeShapeType="1"/>
                </p:cNvSpPr>
                <p:nvPr/>
              </p:nvSpPr>
              <p:spPr bwMode="auto">
                <a:xfrm>
                  <a:off x="3493" y="206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066" name="Line 642"/>
                <p:cNvSpPr>
                  <a:spLocks noChangeShapeType="1"/>
                </p:cNvSpPr>
                <p:nvPr/>
              </p:nvSpPr>
              <p:spPr bwMode="auto">
                <a:xfrm>
                  <a:off x="3548"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067" name="Line 643"/>
                <p:cNvSpPr>
                  <a:spLocks noChangeShapeType="1"/>
                </p:cNvSpPr>
                <p:nvPr/>
              </p:nvSpPr>
              <p:spPr bwMode="auto">
                <a:xfrm>
                  <a:off x="3604"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5479" name="Group 644"/>
            <p:cNvGrpSpPr>
              <a:grpSpLocks/>
            </p:cNvGrpSpPr>
            <p:nvPr/>
          </p:nvGrpSpPr>
          <p:grpSpPr bwMode="auto">
            <a:xfrm>
              <a:off x="3796" y="2036"/>
              <a:ext cx="415" cy="56"/>
              <a:chOff x="3796" y="2036"/>
              <a:chExt cx="415" cy="56"/>
            </a:xfrm>
          </p:grpSpPr>
          <p:sp>
            <p:nvSpPr>
              <p:cNvPr id="186052" name="Freeform 645"/>
              <p:cNvSpPr>
                <a:spLocks/>
              </p:cNvSpPr>
              <p:nvPr/>
            </p:nvSpPr>
            <p:spPr bwMode="auto">
              <a:xfrm>
                <a:off x="4099"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6053" name="Group 646"/>
              <p:cNvGrpSpPr>
                <a:grpSpLocks/>
              </p:cNvGrpSpPr>
              <p:nvPr/>
            </p:nvGrpSpPr>
            <p:grpSpPr bwMode="auto">
              <a:xfrm>
                <a:off x="3796" y="2068"/>
                <a:ext cx="295" cy="1"/>
                <a:chOff x="3796" y="2068"/>
                <a:chExt cx="295" cy="1"/>
              </a:xfrm>
            </p:grpSpPr>
            <p:sp>
              <p:nvSpPr>
                <p:cNvPr id="186054" name="Line 647"/>
                <p:cNvSpPr>
                  <a:spLocks noChangeShapeType="1"/>
                </p:cNvSpPr>
                <p:nvPr/>
              </p:nvSpPr>
              <p:spPr bwMode="auto">
                <a:xfrm>
                  <a:off x="3796"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055" name="Line 648"/>
                <p:cNvSpPr>
                  <a:spLocks noChangeShapeType="1"/>
                </p:cNvSpPr>
                <p:nvPr/>
              </p:nvSpPr>
              <p:spPr bwMode="auto">
                <a:xfrm>
                  <a:off x="3852"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056" name="Line 649"/>
                <p:cNvSpPr>
                  <a:spLocks noChangeShapeType="1"/>
                </p:cNvSpPr>
                <p:nvPr/>
              </p:nvSpPr>
              <p:spPr bwMode="auto">
                <a:xfrm>
                  <a:off x="3908"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057" name="Line 650"/>
                <p:cNvSpPr>
                  <a:spLocks noChangeShapeType="1"/>
                </p:cNvSpPr>
                <p:nvPr/>
              </p:nvSpPr>
              <p:spPr bwMode="auto">
                <a:xfrm>
                  <a:off x="3964"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058" name="Line 651"/>
                <p:cNvSpPr>
                  <a:spLocks noChangeShapeType="1"/>
                </p:cNvSpPr>
                <p:nvPr/>
              </p:nvSpPr>
              <p:spPr bwMode="auto">
                <a:xfrm>
                  <a:off x="4019"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059" name="Line 652"/>
                <p:cNvSpPr>
                  <a:spLocks noChangeShapeType="1"/>
                </p:cNvSpPr>
                <p:nvPr/>
              </p:nvSpPr>
              <p:spPr bwMode="auto">
                <a:xfrm>
                  <a:off x="4075"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5480" name="Group 653"/>
            <p:cNvGrpSpPr>
              <a:grpSpLocks/>
            </p:cNvGrpSpPr>
            <p:nvPr/>
          </p:nvGrpSpPr>
          <p:grpSpPr bwMode="auto">
            <a:xfrm>
              <a:off x="4267" y="2036"/>
              <a:ext cx="415" cy="56"/>
              <a:chOff x="4267" y="2036"/>
              <a:chExt cx="415" cy="56"/>
            </a:xfrm>
          </p:grpSpPr>
          <p:sp>
            <p:nvSpPr>
              <p:cNvPr id="186044" name="Freeform 654"/>
              <p:cNvSpPr>
                <a:spLocks/>
              </p:cNvSpPr>
              <p:nvPr/>
            </p:nvSpPr>
            <p:spPr bwMode="auto">
              <a:xfrm>
                <a:off x="4570"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6045" name="Group 655"/>
              <p:cNvGrpSpPr>
                <a:grpSpLocks/>
              </p:cNvGrpSpPr>
              <p:nvPr/>
            </p:nvGrpSpPr>
            <p:grpSpPr bwMode="auto">
              <a:xfrm>
                <a:off x="4267" y="2068"/>
                <a:ext cx="295" cy="1"/>
                <a:chOff x="4267" y="2068"/>
                <a:chExt cx="295" cy="1"/>
              </a:xfrm>
            </p:grpSpPr>
            <p:sp>
              <p:nvSpPr>
                <p:cNvPr id="186046" name="Line 656"/>
                <p:cNvSpPr>
                  <a:spLocks noChangeShapeType="1"/>
                </p:cNvSpPr>
                <p:nvPr/>
              </p:nvSpPr>
              <p:spPr bwMode="auto">
                <a:xfrm>
                  <a:off x="4267"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047" name="Line 657"/>
                <p:cNvSpPr>
                  <a:spLocks noChangeShapeType="1"/>
                </p:cNvSpPr>
                <p:nvPr/>
              </p:nvSpPr>
              <p:spPr bwMode="auto">
                <a:xfrm>
                  <a:off x="4323"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048" name="Line 658"/>
                <p:cNvSpPr>
                  <a:spLocks noChangeShapeType="1"/>
                </p:cNvSpPr>
                <p:nvPr/>
              </p:nvSpPr>
              <p:spPr bwMode="auto">
                <a:xfrm>
                  <a:off x="4379"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049" name="Line 659"/>
                <p:cNvSpPr>
                  <a:spLocks noChangeShapeType="1"/>
                </p:cNvSpPr>
                <p:nvPr/>
              </p:nvSpPr>
              <p:spPr bwMode="auto">
                <a:xfrm>
                  <a:off x="4435"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050" name="Line 660"/>
                <p:cNvSpPr>
                  <a:spLocks noChangeShapeType="1"/>
                </p:cNvSpPr>
                <p:nvPr/>
              </p:nvSpPr>
              <p:spPr bwMode="auto">
                <a:xfrm>
                  <a:off x="4491" y="206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051" name="Line 661"/>
                <p:cNvSpPr>
                  <a:spLocks noChangeShapeType="1"/>
                </p:cNvSpPr>
                <p:nvPr/>
              </p:nvSpPr>
              <p:spPr bwMode="auto">
                <a:xfrm>
                  <a:off x="4546"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5481" name="Group 662"/>
            <p:cNvGrpSpPr>
              <a:grpSpLocks/>
            </p:cNvGrpSpPr>
            <p:nvPr/>
          </p:nvGrpSpPr>
          <p:grpSpPr bwMode="auto">
            <a:xfrm>
              <a:off x="4259" y="2347"/>
              <a:ext cx="415" cy="56"/>
              <a:chOff x="4259" y="2347"/>
              <a:chExt cx="415" cy="56"/>
            </a:xfrm>
          </p:grpSpPr>
          <p:sp>
            <p:nvSpPr>
              <p:cNvPr id="186036" name="Freeform 663"/>
              <p:cNvSpPr>
                <a:spLocks/>
              </p:cNvSpPr>
              <p:nvPr/>
            </p:nvSpPr>
            <p:spPr bwMode="auto">
              <a:xfrm>
                <a:off x="4562"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6037" name="Group 664"/>
              <p:cNvGrpSpPr>
                <a:grpSpLocks/>
              </p:cNvGrpSpPr>
              <p:nvPr/>
            </p:nvGrpSpPr>
            <p:grpSpPr bwMode="auto">
              <a:xfrm>
                <a:off x="4259" y="2371"/>
                <a:ext cx="295" cy="1"/>
                <a:chOff x="4259" y="2371"/>
                <a:chExt cx="295" cy="1"/>
              </a:xfrm>
            </p:grpSpPr>
            <p:sp>
              <p:nvSpPr>
                <p:cNvPr id="186038" name="Line 665"/>
                <p:cNvSpPr>
                  <a:spLocks noChangeShapeType="1"/>
                </p:cNvSpPr>
                <p:nvPr/>
              </p:nvSpPr>
              <p:spPr bwMode="auto">
                <a:xfrm>
                  <a:off x="4259"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039" name="Line 666"/>
                <p:cNvSpPr>
                  <a:spLocks noChangeShapeType="1"/>
                </p:cNvSpPr>
                <p:nvPr/>
              </p:nvSpPr>
              <p:spPr bwMode="auto">
                <a:xfrm>
                  <a:off x="4315"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040" name="Line 667"/>
                <p:cNvSpPr>
                  <a:spLocks noChangeShapeType="1"/>
                </p:cNvSpPr>
                <p:nvPr/>
              </p:nvSpPr>
              <p:spPr bwMode="auto">
                <a:xfrm>
                  <a:off x="4371"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041" name="Line 668"/>
                <p:cNvSpPr>
                  <a:spLocks noChangeShapeType="1"/>
                </p:cNvSpPr>
                <p:nvPr/>
              </p:nvSpPr>
              <p:spPr bwMode="auto">
                <a:xfrm>
                  <a:off x="4427"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042" name="Line 669"/>
                <p:cNvSpPr>
                  <a:spLocks noChangeShapeType="1"/>
                </p:cNvSpPr>
                <p:nvPr/>
              </p:nvSpPr>
              <p:spPr bwMode="auto">
                <a:xfrm>
                  <a:off x="4483" y="237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043" name="Line 670"/>
                <p:cNvSpPr>
                  <a:spLocks noChangeShapeType="1"/>
                </p:cNvSpPr>
                <p:nvPr/>
              </p:nvSpPr>
              <p:spPr bwMode="auto">
                <a:xfrm>
                  <a:off x="4538"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5482" name="Group 671"/>
            <p:cNvGrpSpPr>
              <a:grpSpLocks/>
            </p:cNvGrpSpPr>
            <p:nvPr/>
          </p:nvGrpSpPr>
          <p:grpSpPr bwMode="auto">
            <a:xfrm>
              <a:off x="3796" y="2347"/>
              <a:ext cx="415" cy="56"/>
              <a:chOff x="3796" y="2347"/>
              <a:chExt cx="415" cy="56"/>
            </a:xfrm>
          </p:grpSpPr>
          <p:sp>
            <p:nvSpPr>
              <p:cNvPr id="186028" name="Freeform 672"/>
              <p:cNvSpPr>
                <a:spLocks/>
              </p:cNvSpPr>
              <p:nvPr/>
            </p:nvSpPr>
            <p:spPr bwMode="auto">
              <a:xfrm>
                <a:off x="4099"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6029" name="Group 673"/>
              <p:cNvGrpSpPr>
                <a:grpSpLocks/>
              </p:cNvGrpSpPr>
              <p:nvPr/>
            </p:nvGrpSpPr>
            <p:grpSpPr bwMode="auto">
              <a:xfrm>
                <a:off x="3796" y="2371"/>
                <a:ext cx="295" cy="1"/>
                <a:chOff x="3796" y="2371"/>
                <a:chExt cx="295" cy="1"/>
              </a:xfrm>
            </p:grpSpPr>
            <p:sp>
              <p:nvSpPr>
                <p:cNvPr id="186030" name="Line 674"/>
                <p:cNvSpPr>
                  <a:spLocks noChangeShapeType="1"/>
                </p:cNvSpPr>
                <p:nvPr/>
              </p:nvSpPr>
              <p:spPr bwMode="auto">
                <a:xfrm>
                  <a:off x="3796"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031" name="Line 675"/>
                <p:cNvSpPr>
                  <a:spLocks noChangeShapeType="1"/>
                </p:cNvSpPr>
                <p:nvPr/>
              </p:nvSpPr>
              <p:spPr bwMode="auto">
                <a:xfrm>
                  <a:off x="3852"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032" name="Line 676"/>
                <p:cNvSpPr>
                  <a:spLocks noChangeShapeType="1"/>
                </p:cNvSpPr>
                <p:nvPr/>
              </p:nvSpPr>
              <p:spPr bwMode="auto">
                <a:xfrm>
                  <a:off x="3908"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033" name="Line 677"/>
                <p:cNvSpPr>
                  <a:spLocks noChangeShapeType="1"/>
                </p:cNvSpPr>
                <p:nvPr/>
              </p:nvSpPr>
              <p:spPr bwMode="auto">
                <a:xfrm>
                  <a:off x="3964"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034" name="Line 678"/>
                <p:cNvSpPr>
                  <a:spLocks noChangeShapeType="1"/>
                </p:cNvSpPr>
                <p:nvPr/>
              </p:nvSpPr>
              <p:spPr bwMode="auto">
                <a:xfrm>
                  <a:off x="4019"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035" name="Line 679"/>
                <p:cNvSpPr>
                  <a:spLocks noChangeShapeType="1"/>
                </p:cNvSpPr>
                <p:nvPr/>
              </p:nvSpPr>
              <p:spPr bwMode="auto">
                <a:xfrm>
                  <a:off x="4075"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5483" name="Group 680"/>
            <p:cNvGrpSpPr>
              <a:grpSpLocks/>
            </p:cNvGrpSpPr>
            <p:nvPr/>
          </p:nvGrpSpPr>
          <p:grpSpPr bwMode="auto">
            <a:xfrm>
              <a:off x="3333" y="2339"/>
              <a:ext cx="415" cy="64"/>
              <a:chOff x="3333" y="2339"/>
              <a:chExt cx="415" cy="64"/>
            </a:xfrm>
          </p:grpSpPr>
          <p:sp>
            <p:nvSpPr>
              <p:cNvPr id="186020" name="Freeform 681"/>
              <p:cNvSpPr>
                <a:spLocks/>
              </p:cNvSpPr>
              <p:nvPr/>
            </p:nvSpPr>
            <p:spPr bwMode="auto">
              <a:xfrm>
                <a:off x="3636" y="2339"/>
                <a:ext cx="112" cy="64"/>
              </a:xfrm>
              <a:custGeom>
                <a:avLst/>
                <a:gdLst>
                  <a:gd name="T0" fmla="*/ 112 w 112"/>
                  <a:gd name="T1" fmla="*/ 32 h 64"/>
                  <a:gd name="T2" fmla="*/ 0 w 112"/>
                  <a:gd name="T3" fmla="*/ 64 h 64"/>
                  <a:gd name="T4" fmla="*/ 0 w 112"/>
                  <a:gd name="T5" fmla="*/ 32 h 64"/>
                  <a:gd name="T6" fmla="*/ 0 w 112"/>
                  <a:gd name="T7" fmla="*/ 0 h 64"/>
                  <a:gd name="T8" fmla="*/ 112 w 112"/>
                  <a:gd name="T9" fmla="*/ 32 h 64"/>
                  <a:gd name="T10" fmla="*/ 0 60000 65536"/>
                  <a:gd name="T11" fmla="*/ 0 60000 65536"/>
                  <a:gd name="T12" fmla="*/ 0 60000 65536"/>
                  <a:gd name="T13" fmla="*/ 0 60000 65536"/>
                  <a:gd name="T14" fmla="*/ 0 60000 65536"/>
                  <a:gd name="T15" fmla="*/ 0 w 112"/>
                  <a:gd name="T16" fmla="*/ 0 h 64"/>
                  <a:gd name="T17" fmla="*/ 112 w 112"/>
                  <a:gd name="T18" fmla="*/ 64 h 64"/>
                </a:gdLst>
                <a:ahLst/>
                <a:cxnLst>
                  <a:cxn ang="T10">
                    <a:pos x="T0" y="T1"/>
                  </a:cxn>
                  <a:cxn ang="T11">
                    <a:pos x="T2" y="T3"/>
                  </a:cxn>
                  <a:cxn ang="T12">
                    <a:pos x="T4" y="T5"/>
                  </a:cxn>
                  <a:cxn ang="T13">
                    <a:pos x="T6" y="T7"/>
                  </a:cxn>
                  <a:cxn ang="T14">
                    <a:pos x="T8" y="T9"/>
                  </a:cxn>
                </a:cxnLst>
                <a:rect l="T15" t="T16" r="T17" b="T18"/>
                <a:pathLst>
                  <a:path w="112" h="64">
                    <a:moveTo>
                      <a:pt x="112" y="32"/>
                    </a:moveTo>
                    <a:lnTo>
                      <a:pt x="0" y="64"/>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6021" name="Group 682"/>
              <p:cNvGrpSpPr>
                <a:grpSpLocks/>
              </p:cNvGrpSpPr>
              <p:nvPr/>
            </p:nvGrpSpPr>
            <p:grpSpPr bwMode="auto">
              <a:xfrm>
                <a:off x="3333" y="2371"/>
                <a:ext cx="295" cy="1"/>
                <a:chOff x="3333" y="2371"/>
                <a:chExt cx="295" cy="1"/>
              </a:xfrm>
            </p:grpSpPr>
            <p:sp>
              <p:nvSpPr>
                <p:cNvPr id="186022" name="Line 683"/>
                <p:cNvSpPr>
                  <a:spLocks noChangeShapeType="1"/>
                </p:cNvSpPr>
                <p:nvPr/>
              </p:nvSpPr>
              <p:spPr bwMode="auto">
                <a:xfrm>
                  <a:off x="3333"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023" name="Line 684"/>
                <p:cNvSpPr>
                  <a:spLocks noChangeShapeType="1"/>
                </p:cNvSpPr>
                <p:nvPr/>
              </p:nvSpPr>
              <p:spPr bwMode="auto">
                <a:xfrm>
                  <a:off x="3389"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024" name="Line 685"/>
                <p:cNvSpPr>
                  <a:spLocks noChangeShapeType="1"/>
                </p:cNvSpPr>
                <p:nvPr/>
              </p:nvSpPr>
              <p:spPr bwMode="auto">
                <a:xfrm>
                  <a:off x="3445"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025" name="Line 686"/>
                <p:cNvSpPr>
                  <a:spLocks noChangeShapeType="1"/>
                </p:cNvSpPr>
                <p:nvPr/>
              </p:nvSpPr>
              <p:spPr bwMode="auto">
                <a:xfrm>
                  <a:off x="3501" y="237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026" name="Line 687"/>
                <p:cNvSpPr>
                  <a:spLocks noChangeShapeType="1"/>
                </p:cNvSpPr>
                <p:nvPr/>
              </p:nvSpPr>
              <p:spPr bwMode="auto">
                <a:xfrm>
                  <a:off x="3556"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027" name="Line 688"/>
                <p:cNvSpPr>
                  <a:spLocks noChangeShapeType="1"/>
                </p:cNvSpPr>
                <p:nvPr/>
              </p:nvSpPr>
              <p:spPr bwMode="auto">
                <a:xfrm>
                  <a:off x="3612"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5484" name="Group 689"/>
            <p:cNvGrpSpPr>
              <a:grpSpLocks/>
            </p:cNvGrpSpPr>
            <p:nvPr/>
          </p:nvGrpSpPr>
          <p:grpSpPr bwMode="auto">
            <a:xfrm>
              <a:off x="3325" y="2650"/>
              <a:ext cx="415" cy="56"/>
              <a:chOff x="3325" y="2650"/>
              <a:chExt cx="415" cy="56"/>
            </a:xfrm>
          </p:grpSpPr>
          <p:sp>
            <p:nvSpPr>
              <p:cNvPr id="186012" name="Freeform 690"/>
              <p:cNvSpPr>
                <a:spLocks/>
              </p:cNvSpPr>
              <p:nvPr/>
            </p:nvSpPr>
            <p:spPr bwMode="auto">
              <a:xfrm>
                <a:off x="3628"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6013" name="Group 691"/>
              <p:cNvGrpSpPr>
                <a:grpSpLocks/>
              </p:cNvGrpSpPr>
              <p:nvPr/>
            </p:nvGrpSpPr>
            <p:grpSpPr bwMode="auto">
              <a:xfrm>
                <a:off x="3325" y="2674"/>
                <a:ext cx="295" cy="1"/>
                <a:chOff x="3325" y="2674"/>
                <a:chExt cx="295" cy="1"/>
              </a:xfrm>
            </p:grpSpPr>
            <p:sp>
              <p:nvSpPr>
                <p:cNvPr id="186014" name="Line 692"/>
                <p:cNvSpPr>
                  <a:spLocks noChangeShapeType="1"/>
                </p:cNvSpPr>
                <p:nvPr/>
              </p:nvSpPr>
              <p:spPr bwMode="auto">
                <a:xfrm>
                  <a:off x="332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015" name="Line 693"/>
                <p:cNvSpPr>
                  <a:spLocks noChangeShapeType="1"/>
                </p:cNvSpPr>
                <p:nvPr/>
              </p:nvSpPr>
              <p:spPr bwMode="auto">
                <a:xfrm>
                  <a:off x="338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016" name="Line 694"/>
                <p:cNvSpPr>
                  <a:spLocks noChangeShapeType="1"/>
                </p:cNvSpPr>
                <p:nvPr/>
              </p:nvSpPr>
              <p:spPr bwMode="auto">
                <a:xfrm>
                  <a:off x="3437"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017" name="Line 695"/>
                <p:cNvSpPr>
                  <a:spLocks noChangeShapeType="1"/>
                </p:cNvSpPr>
                <p:nvPr/>
              </p:nvSpPr>
              <p:spPr bwMode="auto">
                <a:xfrm>
                  <a:off x="3493" y="2674"/>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018" name="Line 696"/>
                <p:cNvSpPr>
                  <a:spLocks noChangeShapeType="1"/>
                </p:cNvSpPr>
                <p:nvPr/>
              </p:nvSpPr>
              <p:spPr bwMode="auto">
                <a:xfrm>
                  <a:off x="354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019" name="Line 697"/>
                <p:cNvSpPr>
                  <a:spLocks noChangeShapeType="1"/>
                </p:cNvSpPr>
                <p:nvPr/>
              </p:nvSpPr>
              <p:spPr bwMode="auto">
                <a:xfrm>
                  <a:off x="3604"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5485" name="Group 698"/>
            <p:cNvGrpSpPr>
              <a:grpSpLocks/>
            </p:cNvGrpSpPr>
            <p:nvPr/>
          </p:nvGrpSpPr>
          <p:grpSpPr bwMode="auto">
            <a:xfrm>
              <a:off x="3788" y="2650"/>
              <a:ext cx="415" cy="56"/>
              <a:chOff x="3788" y="2650"/>
              <a:chExt cx="415" cy="56"/>
            </a:xfrm>
          </p:grpSpPr>
          <p:sp>
            <p:nvSpPr>
              <p:cNvPr id="186004" name="Freeform 699"/>
              <p:cNvSpPr>
                <a:spLocks/>
              </p:cNvSpPr>
              <p:nvPr/>
            </p:nvSpPr>
            <p:spPr bwMode="auto">
              <a:xfrm>
                <a:off x="4091"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6005" name="Group 700"/>
              <p:cNvGrpSpPr>
                <a:grpSpLocks/>
              </p:cNvGrpSpPr>
              <p:nvPr/>
            </p:nvGrpSpPr>
            <p:grpSpPr bwMode="auto">
              <a:xfrm>
                <a:off x="3788" y="2674"/>
                <a:ext cx="295" cy="1"/>
                <a:chOff x="3788" y="2674"/>
                <a:chExt cx="295" cy="1"/>
              </a:xfrm>
            </p:grpSpPr>
            <p:sp>
              <p:nvSpPr>
                <p:cNvPr id="186006" name="Line 701"/>
                <p:cNvSpPr>
                  <a:spLocks noChangeShapeType="1"/>
                </p:cNvSpPr>
                <p:nvPr/>
              </p:nvSpPr>
              <p:spPr bwMode="auto">
                <a:xfrm>
                  <a:off x="378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007" name="Line 702"/>
                <p:cNvSpPr>
                  <a:spLocks noChangeShapeType="1"/>
                </p:cNvSpPr>
                <p:nvPr/>
              </p:nvSpPr>
              <p:spPr bwMode="auto">
                <a:xfrm>
                  <a:off x="3844"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008" name="Line 703"/>
                <p:cNvSpPr>
                  <a:spLocks noChangeShapeType="1"/>
                </p:cNvSpPr>
                <p:nvPr/>
              </p:nvSpPr>
              <p:spPr bwMode="auto">
                <a:xfrm>
                  <a:off x="3900"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009" name="Line 704"/>
                <p:cNvSpPr>
                  <a:spLocks noChangeShapeType="1"/>
                </p:cNvSpPr>
                <p:nvPr/>
              </p:nvSpPr>
              <p:spPr bwMode="auto">
                <a:xfrm>
                  <a:off x="3956"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010" name="Line 705"/>
                <p:cNvSpPr>
                  <a:spLocks noChangeShapeType="1"/>
                </p:cNvSpPr>
                <p:nvPr/>
              </p:nvSpPr>
              <p:spPr bwMode="auto">
                <a:xfrm>
                  <a:off x="401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011" name="Line 706"/>
                <p:cNvSpPr>
                  <a:spLocks noChangeShapeType="1"/>
                </p:cNvSpPr>
                <p:nvPr/>
              </p:nvSpPr>
              <p:spPr bwMode="auto">
                <a:xfrm>
                  <a:off x="4067"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5486" name="Group 707"/>
            <p:cNvGrpSpPr>
              <a:grpSpLocks/>
            </p:cNvGrpSpPr>
            <p:nvPr/>
          </p:nvGrpSpPr>
          <p:grpSpPr bwMode="auto">
            <a:xfrm>
              <a:off x="3325" y="2953"/>
              <a:ext cx="415" cy="56"/>
              <a:chOff x="3325" y="2953"/>
              <a:chExt cx="415" cy="56"/>
            </a:xfrm>
          </p:grpSpPr>
          <p:sp>
            <p:nvSpPr>
              <p:cNvPr id="185996" name="Freeform 708"/>
              <p:cNvSpPr>
                <a:spLocks/>
              </p:cNvSpPr>
              <p:nvPr/>
            </p:nvSpPr>
            <p:spPr bwMode="auto">
              <a:xfrm>
                <a:off x="3628"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5997" name="Group 709"/>
              <p:cNvGrpSpPr>
                <a:grpSpLocks/>
              </p:cNvGrpSpPr>
              <p:nvPr/>
            </p:nvGrpSpPr>
            <p:grpSpPr bwMode="auto">
              <a:xfrm>
                <a:off x="3325" y="2985"/>
                <a:ext cx="295" cy="1"/>
                <a:chOff x="3325" y="2985"/>
                <a:chExt cx="295" cy="1"/>
              </a:xfrm>
            </p:grpSpPr>
            <p:sp>
              <p:nvSpPr>
                <p:cNvPr id="185998" name="Line 710"/>
                <p:cNvSpPr>
                  <a:spLocks noChangeShapeType="1"/>
                </p:cNvSpPr>
                <p:nvPr/>
              </p:nvSpPr>
              <p:spPr bwMode="auto">
                <a:xfrm>
                  <a:off x="332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99" name="Line 711"/>
                <p:cNvSpPr>
                  <a:spLocks noChangeShapeType="1"/>
                </p:cNvSpPr>
                <p:nvPr/>
              </p:nvSpPr>
              <p:spPr bwMode="auto">
                <a:xfrm>
                  <a:off x="3381"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000" name="Line 712"/>
                <p:cNvSpPr>
                  <a:spLocks noChangeShapeType="1"/>
                </p:cNvSpPr>
                <p:nvPr/>
              </p:nvSpPr>
              <p:spPr bwMode="auto">
                <a:xfrm>
                  <a:off x="3437"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001" name="Line 713"/>
                <p:cNvSpPr>
                  <a:spLocks noChangeShapeType="1"/>
                </p:cNvSpPr>
                <p:nvPr/>
              </p:nvSpPr>
              <p:spPr bwMode="auto">
                <a:xfrm>
                  <a:off x="3493" y="2985"/>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002" name="Line 714"/>
                <p:cNvSpPr>
                  <a:spLocks noChangeShapeType="1"/>
                </p:cNvSpPr>
                <p:nvPr/>
              </p:nvSpPr>
              <p:spPr bwMode="auto">
                <a:xfrm>
                  <a:off x="3548"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003" name="Line 715"/>
                <p:cNvSpPr>
                  <a:spLocks noChangeShapeType="1"/>
                </p:cNvSpPr>
                <p:nvPr/>
              </p:nvSpPr>
              <p:spPr bwMode="auto">
                <a:xfrm>
                  <a:off x="3604"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5487" name="Group 716"/>
            <p:cNvGrpSpPr>
              <a:grpSpLocks/>
            </p:cNvGrpSpPr>
            <p:nvPr/>
          </p:nvGrpSpPr>
          <p:grpSpPr bwMode="auto">
            <a:xfrm>
              <a:off x="3788" y="2953"/>
              <a:ext cx="415" cy="56"/>
              <a:chOff x="3788" y="2953"/>
              <a:chExt cx="415" cy="56"/>
            </a:xfrm>
          </p:grpSpPr>
          <p:sp>
            <p:nvSpPr>
              <p:cNvPr id="185988" name="Freeform 717"/>
              <p:cNvSpPr>
                <a:spLocks/>
              </p:cNvSpPr>
              <p:nvPr/>
            </p:nvSpPr>
            <p:spPr bwMode="auto">
              <a:xfrm>
                <a:off x="4091"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5989" name="Group 718"/>
              <p:cNvGrpSpPr>
                <a:grpSpLocks/>
              </p:cNvGrpSpPr>
              <p:nvPr/>
            </p:nvGrpSpPr>
            <p:grpSpPr bwMode="auto">
              <a:xfrm>
                <a:off x="3788" y="2985"/>
                <a:ext cx="295" cy="1"/>
                <a:chOff x="3788" y="2985"/>
                <a:chExt cx="295" cy="1"/>
              </a:xfrm>
            </p:grpSpPr>
            <p:sp>
              <p:nvSpPr>
                <p:cNvPr id="185990" name="Line 719"/>
                <p:cNvSpPr>
                  <a:spLocks noChangeShapeType="1"/>
                </p:cNvSpPr>
                <p:nvPr/>
              </p:nvSpPr>
              <p:spPr bwMode="auto">
                <a:xfrm>
                  <a:off x="3788"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91" name="Line 720"/>
                <p:cNvSpPr>
                  <a:spLocks noChangeShapeType="1"/>
                </p:cNvSpPr>
                <p:nvPr/>
              </p:nvSpPr>
              <p:spPr bwMode="auto">
                <a:xfrm>
                  <a:off x="3844"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92" name="Line 721"/>
                <p:cNvSpPr>
                  <a:spLocks noChangeShapeType="1"/>
                </p:cNvSpPr>
                <p:nvPr/>
              </p:nvSpPr>
              <p:spPr bwMode="auto">
                <a:xfrm>
                  <a:off x="3900"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93" name="Line 722"/>
                <p:cNvSpPr>
                  <a:spLocks noChangeShapeType="1"/>
                </p:cNvSpPr>
                <p:nvPr/>
              </p:nvSpPr>
              <p:spPr bwMode="auto">
                <a:xfrm>
                  <a:off x="3956"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94" name="Line 723"/>
                <p:cNvSpPr>
                  <a:spLocks noChangeShapeType="1"/>
                </p:cNvSpPr>
                <p:nvPr/>
              </p:nvSpPr>
              <p:spPr bwMode="auto">
                <a:xfrm>
                  <a:off x="4011"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95" name="Line 724"/>
                <p:cNvSpPr>
                  <a:spLocks noChangeShapeType="1"/>
                </p:cNvSpPr>
                <p:nvPr/>
              </p:nvSpPr>
              <p:spPr bwMode="auto">
                <a:xfrm>
                  <a:off x="4067"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5488" name="Group 725"/>
            <p:cNvGrpSpPr>
              <a:grpSpLocks/>
            </p:cNvGrpSpPr>
            <p:nvPr/>
          </p:nvGrpSpPr>
          <p:grpSpPr bwMode="auto">
            <a:xfrm>
              <a:off x="4251" y="2953"/>
              <a:ext cx="415" cy="56"/>
              <a:chOff x="4251" y="2953"/>
              <a:chExt cx="415" cy="56"/>
            </a:xfrm>
          </p:grpSpPr>
          <p:sp>
            <p:nvSpPr>
              <p:cNvPr id="185980" name="Freeform 726"/>
              <p:cNvSpPr>
                <a:spLocks/>
              </p:cNvSpPr>
              <p:nvPr/>
            </p:nvSpPr>
            <p:spPr bwMode="auto">
              <a:xfrm>
                <a:off x="4554"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5981" name="Group 727"/>
              <p:cNvGrpSpPr>
                <a:grpSpLocks/>
              </p:cNvGrpSpPr>
              <p:nvPr/>
            </p:nvGrpSpPr>
            <p:grpSpPr bwMode="auto">
              <a:xfrm>
                <a:off x="4251" y="2985"/>
                <a:ext cx="295" cy="1"/>
                <a:chOff x="4251" y="2985"/>
                <a:chExt cx="295" cy="1"/>
              </a:xfrm>
            </p:grpSpPr>
            <p:sp>
              <p:nvSpPr>
                <p:cNvPr id="185982" name="Line 728"/>
                <p:cNvSpPr>
                  <a:spLocks noChangeShapeType="1"/>
                </p:cNvSpPr>
                <p:nvPr/>
              </p:nvSpPr>
              <p:spPr bwMode="auto">
                <a:xfrm>
                  <a:off x="4251"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83" name="Line 729"/>
                <p:cNvSpPr>
                  <a:spLocks noChangeShapeType="1"/>
                </p:cNvSpPr>
                <p:nvPr/>
              </p:nvSpPr>
              <p:spPr bwMode="auto">
                <a:xfrm>
                  <a:off x="4307"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84" name="Line 730"/>
                <p:cNvSpPr>
                  <a:spLocks noChangeShapeType="1"/>
                </p:cNvSpPr>
                <p:nvPr/>
              </p:nvSpPr>
              <p:spPr bwMode="auto">
                <a:xfrm>
                  <a:off x="4363"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85" name="Line 731"/>
                <p:cNvSpPr>
                  <a:spLocks noChangeShapeType="1"/>
                </p:cNvSpPr>
                <p:nvPr/>
              </p:nvSpPr>
              <p:spPr bwMode="auto">
                <a:xfrm>
                  <a:off x="4419"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86" name="Line 732"/>
                <p:cNvSpPr>
                  <a:spLocks noChangeShapeType="1"/>
                </p:cNvSpPr>
                <p:nvPr/>
              </p:nvSpPr>
              <p:spPr bwMode="auto">
                <a:xfrm>
                  <a:off x="447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87" name="Line 733"/>
                <p:cNvSpPr>
                  <a:spLocks noChangeShapeType="1"/>
                </p:cNvSpPr>
                <p:nvPr/>
              </p:nvSpPr>
              <p:spPr bwMode="auto">
                <a:xfrm>
                  <a:off x="4530"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5489" name="Group 734"/>
            <p:cNvGrpSpPr>
              <a:grpSpLocks/>
            </p:cNvGrpSpPr>
            <p:nvPr/>
          </p:nvGrpSpPr>
          <p:grpSpPr bwMode="auto">
            <a:xfrm>
              <a:off x="4674" y="1741"/>
              <a:ext cx="40" cy="1260"/>
              <a:chOff x="4674" y="1741"/>
              <a:chExt cx="40" cy="1260"/>
            </a:xfrm>
          </p:grpSpPr>
          <p:sp>
            <p:nvSpPr>
              <p:cNvPr id="185970" name="Oval 735"/>
              <p:cNvSpPr>
                <a:spLocks noChangeArrowheads="1"/>
              </p:cNvSpPr>
              <p:nvPr/>
            </p:nvSpPr>
            <p:spPr bwMode="auto">
              <a:xfrm>
                <a:off x="4674" y="1741"/>
                <a:ext cx="32" cy="40"/>
              </a:xfrm>
              <a:prstGeom prst="ellipse">
                <a:avLst/>
              </a:prstGeom>
              <a:solidFill>
                <a:schemeClr val="bg2"/>
              </a:solidFill>
              <a:ln w="9525">
                <a:solidFill>
                  <a:schemeClr val="bg2"/>
                </a:solidFill>
                <a:round/>
                <a:headEnd/>
                <a:tailEnd/>
              </a:ln>
            </p:spPr>
            <p:txBody>
              <a:bodyPr/>
              <a:lstStyle/>
              <a:p>
                <a:endParaRPr lang="en-US"/>
              </a:p>
            </p:txBody>
          </p:sp>
          <p:sp>
            <p:nvSpPr>
              <p:cNvPr id="185971" name="Oval 736"/>
              <p:cNvSpPr>
                <a:spLocks noChangeArrowheads="1"/>
              </p:cNvSpPr>
              <p:nvPr/>
            </p:nvSpPr>
            <p:spPr bwMode="auto">
              <a:xfrm>
                <a:off x="4674" y="1741"/>
                <a:ext cx="32" cy="40"/>
              </a:xfrm>
              <a:prstGeom prst="ellipse">
                <a:avLst/>
              </a:prstGeom>
              <a:solidFill>
                <a:schemeClr val="bg2"/>
              </a:solidFill>
              <a:ln w="25400">
                <a:solidFill>
                  <a:schemeClr val="bg2"/>
                </a:solidFill>
                <a:round/>
                <a:headEnd/>
                <a:tailEnd/>
              </a:ln>
            </p:spPr>
            <p:txBody>
              <a:bodyPr/>
              <a:lstStyle/>
              <a:p>
                <a:endParaRPr lang="en-US"/>
              </a:p>
            </p:txBody>
          </p:sp>
          <p:sp>
            <p:nvSpPr>
              <p:cNvPr id="185972" name="Oval 737"/>
              <p:cNvSpPr>
                <a:spLocks noChangeArrowheads="1"/>
              </p:cNvSpPr>
              <p:nvPr/>
            </p:nvSpPr>
            <p:spPr bwMode="auto">
              <a:xfrm>
                <a:off x="4682" y="2044"/>
                <a:ext cx="32" cy="40"/>
              </a:xfrm>
              <a:prstGeom prst="ellipse">
                <a:avLst/>
              </a:prstGeom>
              <a:solidFill>
                <a:schemeClr val="bg2"/>
              </a:solidFill>
              <a:ln w="9525">
                <a:solidFill>
                  <a:schemeClr val="bg2"/>
                </a:solidFill>
                <a:round/>
                <a:headEnd/>
                <a:tailEnd/>
              </a:ln>
            </p:spPr>
            <p:txBody>
              <a:bodyPr/>
              <a:lstStyle/>
              <a:p>
                <a:endParaRPr lang="en-US"/>
              </a:p>
            </p:txBody>
          </p:sp>
          <p:sp>
            <p:nvSpPr>
              <p:cNvPr id="185973" name="Oval 738"/>
              <p:cNvSpPr>
                <a:spLocks noChangeArrowheads="1"/>
              </p:cNvSpPr>
              <p:nvPr/>
            </p:nvSpPr>
            <p:spPr bwMode="auto">
              <a:xfrm>
                <a:off x="4682" y="2044"/>
                <a:ext cx="32" cy="40"/>
              </a:xfrm>
              <a:prstGeom prst="ellipse">
                <a:avLst/>
              </a:prstGeom>
              <a:solidFill>
                <a:schemeClr val="bg2"/>
              </a:solidFill>
              <a:ln w="25400">
                <a:solidFill>
                  <a:schemeClr val="bg2"/>
                </a:solidFill>
                <a:round/>
                <a:headEnd/>
                <a:tailEnd/>
              </a:ln>
            </p:spPr>
            <p:txBody>
              <a:bodyPr/>
              <a:lstStyle/>
              <a:p>
                <a:endParaRPr lang="en-US"/>
              </a:p>
            </p:txBody>
          </p:sp>
          <p:sp>
            <p:nvSpPr>
              <p:cNvPr id="185974" name="Oval 739"/>
              <p:cNvSpPr>
                <a:spLocks noChangeArrowheads="1"/>
              </p:cNvSpPr>
              <p:nvPr/>
            </p:nvSpPr>
            <p:spPr bwMode="auto">
              <a:xfrm>
                <a:off x="4682" y="2355"/>
                <a:ext cx="32" cy="32"/>
              </a:xfrm>
              <a:prstGeom prst="ellipse">
                <a:avLst/>
              </a:prstGeom>
              <a:solidFill>
                <a:schemeClr val="bg2"/>
              </a:solidFill>
              <a:ln w="9525">
                <a:solidFill>
                  <a:schemeClr val="bg2"/>
                </a:solidFill>
                <a:round/>
                <a:headEnd/>
                <a:tailEnd/>
              </a:ln>
            </p:spPr>
            <p:txBody>
              <a:bodyPr/>
              <a:lstStyle/>
              <a:p>
                <a:endParaRPr lang="en-US"/>
              </a:p>
            </p:txBody>
          </p:sp>
          <p:sp>
            <p:nvSpPr>
              <p:cNvPr id="185975" name="Oval 740"/>
              <p:cNvSpPr>
                <a:spLocks noChangeArrowheads="1"/>
              </p:cNvSpPr>
              <p:nvPr/>
            </p:nvSpPr>
            <p:spPr bwMode="auto">
              <a:xfrm>
                <a:off x="4682"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85976" name="Oval 741"/>
              <p:cNvSpPr>
                <a:spLocks noChangeArrowheads="1"/>
              </p:cNvSpPr>
              <p:nvPr/>
            </p:nvSpPr>
            <p:spPr bwMode="auto">
              <a:xfrm>
                <a:off x="4674" y="2658"/>
                <a:ext cx="32" cy="40"/>
              </a:xfrm>
              <a:prstGeom prst="ellipse">
                <a:avLst/>
              </a:prstGeom>
              <a:solidFill>
                <a:schemeClr val="bg2"/>
              </a:solidFill>
              <a:ln w="9525">
                <a:solidFill>
                  <a:schemeClr val="bg2"/>
                </a:solidFill>
                <a:round/>
                <a:headEnd/>
                <a:tailEnd/>
              </a:ln>
            </p:spPr>
            <p:txBody>
              <a:bodyPr/>
              <a:lstStyle/>
              <a:p>
                <a:endParaRPr lang="en-US"/>
              </a:p>
            </p:txBody>
          </p:sp>
          <p:sp>
            <p:nvSpPr>
              <p:cNvPr id="185977" name="Oval 742"/>
              <p:cNvSpPr>
                <a:spLocks noChangeArrowheads="1"/>
              </p:cNvSpPr>
              <p:nvPr/>
            </p:nvSpPr>
            <p:spPr bwMode="auto">
              <a:xfrm>
                <a:off x="4674" y="2658"/>
                <a:ext cx="32" cy="40"/>
              </a:xfrm>
              <a:prstGeom prst="ellipse">
                <a:avLst/>
              </a:prstGeom>
              <a:solidFill>
                <a:schemeClr val="bg2"/>
              </a:solidFill>
              <a:ln w="25400">
                <a:solidFill>
                  <a:schemeClr val="bg2"/>
                </a:solidFill>
                <a:round/>
                <a:headEnd/>
                <a:tailEnd/>
              </a:ln>
            </p:spPr>
            <p:txBody>
              <a:bodyPr/>
              <a:lstStyle/>
              <a:p>
                <a:endParaRPr lang="en-US"/>
              </a:p>
            </p:txBody>
          </p:sp>
          <p:sp>
            <p:nvSpPr>
              <p:cNvPr id="185978" name="Oval 743"/>
              <p:cNvSpPr>
                <a:spLocks noChangeArrowheads="1"/>
              </p:cNvSpPr>
              <p:nvPr/>
            </p:nvSpPr>
            <p:spPr bwMode="auto">
              <a:xfrm>
                <a:off x="4674" y="2969"/>
                <a:ext cx="32" cy="32"/>
              </a:xfrm>
              <a:prstGeom prst="ellipse">
                <a:avLst/>
              </a:prstGeom>
              <a:solidFill>
                <a:schemeClr val="bg2"/>
              </a:solidFill>
              <a:ln w="9525">
                <a:solidFill>
                  <a:schemeClr val="bg2"/>
                </a:solidFill>
                <a:round/>
                <a:headEnd/>
                <a:tailEnd/>
              </a:ln>
            </p:spPr>
            <p:txBody>
              <a:bodyPr/>
              <a:lstStyle/>
              <a:p>
                <a:endParaRPr lang="en-US"/>
              </a:p>
            </p:txBody>
          </p:sp>
          <p:sp>
            <p:nvSpPr>
              <p:cNvPr id="185979" name="Oval 744"/>
              <p:cNvSpPr>
                <a:spLocks noChangeArrowheads="1"/>
              </p:cNvSpPr>
              <p:nvPr/>
            </p:nvSpPr>
            <p:spPr bwMode="auto">
              <a:xfrm>
                <a:off x="4674" y="2969"/>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5490" name="Group 745"/>
            <p:cNvGrpSpPr>
              <a:grpSpLocks/>
            </p:cNvGrpSpPr>
            <p:nvPr/>
          </p:nvGrpSpPr>
          <p:grpSpPr bwMode="auto">
            <a:xfrm>
              <a:off x="3740" y="3272"/>
              <a:ext cx="40" cy="343"/>
              <a:chOff x="3740" y="3272"/>
              <a:chExt cx="40" cy="343"/>
            </a:xfrm>
          </p:grpSpPr>
          <p:sp>
            <p:nvSpPr>
              <p:cNvPr id="185966" name="Oval 746"/>
              <p:cNvSpPr>
                <a:spLocks noChangeArrowheads="1"/>
              </p:cNvSpPr>
              <p:nvPr/>
            </p:nvSpPr>
            <p:spPr bwMode="auto">
              <a:xfrm>
                <a:off x="3740" y="3272"/>
                <a:ext cx="40" cy="32"/>
              </a:xfrm>
              <a:prstGeom prst="ellipse">
                <a:avLst/>
              </a:prstGeom>
              <a:solidFill>
                <a:schemeClr val="bg2"/>
              </a:solidFill>
              <a:ln w="9525">
                <a:solidFill>
                  <a:schemeClr val="bg2"/>
                </a:solidFill>
                <a:round/>
                <a:headEnd/>
                <a:tailEnd/>
              </a:ln>
            </p:spPr>
            <p:txBody>
              <a:bodyPr/>
              <a:lstStyle/>
              <a:p>
                <a:endParaRPr lang="en-US"/>
              </a:p>
            </p:txBody>
          </p:sp>
          <p:sp>
            <p:nvSpPr>
              <p:cNvPr id="185967" name="Oval 747"/>
              <p:cNvSpPr>
                <a:spLocks noChangeArrowheads="1"/>
              </p:cNvSpPr>
              <p:nvPr/>
            </p:nvSpPr>
            <p:spPr bwMode="auto">
              <a:xfrm>
                <a:off x="3740" y="3272"/>
                <a:ext cx="40" cy="32"/>
              </a:xfrm>
              <a:prstGeom prst="ellipse">
                <a:avLst/>
              </a:prstGeom>
              <a:solidFill>
                <a:schemeClr val="bg2"/>
              </a:solidFill>
              <a:ln w="25400">
                <a:solidFill>
                  <a:schemeClr val="bg2"/>
                </a:solidFill>
                <a:round/>
                <a:headEnd/>
                <a:tailEnd/>
              </a:ln>
            </p:spPr>
            <p:txBody>
              <a:bodyPr/>
              <a:lstStyle/>
              <a:p>
                <a:endParaRPr lang="en-US"/>
              </a:p>
            </p:txBody>
          </p:sp>
          <p:sp>
            <p:nvSpPr>
              <p:cNvPr id="185968" name="Oval 748"/>
              <p:cNvSpPr>
                <a:spLocks noChangeArrowheads="1"/>
              </p:cNvSpPr>
              <p:nvPr/>
            </p:nvSpPr>
            <p:spPr bwMode="auto">
              <a:xfrm>
                <a:off x="3740" y="3575"/>
                <a:ext cx="40" cy="40"/>
              </a:xfrm>
              <a:prstGeom prst="ellipse">
                <a:avLst/>
              </a:prstGeom>
              <a:solidFill>
                <a:schemeClr val="bg2"/>
              </a:solidFill>
              <a:ln w="9525">
                <a:solidFill>
                  <a:schemeClr val="bg2"/>
                </a:solidFill>
                <a:round/>
                <a:headEnd/>
                <a:tailEnd/>
              </a:ln>
            </p:spPr>
            <p:txBody>
              <a:bodyPr/>
              <a:lstStyle/>
              <a:p>
                <a:endParaRPr lang="en-US"/>
              </a:p>
            </p:txBody>
          </p:sp>
          <p:sp>
            <p:nvSpPr>
              <p:cNvPr id="185969" name="Oval 749"/>
              <p:cNvSpPr>
                <a:spLocks noChangeArrowheads="1"/>
              </p:cNvSpPr>
              <p:nvPr/>
            </p:nvSpPr>
            <p:spPr bwMode="auto">
              <a:xfrm>
                <a:off x="3740" y="3575"/>
                <a:ext cx="40" cy="40"/>
              </a:xfrm>
              <a:prstGeom prst="ellipse">
                <a:avLst/>
              </a:prstGeom>
              <a:solidFill>
                <a:schemeClr val="bg2"/>
              </a:solidFill>
              <a:ln w="25400">
                <a:solidFill>
                  <a:schemeClr val="bg2"/>
                </a:solidFill>
                <a:round/>
                <a:headEnd/>
                <a:tailEnd/>
              </a:ln>
            </p:spPr>
            <p:txBody>
              <a:bodyPr/>
              <a:lstStyle/>
              <a:p>
                <a:endParaRPr lang="en-US"/>
              </a:p>
            </p:txBody>
          </p:sp>
        </p:grpSp>
        <p:grpSp>
          <p:nvGrpSpPr>
            <p:cNvPr id="185491" name="Group 750"/>
            <p:cNvGrpSpPr>
              <a:grpSpLocks/>
            </p:cNvGrpSpPr>
            <p:nvPr/>
          </p:nvGrpSpPr>
          <p:grpSpPr bwMode="auto">
            <a:xfrm>
              <a:off x="3285" y="3272"/>
              <a:ext cx="32" cy="343"/>
              <a:chOff x="3285" y="3272"/>
              <a:chExt cx="32" cy="343"/>
            </a:xfrm>
          </p:grpSpPr>
          <p:sp>
            <p:nvSpPr>
              <p:cNvPr id="185962" name="Oval 751"/>
              <p:cNvSpPr>
                <a:spLocks noChangeArrowheads="1"/>
              </p:cNvSpPr>
              <p:nvPr/>
            </p:nvSpPr>
            <p:spPr bwMode="auto">
              <a:xfrm>
                <a:off x="3285" y="3272"/>
                <a:ext cx="32" cy="32"/>
              </a:xfrm>
              <a:prstGeom prst="ellipse">
                <a:avLst/>
              </a:prstGeom>
              <a:solidFill>
                <a:schemeClr val="bg2"/>
              </a:solidFill>
              <a:ln w="9525">
                <a:solidFill>
                  <a:schemeClr val="bg2"/>
                </a:solidFill>
                <a:round/>
                <a:headEnd/>
                <a:tailEnd/>
              </a:ln>
            </p:spPr>
            <p:txBody>
              <a:bodyPr/>
              <a:lstStyle/>
              <a:p>
                <a:endParaRPr lang="en-US"/>
              </a:p>
            </p:txBody>
          </p:sp>
          <p:sp>
            <p:nvSpPr>
              <p:cNvPr id="185963" name="Oval 752"/>
              <p:cNvSpPr>
                <a:spLocks noChangeArrowheads="1"/>
              </p:cNvSpPr>
              <p:nvPr/>
            </p:nvSpPr>
            <p:spPr bwMode="auto">
              <a:xfrm>
                <a:off x="3285"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85964" name="Oval 753"/>
              <p:cNvSpPr>
                <a:spLocks noChangeArrowheads="1"/>
              </p:cNvSpPr>
              <p:nvPr/>
            </p:nvSpPr>
            <p:spPr bwMode="auto">
              <a:xfrm>
                <a:off x="3285" y="3575"/>
                <a:ext cx="32" cy="40"/>
              </a:xfrm>
              <a:prstGeom prst="ellipse">
                <a:avLst/>
              </a:prstGeom>
              <a:solidFill>
                <a:schemeClr val="bg2"/>
              </a:solidFill>
              <a:ln w="9525">
                <a:solidFill>
                  <a:schemeClr val="bg2"/>
                </a:solidFill>
                <a:round/>
                <a:headEnd/>
                <a:tailEnd/>
              </a:ln>
            </p:spPr>
            <p:txBody>
              <a:bodyPr/>
              <a:lstStyle/>
              <a:p>
                <a:endParaRPr lang="en-US"/>
              </a:p>
            </p:txBody>
          </p:sp>
          <p:sp>
            <p:nvSpPr>
              <p:cNvPr id="185965" name="Oval 754"/>
              <p:cNvSpPr>
                <a:spLocks noChangeArrowheads="1"/>
              </p:cNvSpPr>
              <p:nvPr/>
            </p:nvSpPr>
            <p:spPr bwMode="auto">
              <a:xfrm>
                <a:off x="3285" y="3575"/>
                <a:ext cx="32" cy="40"/>
              </a:xfrm>
              <a:prstGeom prst="ellipse">
                <a:avLst/>
              </a:prstGeom>
              <a:solidFill>
                <a:schemeClr val="bg2"/>
              </a:solidFill>
              <a:ln w="25400">
                <a:solidFill>
                  <a:schemeClr val="bg2"/>
                </a:solidFill>
                <a:round/>
                <a:headEnd/>
                <a:tailEnd/>
              </a:ln>
            </p:spPr>
            <p:txBody>
              <a:bodyPr/>
              <a:lstStyle/>
              <a:p>
                <a:endParaRPr lang="en-US"/>
              </a:p>
            </p:txBody>
          </p:sp>
        </p:grpSp>
        <p:grpSp>
          <p:nvGrpSpPr>
            <p:cNvPr id="185492" name="Group 755"/>
            <p:cNvGrpSpPr>
              <a:grpSpLocks/>
            </p:cNvGrpSpPr>
            <p:nvPr/>
          </p:nvGrpSpPr>
          <p:grpSpPr bwMode="auto">
            <a:xfrm>
              <a:off x="4203" y="3272"/>
              <a:ext cx="32" cy="343"/>
              <a:chOff x="4203" y="3272"/>
              <a:chExt cx="32" cy="343"/>
            </a:xfrm>
          </p:grpSpPr>
          <p:sp>
            <p:nvSpPr>
              <p:cNvPr id="185958" name="Oval 756"/>
              <p:cNvSpPr>
                <a:spLocks noChangeArrowheads="1"/>
              </p:cNvSpPr>
              <p:nvPr/>
            </p:nvSpPr>
            <p:spPr bwMode="auto">
              <a:xfrm>
                <a:off x="4203" y="3272"/>
                <a:ext cx="32" cy="32"/>
              </a:xfrm>
              <a:prstGeom prst="ellipse">
                <a:avLst/>
              </a:prstGeom>
              <a:solidFill>
                <a:schemeClr val="bg2"/>
              </a:solidFill>
              <a:ln w="9525">
                <a:solidFill>
                  <a:schemeClr val="bg2"/>
                </a:solidFill>
                <a:round/>
                <a:headEnd/>
                <a:tailEnd/>
              </a:ln>
            </p:spPr>
            <p:txBody>
              <a:bodyPr/>
              <a:lstStyle/>
              <a:p>
                <a:endParaRPr lang="en-US"/>
              </a:p>
            </p:txBody>
          </p:sp>
          <p:sp>
            <p:nvSpPr>
              <p:cNvPr id="185959" name="Oval 757"/>
              <p:cNvSpPr>
                <a:spLocks noChangeArrowheads="1"/>
              </p:cNvSpPr>
              <p:nvPr/>
            </p:nvSpPr>
            <p:spPr bwMode="auto">
              <a:xfrm>
                <a:off x="4203"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85960" name="Oval 758"/>
              <p:cNvSpPr>
                <a:spLocks noChangeArrowheads="1"/>
              </p:cNvSpPr>
              <p:nvPr/>
            </p:nvSpPr>
            <p:spPr bwMode="auto">
              <a:xfrm>
                <a:off x="4203" y="3575"/>
                <a:ext cx="32" cy="40"/>
              </a:xfrm>
              <a:prstGeom prst="ellipse">
                <a:avLst/>
              </a:prstGeom>
              <a:solidFill>
                <a:schemeClr val="bg2"/>
              </a:solidFill>
              <a:ln w="9525">
                <a:solidFill>
                  <a:schemeClr val="bg2"/>
                </a:solidFill>
                <a:round/>
                <a:headEnd/>
                <a:tailEnd/>
              </a:ln>
            </p:spPr>
            <p:txBody>
              <a:bodyPr/>
              <a:lstStyle/>
              <a:p>
                <a:endParaRPr lang="en-US"/>
              </a:p>
            </p:txBody>
          </p:sp>
          <p:sp>
            <p:nvSpPr>
              <p:cNvPr id="185961" name="Oval 759"/>
              <p:cNvSpPr>
                <a:spLocks noChangeArrowheads="1"/>
              </p:cNvSpPr>
              <p:nvPr/>
            </p:nvSpPr>
            <p:spPr bwMode="auto">
              <a:xfrm>
                <a:off x="4203" y="3575"/>
                <a:ext cx="32" cy="40"/>
              </a:xfrm>
              <a:prstGeom prst="ellipse">
                <a:avLst/>
              </a:prstGeom>
              <a:solidFill>
                <a:schemeClr val="bg2"/>
              </a:solidFill>
              <a:ln w="25400">
                <a:solidFill>
                  <a:schemeClr val="bg2"/>
                </a:solidFill>
                <a:round/>
                <a:headEnd/>
                <a:tailEnd/>
              </a:ln>
            </p:spPr>
            <p:txBody>
              <a:bodyPr/>
              <a:lstStyle/>
              <a:p>
                <a:endParaRPr lang="en-US"/>
              </a:p>
            </p:txBody>
          </p:sp>
        </p:grpSp>
        <p:grpSp>
          <p:nvGrpSpPr>
            <p:cNvPr id="185493" name="Group 760"/>
            <p:cNvGrpSpPr>
              <a:grpSpLocks/>
            </p:cNvGrpSpPr>
            <p:nvPr/>
          </p:nvGrpSpPr>
          <p:grpSpPr bwMode="auto">
            <a:xfrm>
              <a:off x="4658" y="3272"/>
              <a:ext cx="32" cy="343"/>
              <a:chOff x="4658" y="3272"/>
              <a:chExt cx="32" cy="343"/>
            </a:xfrm>
          </p:grpSpPr>
          <p:sp>
            <p:nvSpPr>
              <p:cNvPr id="185954" name="Oval 761"/>
              <p:cNvSpPr>
                <a:spLocks noChangeArrowheads="1"/>
              </p:cNvSpPr>
              <p:nvPr/>
            </p:nvSpPr>
            <p:spPr bwMode="auto">
              <a:xfrm>
                <a:off x="4658" y="3272"/>
                <a:ext cx="32" cy="32"/>
              </a:xfrm>
              <a:prstGeom prst="ellipse">
                <a:avLst/>
              </a:prstGeom>
              <a:solidFill>
                <a:schemeClr val="bg2"/>
              </a:solidFill>
              <a:ln w="9525">
                <a:solidFill>
                  <a:schemeClr val="bg2"/>
                </a:solidFill>
                <a:round/>
                <a:headEnd/>
                <a:tailEnd/>
              </a:ln>
            </p:spPr>
            <p:txBody>
              <a:bodyPr/>
              <a:lstStyle/>
              <a:p>
                <a:endParaRPr lang="en-US"/>
              </a:p>
            </p:txBody>
          </p:sp>
          <p:sp>
            <p:nvSpPr>
              <p:cNvPr id="185955" name="Oval 762"/>
              <p:cNvSpPr>
                <a:spLocks noChangeArrowheads="1"/>
              </p:cNvSpPr>
              <p:nvPr/>
            </p:nvSpPr>
            <p:spPr bwMode="auto">
              <a:xfrm>
                <a:off x="4658"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85956" name="Oval 763"/>
              <p:cNvSpPr>
                <a:spLocks noChangeArrowheads="1"/>
              </p:cNvSpPr>
              <p:nvPr/>
            </p:nvSpPr>
            <p:spPr bwMode="auto">
              <a:xfrm>
                <a:off x="4658" y="3575"/>
                <a:ext cx="32" cy="40"/>
              </a:xfrm>
              <a:prstGeom prst="ellipse">
                <a:avLst/>
              </a:prstGeom>
              <a:solidFill>
                <a:schemeClr val="bg2"/>
              </a:solidFill>
              <a:ln w="9525">
                <a:solidFill>
                  <a:schemeClr val="bg2"/>
                </a:solidFill>
                <a:round/>
                <a:headEnd/>
                <a:tailEnd/>
              </a:ln>
            </p:spPr>
            <p:txBody>
              <a:bodyPr/>
              <a:lstStyle/>
              <a:p>
                <a:endParaRPr lang="en-US"/>
              </a:p>
            </p:txBody>
          </p:sp>
          <p:sp>
            <p:nvSpPr>
              <p:cNvPr id="185957" name="Oval 764"/>
              <p:cNvSpPr>
                <a:spLocks noChangeArrowheads="1"/>
              </p:cNvSpPr>
              <p:nvPr/>
            </p:nvSpPr>
            <p:spPr bwMode="auto">
              <a:xfrm>
                <a:off x="4658" y="3575"/>
                <a:ext cx="32" cy="40"/>
              </a:xfrm>
              <a:prstGeom prst="ellipse">
                <a:avLst/>
              </a:prstGeom>
              <a:solidFill>
                <a:schemeClr val="bg2"/>
              </a:solidFill>
              <a:ln w="25400">
                <a:solidFill>
                  <a:schemeClr val="bg2"/>
                </a:solidFill>
                <a:round/>
                <a:headEnd/>
                <a:tailEnd/>
              </a:ln>
            </p:spPr>
            <p:txBody>
              <a:bodyPr/>
              <a:lstStyle/>
              <a:p>
                <a:endParaRPr lang="en-US"/>
              </a:p>
            </p:txBody>
          </p:sp>
        </p:grpSp>
        <p:grpSp>
          <p:nvGrpSpPr>
            <p:cNvPr id="185494" name="Group 765"/>
            <p:cNvGrpSpPr>
              <a:grpSpLocks/>
            </p:cNvGrpSpPr>
            <p:nvPr/>
          </p:nvGrpSpPr>
          <p:grpSpPr bwMode="auto">
            <a:xfrm>
              <a:off x="4251" y="2650"/>
              <a:ext cx="415" cy="56"/>
              <a:chOff x="4251" y="2650"/>
              <a:chExt cx="415" cy="56"/>
            </a:xfrm>
          </p:grpSpPr>
          <p:sp>
            <p:nvSpPr>
              <p:cNvPr id="185946" name="Freeform 766"/>
              <p:cNvSpPr>
                <a:spLocks/>
              </p:cNvSpPr>
              <p:nvPr/>
            </p:nvSpPr>
            <p:spPr bwMode="auto">
              <a:xfrm>
                <a:off x="4554"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5947" name="Group 767"/>
              <p:cNvGrpSpPr>
                <a:grpSpLocks/>
              </p:cNvGrpSpPr>
              <p:nvPr/>
            </p:nvGrpSpPr>
            <p:grpSpPr bwMode="auto">
              <a:xfrm>
                <a:off x="4251" y="2674"/>
                <a:ext cx="295" cy="1"/>
                <a:chOff x="4251" y="2674"/>
                <a:chExt cx="295" cy="1"/>
              </a:xfrm>
            </p:grpSpPr>
            <p:sp>
              <p:nvSpPr>
                <p:cNvPr id="185948" name="Line 768"/>
                <p:cNvSpPr>
                  <a:spLocks noChangeShapeType="1"/>
                </p:cNvSpPr>
                <p:nvPr/>
              </p:nvSpPr>
              <p:spPr bwMode="auto">
                <a:xfrm>
                  <a:off x="425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49" name="Line 769"/>
                <p:cNvSpPr>
                  <a:spLocks noChangeShapeType="1"/>
                </p:cNvSpPr>
                <p:nvPr/>
              </p:nvSpPr>
              <p:spPr bwMode="auto">
                <a:xfrm>
                  <a:off x="4307"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50" name="Line 770"/>
                <p:cNvSpPr>
                  <a:spLocks noChangeShapeType="1"/>
                </p:cNvSpPr>
                <p:nvPr/>
              </p:nvSpPr>
              <p:spPr bwMode="auto">
                <a:xfrm>
                  <a:off x="4363"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51" name="Line 771"/>
                <p:cNvSpPr>
                  <a:spLocks noChangeShapeType="1"/>
                </p:cNvSpPr>
                <p:nvPr/>
              </p:nvSpPr>
              <p:spPr bwMode="auto">
                <a:xfrm>
                  <a:off x="4419"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52" name="Line 772"/>
                <p:cNvSpPr>
                  <a:spLocks noChangeShapeType="1"/>
                </p:cNvSpPr>
                <p:nvPr/>
              </p:nvSpPr>
              <p:spPr bwMode="auto">
                <a:xfrm>
                  <a:off x="447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53" name="Line 773"/>
                <p:cNvSpPr>
                  <a:spLocks noChangeShapeType="1"/>
                </p:cNvSpPr>
                <p:nvPr/>
              </p:nvSpPr>
              <p:spPr bwMode="auto">
                <a:xfrm>
                  <a:off x="4530"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5495" name="Group 774"/>
            <p:cNvGrpSpPr>
              <a:grpSpLocks/>
            </p:cNvGrpSpPr>
            <p:nvPr/>
          </p:nvGrpSpPr>
          <p:grpSpPr bwMode="auto">
            <a:xfrm>
              <a:off x="4251" y="1733"/>
              <a:ext cx="415" cy="56"/>
              <a:chOff x="4251" y="1733"/>
              <a:chExt cx="415" cy="56"/>
            </a:xfrm>
          </p:grpSpPr>
          <p:sp>
            <p:nvSpPr>
              <p:cNvPr id="185938" name="Freeform 775"/>
              <p:cNvSpPr>
                <a:spLocks/>
              </p:cNvSpPr>
              <p:nvPr/>
            </p:nvSpPr>
            <p:spPr bwMode="auto">
              <a:xfrm>
                <a:off x="4554"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5939" name="Group 776"/>
              <p:cNvGrpSpPr>
                <a:grpSpLocks/>
              </p:cNvGrpSpPr>
              <p:nvPr/>
            </p:nvGrpSpPr>
            <p:grpSpPr bwMode="auto">
              <a:xfrm>
                <a:off x="4251" y="1757"/>
                <a:ext cx="295" cy="1"/>
                <a:chOff x="4251" y="1757"/>
                <a:chExt cx="295" cy="1"/>
              </a:xfrm>
            </p:grpSpPr>
            <p:sp>
              <p:nvSpPr>
                <p:cNvPr id="185940" name="Line 777"/>
                <p:cNvSpPr>
                  <a:spLocks noChangeShapeType="1"/>
                </p:cNvSpPr>
                <p:nvPr/>
              </p:nvSpPr>
              <p:spPr bwMode="auto">
                <a:xfrm>
                  <a:off x="4251"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41" name="Line 778"/>
                <p:cNvSpPr>
                  <a:spLocks noChangeShapeType="1"/>
                </p:cNvSpPr>
                <p:nvPr/>
              </p:nvSpPr>
              <p:spPr bwMode="auto">
                <a:xfrm>
                  <a:off x="4307"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42" name="Line 779"/>
                <p:cNvSpPr>
                  <a:spLocks noChangeShapeType="1"/>
                </p:cNvSpPr>
                <p:nvPr/>
              </p:nvSpPr>
              <p:spPr bwMode="auto">
                <a:xfrm>
                  <a:off x="4363"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43" name="Line 780"/>
                <p:cNvSpPr>
                  <a:spLocks noChangeShapeType="1"/>
                </p:cNvSpPr>
                <p:nvPr/>
              </p:nvSpPr>
              <p:spPr bwMode="auto">
                <a:xfrm>
                  <a:off x="4419"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44" name="Line 781"/>
                <p:cNvSpPr>
                  <a:spLocks noChangeShapeType="1"/>
                </p:cNvSpPr>
                <p:nvPr/>
              </p:nvSpPr>
              <p:spPr bwMode="auto">
                <a:xfrm>
                  <a:off x="447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45" name="Line 782"/>
                <p:cNvSpPr>
                  <a:spLocks noChangeShapeType="1"/>
                </p:cNvSpPr>
                <p:nvPr/>
              </p:nvSpPr>
              <p:spPr bwMode="auto">
                <a:xfrm>
                  <a:off x="4530"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5496" name="Group 783"/>
            <p:cNvGrpSpPr>
              <a:grpSpLocks/>
            </p:cNvGrpSpPr>
            <p:nvPr/>
          </p:nvGrpSpPr>
          <p:grpSpPr bwMode="auto">
            <a:xfrm>
              <a:off x="3325" y="3264"/>
              <a:ext cx="415" cy="56"/>
              <a:chOff x="3325" y="3264"/>
              <a:chExt cx="415" cy="56"/>
            </a:xfrm>
          </p:grpSpPr>
          <p:sp>
            <p:nvSpPr>
              <p:cNvPr id="185930" name="Freeform 784"/>
              <p:cNvSpPr>
                <a:spLocks/>
              </p:cNvSpPr>
              <p:nvPr/>
            </p:nvSpPr>
            <p:spPr bwMode="auto">
              <a:xfrm>
                <a:off x="3628" y="3264"/>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5931" name="Group 785"/>
              <p:cNvGrpSpPr>
                <a:grpSpLocks/>
              </p:cNvGrpSpPr>
              <p:nvPr/>
            </p:nvGrpSpPr>
            <p:grpSpPr bwMode="auto">
              <a:xfrm>
                <a:off x="3325" y="3288"/>
                <a:ext cx="295" cy="1"/>
                <a:chOff x="3325" y="3288"/>
                <a:chExt cx="295" cy="1"/>
              </a:xfrm>
            </p:grpSpPr>
            <p:sp>
              <p:nvSpPr>
                <p:cNvPr id="185932" name="Line 786"/>
                <p:cNvSpPr>
                  <a:spLocks noChangeShapeType="1"/>
                </p:cNvSpPr>
                <p:nvPr/>
              </p:nvSpPr>
              <p:spPr bwMode="auto">
                <a:xfrm>
                  <a:off x="3325"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33" name="Line 787"/>
                <p:cNvSpPr>
                  <a:spLocks noChangeShapeType="1"/>
                </p:cNvSpPr>
                <p:nvPr/>
              </p:nvSpPr>
              <p:spPr bwMode="auto">
                <a:xfrm>
                  <a:off x="3381"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34" name="Line 788"/>
                <p:cNvSpPr>
                  <a:spLocks noChangeShapeType="1"/>
                </p:cNvSpPr>
                <p:nvPr/>
              </p:nvSpPr>
              <p:spPr bwMode="auto">
                <a:xfrm>
                  <a:off x="3437"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35" name="Line 789"/>
                <p:cNvSpPr>
                  <a:spLocks noChangeShapeType="1"/>
                </p:cNvSpPr>
                <p:nvPr/>
              </p:nvSpPr>
              <p:spPr bwMode="auto">
                <a:xfrm>
                  <a:off x="3493" y="328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36" name="Line 790"/>
                <p:cNvSpPr>
                  <a:spLocks noChangeShapeType="1"/>
                </p:cNvSpPr>
                <p:nvPr/>
              </p:nvSpPr>
              <p:spPr bwMode="auto">
                <a:xfrm>
                  <a:off x="3548"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37" name="Line 791"/>
                <p:cNvSpPr>
                  <a:spLocks noChangeShapeType="1"/>
                </p:cNvSpPr>
                <p:nvPr/>
              </p:nvSpPr>
              <p:spPr bwMode="auto">
                <a:xfrm>
                  <a:off x="3604"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5497" name="Group 792"/>
            <p:cNvGrpSpPr>
              <a:grpSpLocks/>
            </p:cNvGrpSpPr>
            <p:nvPr/>
          </p:nvGrpSpPr>
          <p:grpSpPr bwMode="auto">
            <a:xfrm>
              <a:off x="3780" y="3256"/>
              <a:ext cx="415" cy="56"/>
              <a:chOff x="3780" y="3256"/>
              <a:chExt cx="415" cy="56"/>
            </a:xfrm>
          </p:grpSpPr>
          <p:sp>
            <p:nvSpPr>
              <p:cNvPr id="185922" name="Freeform 793"/>
              <p:cNvSpPr>
                <a:spLocks/>
              </p:cNvSpPr>
              <p:nvPr/>
            </p:nvSpPr>
            <p:spPr bwMode="auto">
              <a:xfrm>
                <a:off x="4083"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5923" name="Group 794"/>
              <p:cNvGrpSpPr>
                <a:grpSpLocks/>
              </p:cNvGrpSpPr>
              <p:nvPr/>
            </p:nvGrpSpPr>
            <p:grpSpPr bwMode="auto">
              <a:xfrm>
                <a:off x="3780" y="3288"/>
                <a:ext cx="295" cy="1"/>
                <a:chOff x="3780" y="3288"/>
                <a:chExt cx="295" cy="1"/>
              </a:xfrm>
            </p:grpSpPr>
            <p:sp>
              <p:nvSpPr>
                <p:cNvPr id="185924" name="Line 795"/>
                <p:cNvSpPr>
                  <a:spLocks noChangeShapeType="1"/>
                </p:cNvSpPr>
                <p:nvPr/>
              </p:nvSpPr>
              <p:spPr bwMode="auto">
                <a:xfrm>
                  <a:off x="3780"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25" name="Line 796"/>
                <p:cNvSpPr>
                  <a:spLocks noChangeShapeType="1"/>
                </p:cNvSpPr>
                <p:nvPr/>
              </p:nvSpPr>
              <p:spPr bwMode="auto">
                <a:xfrm>
                  <a:off x="3836"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26" name="Line 797"/>
                <p:cNvSpPr>
                  <a:spLocks noChangeShapeType="1"/>
                </p:cNvSpPr>
                <p:nvPr/>
              </p:nvSpPr>
              <p:spPr bwMode="auto">
                <a:xfrm>
                  <a:off x="3892"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27" name="Line 798"/>
                <p:cNvSpPr>
                  <a:spLocks noChangeShapeType="1"/>
                </p:cNvSpPr>
                <p:nvPr/>
              </p:nvSpPr>
              <p:spPr bwMode="auto">
                <a:xfrm>
                  <a:off x="3948"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28" name="Line 799"/>
                <p:cNvSpPr>
                  <a:spLocks noChangeShapeType="1"/>
                </p:cNvSpPr>
                <p:nvPr/>
              </p:nvSpPr>
              <p:spPr bwMode="auto">
                <a:xfrm>
                  <a:off x="4004" y="328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29" name="Line 800"/>
                <p:cNvSpPr>
                  <a:spLocks noChangeShapeType="1"/>
                </p:cNvSpPr>
                <p:nvPr/>
              </p:nvSpPr>
              <p:spPr bwMode="auto">
                <a:xfrm>
                  <a:off x="4059"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5498" name="Group 801"/>
            <p:cNvGrpSpPr>
              <a:grpSpLocks/>
            </p:cNvGrpSpPr>
            <p:nvPr/>
          </p:nvGrpSpPr>
          <p:grpSpPr bwMode="auto">
            <a:xfrm>
              <a:off x="4251" y="3256"/>
              <a:ext cx="415" cy="56"/>
              <a:chOff x="4251" y="3256"/>
              <a:chExt cx="415" cy="56"/>
            </a:xfrm>
          </p:grpSpPr>
          <p:sp>
            <p:nvSpPr>
              <p:cNvPr id="185914" name="Freeform 802"/>
              <p:cNvSpPr>
                <a:spLocks/>
              </p:cNvSpPr>
              <p:nvPr/>
            </p:nvSpPr>
            <p:spPr bwMode="auto">
              <a:xfrm>
                <a:off x="4554"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5915" name="Group 803"/>
              <p:cNvGrpSpPr>
                <a:grpSpLocks/>
              </p:cNvGrpSpPr>
              <p:nvPr/>
            </p:nvGrpSpPr>
            <p:grpSpPr bwMode="auto">
              <a:xfrm>
                <a:off x="4251" y="3288"/>
                <a:ext cx="295" cy="1"/>
                <a:chOff x="4251" y="3288"/>
                <a:chExt cx="295" cy="1"/>
              </a:xfrm>
            </p:grpSpPr>
            <p:sp>
              <p:nvSpPr>
                <p:cNvPr id="185916" name="Line 804"/>
                <p:cNvSpPr>
                  <a:spLocks noChangeShapeType="1"/>
                </p:cNvSpPr>
                <p:nvPr/>
              </p:nvSpPr>
              <p:spPr bwMode="auto">
                <a:xfrm>
                  <a:off x="4251"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17" name="Line 805"/>
                <p:cNvSpPr>
                  <a:spLocks noChangeShapeType="1"/>
                </p:cNvSpPr>
                <p:nvPr/>
              </p:nvSpPr>
              <p:spPr bwMode="auto">
                <a:xfrm>
                  <a:off x="4307"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18" name="Line 806"/>
                <p:cNvSpPr>
                  <a:spLocks noChangeShapeType="1"/>
                </p:cNvSpPr>
                <p:nvPr/>
              </p:nvSpPr>
              <p:spPr bwMode="auto">
                <a:xfrm>
                  <a:off x="4363"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19" name="Line 807"/>
                <p:cNvSpPr>
                  <a:spLocks noChangeShapeType="1"/>
                </p:cNvSpPr>
                <p:nvPr/>
              </p:nvSpPr>
              <p:spPr bwMode="auto">
                <a:xfrm>
                  <a:off x="4419"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20" name="Line 808"/>
                <p:cNvSpPr>
                  <a:spLocks noChangeShapeType="1"/>
                </p:cNvSpPr>
                <p:nvPr/>
              </p:nvSpPr>
              <p:spPr bwMode="auto">
                <a:xfrm>
                  <a:off x="4475"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21" name="Line 809"/>
                <p:cNvSpPr>
                  <a:spLocks noChangeShapeType="1"/>
                </p:cNvSpPr>
                <p:nvPr/>
              </p:nvSpPr>
              <p:spPr bwMode="auto">
                <a:xfrm>
                  <a:off x="4530"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5499" name="Group 810"/>
            <p:cNvGrpSpPr>
              <a:grpSpLocks/>
            </p:cNvGrpSpPr>
            <p:nvPr/>
          </p:nvGrpSpPr>
          <p:grpSpPr bwMode="auto">
            <a:xfrm>
              <a:off x="3325" y="3567"/>
              <a:ext cx="415" cy="56"/>
              <a:chOff x="3325" y="3567"/>
              <a:chExt cx="415" cy="56"/>
            </a:xfrm>
          </p:grpSpPr>
          <p:sp>
            <p:nvSpPr>
              <p:cNvPr id="185906" name="Freeform 811"/>
              <p:cNvSpPr>
                <a:spLocks/>
              </p:cNvSpPr>
              <p:nvPr/>
            </p:nvSpPr>
            <p:spPr bwMode="auto">
              <a:xfrm>
                <a:off x="3628" y="3567"/>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5907" name="Group 812"/>
              <p:cNvGrpSpPr>
                <a:grpSpLocks/>
              </p:cNvGrpSpPr>
              <p:nvPr/>
            </p:nvGrpSpPr>
            <p:grpSpPr bwMode="auto">
              <a:xfrm>
                <a:off x="3325" y="3599"/>
                <a:ext cx="295" cy="1"/>
                <a:chOff x="3325" y="3599"/>
                <a:chExt cx="295" cy="1"/>
              </a:xfrm>
            </p:grpSpPr>
            <p:sp>
              <p:nvSpPr>
                <p:cNvPr id="185908" name="Line 813"/>
                <p:cNvSpPr>
                  <a:spLocks noChangeShapeType="1"/>
                </p:cNvSpPr>
                <p:nvPr/>
              </p:nvSpPr>
              <p:spPr bwMode="auto">
                <a:xfrm>
                  <a:off x="3325"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09" name="Line 814"/>
                <p:cNvSpPr>
                  <a:spLocks noChangeShapeType="1"/>
                </p:cNvSpPr>
                <p:nvPr/>
              </p:nvSpPr>
              <p:spPr bwMode="auto">
                <a:xfrm>
                  <a:off x="3381"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10" name="Line 815"/>
                <p:cNvSpPr>
                  <a:spLocks noChangeShapeType="1"/>
                </p:cNvSpPr>
                <p:nvPr/>
              </p:nvSpPr>
              <p:spPr bwMode="auto">
                <a:xfrm>
                  <a:off x="3437"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11" name="Line 816"/>
                <p:cNvSpPr>
                  <a:spLocks noChangeShapeType="1"/>
                </p:cNvSpPr>
                <p:nvPr/>
              </p:nvSpPr>
              <p:spPr bwMode="auto">
                <a:xfrm>
                  <a:off x="3493" y="3599"/>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12" name="Line 817"/>
                <p:cNvSpPr>
                  <a:spLocks noChangeShapeType="1"/>
                </p:cNvSpPr>
                <p:nvPr/>
              </p:nvSpPr>
              <p:spPr bwMode="auto">
                <a:xfrm>
                  <a:off x="3548"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13" name="Line 818"/>
                <p:cNvSpPr>
                  <a:spLocks noChangeShapeType="1"/>
                </p:cNvSpPr>
                <p:nvPr/>
              </p:nvSpPr>
              <p:spPr bwMode="auto">
                <a:xfrm>
                  <a:off x="3604" y="3599"/>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5500" name="Group 819"/>
            <p:cNvGrpSpPr>
              <a:grpSpLocks/>
            </p:cNvGrpSpPr>
            <p:nvPr/>
          </p:nvGrpSpPr>
          <p:grpSpPr bwMode="auto">
            <a:xfrm>
              <a:off x="3788" y="3567"/>
              <a:ext cx="415" cy="56"/>
              <a:chOff x="3788" y="3567"/>
              <a:chExt cx="415" cy="56"/>
            </a:xfrm>
          </p:grpSpPr>
          <p:sp>
            <p:nvSpPr>
              <p:cNvPr id="185898" name="Freeform 820"/>
              <p:cNvSpPr>
                <a:spLocks/>
              </p:cNvSpPr>
              <p:nvPr/>
            </p:nvSpPr>
            <p:spPr bwMode="auto">
              <a:xfrm>
                <a:off x="4091"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5899" name="Group 821"/>
              <p:cNvGrpSpPr>
                <a:grpSpLocks/>
              </p:cNvGrpSpPr>
              <p:nvPr/>
            </p:nvGrpSpPr>
            <p:grpSpPr bwMode="auto">
              <a:xfrm>
                <a:off x="3788" y="3591"/>
                <a:ext cx="295" cy="1"/>
                <a:chOff x="3788" y="3591"/>
                <a:chExt cx="295" cy="1"/>
              </a:xfrm>
            </p:grpSpPr>
            <p:sp>
              <p:nvSpPr>
                <p:cNvPr id="185900" name="Line 822"/>
                <p:cNvSpPr>
                  <a:spLocks noChangeShapeType="1"/>
                </p:cNvSpPr>
                <p:nvPr/>
              </p:nvSpPr>
              <p:spPr bwMode="auto">
                <a:xfrm>
                  <a:off x="3788"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01" name="Line 823"/>
                <p:cNvSpPr>
                  <a:spLocks noChangeShapeType="1"/>
                </p:cNvSpPr>
                <p:nvPr/>
              </p:nvSpPr>
              <p:spPr bwMode="auto">
                <a:xfrm>
                  <a:off x="3844"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02" name="Line 824"/>
                <p:cNvSpPr>
                  <a:spLocks noChangeShapeType="1"/>
                </p:cNvSpPr>
                <p:nvPr/>
              </p:nvSpPr>
              <p:spPr bwMode="auto">
                <a:xfrm>
                  <a:off x="3900"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03" name="Line 825"/>
                <p:cNvSpPr>
                  <a:spLocks noChangeShapeType="1"/>
                </p:cNvSpPr>
                <p:nvPr/>
              </p:nvSpPr>
              <p:spPr bwMode="auto">
                <a:xfrm>
                  <a:off x="3956"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04" name="Line 826"/>
                <p:cNvSpPr>
                  <a:spLocks noChangeShapeType="1"/>
                </p:cNvSpPr>
                <p:nvPr/>
              </p:nvSpPr>
              <p:spPr bwMode="auto">
                <a:xfrm>
                  <a:off x="4011"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905" name="Line 827"/>
                <p:cNvSpPr>
                  <a:spLocks noChangeShapeType="1"/>
                </p:cNvSpPr>
                <p:nvPr/>
              </p:nvSpPr>
              <p:spPr bwMode="auto">
                <a:xfrm>
                  <a:off x="4067" y="359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5501" name="Group 828"/>
            <p:cNvGrpSpPr>
              <a:grpSpLocks/>
            </p:cNvGrpSpPr>
            <p:nvPr/>
          </p:nvGrpSpPr>
          <p:grpSpPr bwMode="auto">
            <a:xfrm>
              <a:off x="4243" y="3567"/>
              <a:ext cx="415" cy="56"/>
              <a:chOff x="4243" y="3567"/>
              <a:chExt cx="415" cy="56"/>
            </a:xfrm>
          </p:grpSpPr>
          <p:sp>
            <p:nvSpPr>
              <p:cNvPr id="185890" name="Freeform 829"/>
              <p:cNvSpPr>
                <a:spLocks/>
              </p:cNvSpPr>
              <p:nvPr/>
            </p:nvSpPr>
            <p:spPr bwMode="auto">
              <a:xfrm>
                <a:off x="4546" y="3567"/>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5891" name="Group 830"/>
              <p:cNvGrpSpPr>
                <a:grpSpLocks/>
              </p:cNvGrpSpPr>
              <p:nvPr/>
            </p:nvGrpSpPr>
            <p:grpSpPr bwMode="auto">
              <a:xfrm>
                <a:off x="4243" y="3599"/>
                <a:ext cx="295" cy="1"/>
                <a:chOff x="4243" y="3599"/>
                <a:chExt cx="295" cy="1"/>
              </a:xfrm>
            </p:grpSpPr>
            <p:sp>
              <p:nvSpPr>
                <p:cNvPr id="185892" name="Line 831"/>
                <p:cNvSpPr>
                  <a:spLocks noChangeShapeType="1"/>
                </p:cNvSpPr>
                <p:nvPr/>
              </p:nvSpPr>
              <p:spPr bwMode="auto">
                <a:xfrm>
                  <a:off x="4243"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893" name="Line 832"/>
                <p:cNvSpPr>
                  <a:spLocks noChangeShapeType="1"/>
                </p:cNvSpPr>
                <p:nvPr/>
              </p:nvSpPr>
              <p:spPr bwMode="auto">
                <a:xfrm>
                  <a:off x="4299"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894" name="Line 833"/>
                <p:cNvSpPr>
                  <a:spLocks noChangeShapeType="1"/>
                </p:cNvSpPr>
                <p:nvPr/>
              </p:nvSpPr>
              <p:spPr bwMode="auto">
                <a:xfrm>
                  <a:off x="4355"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895" name="Line 834"/>
                <p:cNvSpPr>
                  <a:spLocks noChangeShapeType="1"/>
                </p:cNvSpPr>
                <p:nvPr/>
              </p:nvSpPr>
              <p:spPr bwMode="auto">
                <a:xfrm>
                  <a:off x="4411"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896" name="Line 835"/>
                <p:cNvSpPr>
                  <a:spLocks noChangeShapeType="1"/>
                </p:cNvSpPr>
                <p:nvPr/>
              </p:nvSpPr>
              <p:spPr bwMode="auto">
                <a:xfrm>
                  <a:off x="4467"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897" name="Line 836"/>
                <p:cNvSpPr>
                  <a:spLocks noChangeShapeType="1"/>
                </p:cNvSpPr>
                <p:nvPr/>
              </p:nvSpPr>
              <p:spPr bwMode="auto">
                <a:xfrm>
                  <a:off x="4522" y="3599"/>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5502" name="Group 837"/>
            <p:cNvGrpSpPr>
              <a:grpSpLocks/>
            </p:cNvGrpSpPr>
            <p:nvPr/>
          </p:nvGrpSpPr>
          <p:grpSpPr bwMode="auto">
            <a:xfrm>
              <a:off x="3788" y="2376"/>
              <a:ext cx="886" cy="290"/>
              <a:chOff x="3788" y="2376"/>
              <a:chExt cx="886" cy="290"/>
            </a:xfrm>
          </p:grpSpPr>
          <p:sp>
            <p:nvSpPr>
              <p:cNvPr id="185888" name="Freeform 838"/>
              <p:cNvSpPr>
                <a:spLocks/>
              </p:cNvSpPr>
              <p:nvPr/>
            </p:nvSpPr>
            <p:spPr bwMode="auto">
              <a:xfrm>
                <a:off x="4530" y="2594"/>
                <a:ext cx="144" cy="72"/>
              </a:xfrm>
              <a:custGeom>
                <a:avLst/>
                <a:gdLst>
                  <a:gd name="T0" fmla="*/ 144 w 144"/>
                  <a:gd name="T1" fmla="*/ 72 h 72"/>
                  <a:gd name="T2" fmla="*/ 0 w 144"/>
                  <a:gd name="T3" fmla="*/ 64 h 72"/>
                  <a:gd name="T4" fmla="*/ 16 w 144"/>
                  <a:gd name="T5" fmla="*/ 32 h 72"/>
                  <a:gd name="T6" fmla="*/ 24 w 144"/>
                  <a:gd name="T7" fmla="*/ 0 h 72"/>
                  <a:gd name="T8" fmla="*/ 144 w 144"/>
                  <a:gd name="T9" fmla="*/ 72 h 72"/>
                  <a:gd name="T10" fmla="*/ 0 60000 65536"/>
                  <a:gd name="T11" fmla="*/ 0 60000 65536"/>
                  <a:gd name="T12" fmla="*/ 0 60000 65536"/>
                  <a:gd name="T13" fmla="*/ 0 60000 65536"/>
                  <a:gd name="T14" fmla="*/ 0 60000 65536"/>
                  <a:gd name="T15" fmla="*/ 0 w 144"/>
                  <a:gd name="T16" fmla="*/ 0 h 72"/>
                  <a:gd name="T17" fmla="*/ 144 w 144"/>
                  <a:gd name="T18" fmla="*/ 72 h 72"/>
                </a:gdLst>
                <a:ahLst/>
                <a:cxnLst>
                  <a:cxn ang="T10">
                    <a:pos x="T0" y="T1"/>
                  </a:cxn>
                  <a:cxn ang="T11">
                    <a:pos x="T2" y="T3"/>
                  </a:cxn>
                  <a:cxn ang="T12">
                    <a:pos x="T4" y="T5"/>
                  </a:cxn>
                  <a:cxn ang="T13">
                    <a:pos x="T6" y="T7"/>
                  </a:cxn>
                  <a:cxn ang="T14">
                    <a:pos x="T8" y="T9"/>
                  </a:cxn>
                </a:cxnLst>
                <a:rect l="T15" t="T16" r="T17" b="T18"/>
                <a:pathLst>
                  <a:path w="144" h="72">
                    <a:moveTo>
                      <a:pt x="144" y="72"/>
                    </a:moveTo>
                    <a:lnTo>
                      <a:pt x="0" y="64"/>
                    </a:lnTo>
                    <a:lnTo>
                      <a:pt x="16" y="32"/>
                    </a:lnTo>
                    <a:lnTo>
                      <a:pt x="24" y="0"/>
                    </a:lnTo>
                    <a:lnTo>
                      <a:pt x="144" y="72"/>
                    </a:lnTo>
                    <a:close/>
                  </a:path>
                </a:pathLst>
              </a:custGeom>
              <a:solidFill>
                <a:schemeClr val="bg2"/>
              </a:solidFill>
              <a:ln w="9525">
                <a:solidFill>
                  <a:schemeClr val="bg2"/>
                </a:solidFill>
                <a:round/>
                <a:headEnd/>
                <a:tailEnd/>
              </a:ln>
            </p:spPr>
            <p:txBody>
              <a:bodyPr/>
              <a:lstStyle/>
              <a:p>
                <a:endParaRPr lang="en-US"/>
              </a:p>
            </p:txBody>
          </p:sp>
          <p:sp>
            <p:nvSpPr>
              <p:cNvPr id="185889" name="Line 839"/>
              <p:cNvSpPr>
                <a:spLocks noChangeShapeType="1"/>
              </p:cNvSpPr>
              <p:nvPr/>
            </p:nvSpPr>
            <p:spPr bwMode="auto">
              <a:xfrm>
                <a:off x="3788" y="2376"/>
                <a:ext cx="766" cy="25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503" name="Group 840"/>
            <p:cNvGrpSpPr>
              <a:grpSpLocks/>
            </p:cNvGrpSpPr>
            <p:nvPr/>
          </p:nvGrpSpPr>
          <p:grpSpPr bwMode="auto">
            <a:xfrm>
              <a:off x="3309" y="2084"/>
              <a:ext cx="1381" cy="1507"/>
              <a:chOff x="3309" y="2084"/>
              <a:chExt cx="1381" cy="1507"/>
            </a:xfrm>
          </p:grpSpPr>
          <p:sp>
            <p:nvSpPr>
              <p:cNvPr id="185886" name="Freeform 841"/>
              <p:cNvSpPr>
                <a:spLocks/>
              </p:cNvSpPr>
              <p:nvPr/>
            </p:nvSpPr>
            <p:spPr bwMode="auto">
              <a:xfrm>
                <a:off x="4570" y="2084"/>
                <a:ext cx="120" cy="119"/>
              </a:xfrm>
              <a:custGeom>
                <a:avLst/>
                <a:gdLst>
                  <a:gd name="T0" fmla="*/ 120 w 120"/>
                  <a:gd name="T1" fmla="*/ 0 h 119"/>
                  <a:gd name="T2" fmla="*/ 56 w 120"/>
                  <a:gd name="T3" fmla="*/ 119 h 119"/>
                  <a:gd name="T4" fmla="*/ 24 w 120"/>
                  <a:gd name="T5" fmla="*/ 96 h 119"/>
                  <a:gd name="T6" fmla="*/ 0 w 120"/>
                  <a:gd name="T7" fmla="*/ 72 h 119"/>
                  <a:gd name="T8" fmla="*/ 120 w 120"/>
                  <a:gd name="T9" fmla="*/ 0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120" y="0"/>
                    </a:moveTo>
                    <a:lnTo>
                      <a:pt x="56" y="119"/>
                    </a:lnTo>
                    <a:lnTo>
                      <a:pt x="24" y="96"/>
                    </a:lnTo>
                    <a:lnTo>
                      <a:pt x="0" y="72"/>
                    </a:lnTo>
                    <a:lnTo>
                      <a:pt x="120" y="0"/>
                    </a:lnTo>
                    <a:close/>
                  </a:path>
                </a:pathLst>
              </a:custGeom>
              <a:solidFill>
                <a:schemeClr val="bg2"/>
              </a:solidFill>
              <a:ln w="9525">
                <a:solidFill>
                  <a:schemeClr val="bg2"/>
                </a:solidFill>
                <a:round/>
                <a:headEnd/>
                <a:tailEnd/>
              </a:ln>
            </p:spPr>
            <p:txBody>
              <a:bodyPr/>
              <a:lstStyle/>
              <a:p>
                <a:endParaRPr lang="en-US"/>
              </a:p>
            </p:txBody>
          </p:sp>
          <p:sp>
            <p:nvSpPr>
              <p:cNvPr id="185887" name="Line 842"/>
              <p:cNvSpPr>
                <a:spLocks noChangeShapeType="1"/>
              </p:cNvSpPr>
              <p:nvPr/>
            </p:nvSpPr>
            <p:spPr bwMode="auto">
              <a:xfrm flipV="1">
                <a:off x="3309" y="2172"/>
                <a:ext cx="1291" cy="1419"/>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504" name="Group 843"/>
            <p:cNvGrpSpPr>
              <a:grpSpLocks/>
            </p:cNvGrpSpPr>
            <p:nvPr/>
          </p:nvGrpSpPr>
          <p:grpSpPr bwMode="auto">
            <a:xfrm>
              <a:off x="3773" y="2076"/>
              <a:ext cx="909" cy="893"/>
              <a:chOff x="3773" y="2076"/>
              <a:chExt cx="909" cy="893"/>
            </a:xfrm>
          </p:grpSpPr>
          <p:sp>
            <p:nvSpPr>
              <p:cNvPr id="185884" name="Freeform 844"/>
              <p:cNvSpPr>
                <a:spLocks/>
              </p:cNvSpPr>
              <p:nvPr/>
            </p:nvSpPr>
            <p:spPr bwMode="auto">
              <a:xfrm>
                <a:off x="4562" y="2850"/>
                <a:ext cx="120" cy="119"/>
              </a:xfrm>
              <a:custGeom>
                <a:avLst/>
                <a:gdLst>
                  <a:gd name="T0" fmla="*/ 120 w 120"/>
                  <a:gd name="T1" fmla="*/ 119 h 119"/>
                  <a:gd name="T2" fmla="*/ 0 w 120"/>
                  <a:gd name="T3" fmla="*/ 47 h 119"/>
                  <a:gd name="T4" fmla="*/ 24 w 120"/>
                  <a:gd name="T5" fmla="*/ 23 h 119"/>
                  <a:gd name="T6" fmla="*/ 48 w 120"/>
                  <a:gd name="T7" fmla="*/ 0 h 119"/>
                  <a:gd name="T8" fmla="*/ 120 w 120"/>
                  <a:gd name="T9" fmla="*/ 119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120" y="119"/>
                    </a:moveTo>
                    <a:lnTo>
                      <a:pt x="0" y="47"/>
                    </a:lnTo>
                    <a:lnTo>
                      <a:pt x="24" y="23"/>
                    </a:lnTo>
                    <a:lnTo>
                      <a:pt x="48" y="0"/>
                    </a:lnTo>
                    <a:lnTo>
                      <a:pt x="120" y="119"/>
                    </a:lnTo>
                    <a:close/>
                  </a:path>
                </a:pathLst>
              </a:custGeom>
              <a:solidFill>
                <a:schemeClr val="bg2"/>
              </a:solidFill>
              <a:ln w="9525">
                <a:solidFill>
                  <a:schemeClr val="bg2"/>
                </a:solidFill>
                <a:round/>
                <a:headEnd/>
                <a:tailEnd/>
              </a:ln>
            </p:spPr>
            <p:txBody>
              <a:bodyPr/>
              <a:lstStyle/>
              <a:p>
                <a:endParaRPr lang="en-US"/>
              </a:p>
            </p:txBody>
          </p:sp>
          <p:sp>
            <p:nvSpPr>
              <p:cNvPr id="185885" name="Line 845"/>
              <p:cNvSpPr>
                <a:spLocks noChangeShapeType="1"/>
              </p:cNvSpPr>
              <p:nvPr/>
            </p:nvSpPr>
            <p:spPr bwMode="auto">
              <a:xfrm>
                <a:off x="3773" y="2076"/>
                <a:ext cx="821" cy="80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505" name="Group 846"/>
            <p:cNvGrpSpPr>
              <a:grpSpLocks/>
            </p:cNvGrpSpPr>
            <p:nvPr/>
          </p:nvGrpSpPr>
          <p:grpSpPr bwMode="auto">
            <a:xfrm>
              <a:off x="3317" y="2379"/>
              <a:ext cx="910" cy="893"/>
              <a:chOff x="3317" y="2379"/>
              <a:chExt cx="910" cy="893"/>
            </a:xfrm>
          </p:grpSpPr>
          <p:sp>
            <p:nvSpPr>
              <p:cNvPr id="185882" name="Freeform 847"/>
              <p:cNvSpPr>
                <a:spLocks/>
              </p:cNvSpPr>
              <p:nvPr/>
            </p:nvSpPr>
            <p:spPr bwMode="auto">
              <a:xfrm>
                <a:off x="4107" y="3153"/>
                <a:ext cx="120" cy="119"/>
              </a:xfrm>
              <a:custGeom>
                <a:avLst/>
                <a:gdLst>
                  <a:gd name="T0" fmla="*/ 120 w 120"/>
                  <a:gd name="T1" fmla="*/ 119 h 119"/>
                  <a:gd name="T2" fmla="*/ 0 w 120"/>
                  <a:gd name="T3" fmla="*/ 48 h 119"/>
                  <a:gd name="T4" fmla="*/ 24 w 120"/>
                  <a:gd name="T5" fmla="*/ 24 h 119"/>
                  <a:gd name="T6" fmla="*/ 48 w 120"/>
                  <a:gd name="T7" fmla="*/ 0 h 119"/>
                  <a:gd name="T8" fmla="*/ 120 w 120"/>
                  <a:gd name="T9" fmla="*/ 119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120" y="119"/>
                    </a:moveTo>
                    <a:lnTo>
                      <a:pt x="0" y="48"/>
                    </a:lnTo>
                    <a:lnTo>
                      <a:pt x="24" y="24"/>
                    </a:lnTo>
                    <a:lnTo>
                      <a:pt x="48" y="0"/>
                    </a:lnTo>
                    <a:lnTo>
                      <a:pt x="120" y="119"/>
                    </a:lnTo>
                    <a:close/>
                  </a:path>
                </a:pathLst>
              </a:custGeom>
              <a:solidFill>
                <a:schemeClr val="bg2"/>
              </a:solidFill>
              <a:ln w="9525">
                <a:solidFill>
                  <a:schemeClr val="bg2"/>
                </a:solidFill>
                <a:round/>
                <a:headEnd/>
                <a:tailEnd/>
              </a:ln>
            </p:spPr>
            <p:txBody>
              <a:bodyPr/>
              <a:lstStyle/>
              <a:p>
                <a:endParaRPr lang="en-US"/>
              </a:p>
            </p:txBody>
          </p:sp>
          <p:sp>
            <p:nvSpPr>
              <p:cNvPr id="185883" name="Line 848"/>
              <p:cNvSpPr>
                <a:spLocks noChangeShapeType="1"/>
              </p:cNvSpPr>
              <p:nvPr/>
            </p:nvSpPr>
            <p:spPr bwMode="auto">
              <a:xfrm>
                <a:off x="3317" y="2379"/>
                <a:ext cx="822" cy="80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506" name="Group 849"/>
            <p:cNvGrpSpPr>
              <a:grpSpLocks/>
            </p:cNvGrpSpPr>
            <p:nvPr/>
          </p:nvGrpSpPr>
          <p:grpSpPr bwMode="auto">
            <a:xfrm>
              <a:off x="2878" y="1725"/>
              <a:ext cx="415" cy="56"/>
              <a:chOff x="2878" y="1725"/>
              <a:chExt cx="415" cy="56"/>
            </a:xfrm>
          </p:grpSpPr>
          <p:sp>
            <p:nvSpPr>
              <p:cNvPr id="185874" name="Freeform 850"/>
              <p:cNvSpPr>
                <a:spLocks/>
              </p:cNvSpPr>
              <p:nvPr/>
            </p:nvSpPr>
            <p:spPr bwMode="auto">
              <a:xfrm>
                <a:off x="3181" y="1725"/>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5875" name="Group 851"/>
              <p:cNvGrpSpPr>
                <a:grpSpLocks/>
              </p:cNvGrpSpPr>
              <p:nvPr/>
            </p:nvGrpSpPr>
            <p:grpSpPr bwMode="auto">
              <a:xfrm>
                <a:off x="2878" y="1757"/>
                <a:ext cx="295" cy="1"/>
                <a:chOff x="2878" y="1757"/>
                <a:chExt cx="295" cy="1"/>
              </a:xfrm>
            </p:grpSpPr>
            <p:sp>
              <p:nvSpPr>
                <p:cNvPr id="185876" name="Line 852"/>
                <p:cNvSpPr>
                  <a:spLocks noChangeShapeType="1"/>
                </p:cNvSpPr>
                <p:nvPr/>
              </p:nvSpPr>
              <p:spPr bwMode="auto">
                <a:xfrm>
                  <a:off x="2878"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877" name="Line 853"/>
                <p:cNvSpPr>
                  <a:spLocks noChangeShapeType="1"/>
                </p:cNvSpPr>
                <p:nvPr/>
              </p:nvSpPr>
              <p:spPr bwMode="auto">
                <a:xfrm>
                  <a:off x="2934"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878" name="Line 854"/>
                <p:cNvSpPr>
                  <a:spLocks noChangeShapeType="1"/>
                </p:cNvSpPr>
                <p:nvPr/>
              </p:nvSpPr>
              <p:spPr bwMode="auto">
                <a:xfrm>
                  <a:off x="2990" y="1757"/>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879" name="Line 855"/>
                <p:cNvSpPr>
                  <a:spLocks noChangeShapeType="1"/>
                </p:cNvSpPr>
                <p:nvPr/>
              </p:nvSpPr>
              <p:spPr bwMode="auto">
                <a:xfrm>
                  <a:off x="304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880" name="Line 856"/>
                <p:cNvSpPr>
                  <a:spLocks noChangeShapeType="1"/>
                </p:cNvSpPr>
                <p:nvPr/>
              </p:nvSpPr>
              <p:spPr bwMode="auto">
                <a:xfrm>
                  <a:off x="3101"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881" name="Line 857"/>
                <p:cNvSpPr>
                  <a:spLocks noChangeShapeType="1"/>
                </p:cNvSpPr>
                <p:nvPr/>
              </p:nvSpPr>
              <p:spPr bwMode="auto">
                <a:xfrm>
                  <a:off x="3157"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5507" name="Group 858"/>
            <p:cNvGrpSpPr>
              <a:grpSpLocks/>
            </p:cNvGrpSpPr>
            <p:nvPr/>
          </p:nvGrpSpPr>
          <p:grpSpPr bwMode="auto">
            <a:xfrm>
              <a:off x="2878" y="2036"/>
              <a:ext cx="415" cy="56"/>
              <a:chOff x="2878" y="2036"/>
              <a:chExt cx="415" cy="56"/>
            </a:xfrm>
          </p:grpSpPr>
          <p:sp>
            <p:nvSpPr>
              <p:cNvPr id="185866" name="Freeform 859"/>
              <p:cNvSpPr>
                <a:spLocks/>
              </p:cNvSpPr>
              <p:nvPr/>
            </p:nvSpPr>
            <p:spPr bwMode="auto">
              <a:xfrm>
                <a:off x="3181" y="2036"/>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5867" name="Group 860"/>
              <p:cNvGrpSpPr>
                <a:grpSpLocks/>
              </p:cNvGrpSpPr>
              <p:nvPr/>
            </p:nvGrpSpPr>
            <p:grpSpPr bwMode="auto">
              <a:xfrm>
                <a:off x="2878" y="2060"/>
                <a:ext cx="295" cy="1"/>
                <a:chOff x="2878" y="2060"/>
                <a:chExt cx="295" cy="1"/>
              </a:xfrm>
            </p:grpSpPr>
            <p:sp>
              <p:nvSpPr>
                <p:cNvPr id="185868" name="Line 861"/>
                <p:cNvSpPr>
                  <a:spLocks noChangeShapeType="1"/>
                </p:cNvSpPr>
                <p:nvPr/>
              </p:nvSpPr>
              <p:spPr bwMode="auto">
                <a:xfrm>
                  <a:off x="2878" y="206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869" name="Line 862"/>
                <p:cNvSpPr>
                  <a:spLocks noChangeShapeType="1"/>
                </p:cNvSpPr>
                <p:nvPr/>
              </p:nvSpPr>
              <p:spPr bwMode="auto">
                <a:xfrm>
                  <a:off x="2934" y="206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870" name="Line 863"/>
                <p:cNvSpPr>
                  <a:spLocks noChangeShapeType="1"/>
                </p:cNvSpPr>
                <p:nvPr/>
              </p:nvSpPr>
              <p:spPr bwMode="auto">
                <a:xfrm>
                  <a:off x="2990" y="2060"/>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871" name="Line 864"/>
                <p:cNvSpPr>
                  <a:spLocks noChangeShapeType="1"/>
                </p:cNvSpPr>
                <p:nvPr/>
              </p:nvSpPr>
              <p:spPr bwMode="auto">
                <a:xfrm>
                  <a:off x="3045" y="206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872" name="Line 865"/>
                <p:cNvSpPr>
                  <a:spLocks noChangeShapeType="1"/>
                </p:cNvSpPr>
                <p:nvPr/>
              </p:nvSpPr>
              <p:spPr bwMode="auto">
                <a:xfrm>
                  <a:off x="3101" y="206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873" name="Line 866"/>
                <p:cNvSpPr>
                  <a:spLocks noChangeShapeType="1"/>
                </p:cNvSpPr>
                <p:nvPr/>
              </p:nvSpPr>
              <p:spPr bwMode="auto">
                <a:xfrm>
                  <a:off x="3157" y="2060"/>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5508" name="Group 867"/>
            <p:cNvGrpSpPr>
              <a:grpSpLocks/>
            </p:cNvGrpSpPr>
            <p:nvPr/>
          </p:nvGrpSpPr>
          <p:grpSpPr bwMode="auto">
            <a:xfrm>
              <a:off x="2886" y="2339"/>
              <a:ext cx="415" cy="56"/>
              <a:chOff x="2886" y="2339"/>
              <a:chExt cx="415" cy="56"/>
            </a:xfrm>
          </p:grpSpPr>
          <p:sp>
            <p:nvSpPr>
              <p:cNvPr id="185858" name="Freeform 868"/>
              <p:cNvSpPr>
                <a:spLocks/>
              </p:cNvSpPr>
              <p:nvPr/>
            </p:nvSpPr>
            <p:spPr bwMode="auto">
              <a:xfrm>
                <a:off x="3189" y="2339"/>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5859" name="Group 869"/>
              <p:cNvGrpSpPr>
                <a:grpSpLocks/>
              </p:cNvGrpSpPr>
              <p:nvPr/>
            </p:nvGrpSpPr>
            <p:grpSpPr bwMode="auto">
              <a:xfrm>
                <a:off x="2886" y="2371"/>
                <a:ext cx="295" cy="1"/>
                <a:chOff x="2886" y="2371"/>
                <a:chExt cx="295" cy="1"/>
              </a:xfrm>
            </p:grpSpPr>
            <p:sp>
              <p:nvSpPr>
                <p:cNvPr id="185860" name="Line 870"/>
                <p:cNvSpPr>
                  <a:spLocks noChangeShapeType="1"/>
                </p:cNvSpPr>
                <p:nvPr/>
              </p:nvSpPr>
              <p:spPr bwMode="auto">
                <a:xfrm>
                  <a:off x="2886"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861" name="Line 871"/>
                <p:cNvSpPr>
                  <a:spLocks noChangeShapeType="1"/>
                </p:cNvSpPr>
                <p:nvPr/>
              </p:nvSpPr>
              <p:spPr bwMode="auto">
                <a:xfrm>
                  <a:off x="2942"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862" name="Line 872"/>
                <p:cNvSpPr>
                  <a:spLocks noChangeShapeType="1"/>
                </p:cNvSpPr>
                <p:nvPr/>
              </p:nvSpPr>
              <p:spPr bwMode="auto">
                <a:xfrm>
                  <a:off x="2998" y="237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863" name="Line 873"/>
                <p:cNvSpPr>
                  <a:spLocks noChangeShapeType="1"/>
                </p:cNvSpPr>
                <p:nvPr/>
              </p:nvSpPr>
              <p:spPr bwMode="auto">
                <a:xfrm>
                  <a:off x="3053"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864" name="Line 874"/>
                <p:cNvSpPr>
                  <a:spLocks noChangeShapeType="1"/>
                </p:cNvSpPr>
                <p:nvPr/>
              </p:nvSpPr>
              <p:spPr bwMode="auto">
                <a:xfrm>
                  <a:off x="3109"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865" name="Line 875"/>
                <p:cNvSpPr>
                  <a:spLocks noChangeShapeType="1"/>
                </p:cNvSpPr>
                <p:nvPr/>
              </p:nvSpPr>
              <p:spPr bwMode="auto">
                <a:xfrm>
                  <a:off x="3165"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5509" name="Group 876"/>
            <p:cNvGrpSpPr>
              <a:grpSpLocks/>
            </p:cNvGrpSpPr>
            <p:nvPr/>
          </p:nvGrpSpPr>
          <p:grpSpPr bwMode="auto">
            <a:xfrm>
              <a:off x="2878" y="2642"/>
              <a:ext cx="415" cy="56"/>
              <a:chOff x="2878" y="2642"/>
              <a:chExt cx="415" cy="56"/>
            </a:xfrm>
          </p:grpSpPr>
          <p:sp>
            <p:nvSpPr>
              <p:cNvPr id="185850" name="Freeform 877"/>
              <p:cNvSpPr>
                <a:spLocks/>
              </p:cNvSpPr>
              <p:nvPr/>
            </p:nvSpPr>
            <p:spPr bwMode="auto">
              <a:xfrm>
                <a:off x="3181" y="2642"/>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5851" name="Group 878"/>
              <p:cNvGrpSpPr>
                <a:grpSpLocks/>
              </p:cNvGrpSpPr>
              <p:nvPr/>
            </p:nvGrpSpPr>
            <p:grpSpPr bwMode="auto">
              <a:xfrm>
                <a:off x="2878" y="2674"/>
                <a:ext cx="295" cy="1"/>
                <a:chOff x="2878" y="2674"/>
                <a:chExt cx="295" cy="1"/>
              </a:xfrm>
            </p:grpSpPr>
            <p:sp>
              <p:nvSpPr>
                <p:cNvPr id="185852" name="Line 879"/>
                <p:cNvSpPr>
                  <a:spLocks noChangeShapeType="1"/>
                </p:cNvSpPr>
                <p:nvPr/>
              </p:nvSpPr>
              <p:spPr bwMode="auto">
                <a:xfrm>
                  <a:off x="287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853" name="Line 880"/>
                <p:cNvSpPr>
                  <a:spLocks noChangeShapeType="1"/>
                </p:cNvSpPr>
                <p:nvPr/>
              </p:nvSpPr>
              <p:spPr bwMode="auto">
                <a:xfrm>
                  <a:off x="2934"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854" name="Line 881"/>
                <p:cNvSpPr>
                  <a:spLocks noChangeShapeType="1"/>
                </p:cNvSpPr>
                <p:nvPr/>
              </p:nvSpPr>
              <p:spPr bwMode="auto">
                <a:xfrm>
                  <a:off x="2990" y="2674"/>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855" name="Line 882"/>
                <p:cNvSpPr>
                  <a:spLocks noChangeShapeType="1"/>
                </p:cNvSpPr>
                <p:nvPr/>
              </p:nvSpPr>
              <p:spPr bwMode="auto">
                <a:xfrm>
                  <a:off x="304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856" name="Line 883"/>
                <p:cNvSpPr>
                  <a:spLocks noChangeShapeType="1"/>
                </p:cNvSpPr>
                <p:nvPr/>
              </p:nvSpPr>
              <p:spPr bwMode="auto">
                <a:xfrm>
                  <a:off x="310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857" name="Line 884"/>
                <p:cNvSpPr>
                  <a:spLocks noChangeShapeType="1"/>
                </p:cNvSpPr>
                <p:nvPr/>
              </p:nvSpPr>
              <p:spPr bwMode="auto">
                <a:xfrm>
                  <a:off x="3157"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5510" name="Group 885"/>
            <p:cNvGrpSpPr>
              <a:grpSpLocks/>
            </p:cNvGrpSpPr>
            <p:nvPr/>
          </p:nvGrpSpPr>
          <p:grpSpPr bwMode="auto">
            <a:xfrm>
              <a:off x="2878" y="2953"/>
              <a:ext cx="415" cy="56"/>
              <a:chOff x="2878" y="2953"/>
              <a:chExt cx="415" cy="56"/>
            </a:xfrm>
          </p:grpSpPr>
          <p:sp>
            <p:nvSpPr>
              <p:cNvPr id="185842" name="Freeform 886"/>
              <p:cNvSpPr>
                <a:spLocks/>
              </p:cNvSpPr>
              <p:nvPr/>
            </p:nvSpPr>
            <p:spPr bwMode="auto">
              <a:xfrm>
                <a:off x="3181"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5843" name="Group 887"/>
              <p:cNvGrpSpPr>
                <a:grpSpLocks/>
              </p:cNvGrpSpPr>
              <p:nvPr/>
            </p:nvGrpSpPr>
            <p:grpSpPr bwMode="auto">
              <a:xfrm>
                <a:off x="2878" y="2985"/>
                <a:ext cx="295" cy="1"/>
                <a:chOff x="2878" y="2985"/>
                <a:chExt cx="295" cy="1"/>
              </a:xfrm>
            </p:grpSpPr>
            <p:sp>
              <p:nvSpPr>
                <p:cNvPr id="185844" name="Line 888"/>
                <p:cNvSpPr>
                  <a:spLocks noChangeShapeType="1"/>
                </p:cNvSpPr>
                <p:nvPr/>
              </p:nvSpPr>
              <p:spPr bwMode="auto">
                <a:xfrm>
                  <a:off x="2878"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845" name="Line 889"/>
                <p:cNvSpPr>
                  <a:spLocks noChangeShapeType="1"/>
                </p:cNvSpPr>
                <p:nvPr/>
              </p:nvSpPr>
              <p:spPr bwMode="auto">
                <a:xfrm>
                  <a:off x="2934"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846" name="Line 890"/>
                <p:cNvSpPr>
                  <a:spLocks noChangeShapeType="1"/>
                </p:cNvSpPr>
                <p:nvPr/>
              </p:nvSpPr>
              <p:spPr bwMode="auto">
                <a:xfrm>
                  <a:off x="2990" y="2985"/>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847" name="Line 891"/>
                <p:cNvSpPr>
                  <a:spLocks noChangeShapeType="1"/>
                </p:cNvSpPr>
                <p:nvPr/>
              </p:nvSpPr>
              <p:spPr bwMode="auto">
                <a:xfrm>
                  <a:off x="304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848" name="Line 892"/>
                <p:cNvSpPr>
                  <a:spLocks noChangeShapeType="1"/>
                </p:cNvSpPr>
                <p:nvPr/>
              </p:nvSpPr>
              <p:spPr bwMode="auto">
                <a:xfrm>
                  <a:off x="3101"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849" name="Line 893"/>
                <p:cNvSpPr>
                  <a:spLocks noChangeShapeType="1"/>
                </p:cNvSpPr>
                <p:nvPr/>
              </p:nvSpPr>
              <p:spPr bwMode="auto">
                <a:xfrm>
                  <a:off x="3157"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5511" name="Group 894"/>
            <p:cNvGrpSpPr>
              <a:grpSpLocks/>
            </p:cNvGrpSpPr>
            <p:nvPr/>
          </p:nvGrpSpPr>
          <p:grpSpPr bwMode="auto">
            <a:xfrm>
              <a:off x="2870" y="3256"/>
              <a:ext cx="415" cy="56"/>
              <a:chOff x="2870" y="3256"/>
              <a:chExt cx="415" cy="56"/>
            </a:xfrm>
          </p:grpSpPr>
          <p:sp>
            <p:nvSpPr>
              <p:cNvPr id="185834" name="Freeform 895"/>
              <p:cNvSpPr>
                <a:spLocks/>
              </p:cNvSpPr>
              <p:nvPr/>
            </p:nvSpPr>
            <p:spPr bwMode="auto">
              <a:xfrm>
                <a:off x="3173" y="3256"/>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5835" name="Group 896"/>
              <p:cNvGrpSpPr>
                <a:grpSpLocks/>
              </p:cNvGrpSpPr>
              <p:nvPr/>
            </p:nvGrpSpPr>
            <p:grpSpPr bwMode="auto">
              <a:xfrm>
                <a:off x="2870" y="3280"/>
                <a:ext cx="295" cy="1"/>
                <a:chOff x="2870" y="3280"/>
                <a:chExt cx="295" cy="1"/>
              </a:xfrm>
            </p:grpSpPr>
            <p:sp>
              <p:nvSpPr>
                <p:cNvPr id="185836" name="Line 897"/>
                <p:cNvSpPr>
                  <a:spLocks noChangeShapeType="1"/>
                </p:cNvSpPr>
                <p:nvPr/>
              </p:nvSpPr>
              <p:spPr bwMode="auto">
                <a:xfrm>
                  <a:off x="2870" y="328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837" name="Line 898"/>
                <p:cNvSpPr>
                  <a:spLocks noChangeShapeType="1"/>
                </p:cNvSpPr>
                <p:nvPr/>
              </p:nvSpPr>
              <p:spPr bwMode="auto">
                <a:xfrm>
                  <a:off x="2926" y="328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838" name="Line 899"/>
                <p:cNvSpPr>
                  <a:spLocks noChangeShapeType="1"/>
                </p:cNvSpPr>
                <p:nvPr/>
              </p:nvSpPr>
              <p:spPr bwMode="auto">
                <a:xfrm>
                  <a:off x="2982" y="328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839" name="Line 900"/>
                <p:cNvSpPr>
                  <a:spLocks noChangeShapeType="1"/>
                </p:cNvSpPr>
                <p:nvPr/>
              </p:nvSpPr>
              <p:spPr bwMode="auto">
                <a:xfrm>
                  <a:off x="3037" y="328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840" name="Line 901"/>
                <p:cNvSpPr>
                  <a:spLocks noChangeShapeType="1"/>
                </p:cNvSpPr>
                <p:nvPr/>
              </p:nvSpPr>
              <p:spPr bwMode="auto">
                <a:xfrm>
                  <a:off x="3093" y="328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841" name="Line 902"/>
                <p:cNvSpPr>
                  <a:spLocks noChangeShapeType="1"/>
                </p:cNvSpPr>
                <p:nvPr/>
              </p:nvSpPr>
              <p:spPr bwMode="auto">
                <a:xfrm>
                  <a:off x="3149" y="3280"/>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5512" name="Group 903"/>
            <p:cNvGrpSpPr>
              <a:grpSpLocks/>
            </p:cNvGrpSpPr>
            <p:nvPr/>
          </p:nvGrpSpPr>
          <p:grpSpPr bwMode="auto">
            <a:xfrm>
              <a:off x="2870" y="3567"/>
              <a:ext cx="415" cy="56"/>
              <a:chOff x="2870" y="3567"/>
              <a:chExt cx="415" cy="56"/>
            </a:xfrm>
          </p:grpSpPr>
          <p:sp>
            <p:nvSpPr>
              <p:cNvPr id="185826" name="Freeform 904"/>
              <p:cNvSpPr>
                <a:spLocks/>
              </p:cNvSpPr>
              <p:nvPr/>
            </p:nvSpPr>
            <p:spPr bwMode="auto">
              <a:xfrm>
                <a:off x="3173"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5827" name="Group 905"/>
              <p:cNvGrpSpPr>
                <a:grpSpLocks/>
              </p:cNvGrpSpPr>
              <p:nvPr/>
            </p:nvGrpSpPr>
            <p:grpSpPr bwMode="auto">
              <a:xfrm>
                <a:off x="2870" y="3591"/>
                <a:ext cx="295" cy="1"/>
                <a:chOff x="2870" y="3591"/>
                <a:chExt cx="295" cy="1"/>
              </a:xfrm>
            </p:grpSpPr>
            <p:sp>
              <p:nvSpPr>
                <p:cNvPr id="185828" name="Line 906"/>
                <p:cNvSpPr>
                  <a:spLocks noChangeShapeType="1"/>
                </p:cNvSpPr>
                <p:nvPr/>
              </p:nvSpPr>
              <p:spPr bwMode="auto">
                <a:xfrm>
                  <a:off x="2870"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829" name="Line 907"/>
                <p:cNvSpPr>
                  <a:spLocks noChangeShapeType="1"/>
                </p:cNvSpPr>
                <p:nvPr/>
              </p:nvSpPr>
              <p:spPr bwMode="auto">
                <a:xfrm>
                  <a:off x="2926"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830" name="Line 908"/>
                <p:cNvSpPr>
                  <a:spLocks noChangeShapeType="1"/>
                </p:cNvSpPr>
                <p:nvPr/>
              </p:nvSpPr>
              <p:spPr bwMode="auto">
                <a:xfrm>
                  <a:off x="2982"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831" name="Line 909"/>
                <p:cNvSpPr>
                  <a:spLocks noChangeShapeType="1"/>
                </p:cNvSpPr>
                <p:nvPr/>
              </p:nvSpPr>
              <p:spPr bwMode="auto">
                <a:xfrm>
                  <a:off x="3037"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832" name="Line 910"/>
                <p:cNvSpPr>
                  <a:spLocks noChangeShapeType="1"/>
                </p:cNvSpPr>
                <p:nvPr/>
              </p:nvSpPr>
              <p:spPr bwMode="auto">
                <a:xfrm>
                  <a:off x="3093"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833" name="Line 911"/>
                <p:cNvSpPr>
                  <a:spLocks noChangeShapeType="1"/>
                </p:cNvSpPr>
                <p:nvPr/>
              </p:nvSpPr>
              <p:spPr bwMode="auto">
                <a:xfrm>
                  <a:off x="3149" y="359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5513" name="Group 912"/>
            <p:cNvGrpSpPr>
              <a:grpSpLocks/>
            </p:cNvGrpSpPr>
            <p:nvPr/>
          </p:nvGrpSpPr>
          <p:grpSpPr bwMode="auto">
            <a:xfrm>
              <a:off x="2399" y="1765"/>
              <a:ext cx="1357" cy="1196"/>
              <a:chOff x="2399" y="1765"/>
              <a:chExt cx="1357" cy="1196"/>
            </a:xfrm>
          </p:grpSpPr>
          <p:sp>
            <p:nvSpPr>
              <p:cNvPr id="185824" name="Freeform 913"/>
              <p:cNvSpPr>
                <a:spLocks/>
              </p:cNvSpPr>
              <p:nvPr/>
            </p:nvSpPr>
            <p:spPr bwMode="auto">
              <a:xfrm>
                <a:off x="3636" y="2850"/>
                <a:ext cx="120" cy="111"/>
              </a:xfrm>
              <a:custGeom>
                <a:avLst/>
                <a:gdLst>
                  <a:gd name="T0" fmla="*/ 120 w 120"/>
                  <a:gd name="T1" fmla="*/ 111 h 111"/>
                  <a:gd name="T2" fmla="*/ 0 w 120"/>
                  <a:gd name="T3" fmla="*/ 47 h 111"/>
                  <a:gd name="T4" fmla="*/ 16 w 120"/>
                  <a:gd name="T5" fmla="*/ 23 h 111"/>
                  <a:gd name="T6" fmla="*/ 40 w 120"/>
                  <a:gd name="T7" fmla="*/ 0 h 111"/>
                  <a:gd name="T8" fmla="*/ 120 w 120"/>
                  <a:gd name="T9" fmla="*/ 111 h 111"/>
                  <a:gd name="T10" fmla="*/ 0 60000 65536"/>
                  <a:gd name="T11" fmla="*/ 0 60000 65536"/>
                  <a:gd name="T12" fmla="*/ 0 60000 65536"/>
                  <a:gd name="T13" fmla="*/ 0 60000 65536"/>
                  <a:gd name="T14" fmla="*/ 0 60000 65536"/>
                  <a:gd name="T15" fmla="*/ 0 w 120"/>
                  <a:gd name="T16" fmla="*/ 0 h 111"/>
                  <a:gd name="T17" fmla="*/ 120 w 120"/>
                  <a:gd name="T18" fmla="*/ 111 h 111"/>
                </a:gdLst>
                <a:ahLst/>
                <a:cxnLst>
                  <a:cxn ang="T10">
                    <a:pos x="T0" y="T1"/>
                  </a:cxn>
                  <a:cxn ang="T11">
                    <a:pos x="T2" y="T3"/>
                  </a:cxn>
                  <a:cxn ang="T12">
                    <a:pos x="T4" y="T5"/>
                  </a:cxn>
                  <a:cxn ang="T13">
                    <a:pos x="T6" y="T7"/>
                  </a:cxn>
                  <a:cxn ang="T14">
                    <a:pos x="T8" y="T9"/>
                  </a:cxn>
                </a:cxnLst>
                <a:rect l="T15" t="T16" r="T17" b="T18"/>
                <a:pathLst>
                  <a:path w="120" h="111">
                    <a:moveTo>
                      <a:pt x="120" y="111"/>
                    </a:moveTo>
                    <a:lnTo>
                      <a:pt x="0" y="47"/>
                    </a:lnTo>
                    <a:lnTo>
                      <a:pt x="16" y="23"/>
                    </a:lnTo>
                    <a:lnTo>
                      <a:pt x="40" y="0"/>
                    </a:lnTo>
                    <a:lnTo>
                      <a:pt x="120" y="111"/>
                    </a:lnTo>
                    <a:close/>
                  </a:path>
                </a:pathLst>
              </a:custGeom>
              <a:solidFill>
                <a:schemeClr val="bg2"/>
              </a:solidFill>
              <a:ln w="9525">
                <a:solidFill>
                  <a:schemeClr val="bg2"/>
                </a:solidFill>
                <a:round/>
                <a:headEnd/>
                <a:tailEnd/>
              </a:ln>
            </p:spPr>
            <p:txBody>
              <a:bodyPr/>
              <a:lstStyle/>
              <a:p>
                <a:endParaRPr lang="en-US"/>
              </a:p>
            </p:txBody>
          </p:sp>
          <p:sp>
            <p:nvSpPr>
              <p:cNvPr id="185825" name="Line 914"/>
              <p:cNvSpPr>
                <a:spLocks noChangeShapeType="1"/>
              </p:cNvSpPr>
              <p:nvPr/>
            </p:nvSpPr>
            <p:spPr bwMode="auto">
              <a:xfrm>
                <a:off x="2399" y="1765"/>
                <a:ext cx="1261" cy="111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514" name="Group 915"/>
            <p:cNvGrpSpPr>
              <a:grpSpLocks/>
            </p:cNvGrpSpPr>
            <p:nvPr/>
          </p:nvGrpSpPr>
          <p:grpSpPr bwMode="auto">
            <a:xfrm>
              <a:off x="2862" y="1765"/>
              <a:ext cx="1349" cy="1204"/>
              <a:chOff x="2862" y="1765"/>
              <a:chExt cx="1349" cy="1204"/>
            </a:xfrm>
          </p:grpSpPr>
          <p:sp>
            <p:nvSpPr>
              <p:cNvPr id="185822" name="Freeform 916"/>
              <p:cNvSpPr>
                <a:spLocks/>
              </p:cNvSpPr>
              <p:nvPr/>
            </p:nvSpPr>
            <p:spPr bwMode="auto">
              <a:xfrm>
                <a:off x="4091" y="2850"/>
                <a:ext cx="120" cy="119"/>
              </a:xfrm>
              <a:custGeom>
                <a:avLst/>
                <a:gdLst>
                  <a:gd name="T0" fmla="*/ 120 w 120"/>
                  <a:gd name="T1" fmla="*/ 119 h 119"/>
                  <a:gd name="T2" fmla="*/ 0 w 120"/>
                  <a:gd name="T3" fmla="*/ 55 h 119"/>
                  <a:gd name="T4" fmla="*/ 24 w 120"/>
                  <a:gd name="T5" fmla="*/ 23 h 119"/>
                  <a:gd name="T6" fmla="*/ 48 w 120"/>
                  <a:gd name="T7" fmla="*/ 0 h 119"/>
                  <a:gd name="T8" fmla="*/ 120 w 120"/>
                  <a:gd name="T9" fmla="*/ 119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120" y="119"/>
                    </a:moveTo>
                    <a:lnTo>
                      <a:pt x="0" y="55"/>
                    </a:lnTo>
                    <a:lnTo>
                      <a:pt x="24" y="23"/>
                    </a:lnTo>
                    <a:lnTo>
                      <a:pt x="48" y="0"/>
                    </a:lnTo>
                    <a:lnTo>
                      <a:pt x="120" y="119"/>
                    </a:lnTo>
                    <a:close/>
                  </a:path>
                </a:pathLst>
              </a:custGeom>
              <a:solidFill>
                <a:schemeClr val="bg2"/>
              </a:solidFill>
              <a:ln w="9525">
                <a:solidFill>
                  <a:schemeClr val="bg2"/>
                </a:solidFill>
                <a:round/>
                <a:headEnd/>
                <a:tailEnd/>
              </a:ln>
            </p:spPr>
            <p:txBody>
              <a:bodyPr/>
              <a:lstStyle/>
              <a:p>
                <a:endParaRPr lang="en-US"/>
              </a:p>
            </p:txBody>
          </p:sp>
          <p:sp>
            <p:nvSpPr>
              <p:cNvPr id="185823" name="Line 917"/>
              <p:cNvSpPr>
                <a:spLocks noChangeShapeType="1"/>
              </p:cNvSpPr>
              <p:nvPr/>
            </p:nvSpPr>
            <p:spPr bwMode="auto">
              <a:xfrm>
                <a:off x="2862" y="1765"/>
                <a:ext cx="1261" cy="111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515" name="Group 918"/>
            <p:cNvGrpSpPr>
              <a:grpSpLocks/>
            </p:cNvGrpSpPr>
            <p:nvPr/>
          </p:nvGrpSpPr>
          <p:grpSpPr bwMode="auto">
            <a:xfrm>
              <a:off x="2870" y="2990"/>
              <a:ext cx="886" cy="290"/>
              <a:chOff x="2870" y="2990"/>
              <a:chExt cx="886" cy="290"/>
            </a:xfrm>
          </p:grpSpPr>
          <p:sp>
            <p:nvSpPr>
              <p:cNvPr id="185820" name="Freeform 919"/>
              <p:cNvSpPr>
                <a:spLocks/>
              </p:cNvSpPr>
              <p:nvPr/>
            </p:nvSpPr>
            <p:spPr bwMode="auto">
              <a:xfrm>
                <a:off x="3612" y="3208"/>
                <a:ext cx="144" cy="72"/>
              </a:xfrm>
              <a:custGeom>
                <a:avLst/>
                <a:gdLst>
                  <a:gd name="T0" fmla="*/ 144 w 144"/>
                  <a:gd name="T1" fmla="*/ 72 h 72"/>
                  <a:gd name="T2" fmla="*/ 0 w 144"/>
                  <a:gd name="T3" fmla="*/ 64 h 72"/>
                  <a:gd name="T4" fmla="*/ 16 w 144"/>
                  <a:gd name="T5" fmla="*/ 32 h 72"/>
                  <a:gd name="T6" fmla="*/ 24 w 144"/>
                  <a:gd name="T7" fmla="*/ 0 h 72"/>
                  <a:gd name="T8" fmla="*/ 144 w 144"/>
                  <a:gd name="T9" fmla="*/ 72 h 72"/>
                  <a:gd name="T10" fmla="*/ 0 60000 65536"/>
                  <a:gd name="T11" fmla="*/ 0 60000 65536"/>
                  <a:gd name="T12" fmla="*/ 0 60000 65536"/>
                  <a:gd name="T13" fmla="*/ 0 60000 65536"/>
                  <a:gd name="T14" fmla="*/ 0 60000 65536"/>
                  <a:gd name="T15" fmla="*/ 0 w 144"/>
                  <a:gd name="T16" fmla="*/ 0 h 72"/>
                  <a:gd name="T17" fmla="*/ 144 w 144"/>
                  <a:gd name="T18" fmla="*/ 72 h 72"/>
                </a:gdLst>
                <a:ahLst/>
                <a:cxnLst>
                  <a:cxn ang="T10">
                    <a:pos x="T0" y="T1"/>
                  </a:cxn>
                  <a:cxn ang="T11">
                    <a:pos x="T2" y="T3"/>
                  </a:cxn>
                  <a:cxn ang="T12">
                    <a:pos x="T4" y="T5"/>
                  </a:cxn>
                  <a:cxn ang="T13">
                    <a:pos x="T6" y="T7"/>
                  </a:cxn>
                  <a:cxn ang="T14">
                    <a:pos x="T8" y="T9"/>
                  </a:cxn>
                </a:cxnLst>
                <a:rect l="T15" t="T16" r="T17" b="T18"/>
                <a:pathLst>
                  <a:path w="144" h="72">
                    <a:moveTo>
                      <a:pt x="144" y="72"/>
                    </a:moveTo>
                    <a:lnTo>
                      <a:pt x="0" y="64"/>
                    </a:lnTo>
                    <a:lnTo>
                      <a:pt x="16" y="32"/>
                    </a:lnTo>
                    <a:lnTo>
                      <a:pt x="24" y="0"/>
                    </a:lnTo>
                    <a:lnTo>
                      <a:pt x="144" y="72"/>
                    </a:lnTo>
                    <a:close/>
                  </a:path>
                </a:pathLst>
              </a:custGeom>
              <a:solidFill>
                <a:schemeClr val="bg2"/>
              </a:solidFill>
              <a:ln w="9525">
                <a:solidFill>
                  <a:schemeClr val="bg2"/>
                </a:solidFill>
                <a:round/>
                <a:headEnd/>
                <a:tailEnd/>
              </a:ln>
            </p:spPr>
            <p:txBody>
              <a:bodyPr/>
              <a:lstStyle/>
              <a:p>
                <a:endParaRPr lang="en-US"/>
              </a:p>
            </p:txBody>
          </p:sp>
          <p:sp>
            <p:nvSpPr>
              <p:cNvPr id="185821" name="Line 920"/>
              <p:cNvSpPr>
                <a:spLocks noChangeShapeType="1"/>
              </p:cNvSpPr>
              <p:nvPr/>
            </p:nvSpPr>
            <p:spPr bwMode="auto">
              <a:xfrm>
                <a:off x="2870" y="2990"/>
                <a:ext cx="766" cy="25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516" name="Group 921"/>
            <p:cNvGrpSpPr>
              <a:grpSpLocks/>
            </p:cNvGrpSpPr>
            <p:nvPr/>
          </p:nvGrpSpPr>
          <p:grpSpPr bwMode="auto">
            <a:xfrm>
              <a:off x="2393" y="2993"/>
              <a:ext cx="437" cy="598"/>
              <a:chOff x="2393" y="2993"/>
              <a:chExt cx="437" cy="598"/>
            </a:xfrm>
          </p:grpSpPr>
          <p:sp>
            <p:nvSpPr>
              <p:cNvPr id="185818" name="Freeform 922"/>
              <p:cNvSpPr>
                <a:spLocks/>
              </p:cNvSpPr>
              <p:nvPr/>
            </p:nvSpPr>
            <p:spPr bwMode="auto">
              <a:xfrm>
                <a:off x="2726" y="2993"/>
                <a:ext cx="104" cy="128"/>
              </a:xfrm>
              <a:custGeom>
                <a:avLst/>
                <a:gdLst>
                  <a:gd name="T0" fmla="*/ 104 w 104"/>
                  <a:gd name="T1" fmla="*/ 0 h 128"/>
                  <a:gd name="T2" fmla="*/ 56 w 104"/>
                  <a:gd name="T3" fmla="*/ 128 h 128"/>
                  <a:gd name="T4" fmla="*/ 24 w 104"/>
                  <a:gd name="T5" fmla="*/ 112 h 128"/>
                  <a:gd name="T6" fmla="*/ 0 w 104"/>
                  <a:gd name="T7" fmla="*/ 88 h 128"/>
                  <a:gd name="T8" fmla="*/ 104 w 104"/>
                  <a:gd name="T9" fmla="*/ 0 h 128"/>
                  <a:gd name="T10" fmla="*/ 0 60000 65536"/>
                  <a:gd name="T11" fmla="*/ 0 60000 65536"/>
                  <a:gd name="T12" fmla="*/ 0 60000 65536"/>
                  <a:gd name="T13" fmla="*/ 0 60000 65536"/>
                  <a:gd name="T14" fmla="*/ 0 60000 65536"/>
                  <a:gd name="T15" fmla="*/ 0 w 104"/>
                  <a:gd name="T16" fmla="*/ 0 h 128"/>
                  <a:gd name="T17" fmla="*/ 104 w 104"/>
                  <a:gd name="T18" fmla="*/ 128 h 128"/>
                </a:gdLst>
                <a:ahLst/>
                <a:cxnLst>
                  <a:cxn ang="T10">
                    <a:pos x="T0" y="T1"/>
                  </a:cxn>
                  <a:cxn ang="T11">
                    <a:pos x="T2" y="T3"/>
                  </a:cxn>
                  <a:cxn ang="T12">
                    <a:pos x="T4" y="T5"/>
                  </a:cxn>
                  <a:cxn ang="T13">
                    <a:pos x="T6" y="T7"/>
                  </a:cxn>
                  <a:cxn ang="T14">
                    <a:pos x="T8" y="T9"/>
                  </a:cxn>
                </a:cxnLst>
                <a:rect l="T15" t="T16" r="T17" b="T18"/>
                <a:pathLst>
                  <a:path w="104" h="128">
                    <a:moveTo>
                      <a:pt x="104" y="0"/>
                    </a:moveTo>
                    <a:lnTo>
                      <a:pt x="56" y="128"/>
                    </a:lnTo>
                    <a:lnTo>
                      <a:pt x="24" y="112"/>
                    </a:lnTo>
                    <a:lnTo>
                      <a:pt x="0" y="88"/>
                    </a:lnTo>
                    <a:lnTo>
                      <a:pt x="104" y="0"/>
                    </a:lnTo>
                    <a:close/>
                  </a:path>
                </a:pathLst>
              </a:custGeom>
              <a:solidFill>
                <a:schemeClr val="bg2"/>
              </a:solidFill>
              <a:ln w="9525">
                <a:solidFill>
                  <a:schemeClr val="bg2"/>
                </a:solidFill>
                <a:round/>
                <a:headEnd/>
                <a:tailEnd/>
              </a:ln>
            </p:spPr>
            <p:txBody>
              <a:bodyPr/>
              <a:lstStyle/>
              <a:p>
                <a:endParaRPr lang="en-US"/>
              </a:p>
            </p:txBody>
          </p:sp>
          <p:sp>
            <p:nvSpPr>
              <p:cNvPr id="185819" name="Line 923"/>
              <p:cNvSpPr>
                <a:spLocks noChangeShapeType="1"/>
              </p:cNvSpPr>
              <p:nvPr/>
            </p:nvSpPr>
            <p:spPr bwMode="auto">
              <a:xfrm flipV="1">
                <a:off x="2393" y="3097"/>
                <a:ext cx="362" cy="49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517" name="Group 924"/>
            <p:cNvGrpSpPr>
              <a:grpSpLocks/>
            </p:cNvGrpSpPr>
            <p:nvPr/>
          </p:nvGrpSpPr>
          <p:grpSpPr bwMode="auto">
            <a:xfrm>
              <a:off x="2854" y="2690"/>
              <a:ext cx="902" cy="596"/>
              <a:chOff x="2854" y="2690"/>
              <a:chExt cx="902" cy="596"/>
            </a:xfrm>
          </p:grpSpPr>
          <p:sp>
            <p:nvSpPr>
              <p:cNvPr id="185816" name="Freeform 925"/>
              <p:cNvSpPr>
                <a:spLocks/>
              </p:cNvSpPr>
              <p:nvPr/>
            </p:nvSpPr>
            <p:spPr bwMode="auto">
              <a:xfrm>
                <a:off x="3620" y="2690"/>
                <a:ext cx="136" cy="104"/>
              </a:xfrm>
              <a:custGeom>
                <a:avLst/>
                <a:gdLst>
                  <a:gd name="T0" fmla="*/ 136 w 136"/>
                  <a:gd name="T1" fmla="*/ 0 h 104"/>
                  <a:gd name="T2" fmla="*/ 40 w 136"/>
                  <a:gd name="T3" fmla="*/ 104 h 104"/>
                  <a:gd name="T4" fmla="*/ 24 w 136"/>
                  <a:gd name="T5" fmla="*/ 80 h 104"/>
                  <a:gd name="T6" fmla="*/ 0 w 136"/>
                  <a:gd name="T7" fmla="*/ 48 h 104"/>
                  <a:gd name="T8" fmla="*/ 136 w 136"/>
                  <a:gd name="T9" fmla="*/ 0 h 104"/>
                  <a:gd name="T10" fmla="*/ 0 60000 65536"/>
                  <a:gd name="T11" fmla="*/ 0 60000 65536"/>
                  <a:gd name="T12" fmla="*/ 0 60000 65536"/>
                  <a:gd name="T13" fmla="*/ 0 60000 65536"/>
                  <a:gd name="T14" fmla="*/ 0 60000 65536"/>
                  <a:gd name="T15" fmla="*/ 0 w 136"/>
                  <a:gd name="T16" fmla="*/ 0 h 104"/>
                  <a:gd name="T17" fmla="*/ 136 w 136"/>
                  <a:gd name="T18" fmla="*/ 104 h 104"/>
                </a:gdLst>
                <a:ahLst/>
                <a:cxnLst>
                  <a:cxn ang="T10">
                    <a:pos x="T0" y="T1"/>
                  </a:cxn>
                  <a:cxn ang="T11">
                    <a:pos x="T2" y="T3"/>
                  </a:cxn>
                  <a:cxn ang="T12">
                    <a:pos x="T4" y="T5"/>
                  </a:cxn>
                  <a:cxn ang="T13">
                    <a:pos x="T6" y="T7"/>
                  </a:cxn>
                  <a:cxn ang="T14">
                    <a:pos x="T8" y="T9"/>
                  </a:cxn>
                </a:cxnLst>
                <a:rect l="T15" t="T16" r="T17" b="T18"/>
                <a:pathLst>
                  <a:path w="136" h="104">
                    <a:moveTo>
                      <a:pt x="136" y="0"/>
                    </a:moveTo>
                    <a:lnTo>
                      <a:pt x="40" y="104"/>
                    </a:lnTo>
                    <a:lnTo>
                      <a:pt x="24" y="80"/>
                    </a:lnTo>
                    <a:lnTo>
                      <a:pt x="0" y="48"/>
                    </a:lnTo>
                    <a:lnTo>
                      <a:pt x="136" y="0"/>
                    </a:lnTo>
                    <a:close/>
                  </a:path>
                </a:pathLst>
              </a:custGeom>
              <a:solidFill>
                <a:schemeClr val="bg2"/>
              </a:solidFill>
              <a:ln w="9525">
                <a:solidFill>
                  <a:schemeClr val="bg2"/>
                </a:solidFill>
                <a:round/>
                <a:headEnd/>
                <a:tailEnd/>
              </a:ln>
            </p:spPr>
            <p:txBody>
              <a:bodyPr/>
              <a:lstStyle/>
              <a:p>
                <a:endParaRPr lang="en-US"/>
              </a:p>
            </p:txBody>
          </p:sp>
          <p:sp>
            <p:nvSpPr>
              <p:cNvPr id="185817" name="Line 926"/>
              <p:cNvSpPr>
                <a:spLocks noChangeShapeType="1"/>
              </p:cNvSpPr>
              <p:nvPr/>
            </p:nvSpPr>
            <p:spPr bwMode="auto">
              <a:xfrm flipV="1">
                <a:off x="2854" y="2766"/>
                <a:ext cx="798" cy="52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518" name="Group 927"/>
            <p:cNvGrpSpPr>
              <a:grpSpLocks/>
            </p:cNvGrpSpPr>
            <p:nvPr/>
          </p:nvGrpSpPr>
          <p:grpSpPr bwMode="auto">
            <a:xfrm>
              <a:off x="2862" y="1781"/>
              <a:ext cx="1349" cy="1188"/>
              <a:chOff x="2862" y="1781"/>
              <a:chExt cx="1349" cy="1188"/>
            </a:xfrm>
          </p:grpSpPr>
          <p:sp>
            <p:nvSpPr>
              <p:cNvPr id="185814" name="Freeform 928"/>
              <p:cNvSpPr>
                <a:spLocks/>
              </p:cNvSpPr>
              <p:nvPr/>
            </p:nvSpPr>
            <p:spPr bwMode="auto">
              <a:xfrm>
                <a:off x="4091" y="1781"/>
                <a:ext cx="120" cy="111"/>
              </a:xfrm>
              <a:custGeom>
                <a:avLst/>
                <a:gdLst>
                  <a:gd name="T0" fmla="*/ 120 w 120"/>
                  <a:gd name="T1" fmla="*/ 0 h 111"/>
                  <a:gd name="T2" fmla="*/ 40 w 120"/>
                  <a:gd name="T3" fmla="*/ 111 h 111"/>
                  <a:gd name="T4" fmla="*/ 16 w 120"/>
                  <a:gd name="T5" fmla="*/ 87 h 111"/>
                  <a:gd name="T6" fmla="*/ 0 w 120"/>
                  <a:gd name="T7" fmla="*/ 64 h 111"/>
                  <a:gd name="T8" fmla="*/ 120 w 120"/>
                  <a:gd name="T9" fmla="*/ 0 h 111"/>
                  <a:gd name="T10" fmla="*/ 0 60000 65536"/>
                  <a:gd name="T11" fmla="*/ 0 60000 65536"/>
                  <a:gd name="T12" fmla="*/ 0 60000 65536"/>
                  <a:gd name="T13" fmla="*/ 0 60000 65536"/>
                  <a:gd name="T14" fmla="*/ 0 60000 65536"/>
                  <a:gd name="T15" fmla="*/ 0 w 120"/>
                  <a:gd name="T16" fmla="*/ 0 h 111"/>
                  <a:gd name="T17" fmla="*/ 120 w 120"/>
                  <a:gd name="T18" fmla="*/ 111 h 111"/>
                </a:gdLst>
                <a:ahLst/>
                <a:cxnLst>
                  <a:cxn ang="T10">
                    <a:pos x="T0" y="T1"/>
                  </a:cxn>
                  <a:cxn ang="T11">
                    <a:pos x="T2" y="T3"/>
                  </a:cxn>
                  <a:cxn ang="T12">
                    <a:pos x="T4" y="T5"/>
                  </a:cxn>
                  <a:cxn ang="T13">
                    <a:pos x="T6" y="T7"/>
                  </a:cxn>
                  <a:cxn ang="T14">
                    <a:pos x="T8" y="T9"/>
                  </a:cxn>
                </a:cxnLst>
                <a:rect l="T15" t="T16" r="T17" b="T18"/>
                <a:pathLst>
                  <a:path w="120" h="111">
                    <a:moveTo>
                      <a:pt x="120" y="0"/>
                    </a:moveTo>
                    <a:lnTo>
                      <a:pt x="40" y="111"/>
                    </a:lnTo>
                    <a:lnTo>
                      <a:pt x="16" y="87"/>
                    </a:lnTo>
                    <a:lnTo>
                      <a:pt x="0" y="64"/>
                    </a:lnTo>
                    <a:lnTo>
                      <a:pt x="120" y="0"/>
                    </a:lnTo>
                    <a:close/>
                  </a:path>
                </a:pathLst>
              </a:custGeom>
              <a:solidFill>
                <a:schemeClr val="bg2"/>
              </a:solidFill>
              <a:ln w="9525">
                <a:solidFill>
                  <a:schemeClr val="bg2"/>
                </a:solidFill>
                <a:round/>
                <a:headEnd/>
                <a:tailEnd/>
              </a:ln>
            </p:spPr>
            <p:txBody>
              <a:bodyPr/>
              <a:lstStyle/>
              <a:p>
                <a:endParaRPr lang="en-US"/>
              </a:p>
            </p:txBody>
          </p:sp>
          <p:sp>
            <p:nvSpPr>
              <p:cNvPr id="185815" name="Line 929"/>
              <p:cNvSpPr>
                <a:spLocks noChangeShapeType="1"/>
              </p:cNvSpPr>
              <p:nvPr/>
            </p:nvSpPr>
            <p:spPr bwMode="auto">
              <a:xfrm flipV="1">
                <a:off x="2862" y="1863"/>
                <a:ext cx="1253" cy="1106"/>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519" name="Group 930"/>
            <p:cNvGrpSpPr>
              <a:grpSpLocks/>
            </p:cNvGrpSpPr>
            <p:nvPr/>
          </p:nvGrpSpPr>
          <p:grpSpPr bwMode="auto">
            <a:xfrm>
              <a:off x="1944" y="2687"/>
              <a:ext cx="886" cy="282"/>
              <a:chOff x="1944" y="2687"/>
              <a:chExt cx="886" cy="282"/>
            </a:xfrm>
          </p:grpSpPr>
          <p:sp>
            <p:nvSpPr>
              <p:cNvPr id="185812" name="Freeform 931"/>
              <p:cNvSpPr>
                <a:spLocks/>
              </p:cNvSpPr>
              <p:nvPr/>
            </p:nvSpPr>
            <p:spPr bwMode="auto">
              <a:xfrm>
                <a:off x="2694" y="2897"/>
                <a:ext cx="136" cy="72"/>
              </a:xfrm>
              <a:custGeom>
                <a:avLst/>
                <a:gdLst>
                  <a:gd name="T0" fmla="*/ 136 w 136"/>
                  <a:gd name="T1" fmla="*/ 72 h 72"/>
                  <a:gd name="T2" fmla="*/ 0 w 136"/>
                  <a:gd name="T3" fmla="*/ 64 h 72"/>
                  <a:gd name="T4" fmla="*/ 8 w 136"/>
                  <a:gd name="T5" fmla="*/ 32 h 72"/>
                  <a:gd name="T6" fmla="*/ 24 w 136"/>
                  <a:gd name="T7" fmla="*/ 0 h 72"/>
                  <a:gd name="T8" fmla="*/ 136 w 136"/>
                  <a:gd name="T9" fmla="*/ 72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72"/>
                    </a:moveTo>
                    <a:lnTo>
                      <a:pt x="0" y="64"/>
                    </a:lnTo>
                    <a:lnTo>
                      <a:pt x="8" y="32"/>
                    </a:lnTo>
                    <a:lnTo>
                      <a:pt x="24" y="0"/>
                    </a:lnTo>
                    <a:lnTo>
                      <a:pt x="136" y="72"/>
                    </a:lnTo>
                    <a:close/>
                  </a:path>
                </a:pathLst>
              </a:custGeom>
              <a:solidFill>
                <a:schemeClr val="bg2"/>
              </a:solidFill>
              <a:ln w="9525">
                <a:solidFill>
                  <a:schemeClr val="bg2"/>
                </a:solidFill>
                <a:round/>
                <a:headEnd/>
                <a:tailEnd/>
              </a:ln>
            </p:spPr>
            <p:txBody>
              <a:bodyPr/>
              <a:lstStyle/>
              <a:p>
                <a:endParaRPr lang="en-US"/>
              </a:p>
            </p:txBody>
          </p:sp>
          <p:sp>
            <p:nvSpPr>
              <p:cNvPr id="185813" name="Line 932"/>
              <p:cNvSpPr>
                <a:spLocks noChangeShapeType="1"/>
              </p:cNvSpPr>
              <p:nvPr/>
            </p:nvSpPr>
            <p:spPr bwMode="auto">
              <a:xfrm>
                <a:off x="1944" y="2687"/>
                <a:ext cx="766"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520" name="Group 933"/>
            <p:cNvGrpSpPr>
              <a:grpSpLocks/>
            </p:cNvGrpSpPr>
            <p:nvPr/>
          </p:nvGrpSpPr>
          <p:grpSpPr bwMode="auto">
            <a:xfrm>
              <a:off x="1944" y="2395"/>
              <a:ext cx="1357" cy="1196"/>
              <a:chOff x="1944" y="2395"/>
              <a:chExt cx="1357" cy="1196"/>
            </a:xfrm>
          </p:grpSpPr>
          <p:sp>
            <p:nvSpPr>
              <p:cNvPr id="185810" name="Freeform 934"/>
              <p:cNvSpPr>
                <a:spLocks/>
              </p:cNvSpPr>
              <p:nvPr/>
            </p:nvSpPr>
            <p:spPr bwMode="auto">
              <a:xfrm>
                <a:off x="3173" y="2395"/>
                <a:ext cx="128" cy="112"/>
              </a:xfrm>
              <a:custGeom>
                <a:avLst/>
                <a:gdLst>
                  <a:gd name="T0" fmla="*/ 128 w 128"/>
                  <a:gd name="T1" fmla="*/ 0 h 112"/>
                  <a:gd name="T2" fmla="*/ 48 w 128"/>
                  <a:gd name="T3" fmla="*/ 112 h 112"/>
                  <a:gd name="T4" fmla="*/ 24 w 128"/>
                  <a:gd name="T5" fmla="*/ 88 h 112"/>
                  <a:gd name="T6" fmla="*/ 0 w 128"/>
                  <a:gd name="T7" fmla="*/ 64 h 112"/>
                  <a:gd name="T8" fmla="*/ 128 w 128"/>
                  <a:gd name="T9" fmla="*/ 0 h 112"/>
                  <a:gd name="T10" fmla="*/ 0 60000 65536"/>
                  <a:gd name="T11" fmla="*/ 0 60000 65536"/>
                  <a:gd name="T12" fmla="*/ 0 60000 65536"/>
                  <a:gd name="T13" fmla="*/ 0 60000 65536"/>
                  <a:gd name="T14" fmla="*/ 0 60000 65536"/>
                  <a:gd name="T15" fmla="*/ 0 w 128"/>
                  <a:gd name="T16" fmla="*/ 0 h 112"/>
                  <a:gd name="T17" fmla="*/ 128 w 128"/>
                  <a:gd name="T18" fmla="*/ 112 h 112"/>
                </a:gdLst>
                <a:ahLst/>
                <a:cxnLst>
                  <a:cxn ang="T10">
                    <a:pos x="T0" y="T1"/>
                  </a:cxn>
                  <a:cxn ang="T11">
                    <a:pos x="T2" y="T3"/>
                  </a:cxn>
                  <a:cxn ang="T12">
                    <a:pos x="T4" y="T5"/>
                  </a:cxn>
                  <a:cxn ang="T13">
                    <a:pos x="T6" y="T7"/>
                  </a:cxn>
                  <a:cxn ang="T14">
                    <a:pos x="T8" y="T9"/>
                  </a:cxn>
                </a:cxnLst>
                <a:rect l="T15" t="T16" r="T17" b="T18"/>
                <a:pathLst>
                  <a:path w="128" h="112">
                    <a:moveTo>
                      <a:pt x="128" y="0"/>
                    </a:moveTo>
                    <a:lnTo>
                      <a:pt x="48" y="112"/>
                    </a:lnTo>
                    <a:lnTo>
                      <a:pt x="24" y="88"/>
                    </a:lnTo>
                    <a:lnTo>
                      <a:pt x="0" y="64"/>
                    </a:lnTo>
                    <a:lnTo>
                      <a:pt x="128" y="0"/>
                    </a:lnTo>
                    <a:close/>
                  </a:path>
                </a:pathLst>
              </a:custGeom>
              <a:solidFill>
                <a:schemeClr val="bg2"/>
              </a:solidFill>
              <a:ln w="9525">
                <a:solidFill>
                  <a:schemeClr val="bg2"/>
                </a:solidFill>
                <a:round/>
                <a:headEnd/>
                <a:tailEnd/>
              </a:ln>
            </p:spPr>
            <p:txBody>
              <a:bodyPr/>
              <a:lstStyle/>
              <a:p>
                <a:endParaRPr lang="en-US"/>
              </a:p>
            </p:txBody>
          </p:sp>
          <p:sp>
            <p:nvSpPr>
              <p:cNvPr id="185811" name="Line 935"/>
              <p:cNvSpPr>
                <a:spLocks noChangeShapeType="1"/>
              </p:cNvSpPr>
              <p:nvPr/>
            </p:nvSpPr>
            <p:spPr bwMode="auto">
              <a:xfrm flipV="1">
                <a:off x="1944" y="2477"/>
                <a:ext cx="1261" cy="111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521" name="Group 936"/>
            <p:cNvGrpSpPr>
              <a:grpSpLocks/>
            </p:cNvGrpSpPr>
            <p:nvPr/>
          </p:nvGrpSpPr>
          <p:grpSpPr bwMode="auto">
            <a:xfrm>
              <a:off x="3317" y="3293"/>
              <a:ext cx="886" cy="282"/>
              <a:chOff x="3317" y="3293"/>
              <a:chExt cx="886" cy="282"/>
            </a:xfrm>
          </p:grpSpPr>
          <p:sp>
            <p:nvSpPr>
              <p:cNvPr id="185808" name="Freeform 937"/>
              <p:cNvSpPr>
                <a:spLocks/>
              </p:cNvSpPr>
              <p:nvPr/>
            </p:nvSpPr>
            <p:spPr bwMode="auto">
              <a:xfrm>
                <a:off x="4067" y="3504"/>
                <a:ext cx="136" cy="71"/>
              </a:xfrm>
              <a:custGeom>
                <a:avLst/>
                <a:gdLst>
                  <a:gd name="T0" fmla="*/ 136 w 136"/>
                  <a:gd name="T1" fmla="*/ 71 h 71"/>
                  <a:gd name="T2" fmla="*/ 0 w 136"/>
                  <a:gd name="T3" fmla="*/ 63 h 71"/>
                  <a:gd name="T4" fmla="*/ 8 w 136"/>
                  <a:gd name="T5" fmla="*/ 32 h 71"/>
                  <a:gd name="T6" fmla="*/ 16 w 136"/>
                  <a:gd name="T7" fmla="*/ 0 h 71"/>
                  <a:gd name="T8" fmla="*/ 136 w 136"/>
                  <a:gd name="T9" fmla="*/ 71 h 71"/>
                  <a:gd name="T10" fmla="*/ 0 60000 65536"/>
                  <a:gd name="T11" fmla="*/ 0 60000 65536"/>
                  <a:gd name="T12" fmla="*/ 0 60000 65536"/>
                  <a:gd name="T13" fmla="*/ 0 60000 65536"/>
                  <a:gd name="T14" fmla="*/ 0 60000 65536"/>
                  <a:gd name="T15" fmla="*/ 0 w 136"/>
                  <a:gd name="T16" fmla="*/ 0 h 71"/>
                  <a:gd name="T17" fmla="*/ 136 w 136"/>
                  <a:gd name="T18" fmla="*/ 71 h 71"/>
                </a:gdLst>
                <a:ahLst/>
                <a:cxnLst>
                  <a:cxn ang="T10">
                    <a:pos x="T0" y="T1"/>
                  </a:cxn>
                  <a:cxn ang="T11">
                    <a:pos x="T2" y="T3"/>
                  </a:cxn>
                  <a:cxn ang="T12">
                    <a:pos x="T4" y="T5"/>
                  </a:cxn>
                  <a:cxn ang="T13">
                    <a:pos x="T6" y="T7"/>
                  </a:cxn>
                  <a:cxn ang="T14">
                    <a:pos x="T8" y="T9"/>
                  </a:cxn>
                </a:cxnLst>
                <a:rect l="T15" t="T16" r="T17" b="T18"/>
                <a:pathLst>
                  <a:path w="136" h="71">
                    <a:moveTo>
                      <a:pt x="136" y="71"/>
                    </a:moveTo>
                    <a:lnTo>
                      <a:pt x="0" y="63"/>
                    </a:lnTo>
                    <a:lnTo>
                      <a:pt x="8" y="32"/>
                    </a:lnTo>
                    <a:lnTo>
                      <a:pt x="16" y="0"/>
                    </a:lnTo>
                    <a:lnTo>
                      <a:pt x="136" y="71"/>
                    </a:lnTo>
                    <a:close/>
                  </a:path>
                </a:pathLst>
              </a:custGeom>
              <a:solidFill>
                <a:schemeClr val="bg2"/>
              </a:solidFill>
              <a:ln w="9525">
                <a:solidFill>
                  <a:schemeClr val="bg2"/>
                </a:solidFill>
                <a:round/>
                <a:headEnd/>
                <a:tailEnd/>
              </a:ln>
            </p:spPr>
            <p:txBody>
              <a:bodyPr/>
              <a:lstStyle/>
              <a:p>
                <a:endParaRPr lang="en-US"/>
              </a:p>
            </p:txBody>
          </p:sp>
          <p:sp>
            <p:nvSpPr>
              <p:cNvPr id="185809" name="Line 938"/>
              <p:cNvSpPr>
                <a:spLocks noChangeShapeType="1"/>
              </p:cNvSpPr>
              <p:nvPr/>
            </p:nvSpPr>
            <p:spPr bwMode="auto">
              <a:xfrm>
                <a:off x="3317" y="3293"/>
                <a:ext cx="766"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522" name="Group 939"/>
            <p:cNvGrpSpPr>
              <a:grpSpLocks/>
            </p:cNvGrpSpPr>
            <p:nvPr/>
          </p:nvGrpSpPr>
          <p:grpSpPr bwMode="auto">
            <a:xfrm>
              <a:off x="3317" y="2682"/>
              <a:ext cx="1349" cy="619"/>
              <a:chOff x="3317" y="2682"/>
              <a:chExt cx="1349" cy="619"/>
            </a:xfrm>
          </p:grpSpPr>
          <p:sp>
            <p:nvSpPr>
              <p:cNvPr id="185806" name="Freeform 940"/>
              <p:cNvSpPr>
                <a:spLocks/>
              </p:cNvSpPr>
              <p:nvPr/>
            </p:nvSpPr>
            <p:spPr bwMode="auto">
              <a:xfrm>
                <a:off x="4530" y="2682"/>
                <a:ext cx="136" cy="88"/>
              </a:xfrm>
              <a:custGeom>
                <a:avLst/>
                <a:gdLst>
                  <a:gd name="T0" fmla="*/ 136 w 136"/>
                  <a:gd name="T1" fmla="*/ 0 h 88"/>
                  <a:gd name="T2" fmla="*/ 32 w 136"/>
                  <a:gd name="T3" fmla="*/ 88 h 88"/>
                  <a:gd name="T4" fmla="*/ 16 w 136"/>
                  <a:gd name="T5" fmla="*/ 56 h 88"/>
                  <a:gd name="T6" fmla="*/ 0 w 136"/>
                  <a:gd name="T7" fmla="*/ 32 h 88"/>
                  <a:gd name="T8" fmla="*/ 136 w 136"/>
                  <a:gd name="T9" fmla="*/ 0 h 88"/>
                  <a:gd name="T10" fmla="*/ 0 60000 65536"/>
                  <a:gd name="T11" fmla="*/ 0 60000 65536"/>
                  <a:gd name="T12" fmla="*/ 0 60000 65536"/>
                  <a:gd name="T13" fmla="*/ 0 60000 65536"/>
                  <a:gd name="T14" fmla="*/ 0 60000 65536"/>
                  <a:gd name="T15" fmla="*/ 0 w 136"/>
                  <a:gd name="T16" fmla="*/ 0 h 88"/>
                  <a:gd name="T17" fmla="*/ 136 w 136"/>
                  <a:gd name="T18" fmla="*/ 88 h 88"/>
                </a:gdLst>
                <a:ahLst/>
                <a:cxnLst>
                  <a:cxn ang="T10">
                    <a:pos x="T0" y="T1"/>
                  </a:cxn>
                  <a:cxn ang="T11">
                    <a:pos x="T2" y="T3"/>
                  </a:cxn>
                  <a:cxn ang="T12">
                    <a:pos x="T4" y="T5"/>
                  </a:cxn>
                  <a:cxn ang="T13">
                    <a:pos x="T6" y="T7"/>
                  </a:cxn>
                  <a:cxn ang="T14">
                    <a:pos x="T8" y="T9"/>
                  </a:cxn>
                </a:cxnLst>
                <a:rect l="T15" t="T16" r="T17" b="T18"/>
                <a:pathLst>
                  <a:path w="136" h="88">
                    <a:moveTo>
                      <a:pt x="136" y="0"/>
                    </a:moveTo>
                    <a:lnTo>
                      <a:pt x="32" y="88"/>
                    </a:lnTo>
                    <a:lnTo>
                      <a:pt x="16" y="56"/>
                    </a:lnTo>
                    <a:lnTo>
                      <a:pt x="0" y="32"/>
                    </a:lnTo>
                    <a:lnTo>
                      <a:pt x="136" y="0"/>
                    </a:lnTo>
                    <a:close/>
                  </a:path>
                </a:pathLst>
              </a:custGeom>
              <a:solidFill>
                <a:schemeClr val="bg2"/>
              </a:solidFill>
              <a:ln w="9525">
                <a:solidFill>
                  <a:schemeClr val="bg2"/>
                </a:solidFill>
                <a:round/>
                <a:headEnd/>
                <a:tailEnd/>
              </a:ln>
            </p:spPr>
            <p:txBody>
              <a:bodyPr/>
              <a:lstStyle/>
              <a:p>
                <a:endParaRPr lang="en-US"/>
              </a:p>
            </p:txBody>
          </p:sp>
          <p:sp>
            <p:nvSpPr>
              <p:cNvPr id="185807" name="Line 941"/>
              <p:cNvSpPr>
                <a:spLocks noChangeShapeType="1"/>
              </p:cNvSpPr>
              <p:nvPr/>
            </p:nvSpPr>
            <p:spPr bwMode="auto">
              <a:xfrm flipV="1">
                <a:off x="3317" y="2736"/>
                <a:ext cx="1237" cy="56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523" name="Group 942"/>
            <p:cNvGrpSpPr>
              <a:grpSpLocks/>
            </p:cNvGrpSpPr>
            <p:nvPr/>
          </p:nvGrpSpPr>
          <p:grpSpPr bwMode="auto">
            <a:xfrm>
              <a:off x="3317" y="2387"/>
              <a:ext cx="886" cy="282"/>
              <a:chOff x="3317" y="2387"/>
              <a:chExt cx="886" cy="282"/>
            </a:xfrm>
          </p:grpSpPr>
          <p:sp>
            <p:nvSpPr>
              <p:cNvPr id="185804" name="Freeform 943"/>
              <p:cNvSpPr>
                <a:spLocks/>
              </p:cNvSpPr>
              <p:nvPr/>
            </p:nvSpPr>
            <p:spPr bwMode="auto">
              <a:xfrm>
                <a:off x="4067" y="2387"/>
                <a:ext cx="136" cy="72"/>
              </a:xfrm>
              <a:custGeom>
                <a:avLst/>
                <a:gdLst>
                  <a:gd name="T0" fmla="*/ 136 w 136"/>
                  <a:gd name="T1" fmla="*/ 0 h 72"/>
                  <a:gd name="T2" fmla="*/ 16 w 136"/>
                  <a:gd name="T3" fmla="*/ 72 h 72"/>
                  <a:gd name="T4" fmla="*/ 8 w 136"/>
                  <a:gd name="T5" fmla="*/ 40 h 72"/>
                  <a:gd name="T6" fmla="*/ 0 w 136"/>
                  <a:gd name="T7" fmla="*/ 8 h 72"/>
                  <a:gd name="T8" fmla="*/ 136 w 136"/>
                  <a:gd name="T9" fmla="*/ 0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0"/>
                    </a:moveTo>
                    <a:lnTo>
                      <a:pt x="16" y="72"/>
                    </a:lnTo>
                    <a:lnTo>
                      <a:pt x="8" y="40"/>
                    </a:lnTo>
                    <a:lnTo>
                      <a:pt x="0" y="8"/>
                    </a:lnTo>
                    <a:lnTo>
                      <a:pt x="136" y="0"/>
                    </a:lnTo>
                    <a:close/>
                  </a:path>
                </a:pathLst>
              </a:custGeom>
              <a:solidFill>
                <a:schemeClr val="bg2"/>
              </a:solidFill>
              <a:ln w="9525">
                <a:solidFill>
                  <a:schemeClr val="bg2"/>
                </a:solidFill>
                <a:round/>
                <a:headEnd/>
                <a:tailEnd/>
              </a:ln>
            </p:spPr>
            <p:txBody>
              <a:bodyPr/>
              <a:lstStyle/>
              <a:p>
                <a:endParaRPr lang="en-US"/>
              </a:p>
            </p:txBody>
          </p:sp>
          <p:sp>
            <p:nvSpPr>
              <p:cNvPr id="185805" name="Line 944"/>
              <p:cNvSpPr>
                <a:spLocks noChangeShapeType="1"/>
              </p:cNvSpPr>
              <p:nvPr/>
            </p:nvSpPr>
            <p:spPr bwMode="auto">
              <a:xfrm flipV="1">
                <a:off x="3317" y="2426"/>
                <a:ext cx="766" cy="243"/>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524" name="Group 945"/>
            <p:cNvGrpSpPr>
              <a:grpSpLocks/>
            </p:cNvGrpSpPr>
            <p:nvPr/>
          </p:nvGrpSpPr>
          <p:grpSpPr bwMode="auto">
            <a:xfrm>
              <a:off x="3780" y="2387"/>
              <a:ext cx="886" cy="282"/>
              <a:chOff x="3780" y="2387"/>
              <a:chExt cx="886" cy="282"/>
            </a:xfrm>
          </p:grpSpPr>
          <p:sp>
            <p:nvSpPr>
              <p:cNvPr id="185802" name="Freeform 946"/>
              <p:cNvSpPr>
                <a:spLocks/>
              </p:cNvSpPr>
              <p:nvPr/>
            </p:nvSpPr>
            <p:spPr bwMode="auto">
              <a:xfrm>
                <a:off x="4522" y="2387"/>
                <a:ext cx="144" cy="72"/>
              </a:xfrm>
              <a:custGeom>
                <a:avLst/>
                <a:gdLst>
                  <a:gd name="T0" fmla="*/ 144 w 144"/>
                  <a:gd name="T1" fmla="*/ 0 h 72"/>
                  <a:gd name="T2" fmla="*/ 24 w 144"/>
                  <a:gd name="T3" fmla="*/ 72 h 72"/>
                  <a:gd name="T4" fmla="*/ 16 w 144"/>
                  <a:gd name="T5" fmla="*/ 40 h 72"/>
                  <a:gd name="T6" fmla="*/ 0 w 144"/>
                  <a:gd name="T7" fmla="*/ 8 h 72"/>
                  <a:gd name="T8" fmla="*/ 144 w 144"/>
                  <a:gd name="T9" fmla="*/ 0 h 72"/>
                  <a:gd name="T10" fmla="*/ 0 60000 65536"/>
                  <a:gd name="T11" fmla="*/ 0 60000 65536"/>
                  <a:gd name="T12" fmla="*/ 0 60000 65536"/>
                  <a:gd name="T13" fmla="*/ 0 60000 65536"/>
                  <a:gd name="T14" fmla="*/ 0 60000 65536"/>
                  <a:gd name="T15" fmla="*/ 0 w 144"/>
                  <a:gd name="T16" fmla="*/ 0 h 72"/>
                  <a:gd name="T17" fmla="*/ 144 w 144"/>
                  <a:gd name="T18" fmla="*/ 72 h 72"/>
                </a:gdLst>
                <a:ahLst/>
                <a:cxnLst>
                  <a:cxn ang="T10">
                    <a:pos x="T0" y="T1"/>
                  </a:cxn>
                  <a:cxn ang="T11">
                    <a:pos x="T2" y="T3"/>
                  </a:cxn>
                  <a:cxn ang="T12">
                    <a:pos x="T4" y="T5"/>
                  </a:cxn>
                  <a:cxn ang="T13">
                    <a:pos x="T6" y="T7"/>
                  </a:cxn>
                  <a:cxn ang="T14">
                    <a:pos x="T8" y="T9"/>
                  </a:cxn>
                </a:cxnLst>
                <a:rect l="T15" t="T16" r="T17" b="T18"/>
                <a:pathLst>
                  <a:path w="144" h="72">
                    <a:moveTo>
                      <a:pt x="144" y="0"/>
                    </a:moveTo>
                    <a:lnTo>
                      <a:pt x="24" y="72"/>
                    </a:lnTo>
                    <a:lnTo>
                      <a:pt x="16" y="40"/>
                    </a:lnTo>
                    <a:lnTo>
                      <a:pt x="0" y="8"/>
                    </a:lnTo>
                    <a:lnTo>
                      <a:pt x="144" y="0"/>
                    </a:lnTo>
                    <a:close/>
                  </a:path>
                </a:pathLst>
              </a:custGeom>
              <a:solidFill>
                <a:schemeClr val="bg2"/>
              </a:solidFill>
              <a:ln w="9525">
                <a:solidFill>
                  <a:schemeClr val="bg2"/>
                </a:solidFill>
                <a:round/>
                <a:headEnd/>
                <a:tailEnd/>
              </a:ln>
            </p:spPr>
            <p:txBody>
              <a:bodyPr/>
              <a:lstStyle/>
              <a:p>
                <a:endParaRPr lang="en-US"/>
              </a:p>
            </p:txBody>
          </p:sp>
          <p:sp>
            <p:nvSpPr>
              <p:cNvPr id="185803" name="Line 947"/>
              <p:cNvSpPr>
                <a:spLocks noChangeShapeType="1"/>
              </p:cNvSpPr>
              <p:nvPr/>
            </p:nvSpPr>
            <p:spPr bwMode="auto">
              <a:xfrm flipV="1">
                <a:off x="3780" y="2426"/>
                <a:ext cx="766" cy="243"/>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525" name="Group 948"/>
            <p:cNvGrpSpPr>
              <a:grpSpLocks/>
            </p:cNvGrpSpPr>
            <p:nvPr/>
          </p:nvGrpSpPr>
          <p:grpSpPr bwMode="auto">
            <a:xfrm>
              <a:off x="1473" y="2993"/>
              <a:ext cx="886" cy="291"/>
              <a:chOff x="1473" y="2993"/>
              <a:chExt cx="886" cy="291"/>
            </a:xfrm>
          </p:grpSpPr>
          <p:sp>
            <p:nvSpPr>
              <p:cNvPr id="185800" name="Freeform 949"/>
              <p:cNvSpPr>
                <a:spLocks/>
              </p:cNvSpPr>
              <p:nvPr/>
            </p:nvSpPr>
            <p:spPr bwMode="auto">
              <a:xfrm>
                <a:off x="2223" y="2993"/>
                <a:ext cx="136" cy="72"/>
              </a:xfrm>
              <a:custGeom>
                <a:avLst/>
                <a:gdLst>
                  <a:gd name="T0" fmla="*/ 136 w 136"/>
                  <a:gd name="T1" fmla="*/ 0 h 72"/>
                  <a:gd name="T2" fmla="*/ 24 w 136"/>
                  <a:gd name="T3" fmla="*/ 72 h 72"/>
                  <a:gd name="T4" fmla="*/ 8 w 136"/>
                  <a:gd name="T5" fmla="*/ 40 h 72"/>
                  <a:gd name="T6" fmla="*/ 0 w 136"/>
                  <a:gd name="T7" fmla="*/ 8 h 72"/>
                  <a:gd name="T8" fmla="*/ 136 w 136"/>
                  <a:gd name="T9" fmla="*/ 0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0"/>
                    </a:moveTo>
                    <a:lnTo>
                      <a:pt x="24" y="72"/>
                    </a:lnTo>
                    <a:lnTo>
                      <a:pt x="8" y="40"/>
                    </a:lnTo>
                    <a:lnTo>
                      <a:pt x="0" y="8"/>
                    </a:lnTo>
                    <a:lnTo>
                      <a:pt x="136" y="0"/>
                    </a:lnTo>
                    <a:close/>
                  </a:path>
                </a:pathLst>
              </a:custGeom>
              <a:solidFill>
                <a:schemeClr val="bg2"/>
              </a:solidFill>
              <a:ln w="9525">
                <a:solidFill>
                  <a:schemeClr val="bg2"/>
                </a:solidFill>
                <a:round/>
                <a:headEnd/>
                <a:tailEnd/>
              </a:ln>
            </p:spPr>
            <p:txBody>
              <a:bodyPr/>
              <a:lstStyle/>
              <a:p>
                <a:endParaRPr lang="en-US"/>
              </a:p>
            </p:txBody>
          </p:sp>
          <p:sp>
            <p:nvSpPr>
              <p:cNvPr id="185801" name="Line 950"/>
              <p:cNvSpPr>
                <a:spLocks noChangeShapeType="1"/>
              </p:cNvSpPr>
              <p:nvPr/>
            </p:nvSpPr>
            <p:spPr bwMode="auto">
              <a:xfrm flipV="1">
                <a:off x="1473" y="3032"/>
                <a:ext cx="766" cy="25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526" name="Group 951"/>
            <p:cNvGrpSpPr>
              <a:grpSpLocks/>
            </p:cNvGrpSpPr>
            <p:nvPr/>
          </p:nvGrpSpPr>
          <p:grpSpPr bwMode="auto">
            <a:xfrm>
              <a:off x="1497" y="1765"/>
              <a:ext cx="878" cy="290"/>
              <a:chOff x="1497" y="1765"/>
              <a:chExt cx="878" cy="290"/>
            </a:xfrm>
          </p:grpSpPr>
          <p:sp>
            <p:nvSpPr>
              <p:cNvPr id="185798" name="Freeform 952"/>
              <p:cNvSpPr>
                <a:spLocks/>
              </p:cNvSpPr>
              <p:nvPr/>
            </p:nvSpPr>
            <p:spPr bwMode="auto">
              <a:xfrm>
                <a:off x="2239" y="1765"/>
                <a:ext cx="136" cy="72"/>
              </a:xfrm>
              <a:custGeom>
                <a:avLst/>
                <a:gdLst>
                  <a:gd name="T0" fmla="*/ 136 w 136"/>
                  <a:gd name="T1" fmla="*/ 0 h 72"/>
                  <a:gd name="T2" fmla="*/ 24 w 136"/>
                  <a:gd name="T3" fmla="*/ 72 h 72"/>
                  <a:gd name="T4" fmla="*/ 8 w 136"/>
                  <a:gd name="T5" fmla="*/ 40 h 72"/>
                  <a:gd name="T6" fmla="*/ 0 w 136"/>
                  <a:gd name="T7" fmla="*/ 8 h 72"/>
                  <a:gd name="T8" fmla="*/ 136 w 136"/>
                  <a:gd name="T9" fmla="*/ 0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0"/>
                    </a:moveTo>
                    <a:lnTo>
                      <a:pt x="24" y="72"/>
                    </a:lnTo>
                    <a:lnTo>
                      <a:pt x="8" y="40"/>
                    </a:lnTo>
                    <a:lnTo>
                      <a:pt x="0" y="8"/>
                    </a:lnTo>
                    <a:lnTo>
                      <a:pt x="136" y="0"/>
                    </a:lnTo>
                    <a:close/>
                  </a:path>
                </a:pathLst>
              </a:custGeom>
              <a:solidFill>
                <a:schemeClr val="bg2"/>
              </a:solidFill>
              <a:ln w="9525">
                <a:solidFill>
                  <a:schemeClr val="bg2"/>
                </a:solidFill>
                <a:round/>
                <a:headEnd/>
                <a:tailEnd/>
              </a:ln>
            </p:spPr>
            <p:txBody>
              <a:bodyPr/>
              <a:lstStyle/>
              <a:p>
                <a:endParaRPr lang="en-US"/>
              </a:p>
            </p:txBody>
          </p:sp>
          <p:sp>
            <p:nvSpPr>
              <p:cNvPr id="185799" name="Line 953"/>
              <p:cNvSpPr>
                <a:spLocks noChangeShapeType="1"/>
              </p:cNvSpPr>
              <p:nvPr/>
            </p:nvSpPr>
            <p:spPr bwMode="auto">
              <a:xfrm flipV="1">
                <a:off x="1497" y="1803"/>
                <a:ext cx="758" cy="25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527" name="Group 954"/>
            <p:cNvGrpSpPr>
              <a:grpSpLocks/>
            </p:cNvGrpSpPr>
            <p:nvPr/>
          </p:nvGrpSpPr>
          <p:grpSpPr bwMode="auto">
            <a:xfrm>
              <a:off x="1938" y="1765"/>
              <a:ext cx="892" cy="1507"/>
              <a:chOff x="1938" y="1765"/>
              <a:chExt cx="892" cy="1507"/>
            </a:xfrm>
          </p:grpSpPr>
          <p:sp>
            <p:nvSpPr>
              <p:cNvPr id="185796" name="Freeform 955"/>
              <p:cNvSpPr>
                <a:spLocks/>
              </p:cNvSpPr>
              <p:nvPr/>
            </p:nvSpPr>
            <p:spPr bwMode="auto">
              <a:xfrm>
                <a:off x="2726" y="3145"/>
                <a:ext cx="104" cy="127"/>
              </a:xfrm>
              <a:custGeom>
                <a:avLst/>
                <a:gdLst>
                  <a:gd name="T0" fmla="*/ 104 w 104"/>
                  <a:gd name="T1" fmla="*/ 127 h 127"/>
                  <a:gd name="T2" fmla="*/ 0 w 104"/>
                  <a:gd name="T3" fmla="*/ 32 h 127"/>
                  <a:gd name="T4" fmla="*/ 32 w 104"/>
                  <a:gd name="T5" fmla="*/ 16 h 127"/>
                  <a:gd name="T6" fmla="*/ 64 w 104"/>
                  <a:gd name="T7" fmla="*/ 0 h 127"/>
                  <a:gd name="T8" fmla="*/ 104 w 104"/>
                  <a:gd name="T9" fmla="*/ 127 h 127"/>
                  <a:gd name="T10" fmla="*/ 0 60000 65536"/>
                  <a:gd name="T11" fmla="*/ 0 60000 65536"/>
                  <a:gd name="T12" fmla="*/ 0 60000 65536"/>
                  <a:gd name="T13" fmla="*/ 0 60000 65536"/>
                  <a:gd name="T14" fmla="*/ 0 60000 65536"/>
                  <a:gd name="T15" fmla="*/ 0 w 104"/>
                  <a:gd name="T16" fmla="*/ 0 h 127"/>
                  <a:gd name="T17" fmla="*/ 104 w 104"/>
                  <a:gd name="T18" fmla="*/ 127 h 127"/>
                </a:gdLst>
                <a:ahLst/>
                <a:cxnLst>
                  <a:cxn ang="T10">
                    <a:pos x="T0" y="T1"/>
                  </a:cxn>
                  <a:cxn ang="T11">
                    <a:pos x="T2" y="T3"/>
                  </a:cxn>
                  <a:cxn ang="T12">
                    <a:pos x="T4" y="T5"/>
                  </a:cxn>
                  <a:cxn ang="T13">
                    <a:pos x="T6" y="T7"/>
                  </a:cxn>
                  <a:cxn ang="T14">
                    <a:pos x="T8" y="T9"/>
                  </a:cxn>
                </a:cxnLst>
                <a:rect l="T15" t="T16" r="T17" b="T18"/>
                <a:pathLst>
                  <a:path w="104" h="127">
                    <a:moveTo>
                      <a:pt x="104" y="127"/>
                    </a:moveTo>
                    <a:lnTo>
                      <a:pt x="0" y="32"/>
                    </a:lnTo>
                    <a:lnTo>
                      <a:pt x="32" y="16"/>
                    </a:lnTo>
                    <a:lnTo>
                      <a:pt x="64" y="0"/>
                    </a:lnTo>
                    <a:lnTo>
                      <a:pt x="104" y="127"/>
                    </a:lnTo>
                    <a:close/>
                  </a:path>
                </a:pathLst>
              </a:custGeom>
              <a:solidFill>
                <a:schemeClr val="bg2"/>
              </a:solidFill>
              <a:ln w="9525">
                <a:solidFill>
                  <a:schemeClr val="bg2"/>
                </a:solidFill>
                <a:round/>
                <a:headEnd/>
                <a:tailEnd/>
              </a:ln>
            </p:spPr>
            <p:txBody>
              <a:bodyPr/>
              <a:lstStyle/>
              <a:p>
                <a:endParaRPr lang="en-US"/>
              </a:p>
            </p:txBody>
          </p:sp>
          <p:sp>
            <p:nvSpPr>
              <p:cNvPr id="185797" name="Line 956"/>
              <p:cNvSpPr>
                <a:spLocks noChangeShapeType="1"/>
              </p:cNvSpPr>
              <p:nvPr/>
            </p:nvSpPr>
            <p:spPr bwMode="auto">
              <a:xfrm>
                <a:off x="1938" y="1765"/>
                <a:ext cx="823" cy="140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528" name="Group 957"/>
            <p:cNvGrpSpPr>
              <a:grpSpLocks/>
            </p:cNvGrpSpPr>
            <p:nvPr/>
          </p:nvGrpSpPr>
          <p:grpSpPr bwMode="auto">
            <a:xfrm>
              <a:off x="1482" y="1781"/>
              <a:ext cx="438" cy="263"/>
              <a:chOff x="1482" y="1781"/>
              <a:chExt cx="438" cy="263"/>
            </a:xfrm>
          </p:grpSpPr>
          <p:sp>
            <p:nvSpPr>
              <p:cNvPr id="185791" name="Freeform 958"/>
              <p:cNvSpPr>
                <a:spLocks/>
              </p:cNvSpPr>
              <p:nvPr/>
            </p:nvSpPr>
            <p:spPr bwMode="auto">
              <a:xfrm>
                <a:off x="1808" y="1964"/>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85792" name="Line 959"/>
              <p:cNvSpPr>
                <a:spLocks noChangeShapeType="1"/>
              </p:cNvSpPr>
              <p:nvPr/>
            </p:nvSpPr>
            <p:spPr bwMode="auto">
              <a:xfrm>
                <a:off x="1482" y="1781"/>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93" name="Line 960"/>
              <p:cNvSpPr>
                <a:spLocks noChangeShapeType="1"/>
              </p:cNvSpPr>
              <p:nvPr/>
            </p:nvSpPr>
            <p:spPr bwMode="auto">
              <a:xfrm>
                <a:off x="1577" y="183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94" name="Line 961"/>
              <p:cNvSpPr>
                <a:spLocks noChangeShapeType="1"/>
              </p:cNvSpPr>
              <p:nvPr/>
            </p:nvSpPr>
            <p:spPr bwMode="auto">
              <a:xfrm>
                <a:off x="1672" y="1892"/>
                <a:ext cx="72"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95" name="Line 962"/>
              <p:cNvSpPr>
                <a:spLocks noChangeShapeType="1"/>
              </p:cNvSpPr>
              <p:nvPr/>
            </p:nvSpPr>
            <p:spPr bwMode="auto">
              <a:xfrm>
                <a:off x="1768" y="1956"/>
                <a:ext cx="56"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529" name="Group 963"/>
            <p:cNvGrpSpPr>
              <a:grpSpLocks/>
            </p:cNvGrpSpPr>
            <p:nvPr/>
          </p:nvGrpSpPr>
          <p:grpSpPr bwMode="auto">
            <a:xfrm>
              <a:off x="1481" y="1789"/>
              <a:ext cx="455" cy="550"/>
              <a:chOff x="1481" y="1789"/>
              <a:chExt cx="455" cy="550"/>
            </a:xfrm>
          </p:grpSpPr>
          <p:sp>
            <p:nvSpPr>
              <p:cNvPr id="185784" name="Freeform 964"/>
              <p:cNvSpPr>
                <a:spLocks/>
              </p:cNvSpPr>
              <p:nvPr/>
            </p:nvSpPr>
            <p:spPr bwMode="auto">
              <a:xfrm>
                <a:off x="1840" y="2235"/>
                <a:ext cx="96" cy="104"/>
              </a:xfrm>
              <a:custGeom>
                <a:avLst/>
                <a:gdLst>
                  <a:gd name="T0" fmla="*/ 96 w 96"/>
                  <a:gd name="T1" fmla="*/ 104 h 104"/>
                  <a:gd name="T2" fmla="*/ 0 w 96"/>
                  <a:gd name="T3" fmla="*/ 32 h 104"/>
                  <a:gd name="T4" fmla="*/ 24 w 96"/>
                  <a:gd name="T5" fmla="*/ 16 h 104"/>
                  <a:gd name="T6" fmla="*/ 48 w 96"/>
                  <a:gd name="T7" fmla="*/ 0 h 104"/>
                  <a:gd name="T8" fmla="*/ 96 w 96"/>
                  <a:gd name="T9" fmla="*/ 104 h 104"/>
                  <a:gd name="T10" fmla="*/ 0 60000 65536"/>
                  <a:gd name="T11" fmla="*/ 0 60000 65536"/>
                  <a:gd name="T12" fmla="*/ 0 60000 65536"/>
                  <a:gd name="T13" fmla="*/ 0 60000 65536"/>
                  <a:gd name="T14" fmla="*/ 0 60000 65536"/>
                  <a:gd name="T15" fmla="*/ 0 w 96"/>
                  <a:gd name="T16" fmla="*/ 0 h 104"/>
                  <a:gd name="T17" fmla="*/ 96 w 96"/>
                  <a:gd name="T18" fmla="*/ 104 h 104"/>
                </a:gdLst>
                <a:ahLst/>
                <a:cxnLst>
                  <a:cxn ang="T10">
                    <a:pos x="T0" y="T1"/>
                  </a:cxn>
                  <a:cxn ang="T11">
                    <a:pos x="T2" y="T3"/>
                  </a:cxn>
                  <a:cxn ang="T12">
                    <a:pos x="T4" y="T5"/>
                  </a:cxn>
                  <a:cxn ang="T13">
                    <a:pos x="T6" y="T7"/>
                  </a:cxn>
                  <a:cxn ang="T14">
                    <a:pos x="T8" y="T9"/>
                  </a:cxn>
                </a:cxnLst>
                <a:rect l="T15" t="T16" r="T17" b="T18"/>
                <a:pathLst>
                  <a:path w="96" h="104">
                    <a:moveTo>
                      <a:pt x="96" y="104"/>
                    </a:moveTo>
                    <a:lnTo>
                      <a:pt x="0" y="32"/>
                    </a:lnTo>
                    <a:lnTo>
                      <a:pt x="24" y="16"/>
                    </a:lnTo>
                    <a:lnTo>
                      <a:pt x="48" y="0"/>
                    </a:lnTo>
                    <a:lnTo>
                      <a:pt x="96" y="104"/>
                    </a:lnTo>
                    <a:close/>
                  </a:path>
                </a:pathLst>
              </a:custGeom>
              <a:solidFill>
                <a:schemeClr val="bg2"/>
              </a:solidFill>
              <a:ln w="9525">
                <a:solidFill>
                  <a:schemeClr val="bg2"/>
                </a:solidFill>
                <a:round/>
                <a:headEnd/>
                <a:tailEnd/>
              </a:ln>
            </p:spPr>
            <p:txBody>
              <a:bodyPr/>
              <a:lstStyle/>
              <a:p>
                <a:endParaRPr lang="en-US"/>
              </a:p>
            </p:txBody>
          </p:sp>
          <p:sp>
            <p:nvSpPr>
              <p:cNvPr id="185785" name="Line 965"/>
              <p:cNvSpPr>
                <a:spLocks noChangeShapeType="1"/>
              </p:cNvSpPr>
              <p:nvPr/>
            </p:nvSpPr>
            <p:spPr bwMode="auto">
              <a:xfrm>
                <a:off x="1481" y="1789"/>
                <a:ext cx="55" cy="6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86" name="Line 966"/>
              <p:cNvSpPr>
                <a:spLocks noChangeShapeType="1"/>
              </p:cNvSpPr>
              <p:nvPr/>
            </p:nvSpPr>
            <p:spPr bwMode="auto">
              <a:xfrm>
                <a:off x="1552" y="1876"/>
                <a:ext cx="56" cy="6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87" name="Line 967"/>
              <p:cNvSpPr>
                <a:spLocks noChangeShapeType="1"/>
              </p:cNvSpPr>
              <p:nvPr/>
            </p:nvSpPr>
            <p:spPr bwMode="auto">
              <a:xfrm>
                <a:off x="1624" y="1964"/>
                <a:ext cx="56" cy="6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88" name="Line 968"/>
              <p:cNvSpPr>
                <a:spLocks noChangeShapeType="1"/>
              </p:cNvSpPr>
              <p:nvPr/>
            </p:nvSpPr>
            <p:spPr bwMode="auto">
              <a:xfrm>
                <a:off x="1696" y="2044"/>
                <a:ext cx="56" cy="7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89" name="Line 969"/>
              <p:cNvSpPr>
                <a:spLocks noChangeShapeType="1"/>
              </p:cNvSpPr>
              <p:nvPr/>
            </p:nvSpPr>
            <p:spPr bwMode="auto">
              <a:xfrm>
                <a:off x="1768" y="2132"/>
                <a:ext cx="56"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90" name="Line 970"/>
              <p:cNvSpPr>
                <a:spLocks noChangeShapeType="1"/>
              </p:cNvSpPr>
              <p:nvPr/>
            </p:nvSpPr>
            <p:spPr bwMode="auto">
              <a:xfrm>
                <a:off x="1840" y="2219"/>
                <a:ext cx="24"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530" name="Group 971"/>
            <p:cNvGrpSpPr>
              <a:grpSpLocks/>
            </p:cNvGrpSpPr>
            <p:nvPr/>
          </p:nvGrpSpPr>
          <p:grpSpPr bwMode="auto">
            <a:xfrm>
              <a:off x="1489" y="2084"/>
              <a:ext cx="439" cy="574"/>
              <a:chOff x="1489" y="2084"/>
              <a:chExt cx="439" cy="574"/>
            </a:xfrm>
          </p:grpSpPr>
          <p:sp>
            <p:nvSpPr>
              <p:cNvPr id="185777" name="Freeform 972"/>
              <p:cNvSpPr>
                <a:spLocks/>
              </p:cNvSpPr>
              <p:nvPr/>
            </p:nvSpPr>
            <p:spPr bwMode="auto">
              <a:xfrm>
                <a:off x="1840" y="2554"/>
                <a:ext cx="88" cy="104"/>
              </a:xfrm>
              <a:custGeom>
                <a:avLst/>
                <a:gdLst>
                  <a:gd name="T0" fmla="*/ 88 w 88"/>
                  <a:gd name="T1" fmla="*/ 104 h 104"/>
                  <a:gd name="T2" fmla="*/ 0 w 88"/>
                  <a:gd name="T3" fmla="*/ 32 h 104"/>
                  <a:gd name="T4" fmla="*/ 16 w 88"/>
                  <a:gd name="T5" fmla="*/ 16 h 104"/>
                  <a:gd name="T6" fmla="*/ 40 w 88"/>
                  <a:gd name="T7" fmla="*/ 0 h 104"/>
                  <a:gd name="T8" fmla="*/ 88 w 88"/>
                  <a:gd name="T9" fmla="*/ 104 h 104"/>
                  <a:gd name="T10" fmla="*/ 0 60000 65536"/>
                  <a:gd name="T11" fmla="*/ 0 60000 65536"/>
                  <a:gd name="T12" fmla="*/ 0 60000 65536"/>
                  <a:gd name="T13" fmla="*/ 0 60000 65536"/>
                  <a:gd name="T14" fmla="*/ 0 60000 65536"/>
                  <a:gd name="T15" fmla="*/ 0 w 88"/>
                  <a:gd name="T16" fmla="*/ 0 h 104"/>
                  <a:gd name="T17" fmla="*/ 88 w 88"/>
                  <a:gd name="T18" fmla="*/ 104 h 104"/>
                </a:gdLst>
                <a:ahLst/>
                <a:cxnLst>
                  <a:cxn ang="T10">
                    <a:pos x="T0" y="T1"/>
                  </a:cxn>
                  <a:cxn ang="T11">
                    <a:pos x="T2" y="T3"/>
                  </a:cxn>
                  <a:cxn ang="T12">
                    <a:pos x="T4" y="T5"/>
                  </a:cxn>
                  <a:cxn ang="T13">
                    <a:pos x="T6" y="T7"/>
                  </a:cxn>
                  <a:cxn ang="T14">
                    <a:pos x="T8" y="T9"/>
                  </a:cxn>
                </a:cxnLst>
                <a:rect l="T15" t="T16" r="T17" b="T18"/>
                <a:pathLst>
                  <a:path w="88" h="104">
                    <a:moveTo>
                      <a:pt x="88" y="104"/>
                    </a:moveTo>
                    <a:lnTo>
                      <a:pt x="0" y="32"/>
                    </a:lnTo>
                    <a:lnTo>
                      <a:pt x="16" y="16"/>
                    </a:lnTo>
                    <a:lnTo>
                      <a:pt x="40" y="0"/>
                    </a:lnTo>
                    <a:lnTo>
                      <a:pt x="88" y="104"/>
                    </a:lnTo>
                    <a:close/>
                  </a:path>
                </a:pathLst>
              </a:custGeom>
              <a:solidFill>
                <a:schemeClr val="bg2"/>
              </a:solidFill>
              <a:ln w="9525">
                <a:solidFill>
                  <a:schemeClr val="bg2"/>
                </a:solidFill>
                <a:round/>
                <a:headEnd/>
                <a:tailEnd/>
              </a:ln>
            </p:spPr>
            <p:txBody>
              <a:bodyPr/>
              <a:lstStyle/>
              <a:p>
                <a:endParaRPr lang="en-US"/>
              </a:p>
            </p:txBody>
          </p:sp>
          <p:sp>
            <p:nvSpPr>
              <p:cNvPr id="185778" name="Line 973"/>
              <p:cNvSpPr>
                <a:spLocks noChangeShapeType="1"/>
              </p:cNvSpPr>
              <p:nvPr/>
            </p:nvSpPr>
            <p:spPr bwMode="auto">
              <a:xfrm>
                <a:off x="1489" y="2084"/>
                <a:ext cx="55"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79" name="Line 974"/>
              <p:cNvSpPr>
                <a:spLocks noChangeShapeType="1"/>
              </p:cNvSpPr>
              <p:nvPr/>
            </p:nvSpPr>
            <p:spPr bwMode="auto">
              <a:xfrm>
                <a:off x="1553" y="2172"/>
                <a:ext cx="55"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80" name="Line 975"/>
              <p:cNvSpPr>
                <a:spLocks noChangeShapeType="1"/>
              </p:cNvSpPr>
              <p:nvPr/>
            </p:nvSpPr>
            <p:spPr bwMode="auto">
              <a:xfrm>
                <a:off x="1624" y="2259"/>
                <a:ext cx="56"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81" name="Line 976"/>
              <p:cNvSpPr>
                <a:spLocks noChangeShapeType="1"/>
              </p:cNvSpPr>
              <p:nvPr/>
            </p:nvSpPr>
            <p:spPr bwMode="auto">
              <a:xfrm>
                <a:off x="1688" y="2347"/>
                <a:ext cx="56" cy="7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82" name="Line 977"/>
              <p:cNvSpPr>
                <a:spLocks noChangeShapeType="1"/>
              </p:cNvSpPr>
              <p:nvPr/>
            </p:nvSpPr>
            <p:spPr bwMode="auto">
              <a:xfrm>
                <a:off x="1760" y="2443"/>
                <a:ext cx="56" cy="63"/>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83" name="Line 978"/>
              <p:cNvSpPr>
                <a:spLocks noChangeShapeType="1"/>
              </p:cNvSpPr>
              <p:nvPr/>
            </p:nvSpPr>
            <p:spPr bwMode="auto">
              <a:xfrm>
                <a:off x="1824" y="2531"/>
                <a:ext cx="32"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531" name="Group 979"/>
            <p:cNvGrpSpPr>
              <a:grpSpLocks/>
            </p:cNvGrpSpPr>
            <p:nvPr/>
          </p:nvGrpSpPr>
          <p:grpSpPr bwMode="auto">
            <a:xfrm>
              <a:off x="1481" y="2084"/>
              <a:ext cx="447" cy="574"/>
              <a:chOff x="1481" y="2084"/>
              <a:chExt cx="447" cy="574"/>
            </a:xfrm>
          </p:grpSpPr>
          <p:sp>
            <p:nvSpPr>
              <p:cNvPr id="185770" name="Freeform 980"/>
              <p:cNvSpPr>
                <a:spLocks/>
              </p:cNvSpPr>
              <p:nvPr/>
            </p:nvSpPr>
            <p:spPr bwMode="auto">
              <a:xfrm>
                <a:off x="1840" y="2084"/>
                <a:ext cx="88" cy="104"/>
              </a:xfrm>
              <a:custGeom>
                <a:avLst/>
                <a:gdLst>
                  <a:gd name="T0" fmla="*/ 88 w 88"/>
                  <a:gd name="T1" fmla="*/ 0 h 104"/>
                  <a:gd name="T2" fmla="*/ 40 w 88"/>
                  <a:gd name="T3" fmla="*/ 104 h 104"/>
                  <a:gd name="T4" fmla="*/ 16 w 88"/>
                  <a:gd name="T5" fmla="*/ 88 h 104"/>
                  <a:gd name="T6" fmla="*/ 0 w 88"/>
                  <a:gd name="T7" fmla="*/ 72 h 104"/>
                  <a:gd name="T8" fmla="*/ 88 w 88"/>
                  <a:gd name="T9" fmla="*/ 0 h 104"/>
                  <a:gd name="T10" fmla="*/ 0 60000 65536"/>
                  <a:gd name="T11" fmla="*/ 0 60000 65536"/>
                  <a:gd name="T12" fmla="*/ 0 60000 65536"/>
                  <a:gd name="T13" fmla="*/ 0 60000 65536"/>
                  <a:gd name="T14" fmla="*/ 0 60000 65536"/>
                  <a:gd name="T15" fmla="*/ 0 w 88"/>
                  <a:gd name="T16" fmla="*/ 0 h 104"/>
                  <a:gd name="T17" fmla="*/ 88 w 88"/>
                  <a:gd name="T18" fmla="*/ 104 h 104"/>
                </a:gdLst>
                <a:ahLst/>
                <a:cxnLst>
                  <a:cxn ang="T10">
                    <a:pos x="T0" y="T1"/>
                  </a:cxn>
                  <a:cxn ang="T11">
                    <a:pos x="T2" y="T3"/>
                  </a:cxn>
                  <a:cxn ang="T12">
                    <a:pos x="T4" y="T5"/>
                  </a:cxn>
                  <a:cxn ang="T13">
                    <a:pos x="T6" y="T7"/>
                  </a:cxn>
                  <a:cxn ang="T14">
                    <a:pos x="T8" y="T9"/>
                  </a:cxn>
                </a:cxnLst>
                <a:rect l="T15" t="T16" r="T17" b="T18"/>
                <a:pathLst>
                  <a:path w="88" h="104">
                    <a:moveTo>
                      <a:pt x="88" y="0"/>
                    </a:moveTo>
                    <a:lnTo>
                      <a:pt x="40" y="104"/>
                    </a:lnTo>
                    <a:lnTo>
                      <a:pt x="16" y="88"/>
                    </a:lnTo>
                    <a:lnTo>
                      <a:pt x="0" y="72"/>
                    </a:lnTo>
                    <a:lnTo>
                      <a:pt x="88" y="0"/>
                    </a:lnTo>
                    <a:close/>
                  </a:path>
                </a:pathLst>
              </a:custGeom>
              <a:solidFill>
                <a:schemeClr val="bg2"/>
              </a:solidFill>
              <a:ln w="9525">
                <a:solidFill>
                  <a:schemeClr val="bg2"/>
                </a:solidFill>
                <a:round/>
                <a:headEnd/>
                <a:tailEnd/>
              </a:ln>
            </p:spPr>
            <p:txBody>
              <a:bodyPr/>
              <a:lstStyle/>
              <a:p>
                <a:endParaRPr lang="en-US"/>
              </a:p>
            </p:txBody>
          </p:sp>
          <p:sp>
            <p:nvSpPr>
              <p:cNvPr id="185771" name="Line 981"/>
              <p:cNvSpPr>
                <a:spLocks noChangeShapeType="1"/>
              </p:cNvSpPr>
              <p:nvPr/>
            </p:nvSpPr>
            <p:spPr bwMode="auto">
              <a:xfrm flipV="1">
                <a:off x="1481" y="2588"/>
                <a:ext cx="55"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72" name="Line 982"/>
              <p:cNvSpPr>
                <a:spLocks noChangeShapeType="1"/>
              </p:cNvSpPr>
              <p:nvPr/>
            </p:nvSpPr>
            <p:spPr bwMode="auto">
              <a:xfrm flipV="1">
                <a:off x="1553" y="2500"/>
                <a:ext cx="47"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73" name="Line 983"/>
              <p:cNvSpPr>
                <a:spLocks noChangeShapeType="1"/>
              </p:cNvSpPr>
              <p:nvPr/>
            </p:nvSpPr>
            <p:spPr bwMode="auto">
              <a:xfrm flipV="1">
                <a:off x="1616" y="2412"/>
                <a:ext cx="56"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74" name="Line 984"/>
              <p:cNvSpPr>
                <a:spLocks noChangeShapeType="1"/>
              </p:cNvSpPr>
              <p:nvPr/>
            </p:nvSpPr>
            <p:spPr bwMode="auto">
              <a:xfrm flipV="1">
                <a:off x="1688" y="2323"/>
                <a:ext cx="56" cy="7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75" name="Line 985"/>
              <p:cNvSpPr>
                <a:spLocks noChangeShapeType="1"/>
              </p:cNvSpPr>
              <p:nvPr/>
            </p:nvSpPr>
            <p:spPr bwMode="auto">
              <a:xfrm flipV="1">
                <a:off x="1752" y="2236"/>
                <a:ext cx="56"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76" name="Line 986"/>
              <p:cNvSpPr>
                <a:spLocks noChangeShapeType="1"/>
              </p:cNvSpPr>
              <p:nvPr/>
            </p:nvSpPr>
            <p:spPr bwMode="auto">
              <a:xfrm flipV="1">
                <a:off x="1824" y="2172"/>
                <a:ext cx="32"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532" name="Group 987"/>
            <p:cNvGrpSpPr>
              <a:grpSpLocks/>
            </p:cNvGrpSpPr>
            <p:nvPr/>
          </p:nvGrpSpPr>
          <p:grpSpPr bwMode="auto">
            <a:xfrm>
              <a:off x="1944" y="2076"/>
              <a:ext cx="447" cy="263"/>
              <a:chOff x="1944" y="2076"/>
              <a:chExt cx="447" cy="263"/>
            </a:xfrm>
          </p:grpSpPr>
          <p:sp>
            <p:nvSpPr>
              <p:cNvPr id="185765" name="Freeform 988"/>
              <p:cNvSpPr>
                <a:spLocks/>
              </p:cNvSpPr>
              <p:nvPr/>
            </p:nvSpPr>
            <p:spPr bwMode="auto">
              <a:xfrm>
                <a:off x="2279" y="2076"/>
                <a:ext cx="112" cy="80"/>
              </a:xfrm>
              <a:custGeom>
                <a:avLst/>
                <a:gdLst>
                  <a:gd name="T0" fmla="*/ 112 w 112"/>
                  <a:gd name="T1" fmla="*/ 0 h 80"/>
                  <a:gd name="T2" fmla="*/ 32 w 112"/>
                  <a:gd name="T3" fmla="*/ 80 h 80"/>
                  <a:gd name="T4" fmla="*/ 16 w 112"/>
                  <a:gd name="T5" fmla="*/ 56 h 80"/>
                  <a:gd name="T6" fmla="*/ 0 w 112"/>
                  <a:gd name="T7" fmla="*/ 32 h 80"/>
                  <a:gd name="T8" fmla="*/ 112 w 112"/>
                  <a:gd name="T9" fmla="*/ 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0"/>
                    </a:moveTo>
                    <a:lnTo>
                      <a:pt x="32" y="80"/>
                    </a:lnTo>
                    <a:lnTo>
                      <a:pt x="16" y="56"/>
                    </a:lnTo>
                    <a:lnTo>
                      <a:pt x="0" y="32"/>
                    </a:lnTo>
                    <a:lnTo>
                      <a:pt x="112" y="0"/>
                    </a:lnTo>
                    <a:close/>
                  </a:path>
                </a:pathLst>
              </a:custGeom>
              <a:solidFill>
                <a:schemeClr val="bg2"/>
              </a:solidFill>
              <a:ln w="9525">
                <a:solidFill>
                  <a:schemeClr val="bg2"/>
                </a:solidFill>
                <a:round/>
                <a:headEnd/>
                <a:tailEnd/>
              </a:ln>
            </p:spPr>
            <p:txBody>
              <a:bodyPr/>
              <a:lstStyle/>
              <a:p>
                <a:endParaRPr lang="en-US"/>
              </a:p>
            </p:txBody>
          </p:sp>
          <p:sp>
            <p:nvSpPr>
              <p:cNvPr id="185766" name="Line 989"/>
              <p:cNvSpPr>
                <a:spLocks noChangeShapeType="1"/>
              </p:cNvSpPr>
              <p:nvPr/>
            </p:nvSpPr>
            <p:spPr bwMode="auto">
              <a:xfrm flipV="1">
                <a:off x="1944" y="2292"/>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67" name="Line 990"/>
              <p:cNvSpPr>
                <a:spLocks noChangeShapeType="1"/>
              </p:cNvSpPr>
              <p:nvPr/>
            </p:nvSpPr>
            <p:spPr bwMode="auto">
              <a:xfrm flipV="1">
                <a:off x="2040" y="2236"/>
                <a:ext cx="79"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68" name="Line 991"/>
              <p:cNvSpPr>
                <a:spLocks noChangeShapeType="1"/>
              </p:cNvSpPr>
              <p:nvPr/>
            </p:nvSpPr>
            <p:spPr bwMode="auto">
              <a:xfrm flipV="1">
                <a:off x="2136" y="2180"/>
                <a:ext cx="79"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69" name="Line 992"/>
              <p:cNvSpPr>
                <a:spLocks noChangeShapeType="1"/>
              </p:cNvSpPr>
              <p:nvPr/>
            </p:nvSpPr>
            <p:spPr bwMode="auto">
              <a:xfrm flipV="1">
                <a:off x="2231" y="2133"/>
                <a:ext cx="64"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533" name="Group 993"/>
            <p:cNvGrpSpPr>
              <a:grpSpLocks/>
            </p:cNvGrpSpPr>
            <p:nvPr/>
          </p:nvGrpSpPr>
          <p:grpSpPr bwMode="auto">
            <a:xfrm>
              <a:off x="1944" y="1781"/>
              <a:ext cx="431" cy="263"/>
              <a:chOff x="1944" y="1781"/>
              <a:chExt cx="431" cy="263"/>
            </a:xfrm>
          </p:grpSpPr>
          <p:sp>
            <p:nvSpPr>
              <p:cNvPr id="185760" name="Freeform 994"/>
              <p:cNvSpPr>
                <a:spLocks/>
              </p:cNvSpPr>
              <p:nvPr/>
            </p:nvSpPr>
            <p:spPr bwMode="auto">
              <a:xfrm>
                <a:off x="2263" y="1781"/>
                <a:ext cx="112" cy="80"/>
              </a:xfrm>
              <a:custGeom>
                <a:avLst/>
                <a:gdLst>
                  <a:gd name="T0" fmla="*/ 112 w 112"/>
                  <a:gd name="T1" fmla="*/ 0 h 80"/>
                  <a:gd name="T2" fmla="*/ 32 w 112"/>
                  <a:gd name="T3" fmla="*/ 80 h 80"/>
                  <a:gd name="T4" fmla="*/ 16 w 112"/>
                  <a:gd name="T5" fmla="*/ 56 h 80"/>
                  <a:gd name="T6" fmla="*/ 0 w 112"/>
                  <a:gd name="T7" fmla="*/ 32 h 80"/>
                  <a:gd name="T8" fmla="*/ 112 w 112"/>
                  <a:gd name="T9" fmla="*/ 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0"/>
                    </a:moveTo>
                    <a:lnTo>
                      <a:pt x="32" y="80"/>
                    </a:lnTo>
                    <a:lnTo>
                      <a:pt x="16" y="56"/>
                    </a:lnTo>
                    <a:lnTo>
                      <a:pt x="0" y="32"/>
                    </a:lnTo>
                    <a:lnTo>
                      <a:pt x="112" y="0"/>
                    </a:lnTo>
                    <a:close/>
                  </a:path>
                </a:pathLst>
              </a:custGeom>
              <a:solidFill>
                <a:schemeClr val="bg2"/>
              </a:solidFill>
              <a:ln w="9525">
                <a:solidFill>
                  <a:schemeClr val="bg2"/>
                </a:solidFill>
                <a:round/>
                <a:headEnd/>
                <a:tailEnd/>
              </a:ln>
            </p:spPr>
            <p:txBody>
              <a:bodyPr/>
              <a:lstStyle/>
              <a:p>
                <a:endParaRPr lang="en-US"/>
              </a:p>
            </p:txBody>
          </p:sp>
          <p:sp>
            <p:nvSpPr>
              <p:cNvPr id="185761" name="Line 995"/>
              <p:cNvSpPr>
                <a:spLocks noChangeShapeType="1"/>
              </p:cNvSpPr>
              <p:nvPr/>
            </p:nvSpPr>
            <p:spPr bwMode="auto">
              <a:xfrm flipV="1">
                <a:off x="1944" y="199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62" name="Line 996"/>
              <p:cNvSpPr>
                <a:spLocks noChangeShapeType="1"/>
              </p:cNvSpPr>
              <p:nvPr/>
            </p:nvSpPr>
            <p:spPr bwMode="auto">
              <a:xfrm flipV="1">
                <a:off x="2040" y="194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63" name="Line 997"/>
              <p:cNvSpPr>
                <a:spLocks noChangeShapeType="1"/>
              </p:cNvSpPr>
              <p:nvPr/>
            </p:nvSpPr>
            <p:spPr bwMode="auto">
              <a:xfrm flipV="1">
                <a:off x="2136" y="1885"/>
                <a:ext cx="71"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64" name="Line 998"/>
              <p:cNvSpPr>
                <a:spLocks noChangeShapeType="1"/>
              </p:cNvSpPr>
              <p:nvPr/>
            </p:nvSpPr>
            <p:spPr bwMode="auto">
              <a:xfrm flipV="1">
                <a:off x="2232" y="1837"/>
                <a:ext cx="47"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534" name="Group 999"/>
            <p:cNvGrpSpPr>
              <a:grpSpLocks/>
            </p:cNvGrpSpPr>
            <p:nvPr/>
          </p:nvGrpSpPr>
          <p:grpSpPr bwMode="auto">
            <a:xfrm>
              <a:off x="2415" y="1781"/>
              <a:ext cx="423" cy="271"/>
              <a:chOff x="2415" y="1781"/>
              <a:chExt cx="423" cy="271"/>
            </a:xfrm>
          </p:grpSpPr>
          <p:sp>
            <p:nvSpPr>
              <p:cNvPr id="185755" name="Freeform 1000"/>
              <p:cNvSpPr>
                <a:spLocks/>
              </p:cNvSpPr>
              <p:nvPr/>
            </p:nvSpPr>
            <p:spPr bwMode="auto">
              <a:xfrm>
                <a:off x="2726" y="1781"/>
                <a:ext cx="112" cy="87"/>
              </a:xfrm>
              <a:custGeom>
                <a:avLst/>
                <a:gdLst>
                  <a:gd name="T0" fmla="*/ 112 w 112"/>
                  <a:gd name="T1" fmla="*/ 0 h 87"/>
                  <a:gd name="T2" fmla="*/ 32 w 112"/>
                  <a:gd name="T3" fmla="*/ 87 h 87"/>
                  <a:gd name="T4" fmla="*/ 16 w 112"/>
                  <a:gd name="T5" fmla="*/ 64 h 87"/>
                  <a:gd name="T6" fmla="*/ 0 w 112"/>
                  <a:gd name="T7" fmla="*/ 40 h 87"/>
                  <a:gd name="T8" fmla="*/ 112 w 112"/>
                  <a:gd name="T9" fmla="*/ 0 h 87"/>
                  <a:gd name="T10" fmla="*/ 0 60000 65536"/>
                  <a:gd name="T11" fmla="*/ 0 60000 65536"/>
                  <a:gd name="T12" fmla="*/ 0 60000 65536"/>
                  <a:gd name="T13" fmla="*/ 0 60000 65536"/>
                  <a:gd name="T14" fmla="*/ 0 60000 65536"/>
                  <a:gd name="T15" fmla="*/ 0 w 112"/>
                  <a:gd name="T16" fmla="*/ 0 h 87"/>
                  <a:gd name="T17" fmla="*/ 112 w 112"/>
                  <a:gd name="T18" fmla="*/ 87 h 87"/>
                </a:gdLst>
                <a:ahLst/>
                <a:cxnLst>
                  <a:cxn ang="T10">
                    <a:pos x="T0" y="T1"/>
                  </a:cxn>
                  <a:cxn ang="T11">
                    <a:pos x="T2" y="T3"/>
                  </a:cxn>
                  <a:cxn ang="T12">
                    <a:pos x="T4" y="T5"/>
                  </a:cxn>
                  <a:cxn ang="T13">
                    <a:pos x="T6" y="T7"/>
                  </a:cxn>
                  <a:cxn ang="T14">
                    <a:pos x="T8" y="T9"/>
                  </a:cxn>
                </a:cxnLst>
                <a:rect l="T15" t="T16" r="T17" b="T18"/>
                <a:pathLst>
                  <a:path w="112" h="87">
                    <a:moveTo>
                      <a:pt x="112" y="0"/>
                    </a:moveTo>
                    <a:lnTo>
                      <a:pt x="32" y="87"/>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5756" name="Line 1001"/>
              <p:cNvSpPr>
                <a:spLocks noChangeShapeType="1"/>
              </p:cNvSpPr>
              <p:nvPr/>
            </p:nvSpPr>
            <p:spPr bwMode="auto">
              <a:xfrm flipV="1">
                <a:off x="2415" y="2004"/>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57" name="Line 1002"/>
              <p:cNvSpPr>
                <a:spLocks noChangeShapeType="1"/>
              </p:cNvSpPr>
              <p:nvPr/>
            </p:nvSpPr>
            <p:spPr bwMode="auto">
              <a:xfrm flipV="1">
                <a:off x="2511" y="1949"/>
                <a:ext cx="71"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58" name="Line 1003"/>
              <p:cNvSpPr>
                <a:spLocks noChangeShapeType="1"/>
              </p:cNvSpPr>
              <p:nvPr/>
            </p:nvSpPr>
            <p:spPr bwMode="auto">
              <a:xfrm flipV="1">
                <a:off x="2607" y="1885"/>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59" name="Line 1004"/>
              <p:cNvSpPr>
                <a:spLocks noChangeShapeType="1"/>
              </p:cNvSpPr>
              <p:nvPr/>
            </p:nvSpPr>
            <p:spPr bwMode="auto">
              <a:xfrm flipV="1">
                <a:off x="2696" y="1846"/>
                <a:ext cx="46" cy="2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535" name="Group 1005"/>
            <p:cNvGrpSpPr>
              <a:grpSpLocks/>
            </p:cNvGrpSpPr>
            <p:nvPr/>
          </p:nvGrpSpPr>
          <p:grpSpPr bwMode="auto">
            <a:xfrm>
              <a:off x="2886" y="1773"/>
              <a:ext cx="415" cy="271"/>
              <a:chOff x="2886" y="1773"/>
              <a:chExt cx="415" cy="271"/>
            </a:xfrm>
          </p:grpSpPr>
          <p:sp>
            <p:nvSpPr>
              <p:cNvPr id="185750" name="Freeform 1006"/>
              <p:cNvSpPr>
                <a:spLocks/>
              </p:cNvSpPr>
              <p:nvPr/>
            </p:nvSpPr>
            <p:spPr bwMode="auto">
              <a:xfrm>
                <a:off x="3189" y="1773"/>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5751" name="Line 1007"/>
              <p:cNvSpPr>
                <a:spLocks noChangeShapeType="1"/>
              </p:cNvSpPr>
              <p:nvPr/>
            </p:nvSpPr>
            <p:spPr bwMode="auto">
              <a:xfrm flipV="1">
                <a:off x="2886" y="1996"/>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52" name="Line 1008"/>
              <p:cNvSpPr>
                <a:spLocks noChangeShapeType="1"/>
              </p:cNvSpPr>
              <p:nvPr/>
            </p:nvSpPr>
            <p:spPr bwMode="auto">
              <a:xfrm flipV="1">
                <a:off x="2982" y="1933"/>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53" name="Line 1009"/>
              <p:cNvSpPr>
                <a:spLocks noChangeShapeType="1"/>
              </p:cNvSpPr>
              <p:nvPr/>
            </p:nvSpPr>
            <p:spPr bwMode="auto">
              <a:xfrm flipV="1">
                <a:off x="3070" y="1877"/>
                <a:ext cx="79"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54" name="Line 1010"/>
              <p:cNvSpPr>
                <a:spLocks noChangeShapeType="1"/>
              </p:cNvSpPr>
              <p:nvPr/>
            </p:nvSpPr>
            <p:spPr bwMode="auto">
              <a:xfrm flipV="1">
                <a:off x="3165" y="1838"/>
                <a:ext cx="40" cy="23"/>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536" name="Group 1011"/>
            <p:cNvGrpSpPr>
              <a:grpSpLocks/>
            </p:cNvGrpSpPr>
            <p:nvPr/>
          </p:nvGrpSpPr>
          <p:grpSpPr bwMode="auto">
            <a:xfrm>
              <a:off x="3325" y="1773"/>
              <a:ext cx="423" cy="271"/>
              <a:chOff x="3325" y="1773"/>
              <a:chExt cx="423" cy="271"/>
            </a:xfrm>
          </p:grpSpPr>
          <p:sp>
            <p:nvSpPr>
              <p:cNvPr id="185745" name="Freeform 1012"/>
              <p:cNvSpPr>
                <a:spLocks/>
              </p:cNvSpPr>
              <p:nvPr/>
            </p:nvSpPr>
            <p:spPr bwMode="auto">
              <a:xfrm>
                <a:off x="3636" y="1773"/>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5746" name="Line 1013"/>
              <p:cNvSpPr>
                <a:spLocks noChangeShapeType="1"/>
              </p:cNvSpPr>
              <p:nvPr/>
            </p:nvSpPr>
            <p:spPr bwMode="auto">
              <a:xfrm flipV="1">
                <a:off x="3325" y="1996"/>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47" name="Line 1014"/>
              <p:cNvSpPr>
                <a:spLocks noChangeShapeType="1"/>
              </p:cNvSpPr>
              <p:nvPr/>
            </p:nvSpPr>
            <p:spPr bwMode="auto">
              <a:xfrm flipV="1">
                <a:off x="3421" y="1940"/>
                <a:ext cx="72" cy="4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48" name="Line 1015"/>
              <p:cNvSpPr>
                <a:spLocks noChangeShapeType="1"/>
              </p:cNvSpPr>
              <p:nvPr/>
            </p:nvSpPr>
            <p:spPr bwMode="auto">
              <a:xfrm flipV="1">
                <a:off x="3517" y="187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49" name="Line 1016"/>
              <p:cNvSpPr>
                <a:spLocks noChangeShapeType="1"/>
              </p:cNvSpPr>
              <p:nvPr/>
            </p:nvSpPr>
            <p:spPr bwMode="auto">
              <a:xfrm flipV="1">
                <a:off x="3604" y="1838"/>
                <a:ext cx="48" cy="23"/>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537" name="Group 1017"/>
            <p:cNvGrpSpPr>
              <a:grpSpLocks/>
            </p:cNvGrpSpPr>
            <p:nvPr/>
          </p:nvGrpSpPr>
          <p:grpSpPr bwMode="auto">
            <a:xfrm>
              <a:off x="2878" y="2379"/>
              <a:ext cx="407" cy="287"/>
              <a:chOff x="2878" y="2379"/>
              <a:chExt cx="407" cy="287"/>
            </a:xfrm>
          </p:grpSpPr>
          <p:sp>
            <p:nvSpPr>
              <p:cNvPr id="185740" name="Freeform 1018"/>
              <p:cNvSpPr>
                <a:spLocks/>
              </p:cNvSpPr>
              <p:nvPr/>
            </p:nvSpPr>
            <p:spPr bwMode="auto">
              <a:xfrm>
                <a:off x="3173" y="2379"/>
                <a:ext cx="112" cy="88"/>
              </a:xfrm>
              <a:custGeom>
                <a:avLst/>
                <a:gdLst>
                  <a:gd name="T0" fmla="*/ 112 w 112"/>
                  <a:gd name="T1" fmla="*/ 0 h 88"/>
                  <a:gd name="T2" fmla="*/ 40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40"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5741" name="Line 1019"/>
              <p:cNvSpPr>
                <a:spLocks noChangeShapeType="1"/>
              </p:cNvSpPr>
              <p:nvPr/>
            </p:nvSpPr>
            <p:spPr bwMode="auto">
              <a:xfrm flipV="1">
                <a:off x="2878" y="2618"/>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42" name="Line 1020"/>
              <p:cNvSpPr>
                <a:spLocks noChangeShapeType="1"/>
              </p:cNvSpPr>
              <p:nvPr/>
            </p:nvSpPr>
            <p:spPr bwMode="auto">
              <a:xfrm flipV="1">
                <a:off x="2967" y="2556"/>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43" name="Line 1021"/>
              <p:cNvSpPr>
                <a:spLocks noChangeShapeType="1"/>
              </p:cNvSpPr>
              <p:nvPr/>
            </p:nvSpPr>
            <p:spPr bwMode="auto">
              <a:xfrm flipV="1">
                <a:off x="3062" y="249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44" name="Line 1022"/>
              <p:cNvSpPr>
                <a:spLocks noChangeShapeType="1"/>
              </p:cNvSpPr>
              <p:nvPr/>
            </p:nvSpPr>
            <p:spPr bwMode="auto">
              <a:xfrm flipV="1">
                <a:off x="3149" y="2443"/>
                <a:ext cx="40"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538" name="Group 1023"/>
            <p:cNvGrpSpPr>
              <a:grpSpLocks/>
            </p:cNvGrpSpPr>
            <p:nvPr/>
          </p:nvGrpSpPr>
          <p:grpSpPr bwMode="auto">
            <a:xfrm>
              <a:off x="2878" y="2076"/>
              <a:ext cx="415" cy="279"/>
              <a:chOff x="2878" y="2076"/>
              <a:chExt cx="415" cy="279"/>
            </a:xfrm>
          </p:grpSpPr>
          <p:sp>
            <p:nvSpPr>
              <p:cNvPr id="185735" name="Freeform 1024"/>
              <p:cNvSpPr>
                <a:spLocks/>
              </p:cNvSpPr>
              <p:nvPr/>
            </p:nvSpPr>
            <p:spPr bwMode="auto">
              <a:xfrm>
                <a:off x="3181" y="2076"/>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5736" name="Line 1025"/>
              <p:cNvSpPr>
                <a:spLocks noChangeShapeType="1"/>
              </p:cNvSpPr>
              <p:nvPr/>
            </p:nvSpPr>
            <p:spPr bwMode="auto">
              <a:xfrm flipV="1">
                <a:off x="2878" y="2307"/>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37" name="Line 1026"/>
              <p:cNvSpPr>
                <a:spLocks noChangeShapeType="1"/>
              </p:cNvSpPr>
              <p:nvPr/>
            </p:nvSpPr>
            <p:spPr bwMode="auto">
              <a:xfrm flipV="1">
                <a:off x="2975" y="2245"/>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38" name="Line 1027"/>
              <p:cNvSpPr>
                <a:spLocks noChangeShapeType="1"/>
              </p:cNvSpPr>
              <p:nvPr/>
            </p:nvSpPr>
            <p:spPr bwMode="auto">
              <a:xfrm flipV="1">
                <a:off x="3062" y="2180"/>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39" name="Line 1028"/>
              <p:cNvSpPr>
                <a:spLocks noChangeShapeType="1"/>
              </p:cNvSpPr>
              <p:nvPr/>
            </p:nvSpPr>
            <p:spPr bwMode="auto">
              <a:xfrm flipV="1">
                <a:off x="3157" y="2141"/>
                <a:ext cx="40"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539" name="Group 1029"/>
            <p:cNvGrpSpPr>
              <a:grpSpLocks/>
            </p:cNvGrpSpPr>
            <p:nvPr/>
          </p:nvGrpSpPr>
          <p:grpSpPr bwMode="auto">
            <a:xfrm>
              <a:off x="2415" y="2068"/>
              <a:ext cx="431" cy="279"/>
              <a:chOff x="2415" y="2068"/>
              <a:chExt cx="431" cy="279"/>
            </a:xfrm>
          </p:grpSpPr>
          <p:sp>
            <p:nvSpPr>
              <p:cNvPr id="185730" name="Freeform 1030"/>
              <p:cNvSpPr>
                <a:spLocks/>
              </p:cNvSpPr>
              <p:nvPr/>
            </p:nvSpPr>
            <p:spPr bwMode="auto">
              <a:xfrm>
                <a:off x="2734" y="2068"/>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5731" name="Line 1031"/>
              <p:cNvSpPr>
                <a:spLocks noChangeShapeType="1"/>
              </p:cNvSpPr>
              <p:nvPr/>
            </p:nvSpPr>
            <p:spPr bwMode="auto">
              <a:xfrm flipV="1">
                <a:off x="2415" y="2299"/>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32" name="Line 1032"/>
              <p:cNvSpPr>
                <a:spLocks noChangeShapeType="1"/>
              </p:cNvSpPr>
              <p:nvPr/>
            </p:nvSpPr>
            <p:spPr bwMode="auto">
              <a:xfrm flipV="1">
                <a:off x="2512" y="2237"/>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33" name="Line 1033"/>
              <p:cNvSpPr>
                <a:spLocks noChangeShapeType="1"/>
              </p:cNvSpPr>
              <p:nvPr/>
            </p:nvSpPr>
            <p:spPr bwMode="auto">
              <a:xfrm flipV="1">
                <a:off x="2599" y="2180"/>
                <a:ext cx="79"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34" name="Line 1034"/>
              <p:cNvSpPr>
                <a:spLocks noChangeShapeType="1"/>
              </p:cNvSpPr>
              <p:nvPr/>
            </p:nvSpPr>
            <p:spPr bwMode="auto">
              <a:xfrm flipV="1">
                <a:off x="2694" y="2132"/>
                <a:ext cx="56"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540" name="Group 1035"/>
            <p:cNvGrpSpPr>
              <a:grpSpLocks/>
            </p:cNvGrpSpPr>
            <p:nvPr/>
          </p:nvGrpSpPr>
          <p:grpSpPr bwMode="auto">
            <a:xfrm>
              <a:off x="2399" y="2387"/>
              <a:ext cx="439" cy="582"/>
              <a:chOff x="2399" y="2387"/>
              <a:chExt cx="439" cy="582"/>
            </a:xfrm>
          </p:grpSpPr>
          <p:sp>
            <p:nvSpPr>
              <p:cNvPr id="185723" name="Freeform 1036"/>
              <p:cNvSpPr>
                <a:spLocks/>
              </p:cNvSpPr>
              <p:nvPr/>
            </p:nvSpPr>
            <p:spPr bwMode="auto">
              <a:xfrm>
                <a:off x="2750" y="2387"/>
                <a:ext cx="88" cy="104"/>
              </a:xfrm>
              <a:custGeom>
                <a:avLst/>
                <a:gdLst>
                  <a:gd name="T0" fmla="*/ 88 w 88"/>
                  <a:gd name="T1" fmla="*/ 0 h 104"/>
                  <a:gd name="T2" fmla="*/ 40 w 88"/>
                  <a:gd name="T3" fmla="*/ 104 h 104"/>
                  <a:gd name="T4" fmla="*/ 24 w 88"/>
                  <a:gd name="T5" fmla="*/ 88 h 104"/>
                  <a:gd name="T6" fmla="*/ 0 w 88"/>
                  <a:gd name="T7" fmla="*/ 72 h 104"/>
                  <a:gd name="T8" fmla="*/ 88 w 88"/>
                  <a:gd name="T9" fmla="*/ 0 h 104"/>
                  <a:gd name="T10" fmla="*/ 0 60000 65536"/>
                  <a:gd name="T11" fmla="*/ 0 60000 65536"/>
                  <a:gd name="T12" fmla="*/ 0 60000 65536"/>
                  <a:gd name="T13" fmla="*/ 0 60000 65536"/>
                  <a:gd name="T14" fmla="*/ 0 60000 65536"/>
                  <a:gd name="T15" fmla="*/ 0 w 88"/>
                  <a:gd name="T16" fmla="*/ 0 h 104"/>
                  <a:gd name="T17" fmla="*/ 88 w 88"/>
                  <a:gd name="T18" fmla="*/ 104 h 104"/>
                </a:gdLst>
                <a:ahLst/>
                <a:cxnLst>
                  <a:cxn ang="T10">
                    <a:pos x="T0" y="T1"/>
                  </a:cxn>
                  <a:cxn ang="T11">
                    <a:pos x="T2" y="T3"/>
                  </a:cxn>
                  <a:cxn ang="T12">
                    <a:pos x="T4" y="T5"/>
                  </a:cxn>
                  <a:cxn ang="T13">
                    <a:pos x="T6" y="T7"/>
                  </a:cxn>
                  <a:cxn ang="T14">
                    <a:pos x="T8" y="T9"/>
                  </a:cxn>
                </a:cxnLst>
                <a:rect l="T15" t="T16" r="T17" b="T18"/>
                <a:pathLst>
                  <a:path w="88" h="104">
                    <a:moveTo>
                      <a:pt x="88" y="0"/>
                    </a:moveTo>
                    <a:lnTo>
                      <a:pt x="40" y="104"/>
                    </a:lnTo>
                    <a:lnTo>
                      <a:pt x="24" y="88"/>
                    </a:lnTo>
                    <a:lnTo>
                      <a:pt x="0" y="72"/>
                    </a:lnTo>
                    <a:lnTo>
                      <a:pt x="88" y="0"/>
                    </a:lnTo>
                    <a:close/>
                  </a:path>
                </a:pathLst>
              </a:custGeom>
              <a:solidFill>
                <a:schemeClr val="bg2"/>
              </a:solidFill>
              <a:ln w="9525">
                <a:solidFill>
                  <a:schemeClr val="bg2"/>
                </a:solidFill>
                <a:round/>
                <a:headEnd/>
                <a:tailEnd/>
              </a:ln>
            </p:spPr>
            <p:txBody>
              <a:bodyPr/>
              <a:lstStyle/>
              <a:p>
                <a:endParaRPr lang="en-US"/>
              </a:p>
            </p:txBody>
          </p:sp>
          <p:sp>
            <p:nvSpPr>
              <p:cNvPr id="185724" name="Line 1037"/>
              <p:cNvSpPr>
                <a:spLocks noChangeShapeType="1"/>
              </p:cNvSpPr>
              <p:nvPr/>
            </p:nvSpPr>
            <p:spPr bwMode="auto">
              <a:xfrm flipV="1">
                <a:off x="2399" y="2898"/>
                <a:ext cx="56"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25" name="Line 1038"/>
              <p:cNvSpPr>
                <a:spLocks noChangeShapeType="1"/>
              </p:cNvSpPr>
              <p:nvPr/>
            </p:nvSpPr>
            <p:spPr bwMode="auto">
              <a:xfrm flipV="1">
                <a:off x="2463" y="2811"/>
                <a:ext cx="55"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26" name="Line 1039"/>
              <p:cNvSpPr>
                <a:spLocks noChangeShapeType="1"/>
              </p:cNvSpPr>
              <p:nvPr/>
            </p:nvSpPr>
            <p:spPr bwMode="auto">
              <a:xfrm flipV="1">
                <a:off x="2535" y="2724"/>
                <a:ext cx="47"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27" name="Line 1040"/>
              <p:cNvSpPr>
                <a:spLocks noChangeShapeType="1"/>
              </p:cNvSpPr>
              <p:nvPr/>
            </p:nvSpPr>
            <p:spPr bwMode="auto">
              <a:xfrm flipV="1">
                <a:off x="2598" y="2634"/>
                <a:ext cx="56" cy="6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28" name="Line 1041"/>
              <p:cNvSpPr>
                <a:spLocks noChangeShapeType="1"/>
              </p:cNvSpPr>
              <p:nvPr/>
            </p:nvSpPr>
            <p:spPr bwMode="auto">
              <a:xfrm flipV="1">
                <a:off x="2670" y="2539"/>
                <a:ext cx="48"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29" name="Line 1042"/>
              <p:cNvSpPr>
                <a:spLocks noChangeShapeType="1"/>
              </p:cNvSpPr>
              <p:nvPr/>
            </p:nvSpPr>
            <p:spPr bwMode="auto">
              <a:xfrm flipV="1">
                <a:off x="2734" y="2476"/>
                <a:ext cx="40"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541" name="Group 1043"/>
            <p:cNvGrpSpPr>
              <a:grpSpLocks/>
            </p:cNvGrpSpPr>
            <p:nvPr/>
          </p:nvGrpSpPr>
          <p:grpSpPr bwMode="auto">
            <a:xfrm>
              <a:off x="1498" y="3296"/>
              <a:ext cx="406" cy="287"/>
              <a:chOff x="1498" y="3296"/>
              <a:chExt cx="406" cy="287"/>
            </a:xfrm>
          </p:grpSpPr>
          <p:sp>
            <p:nvSpPr>
              <p:cNvPr id="185718" name="Freeform 1044"/>
              <p:cNvSpPr>
                <a:spLocks/>
              </p:cNvSpPr>
              <p:nvPr/>
            </p:nvSpPr>
            <p:spPr bwMode="auto">
              <a:xfrm>
                <a:off x="1792" y="3296"/>
                <a:ext cx="112" cy="88"/>
              </a:xfrm>
              <a:custGeom>
                <a:avLst/>
                <a:gdLst>
                  <a:gd name="T0" fmla="*/ 112 w 112"/>
                  <a:gd name="T1" fmla="*/ 0 h 88"/>
                  <a:gd name="T2" fmla="*/ 40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40"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5719" name="Line 1045"/>
              <p:cNvSpPr>
                <a:spLocks noChangeShapeType="1"/>
              </p:cNvSpPr>
              <p:nvPr/>
            </p:nvSpPr>
            <p:spPr bwMode="auto">
              <a:xfrm flipV="1">
                <a:off x="1498" y="3537"/>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20" name="Line 1046"/>
              <p:cNvSpPr>
                <a:spLocks noChangeShapeType="1"/>
              </p:cNvSpPr>
              <p:nvPr/>
            </p:nvSpPr>
            <p:spPr bwMode="auto">
              <a:xfrm flipV="1">
                <a:off x="1584" y="3473"/>
                <a:ext cx="72"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21" name="Line 1047"/>
              <p:cNvSpPr>
                <a:spLocks noChangeShapeType="1"/>
              </p:cNvSpPr>
              <p:nvPr/>
            </p:nvSpPr>
            <p:spPr bwMode="auto">
              <a:xfrm flipV="1">
                <a:off x="1680" y="3408"/>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22" name="Line 1048"/>
              <p:cNvSpPr>
                <a:spLocks noChangeShapeType="1"/>
              </p:cNvSpPr>
              <p:nvPr/>
            </p:nvSpPr>
            <p:spPr bwMode="auto">
              <a:xfrm flipV="1">
                <a:off x="1768" y="3360"/>
                <a:ext cx="40"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542" name="Group 1049"/>
            <p:cNvGrpSpPr>
              <a:grpSpLocks/>
            </p:cNvGrpSpPr>
            <p:nvPr/>
          </p:nvGrpSpPr>
          <p:grpSpPr bwMode="auto">
            <a:xfrm>
              <a:off x="1489" y="2690"/>
              <a:ext cx="423" cy="279"/>
              <a:chOff x="1489" y="2690"/>
              <a:chExt cx="423" cy="279"/>
            </a:xfrm>
          </p:grpSpPr>
          <p:sp>
            <p:nvSpPr>
              <p:cNvPr id="185713" name="Freeform 1050"/>
              <p:cNvSpPr>
                <a:spLocks/>
              </p:cNvSpPr>
              <p:nvPr/>
            </p:nvSpPr>
            <p:spPr bwMode="auto">
              <a:xfrm>
                <a:off x="1800" y="2690"/>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5714" name="Line 1051"/>
              <p:cNvSpPr>
                <a:spLocks noChangeShapeType="1"/>
              </p:cNvSpPr>
              <p:nvPr/>
            </p:nvSpPr>
            <p:spPr bwMode="auto">
              <a:xfrm flipV="1">
                <a:off x="1489" y="2922"/>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15" name="Line 1052"/>
              <p:cNvSpPr>
                <a:spLocks noChangeShapeType="1"/>
              </p:cNvSpPr>
              <p:nvPr/>
            </p:nvSpPr>
            <p:spPr bwMode="auto">
              <a:xfrm flipV="1">
                <a:off x="1585" y="2858"/>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16" name="Line 1053"/>
              <p:cNvSpPr>
                <a:spLocks noChangeShapeType="1"/>
              </p:cNvSpPr>
              <p:nvPr/>
            </p:nvSpPr>
            <p:spPr bwMode="auto">
              <a:xfrm flipV="1">
                <a:off x="1672" y="2803"/>
                <a:ext cx="80"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17" name="Line 1054"/>
              <p:cNvSpPr>
                <a:spLocks noChangeShapeType="1"/>
              </p:cNvSpPr>
              <p:nvPr/>
            </p:nvSpPr>
            <p:spPr bwMode="auto">
              <a:xfrm flipV="1">
                <a:off x="1768" y="2754"/>
                <a:ext cx="48"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543" name="Group 1055"/>
            <p:cNvGrpSpPr>
              <a:grpSpLocks/>
            </p:cNvGrpSpPr>
            <p:nvPr/>
          </p:nvGrpSpPr>
          <p:grpSpPr bwMode="auto">
            <a:xfrm>
              <a:off x="1490" y="2993"/>
              <a:ext cx="414" cy="271"/>
              <a:chOff x="1490" y="2993"/>
              <a:chExt cx="414" cy="271"/>
            </a:xfrm>
          </p:grpSpPr>
          <p:sp>
            <p:nvSpPr>
              <p:cNvPr id="185708" name="Freeform 1056"/>
              <p:cNvSpPr>
                <a:spLocks/>
              </p:cNvSpPr>
              <p:nvPr/>
            </p:nvSpPr>
            <p:spPr bwMode="auto">
              <a:xfrm>
                <a:off x="1792" y="2993"/>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5709" name="Line 1057"/>
              <p:cNvSpPr>
                <a:spLocks noChangeShapeType="1"/>
              </p:cNvSpPr>
              <p:nvPr/>
            </p:nvSpPr>
            <p:spPr bwMode="auto">
              <a:xfrm flipV="1">
                <a:off x="1490" y="3218"/>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10" name="Line 1058"/>
              <p:cNvSpPr>
                <a:spLocks noChangeShapeType="1"/>
              </p:cNvSpPr>
              <p:nvPr/>
            </p:nvSpPr>
            <p:spPr bwMode="auto">
              <a:xfrm flipV="1">
                <a:off x="1584" y="3154"/>
                <a:ext cx="72"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11" name="Line 1059"/>
              <p:cNvSpPr>
                <a:spLocks noChangeShapeType="1"/>
              </p:cNvSpPr>
              <p:nvPr/>
            </p:nvSpPr>
            <p:spPr bwMode="auto">
              <a:xfrm flipV="1">
                <a:off x="1672" y="3097"/>
                <a:ext cx="80"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12" name="Line 1060"/>
              <p:cNvSpPr>
                <a:spLocks noChangeShapeType="1"/>
              </p:cNvSpPr>
              <p:nvPr/>
            </p:nvSpPr>
            <p:spPr bwMode="auto">
              <a:xfrm flipV="1">
                <a:off x="1768" y="3057"/>
                <a:ext cx="40" cy="2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544" name="Group 1061"/>
            <p:cNvGrpSpPr>
              <a:grpSpLocks/>
            </p:cNvGrpSpPr>
            <p:nvPr/>
          </p:nvGrpSpPr>
          <p:grpSpPr bwMode="auto">
            <a:xfrm>
              <a:off x="1936" y="2993"/>
              <a:ext cx="439" cy="582"/>
              <a:chOff x="1936" y="2993"/>
              <a:chExt cx="439" cy="582"/>
            </a:xfrm>
          </p:grpSpPr>
          <p:sp>
            <p:nvSpPr>
              <p:cNvPr id="185701" name="Freeform 1062"/>
              <p:cNvSpPr>
                <a:spLocks/>
              </p:cNvSpPr>
              <p:nvPr/>
            </p:nvSpPr>
            <p:spPr bwMode="auto">
              <a:xfrm>
                <a:off x="2287" y="3472"/>
                <a:ext cx="88" cy="103"/>
              </a:xfrm>
              <a:custGeom>
                <a:avLst/>
                <a:gdLst>
                  <a:gd name="T0" fmla="*/ 88 w 88"/>
                  <a:gd name="T1" fmla="*/ 103 h 103"/>
                  <a:gd name="T2" fmla="*/ 0 w 88"/>
                  <a:gd name="T3" fmla="*/ 32 h 103"/>
                  <a:gd name="T4" fmla="*/ 24 w 88"/>
                  <a:gd name="T5" fmla="*/ 16 h 103"/>
                  <a:gd name="T6" fmla="*/ 40 w 88"/>
                  <a:gd name="T7" fmla="*/ 0 h 103"/>
                  <a:gd name="T8" fmla="*/ 88 w 88"/>
                  <a:gd name="T9" fmla="*/ 103 h 103"/>
                  <a:gd name="T10" fmla="*/ 0 60000 65536"/>
                  <a:gd name="T11" fmla="*/ 0 60000 65536"/>
                  <a:gd name="T12" fmla="*/ 0 60000 65536"/>
                  <a:gd name="T13" fmla="*/ 0 60000 65536"/>
                  <a:gd name="T14" fmla="*/ 0 60000 65536"/>
                  <a:gd name="T15" fmla="*/ 0 w 88"/>
                  <a:gd name="T16" fmla="*/ 0 h 103"/>
                  <a:gd name="T17" fmla="*/ 88 w 88"/>
                  <a:gd name="T18" fmla="*/ 103 h 103"/>
                </a:gdLst>
                <a:ahLst/>
                <a:cxnLst>
                  <a:cxn ang="T10">
                    <a:pos x="T0" y="T1"/>
                  </a:cxn>
                  <a:cxn ang="T11">
                    <a:pos x="T2" y="T3"/>
                  </a:cxn>
                  <a:cxn ang="T12">
                    <a:pos x="T4" y="T5"/>
                  </a:cxn>
                  <a:cxn ang="T13">
                    <a:pos x="T6" y="T7"/>
                  </a:cxn>
                  <a:cxn ang="T14">
                    <a:pos x="T8" y="T9"/>
                  </a:cxn>
                </a:cxnLst>
                <a:rect l="T15" t="T16" r="T17" b="T18"/>
                <a:pathLst>
                  <a:path w="88" h="103">
                    <a:moveTo>
                      <a:pt x="88" y="103"/>
                    </a:moveTo>
                    <a:lnTo>
                      <a:pt x="0" y="32"/>
                    </a:lnTo>
                    <a:lnTo>
                      <a:pt x="24" y="16"/>
                    </a:lnTo>
                    <a:lnTo>
                      <a:pt x="40" y="0"/>
                    </a:lnTo>
                    <a:lnTo>
                      <a:pt x="88" y="103"/>
                    </a:lnTo>
                    <a:close/>
                  </a:path>
                </a:pathLst>
              </a:custGeom>
              <a:solidFill>
                <a:schemeClr val="bg2"/>
              </a:solidFill>
              <a:ln w="9525">
                <a:solidFill>
                  <a:schemeClr val="bg2"/>
                </a:solidFill>
                <a:round/>
                <a:headEnd/>
                <a:tailEnd/>
              </a:ln>
            </p:spPr>
            <p:txBody>
              <a:bodyPr/>
              <a:lstStyle/>
              <a:p>
                <a:endParaRPr lang="en-US"/>
              </a:p>
            </p:txBody>
          </p:sp>
          <p:sp>
            <p:nvSpPr>
              <p:cNvPr id="185702" name="Line 1063"/>
              <p:cNvSpPr>
                <a:spLocks noChangeShapeType="1"/>
              </p:cNvSpPr>
              <p:nvPr/>
            </p:nvSpPr>
            <p:spPr bwMode="auto">
              <a:xfrm>
                <a:off x="1936" y="2993"/>
                <a:ext cx="56" cy="7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03" name="Line 1064"/>
              <p:cNvSpPr>
                <a:spLocks noChangeShapeType="1"/>
              </p:cNvSpPr>
              <p:nvPr/>
            </p:nvSpPr>
            <p:spPr bwMode="auto">
              <a:xfrm>
                <a:off x="2000" y="3081"/>
                <a:ext cx="55"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04" name="Line 1065"/>
              <p:cNvSpPr>
                <a:spLocks noChangeShapeType="1"/>
              </p:cNvSpPr>
              <p:nvPr/>
            </p:nvSpPr>
            <p:spPr bwMode="auto">
              <a:xfrm>
                <a:off x="2071" y="3169"/>
                <a:ext cx="48"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05" name="Line 1066"/>
              <p:cNvSpPr>
                <a:spLocks noChangeShapeType="1"/>
              </p:cNvSpPr>
              <p:nvPr/>
            </p:nvSpPr>
            <p:spPr bwMode="auto">
              <a:xfrm>
                <a:off x="2135" y="3264"/>
                <a:ext cx="56" cy="63"/>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06" name="Line 1067"/>
              <p:cNvSpPr>
                <a:spLocks noChangeShapeType="1"/>
              </p:cNvSpPr>
              <p:nvPr/>
            </p:nvSpPr>
            <p:spPr bwMode="auto">
              <a:xfrm>
                <a:off x="2207" y="3352"/>
                <a:ext cx="48" cy="7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07" name="Line 1068"/>
              <p:cNvSpPr>
                <a:spLocks noChangeShapeType="1"/>
              </p:cNvSpPr>
              <p:nvPr/>
            </p:nvSpPr>
            <p:spPr bwMode="auto">
              <a:xfrm>
                <a:off x="2271" y="3440"/>
                <a:ext cx="40"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545" name="Group 1069"/>
            <p:cNvGrpSpPr>
              <a:grpSpLocks/>
            </p:cNvGrpSpPr>
            <p:nvPr/>
          </p:nvGrpSpPr>
          <p:grpSpPr bwMode="auto">
            <a:xfrm>
              <a:off x="1944" y="2690"/>
              <a:ext cx="447" cy="279"/>
              <a:chOff x="1944" y="2690"/>
              <a:chExt cx="447" cy="279"/>
            </a:xfrm>
          </p:grpSpPr>
          <p:sp>
            <p:nvSpPr>
              <p:cNvPr id="185696" name="Freeform 1070"/>
              <p:cNvSpPr>
                <a:spLocks/>
              </p:cNvSpPr>
              <p:nvPr/>
            </p:nvSpPr>
            <p:spPr bwMode="auto">
              <a:xfrm>
                <a:off x="2279" y="2889"/>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85697" name="Line 1071"/>
              <p:cNvSpPr>
                <a:spLocks noChangeShapeType="1"/>
              </p:cNvSpPr>
              <p:nvPr/>
            </p:nvSpPr>
            <p:spPr bwMode="auto">
              <a:xfrm>
                <a:off x="1944" y="2690"/>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98" name="Line 1072"/>
              <p:cNvSpPr>
                <a:spLocks noChangeShapeType="1"/>
              </p:cNvSpPr>
              <p:nvPr/>
            </p:nvSpPr>
            <p:spPr bwMode="auto">
              <a:xfrm>
                <a:off x="2040" y="274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99" name="Line 1073"/>
              <p:cNvSpPr>
                <a:spLocks noChangeShapeType="1"/>
              </p:cNvSpPr>
              <p:nvPr/>
            </p:nvSpPr>
            <p:spPr bwMode="auto">
              <a:xfrm>
                <a:off x="2136" y="2810"/>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00" name="Line 1074"/>
              <p:cNvSpPr>
                <a:spLocks noChangeShapeType="1"/>
              </p:cNvSpPr>
              <p:nvPr/>
            </p:nvSpPr>
            <p:spPr bwMode="auto">
              <a:xfrm>
                <a:off x="2232" y="2866"/>
                <a:ext cx="63"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546" name="Group 1075"/>
            <p:cNvGrpSpPr>
              <a:grpSpLocks/>
            </p:cNvGrpSpPr>
            <p:nvPr/>
          </p:nvGrpSpPr>
          <p:grpSpPr bwMode="auto">
            <a:xfrm>
              <a:off x="2407" y="3001"/>
              <a:ext cx="423" cy="271"/>
              <a:chOff x="2407" y="3001"/>
              <a:chExt cx="423" cy="271"/>
            </a:xfrm>
          </p:grpSpPr>
          <p:sp>
            <p:nvSpPr>
              <p:cNvPr id="185691" name="Freeform 1076"/>
              <p:cNvSpPr>
                <a:spLocks/>
              </p:cNvSpPr>
              <p:nvPr/>
            </p:nvSpPr>
            <p:spPr bwMode="auto">
              <a:xfrm>
                <a:off x="2718" y="3185"/>
                <a:ext cx="112" cy="87"/>
              </a:xfrm>
              <a:custGeom>
                <a:avLst/>
                <a:gdLst>
                  <a:gd name="T0" fmla="*/ 112 w 112"/>
                  <a:gd name="T1" fmla="*/ 87 h 87"/>
                  <a:gd name="T2" fmla="*/ 0 w 112"/>
                  <a:gd name="T3" fmla="*/ 47 h 87"/>
                  <a:gd name="T4" fmla="*/ 16 w 112"/>
                  <a:gd name="T5" fmla="*/ 23 h 87"/>
                  <a:gd name="T6" fmla="*/ 32 w 112"/>
                  <a:gd name="T7" fmla="*/ 0 h 87"/>
                  <a:gd name="T8" fmla="*/ 112 w 112"/>
                  <a:gd name="T9" fmla="*/ 87 h 87"/>
                  <a:gd name="T10" fmla="*/ 0 60000 65536"/>
                  <a:gd name="T11" fmla="*/ 0 60000 65536"/>
                  <a:gd name="T12" fmla="*/ 0 60000 65536"/>
                  <a:gd name="T13" fmla="*/ 0 60000 65536"/>
                  <a:gd name="T14" fmla="*/ 0 60000 65536"/>
                  <a:gd name="T15" fmla="*/ 0 w 112"/>
                  <a:gd name="T16" fmla="*/ 0 h 87"/>
                  <a:gd name="T17" fmla="*/ 112 w 112"/>
                  <a:gd name="T18" fmla="*/ 87 h 87"/>
                </a:gdLst>
                <a:ahLst/>
                <a:cxnLst>
                  <a:cxn ang="T10">
                    <a:pos x="T0" y="T1"/>
                  </a:cxn>
                  <a:cxn ang="T11">
                    <a:pos x="T2" y="T3"/>
                  </a:cxn>
                  <a:cxn ang="T12">
                    <a:pos x="T4" y="T5"/>
                  </a:cxn>
                  <a:cxn ang="T13">
                    <a:pos x="T6" y="T7"/>
                  </a:cxn>
                  <a:cxn ang="T14">
                    <a:pos x="T8" y="T9"/>
                  </a:cxn>
                </a:cxnLst>
                <a:rect l="T15" t="T16" r="T17" b="T18"/>
                <a:pathLst>
                  <a:path w="112" h="87">
                    <a:moveTo>
                      <a:pt x="112" y="87"/>
                    </a:moveTo>
                    <a:lnTo>
                      <a:pt x="0" y="47"/>
                    </a:lnTo>
                    <a:lnTo>
                      <a:pt x="16" y="23"/>
                    </a:lnTo>
                    <a:lnTo>
                      <a:pt x="32" y="0"/>
                    </a:lnTo>
                    <a:lnTo>
                      <a:pt x="112" y="87"/>
                    </a:lnTo>
                    <a:close/>
                  </a:path>
                </a:pathLst>
              </a:custGeom>
              <a:solidFill>
                <a:schemeClr val="bg2"/>
              </a:solidFill>
              <a:ln w="9525">
                <a:solidFill>
                  <a:schemeClr val="bg2"/>
                </a:solidFill>
                <a:round/>
                <a:headEnd/>
                <a:tailEnd/>
              </a:ln>
            </p:spPr>
            <p:txBody>
              <a:bodyPr/>
              <a:lstStyle/>
              <a:p>
                <a:endParaRPr lang="en-US"/>
              </a:p>
            </p:txBody>
          </p:sp>
          <p:sp>
            <p:nvSpPr>
              <p:cNvPr id="185692" name="Line 1077"/>
              <p:cNvSpPr>
                <a:spLocks noChangeShapeType="1"/>
              </p:cNvSpPr>
              <p:nvPr/>
            </p:nvSpPr>
            <p:spPr bwMode="auto">
              <a:xfrm>
                <a:off x="2407" y="3001"/>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93" name="Line 1078"/>
              <p:cNvSpPr>
                <a:spLocks noChangeShapeType="1"/>
              </p:cNvSpPr>
              <p:nvPr/>
            </p:nvSpPr>
            <p:spPr bwMode="auto">
              <a:xfrm>
                <a:off x="2503" y="3065"/>
                <a:ext cx="71"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94" name="Line 1079"/>
              <p:cNvSpPr>
                <a:spLocks noChangeShapeType="1"/>
              </p:cNvSpPr>
              <p:nvPr/>
            </p:nvSpPr>
            <p:spPr bwMode="auto">
              <a:xfrm>
                <a:off x="2599" y="312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95" name="Line 1080"/>
              <p:cNvSpPr>
                <a:spLocks noChangeShapeType="1"/>
              </p:cNvSpPr>
              <p:nvPr/>
            </p:nvSpPr>
            <p:spPr bwMode="auto">
              <a:xfrm>
                <a:off x="2688" y="3185"/>
                <a:ext cx="46" cy="2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547" name="Group 1081"/>
            <p:cNvGrpSpPr>
              <a:grpSpLocks/>
            </p:cNvGrpSpPr>
            <p:nvPr/>
          </p:nvGrpSpPr>
          <p:grpSpPr bwMode="auto">
            <a:xfrm>
              <a:off x="2854" y="3296"/>
              <a:ext cx="439" cy="279"/>
              <a:chOff x="2854" y="3296"/>
              <a:chExt cx="439" cy="279"/>
            </a:xfrm>
          </p:grpSpPr>
          <p:sp>
            <p:nvSpPr>
              <p:cNvPr id="185686" name="Freeform 1082"/>
              <p:cNvSpPr>
                <a:spLocks/>
              </p:cNvSpPr>
              <p:nvPr/>
            </p:nvSpPr>
            <p:spPr bwMode="auto">
              <a:xfrm>
                <a:off x="3181" y="3488"/>
                <a:ext cx="112" cy="87"/>
              </a:xfrm>
              <a:custGeom>
                <a:avLst/>
                <a:gdLst>
                  <a:gd name="T0" fmla="*/ 112 w 112"/>
                  <a:gd name="T1" fmla="*/ 87 h 87"/>
                  <a:gd name="T2" fmla="*/ 0 w 112"/>
                  <a:gd name="T3" fmla="*/ 48 h 87"/>
                  <a:gd name="T4" fmla="*/ 16 w 112"/>
                  <a:gd name="T5" fmla="*/ 24 h 87"/>
                  <a:gd name="T6" fmla="*/ 32 w 112"/>
                  <a:gd name="T7" fmla="*/ 0 h 87"/>
                  <a:gd name="T8" fmla="*/ 112 w 112"/>
                  <a:gd name="T9" fmla="*/ 87 h 87"/>
                  <a:gd name="T10" fmla="*/ 0 60000 65536"/>
                  <a:gd name="T11" fmla="*/ 0 60000 65536"/>
                  <a:gd name="T12" fmla="*/ 0 60000 65536"/>
                  <a:gd name="T13" fmla="*/ 0 60000 65536"/>
                  <a:gd name="T14" fmla="*/ 0 60000 65536"/>
                  <a:gd name="T15" fmla="*/ 0 w 112"/>
                  <a:gd name="T16" fmla="*/ 0 h 87"/>
                  <a:gd name="T17" fmla="*/ 112 w 112"/>
                  <a:gd name="T18" fmla="*/ 87 h 87"/>
                </a:gdLst>
                <a:ahLst/>
                <a:cxnLst>
                  <a:cxn ang="T10">
                    <a:pos x="T0" y="T1"/>
                  </a:cxn>
                  <a:cxn ang="T11">
                    <a:pos x="T2" y="T3"/>
                  </a:cxn>
                  <a:cxn ang="T12">
                    <a:pos x="T4" y="T5"/>
                  </a:cxn>
                  <a:cxn ang="T13">
                    <a:pos x="T6" y="T7"/>
                  </a:cxn>
                  <a:cxn ang="T14">
                    <a:pos x="T8" y="T9"/>
                  </a:cxn>
                </a:cxnLst>
                <a:rect l="T15" t="T16" r="T17" b="T18"/>
                <a:pathLst>
                  <a:path w="112" h="87">
                    <a:moveTo>
                      <a:pt x="112" y="87"/>
                    </a:moveTo>
                    <a:lnTo>
                      <a:pt x="0" y="48"/>
                    </a:lnTo>
                    <a:lnTo>
                      <a:pt x="16" y="24"/>
                    </a:lnTo>
                    <a:lnTo>
                      <a:pt x="32" y="0"/>
                    </a:lnTo>
                    <a:lnTo>
                      <a:pt x="112" y="87"/>
                    </a:lnTo>
                    <a:close/>
                  </a:path>
                </a:pathLst>
              </a:custGeom>
              <a:solidFill>
                <a:schemeClr val="bg2"/>
              </a:solidFill>
              <a:ln w="9525">
                <a:solidFill>
                  <a:schemeClr val="bg2"/>
                </a:solidFill>
                <a:round/>
                <a:headEnd/>
                <a:tailEnd/>
              </a:ln>
            </p:spPr>
            <p:txBody>
              <a:bodyPr/>
              <a:lstStyle/>
              <a:p>
                <a:endParaRPr lang="en-US"/>
              </a:p>
            </p:txBody>
          </p:sp>
          <p:sp>
            <p:nvSpPr>
              <p:cNvPr id="185687" name="Line 1083"/>
              <p:cNvSpPr>
                <a:spLocks noChangeShapeType="1"/>
              </p:cNvSpPr>
              <p:nvPr/>
            </p:nvSpPr>
            <p:spPr bwMode="auto">
              <a:xfrm>
                <a:off x="2854" y="3296"/>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88" name="Line 1084"/>
              <p:cNvSpPr>
                <a:spLocks noChangeShapeType="1"/>
              </p:cNvSpPr>
              <p:nvPr/>
            </p:nvSpPr>
            <p:spPr bwMode="auto">
              <a:xfrm>
                <a:off x="2950" y="3360"/>
                <a:ext cx="71"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89" name="Line 1085"/>
              <p:cNvSpPr>
                <a:spLocks noChangeShapeType="1"/>
              </p:cNvSpPr>
              <p:nvPr/>
            </p:nvSpPr>
            <p:spPr bwMode="auto">
              <a:xfrm>
                <a:off x="3046" y="341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90" name="Line 1086"/>
              <p:cNvSpPr>
                <a:spLocks noChangeShapeType="1"/>
              </p:cNvSpPr>
              <p:nvPr/>
            </p:nvSpPr>
            <p:spPr bwMode="auto">
              <a:xfrm>
                <a:off x="3135" y="3480"/>
                <a:ext cx="62" cy="3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548" name="Group 1087"/>
            <p:cNvGrpSpPr>
              <a:grpSpLocks/>
            </p:cNvGrpSpPr>
            <p:nvPr/>
          </p:nvGrpSpPr>
          <p:grpSpPr bwMode="auto">
            <a:xfrm>
              <a:off x="2863" y="3304"/>
              <a:ext cx="422" cy="279"/>
              <a:chOff x="2863" y="3304"/>
              <a:chExt cx="422" cy="279"/>
            </a:xfrm>
          </p:grpSpPr>
          <p:sp>
            <p:nvSpPr>
              <p:cNvPr id="185681" name="Freeform 1088"/>
              <p:cNvSpPr>
                <a:spLocks/>
              </p:cNvSpPr>
              <p:nvPr/>
            </p:nvSpPr>
            <p:spPr bwMode="auto">
              <a:xfrm>
                <a:off x="3173" y="3304"/>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5682" name="Line 1089"/>
              <p:cNvSpPr>
                <a:spLocks noChangeShapeType="1"/>
              </p:cNvSpPr>
              <p:nvPr/>
            </p:nvSpPr>
            <p:spPr bwMode="auto">
              <a:xfrm flipV="1">
                <a:off x="2863" y="353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83" name="Line 1090"/>
              <p:cNvSpPr>
                <a:spLocks noChangeShapeType="1"/>
              </p:cNvSpPr>
              <p:nvPr/>
            </p:nvSpPr>
            <p:spPr bwMode="auto">
              <a:xfrm flipV="1">
                <a:off x="2958" y="3473"/>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84" name="Line 1091"/>
              <p:cNvSpPr>
                <a:spLocks noChangeShapeType="1"/>
              </p:cNvSpPr>
              <p:nvPr/>
            </p:nvSpPr>
            <p:spPr bwMode="auto">
              <a:xfrm flipV="1">
                <a:off x="3046" y="3417"/>
                <a:ext cx="79"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85" name="Line 1092"/>
              <p:cNvSpPr>
                <a:spLocks noChangeShapeType="1"/>
              </p:cNvSpPr>
              <p:nvPr/>
            </p:nvSpPr>
            <p:spPr bwMode="auto">
              <a:xfrm flipV="1">
                <a:off x="3141" y="3368"/>
                <a:ext cx="48"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549" name="Group 1093"/>
            <p:cNvGrpSpPr>
              <a:grpSpLocks/>
            </p:cNvGrpSpPr>
            <p:nvPr/>
          </p:nvGrpSpPr>
          <p:grpSpPr bwMode="auto">
            <a:xfrm>
              <a:off x="2870" y="2690"/>
              <a:ext cx="415" cy="287"/>
              <a:chOff x="2870" y="2690"/>
              <a:chExt cx="415" cy="287"/>
            </a:xfrm>
          </p:grpSpPr>
          <p:sp>
            <p:nvSpPr>
              <p:cNvPr id="185676" name="Freeform 1094"/>
              <p:cNvSpPr>
                <a:spLocks/>
              </p:cNvSpPr>
              <p:nvPr/>
            </p:nvSpPr>
            <p:spPr bwMode="auto">
              <a:xfrm>
                <a:off x="3173" y="2690"/>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5677" name="Line 1095"/>
              <p:cNvSpPr>
                <a:spLocks noChangeShapeType="1"/>
              </p:cNvSpPr>
              <p:nvPr/>
            </p:nvSpPr>
            <p:spPr bwMode="auto">
              <a:xfrm flipV="1">
                <a:off x="2870" y="2929"/>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78" name="Line 1096"/>
              <p:cNvSpPr>
                <a:spLocks noChangeShapeType="1"/>
              </p:cNvSpPr>
              <p:nvPr/>
            </p:nvSpPr>
            <p:spPr bwMode="auto">
              <a:xfrm flipV="1">
                <a:off x="2967" y="2867"/>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79" name="Line 1097"/>
              <p:cNvSpPr>
                <a:spLocks noChangeShapeType="1"/>
              </p:cNvSpPr>
              <p:nvPr/>
            </p:nvSpPr>
            <p:spPr bwMode="auto">
              <a:xfrm flipV="1">
                <a:off x="3053" y="2803"/>
                <a:ext cx="72"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80" name="Line 1098"/>
              <p:cNvSpPr>
                <a:spLocks noChangeShapeType="1"/>
              </p:cNvSpPr>
              <p:nvPr/>
            </p:nvSpPr>
            <p:spPr bwMode="auto">
              <a:xfrm flipV="1">
                <a:off x="3149" y="2754"/>
                <a:ext cx="40"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550" name="Group 1099"/>
            <p:cNvGrpSpPr>
              <a:grpSpLocks/>
            </p:cNvGrpSpPr>
            <p:nvPr/>
          </p:nvGrpSpPr>
          <p:grpSpPr bwMode="auto">
            <a:xfrm>
              <a:off x="2878" y="2068"/>
              <a:ext cx="431" cy="287"/>
              <a:chOff x="2878" y="2068"/>
              <a:chExt cx="431" cy="287"/>
            </a:xfrm>
          </p:grpSpPr>
          <p:sp>
            <p:nvSpPr>
              <p:cNvPr id="185671" name="Freeform 1100"/>
              <p:cNvSpPr>
                <a:spLocks/>
              </p:cNvSpPr>
              <p:nvPr/>
            </p:nvSpPr>
            <p:spPr bwMode="auto">
              <a:xfrm>
                <a:off x="3197" y="2267"/>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48"/>
                    </a:lnTo>
                    <a:lnTo>
                      <a:pt x="16" y="24"/>
                    </a:lnTo>
                    <a:lnTo>
                      <a:pt x="32" y="0"/>
                    </a:lnTo>
                    <a:lnTo>
                      <a:pt x="112" y="88"/>
                    </a:lnTo>
                    <a:close/>
                  </a:path>
                </a:pathLst>
              </a:custGeom>
              <a:solidFill>
                <a:schemeClr val="bg2"/>
              </a:solidFill>
              <a:ln w="9525">
                <a:solidFill>
                  <a:schemeClr val="bg2"/>
                </a:solidFill>
                <a:round/>
                <a:headEnd/>
                <a:tailEnd/>
              </a:ln>
            </p:spPr>
            <p:txBody>
              <a:bodyPr/>
              <a:lstStyle/>
              <a:p>
                <a:endParaRPr lang="en-US"/>
              </a:p>
            </p:txBody>
          </p:sp>
          <p:sp>
            <p:nvSpPr>
              <p:cNvPr id="185672" name="Line 1101"/>
              <p:cNvSpPr>
                <a:spLocks noChangeShapeType="1"/>
              </p:cNvSpPr>
              <p:nvPr/>
            </p:nvSpPr>
            <p:spPr bwMode="auto">
              <a:xfrm>
                <a:off x="2878" y="2068"/>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73" name="Line 1102"/>
              <p:cNvSpPr>
                <a:spLocks noChangeShapeType="1"/>
              </p:cNvSpPr>
              <p:nvPr/>
            </p:nvSpPr>
            <p:spPr bwMode="auto">
              <a:xfrm>
                <a:off x="2975" y="2132"/>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74" name="Line 1103"/>
              <p:cNvSpPr>
                <a:spLocks noChangeShapeType="1"/>
              </p:cNvSpPr>
              <p:nvPr/>
            </p:nvSpPr>
            <p:spPr bwMode="auto">
              <a:xfrm>
                <a:off x="3062" y="219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75" name="Line 1104"/>
              <p:cNvSpPr>
                <a:spLocks noChangeShapeType="1"/>
              </p:cNvSpPr>
              <p:nvPr/>
            </p:nvSpPr>
            <p:spPr bwMode="auto">
              <a:xfrm>
                <a:off x="3157" y="2251"/>
                <a:ext cx="56" cy="4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551" name="Group 1105"/>
            <p:cNvGrpSpPr>
              <a:grpSpLocks/>
            </p:cNvGrpSpPr>
            <p:nvPr/>
          </p:nvGrpSpPr>
          <p:grpSpPr bwMode="auto">
            <a:xfrm>
              <a:off x="2415" y="2387"/>
              <a:ext cx="439" cy="271"/>
              <a:chOff x="2415" y="2387"/>
              <a:chExt cx="439" cy="271"/>
            </a:xfrm>
          </p:grpSpPr>
          <p:sp>
            <p:nvSpPr>
              <p:cNvPr id="185666" name="Freeform 1106"/>
              <p:cNvSpPr>
                <a:spLocks/>
              </p:cNvSpPr>
              <p:nvPr/>
            </p:nvSpPr>
            <p:spPr bwMode="auto">
              <a:xfrm>
                <a:off x="2742" y="2578"/>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85667" name="Line 1107"/>
              <p:cNvSpPr>
                <a:spLocks noChangeShapeType="1"/>
              </p:cNvSpPr>
              <p:nvPr/>
            </p:nvSpPr>
            <p:spPr bwMode="auto">
              <a:xfrm>
                <a:off x="2415" y="2387"/>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68" name="Line 1108"/>
              <p:cNvSpPr>
                <a:spLocks noChangeShapeType="1"/>
              </p:cNvSpPr>
              <p:nvPr/>
            </p:nvSpPr>
            <p:spPr bwMode="auto">
              <a:xfrm>
                <a:off x="2512" y="2443"/>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69" name="Line 1109"/>
              <p:cNvSpPr>
                <a:spLocks noChangeShapeType="1"/>
              </p:cNvSpPr>
              <p:nvPr/>
            </p:nvSpPr>
            <p:spPr bwMode="auto">
              <a:xfrm>
                <a:off x="2607" y="250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70" name="Line 1110"/>
              <p:cNvSpPr>
                <a:spLocks noChangeShapeType="1"/>
              </p:cNvSpPr>
              <p:nvPr/>
            </p:nvSpPr>
            <p:spPr bwMode="auto">
              <a:xfrm>
                <a:off x="2702" y="2562"/>
                <a:ext cx="56"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552" name="Group 1111"/>
            <p:cNvGrpSpPr>
              <a:grpSpLocks/>
            </p:cNvGrpSpPr>
            <p:nvPr/>
          </p:nvGrpSpPr>
          <p:grpSpPr bwMode="auto">
            <a:xfrm>
              <a:off x="1944" y="2387"/>
              <a:ext cx="439" cy="271"/>
              <a:chOff x="1944" y="2387"/>
              <a:chExt cx="439" cy="271"/>
            </a:xfrm>
          </p:grpSpPr>
          <p:sp>
            <p:nvSpPr>
              <p:cNvPr id="185661" name="Freeform 1112"/>
              <p:cNvSpPr>
                <a:spLocks/>
              </p:cNvSpPr>
              <p:nvPr/>
            </p:nvSpPr>
            <p:spPr bwMode="auto">
              <a:xfrm>
                <a:off x="2271" y="2578"/>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85662" name="Line 1113"/>
              <p:cNvSpPr>
                <a:spLocks noChangeShapeType="1"/>
              </p:cNvSpPr>
              <p:nvPr/>
            </p:nvSpPr>
            <p:spPr bwMode="auto">
              <a:xfrm>
                <a:off x="1944" y="238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63" name="Line 1114"/>
              <p:cNvSpPr>
                <a:spLocks noChangeShapeType="1"/>
              </p:cNvSpPr>
              <p:nvPr/>
            </p:nvSpPr>
            <p:spPr bwMode="auto">
              <a:xfrm>
                <a:off x="2040" y="2443"/>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64" name="Line 1115"/>
              <p:cNvSpPr>
                <a:spLocks noChangeShapeType="1"/>
              </p:cNvSpPr>
              <p:nvPr/>
            </p:nvSpPr>
            <p:spPr bwMode="auto">
              <a:xfrm>
                <a:off x="2136" y="250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65" name="Line 1116"/>
              <p:cNvSpPr>
                <a:spLocks noChangeShapeType="1"/>
              </p:cNvSpPr>
              <p:nvPr/>
            </p:nvSpPr>
            <p:spPr bwMode="auto">
              <a:xfrm>
                <a:off x="2231" y="2562"/>
                <a:ext cx="56"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553" name="Group 1117"/>
            <p:cNvGrpSpPr>
              <a:grpSpLocks/>
            </p:cNvGrpSpPr>
            <p:nvPr/>
          </p:nvGrpSpPr>
          <p:grpSpPr bwMode="auto">
            <a:xfrm>
              <a:off x="2399" y="3304"/>
              <a:ext cx="447" cy="279"/>
              <a:chOff x="2399" y="3304"/>
              <a:chExt cx="447" cy="279"/>
            </a:xfrm>
          </p:grpSpPr>
          <p:sp>
            <p:nvSpPr>
              <p:cNvPr id="185656" name="Freeform 1118"/>
              <p:cNvSpPr>
                <a:spLocks/>
              </p:cNvSpPr>
              <p:nvPr/>
            </p:nvSpPr>
            <p:spPr bwMode="auto">
              <a:xfrm>
                <a:off x="2734" y="3504"/>
                <a:ext cx="112" cy="79"/>
              </a:xfrm>
              <a:custGeom>
                <a:avLst/>
                <a:gdLst>
                  <a:gd name="T0" fmla="*/ 112 w 112"/>
                  <a:gd name="T1" fmla="*/ 79 h 79"/>
                  <a:gd name="T2" fmla="*/ 0 w 112"/>
                  <a:gd name="T3" fmla="*/ 47 h 79"/>
                  <a:gd name="T4" fmla="*/ 16 w 112"/>
                  <a:gd name="T5" fmla="*/ 24 h 79"/>
                  <a:gd name="T6" fmla="*/ 32 w 112"/>
                  <a:gd name="T7" fmla="*/ 0 h 79"/>
                  <a:gd name="T8" fmla="*/ 112 w 112"/>
                  <a:gd name="T9" fmla="*/ 79 h 79"/>
                  <a:gd name="T10" fmla="*/ 0 60000 65536"/>
                  <a:gd name="T11" fmla="*/ 0 60000 65536"/>
                  <a:gd name="T12" fmla="*/ 0 60000 65536"/>
                  <a:gd name="T13" fmla="*/ 0 60000 65536"/>
                  <a:gd name="T14" fmla="*/ 0 60000 65536"/>
                  <a:gd name="T15" fmla="*/ 0 w 112"/>
                  <a:gd name="T16" fmla="*/ 0 h 79"/>
                  <a:gd name="T17" fmla="*/ 112 w 112"/>
                  <a:gd name="T18" fmla="*/ 79 h 79"/>
                </a:gdLst>
                <a:ahLst/>
                <a:cxnLst>
                  <a:cxn ang="T10">
                    <a:pos x="T0" y="T1"/>
                  </a:cxn>
                  <a:cxn ang="T11">
                    <a:pos x="T2" y="T3"/>
                  </a:cxn>
                  <a:cxn ang="T12">
                    <a:pos x="T4" y="T5"/>
                  </a:cxn>
                  <a:cxn ang="T13">
                    <a:pos x="T6" y="T7"/>
                  </a:cxn>
                  <a:cxn ang="T14">
                    <a:pos x="T8" y="T9"/>
                  </a:cxn>
                </a:cxnLst>
                <a:rect l="T15" t="T16" r="T17" b="T18"/>
                <a:pathLst>
                  <a:path w="112" h="79">
                    <a:moveTo>
                      <a:pt x="112" y="79"/>
                    </a:moveTo>
                    <a:lnTo>
                      <a:pt x="0" y="47"/>
                    </a:lnTo>
                    <a:lnTo>
                      <a:pt x="16" y="24"/>
                    </a:lnTo>
                    <a:lnTo>
                      <a:pt x="32" y="0"/>
                    </a:lnTo>
                    <a:lnTo>
                      <a:pt x="112" y="79"/>
                    </a:lnTo>
                    <a:close/>
                  </a:path>
                </a:pathLst>
              </a:custGeom>
              <a:solidFill>
                <a:schemeClr val="bg2"/>
              </a:solidFill>
              <a:ln w="9525">
                <a:solidFill>
                  <a:schemeClr val="bg2"/>
                </a:solidFill>
                <a:round/>
                <a:headEnd/>
                <a:tailEnd/>
              </a:ln>
            </p:spPr>
            <p:txBody>
              <a:bodyPr/>
              <a:lstStyle/>
              <a:p>
                <a:endParaRPr lang="en-US"/>
              </a:p>
            </p:txBody>
          </p:sp>
          <p:sp>
            <p:nvSpPr>
              <p:cNvPr id="185657" name="Line 1119"/>
              <p:cNvSpPr>
                <a:spLocks noChangeShapeType="1"/>
              </p:cNvSpPr>
              <p:nvPr/>
            </p:nvSpPr>
            <p:spPr bwMode="auto">
              <a:xfrm>
                <a:off x="2399" y="3304"/>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58" name="Line 1120"/>
              <p:cNvSpPr>
                <a:spLocks noChangeShapeType="1"/>
              </p:cNvSpPr>
              <p:nvPr/>
            </p:nvSpPr>
            <p:spPr bwMode="auto">
              <a:xfrm>
                <a:off x="2495" y="3360"/>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59" name="Line 1121"/>
              <p:cNvSpPr>
                <a:spLocks noChangeShapeType="1"/>
              </p:cNvSpPr>
              <p:nvPr/>
            </p:nvSpPr>
            <p:spPr bwMode="auto">
              <a:xfrm>
                <a:off x="2590" y="3424"/>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60" name="Line 1122"/>
              <p:cNvSpPr>
                <a:spLocks noChangeShapeType="1"/>
              </p:cNvSpPr>
              <p:nvPr/>
            </p:nvSpPr>
            <p:spPr bwMode="auto">
              <a:xfrm>
                <a:off x="2687" y="3480"/>
                <a:ext cx="63"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554" name="Group 1123"/>
            <p:cNvGrpSpPr>
              <a:grpSpLocks/>
            </p:cNvGrpSpPr>
            <p:nvPr/>
          </p:nvGrpSpPr>
          <p:grpSpPr bwMode="auto">
            <a:xfrm>
              <a:off x="1936" y="3304"/>
              <a:ext cx="431" cy="271"/>
              <a:chOff x="1936" y="3304"/>
              <a:chExt cx="431" cy="271"/>
            </a:xfrm>
          </p:grpSpPr>
          <p:sp>
            <p:nvSpPr>
              <p:cNvPr id="185651" name="Freeform 1124"/>
              <p:cNvSpPr>
                <a:spLocks/>
              </p:cNvSpPr>
              <p:nvPr/>
            </p:nvSpPr>
            <p:spPr bwMode="auto">
              <a:xfrm>
                <a:off x="2255" y="3496"/>
                <a:ext cx="112" cy="79"/>
              </a:xfrm>
              <a:custGeom>
                <a:avLst/>
                <a:gdLst>
                  <a:gd name="T0" fmla="*/ 112 w 112"/>
                  <a:gd name="T1" fmla="*/ 79 h 79"/>
                  <a:gd name="T2" fmla="*/ 0 w 112"/>
                  <a:gd name="T3" fmla="*/ 40 h 79"/>
                  <a:gd name="T4" fmla="*/ 16 w 112"/>
                  <a:gd name="T5" fmla="*/ 16 h 79"/>
                  <a:gd name="T6" fmla="*/ 32 w 112"/>
                  <a:gd name="T7" fmla="*/ 0 h 79"/>
                  <a:gd name="T8" fmla="*/ 112 w 112"/>
                  <a:gd name="T9" fmla="*/ 79 h 79"/>
                  <a:gd name="T10" fmla="*/ 0 60000 65536"/>
                  <a:gd name="T11" fmla="*/ 0 60000 65536"/>
                  <a:gd name="T12" fmla="*/ 0 60000 65536"/>
                  <a:gd name="T13" fmla="*/ 0 60000 65536"/>
                  <a:gd name="T14" fmla="*/ 0 60000 65536"/>
                  <a:gd name="T15" fmla="*/ 0 w 112"/>
                  <a:gd name="T16" fmla="*/ 0 h 79"/>
                  <a:gd name="T17" fmla="*/ 112 w 112"/>
                  <a:gd name="T18" fmla="*/ 79 h 79"/>
                </a:gdLst>
                <a:ahLst/>
                <a:cxnLst>
                  <a:cxn ang="T10">
                    <a:pos x="T0" y="T1"/>
                  </a:cxn>
                  <a:cxn ang="T11">
                    <a:pos x="T2" y="T3"/>
                  </a:cxn>
                  <a:cxn ang="T12">
                    <a:pos x="T4" y="T5"/>
                  </a:cxn>
                  <a:cxn ang="T13">
                    <a:pos x="T6" y="T7"/>
                  </a:cxn>
                  <a:cxn ang="T14">
                    <a:pos x="T8" y="T9"/>
                  </a:cxn>
                </a:cxnLst>
                <a:rect l="T15" t="T16" r="T17" b="T18"/>
                <a:pathLst>
                  <a:path w="112" h="79">
                    <a:moveTo>
                      <a:pt x="112" y="79"/>
                    </a:moveTo>
                    <a:lnTo>
                      <a:pt x="0" y="40"/>
                    </a:lnTo>
                    <a:lnTo>
                      <a:pt x="16" y="16"/>
                    </a:lnTo>
                    <a:lnTo>
                      <a:pt x="32" y="0"/>
                    </a:lnTo>
                    <a:lnTo>
                      <a:pt x="112" y="79"/>
                    </a:lnTo>
                    <a:close/>
                  </a:path>
                </a:pathLst>
              </a:custGeom>
              <a:solidFill>
                <a:schemeClr val="bg2"/>
              </a:solidFill>
              <a:ln w="9525">
                <a:solidFill>
                  <a:schemeClr val="bg2"/>
                </a:solidFill>
                <a:round/>
                <a:headEnd/>
                <a:tailEnd/>
              </a:ln>
            </p:spPr>
            <p:txBody>
              <a:bodyPr/>
              <a:lstStyle/>
              <a:p>
                <a:endParaRPr lang="en-US"/>
              </a:p>
            </p:txBody>
          </p:sp>
          <p:sp>
            <p:nvSpPr>
              <p:cNvPr id="185652" name="Line 1125"/>
              <p:cNvSpPr>
                <a:spLocks noChangeShapeType="1"/>
              </p:cNvSpPr>
              <p:nvPr/>
            </p:nvSpPr>
            <p:spPr bwMode="auto">
              <a:xfrm>
                <a:off x="1936" y="3304"/>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53" name="Line 1126"/>
              <p:cNvSpPr>
                <a:spLocks noChangeShapeType="1"/>
              </p:cNvSpPr>
              <p:nvPr/>
            </p:nvSpPr>
            <p:spPr bwMode="auto">
              <a:xfrm>
                <a:off x="2032" y="3360"/>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54" name="Line 1127"/>
              <p:cNvSpPr>
                <a:spLocks noChangeShapeType="1"/>
              </p:cNvSpPr>
              <p:nvPr/>
            </p:nvSpPr>
            <p:spPr bwMode="auto">
              <a:xfrm>
                <a:off x="2127" y="3424"/>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55" name="Line 1128"/>
              <p:cNvSpPr>
                <a:spLocks noChangeShapeType="1"/>
              </p:cNvSpPr>
              <p:nvPr/>
            </p:nvSpPr>
            <p:spPr bwMode="auto">
              <a:xfrm>
                <a:off x="2224" y="3480"/>
                <a:ext cx="47"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555" name="Group 1129"/>
            <p:cNvGrpSpPr>
              <a:grpSpLocks/>
            </p:cNvGrpSpPr>
            <p:nvPr/>
          </p:nvGrpSpPr>
          <p:grpSpPr bwMode="auto">
            <a:xfrm>
              <a:off x="2400" y="3304"/>
              <a:ext cx="414" cy="279"/>
              <a:chOff x="2400" y="3304"/>
              <a:chExt cx="414" cy="279"/>
            </a:xfrm>
          </p:grpSpPr>
          <p:sp>
            <p:nvSpPr>
              <p:cNvPr id="185646" name="Freeform 1130"/>
              <p:cNvSpPr>
                <a:spLocks/>
              </p:cNvSpPr>
              <p:nvPr/>
            </p:nvSpPr>
            <p:spPr bwMode="auto">
              <a:xfrm>
                <a:off x="2702" y="3304"/>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5647" name="Line 1131"/>
              <p:cNvSpPr>
                <a:spLocks noChangeShapeType="1"/>
              </p:cNvSpPr>
              <p:nvPr/>
            </p:nvSpPr>
            <p:spPr bwMode="auto">
              <a:xfrm flipV="1">
                <a:off x="2400" y="353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48" name="Line 1132"/>
              <p:cNvSpPr>
                <a:spLocks noChangeShapeType="1"/>
              </p:cNvSpPr>
              <p:nvPr/>
            </p:nvSpPr>
            <p:spPr bwMode="auto">
              <a:xfrm flipV="1">
                <a:off x="2495" y="3473"/>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49" name="Line 1133"/>
              <p:cNvSpPr>
                <a:spLocks noChangeShapeType="1"/>
              </p:cNvSpPr>
              <p:nvPr/>
            </p:nvSpPr>
            <p:spPr bwMode="auto">
              <a:xfrm flipV="1">
                <a:off x="2583" y="3409"/>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50" name="Line 1134"/>
              <p:cNvSpPr>
                <a:spLocks noChangeShapeType="1"/>
              </p:cNvSpPr>
              <p:nvPr/>
            </p:nvSpPr>
            <p:spPr bwMode="auto">
              <a:xfrm flipV="1">
                <a:off x="2678" y="3368"/>
                <a:ext cx="40"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556" name="Group 1135"/>
            <p:cNvGrpSpPr>
              <a:grpSpLocks/>
            </p:cNvGrpSpPr>
            <p:nvPr/>
          </p:nvGrpSpPr>
          <p:grpSpPr bwMode="auto">
            <a:xfrm>
              <a:off x="2400" y="3001"/>
              <a:ext cx="422" cy="271"/>
              <a:chOff x="2400" y="3001"/>
              <a:chExt cx="422" cy="271"/>
            </a:xfrm>
          </p:grpSpPr>
          <p:sp>
            <p:nvSpPr>
              <p:cNvPr id="185641" name="Freeform 1136"/>
              <p:cNvSpPr>
                <a:spLocks/>
              </p:cNvSpPr>
              <p:nvPr/>
            </p:nvSpPr>
            <p:spPr bwMode="auto">
              <a:xfrm>
                <a:off x="2710" y="3001"/>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5642" name="Line 1137"/>
              <p:cNvSpPr>
                <a:spLocks noChangeShapeType="1"/>
              </p:cNvSpPr>
              <p:nvPr/>
            </p:nvSpPr>
            <p:spPr bwMode="auto">
              <a:xfrm flipV="1">
                <a:off x="2400" y="3225"/>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43" name="Line 1138"/>
              <p:cNvSpPr>
                <a:spLocks noChangeShapeType="1"/>
              </p:cNvSpPr>
              <p:nvPr/>
            </p:nvSpPr>
            <p:spPr bwMode="auto">
              <a:xfrm flipV="1">
                <a:off x="2496" y="3170"/>
                <a:ext cx="70" cy="3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44" name="Line 1139"/>
              <p:cNvSpPr>
                <a:spLocks noChangeShapeType="1"/>
              </p:cNvSpPr>
              <p:nvPr/>
            </p:nvSpPr>
            <p:spPr bwMode="auto">
              <a:xfrm flipV="1">
                <a:off x="2590" y="3105"/>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45" name="Line 1140"/>
              <p:cNvSpPr>
                <a:spLocks noChangeShapeType="1"/>
              </p:cNvSpPr>
              <p:nvPr/>
            </p:nvSpPr>
            <p:spPr bwMode="auto">
              <a:xfrm flipV="1">
                <a:off x="2678" y="3065"/>
                <a:ext cx="48" cy="2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557" name="Group 1141"/>
            <p:cNvGrpSpPr>
              <a:grpSpLocks/>
            </p:cNvGrpSpPr>
            <p:nvPr/>
          </p:nvGrpSpPr>
          <p:grpSpPr bwMode="auto">
            <a:xfrm>
              <a:off x="3318" y="3001"/>
              <a:ext cx="422" cy="271"/>
              <a:chOff x="3318" y="3001"/>
              <a:chExt cx="422" cy="271"/>
            </a:xfrm>
          </p:grpSpPr>
          <p:sp>
            <p:nvSpPr>
              <p:cNvPr id="185636" name="Freeform 1142"/>
              <p:cNvSpPr>
                <a:spLocks/>
              </p:cNvSpPr>
              <p:nvPr/>
            </p:nvSpPr>
            <p:spPr bwMode="auto">
              <a:xfrm>
                <a:off x="3628" y="3001"/>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5637" name="Line 1143"/>
              <p:cNvSpPr>
                <a:spLocks noChangeShapeType="1"/>
              </p:cNvSpPr>
              <p:nvPr/>
            </p:nvSpPr>
            <p:spPr bwMode="auto">
              <a:xfrm flipV="1">
                <a:off x="3318" y="3225"/>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38" name="Line 1144"/>
              <p:cNvSpPr>
                <a:spLocks noChangeShapeType="1"/>
              </p:cNvSpPr>
              <p:nvPr/>
            </p:nvSpPr>
            <p:spPr bwMode="auto">
              <a:xfrm flipV="1">
                <a:off x="3414" y="3169"/>
                <a:ext cx="71"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39" name="Line 1145"/>
              <p:cNvSpPr>
                <a:spLocks noChangeShapeType="1"/>
              </p:cNvSpPr>
              <p:nvPr/>
            </p:nvSpPr>
            <p:spPr bwMode="auto">
              <a:xfrm flipV="1">
                <a:off x="3509" y="310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40" name="Line 1146"/>
              <p:cNvSpPr>
                <a:spLocks noChangeShapeType="1"/>
              </p:cNvSpPr>
              <p:nvPr/>
            </p:nvSpPr>
            <p:spPr bwMode="auto">
              <a:xfrm flipV="1">
                <a:off x="3596" y="3065"/>
                <a:ext cx="48" cy="2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558" name="Group 1147"/>
            <p:cNvGrpSpPr>
              <a:grpSpLocks/>
            </p:cNvGrpSpPr>
            <p:nvPr/>
          </p:nvGrpSpPr>
          <p:grpSpPr bwMode="auto">
            <a:xfrm>
              <a:off x="3325" y="2076"/>
              <a:ext cx="439" cy="271"/>
              <a:chOff x="3325" y="2076"/>
              <a:chExt cx="439" cy="271"/>
            </a:xfrm>
          </p:grpSpPr>
          <p:sp>
            <p:nvSpPr>
              <p:cNvPr id="185631" name="Freeform 1148"/>
              <p:cNvSpPr>
                <a:spLocks/>
              </p:cNvSpPr>
              <p:nvPr/>
            </p:nvSpPr>
            <p:spPr bwMode="auto">
              <a:xfrm>
                <a:off x="3652" y="2267"/>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85632" name="Line 1149"/>
              <p:cNvSpPr>
                <a:spLocks noChangeShapeType="1"/>
              </p:cNvSpPr>
              <p:nvPr/>
            </p:nvSpPr>
            <p:spPr bwMode="auto">
              <a:xfrm>
                <a:off x="3325" y="2076"/>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33" name="Line 1150"/>
              <p:cNvSpPr>
                <a:spLocks noChangeShapeType="1"/>
              </p:cNvSpPr>
              <p:nvPr/>
            </p:nvSpPr>
            <p:spPr bwMode="auto">
              <a:xfrm>
                <a:off x="3422" y="2132"/>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34" name="Line 1151"/>
              <p:cNvSpPr>
                <a:spLocks noChangeShapeType="1"/>
              </p:cNvSpPr>
              <p:nvPr/>
            </p:nvSpPr>
            <p:spPr bwMode="auto">
              <a:xfrm>
                <a:off x="3517" y="219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35" name="Line 1152"/>
              <p:cNvSpPr>
                <a:spLocks noChangeShapeType="1"/>
              </p:cNvSpPr>
              <p:nvPr/>
            </p:nvSpPr>
            <p:spPr bwMode="auto">
              <a:xfrm>
                <a:off x="3612" y="2251"/>
                <a:ext cx="56" cy="4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559" name="Group 1153"/>
            <p:cNvGrpSpPr>
              <a:grpSpLocks/>
            </p:cNvGrpSpPr>
            <p:nvPr/>
          </p:nvGrpSpPr>
          <p:grpSpPr bwMode="auto">
            <a:xfrm>
              <a:off x="3788" y="2068"/>
              <a:ext cx="431" cy="287"/>
              <a:chOff x="3788" y="2068"/>
              <a:chExt cx="431" cy="287"/>
            </a:xfrm>
          </p:grpSpPr>
          <p:sp>
            <p:nvSpPr>
              <p:cNvPr id="185626" name="Freeform 1154"/>
              <p:cNvSpPr>
                <a:spLocks/>
              </p:cNvSpPr>
              <p:nvPr/>
            </p:nvSpPr>
            <p:spPr bwMode="auto">
              <a:xfrm>
                <a:off x="4107" y="2267"/>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48"/>
                    </a:lnTo>
                    <a:lnTo>
                      <a:pt x="16" y="24"/>
                    </a:lnTo>
                    <a:lnTo>
                      <a:pt x="32" y="0"/>
                    </a:lnTo>
                    <a:lnTo>
                      <a:pt x="112" y="88"/>
                    </a:lnTo>
                    <a:close/>
                  </a:path>
                </a:pathLst>
              </a:custGeom>
              <a:solidFill>
                <a:schemeClr val="bg2"/>
              </a:solidFill>
              <a:ln w="9525">
                <a:solidFill>
                  <a:schemeClr val="bg2"/>
                </a:solidFill>
                <a:round/>
                <a:headEnd/>
                <a:tailEnd/>
              </a:ln>
            </p:spPr>
            <p:txBody>
              <a:bodyPr/>
              <a:lstStyle/>
              <a:p>
                <a:endParaRPr lang="en-US"/>
              </a:p>
            </p:txBody>
          </p:sp>
          <p:sp>
            <p:nvSpPr>
              <p:cNvPr id="185627" name="Line 1155"/>
              <p:cNvSpPr>
                <a:spLocks noChangeShapeType="1"/>
              </p:cNvSpPr>
              <p:nvPr/>
            </p:nvSpPr>
            <p:spPr bwMode="auto">
              <a:xfrm>
                <a:off x="3788" y="2068"/>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28" name="Line 1156"/>
              <p:cNvSpPr>
                <a:spLocks noChangeShapeType="1"/>
              </p:cNvSpPr>
              <p:nvPr/>
            </p:nvSpPr>
            <p:spPr bwMode="auto">
              <a:xfrm>
                <a:off x="3885" y="2132"/>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29" name="Line 1157"/>
              <p:cNvSpPr>
                <a:spLocks noChangeShapeType="1"/>
              </p:cNvSpPr>
              <p:nvPr/>
            </p:nvSpPr>
            <p:spPr bwMode="auto">
              <a:xfrm>
                <a:off x="3973" y="2196"/>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30" name="Line 1158"/>
              <p:cNvSpPr>
                <a:spLocks noChangeShapeType="1"/>
              </p:cNvSpPr>
              <p:nvPr/>
            </p:nvSpPr>
            <p:spPr bwMode="auto">
              <a:xfrm>
                <a:off x="4067" y="2251"/>
                <a:ext cx="56" cy="4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560" name="Group 1159"/>
            <p:cNvGrpSpPr>
              <a:grpSpLocks/>
            </p:cNvGrpSpPr>
            <p:nvPr/>
          </p:nvGrpSpPr>
          <p:grpSpPr bwMode="auto">
            <a:xfrm>
              <a:off x="4251" y="2084"/>
              <a:ext cx="431" cy="263"/>
              <a:chOff x="4251" y="2084"/>
              <a:chExt cx="431" cy="263"/>
            </a:xfrm>
          </p:grpSpPr>
          <p:sp>
            <p:nvSpPr>
              <p:cNvPr id="185621" name="Freeform 1160"/>
              <p:cNvSpPr>
                <a:spLocks/>
              </p:cNvSpPr>
              <p:nvPr/>
            </p:nvSpPr>
            <p:spPr bwMode="auto">
              <a:xfrm>
                <a:off x="4570" y="2267"/>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85622" name="Line 1161"/>
              <p:cNvSpPr>
                <a:spLocks noChangeShapeType="1"/>
              </p:cNvSpPr>
              <p:nvPr/>
            </p:nvSpPr>
            <p:spPr bwMode="auto">
              <a:xfrm>
                <a:off x="4251" y="2084"/>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23" name="Line 1162"/>
              <p:cNvSpPr>
                <a:spLocks noChangeShapeType="1"/>
              </p:cNvSpPr>
              <p:nvPr/>
            </p:nvSpPr>
            <p:spPr bwMode="auto">
              <a:xfrm>
                <a:off x="4348" y="2140"/>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24" name="Line 1163"/>
              <p:cNvSpPr>
                <a:spLocks noChangeShapeType="1"/>
              </p:cNvSpPr>
              <p:nvPr/>
            </p:nvSpPr>
            <p:spPr bwMode="auto">
              <a:xfrm>
                <a:off x="4443" y="2203"/>
                <a:ext cx="71"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25" name="Line 1164"/>
              <p:cNvSpPr>
                <a:spLocks noChangeShapeType="1"/>
              </p:cNvSpPr>
              <p:nvPr/>
            </p:nvSpPr>
            <p:spPr bwMode="auto">
              <a:xfrm>
                <a:off x="4539" y="2259"/>
                <a:ext cx="47"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561" name="Group 1165"/>
            <p:cNvGrpSpPr>
              <a:grpSpLocks/>
            </p:cNvGrpSpPr>
            <p:nvPr/>
          </p:nvGrpSpPr>
          <p:grpSpPr bwMode="auto">
            <a:xfrm>
              <a:off x="4236" y="3001"/>
              <a:ext cx="430" cy="279"/>
              <a:chOff x="4236" y="3001"/>
              <a:chExt cx="430" cy="279"/>
            </a:xfrm>
          </p:grpSpPr>
          <p:sp>
            <p:nvSpPr>
              <p:cNvPr id="185616" name="Freeform 1166"/>
              <p:cNvSpPr>
                <a:spLocks/>
              </p:cNvSpPr>
              <p:nvPr/>
            </p:nvSpPr>
            <p:spPr bwMode="auto">
              <a:xfrm>
                <a:off x="4554" y="3001"/>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5617" name="Line 1167"/>
              <p:cNvSpPr>
                <a:spLocks noChangeShapeType="1"/>
              </p:cNvSpPr>
              <p:nvPr/>
            </p:nvSpPr>
            <p:spPr bwMode="auto">
              <a:xfrm flipV="1">
                <a:off x="4236" y="3233"/>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18" name="Line 1168"/>
              <p:cNvSpPr>
                <a:spLocks noChangeShapeType="1"/>
              </p:cNvSpPr>
              <p:nvPr/>
            </p:nvSpPr>
            <p:spPr bwMode="auto">
              <a:xfrm flipV="1">
                <a:off x="4332" y="3169"/>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19" name="Line 1169"/>
              <p:cNvSpPr>
                <a:spLocks noChangeShapeType="1"/>
              </p:cNvSpPr>
              <p:nvPr/>
            </p:nvSpPr>
            <p:spPr bwMode="auto">
              <a:xfrm flipV="1">
                <a:off x="4419" y="3114"/>
                <a:ext cx="80"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20" name="Line 1170"/>
              <p:cNvSpPr>
                <a:spLocks noChangeShapeType="1"/>
              </p:cNvSpPr>
              <p:nvPr/>
            </p:nvSpPr>
            <p:spPr bwMode="auto">
              <a:xfrm flipV="1">
                <a:off x="4515" y="3066"/>
                <a:ext cx="55"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562" name="Group 1171"/>
            <p:cNvGrpSpPr>
              <a:grpSpLocks/>
            </p:cNvGrpSpPr>
            <p:nvPr/>
          </p:nvGrpSpPr>
          <p:grpSpPr bwMode="auto">
            <a:xfrm>
              <a:off x="3772" y="2682"/>
              <a:ext cx="423" cy="287"/>
              <a:chOff x="3772" y="2682"/>
              <a:chExt cx="423" cy="287"/>
            </a:xfrm>
          </p:grpSpPr>
          <p:sp>
            <p:nvSpPr>
              <p:cNvPr id="185611" name="Freeform 1172"/>
              <p:cNvSpPr>
                <a:spLocks/>
              </p:cNvSpPr>
              <p:nvPr/>
            </p:nvSpPr>
            <p:spPr bwMode="auto">
              <a:xfrm>
                <a:off x="4083" y="2881"/>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48"/>
                    </a:lnTo>
                    <a:lnTo>
                      <a:pt x="16" y="24"/>
                    </a:lnTo>
                    <a:lnTo>
                      <a:pt x="32" y="0"/>
                    </a:lnTo>
                    <a:lnTo>
                      <a:pt x="112" y="88"/>
                    </a:lnTo>
                    <a:close/>
                  </a:path>
                </a:pathLst>
              </a:custGeom>
              <a:solidFill>
                <a:schemeClr val="bg2"/>
              </a:solidFill>
              <a:ln w="9525">
                <a:solidFill>
                  <a:schemeClr val="bg2"/>
                </a:solidFill>
                <a:round/>
                <a:headEnd/>
                <a:tailEnd/>
              </a:ln>
            </p:spPr>
            <p:txBody>
              <a:bodyPr/>
              <a:lstStyle/>
              <a:p>
                <a:endParaRPr lang="en-US"/>
              </a:p>
            </p:txBody>
          </p:sp>
          <p:sp>
            <p:nvSpPr>
              <p:cNvPr id="185612" name="Line 1173"/>
              <p:cNvSpPr>
                <a:spLocks noChangeShapeType="1"/>
              </p:cNvSpPr>
              <p:nvPr/>
            </p:nvSpPr>
            <p:spPr bwMode="auto">
              <a:xfrm>
                <a:off x="3772" y="2682"/>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13" name="Line 1174"/>
              <p:cNvSpPr>
                <a:spLocks noChangeShapeType="1"/>
              </p:cNvSpPr>
              <p:nvPr/>
            </p:nvSpPr>
            <p:spPr bwMode="auto">
              <a:xfrm>
                <a:off x="3868" y="2746"/>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14" name="Line 1175"/>
              <p:cNvSpPr>
                <a:spLocks noChangeShapeType="1"/>
              </p:cNvSpPr>
              <p:nvPr/>
            </p:nvSpPr>
            <p:spPr bwMode="auto">
              <a:xfrm>
                <a:off x="3957" y="2810"/>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15" name="Line 1176"/>
              <p:cNvSpPr>
                <a:spLocks noChangeShapeType="1"/>
              </p:cNvSpPr>
              <p:nvPr/>
            </p:nvSpPr>
            <p:spPr bwMode="auto">
              <a:xfrm>
                <a:off x="4051" y="2873"/>
                <a:ext cx="48"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563" name="Group 1177"/>
            <p:cNvGrpSpPr>
              <a:grpSpLocks/>
            </p:cNvGrpSpPr>
            <p:nvPr/>
          </p:nvGrpSpPr>
          <p:grpSpPr bwMode="auto">
            <a:xfrm>
              <a:off x="3780" y="2387"/>
              <a:ext cx="431" cy="279"/>
              <a:chOff x="3780" y="2387"/>
              <a:chExt cx="431" cy="279"/>
            </a:xfrm>
          </p:grpSpPr>
          <p:sp>
            <p:nvSpPr>
              <p:cNvPr id="185606" name="Freeform 1178"/>
              <p:cNvSpPr>
                <a:spLocks/>
              </p:cNvSpPr>
              <p:nvPr/>
            </p:nvSpPr>
            <p:spPr bwMode="auto">
              <a:xfrm>
                <a:off x="4099" y="2578"/>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48"/>
                    </a:lnTo>
                    <a:lnTo>
                      <a:pt x="16" y="24"/>
                    </a:lnTo>
                    <a:lnTo>
                      <a:pt x="32" y="0"/>
                    </a:lnTo>
                    <a:lnTo>
                      <a:pt x="112" y="88"/>
                    </a:lnTo>
                    <a:close/>
                  </a:path>
                </a:pathLst>
              </a:custGeom>
              <a:solidFill>
                <a:schemeClr val="bg2"/>
              </a:solidFill>
              <a:ln w="9525">
                <a:solidFill>
                  <a:schemeClr val="bg2"/>
                </a:solidFill>
                <a:round/>
                <a:headEnd/>
                <a:tailEnd/>
              </a:ln>
            </p:spPr>
            <p:txBody>
              <a:bodyPr/>
              <a:lstStyle/>
              <a:p>
                <a:endParaRPr lang="en-US"/>
              </a:p>
            </p:txBody>
          </p:sp>
          <p:sp>
            <p:nvSpPr>
              <p:cNvPr id="185607" name="Line 1179"/>
              <p:cNvSpPr>
                <a:spLocks noChangeShapeType="1"/>
              </p:cNvSpPr>
              <p:nvPr/>
            </p:nvSpPr>
            <p:spPr bwMode="auto">
              <a:xfrm>
                <a:off x="3780" y="2387"/>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08" name="Line 1180"/>
              <p:cNvSpPr>
                <a:spLocks noChangeShapeType="1"/>
              </p:cNvSpPr>
              <p:nvPr/>
            </p:nvSpPr>
            <p:spPr bwMode="auto">
              <a:xfrm>
                <a:off x="3877" y="245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09" name="Line 1181"/>
              <p:cNvSpPr>
                <a:spLocks noChangeShapeType="1"/>
              </p:cNvSpPr>
              <p:nvPr/>
            </p:nvSpPr>
            <p:spPr bwMode="auto">
              <a:xfrm>
                <a:off x="3965" y="2507"/>
                <a:ext cx="78"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10" name="Line 1182"/>
              <p:cNvSpPr>
                <a:spLocks noChangeShapeType="1"/>
              </p:cNvSpPr>
              <p:nvPr/>
            </p:nvSpPr>
            <p:spPr bwMode="auto">
              <a:xfrm>
                <a:off x="4060" y="2570"/>
                <a:ext cx="55"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564" name="Group 1183"/>
            <p:cNvGrpSpPr>
              <a:grpSpLocks/>
            </p:cNvGrpSpPr>
            <p:nvPr/>
          </p:nvGrpSpPr>
          <p:grpSpPr bwMode="auto">
            <a:xfrm>
              <a:off x="3780" y="1781"/>
              <a:ext cx="415" cy="263"/>
              <a:chOff x="3780" y="1781"/>
              <a:chExt cx="415" cy="263"/>
            </a:xfrm>
          </p:grpSpPr>
          <p:sp>
            <p:nvSpPr>
              <p:cNvPr id="185601" name="Freeform 1184"/>
              <p:cNvSpPr>
                <a:spLocks/>
              </p:cNvSpPr>
              <p:nvPr/>
            </p:nvSpPr>
            <p:spPr bwMode="auto">
              <a:xfrm>
                <a:off x="4083" y="1781"/>
                <a:ext cx="112" cy="87"/>
              </a:xfrm>
              <a:custGeom>
                <a:avLst/>
                <a:gdLst>
                  <a:gd name="T0" fmla="*/ 112 w 112"/>
                  <a:gd name="T1" fmla="*/ 0 h 87"/>
                  <a:gd name="T2" fmla="*/ 32 w 112"/>
                  <a:gd name="T3" fmla="*/ 87 h 87"/>
                  <a:gd name="T4" fmla="*/ 16 w 112"/>
                  <a:gd name="T5" fmla="*/ 64 h 87"/>
                  <a:gd name="T6" fmla="*/ 0 w 112"/>
                  <a:gd name="T7" fmla="*/ 40 h 87"/>
                  <a:gd name="T8" fmla="*/ 112 w 112"/>
                  <a:gd name="T9" fmla="*/ 0 h 87"/>
                  <a:gd name="T10" fmla="*/ 0 60000 65536"/>
                  <a:gd name="T11" fmla="*/ 0 60000 65536"/>
                  <a:gd name="T12" fmla="*/ 0 60000 65536"/>
                  <a:gd name="T13" fmla="*/ 0 60000 65536"/>
                  <a:gd name="T14" fmla="*/ 0 60000 65536"/>
                  <a:gd name="T15" fmla="*/ 0 w 112"/>
                  <a:gd name="T16" fmla="*/ 0 h 87"/>
                  <a:gd name="T17" fmla="*/ 112 w 112"/>
                  <a:gd name="T18" fmla="*/ 87 h 87"/>
                </a:gdLst>
                <a:ahLst/>
                <a:cxnLst>
                  <a:cxn ang="T10">
                    <a:pos x="T0" y="T1"/>
                  </a:cxn>
                  <a:cxn ang="T11">
                    <a:pos x="T2" y="T3"/>
                  </a:cxn>
                  <a:cxn ang="T12">
                    <a:pos x="T4" y="T5"/>
                  </a:cxn>
                  <a:cxn ang="T13">
                    <a:pos x="T6" y="T7"/>
                  </a:cxn>
                  <a:cxn ang="T14">
                    <a:pos x="T8" y="T9"/>
                  </a:cxn>
                </a:cxnLst>
                <a:rect l="T15" t="T16" r="T17" b="T18"/>
                <a:pathLst>
                  <a:path w="112" h="87">
                    <a:moveTo>
                      <a:pt x="112" y="0"/>
                    </a:moveTo>
                    <a:lnTo>
                      <a:pt x="32" y="87"/>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5602" name="Line 1185"/>
              <p:cNvSpPr>
                <a:spLocks noChangeShapeType="1"/>
              </p:cNvSpPr>
              <p:nvPr/>
            </p:nvSpPr>
            <p:spPr bwMode="auto">
              <a:xfrm flipV="1">
                <a:off x="3780" y="1996"/>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03" name="Line 1186"/>
              <p:cNvSpPr>
                <a:spLocks noChangeShapeType="1"/>
              </p:cNvSpPr>
              <p:nvPr/>
            </p:nvSpPr>
            <p:spPr bwMode="auto">
              <a:xfrm flipV="1">
                <a:off x="3876" y="1940"/>
                <a:ext cx="72" cy="4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04" name="Line 1187"/>
              <p:cNvSpPr>
                <a:spLocks noChangeShapeType="1"/>
              </p:cNvSpPr>
              <p:nvPr/>
            </p:nvSpPr>
            <p:spPr bwMode="auto">
              <a:xfrm flipV="1">
                <a:off x="3973" y="1878"/>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05" name="Line 1188"/>
              <p:cNvSpPr>
                <a:spLocks noChangeShapeType="1"/>
              </p:cNvSpPr>
              <p:nvPr/>
            </p:nvSpPr>
            <p:spPr bwMode="auto">
              <a:xfrm flipV="1">
                <a:off x="4059" y="1846"/>
                <a:ext cx="40" cy="15"/>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565" name="Group 1189"/>
            <p:cNvGrpSpPr>
              <a:grpSpLocks/>
            </p:cNvGrpSpPr>
            <p:nvPr/>
          </p:nvGrpSpPr>
          <p:grpSpPr bwMode="auto">
            <a:xfrm>
              <a:off x="3780" y="1765"/>
              <a:ext cx="447" cy="279"/>
              <a:chOff x="3780" y="1765"/>
              <a:chExt cx="447" cy="279"/>
            </a:xfrm>
          </p:grpSpPr>
          <p:sp>
            <p:nvSpPr>
              <p:cNvPr id="185596" name="Freeform 1190"/>
              <p:cNvSpPr>
                <a:spLocks/>
              </p:cNvSpPr>
              <p:nvPr/>
            </p:nvSpPr>
            <p:spPr bwMode="auto">
              <a:xfrm>
                <a:off x="4115" y="1964"/>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85597" name="Line 1191"/>
              <p:cNvSpPr>
                <a:spLocks noChangeShapeType="1"/>
              </p:cNvSpPr>
              <p:nvPr/>
            </p:nvSpPr>
            <p:spPr bwMode="auto">
              <a:xfrm>
                <a:off x="3780" y="1765"/>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598" name="Line 1192"/>
              <p:cNvSpPr>
                <a:spLocks noChangeShapeType="1"/>
              </p:cNvSpPr>
              <p:nvPr/>
            </p:nvSpPr>
            <p:spPr bwMode="auto">
              <a:xfrm>
                <a:off x="3877" y="182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599" name="Line 1193"/>
              <p:cNvSpPr>
                <a:spLocks noChangeShapeType="1"/>
              </p:cNvSpPr>
              <p:nvPr/>
            </p:nvSpPr>
            <p:spPr bwMode="auto">
              <a:xfrm>
                <a:off x="3972" y="1884"/>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00" name="Line 1194"/>
              <p:cNvSpPr>
                <a:spLocks noChangeShapeType="1"/>
              </p:cNvSpPr>
              <p:nvPr/>
            </p:nvSpPr>
            <p:spPr bwMode="auto">
              <a:xfrm>
                <a:off x="4068" y="1940"/>
                <a:ext cx="63"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566" name="Group 1195"/>
            <p:cNvGrpSpPr>
              <a:grpSpLocks/>
            </p:cNvGrpSpPr>
            <p:nvPr/>
          </p:nvGrpSpPr>
          <p:grpSpPr bwMode="auto">
            <a:xfrm>
              <a:off x="3326" y="1781"/>
              <a:ext cx="430" cy="255"/>
              <a:chOff x="3326" y="1781"/>
              <a:chExt cx="430" cy="255"/>
            </a:xfrm>
          </p:grpSpPr>
          <p:sp>
            <p:nvSpPr>
              <p:cNvPr id="185591" name="Freeform 1196"/>
              <p:cNvSpPr>
                <a:spLocks/>
              </p:cNvSpPr>
              <p:nvPr/>
            </p:nvSpPr>
            <p:spPr bwMode="auto">
              <a:xfrm>
                <a:off x="3644" y="1956"/>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85592" name="Line 1197"/>
              <p:cNvSpPr>
                <a:spLocks noChangeShapeType="1"/>
              </p:cNvSpPr>
              <p:nvPr/>
            </p:nvSpPr>
            <p:spPr bwMode="auto">
              <a:xfrm>
                <a:off x="3326" y="178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593" name="Line 1198"/>
              <p:cNvSpPr>
                <a:spLocks noChangeShapeType="1"/>
              </p:cNvSpPr>
              <p:nvPr/>
            </p:nvSpPr>
            <p:spPr bwMode="auto">
              <a:xfrm>
                <a:off x="3422" y="1837"/>
                <a:ext cx="79"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594" name="Line 1199"/>
              <p:cNvSpPr>
                <a:spLocks noChangeShapeType="1"/>
              </p:cNvSpPr>
              <p:nvPr/>
            </p:nvSpPr>
            <p:spPr bwMode="auto">
              <a:xfrm>
                <a:off x="3516" y="1892"/>
                <a:ext cx="80"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595" name="Line 1200"/>
              <p:cNvSpPr>
                <a:spLocks noChangeShapeType="1"/>
              </p:cNvSpPr>
              <p:nvPr/>
            </p:nvSpPr>
            <p:spPr bwMode="auto">
              <a:xfrm>
                <a:off x="3612" y="1948"/>
                <a:ext cx="48"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567" name="Group 1201"/>
            <p:cNvGrpSpPr>
              <a:grpSpLocks/>
            </p:cNvGrpSpPr>
            <p:nvPr/>
          </p:nvGrpSpPr>
          <p:grpSpPr bwMode="auto">
            <a:xfrm>
              <a:off x="3325" y="2698"/>
              <a:ext cx="415" cy="279"/>
              <a:chOff x="3325" y="2698"/>
              <a:chExt cx="415" cy="279"/>
            </a:xfrm>
          </p:grpSpPr>
          <p:sp>
            <p:nvSpPr>
              <p:cNvPr id="185586" name="Freeform 1202"/>
              <p:cNvSpPr>
                <a:spLocks/>
              </p:cNvSpPr>
              <p:nvPr/>
            </p:nvSpPr>
            <p:spPr bwMode="auto">
              <a:xfrm>
                <a:off x="3628" y="2889"/>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48"/>
                    </a:lnTo>
                    <a:lnTo>
                      <a:pt x="16" y="24"/>
                    </a:lnTo>
                    <a:lnTo>
                      <a:pt x="32" y="0"/>
                    </a:lnTo>
                    <a:lnTo>
                      <a:pt x="112" y="88"/>
                    </a:lnTo>
                    <a:close/>
                  </a:path>
                </a:pathLst>
              </a:custGeom>
              <a:solidFill>
                <a:schemeClr val="bg2"/>
              </a:solidFill>
              <a:ln w="9525">
                <a:solidFill>
                  <a:schemeClr val="bg2"/>
                </a:solidFill>
                <a:round/>
                <a:headEnd/>
                <a:tailEnd/>
              </a:ln>
            </p:spPr>
            <p:txBody>
              <a:bodyPr/>
              <a:lstStyle/>
              <a:p>
                <a:endParaRPr lang="en-US"/>
              </a:p>
            </p:txBody>
          </p:sp>
          <p:sp>
            <p:nvSpPr>
              <p:cNvPr id="185587" name="Line 1203"/>
              <p:cNvSpPr>
                <a:spLocks noChangeShapeType="1"/>
              </p:cNvSpPr>
              <p:nvPr/>
            </p:nvSpPr>
            <p:spPr bwMode="auto">
              <a:xfrm>
                <a:off x="3325" y="2698"/>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588" name="Line 1204"/>
              <p:cNvSpPr>
                <a:spLocks noChangeShapeType="1"/>
              </p:cNvSpPr>
              <p:nvPr/>
            </p:nvSpPr>
            <p:spPr bwMode="auto">
              <a:xfrm>
                <a:off x="3421" y="2762"/>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589" name="Line 1205"/>
              <p:cNvSpPr>
                <a:spLocks noChangeShapeType="1"/>
              </p:cNvSpPr>
              <p:nvPr/>
            </p:nvSpPr>
            <p:spPr bwMode="auto">
              <a:xfrm>
                <a:off x="3510" y="2826"/>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590" name="Line 1206"/>
              <p:cNvSpPr>
                <a:spLocks noChangeShapeType="1"/>
              </p:cNvSpPr>
              <p:nvPr/>
            </p:nvSpPr>
            <p:spPr bwMode="auto">
              <a:xfrm>
                <a:off x="3604" y="2881"/>
                <a:ext cx="40"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568" name="Group 1207"/>
            <p:cNvGrpSpPr>
              <a:grpSpLocks/>
            </p:cNvGrpSpPr>
            <p:nvPr/>
          </p:nvGrpSpPr>
          <p:grpSpPr bwMode="auto">
            <a:xfrm>
              <a:off x="2878" y="2395"/>
              <a:ext cx="423" cy="271"/>
              <a:chOff x="2878" y="2395"/>
              <a:chExt cx="423" cy="271"/>
            </a:xfrm>
          </p:grpSpPr>
          <p:sp>
            <p:nvSpPr>
              <p:cNvPr id="185581" name="Freeform 1208"/>
              <p:cNvSpPr>
                <a:spLocks/>
              </p:cNvSpPr>
              <p:nvPr/>
            </p:nvSpPr>
            <p:spPr bwMode="auto">
              <a:xfrm>
                <a:off x="3189" y="2578"/>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48"/>
                    </a:lnTo>
                    <a:lnTo>
                      <a:pt x="16" y="24"/>
                    </a:lnTo>
                    <a:lnTo>
                      <a:pt x="32" y="0"/>
                    </a:lnTo>
                    <a:lnTo>
                      <a:pt x="112" y="88"/>
                    </a:lnTo>
                    <a:close/>
                  </a:path>
                </a:pathLst>
              </a:custGeom>
              <a:solidFill>
                <a:schemeClr val="bg2"/>
              </a:solidFill>
              <a:ln w="9525">
                <a:solidFill>
                  <a:schemeClr val="bg2"/>
                </a:solidFill>
                <a:round/>
                <a:headEnd/>
                <a:tailEnd/>
              </a:ln>
            </p:spPr>
            <p:txBody>
              <a:bodyPr/>
              <a:lstStyle/>
              <a:p>
                <a:endParaRPr lang="en-US"/>
              </a:p>
            </p:txBody>
          </p:sp>
          <p:sp>
            <p:nvSpPr>
              <p:cNvPr id="185582" name="Line 1209"/>
              <p:cNvSpPr>
                <a:spLocks noChangeShapeType="1"/>
              </p:cNvSpPr>
              <p:nvPr/>
            </p:nvSpPr>
            <p:spPr bwMode="auto">
              <a:xfrm>
                <a:off x="2878" y="2395"/>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583" name="Line 1210"/>
              <p:cNvSpPr>
                <a:spLocks noChangeShapeType="1"/>
              </p:cNvSpPr>
              <p:nvPr/>
            </p:nvSpPr>
            <p:spPr bwMode="auto">
              <a:xfrm>
                <a:off x="2975" y="2459"/>
                <a:ext cx="70" cy="3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584" name="Line 1211"/>
              <p:cNvSpPr>
                <a:spLocks noChangeShapeType="1"/>
              </p:cNvSpPr>
              <p:nvPr/>
            </p:nvSpPr>
            <p:spPr bwMode="auto">
              <a:xfrm>
                <a:off x="3070" y="2515"/>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585" name="Line 1212"/>
              <p:cNvSpPr>
                <a:spLocks noChangeShapeType="1"/>
              </p:cNvSpPr>
              <p:nvPr/>
            </p:nvSpPr>
            <p:spPr bwMode="auto">
              <a:xfrm>
                <a:off x="3157" y="2578"/>
                <a:ext cx="48" cy="2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569" name="Group 1213"/>
            <p:cNvGrpSpPr>
              <a:grpSpLocks/>
            </p:cNvGrpSpPr>
            <p:nvPr/>
          </p:nvGrpSpPr>
          <p:grpSpPr bwMode="auto">
            <a:xfrm>
              <a:off x="2862" y="3001"/>
              <a:ext cx="423" cy="263"/>
              <a:chOff x="2862" y="3001"/>
              <a:chExt cx="423" cy="263"/>
            </a:xfrm>
          </p:grpSpPr>
          <p:sp>
            <p:nvSpPr>
              <p:cNvPr id="185576" name="Freeform 1214"/>
              <p:cNvSpPr>
                <a:spLocks/>
              </p:cNvSpPr>
              <p:nvPr/>
            </p:nvSpPr>
            <p:spPr bwMode="auto">
              <a:xfrm>
                <a:off x="3173" y="3185"/>
                <a:ext cx="112" cy="79"/>
              </a:xfrm>
              <a:custGeom>
                <a:avLst/>
                <a:gdLst>
                  <a:gd name="T0" fmla="*/ 112 w 112"/>
                  <a:gd name="T1" fmla="*/ 79 h 79"/>
                  <a:gd name="T2" fmla="*/ 0 w 112"/>
                  <a:gd name="T3" fmla="*/ 47 h 79"/>
                  <a:gd name="T4" fmla="*/ 16 w 112"/>
                  <a:gd name="T5" fmla="*/ 23 h 79"/>
                  <a:gd name="T6" fmla="*/ 32 w 112"/>
                  <a:gd name="T7" fmla="*/ 0 h 79"/>
                  <a:gd name="T8" fmla="*/ 112 w 112"/>
                  <a:gd name="T9" fmla="*/ 79 h 79"/>
                  <a:gd name="T10" fmla="*/ 0 60000 65536"/>
                  <a:gd name="T11" fmla="*/ 0 60000 65536"/>
                  <a:gd name="T12" fmla="*/ 0 60000 65536"/>
                  <a:gd name="T13" fmla="*/ 0 60000 65536"/>
                  <a:gd name="T14" fmla="*/ 0 60000 65536"/>
                  <a:gd name="T15" fmla="*/ 0 w 112"/>
                  <a:gd name="T16" fmla="*/ 0 h 79"/>
                  <a:gd name="T17" fmla="*/ 112 w 112"/>
                  <a:gd name="T18" fmla="*/ 79 h 79"/>
                </a:gdLst>
                <a:ahLst/>
                <a:cxnLst>
                  <a:cxn ang="T10">
                    <a:pos x="T0" y="T1"/>
                  </a:cxn>
                  <a:cxn ang="T11">
                    <a:pos x="T2" y="T3"/>
                  </a:cxn>
                  <a:cxn ang="T12">
                    <a:pos x="T4" y="T5"/>
                  </a:cxn>
                  <a:cxn ang="T13">
                    <a:pos x="T6" y="T7"/>
                  </a:cxn>
                  <a:cxn ang="T14">
                    <a:pos x="T8" y="T9"/>
                  </a:cxn>
                </a:cxnLst>
                <a:rect l="T15" t="T16" r="T17" b="T18"/>
                <a:pathLst>
                  <a:path w="112" h="79">
                    <a:moveTo>
                      <a:pt x="112" y="79"/>
                    </a:moveTo>
                    <a:lnTo>
                      <a:pt x="0" y="47"/>
                    </a:lnTo>
                    <a:lnTo>
                      <a:pt x="16" y="23"/>
                    </a:lnTo>
                    <a:lnTo>
                      <a:pt x="32" y="0"/>
                    </a:lnTo>
                    <a:lnTo>
                      <a:pt x="112" y="79"/>
                    </a:lnTo>
                    <a:close/>
                  </a:path>
                </a:pathLst>
              </a:custGeom>
              <a:solidFill>
                <a:schemeClr val="bg2"/>
              </a:solidFill>
              <a:ln w="9525">
                <a:solidFill>
                  <a:schemeClr val="bg2"/>
                </a:solidFill>
                <a:round/>
                <a:headEnd/>
                <a:tailEnd/>
              </a:ln>
            </p:spPr>
            <p:txBody>
              <a:bodyPr/>
              <a:lstStyle/>
              <a:p>
                <a:endParaRPr lang="en-US"/>
              </a:p>
            </p:txBody>
          </p:sp>
          <p:sp>
            <p:nvSpPr>
              <p:cNvPr id="185577" name="Line 1215"/>
              <p:cNvSpPr>
                <a:spLocks noChangeShapeType="1"/>
              </p:cNvSpPr>
              <p:nvPr/>
            </p:nvSpPr>
            <p:spPr bwMode="auto">
              <a:xfrm>
                <a:off x="2862" y="3001"/>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578" name="Line 1216"/>
              <p:cNvSpPr>
                <a:spLocks noChangeShapeType="1"/>
              </p:cNvSpPr>
              <p:nvPr/>
            </p:nvSpPr>
            <p:spPr bwMode="auto">
              <a:xfrm>
                <a:off x="2958" y="305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579" name="Line 1217"/>
              <p:cNvSpPr>
                <a:spLocks noChangeShapeType="1"/>
              </p:cNvSpPr>
              <p:nvPr/>
            </p:nvSpPr>
            <p:spPr bwMode="auto">
              <a:xfrm>
                <a:off x="3054" y="312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580" name="Line 1218"/>
              <p:cNvSpPr>
                <a:spLocks noChangeShapeType="1"/>
              </p:cNvSpPr>
              <p:nvPr/>
            </p:nvSpPr>
            <p:spPr bwMode="auto">
              <a:xfrm>
                <a:off x="3150" y="3177"/>
                <a:ext cx="39" cy="3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570" name="Group 1219"/>
            <p:cNvGrpSpPr>
              <a:grpSpLocks/>
            </p:cNvGrpSpPr>
            <p:nvPr/>
          </p:nvGrpSpPr>
          <p:grpSpPr bwMode="auto">
            <a:xfrm>
              <a:off x="3318" y="3304"/>
              <a:ext cx="422" cy="287"/>
              <a:chOff x="3318" y="3304"/>
              <a:chExt cx="422" cy="287"/>
            </a:xfrm>
          </p:grpSpPr>
          <p:sp>
            <p:nvSpPr>
              <p:cNvPr id="185571" name="Freeform 1220"/>
              <p:cNvSpPr>
                <a:spLocks/>
              </p:cNvSpPr>
              <p:nvPr/>
            </p:nvSpPr>
            <p:spPr bwMode="auto">
              <a:xfrm>
                <a:off x="3628" y="3304"/>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5572" name="Line 1221"/>
              <p:cNvSpPr>
                <a:spLocks noChangeShapeType="1"/>
              </p:cNvSpPr>
              <p:nvPr/>
            </p:nvSpPr>
            <p:spPr bwMode="auto">
              <a:xfrm flipV="1">
                <a:off x="3318" y="3544"/>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573" name="Line 1222"/>
              <p:cNvSpPr>
                <a:spLocks noChangeShapeType="1"/>
              </p:cNvSpPr>
              <p:nvPr/>
            </p:nvSpPr>
            <p:spPr bwMode="auto">
              <a:xfrm flipV="1">
                <a:off x="3413" y="3481"/>
                <a:ext cx="72"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574" name="Line 1223"/>
              <p:cNvSpPr>
                <a:spLocks noChangeShapeType="1"/>
              </p:cNvSpPr>
              <p:nvPr/>
            </p:nvSpPr>
            <p:spPr bwMode="auto">
              <a:xfrm flipV="1">
                <a:off x="3501" y="341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575" name="Line 1224"/>
              <p:cNvSpPr>
                <a:spLocks noChangeShapeType="1"/>
              </p:cNvSpPr>
              <p:nvPr/>
            </p:nvSpPr>
            <p:spPr bwMode="auto">
              <a:xfrm flipV="1">
                <a:off x="3596" y="3368"/>
                <a:ext cx="48"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85350" name="Rectangle 1229"/>
          <p:cNvSpPr>
            <a:spLocks noChangeArrowheads="1"/>
          </p:cNvSpPr>
          <p:nvPr/>
        </p:nvSpPr>
        <p:spPr bwMode="auto">
          <a:xfrm>
            <a:off x="1943100" y="2247900"/>
            <a:ext cx="736600" cy="4038600"/>
          </a:xfrm>
          <a:prstGeom prst="rect">
            <a:avLst/>
          </a:prstGeom>
          <a:solidFill>
            <a:srgbClr val="477BFD">
              <a:alpha val="50195"/>
            </a:srgbClr>
          </a:solidFill>
          <a:ln>
            <a:noFill/>
          </a:ln>
          <a:extLst>
            <a:ext uri="{91240B29-F687-4F45-9708-019B960494DF}">
              <a14:hiddenLine xmlns:a14="http://schemas.microsoft.com/office/drawing/2010/main" w="38100">
                <a:solidFill>
                  <a:srgbClr val="000000"/>
                </a:solidFill>
                <a:miter lim="800000"/>
                <a:headEnd type="none" w="lg" len="lg"/>
                <a:tailEnd type="none" w="lg" len="lg"/>
              </a14:hiddenLine>
            </a:ext>
          </a:extLst>
        </p:spPr>
        <p:txBody>
          <a:bodyPr wrap="none" anchor="ctr"/>
          <a:lstStyle/>
          <a:p>
            <a:endParaRPr lang="en-US"/>
          </a:p>
        </p:txBody>
      </p:sp>
      <p:sp>
        <p:nvSpPr>
          <p:cNvPr id="1278" name="Content Placeholder 1267"/>
          <p:cNvSpPr txBox="1">
            <a:spLocks/>
          </p:cNvSpPr>
          <p:nvPr/>
        </p:nvSpPr>
        <p:spPr>
          <a:xfrm>
            <a:off x="685800" y="1143000"/>
            <a:ext cx="8138886" cy="4953000"/>
          </a:xfrm>
          <a:prstGeom prst="rect">
            <a:avLst/>
          </a:prstGeom>
        </p:spPr>
        <p:txBody>
          <a:bodyPr/>
          <a:lstStyle/>
          <a:p>
            <a:pPr marL="342900" indent="-342900" algn="l">
              <a:spcBef>
                <a:spcPct val="20000"/>
              </a:spcBef>
              <a:buFont typeface="Wingdings" pitchFamily="2" charset="2"/>
              <a:buChar char="n"/>
              <a:defRPr/>
            </a:pPr>
            <a:r>
              <a:rPr lang="en-US" sz="2800" i="0" kern="0" dirty="0" smtClean="0"/>
              <a:t>We optimize into the future, but then ignore the decisions that would not be implemented until later.</a:t>
            </a:r>
            <a:endParaRPr lang="en-US" sz="2800" i="0" kern="0" dirty="0"/>
          </a:p>
        </p:txBody>
      </p:sp>
      <p:sp>
        <p:nvSpPr>
          <p:cNvPr id="185352" name="Line 1226"/>
          <p:cNvSpPr>
            <a:spLocks noChangeShapeType="1"/>
          </p:cNvSpPr>
          <p:nvPr/>
        </p:nvSpPr>
        <p:spPr bwMode="auto">
          <a:xfrm flipV="1">
            <a:off x="2381250" y="3227388"/>
            <a:ext cx="1544638" cy="496887"/>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85353" name="Line 1227"/>
          <p:cNvSpPr>
            <a:spLocks noChangeShapeType="1"/>
          </p:cNvSpPr>
          <p:nvPr/>
        </p:nvSpPr>
        <p:spPr bwMode="auto">
          <a:xfrm flipV="1">
            <a:off x="2381250" y="3767138"/>
            <a:ext cx="2568575" cy="2120900"/>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85354" name="Line 1228"/>
          <p:cNvSpPr>
            <a:spLocks noChangeShapeType="1"/>
          </p:cNvSpPr>
          <p:nvPr/>
        </p:nvSpPr>
        <p:spPr bwMode="auto">
          <a:xfrm>
            <a:off x="2381250" y="2670175"/>
            <a:ext cx="1701800" cy="2713038"/>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235" name="Line 1226"/>
          <p:cNvSpPr>
            <a:spLocks noChangeShapeType="1"/>
          </p:cNvSpPr>
          <p:nvPr/>
        </p:nvSpPr>
        <p:spPr bwMode="auto">
          <a:xfrm flipV="1">
            <a:off x="4032250" y="4241800"/>
            <a:ext cx="1784350" cy="1120775"/>
          </a:xfrm>
          <a:prstGeom prst="line">
            <a:avLst/>
          </a:prstGeom>
          <a:noFill/>
          <a:ln w="76200">
            <a:solidFill>
              <a:schemeClr val="bg2">
                <a:lumMod val="60000"/>
                <a:lumOff val="40000"/>
              </a:schemeClr>
            </a:solidFill>
            <a:round/>
            <a:headEnd type="none" w="lg" len="lg"/>
            <a:tailEnd type="triangle" w="med" len="lg"/>
          </a:ln>
        </p:spPr>
        <p:txBody>
          <a:bodyPr wrap="none" anchor="ctr"/>
          <a:lstStyle/>
          <a:p>
            <a:pPr>
              <a:defRPr/>
            </a:pPr>
            <a:endParaRPr lang="en-US"/>
          </a:p>
        </p:txBody>
      </p:sp>
      <p:sp>
        <p:nvSpPr>
          <p:cNvPr id="1236" name="Line 1226"/>
          <p:cNvSpPr>
            <a:spLocks noChangeShapeType="1"/>
          </p:cNvSpPr>
          <p:nvPr/>
        </p:nvSpPr>
        <p:spPr bwMode="auto">
          <a:xfrm flipV="1">
            <a:off x="5784850" y="3695700"/>
            <a:ext cx="1784350" cy="574675"/>
          </a:xfrm>
          <a:prstGeom prst="line">
            <a:avLst/>
          </a:prstGeom>
          <a:noFill/>
          <a:ln w="76200">
            <a:solidFill>
              <a:schemeClr val="bg2">
                <a:lumMod val="60000"/>
                <a:lumOff val="40000"/>
              </a:schemeClr>
            </a:solidFill>
            <a:round/>
            <a:headEnd type="none" w="lg" len="lg"/>
            <a:tailEnd type="triangle" w="med" len="lg"/>
          </a:ln>
        </p:spPr>
        <p:txBody>
          <a:bodyPr wrap="none" anchor="ctr"/>
          <a:lstStyle/>
          <a:p>
            <a:pPr>
              <a:defRPr/>
            </a:pPr>
            <a:endParaRPr lang="en-US"/>
          </a:p>
        </p:txBody>
      </p:sp>
      <p:sp>
        <p:nvSpPr>
          <p:cNvPr id="1237" name="Line 1226"/>
          <p:cNvSpPr>
            <a:spLocks noChangeShapeType="1"/>
          </p:cNvSpPr>
          <p:nvPr/>
        </p:nvSpPr>
        <p:spPr bwMode="auto">
          <a:xfrm>
            <a:off x="4000500" y="3238500"/>
            <a:ext cx="1841500" cy="1612900"/>
          </a:xfrm>
          <a:prstGeom prst="line">
            <a:avLst/>
          </a:prstGeom>
          <a:noFill/>
          <a:ln w="76200">
            <a:solidFill>
              <a:schemeClr val="bg2">
                <a:lumMod val="60000"/>
                <a:lumOff val="40000"/>
              </a:schemeClr>
            </a:solidFill>
            <a:round/>
            <a:headEnd type="none" w="lg" len="lg"/>
            <a:tailEnd type="triangle" w="med" len="lg"/>
          </a:ln>
        </p:spPr>
        <p:txBody>
          <a:bodyPr wrap="none" anchor="ctr"/>
          <a:lstStyle/>
          <a:p>
            <a:pPr>
              <a:defRPr/>
            </a:pPr>
            <a:endParaRPr lang="en-US"/>
          </a:p>
        </p:txBody>
      </p:sp>
      <p:sp>
        <p:nvSpPr>
          <p:cNvPr id="1238" name="Line 1226"/>
          <p:cNvSpPr>
            <a:spLocks noChangeShapeType="1"/>
          </p:cNvSpPr>
          <p:nvPr/>
        </p:nvSpPr>
        <p:spPr bwMode="auto">
          <a:xfrm flipV="1">
            <a:off x="5797550" y="3200400"/>
            <a:ext cx="1771650" cy="1628775"/>
          </a:xfrm>
          <a:prstGeom prst="line">
            <a:avLst/>
          </a:prstGeom>
          <a:noFill/>
          <a:ln w="76200">
            <a:solidFill>
              <a:schemeClr val="bg2">
                <a:lumMod val="60000"/>
                <a:lumOff val="40000"/>
              </a:schemeClr>
            </a:solidFill>
            <a:round/>
            <a:headEnd type="none" w="lg" len="lg"/>
            <a:tailEnd type="triangle" w="med" len="lg"/>
          </a:ln>
        </p:spPr>
        <p:txBody>
          <a:bodyPr wrap="none" anchor="ctr"/>
          <a:lstStyle/>
          <a:p>
            <a:pPr>
              <a:defRPr/>
            </a:pPr>
            <a:endParaRPr lang="en-US"/>
          </a:p>
        </p:txBody>
      </p:sp>
      <p:sp>
        <p:nvSpPr>
          <p:cNvPr id="1239" name="Line 1227"/>
          <p:cNvSpPr>
            <a:spLocks noChangeShapeType="1"/>
          </p:cNvSpPr>
          <p:nvPr/>
        </p:nvSpPr>
        <p:spPr bwMode="auto">
          <a:xfrm>
            <a:off x="4940300" y="3759200"/>
            <a:ext cx="1739900" cy="1562100"/>
          </a:xfrm>
          <a:prstGeom prst="line">
            <a:avLst/>
          </a:prstGeom>
          <a:noFill/>
          <a:ln w="76200">
            <a:solidFill>
              <a:schemeClr val="bg2">
                <a:lumMod val="60000"/>
                <a:lumOff val="40000"/>
              </a:schemeClr>
            </a:solidFill>
            <a:round/>
            <a:headEnd type="none" w="lg" len="lg"/>
            <a:tailEnd type="triangle" w="med" len="lg"/>
          </a:ln>
        </p:spPr>
        <p:txBody>
          <a:bodyPr wrap="none" anchor="ctr"/>
          <a:lstStyle/>
          <a:p>
            <a:pPr>
              <a:defRPr/>
            </a:pPr>
            <a:endParaRPr lang="en-US"/>
          </a:p>
        </p:txBody>
      </p:sp>
      <p:sp>
        <p:nvSpPr>
          <p:cNvPr id="1240" name="Line 1227"/>
          <p:cNvSpPr>
            <a:spLocks noChangeShapeType="1"/>
          </p:cNvSpPr>
          <p:nvPr/>
        </p:nvSpPr>
        <p:spPr bwMode="auto">
          <a:xfrm flipV="1">
            <a:off x="6642100" y="4826000"/>
            <a:ext cx="901700" cy="520700"/>
          </a:xfrm>
          <a:prstGeom prst="line">
            <a:avLst/>
          </a:prstGeom>
          <a:noFill/>
          <a:ln w="76200">
            <a:solidFill>
              <a:schemeClr val="bg2">
                <a:lumMod val="60000"/>
                <a:lumOff val="40000"/>
              </a:schemeClr>
            </a:solidFill>
            <a:round/>
            <a:headEnd type="none" w="lg" len="lg"/>
            <a:tailEnd type="triangle" w="med" len="lg"/>
          </a:ln>
        </p:spPr>
        <p:txBody>
          <a:bodyPr wrap="none" anchor="ctr"/>
          <a:lstStyle/>
          <a:p>
            <a:pPr>
              <a:defRPr/>
            </a:pPr>
            <a:endParaRPr lang="en-US"/>
          </a:p>
        </p:txBody>
      </p:sp>
      <p:sp>
        <p:nvSpPr>
          <p:cNvPr id="185361" name="Rectangle 2"/>
          <p:cNvSpPr>
            <a:spLocks noChangeArrowheads="1"/>
          </p:cNvSpPr>
          <p:nvPr/>
        </p:nvSpPr>
        <p:spPr bwMode="auto">
          <a:xfrm>
            <a:off x="685800" y="304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a:r>
              <a:rPr lang="en-US" sz="3200" i="0"/>
              <a:t>What is a policy?</a:t>
            </a:r>
            <a:endParaRPr lang="en-US" sz="3200" i="0">
              <a:solidFill>
                <a:schemeClr val="tx2"/>
              </a:solidFill>
            </a:endParaRPr>
          </a:p>
        </p:txBody>
      </p:sp>
      <p:sp>
        <p:nvSpPr>
          <p:cNvPr id="2" name="Footer Placeholder 1"/>
          <p:cNvSpPr>
            <a:spLocks noGrp="1"/>
          </p:cNvSpPr>
          <p:nvPr>
            <p:ph type="ftr" sz="quarter" idx="11"/>
          </p:nvPr>
        </p:nvSpPr>
        <p:spPr/>
        <p:txBody>
          <a:bodyPr/>
          <a:lstStyle/>
          <a:p>
            <a:pPr>
              <a:defRPr/>
            </a:pPr>
            <a:r>
              <a:rPr lang="en-US" smtClean="0"/>
              <a:t>© 2012 Warren B. Powell</a:t>
            </a:r>
            <a:endParaRPr lang="en-US"/>
          </a:p>
        </p:txBody>
      </p:sp>
    </p:spTree>
    <p:extLst>
      <p:ext uri="{BB962C8B-B14F-4D97-AF65-F5344CB8AC3E}">
        <p14:creationId xmlns:p14="http://schemas.microsoft.com/office/powerpoint/2010/main" val="2879247826"/>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Number Placeholder 3"/>
          <p:cNvSpPr txBox="1">
            <a:spLocks noGrp="1"/>
          </p:cNvSpPr>
          <p:nvPr/>
        </p:nvSpPr>
        <p:spPr bwMode="auto">
          <a:xfrm>
            <a:off x="6553200" y="65341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Times New Roman" pitchFamily="18" charset="0"/>
              </a:defRPr>
            </a:lvl1pPr>
            <a:lvl2pPr marL="742950" indent="-285750">
              <a:defRPr i="1">
                <a:solidFill>
                  <a:schemeClr val="tx1"/>
                </a:solidFill>
                <a:latin typeface="Times New Roman" pitchFamily="18" charset="0"/>
              </a:defRPr>
            </a:lvl2pPr>
            <a:lvl3pPr marL="1143000" indent="-228600">
              <a:defRPr i="1">
                <a:solidFill>
                  <a:schemeClr val="tx1"/>
                </a:solidFill>
                <a:latin typeface="Times New Roman" pitchFamily="18" charset="0"/>
              </a:defRPr>
            </a:lvl3pPr>
            <a:lvl4pPr marL="1600200" indent="-228600">
              <a:defRPr i="1">
                <a:solidFill>
                  <a:schemeClr val="tx1"/>
                </a:solidFill>
                <a:latin typeface="Times New Roman" pitchFamily="18" charset="0"/>
              </a:defRPr>
            </a:lvl4pPr>
            <a:lvl5pPr marL="2057400" indent="-228600">
              <a:defRPr i="1">
                <a:solidFill>
                  <a:schemeClr val="tx1"/>
                </a:solidFill>
                <a:latin typeface="Times New Roman" pitchFamily="18" charset="0"/>
              </a:defRPr>
            </a:lvl5pPr>
            <a:lvl6pPr marL="2514600" indent="-228600" algn="ctr" eaLnBrk="0" fontAlgn="base" hangingPunct="0">
              <a:spcBef>
                <a:spcPct val="0"/>
              </a:spcBef>
              <a:spcAft>
                <a:spcPct val="0"/>
              </a:spcAft>
              <a:defRPr i="1">
                <a:solidFill>
                  <a:schemeClr val="tx1"/>
                </a:solidFill>
                <a:latin typeface="Times New Roman" pitchFamily="18" charset="0"/>
              </a:defRPr>
            </a:lvl6pPr>
            <a:lvl7pPr marL="2971800" indent="-228600" algn="ctr" eaLnBrk="0" fontAlgn="base" hangingPunct="0">
              <a:spcBef>
                <a:spcPct val="0"/>
              </a:spcBef>
              <a:spcAft>
                <a:spcPct val="0"/>
              </a:spcAft>
              <a:defRPr i="1">
                <a:solidFill>
                  <a:schemeClr val="tx1"/>
                </a:solidFill>
                <a:latin typeface="Times New Roman" pitchFamily="18" charset="0"/>
              </a:defRPr>
            </a:lvl7pPr>
            <a:lvl8pPr marL="3429000" indent="-228600" algn="ctr" eaLnBrk="0" fontAlgn="base" hangingPunct="0">
              <a:spcBef>
                <a:spcPct val="0"/>
              </a:spcBef>
              <a:spcAft>
                <a:spcPct val="0"/>
              </a:spcAft>
              <a:defRPr i="1">
                <a:solidFill>
                  <a:schemeClr val="tx1"/>
                </a:solidFill>
                <a:latin typeface="Times New Roman" pitchFamily="18" charset="0"/>
              </a:defRPr>
            </a:lvl8pPr>
            <a:lvl9pPr marL="3886200" indent="-228600" algn="ctr" eaLnBrk="0" fontAlgn="base" hangingPunct="0">
              <a:spcBef>
                <a:spcPct val="0"/>
              </a:spcBef>
              <a:spcAft>
                <a:spcPct val="0"/>
              </a:spcAft>
              <a:defRPr i="1">
                <a:solidFill>
                  <a:schemeClr val="tx1"/>
                </a:solidFill>
                <a:latin typeface="Times New Roman" pitchFamily="18" charset="0"/>
              </a:defRPr>
            </a:lvl9pPr>
          </a:lstStyle>
          <a:p>
            <a:pPr algn="r"/>
            <a:fld id="{B122A7F8-6120-4445-930B-B0ED393850DE}" type="slidenum">
              <a:rPr lang="en-US" altLang="en-US" sz="1400" i="0"/>
              <a:pPr algn="r"/>
              <a:t>23</a:t>
            </a:fld>
            <a:endParaRPr lang="en-US" altLang="en-US" sz="1400" i="0"/>
          </a:p>
        </p:txBody>
      </p:sp>
      <p:sp>
        <p:nvSpPr>
          <p:cNvPr id="183299" name="Rectangle 2501"/>
          <p:cNvSpPr>
            <a:spLocks noChangeArrowheads="1"/>
          </p:cNvSpPr>
          <p:nvPr/>
        </p:nvSpPr>
        <p:spPr bwMode="auto">
          <a:xfrm>
            <a:off x="304800" y="5943600"/>
            <a:ext cx="8229600" cy="1524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83300" name="Rectangle 3747"/>
          <p:cNvSpPr>
            <a:spLocks noChangeArrowheads="1"/>
          </p:cNvSpPr>
          <p:nvPr/>
        </p:nvSpPr>
        <p:spPr bwMode="auto">
          <a:xfrm>
            <a:off x="457200" y="6096000"/>
            <a:ext cx="8229600" cy="152400"/>
          </a:xfrm>
          <a:prstGeom prst="rect">
            <a:avLst/>
          </a:prstGeom>
          <a:solidFill>
            <a:schemeClr val="bg1"/>
          </a:solidFill>
          <a:ln w="9525">
            <a:solidFill>
              <a:schemeClr val="bg1"/>
            </a:solidFill>
            <a:miter lim="800000"/>
            <a:headEnd/>
            <a:tailEnd/>
          </a:ln>
        </p:spPr>
        <p:txBody>
          <a:bodyPr wrap="none" anchor="ctr"/>
          <a:lstStyle/>
          <a:p>
            <a:endParaRPr lang="en-US"/>
          </a:p>
        </p:txBody>
      </p:sp>
      <p:grpSp>
        <p:nvGrpSpPr>
          <p:cNvPr id="183301" name="Group 2"/>
          <p:cNvGrpSpPr>
            <a:grpSpLocks/>
          </p:cNvGrpSpPr>
          <p:nvPr/>
        </p:nvGrpSpPr>
        <p:grpSpPr bwMode="auto">
          <a:xfrm>
            <a:off x="1487488" y="2598738"/>
            <a:ext cx="6081712" cy="3332162"/>
            <a:chOff x="1449" y="1725"/>
            <a:chExt cx="3265" cy="1898"/>
          </a:xfrm>
        </p:grpSpPr>
        <p:grpSp>
          <p:nvGrpSpPr>
            <p:cNvPr id="183315" name="Group 3"/>
            <p:cNvGrpSpPr>
              <a:grpSpLocks/>
            </p:cNvGrpSpPr>
            <p:nvPr/>
          </p:nvGrpSpPr>
          <p:grpSpPr bwMode="auto">
            <a:xfrm>
              <a:off x="3772" y="2690"/>
              <a:ext cx="894" cy="596"/>
              <a:chOff x="3772" y="2690"/>
              <a:chExt cx="894" cy="596"/>
            </a:xfrm>
          </p:grpSpPr>
          <p:sp>
            <p:nvSpPr>
              <p:cNvPr id="184535" name="Freeform 4"/>
              <p:cNvSpPr>
                <a:spLocks/>
              </p:cNvSpPr>
              <p:nvPr/>
            </p:nvSpPr>
            <p:spPr bwMode="auto">
              <a:xfrm>
                <a:off x="4538" y="2690"/>
                <a:ext cx="128" cy="104"/>
              </a:xfrm>
              <a:custGeom>
                <a:avLst/>
                <a:gdLst>
                  <a:gd name="T0" fmla="*/ 128 w 128"/>
                  <a:gd name="T1" fmla="*/ 0 h 104"/>
                  <a:gd name="T2" fmla="*/ 40 w 128"/>
                  <a:gd name="T3" fmla="*/ 104 h 104"/>
                  <a:gd name="T4" fmla="*/ 16 w 128"/>
                  <a:gd name="T5" fmla="*/ 72 h 104"/>
                  <a:gd name="T6" fmla="*/ 0 w 128"/>
                  <a:gd name="T7" fmla="*/ 48 h 104"/>
                  <a:gd name="T8" fmla="*/ 128 w 128"/>
                  <a:gd name="T9" fmla="*/ 0 h 104"/>
                  <a:gd name="T10" fmla="*/ 0 60000 65536"/>
                  <a:gd name="T11" fmla="*/ 0 60000 65536"/>
                  <a:gd name="T12" fmla="*/ 0 60000 65536"/>
                  <a:gd name="T13" fmla="*/ 0 60000 65536"/>
                  <a:gd name="T14" fmla="*/ 0 60000 65536"/>
                  <a:gd name="T15" fmla="*/ 0 w 128"/>
                  <a:gd name="T16" fmla="*/ 0 h 104"/>
                  <a:gd name="T17" fmla="*/ 128 w 128"/>
                  <a:gd name="T18" fmla="*/ 104 h 104"/>
                </a:gdLst>
                <a:ahLst/>
                <a:cxnLst>
                  <a:cxn ang="T10">
                    <a:pos x="T0" y="T1"/>
                  </a:cxn>
                  <a:cxn ang="T11">
                    <a:pos x="T2" y="T3"/>
                  </a:cxn>
                  <a:cxn ang="T12">
                    <a:pos x="T4" y="T5"/>
                  </a:cxn>
                  <a:cxn ang="T13">
                    <a:pos x="T6" y="T7"/>
                  </a:cxn>
                  <a:cxn ang="T14">
                    <a:pos x="T8" y="T9"/>
                  </a:cxn>
                </a:cxnLst>
                <a:rect l="T15" t="T16" r="T17" b="T18"/>
                <a:pathLst>
                  <a:path w="128" h="104">
                    <a:moveTo>
                      <a:pt x="128" y="0"/>
                    </a:moveTo>
                    <a:lnTo>
                      <a:pt x="40" y="104"/>
                    </a:lnTo>
                    <a:lnTo>
                      <a:pt x="16" y="72"/>
                    </a:lnTo>
                    <a:lnTo>
                      <a:pt x="0" y="48"/>
                    </a:lnTo>
                    <a:lnTo>
                      <a:pt x="128" y="0"/>
                    </a:lnTo>
                    <a:close/>
                  </a:path>
                </a:pathLst>
              </a:custGeom>
              <a:solidFill>
                <a:schemeClr val="bg2"/>
              </a:solidFill>
              <a:ln w="9525">
                <a:solidFill>
                  <a:schemeClr val="bg2"/>
                </a:solidFill>
                <a:round/>
                <a:headEnd/>
                <a:tailEnd/>
              </a:ln>
            </p:spPr>
            <p:txBody>
              <a:bodyPr/>
              <a:lstStyle/>
              <a:p>
                <a:endParaRPr lang="en-US"/>
              </a:p>
            </p:txBody>
          </p:sp>
          <p:sp>
            <p:nvSpPr>
              <p:cNvPr id="184536" name="Line 5"/>
              <p:cNvSpPr>
                <a:spLocks noChangeShapeType="1"/>
              </p:cNvSpPr>
              <p:nvPr/>
            </p:nvSpPr>
            <p:spPr bwMode="auto">
              <a:xfrm flipV="1">
                <a:off x="3772" y="2757"/>
                <a:ext cx="790" cy="529"/>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16" name="Group 6"/>
            <p:cNvGrpSpPr>
              <a:grpSpLocks/>
            </p:cNvGrpSpPr>
            <p:nvPr/>
          </p:nvGrpSpPr>
          <p:grpSpPr bwMode="auto">
            <a:xfrm>
              <a:off x="1944" y="2690"/>
              <a:ext cx="894" cy="596"/>
              <a:chOff x="1944" y="2690"/>
              <a:chExt cx="894" cy="596"/>
            </a:xfrm>
          </p:grpSpPr>
          <p:sp>
            <p:nvSpPr>
              <p:cNvPr id="184533" name="Freeform 7"/>
              <p:cNvSpPr>
                <a:spLocks/>
              </p:cNvSpPr>
              <p:nvPr/>
            </p:nvSpPr>
            <p:spPr bwMode="auto">
              <a:xfrm>
                <a:off x="2702" y="2690"/>
                <a:ext cx="136" cy="104"/>
              </a:xfrm>
              <a:custGeom>
                <a:avLst/>
                <a:gdLst>
                  <a:gd name="T0" fmla="*/ 136 w 136"/>
                  <a:gd name="T1" fmla="*/ 0 h 104"/>
                  <a:gd name="T2" fmla="*/ 40 w 136"/>
                  <a:gd name="T3" fmla="*/ 104 h 104"/>
                  <a:gd name="T4" fmla="*/ 24 w 136"/>
                  <a:gd name="T5" fmla="*/ 72 h 104"/>
                  <a:gd name="T6" fmla="*/ 0 w 136"/>
                  <a:gd name="T7" fmla="*/ 48 h 104"/>
                  <a:gd name="T8" fmla="*/ 136 w 136"/>
                  <a:gd name="T9" fmla="*/ 0 h 104"/>
                  <a:gd name="T10" fmla="*/ 0 60000 65536"/>
                  <a:gd name="T11" fmla="*/ 0 60000 65536"/>
                  <a:gd name="T12" fmla="*/ 0 60000 65536"/>
                  <a:gd name="T13" fmla="*/ 0 60000 65536"/>
                  <a:gd name="T14" fmla="*/ 0 60000 65536"/>
                  <a:gd name="T15" fmla="*/ 0 w 136"/>
                  <a:gd name="T16" fmla="*/ 0 h 104"/>
                  <a:gd name="T17" fmla="*/ 136 w 136"/>
                  <a:gd name="T18" fmla="*/ 104 h 104"/>
                </a:gdLst>
                <a:ahLst/>
                <a:cxnLst>
                  <a:cxn ang="T10">
                    <a:pos x="T0" y="T1"/>
                  </a:cxn>
                  <a:cxn ang="T11">
                    <a:pos x="T2" y="T3"/>
                  </a:cxn>
                  <a:cxn ang="T12">
                    <a:pos x="T4" y="T5"/>
                  </a:cxn>
                  <a:cxn ang="T13">
                    <a:pos x="T6" y="T7"/>
                  </a:cxn>
                  <a:cxn ang="T14">
                    <a:pos x="T8" y="T9"/>
                  </a:cxn>
                </a:cxnLst>
                <a:rect l="T15" t="T16" r="T17" b="T18"/>
                <a:pathLst>
                  <a:path w="136" h="104">
                    <a:moveTo>
                      <a:pt x="136" y="0"/>
                    </a:moveTo>
                    <a:lnTo>
                      <a:pt x="40" y="104"/>
                    </a:lnTo>
                    <a:lnTo>
                      <a:pt x="24" y="72"/>
                    </a:lnTo>
                    <a:lnTo>
                      <a:pt x="0" y="48"/>
                    </a:lnTo>
                    <a:lnTo>
                      <a:pt x="136" y="0"/>
                    </a:lnTo>
                    <a:close/>
                  </a:path>
                </a:pathLst>
              </a:custGeom>
              <a:solidFill>
                <a:schemeClr val="bg2"/>
              </a:solidFill>
              <a:ln w="9525">
                <a:solidFill>
                  <a:schemeClr val="bg2"/>
                </a:solidFill>
                <a:round/>
                <a:headEnd/>
                <a:tailEnd/>
              </a:ln>
            </p:spPr>
            <p:txBody>
              <a:bodyPr/>
              <a:lstStyle/>
              <a:p>
                <a:endParaRPr lang="en-US"/>
              </a:p>
            </p:txBody>
          </p:sp>
          <p:sp>
            <p:nvSpPr>
              <p:cNvPr id="184534" name="Line 8"/>
              <p:cNvSpPr>
                <a:spLocks noChangeShapeType="1"/>
              </p:cNvSpPr>
              <p:nvPr/>
            </p:nvSpPr>
            <p:spPr bwMode="auto">
              <a:xfrm flipV="1">
                <a:off x="1944" y="2758"/>
                <a:ext cx="790" cy="528"/>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17" name="Group 9"/>
            <p:cNvGrpSpPr>
              <a:grpSpLocks/>
            </p:cNvGrpSpPr>
            <p:nvPr/>
          </p:nvGrpSpPr>
          <p:grpSpPr bwMode="auto">
            <a:xfrm>
              <a:off x="1483" y="2379"/>
              <a:ext cx="429" cy="598"/>
              <a:chOff x="1483" y="2379"/>
              <a:chExt cx="429" cy="598"/>
            </a:xfrm>
          </p:grpSpPr>
          <p:sp>
            <p:nvSpPr>
              <p:cNvPr id="184531" name="Freeform 10"/>
              <p:cNvSpPr>
                <a:spLocks/>
              </p:cNvSpPr>
              <p:nvPr/>
            </p:nvSpPr>
            <p:spPr bwMode="auto">
              <a:xfrm>
                <a:off x="1808" y="2379"/>
                <a:ext cx="104" cy="136"/>
              </a:xfrm>
              <a:custGeom>
                <a:avLst/>
                <a:gdLst>
                  <a:gd name="T0" fmla="*/ 104 w 104"/>
                  <a:gd name="T1" fmla="*/ 0 h 136"/>
                  <a:gd name="T2" fmla="*/ 56 w 104"/>
                  <a:gd name="T3" fmla="*/ 136 h 136"/>
                  <a:gd name="T4" fmla="*/ 32 w 104"/>
                  <a:gd name="T5" fmla="*/ 112 h 136"/>
                  <a:gd name="T6" fmla="*/ 0 w 104"/>
                  <a:gd name="T7" fmla="*/ 96 h 136"/>
                  <a:gd name="T8" fmla="*/ 104 w 104"/>
                  <a:gd name="T9" fmla="*/ 0 h 136"/>
                  <a:gd name="T10" fmla="*/ 0 60000 65536"/>
                  <a:gd name="T11" fmla="*/ 0 60000 65536"/>
                  <a:gd name="T12" fmla="*/ 0 60000 65536"/>
                  <a:gd name="T13" fmla="*/ 0 60000 65536"/>
                  <a:gd name="T14" fmla="*/ 0 60000 65536"/>
                  <a:gd name="T15" fmla="*/ 0 w 104"/>
                  <a:gd name="T16" fmla="*/ 0 h 136"/>
                  <a:gd name="T17" fmla="*/ 104 w 104"/>
                  <a:gd name="T18" fmla="*/ 136 h 136"/>
                </a:gdLst>
                <a:ahLst/>
                <a:cxnLst>
                  <a:cxn ang="T10">
                    <a:pos x="T0" y="T1"/>
                  </a:cxn>
                  <a:cxn ang="T11">
                    <a:pos x="T2" y="T3"/>
                  </a:cxn>
                  <a:cxn ang="T12">
                    <a:pos x="T4" y="T5"/>
                  </a:cxn>
                  <a:cxn ang="T13">
                    <a:pos x="T6" y="T7"/>
                  </a:cxn>
                  <a:cxn ang="T14">
                    <a:pos x="T8" y="T9"/>
                  </a:cxn>
                </a:cxnLst>
                <a:rect l="T15" t="T16" r="T17" b="T18"/>
                <a:pathLst>
                  <a:path w="104" h="136">
                    <a:moveTo>
                      <a:pt x="104" y="0"/>
                    </a:moveTo>
                    <a:lnTo>
                      <a:pt x="56" y="136"/>
                    </a:lnTo>
                    <a:lnTo>
                      <a:pt x="32" y="112"/>
                    </a:lnTo>
                    <a:lnTo>
                      <a:pt x="0" y="96"/>
                    </a:lnTo>
                    <a:lnTo>
                      <a:pt x="104" y="0"/>
                    </a:lnTo>
                    <a:close/>
                  </a:path>
                </a:pathLst>
              </a:custGeom>
              <a:solidFill>
                <a:schemeClr val="bg2"/>
              </a:solidFill>
              <a:ln w="9525">
                <a:solidFill>
                  <a:schemeClr val="bg2"/>
                </a:solidFill>
                <a:round/>
                <a:headEnd/>
                <a:tailEnd/>
              </a:ln>
            </p:spPr>
            <p:txBody>
              <a:bodyPr/>
              <a:lstStyle/>
              <a:p>
                <a:endParaRPr lang="en-US"/>
              </a:p>
            </p:txBody>
          </p:sp>
          <p:sp>
            <p:nvSpPr>
              <p:cNvPr id="184532" name="Line 11"/>
              <p:cNvSpPr>
                <a:spLocks noChangeShapeType="1"/>
              </p:cNvSpPr>
              <p:nvPr/>
            </p:nvSpPr>
            <p:spPr bwMode="auto">
              <a:xfrm flipV="1">
                <a:off x="1483" y="2483"/>
                <a:ext cx="362" cy="49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18" name="Group 12"/>
            <p:cNvGrpSpPr>
              <a:grpSpLocks/>
            </p:cNvGrpSpPr>
            <p:nvPr/>
          </p:nvGrpSpPr>
          <p:grpSpPr bwMode="auto">
            <a:xfrm>
              <a:off x="1936" y="2379"/>
              <a:ext cx="894" cy="604"/>
              <a:chOff x="1936" y="2379"/>
              <a:chExt cx="894" cy="604"/>
            </a:xfrm>
          </p:grpSpPr>
          <p:sp>
            <p:nvSpPr>
              <p:cNvPr id="184529" name="Freeform 13"/>
              <p:cNvSpPr>
                <a:spLocks/>
              </p:cNvSpPr>
              <p:nvPr/>
            </p:nvSpPr>
            <p:spPr bwMode="auto">
              <a:xfrm>
                <a:off x="2702" y="2379"/>
                <a:ext cx="128" cy="104"/>
              </a:xfrm>
              <a:custGeom>
                <a:avLst/>
                <a:gdLst>
                  <a:gd name="T0" fmla="*/ 128 w 128"/>
                  <a:gd name="T1" fmla="*/ 0 h 104"/>
                  <a:gd name="T2" fmla="*/ 40 w 128"/>
                  <a:gd name="T3" fmla="*/ 104 h 104"/>
                  <a:gd name="T4" fmla="*/ 16 w 128"/>
                  <a:gd name="T5" fmla="*/ 80 h 104"/>
                  <a:gd name="T6" fmla="*/ 0 w 128"/>
                  <a:gd name="T7" fmla="*/ 48 h 104"/>
                  <a:gd name="T8" fmla="*/ 128 w 128"/>
                  <a:gd name="T9" fmla="*/ 0 h 104"/>
                  <a:gd name="T10" fmla="*/ 0 60000 65536"/>
                  <a:gd name="T11" fmla="*/ 0 60000 65536"/>
                  <a:gd name="T12" fmla="*/ 0 60000 65536"/>
                  <a:gd name="T13" fmla="*/ 0 60000 65536"/>
                  <a:gd name="T14" fmla="*/ 0 60000 65536"/>
                  <a:gd name="T15" fmla="*/ 0 w 128"/>
                  <a:gd name="T16" fmla="*/ 0 h 104"/>
                  <a:gd name="T17" fmla="*/ 128 w 128"/>
                  <a:gd name="T18" fmla="*/ 104 h 104"/>
                </a:gdLst>
                <a:ahLst/>
                <a:cxnLst>
                  <a:cxn ang="T10">
                    <a:pos x="T0" y="T1"/>
                  </a:cxn>
                  <a:cxn ang="T11">
                    <a:pos x="T2" y="T3"/>
                  </a:cxn>
                  <a:cxn ang="T12">
                    <a:pos x="T4" y="T5"/>
                  </a:cxn>
                  <a:cxn ang="T13">
                    <a:pos x="T6" y="T7"/>
                  </a:cxn>
                  <a:cxn ang="T14">
                    <a:pos x="T8" y="T9"/>
                  </a:cxn>
                </a:cxnLst>
                <a:rect l="T15" t="T16" r="T17" b="T18"/>
                <a:pathLst>
                  <a:path w="128" h="104">
                    <a:moveTo>
                      <a:pt x="128" y="0"/>
                    </a:moveTo>
                    <a:lnTo>
                      <a:pt x="40" y="104"/>
                    </a:lnTo>
                    <a:lnTo>
                      <a:pt x="16" y="80"/>
                    </a:lnTo>
                    <a:lnTo>
                      <a:pt x="0" y="48"/>
                    </a:lnTo>
                    <a:lnTo>
                      <a:pt x="128" y="0"/>
                    </a:lnTo>
                    <a:close/>
                  </a:path>
                </a:pathLst>
              </a:custGeom>
              <a:solidFill>
                <a:schemeClr val="bg2"/>
              </a:solidFill>
              <a:ln w="9525">
                <a:solidFill>
                  <a:schemeClr val="bg2"/>
                </a:solidFill>
                <a:round/>
                <a:headEnd/>
                <a:tailEnd/>
              </a:ln>
            </p:spPr>
            <p:txBody>
              <a:bodyPr/>
              <a:lstStyle/>
              <a:p>
                <a:endParaRPr lang="en-US"/>
              </a:p>
            </p:txBody>
          </p:sp>
          <p:sp>
            <p:nvSpPr>
              <p:cNvPr id="184530" name="Line 14"/>
              <p:cNvSpPr>
                <a:spLocks noChangeShapeType="1"/>
              </p:cNvSpPr>
              <p:nvPr/>
            </p:nvSpPr>
            <p:spPr bwMode="auto">
              <a:xfrm flipV="1">
                <a:off x="1936" y="2455"/>
                <a:ext cx="790" cy="528"/>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19" name="Group 15"/>
            <p:cNvGrpSpPr>
              <a:grpSpLocks/>
            </p:cNvGrpSpPr>
            <p:nvPr/>
          </p:nvGrpSpPr>
          <p:grpSpPr bwMode="auto">
            <a:xfrm>
              <a:off x="1952" y="2076"/>
              <a:ext cx="886" cy="290"/>
              <a:chOff x="1952" y="2076"/>
              <a:chExt cx="886" cy="290"/>
            </a:xfrm>
          </p:grpSpPr>
          <p:sp>
            <p:nvSpPr>
              <p:cNvPr id="184527" name="Freeform 16"/>
              <p:cNvSpPr>
                <a:spLocks/>
              </p:cNvSpPr>
              <p:nvPr/>
            </p:nvSpPr>
            <p:spPr bwMode="auto">
              <a:xfrm>
                <a:off x="2702" y="2076"/>
                <a:ext cx="136" cy="72"/>
              </a:xfrm>
              <a:custGeom>
                <a:avLst/>
                <a:gdLst>
                  <a:gd name="T0" fmla="*/ 136 w 136"/>
                  <a:gd name="T1" fmla="*/ 0 h 72"/>
                  <a:gd name="T2" fmla="*/ 16 w 136"/>
                  <a:gd name="T3" fmla="*/ 72 h 72"/>
                  <a:gd name="T4" fmla="*/ 8 w 136"/>
                  <a:gd name="T5" fmla="*/ 40 h 72"/>
                  <a:gd name="T6" fmla="*/ 0 w 136"/>
                  <a:gd name="T7" fmla="*/ 8 h 72"/>
                  <a:gd name="T8" fmla="*/ 136 w 136"/>
                  <a:gd name="T9" fmla="*/ 0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0"/>
                    </a:moveTo>
                    <a:lnTo>
                      <a:pt x="16" y="72"/>
                    </a:lnTo>
                    <a:lnTo>
                      <a:pt x="8" y="40"/>
                    </a:lnTo>
                    <a:lnTo>
                      <a:pt x="0" y="8"/>
                    </a:lnTo>
                    <a:lnTo>
                      <a:pt x="136" y="0"/>
                    </a:lnTo>
                    <a:close/>
                  </a:path>
                </a:pathLst>
              </a:custGeom>
              <a:solidFill>
                <a:schemeClr val="bg2"/>
              </a:solidFill>
              <a:ln w="9525">
                <a:solidFill>
                  <a:schemeClr val="bg2"/>
                </a:solidFill>
                <a:round/>
                <a:headEnd/>
                <a:tailEnd/>
              </a:ln>
            </p:spPr>
            <p:txBody>
              <a:bodyPr/>
              <a:lstStyle/>
              <a:p>
                <a:endParaRPr lang="en-US"/>
              </a:p>
            </p:txBody>
          </p:sp>
          <p:sp>
            <p:nvSpPr>
              <p:cNvPr id="184528" name="Line 17"/>
              <p:cNvSpPr>
                <a:spLocks noChangeShapeType="1"/>
              </p:cNvSpPr>
              <p:nvPr/>
            </p:nvSpPr>
            <p:spPr bwMode="auto">
              <a:xfrm flipV="1">
                <a:off x="1952" y="2114"/>
                <a:ext cx="766" cy="25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20" name="Group 18"/>
            <p:cNvGrpSpPr>
              <a:grpSpLocks/>
            </p:cNvGrpSpPr>
            <p:nvPr/>
          </p:nvGrpSpPr>
          <p:grpSpPr bwMode="auto">
            <a:xfrm>
              <a:off x="1481" y="1769"/>
              <a:ext cx="894" cy="283"/>
              <a:chOff x="1481" y="1769"/>
              <a:chExt cx="894" cy="283"/>
            </a:xfrm>
          </p:grpSpPr>
          <p:sp>
            <p:nvSpPr>
              <p:cNvPr id="184525" name="Freeform 19"/>
              <p:cNvSpPr>
                <a:spLocks/>
              </p:cNvSpPr>
              <p:nvPr/>
            </p:nvSpPr>
            <p:spPr bwMode="auto">
              <a:xfrm>
                <a:off x="2231" y="1980"/>
                <a:ext cx="144" cy="72"/>
              </a:xfrm>
              <a:custGeom>
                <a:avLst/>
                <a:gdLst>
                  <a:gd name="T0" fmla="*/ 144 w 144"/>
                  <a:gd name="T1" fmla="*/ 72 h 72"/>
                  <a:gd name="T2" fmla="*/ 0 w 144"/>
                  <a:gd name="T3" fmla="*/ 64 h 72"/>
                  <a:gd name="T4" fmla="*/ 16 w 144"/>
                  <a:gd name="T5" fmla="*/ 32 h 72"/>
                  <a:gd name="T6" fmla="*/ 24 w 144"/>
                  <a:gd name="T7" fmla="*/ 0 h 72"/>
                  <a:gd name="T8" fmla="*/ 144 w 144"/>
                  <a:gd name="T9" fmla="*/ 72 h 72"/>
                  <a:gd name="T10" fmla="*/ 0 60000 65536"/>
                  <a:gd name="T11" fmla="*/ 0 60000 65536"/>
                  <a:gd name="T12" fmla="*/ 0 60000 65536"/>
                  <a:gd name="T13" fmla="*/ 0 60000 65536"/>
                  <a:gd name="T14" fmla="*/ 0 60000 65536"/>
                  <a:gd name="T15" fmla="*/ 0 w 144"/>
                  <a:gd name="T16" fmla="*/ 0 h 72"/>
                  <a:gd name="T17" fmla="*/ 144 w 144"/>
                  <a:gd name="T18" fmla="*/ 72 h 72"/>
                </a:gdLst>
                <a:ahLst/>
                <a:cxnLst>
                  <a:cxn ang="T10">
                    <a:pos x="T0" y="T1"/>
                  </a:cxn>
                  <a:cxn ang="T11">
                    <a:pos x="T2" y="T3"/>
                  </a:cxn>
                  <a:cxn ang="T12">
                    <a:pos x="T4" y="T5"/>
                  </a:cxn>
                  <a:cxn ang="T13">
                    <a:pos x="T6" y="T7"/>
                  </a:cxn>
                  <a:cxn ang="T14">
                    <a:pos x="T8" y="T9"/>
                  </a:cxn>
                </a:cxnLst>
                <a:rect l="T15" t="T16" r="T17" b="T18"/>
                <a:pathLst>
                  <a:path w="144" h="72">
                    <a:moveTo>
                      <a:pt x="144" y="72"/>
                    </a:moveTo>
                    <a:lnTo>
                      <a:pt x="0" y="64"/>
                    </a:lnTo>
                    <a:lnTo>
                      <a:pt x="16" y="32"/>
                    </a:lnTo>
                    <a:lnTo>
                      <a:pt x="24" y="0"/>
                    </a:lnTo>
                    <a:lnTo>
                      <a:pt x="144" y="72"/>
                    </a:lnTo>
                    <a:close/>
                  </a:path>
                </a:pathLst>
              </a:custGeom>
              <a:solidFill>
                <a:schemeClr val="bg2"/>
              </a:solidFill>
              <a:ln w="9525">
                <a:solidFill>
                  <a:schemeClr val="bg2"/>
                </a:solidFill>
                <a:round/>
                <a:headEnd/>
                <a:tailEnd/>
              </a:ln>
            </p:spPr>
            <p:txBody>
              <a:bodyPr/>
              <a:lstStyle/>
              <a:p>
                <a:endParaRPr lang="en-US"/>
              </a:p>
            </p:txBody>
          </p:sp>
          <p:sp>
            <p:nvSpPr>
              <p:cNvPr id="184526" name="Line 20"/>
              <p:cNvSpPr>
                <a:spLocks noChangeShapeType="1"/>
              </p:cNvSpPr>
              <p:nvPr/>
            </p:nvSpPr>
            <p:spPr bwMode="auto">
              <a:xfrm>
                <a:off x="1481" y="1769"/>
                <a:ext cx="774"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3321" name="Oval 21"/>
            <p:cNvSpPr>
              <a:spLocks noChangeArrowheads="1"/>
            </p:cNvSpPr>
            <p:nvPr/>
          </p:nvSpPr>
          <p:spPr bwMode="auto">
            <a:xfrm>
              <a:off x="1457" y="1741"/>
              <a:ext cx="32" cy="40"/>
            </a:xfrm>
            <a:prstGeom prst="ellipse">
              <a:avLst/>
            </a:prstGeom>
            <a:solidFill>
              <a:schemeClr val="bg2"/>
            </a:solidFill>
            <a:ln w="9525">
              <a:solidFill>
                <a:schemeClr val="bg2"/>
              </a:solidFill>
              <a:round/>
              <a:headEnd/>
              <a:tailEnd/>
            </a:ln>
          </p:spPr>
          <p:txBody>
            <a:bodyPr/>
            <a:lstStyle/>
            <a:p>
              <a:endParaRPr lang="en-US"/>
            </a:p>
          </p:txBody>
        </p:sp>
        <p:sp>
          <p:nvSpPr>
            <p:cNvPr id="183322" name="Oval 22"/>
            <p:cNvSpPr>
              <a:spLocks noChangeArrowheads="1"/>
            </p:cNvSpPr>
            <p:nvPr/>
          </p:nvSpPr>
          <p:spPr bwMode="auto">
            <a:xfrm>
              <a:off x="1457" y="1741"/>
              <a:ext cx="32" cy="40"/>
            </a:xfrm>
            <a:prstGeom prst="ellipse">
              <a:avLst/>
            </a:prstGeom>
            <a:solidFill>
              <a:schemeClr val="bg2"/>
            </a:solidFill>
            <a:ln w="25400">
              <a:solidFill>
                <a:schemeClr val="bg2"/>
              </a:solidFill>
              <a:round/>
              <a:headEnd/>
              <a:tailEnd/>
            </a:ln>
          </p:spPr>
          <p:txBody>
            <a:bodyPr/>
            <a:lstStyle/>
            <a:p>
              <a:endParaRPr lang="en-US"/>
            </a:p>
          </p:txBody>
        </p:sp>
        <p:sp>
          <p:nvSpPr>
            <p:cNvPr id="183323" name="Oval 23"/>
            <p:cNvSpPr>
              <a:spLocks noChangeArrowheads="1"/>
            </p:cNvSpPr>
            <p:nvPr/>
          </p:nvSpPr>
          <p:spPr bwMode="auto">
            <a:xfrm>
              <a:off x="1457" y="2044"/>
              <a:ext cx="40" cy="40"/>
            </a:xfrm>
            <a:prstGeom prst="ellipse">
              <a:avLst/>
            </a:prstGeom>
            <a:solidFill>
              <a:schemeClr val="bg2"/>
            </a:solidFill>
            <a:ln w="9525">
              <a:solidFill>
                <a:schemeClr val="bg2"/>
              </a:solidFill>
              <a:round/>
              <a:headEnd/>
              <a:tailEnd/>
            </a:ln>
          </p:spPr>
          <p:txBody>
            <a:bodyPr/>
            <a:lstStyle/>
            <a:p>
              <a:endParaRPr lang="en-US"/>
            </a:p>
          </p:txBody>
        </p:sp>
        <p:sp>
          <p:nvSpPr>
            <p:cNvPr id="183324" name="Oval 24"/>
            <p:cNvSpPr>
              <a:spLocks noChangeArrowheads="1"/>
            </p:cNvSpPr>
            <p:nvPr/>
          </p:nvSpPr>
          <p:spPr bwMode="auto">
            <a:xfrm>
              <a:off x="1457" y="2044"/>
              <a:ext cx="40" cy="40"/>
            </a:xfrm>
            <a:prstGeom prst="ellipse">
              <a:avLst/>
            </a:prstGeom>
            <a:solidFill>
              <a:schemeClr val="bg2"/>
            </a:solidFill>
            <a:ln w="25400">
              <a:solidFill>
                <a:schemeClr val="bg2"/>
              </a:solidFill>
              <a:round/>
              <a:headEnd/>
              <a:tailEnd/>
            </a:ln>
          </p:spPr>
          <p:txBody>
            <a:bodyPr/>
            <a:lstStyle/>
            <a:p>
              <a:endParaRPr lang="en-US"/>
            </a:p>
          </p:txBody>
        </p:sp>
        <p:sp>
          <p:nvSpPr>
            <p:cNvPr id="183325" name="Oval 25"/>
            <p:cNvSpPr>
              <a:spLocks noChangeArrowheads="1"/>
            </p:cNvSpPr>
            <p:nvPr/>
          </p:nvSpPr>
          <p:spPr bwMode="auto">
            <a:xfrm>
              <a:off x="1457" y="2355"/>
              <a:ext cx="40" cy="32"/>
            </a:xfrm>
            <a:prstGeom prst="ellipse">
              <a:avLst/>
            </a:prstGeom>
            <a:solidFill>
              <a:schemeClr val="bg2"/>
            </a:solidFill>
            <a:ln w="9525">
              <a:solidFill>
                <a:schemeClr val="bg2"/>
              </a:solidFill>
              <a:round/>
              <a:headEnd/>
              <a:tailEnd/>
            </a:ln>
          </p:spPr>
          <p:txBody>
            <a:bodyPr/>
            <a:lstStyle/>
            <a:p>
              <a:endParaRPr lang="en-US"/>
            </a:p>
          </p:txBody>
        </p:sp>
        <p:sp>
          <p:nvSpPr>
            <p:cNvPr id="183326" name="Oval 26"/>
            <p:cNvSpPr>
              <a:spLocks noChangeArrowheads="1"/>
            </p:cNvSpPr>
            <p:nvPr/>
          </p:nvSpPr>
          <p:spPr bwMode="auto">
            <a:xfrm>
              <a:off x="1457" y="2355"/>
              <a:ext cx="40" cy="32"/>
            </a:xfrm>
            <a:prstGeom prst="ellipse">
              <a:avLst/>
            </a:prstGeom>
            <a:solidFill>
              <a:schemeClr val="bg2"/>
            </a:solidFill>
            <a:ln w="25400">
              <a:solidFill>
                <a:schemeClr val="bg2"/>
              </a:solidFill>
              <a:round/>
              <a:headEnd/>
              <a:tailEnd/>
            </a:ln>
          </p:spPr>
          <p:txBody>
            <a:bodyPr/>
            <a:lstStyle/>
            <a:p>
              <a:endParaRPr lang="en-US"/>
            </a:p>
          </p:txBody>
        </p:sp>
        <p:sp>
          <p:nvSpPr>
            <p:cNvPr id="183327" name="Oval 27"/>
            <p:cNvSpPr>
              <a:spLocks noChangeArrowheads="1"/>
            </p:cNvSpPr>
            <p:nvPr/>
          </p:nvSpPr>
          <p:spPr bwMode="auto">
            <a:xfrm>
              <a:off x="1457" y="2658"/>
              <a:ext cx="32" cy="32"/>
            </a:xfrm>
            <a:prstGeom prst="ellipse">
              <a:avLst/>
            </a:prstGeom>
            <a:solidFill>
              <a:schemeClr val="bg2"/>
            </a:solidFill>
            <a:ln w="9525">
              <a:solidFill>
                <a:schemeClr val="bg2"/>
              </a:solidFill>
              <a:round/>
              <a:headEnd/>
              <a:tailEnd/>
            </a:ln>
          </p:spPr>
          <p:txBody>
            <a:bodyPr/>
            <a:lstStyle/>
            <a:p>
              <a:endParaRPr lang="en-US"/>
            </a:p>
          </p:txBody>
        </p:sp>
        <p:sp>
          <p:nvSpPr>
            <p:cNvPr id="183328" name="Oval 28"/>
            <p:cNvSpPr>
              <a:spLocks noChangeArrowheads="1"/>
            </p:cNvSpPr>
            <p:nvPr/>
          </p:nvSpPr>
          <p:spPr bwMode="auto">
            <a:xfrm>
              <a:off x="1457" y="2658"/>
              <a:ext cx="32" cy="32"/>
            </a:xfrm>
            <a:prstGeom prst="ellipse">
              <a:avLst/>
            </a:prstGeom>
            <a:solidFill>
              <a:schemeClr val="bg2"/>
            </a:solidFill>
            <a:ln w="25400">
              <a:solidFill>
                <a:schemeClr val="bg2"/>
              </a:solidFill>
              <a:round/>
              <a:headEnd/>
              <a:tailEnd/>
            </a:ln>
          </p:spPr>
          <p:txBody>
            <a:bodyPr/>
            <a:lstStyle/>
            <a:p>
              <a:endParaRPr lang="en-US"/>
            </a:p>
          </p:txBody>
        </p:sp>
        <p:sp>
          <p:nvSpPr>
            <p:cNvPr id="183329" name="Oval 29"/>
            <p:cNvSpPr>
              <a:spLocks noChangeArrowheads="1"/>
            </p:cNvSpPr>
            <p:nvPr/>
          </p:nvSpPr>
          <p:spPr bwMode="auto">
            <a:xfrm>
              <a:off x="1449" y="2969"/>
              <a:ext cx="40" cy="32"/>
            </a:xfrm>
            <a:prstGeom prst="ellipse">
              <a:avLst/>
            </a:prstGeom>
            <a:solidFill>
              <a:schemeClr val="bg2"/>
            </a:solidFill>
            <a:ln w="9525">
              <a:solidFill>
                <a:schemeClr val="bg2"/>
              </a:solidFill>
              <a:round/>
              <a:headEnd/>
              <a:tailEnd/>
            </a:ln>
          </p:spPr>
          <p:txBody>
            <a:bodyPr/>
            <a:lstStyle/>
            <a:p>
              <a:endParaRPr lang="en-US"/>
            </a:p>
          </p:txBody>
        </p:sp>
        <p:sp>
          <p:nvSpPr>
            <p:cNvPr id="183330" name="Oval 30"/>
            <p:cNvSpPr>
              <a:spLocks noChangeArrowheads="1"/>
            </p:cNvSpPr>
            <p:nvPr/>
          </p:nvSpPr>
          <p:spPr bwMode="auto">
            <a:xfrm>
              <a:off x="1449" y="2969"/>
              <a:ext cx="40" cy="32"/>
            </a:xfrm>
            <a:prstGeom prst="ellipse">
              <a:avLst/>
            </a:prstGeom>
            <a:solidFill>
              <a:schemeClr val="bg2"/>
            </a:solidFill>
            <a:ln w="25400">
              <a:solidFill>
                <a:schemeClr val="bg2"/>
              </a:solidFill>
              <a:round/>
              <a:headEnd/>
              <a:tailEnd/>
            </a:ln>
          </p:spPr>
          <p:txBody>
            <a:bodyPr/>
            <a:lstStyle/>
            <a:p>
              <a:endParaRPr lang="en-US"/>
            </a:p>
          </p:txBody>
        </p:sp>
        <p:grpSp>
          <p:nvGrpSpPr>
            <p:cNvPr id="183331" name="Group 31"/>
            <p:cNvGrpSpPr>
              <a:grpSpLocks/>
            </p:cNvGrpSpPr>
            <p:nvPr/>
          </p:nvGrpSpPr>
          <p:grpSpPr bwMode="auto">
            <a:xfrm>
              <a:off x="1912" y="1741"/>
              <a:ext cx="40" cy="1260"/>
              <a:chOff x="1912" y="1741"/>
              <a:chExt cx="40" cy="1260"/>
            </a:xfrm>
          </p:grpSpPr>
          <p:sp>
            <p:nvSpPr>
              <p:cNvPr id="184515" name="Oval 32"/>
              <p:cNvSpPr>
                <a:spLocks noChangeArrowheads="1"/>
              </p:cNvSpPr>
              <p:nvPr/>
            </p:nvSpPr>
            <p:spPr bwMode="auto">
              <a:xfrm>
                <a:off x="1920" y="1741"/>
                <a:ext cx="32" cy="32"/>
              </a:xfrm>
              <a:prstGeom prst="ellipse">
                <a:avLst/>
              </a:prstGeom>
              <a:solidFill>
                <a:schemeClr val="bg2"/>
              </a:solidFill>
              <a:ln w="9525">
                <a:solidFill>
                  <a:schemeClr val="bg2"/>
                </a:solidFill>
                <a:round/>
                <a:headEnd/>
                <a:tailEnd/>
              </a:ln>
            </p:spPr>
            <p:txBody>
              <a:bodyPr/>
              <a:lstStyle/>
              <a:p>
                <a:endParaRPr lang="en-US"/>
              </a:p>
            </p:txBody>
          </p:sp>
          <p:sp>
            <p:nvSpPr>
              <p:cNvPr id="184516" name="Oval 33"/>
              <p:cNvSpPr>
                <a:spLocks noChangeArrowheads="1"/>
              </p:cNvSpPr>
              <p:nvPr/>
            </p:nvSpPr>
            <p:spPr bwMode="auto">
              <a:xfrm>
                <a:off x="1920" y="1741"/>
                <a:ext cx="32" cy="32"/>
              </a:xfrm>
              <a:prstGeom prst="ellipse">
                <a:avLst/>
              </a:prstGeom>
              <a:solidFill>
                <a:schemeClr val="bg2"/>
              </a:solidFill>
              <a:ln w="25400">
                <a:solidFill>
                  <a:schemeClr val="bg2"/>
                </a:solidFill>
                <a:round/>
                <a:headEnd/>
                <a:tailEnd/>
              </a:ln>
            </p:spPr>
            <p:txBody>
              <a:bodyPr/>
              <a:lstStyle/>
              <a:p>
                <a:endParaRPr lang="en-US"/>
              </a:p>
            </p:txBody>
          </p:sp>
          <p:sp>
            <p:nvSpPr>
              <p:cNvPr id="184517" name="Oval 34"/>
              <p:cNvSpPr>
                <a:spLocks noChangeArrowheads="1"/>
              </p:cNvSpPr>
              <p:nvPr/>
            </p:nvSpPr>
            <p:spPr bwMode="auto">
              <a:xfrm>
                <a:off x="1920" y="2044"/>
                <a:ext cx="32" cy="32"/>
              </a:xfrm>
              <a:prstGeom prst="ellipse">
                <a:avLst/>
              </a:prstGeom>
              <a:solidFill>
                <a:schemeClr val="bg2"/>
              </a:solidFill>
              <a:ln w="9525">
                <a:solidFill>
                  <a:schemeClr val="bg2"/>
                </a:solidFill>
                <a:round/>
                <a:headEnd/>
                <a:tailEnd/>
              </a:ln>
            </p:spPr>
            <p:txBody>
              <a:bodyPr/>
              <a:lstStyle/>
              <a:p>
                <a:endParaRPr lang="en-US"/>
              </a:p>
            </p:txBody>
          </p:sp>
          <p:sp>
            <p:nvSpPr>
              <p:cNvPr id="184518" name="Oval 35"/>
              <p:cNvSpPr>
                <a:spLocks noChangeArrowheads="1"/>
              </p:cNvSpPr>
              <p:nvPr/>
            </p:nvSpPr>
            <p:spPr bwMode="auto">
              <a:xfrm>
                <a:off x="1920" y="2044"/>
                <a:ext cx="32" cy="32"/>
              </a:xfrm>
              <a:prstGeom prst="ellipse">
                <a:avLst/>
              </a:prstGeom>
              <a:solidFill>
                <a:schemeClr val="bg2"/>
              </a:solidFill>
              <a:ln w="25400">
                <a:solidFill>
                  <a:schemeClr val="bg2"/>
                </a:solidFill>
                <a:round/>
                <a:headEnd/>
                <a:tailEnd/>
              </a:ln>
            </p:spPr>
            <p:txBody>
              <a:bodyPr/>
              <a:lstStyle/>
              <a:p>
                <a:endParaRPr lang="en-US"/>
              </a:p>
            </p:txBody>
          </p:sp>
          <p:sp>
            <p:nvSpPr>
              <p:cNvPr id="184519" name="Oval 36"/>
              <p:cNvSpPr>
                <a:spLocks noChangeArrowheads="1"/>
              </p:cNvSpPr>
              <p:nvPr/>
            </p:nvSpPr>
            <p:spPr bwMode="auto">
              <a:xfrm>
                <a:off x="1920" y="2347"/>
                <a:ext cx="32" cy="40"/>
              </a:xfrm>
              <a:prstGeom prst="ellipse">
                <a:avLst/>
              </a:prstGeom>
              <a:solidFill>
                <a:schemeClr val="bg2"/>
              </a:solidFill>
              <a:ln w="9525">
                <a:solidFill>
                  <a:schemeClr val="bg2"/>
                </a:solidFill>
                <a:round/>
                <a:headEnd/>
                <a:tailEnd/>
              </a:ln>
            </p:spPr>
            <p:txBody>
              <a:bodyPr/>
              <a:lstStyle/>
              <a:p>
                <a:endParaRPr lang="en-US"/>
              </a:p>
            </p:txBody>
          </p:sp>
          <p:sp>
            <p:nvSpPr>
              <p:cNvPr id="184520" name="Oval 37"/>
              <p:cNvSpPr>
                <a:spLocks noChangeArrowheads="1"/>
              </p:cNvSpPr>
              <p:nvPr/>
            </p:nvSpPr>
            <p:spPr bwMode="auto">
              <a:xfrm>
                <a:off x="1920" y="2347"/>
                <a:ext cx="32" cy="40"/>
              </a:xfrm>
              <a:prstGeom prst="ellipse">
                <a:avLst/>
              </a:prstGeom>
              <a:solidFill>
                <a:schemeClr val="bg2"/>
              </a:solidFill>
              <a:ln w="25400">
                <a:solidFill>
                  <a:schemeClr val="bg2"/>
                </a:solidFill>
                <a:round/>
                <a:headEnd/>
                <a:tailEnd/>
              </a:ln>
            </p:spPr>
            <p:txBody>
              <a:bodyPr/>
              <a:lstStyle/>
              <a:p>
                <a:endParaRPr lang="en-US"/>
              </a:p>
            </p:txBody>
          </p:sp>
          <p:sp>
            <p:nvSpPr>
              <p:cNvPr id="184521" name="Oval 38"/>
              <p:cNvSpPr>
                <a:spLocks noChangeArrowheads="1"/>
              </p:cNvSpPr>
              <p:nvPr/>
            </p:nvSpPr>
            <p:spPr bwMode="auto">
              <a:xfrm>
                <a:off x="1920" y="2658"/>
                <a:ext cx="32" cy="32"/>
              </a:xfrm>
              <a:prstGeom prst="ellipse">
                <a:avLst/>
              </a:prstGeom>
              <a:solidFill>
                <a:schemeClr val="bg2"/>
              </a:solidFill>
              <a:ln w="9525">
                <a:solidFill>
                  <a:schemeClr val="bg2"/>
                </a:solidFill>
                <a:round/>
                <a:headEnd/>
                <a:tailEnd/>
              </a:ln>
            </p:spPr>
            <p:txBody>
              <a:bodyPr/>
              <a:lstStyle/>
              <a:p>
                <a:endParaRPr lang="en-US"/>
              </a:p>
            </p:txBody>
          </p:sp>
          <p:sp>
            <p:nvSpPr>
              <p:cNvPr id="184522" name="Oval 39"/>
              <p:cNvSpPr>
                <a:spLocks noChangeArrowheads="1"/>
              </p:cNvSpPr>
              <p:nvPr/>
            </p:nvSpPr>
            <p:spPr bwMode="auto">
              <a:xfrm>
                <a:off x="1920" y="2658"/>
                <a:ext cx="32" cy="32"/>
              </a:xfrm>
              <a:prstGeom prst="ellipse">
                <a:avLst/>
              </a:prstGeom>
              <a:solidFill>
                <a:schemeClr val="bg2"/>
              </a:solidFill>
              <a:ln w="25400">
                <a:solidFill>
                  <a:schemeClr val="bg2"/>
                </a:solidFill>
                <a:round/>
                <a:headEnd/>
                <a:tailEnd/>
              </a:ln>
            </p:spPr>
            <p:txBody>
              <a:bodyPr/>
              <a:lstStyle/>
              <a:p>
                <a:endParaRPr lang="en-US"/>
              </a:p>
            </p:txBody>
          </p:sp>
          <p:sp>
            <p:nvSpPr>
              <p:cNvPr id="184523" name="Oval 40"/>
              <p:cNvSpPr>
                <a:spLocks noChangeArrowheads="1"/>
              </p:cNvSpPr>
              <p:nvPr/>
            </p:nvSpPr>
            <p:spPr bwMode="auto">
              <a:xfrm>
                <a:off x="1912" y="2961"/>
                <a:ext cx="32" cy="40"/>
              </a:xfrm>
              <a:prstGeom prst="ellipse">
                <a:avLst/>
              </a:prstGeom>
              <a:solidFill>
                <a:schemeClr val="bg2"/>
              </a:solidFill>
              <a:ln w="9525">
                <a:solidFill>
                  <a:schemeClr val="bg2"/>
                </a:solidFill>
                <a:round/>
                <a:headEnd/>
                <a:tailEnd/>
              </a:ln>
            </p:spPr>
            <p:txBody>
              <a:bodyPr/>
              <a:lstStyle/>
              <a:p>
                <a:endParaRPr lang="en-US"/>
              </a:p>
            </p:txBody>
          </p:sp>
          <p:sp>
            <p:nvSpPr>
              <p:cNvPr id="184524" name="Oval 41"/>
              <p:cNvSpPr>
                <a:spLocks noChangeArrowheads="1"/>
              </p:cNvSpPr>
              <p:nvPr/>
            </p:nvSpPr>
            <p:spPr bwMode="auto">
              <a:xfrm>
                <a:off x="1912" y="2961"/>
                <a:ext cx="32" cy="40"/>
              </a:xfrm>
              <a:prstGeom prst="ellipse">
                <a:avLst/>
              </a:prstGeom>
              <a:solidFill>
                <a:schemeClr val="bg2"/>
              </a:solidFill>
              <a:ln w="25400">
                <a:solidFill>
                  <a:schemeClr val="bg2"/>
                </a:solidFill>
                <a:round/>
                <a:headEnd/>
                <a:tailEnd/>
              </a:ln>
            </p:spPr>
            <p:txBody>
              <a:bodyPr/>
              <a:lstStyle/>
              <a:p>
                <a:endParaRPr lang="en-US"/>
              </a:p>
            </p:txBody>
          </p:sp>
        </p:grpSp>
        <p:grpSp>
          <p:nvGrpSpPr>
            <p:cNvPr id="183332" name="Group 42"/>
            <p:cNvGrpSpPr>
              <a:grpSpLocks/>
            </p:cNvGrpSpPr>
            <p:nvPr/>
          </p:nvGrpSpPr>
          <p:grpSpPr bwMode="auto">
            <a:xfrm>
              <a:off x="2375" y="1749"/>
              <a:ext cx="40" cy="1252"/>
              <a:chOff x="2375" y="1749"/>
              <a:chExt cx="40" cy="1252"/>
            </a:xfrm>
          </p:grpSpPr>
          <p:sp>
            <p:nvSpPr>
              <p:cNvPr id="184505" name="Oval 43"/>
              <p:cNvSpPr>
                <a:spLocks noChangeArrowheads="1"/>
              </p:cNvSpPr>
              <p:nvPr/>
            </p:nvSpPr>
            <p:spPr bwMode="auto">
              <a:xfrm>
                <a:off x="2375" y="1749"/>
                <a:ext cx="32" cy="32"/>
              </a:xfrm>
              <a:prstGeom prst="ellipse">
                <a:avLst/>
              </a:prstGeom>
              <a:solidFill>
                <a:schemeClr val="bg2"/>
              </a:solidFill>
              <a:ln w="9525">
                <a:solidFill>
                  <a:schemeClr val="bg2"/>
                </a:solidFill>
                <a:round/>
                <a:headEnd/>
                <a:tailEnd/>
              </a:ln>
            </p:spPr>
            <p:txBody>
              <a:bodyPr/>
              <a:lstStyle/>
              <a:p>
                <a:endParaRPr lang="en-US"/>
              </a:p>
            </p:txBody>
          </p:sp>
          <p:sp>
            <p:nvSpPr>
              <p:cNvPr id="184506" name="Oval 44"/>
              <p:cNvSpPr>
                <a:spLocks noChangeArrowheads="1"/>
              </p:cNvSpPr>
              <p:nvPr/>
            </p:nvSpPr>
            <p:spPr bwMode="auto">
              <a:xfrm>
                <a:off x="2375" y="1749"/>
                <a:ext cx="32" cy="32"/>
              </a:xfrm>
              <a:prstGeom prst="ellipse">
                <a:avLst/>
              </a:prstGeom>
              <a:solidFill>
                <a:schemeClr val="bg2"/>
              </a:solidFill>
              <a:ln w="25400">
                <a:solidFill>
                  <a:schemeClr val="bg2"/>
                </a:solidFill>
                <a:round/>
                <a:headEnd/>
                <a:tailEnd/>
              </a:ln>
            </p:spPr>
            <p:txBody>
              <a:bodyPr/>
              <a:lstStyle/>
              <a:p>
                <a:endParaRPr lang="en-US"/>
              </a:p>
            </p:txBody>
          </p:sp>
          <p:sp>
            <p:nvSpPr>
              <p:cNvPr id="184507" name="Oval 45"/>
              <p:cNvSpPr>
                <a:spLocks noChangeArrowheads="1"/>
              </p:cNvSpPr>
              <p:nvPr/>
            </p:nvSpPr>
            <p:spPr bwMode="auto">
              <a:xfrm>
                <a:off x="2383" y="2052"/>
                <a:ext cx="32" cy="32"/>
              </a:xfrm>
              <a:prstGeom prst="ellipse">
                <a:avLst/>
              </a:prstGeom>
              <a:solidFill>
                <a:schemeClr val="bg2"/>
              </a:solidFill>
              <a:ln w="9525">
                <a:solidFill>
                  <a:schemeClr val="bg2"/>
                </a:solidFill>
                <a:round/>
                <a:headEnd/>
                <a:tailEnd/>
              </a:ln>
            </p:spPr>
            <p:txBody>
              <a:bodyPr/>
              <a:lstStyle/>
              <a:p>
                <a:endParaRPr lang="en-US"/>
              </a:p>
            </p:txBody>
          </p:sp>
          <p:sp>
            <p:nvSpPr>
              <p:cNvPr id="184508" name="Oval 46"/>
              <p:cNvSpPr>
                <a:spLocks noChangeArrowheads="1"/>
              </p:cNvSpPr>
              <p:nvPr/>
            </p:nvSpPr>
            <p:spPr bwMode="auto">
              <a:xfrm>
                <a:off x="2383" y="2052"/>
                <a:ext cx="32" cy="32"/>
              </a:xfrm>
              <a:prstGeom prst="ellipse">
                <a:avLst/>
              </a:prstGeom>
              <a:solidFill>
                <a:schemeClr val="bg2"/>
              </a:solidFill>
              <a:ln w="25400">
                <a:solidFill>
                  <a:schemeClr val="bg2"/>
                </a:solidFill>
                <a:round/>
                <a:headEnd/>
                <a:tailEnd/>
              </a:ln>
            </p:spPr>
            <p:txBody>
              <a:bodyPr/>
              <a:lstStyle/>
              <a:p>
                <a:endParaRPr lang="en-US"/>
              </a:p>
            </p:txBody>
          </p:sp>
          <p:sp>
            <p:nvSpPr>
              <p:cNvPr id="184509" name="Oval 47"/>
              <p:cNvSpPr>
                <a:spLocks noChangeArrowheads="1"/>
              </p:cNvSpPr>
              <p:nvPr/>
            </p:nvSpPr>
            <p:spPr bwMode="auto">
              <a:xfrm>
                <a:off x="2383" y="2355"/>
                <a:ext cx="32" cy="32"/>
              </a:xfrm>
              <a:prstGeom prst="ellipse">
                <a:avLst/>
              </a:prstGeom>
              <a:solidFill>
                <a:schemeClr val="bg2"/>
              </a:solidFill>
              <a:ln w="9525">
                <a:solidFill>
                  <a:schemeClr val="bg2"/>
                </a:solidFill>
                <a:round/>
                <a:headEnd/>
                <a:tailEnd/>
              </a:ln>
            </p:spPr>
            <p:txBody>
              <a:bodyPr/>
              <a:lstStyle/>
              <a:p>
                <a:endParaRPr lang="en-US"/>
              </a:p>
            </p:txBody>
          </p:sp>
          <p:sp>
            <p:nvSpPr>
              <p:cNvPr id="184510" name="Oval 48"/>
              <p:cNvSpPr>
                <a:spLocks noChangeArrowheads="1"/>
              </p:cNvSpPr>
              <p:nvPr/>
            </p:nvSpPr>
            <p:spPr bwMode="auto">
              <a:xfrm>
                <a:off x="2383"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84511" name="Oval 49"/>
              <p:cNvSpPr>
                <a:spLocks noChangeArrowheads="1"/>
              </p:cNvSpPr>
              <p:nvPr/>
            </p:nvSpPr>
            <p:spPr bwMode="auto">
              <a:xfrm>
                <a:off x="2375" y="2658"/>
                <a:ext cx="32" cy="40"/>
              </a:xfrm>
              <a:prstGeom prst="ellipse">
                <a:avLst/>
              </a:prstGeom>
              <a:solidFill>
                <a:schemeClr val="bg2"/>
              </a:solidFill>
              <a:ln w="9525">
                <a:solidFill>
                  <a:schemeClr val="bg2"/>
                </a:solidFill>
                <a:round/>
                <a:headEnd/>
                <a:tailEnd/>
              </a:ln>
            </p:spPr>
            <p:txBody>
              <a:bodyPr/>
              <a:lstStyle/>
              <a:p>
                <a:endParaRPr lang="en-US"/>
              </a:p>
            </p:txBody>
          </p:sp>
          <p:sp>
            <p:nvSpPr>
              <p:cNvPr id="184512" name="Oval 50"/>
              <p:cNvSpPr>
                <a:spLocks noChangeArrowheads="1"/>
              </p:cNvSpPr>
              <p:nvPr/>
            </p:nvSpPr>
            <p:spPr bwMode="auto">
              <a:xfrm>
                <a:off x="2375" y="2658"/>
                <a:ext cx="32" cy="40"/>
              </a:xfrm>
              <a:prstGeom prst="ellipse">
                <a:avLst/>
              </a:prstGeom>
              <a:solidFill>
                <a:schemeClr val="bg2"/>
              </a:solidFill>
              <a:ln w="25400">
                <a:solidFill>
                  <a:schemeClr val="bg2"/>
                </a:solidFill>
                <a:round/>
                <a:headEnd/>
                <a:tailEnd/>
              </a:ln>
            </p:spPr>
            <p:txBody>
              <a:bodyPr/>
              <a:lstStyle/>
              <a:p>
                <a:endParaRPr lang="en-US"/>
              </a:p>
            </p:txBody>
          </p:sp>
          <p:sp>
            <p:nvSpPr>
              <p:cNvPr id="184513" name="Oval 51"/>
              <p:cNvSpPr>
                <a:spLocks noChangeArrowheads="1"/>
              </p:cNvSpPr>
              <p:nvPr/>
            </p:nvSpPr>
            <p:spPr bwMode="auto">
              <a:xfrm>
                <a:off x="2375" y="2969"/>
                <a:ext cx="32" cy="32"/>
              </a:xfrm>
              <a:prstGeom prst="ellipse">
                <a:avLst/>
              </a:prstGeom>
              <a:solidFill>
                <a:schemeClr val="bg2"/>
              </a:solidFill>
              <a:ln w="9525">
                <a:solidFill>
                  <a:schemeClr val="bg2"/>
                </a:solidFill>
                <a:round/>
                <a:headEnd/>
                <a:tailEnd/>
              </a:ln>
            </p:spPr>
            <p:txBody>
              <a:bodyPr/>
              <a:lstStyle/>
              <a:p>
                <a:endParaRPr lang="en-US"/>
              </a:p>
            </p:txBody>
          </p:sp>
          <p:sp>
            <p:nvSpPr>
              <p:cNvPr id="184514" name="Oval 52"/>
              <p:cNvSpPr>
                <a:spLocks noChangeArrowheads="1"/>
              </p:cNvSpPr>
              <p:nvPr/>
            </p:nvSpPr>
            <p:spPr bwMode="auto">
              <a:xfrm>
                <a:off x="2375" y="2969"/>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33" name="Group 53"/>
            <p:cNvGrpSpPr>
              <a:grpSpLocks/>
            </p:cNvGrpSpPr>
            <p:nvPr/>
          </p:nvGrpSpPr>
          <p:grpSpPr bwMode="auto">
            <a:xfrm>
              <a:off x="1489" y="2076"/>
              <a:ext cx="431" cy="284"/>
              <a:chOff x="1489" y="2076"/>
              <a:chExt cx="431" cy="284"/>
            </a:xfrm>
          </p:grpSpPr>
          <p:sp>
            <p:nvSpPr>
              <p:cNvPr id="184503" name="Freeform 54"/>
              <p:cNvSpPr>
                <a:spLocks/>
              </p:cNvSpPr>
              <p:nvPr/>
            </p:nvSpPr>
            <p:spPr bwMode="auto">
              <a:xfrm>
                <a:off x="1784" y="2076"/>
                <a:ext cx="136" cy="96"/>
              </a:xfrm>
              <a:custGeom>
                <a:avLst/>
                <a:gdLst>
                  <a:gd name="T0" fmla="*/ 136 w 136"/>
                  <a:gd name="T1" fmla="*/ 0 h 96"/>
                  <a:gd name="T2" fmla="*/ 40 w 136"/>
                  <a:gd name="T3" fmla="*/ 96 h 96"/>
                  <a:gd name="T4" fmla="*/ 24 w 136"/>
                  <a:gd name="T5" fmla="*/ 72 h 96"/>
                  <a:gd name="T6" fmla="*/ 0 w 136"/>
                  <a:gd name="T7" fmla="*/ 40 h 96"/>
                  <a:gd name="T8" fmla="*/ 136 w 136"/>
                  <a:gd name="T9" fmla="*/ 0 h 96"/>
                  <a:gd name="T10" fmla="*/ 0 60000 65536"/>
                  <a:gd name="T11" fmla="*/ 0 60000 65536"/>
                  <a:gd name="T12" fmla="*/ 0 60000 65536"/>
                  <a:gd name="T13" fmla="*/ 0 60000 65536"/>
                  <a:gd name="T14" fmla="*/ 0 60000 65536"/>
                  <a:gd name="T15" fmla="*/ 0 w 136"/>
                  <a:gd name="T16" fmla="*/ 0 h 96"/>
                  <a:gd name="T17" fmla="*/ 136 w 136"/>
                  <a:gd name="T18" fmla="*/ 96 h 96"/>
                </a:gdLst>
                <a:ahLst/>
                <a:cxnLst>
                  <a:cxn ang="T10">
                    <a:pos x="T0" y="T1"/>
                  </a:cxn>
                  <a:cxn ang="T11">
                    <a:pos x="T2" y="T3"/>
                  </a:cxn>
                  <a:cxn ang="T12">
                    <a:pos x="T4" y="T5"/>
                  </a:cxn>
                  <a:cxn ang="T13">
                    <a:pos x="T6" y="T7"/>
                  </a:cxn>
                  <a:cxn ang="T14">
                    <a:pos x="T8" y="T9"/>
                  </a:cxn>
                </a:cxnLst>
                <a:rect l="T15" t="T16" r="T17" b="T18"/>
                <a:pathLst>
                  <a:path w="136" h="96">
                    <a:moveTo>
                      <a:pt x="136" y="0"/>
                    </a:moveTo>
                    <a:lnTo>
                      <a:pt x="40" y="96"/>
                    </a:lnTo>
                    <a:lnTo>
                      <a:pt x="24" y="72"/>
                    </a:lnTo>
                    <a:lnTo>
                      <a:pt x="0" y="40"/>
                    </a:lnTo>
                    <a:lnTo>
                      <a:pt x="136" y="0"/>
                    </a:lnTo>
                    <a:close/>
                  </a:path>
                </a:pathLst>
              </a:custGeom>
              <a:solidFill>
                <a:schemeClr val="bg2"/>
              </a:solidFill>
              <a:ln w="9525">
                <a:solidFill>
                  <a:schemeClr val="bg2"/>
                </a:solidFill>
                <a:round/>
                <a:headEnd/>
                <a:tailEnd/>
              </a:ln>
            </p:spPr>
            <p:txBody>
              <a:bodyPr/>
              <a:lstStyle/>
              <a:p>
                <a:endParaRPr lang="en-US"/>
              </a:p>
            </p:txBody>
          </p:sp>
          <p:sp>
            <p:nvSpPr>
              <p:cNvPr id="184504" name="Line 55"/>
              <p:cNvSpPr>
                <a:spLocks noChangeShapeType="1"/>
              </p:cNvSpPr>
              <p:nvPr/>
            </p:nvSpPr>
            <p:spPr bwMode="auto">
              <a:xfrm flipV="1">
                <a:off x="1489" y="2143"/>
                <a:ext cx="327" cy="217"/>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34" name="Group 56"/>
            <p:cNvGrpSpPr>
              <a:grpSpLocks/>
            </p:cNvGrpSpPr>
            <p:nvPr/>
          </p:nvGrpSpPr>
          <p:grpSpPr bwMode="auto">
            <a:xfrm>
              <a:off x="1489" y="1733"/>
              <a:ext cx="423" cy="56"/>
              <a:chOff x="1489" y="1733"/>
              <a:chExt cx="423" cy="56"/>
            </a:xfrm>
          </p:grpSpPr>
          <p:sp>
            <p:nvSpPr>
              <p:cNvPr id="184495" name="Freeform 57"/>
              <p:cNvSpPr>
                <a:spLocks/>
              </p:cNvSpPr>
              <p:nvPr/>
            </p:nvSpPr>
            <p:spPr bwMode="auto">
              <a:xfrm>
                <a:off x="1792" y="1733"/>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84496" name="Group 58"/>
              <p:cNvGrpSpPr>
                <a:grpSpLocks/>
              </p:cNvGrpSpPr>
              <p:nvPr/>
            </p:nvGrpSpPr>
            <p:grpSpPr bwMode="auto">
              <a:xfrm>
                <a:off x="1489" y="1757"/>
                <a:ext cx="295" cy="1"/>
                <a:chOff x="1489" y="1757"/>
                <a:chExt cx="295" cy="1"/>
              </a:xfrm>
            </p:grpSpPr>
            <p:sp>
              <p:nvSpPr>
                <p:cNvPr id="184497" name="Line 59"/>
                <p:cNvSpPr>
                  <a:spLocks noChangeShapeType="1"/>
                </p:cNvSpPr>
                <p:nvPr/>
              </p:nvSpPr>
              <p:spPr bwMode="auto">
                <a:xfrm>
                  <a:off x="1489"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98" name="Line 60"/>
                <p:cNvSpPr>
                  <a:spLocks noChangeShapeType="1"/>
                </p:cNvSpPr>
                <p:nvPr/>
              </p:nvSpPr>
              <p:spPr bwMode="auto">
                <a:xfrm>
                  <a:off x="1544"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99" name="Line 61"/>
                <p:cNvSpPr>
                  <a:spLocks noChangeShapeType="1"/>
                </p:cNvSpPr>
                <p:nvPr/>
              </p:nvSpPr>
              <p:spPr bwMode="auto">
                <a:xfrm>
                  <a:off x="1600"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00" name="Line 62"/>
                <p:cNvSpPr>
                  <a:spLocks noChangeShapeType="1"/>
                </p:cNvSpPr>
                <p:nvPr/>
              </p:nvSpPr>
              <p:spPr bwMode="auto">
                <a:xfrm>
                  <a:off x="1656"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01" name="Line 63"/>
                <p:cNvSpPr>
                  <a:spLocks noChangeShapeType="1"/>
                </p:cNvSpPr>
                <p:nvPr/>
              </p:nvSpPr>
              <p:spPr bwMode="auto">
                <a:xfrm>
                  <a:off x="1712"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02" name="Line 64"/>
                <p:cNvSpPr>
                  <a:spLocks noChangeShapeType="1"/>
                </p:cNvSpPr>
                <p:nvPr/>
              </p:nvSpPr>
              <p:spPr bwMode="auto">
                <a:xfrm>
                  <a:off x="1768"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35" name="Group 65"/>
            <p:cNvGrpSpPr>
              <a:grpSpLocks/>
            </p:cNvGrpSpPr>
            <p:nvPr/>
          </p:nvGrpSpPr>
          <p:grpSpPr bwMode="auto">
            <a:xfrm>
              <a:off x="1952" y="1725"/>
              <a:ext cx="415" cy="56"/>
              <a:chOff x="1952" y="1725"/>
              <a:chExt cx="415" cy="56"/>
            </a:xfrm>
          </p:grpSpPr>
          <p:sp>
            <p:nvSpPr>
              <p:cNvPr id="184487" name="Freeform 66"/>
              <p:cNvSpPr>
                <a:spLocks/>
              </p:cNvSpPr>
              <p:nvPr/>
            </p:nvSpPr>
            <p:spPr bwMode="auto">
              <a:xfrm>
                <a:off x="2255" y="1725"/>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488" name="Group 67"/>
              <p:cNvGrpSpPr>
                <a:grpSpLocks/>
              </p:cNvGrpSpPr>
              <p:nvPr/>
            </p:nvGrpSpPr>
            <p:grpSpPr bwMode="auto">
              <a:xfrm>
                <a:off x="1952" y="1757"/>
                <a:ext cx="295" cy="1"/>
                <a:chOff x="1952" y="1757"/>
                <a:chExt cx="295" cy="1"/>
              </a:xfrm>
            </p:grpSpPr>
            <p:sp>
              <p:nvSpPr>
                <p:cNvPr id="184489" name="Line 68"/>
                <p:cNvSpPr>
                  <a:spLocks noChangeShapeType="1"/>
                </p:cNvSpPr>
                <p:nvPr/>
              </p:nvSpPr>
              <p:spPr bwMode="auto">
                <a:xfrm>
                  <a:off x="1952"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90" name="Line 69"/>
                <p:cNvSpPr>
                  <a:spLocks noChangeShapeType="1"/>
                </p:cNvSpPr>
                <p:nvPr/>
              </p:nvSpPr>
              <p:spPr bwMode="auto">
                <a:xfrm>
                  <a:off x="2008" y="1757"/>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91" name="Line 70"/>
                <p:cNvSpPr>
                  <a:spLocks noChangeShapeType="1"/>
                </p:cNvSpPr>
                <p:nvPr/>
              </p:nvSpPr>
              <p:spPr bwMode="auto">
                <a:xfrm>
                  <a:off x="2063"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92" name="Line 71"/>
                <p:cNvSpPr>
                  <a:spLocks noChangeShapeType="1"/>
                </p:cNvSpPr>
                <p:nvPr/>
              </p:nvSpPr>
              <p:spPr bwMode="auto">
                <a:xfrm>
                  <a:off x="2119"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93" name="Line 72"/>
                <p:cNvSpPr>
                  <a:spLocks noChangeShapeType="1"/>
                </p:cNvSpPr>
                <p:nvPr/>
              </p:nvSpPr>
              <p:spPr bwMode="auto">
                <a:xfrm>
                  <a:off x="217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94" name="Line 73"/>
                <p:cNvSpPr>
                  <a:spLocks noChangeShapeType="1"/>
                </p:cNvSpPr>
                <p:nvPr/>
              </p:nvSpPr>
              <p:spPr bwMode="auto">
                <a:xfrm>
                  <a:off x="2231"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36" name="Group 74"/>
            <p:cNvGrpSpPr>
              <a:grpSpLocks/>
            </p:cNvGrpSpPr>
            <p:nvPr/>
          </p:nvGrpSpPr>
          <p:grpSpPr bwMode="auto">
            <a:xfrm>
              <a:off x="1497" y="2036"/>
              <a:ext cx="415" cy="56"/>
              <a:chOff x="1497" y="2036"/>
              <a:chExt cx="415" cy="56"/>
            </a:xfrm>
          </p:grpSpPr>
          <p:sp>
            <p:nvSpPr>
              <p:cNvPr id="184479" name="Freeform 75"/>
              <p:cNvSpPr>
                <a:spLocks/>
              </p:cNvSpPr>
              <p:nvPr/>
            </p:nvSpPr>
            <p:spPr bwMode="auto">
              <a:xfrm>
                <a:off x="1800"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480" name="Group 76"/>
              <p:cNvGrpSpPr>
                <a:grpSpLocks/>
              </p:cNvGrpSpPr>
              <p:nvPr/>
            </p:nvGrpSpPr>
            <p:grpSpPr bwMode="auto">
              <a:xfrm>
                <a:off x="1497" y="2068"/>
                <a:ext cx="295" cy="1"/>
                <a:chOff x="1497" y="2068"/>
                <a:chExt cx="295" cy="1"/>
              </a:xfrm>
            </p:grpSpPr>
            <p:sp>
              <p:nvSpPr>
                <p:cNvPr id="184481" name="Line 77"/>
                <p:cNvSpPr>
                  <a:spLocks noChangeShapeType="1"/>
                </p:cNvSpPr>
                <p:nvPr/>
              </p:nvSpPr>
              <p:spPr bwMode="auto">
                <a:xfrm>
                  <a:off x="1497" y="206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82" name="Line 78"/>
                <p:cNvSpPr>
                  <a:spLocks noChangeShapeType="1"/>
                </p:cNvSpPr>
                <p:nvPr/>
              </p:nvSpPr>
              <p:spPr bwMode="auto">
                <a:xfrm>
                  <a:off x="1552"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83" name="Line 79"/>
                <p:cNvSpPr>
                  <a:spLocks noChangeShapeType="1"/>
                </p:cNvSpPr>
                <p:nvPr/>
              </p:nvSpPr>
              <p:spPr bwMode="auto">
                <a:xfrm>
                  <a:off x="1608"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84" name="Line 80"/>
                <p:cNvSpPr>
                  <a:spLocks noChangeShapeType="1"/>
                </p:cNvSpPr>
                <p:nvPr/>
              </p:nvSpPr>
              <p:spPr bwMode="auto">
                <a:xfrm>
                  <a:off x="1664"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85" name="Line 81"/>
                <p:cNvSpPr>
                  <a:spLocks noChangeShapeType="1"/>
                </p:cNvSpPr>
                <p:nvPr/>
              </p:nvSpPr>
              <p:spPr bwMode="auto">
                <a:xfrm>
                  <a:off x="1720"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86" name="Line 82"/>
                <p:cNvSpPr>
                  <a:spLocks noChangeShapeType="1"/>
                </p:cNvSpPr>
                <p:nvPr/>
              </p:nvSpPr>
              <p:spPr bwMode="auto">
                <a:xfrm>
                  <a:off x="1776"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37" name="Group 83"/>
            <p:cNvGrpSpPr>
              <a:grpSpLocks/>
            </p:cNvGrpSpPr>
            <p:nvPr/>
          </p:nvGrpSpPr>
          <p:grpSpPr bwMode="auto">
            <a:xfrm>
              <a:off x="1960" y="2036"/>
              <a:ext cx="423" cy="56"/>
              <a:chOff x="1960" y="2036"/>
              <a:chExt cx="423" cy="56"/>
            </a:xfrm>
          </p:grpSpPr>
          <p:sp>
            <p:nvSpPr>
              <p:cNvPr id="184471" name="Freeform 84"/>
              <p:cNvSpPr>
                <a:spLocks/>
              </p:cNvSpPr>
              <p:nvPr/>
            </p:nvSpPr>
            <p:spPr bwMode="auto">
              <a:xfrm>
                <a:off x="2271"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472" name="Group 85"/>
              <p:cNvGrpSpPr>
                <a:grpSpLocks/>
              </p:cNvGrpSpPr>
              <p:nvPr/>
            </p:nvGrpSpPr>
            <p:grpSpPr bwMode="auto">
              <a:xfrm>
                <a:off x="1960" y="2068"/>
                <a:ext cx="303" cy="1"/>
                <a:chOff x="1960" y="2068"/>
                <a:chExt cx="303" cy="1"/>
              </a:xfrm>
            </p:grpSpPr>
            <p:sp>
              <p:nvSpPr>
                <p:cNvPr id="184473" name="Line 86"/>
                <p:cNvSpPr>
                  <a:spLocks noChangeShapeType="1"/>
                </p:cNvSpPr>
                <p:nvPr/>
              </p:nvSpPr>
              <p:spPr bwMode="auto">
                <a:xfrm>
                  <a:off x="1960"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74" name="Line 87"/>
                <p:cNvSpPr>
                  <a:spLocks noChangeShapeType="1"/>
                </p:cNvSpPr>
                <p:nvPr/>
              </p:nvSpPr>
              <p:spPr bwMode="auto">
                <a:xfrm>
                  <a:off x="2015"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75" name="Line 88"/>
                <p:cNvSpPr>
                  <a:spLocks noChangeShapeType="1"/>
                </p:cNvSpPr>
                <p:nvPr/>
              </p:nvSpPr>
              <p:spPr bwMode="auto">
                <a:xfrm>
                  <a:off x="2071"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76" name="Line 89"/>
                <p:cNvSpPr>
                  <a:spLocks noChangeShapeType="1"/>
                </p:cNvSpPr>
                <p:nvPr/>
              </p:nvSpPr>
              <p:spPr bwMode="auto">
                <a:xfrm>
                  <a:off x="2127"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77" name="Line 90"/>
                <p:cNvSpPr>
                  <a:spLocks noChangeShapeType="1"/>
                </p:cNvSpPr>
                <p:nvPr/>
              </p:nvSpPr>
              <p:spPr bwMode="auto">
                <a:xfrm>
                  <a:off x="2183"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78" name="Line 91"/>
                <p:cNvSpPr>
                  <a:spLocks noChangeShapeType="1"/>
                </p:cNvSpPr>
                <p:nvPr/>
              </p:nvSpPr>
              <p:spPr bwMode="auto">
                <a:xfrm>
                  <a:off x="2239"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38" name="Group 92"/>
            <p:cNvGrpSpPr>
              <a:grpSpLocks/>
            </p:cNvGrpSpPr>
            <p:nvPr/>
          </p:nvGrpSpPr>
          <p:grpSpPr bwMode="auto">
            <a:xfrm>
              <a:off x="2431" y="2036"/>
              <a:ext cx="415" cy="56"/>
              <a:chOff x="2431" y="2036"/>
              <a:chExt cx="415" cy="56"/>
            </a:xfrm>
          </p:grpSpPr>
          <p:sp>
            <p:nvSpPr>
              <p:cNvPr id="184463" name="Freeform 93"/>
              <p:cNvSpPr>
                <a:spLocks/>
              </p:cNvSpPr>
              <p:nvPr/>
            </p:nvSpPr>
            <p:spPr bwMode="auto">
              <a:xfrm>
                <a:off x="2734"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464" name="Group 94"/>
              <p:cNvGrpSpPr>
                <a:grpSpLocks/>
              </p:cNvGrpSpPr>
              <p:nvPr/>
            </p:nvGrpSpPr>
            <p:grpSpPr bwMode="auto">
              <a:xfrm>
                <a:off x="2431" y="2068"/>
                <a:ext cx="295" cy="1"/>
                <a:chOff x="2431" y="2068"/>
                <a:chExt cx="295" cy="1"/>
              </a:xfrm>
            </p:grpSpPr>
            <p:sp>
              <p:nvSpPr>
                <p:cNvPr id="184465" name="Line 95"/>
                <p:cNvSpPr>
                  <a:spLocks noChangeShapeType="1"/>
                </p:cNvSpPr>
                <p:nvPr/>
              </p:nvSpPr>
              <p:spPr bwMode="auto">
                <a:xfrm>
                  <a:off x="2431"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6" name="Line 96"/>
                <p:cNvSpPr>
                  <a:spLocks noChangeShapeType="1"/>
                </p:cNvSpPr>
                <p:nvPr/>
              </p:nvSpPr>
              <p:spPr bwMode="auto">
                <a:xfrm>
                  <a:off x="2487"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7" name="Line 97"/>
                <p:cNvSpPr>
                  <a:spLocks noChangeShapeType="1"/>
                </p:cNvSpPr>
                <p:nvPr/>
              </p:nvSpPr>
              <p:spPr bwMode="auto">
                <a:xfrm>
                  <a:off x="2542"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8" name="Line 98"/>
                <p:cNvSpPr>
                  <a:spLocks noChangeShapeType="1"/>
                </p:cNvSpPr>
                <p:nvPr/>
              </p:nvSpPr>
              <p:spPr bwMode="auto">
                <a:xfrm>
                  <a:off x="2598"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9" name="Line 99"/>
                <p:cNvSpPr>
                  <a:spLocks noChangeShapeType="1"/>
                </p:cNvSpPr>
                <p:nvPr/>
              </p:nvSpPr>
              <p:spPr bwMode="auto">
                <a:xfrm>
                  <a:off x="2654"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70" name="Line 100"/>
                <p:cNvSpPr>
                  <a:spLocks noChangeShapeType="1"/>
                </p:cNvSpPr>
                <p:nvPr/>
              </p:nvSpPr>
              <p:spPr bwMode="auto">
                <a:xfrm>
                  <a:off x="2710"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39" name="Group 101"/>
            <p:cNvGrpSpPr>
              <a:grpSpLocks/>
            </p:cNvGrpSpPr>
            <p:nvPr/>
          </p:nvGrpSpPr>
          <p:grpSpPr bwMode="auto">
            <a:xfrm>
              <a:off x="2423" y="2347"/>
              <a:ext cx="415" cy="56"/>
              <a:chOff x="2423" y="2347"/>
              <a:chExt cx="415" cy="56"/>
            </a:xfrm>
          </p:grpSpPr>
          <p:sp>
            <p:nvSpPr>
              <p:cNvPr id="184455" name="Freeform 102"/>
              <p:cNvSpPr>
                <a:spLocks/>
              </p:cNvSpPr>
              <p:nvPr/>
            </p:nvSpPr>
            <p:spPr bwMode="auto">
              <a:xfrm>
                <a:off x="2726"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456" name="Group 103"/>
              <p:cNvGrpSpPr>
                <a:grpSpLocks/>
              </p:cNvGrpSpPr>
              <p:nvPr/>
            </p:nvGrpSpPr>
            <p:grpSpPr bwMode="auto">
              <a:xfrm>
                <a:off x="2423" y="2371"/>
                <a:ext cx="295" cy="1"/>
                <a:chOff x="2423" y="2371"/>
                <a:chExt cx="295" cy="1"/>
              </a:xfrm>
            </p:grpSpPr>
            <p:sp>
              <p:nvSpPr>
                <p:cNvPr id="184457" name="Line 104"/>
                <p:cNvSpPr>
                  <a:spLocks noChangeShapeType="1"/>
                </p:cNvSpPr>
                <p:nvPr/>
              </p:nvSpPr>
              <p:spPr bwMode="auto">
                <a:xfrm>
                  <a:off x="2423"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58" name="Line 105"/>
                <p:cNvSpPr>
                  <a:spLocks noChangeShapeType="1"/>
                </p:cNvSpPr>
                <p:nvPr/>
              </p:nvSpPr>
              <p:spPr bwMode="auto">
                <a:xfrm>
                  <a:off x="2479"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59" name="Line 106"/>
                <p:cNvSpPr>
                  <a:spLocks noChangeShapeType="1"/>
                </p:cNvSpPr>
                <p:nvPr/>
              </p:nvSpPr>
              <p:spPr bwMode="auto">
                <a:xfrm>
                  <a:off x="2534"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0" name="Line 107"/>
                <p:cNvSpPr>
                  <a:spLocks noChangeShapeType="1"/>
                </p:cNvSpPr>
                <p:nvPr/>
              </p:nvSpPr>
              <p:spPr bwMode="auto">
                <a:xfrm>
                  <a:off x="2590"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1" name="Line 108"/>
                <p:cNvSpPr>
                  <a:spLocks noChangeShapeType="1"/>
                </p:cNvSpPr>
                <p:nvPr/>
              </p:nvSpPr>
              <p:spPr bwMode="auto">
                <a:xfrm>
                  <a:off x="2646"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2" name="Line 109"/>
                <p:cNvSpPr>
                  <a:spLocks noChangeShapeType="1"/>
                </p:cNvSpPr>
                <p:nvPr/>
              </p:nvSpPr>
              <p:spPr bwMode="auto">
                <a:xfrm>
                  <a:off x="2702"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40" name="Group 110"/>
            <p:cNvGrpSpPr>
              <a:grpSpLocks/>
            </p:cNvGrpSpPr>
            <p:nvPr/>
          </p:nvGrpSpPr>
          <p:grpSpPr bwMode="auto">
            <a:xfrm>
              <a:off x="1960" y="2347"/>
              <a:ext cx="415" cy="56"/>
              <a:chOff x="1960" y="2347"/>
              <a:chExt cx="415" cy="56"/>
            </a:xfrm>
          </p:grpSpPr>
          <p:sp>
            <p:nvSpPr>
              <p:cNvPr id="184447" name="Freeform 111"/>
              <p:cNvSpPr>
                <a:spLocks/>
              </p:cNvSpPr>
              <p:nvPr/>
            </p:nvSpPr>
            <p:spPr bwMode="auto">
              <a:xfrm>
                <a:off x="2263"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448" name="Group 112"/>
              <p:cNvGrpSpPr>
                <a:grpSpLocks/>
              </p:cNvGrpSpPr>
              <p:nvPr/>
            </p:nvGrpSpPr>
            <p:grpSpPr bwMode="auto">
              <a:xfrm>
                <a:off x="1960" y="2371"/>
                <a:ext cx="295" cy="1"/>
                <a:chOff x="1960" y="2371"/>
                <a:chExt cx="295" cy="1"/>
              </a:xfrm>
            </p:grpSpPr>
            <p:sp>
              <p:nvSpPr>
                <p:cNvPr id="184449" name="Line 113"/>
                <p:cNvSpPr>
                  <a:spLocks noChangeShapeType="1"/>
                </p:cNvSpPr>
                <p:nvPr/>
              </p:nvSpPr>
              <p:spPr bwMode="auto">
                <a:xfrm>
                  <a:off x="1960"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50" name="Line 114"/>
                <p:cNvSpPr>
                  <a:spLocks noChangeShapeType="1"/>
                </p:cNvSpPr>
                <p:nvPr/>
              </p:nvSpPr>
              <p:spPr bwMode="auto">
                <a:xfrm>
                  <a:off x="2015"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51" name="Line 115"/>
                <p:cNvSpPr>
                  <a:spLocks noChangeShapeType="1"/>
                </p:cNvSpPr>
                <p:nvPr/>
              </p:nvSpPr>
              <p:spPr bwMode="auto">
                <a:xfrm>
                  <a:off x="2071"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52" name="Line 116"/>
                <p:cNvSpPr>
                  <a:spLocks noChangeShapeType="1"/>
                </p:cNvSpPr>
                <p:nvPr/>
              </p:nvSpPr>
              <p:spPr bwMode="auto">
                <a:xfrm>
                  <a:off x="2127"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53" name="Line 117"/>
                <p:cNvSpPr>
                  <a:spLocks noChangeShapeType="1"/>
                </p:cNvSpPr>
                <p:nvPr/>
              </p:nvSpPr>
              <p:spPr bwMode="auto">
                <a:xfrm>
                  <a:off x="2183"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54" name="Line 118"/>
                <p:cNvSpPr>
                  <a:spLocks noChangeShapeType="1"/>
                </p:cNvSpPr>
                <p:nvPr/>
              </p:nvSpPr>
              <p:spPr bwMode="auto">
                <a:xfrm>
                  <a:off x="2239"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41" name="Group 119"/>
            <p:cNvGrpSpPr>
              <a:grpSpLocks/>
            </p:cNvGrpSpPr>
            <p:nvPr/>
          </p:nvGrpSpPr>
          <p:grpSpPr bwMode="auto">
            <a:xfrm>
              <a:off x="1497" y="2339"/>
              <a:ext cx="415" cy="56"/>
              <a:chOff x="1497" y="2339"/>
              <a:chExt cx="415" cy="56"/>
            </a:xfrm>
          </p:grpSpPr>
          <p:sp>
            <p:nvSpPr>
              <p:cNvPr id="184439" name="Freeform 120"/>
              <p:cNvSpPr>
                <a:spLocks/>
              </p:cNvSpPr>
              <p:nvPr/>
            </p:nvSpPr>
            <p:spPr bwMode="auto">
              <a:xfrm>
                <a:off x="1800" y="2339"/>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440" name="Group 121"/>
              <p:cNvGrpSpPr>
                <a:grpSpLocks/>
              </p:cNvGrpSpPr>
              <p:nvPr/>
            </p:nvGrpSpPr>
            <p:grpSpPr bwMode="auto">
              <a:xfrm>
                <a:off x="1497" y="2371"/>
                <a:ext cx="295" cy="1"/>
                <a:chOff x="1497" y="2371"/>
                <a:chExt cx="295" cy="1"/>
              </a:xfrm>
            </p:grpSpPr>
            <p:sp>
              <p:nvSpPr>
                <p:cNvPr id="184441" name="Line 122"/>
                <p:cNvSpPr>
                  <a:spLocks noChangeShapeType="1"/>
                </p:cNvSpPr>
                <p:nvPr/>
              </p:nvSpPr>
              <p:spPr bwMode="auto">
                <a:xfrm>
                  <a:off x="1497" y="237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42" name="Line 123"/>
                <p:cNvSpPr>
                  <a:spLocks noChangeShapeType="1"/>
                </p:cNvSpPr>
                <p:nvPr/>
              </p:nvSpPr>
              <p:spPr bwMode="auto">
                <a:xfrm>
                  <a:off x="1552"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43" name="Line 124"/>
                <p:cNvSpPr>
                  <a:spLocks noChangeShapeType="1"/>
                </p:cNvSpPr>
                <p:nvPr/>
              </p:nvSpPr>
              <p:spPr bwMode="auto">
                <a:xfrm>
                  <a:off x="1608"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44" name="Line 125"/>
                <p:cNvSpPr>
                  <a:spLocks noChangeShapeType="1"/>
                </p:cNvSpPr>
                <p:nvPr/>
              </p:nvSpPr>
              <p:spPr bwMode="auto">
                <a:xfrm>
                  <a:off x="1664"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45" name="Line 126"/>
                <p:cNvSpPr>
                  <a:spLocks noChangeShapeType="1"/>
                </p:cNvSpPr>
                <p:nvPr/>
              </p:nvSpPr>
              <p:spPr bwMode="auto">
                <a:xfrm>
                  <a:off x="1720"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46" name="Line 127"/>
                <p:cNvSpPr>
                  <a:spLocks noChangeShapeType="1"/>
                </p:cNvSpPr>
                <p:nvPr/>
              </p:nvSpPr>
              <p:spPr bwMode="auto">
                <a:xfrm>
                  <a:off x="1776"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42" name="Group 128"/>
            <p:cNvGrpSpPr>
              <a:grpSpLocks/>
            </p:cNvGrpSpPr>
            <p:nvPr/>
          </p:nvGrpSpPr>
          <p:grpSpPr bwMode="auto">
            <a:xfrm>
              <a:off x="1489" y="2650"/>
              <a:ext cx="423" cy="56"/>
              <a:chOff x="1489" y="2650"/>
              <a:chExt cx="423" cy="56"/>
            </a:xfrm>
          </p:grpSpPr>
          <p:sp>
            <p:nvSpPr>
              <p:cNvPr id="184431" name="Freeform 129"/>
              <p:cNvSpPr>
                <a:spLocks/>
              </p:cNvSpPr>
              <p:nvPr/>
            </p:nvSpPr>
            <p:spPr bwMode="auto">
              <a:xfrm>
                <a:off x="1792" y="2650"/>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84432" name="Group 130"/>
              <p:cNvGrpSpPr>
                <a:grpSpLocks/>
              </p:cNvGrpSpPr>
              <p:nvPr/>
            </p:nvGrpSpPr>
            <p:grpSpPr bwMode="auto">
              <a:xfrm>
                <a:off x="1489" y="2674"/>
                <a:ext cx="295" cy="1"/>
                <a:chOff x="1489" y="2674"/>
                <a:chExt cx="295" cy="1"/>
              </a:xfrm>
            </p:grpSpPr>
            <p:sp>
              <p:nvSpPr>
                <p:cNvPr id="184433" name="Line 131"/>
                <p:cNvSpPr>
                  <a:spLocks noChangeShapeType="1"/>
                </p:cNvSpPr>
                <p:nvPr/>
              </p:nvSpPr>
              <p:spPr bwMode="auto">
                <a:xfrm>
                  <a:off x="1489"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34" name="Line 132"/>
                <p:cNvSpPr>
                  <a:spLocks noChangeShapeType="1"/>
                </p:cNvSpPr>
                <p:nvPr/>
              </p:nvSpPr>
              <p:spPr bwMode="auto">
                <a:xfrm>
                  <a:off x="1544"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35" name="Line 133"/>
                <p:cNvSpPr>
                  <a:spLocks noChangeShapeType="1"/>
                </p:cNvSpPr>
                <p:nvPr/>
              </p:nvSpPr>
              <p:spPr bwMode="auto">
                <a:xfrm>
                  <a:off x="1600"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36" name="Line 134"/>
                <p:cNvSpPr>
                  <a:spLocks noChangeShapeType="1"/>
                </p:cNvSpPr>
                <p:nvPr/>
              </p:nvSpPr>
              <p:spPr bwMode="auto">
                <a:xfrm>
                  <a:off x="1656"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37" name="Line 135"/>
                <p:cNvSpPr>
                  <a:spLocks noChangeShapeType="1"/>
                </p:cNvSpPr>
                <p:nvPr/>
              </p:nvSpPr>
              <p:spPr bwMode="auto">
                <a:xfrm>
                  <a:off x="1712"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38" name="Line 136"/>
                <p:cNvSpPr>
                  <a:spLocks noChangeShapeType="1"/>
                </p:cNvSpPr>
                <p:nvPr/>
              </p:nvSpPr>
              <p:spPr bwMode="auto">
                <a:xfrm>
                  <a:off x="1768"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43" name="Group 137"/>
            <p:cNvGrpSpPr>
              <a:grpSpLocks/>
            </p:cNvGrpSpPr>
            <p:nvPr/>
          </p:nvGrpSpPr>
          <p:grpSpPr bwMode="auto">
            <a:xfrm>
              <a:off x="1968" y="2650"/>
              <a:ext cx="415" cy="56"/>
              <a:chOff x="1968" y="2650"/>
              <a:chExt cx="415" cy="56"/>
            </a:xfrm>
          </p:grpSpPr>
          <p:sp>
            <p:nvSpPr>
              <p:cNvPr id="184423" name="Freeform 138"/>
              <p:cNvSpPr>
                <a:spLocks/>
              </p:cNvSpPr>
              <p:nvPr/>
            </p:nvSpPr>
            <p:spPr bwMode="auto">
              <a:xfrm>
                <a:off x="2271"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424" name="Group 139"/>
              <p:cNvGrpSpPr>
                <a:grpSpLocks/>
              </p:cNvGrpSpPr>
              <p:nvPr/>
            </p:nvGrpSpPr>
            <p:grpSpPr bwMode="auto">
              <a:xfrm>
                <a:off x="1968" y="2674"/>
                <a:ext cx="295" cy="1"/>
                <a:chOff x="1968" y="2674"/>
                <a:chExt cx="295" cy="1"/>
              </a:xfrm>
            </p:grpSpPr>
            <p:sp>
              <p:nvSpPr>
                <p:cNvPr id="184425" name="Line 140"/>
                <p:cNvSpPr>
                  <a:spLocks noChangeShapeType="1"/>
                </p:cNvSpPr>
                <p:nvPr/>
              </p:nvSpPr>
              <p:spPr bwMode="auto">
                <a:xfrm>
                  <a:off x="196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26" name="Line 141"/>
                <p:cNvSpPr>
                  <a:spLocks noChangeShapeType="1"/>
                </p:cNvSpPr>
                <p:nvPr/>
              </p:nvSpPr>
              <p:spPr bwMode="auto">
                <a:xfrm>
                  <a:off x="2023"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27" name="Line 142"/>
                <p:cNvSpPr>
                  <a:spLocks noChangeShapeType="1"/>
                </p:cNvSpPr>
                <p:nvPr/>
              </p:nvSpPr>
              <p:spPr bwMode="auto">
                <a:xfrm>
                  <a:off x="2079"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28" name="Line 143"/>
                <p:cNvSpPr>
                  <a:spLocks noChangeShapeType="1"/>
                </p:cNvSpPr>
                <p:nvPr/>
              </p:nvSpPr>
              <p:spPr bwMode="auto">
                <a:xfrm>
                  <a:off x="213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29" name="Line 144"/>
                <p:cNvSpPr>
                  <a:spLocks noChangeShapeType="1"/>
                </p:cNvSpPr>
                <p:nvPr/>
              </p:nvSpPr>
              <p:spPr bwMode="auto">
                <a:xfrm>
                  <a:off x="219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30" name="Line 145"/>
                <p:cNvSpPr>
                  <a:spLocks noChangeShapeType="1"/>
                </p:cNvSpPr>
                <p:nvPr/>
              </p:nvSpPr>
              <p:spPr bwMode="auto">
                <a:xfrm>
                  <a:off x="2247"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44" name="Group 146"/>
            <p:cNvGrpSpPr>
              <a:grpSpLocks/>
            </p:cNvGrpSpPr>
            <p:nvPr/>
          </p:nvGrpSpPr>
          <p:grpSpPr bwMode="auto">
            <a:xfrm>
              <a:off x="1489" y="2953"/>
              <a:ext cx="423" cy="56"/>
              <a:chOff x="1489" y="2953"/>
              <a:chExt cx="423" cy="56"/>
            </a:xfrm>
          </p:grpSpPr>
          <p:sp>
            <p:nvSpPr>
              <p:cNvPr id="184415" name="Freeform 147"/>
              <p:cNvSpPr>
                <a:spLocks/>
              </p:cNvSpPr>
              <p:nvPr/>
            </p:nvSpPr>
            <p:spPr bwMode="auto">
              <a:xfrm>
                <a:off x="1792" y="2953"/>
                <a:ext cx="120" cy="56"/>
              </a:xfrm>
              <a:custGeom>
                <a:avLst/>
                <a:gdLst>
                  <a:gd name="T0" fmla="*/ 120 w 120"/>
                  <a:gd name="T1" fmla="*/ 32 h 56"/>
                  <a:gd name="T2" fmla="*/ 0 w 120"/>
                  <a:gd name="T3" fmla="*/ 56 h 56"/>
                  <a:gd name="T4" fmla="*/ 0 w 120"/>
                  <a:gd name="T5" fmla="*/ 32 h 56"/>
                  <a:gd name="T6" fmla="*/ 0 w 120"/>
                  <a:gd name="T7" fmla="*/ 0 h 56"/>
                  <a:gd name="T8" fmla="*/ 120 w 120"/>
                  <a:gd name="T9" fmla="*/ 32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32"/>
                    </a:moveTo>
                    <a:lnTo>
                      <a:pt x="0" y="56"/>
                    </a:lnTo>
                    <a:lnTo>
                      <a:pt x="0" y="32"/>
                    </a:lnTo>
                    <a:lnTo>
                      <a:pt x="0" y="0"/>
                    </a:lnTo>
                    <a:lnTo>
                      <a:pt x="120" y="32"/>
                    </a:lnTo>
                    <a:close/>
                  </a:path>
                </a:pathLst>
              </a:custGeom>
              <a:solidFill>
                <a:schemeClr val="bg2"/>
              </a:solidFill>
              <a:ln w="9525">
                <a:solidFill>
                  <a:schemeClr val="bg2"/>
                </a:solidFill>
                <a:round/>
                <a:headEnd/>
                <a:tailEnd/>
              </a:ln>
            </p:spPr>
            <p:txBody>
              <a:bodyPr/>
              <a:lstStyle/>
              <a:p>
                <a:endParaRPr lang="en-US"/>
              </a:p>
            </p:txBody>
          </p:sp>
          <p:grpSp>
            <p:nvGrpSpPr>
              <p:cNvPr id="184416" name="Group 148"/>
              <p:cNvGrpSpPr>
                <a:grpSpLocks/>
              </p:cNvGrpSpPr>
              <p:nvPr/>
            </p:nvGrpSpPr>
            <p:grpSpPr bwMode="auto">
              <a:xfrm>
                <a:off x="1489" y="2985"/>
                <a:ext cx="295" cy="1"/>
                <a:chOff x="1489" y="2985"/>
                <a:chExt cx="295" cy="1"/>
              </a:xfrm>
            </p:grpSpPr>
            <p:sp>
              <p:nvSpPr>
                <p:cNvPr id="184417" name="Line 149"/>
                <p:cNvSpPr>
                  <a:spLocks noChangeShapeType="1"/>
                </p:cNvSpPr>
                <p:nvPr/>
              </p:nvSpPr>
              <p:spPr bwMode="auto">
                <a:xfrm>
                  <a:off x="1489"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18" name="Line 150"/>
                <p:cNvSpPr>
                  <a:spLocks noChangeShapeType="1"/>
                </p:cNvSpPr>
                <p:nvPr/>
              </p:nvSpPr>
              <p:spPr bwMode="auto">
                <a:xfrm>
                  <a:off x="1544"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19" name="Line 151"/>
                <p:cNvSpPr>
                  <a:spLocks noChangeShapeType="1"/>
                </p:cNvSpPr>
                <p:nvPr/>
              </p:nvSpPr>
              <p:spPr bwMode="auto">
                <a:xfrm>
                  <a:off x="1600"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20" name="Line 152"/>
                <p:cNvSpPr>
                  <a:spLocks noChangeShapeType="1"/>
                </p:cNvSpPr>
                <p:nvPr/>
              </p:nvSpPr>
              <p:spPr bwMode="auto">
                <a:xfrm>
                  <a:off x="1656"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21" name="Line 153"/>
                <p:cNvSpPr>
                  <a:spLocks noChangeShapeType="1"/>
                </p:cNvSpPr>
                <p:nvPr/>
              </p:nvSpPr>
              <p:spPr bwMode="auto">
                <a:xfrm>
                  <a:off x="1712"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22" name="Line 154"/>
                <p:cNvSpPr>
                  <a:spLocks noChangeShapeType="1"/>
                </p:cNvSpPr>
                <p:nvPr/>
              </p:nvSpPr>
              <p:spPr bwMode="auto">
                <a:xfrm>
                  <a:off x="1768"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45" name="Group 155"/>
            <p:cNvGrpSpPr>
              <a:grpSpLocks/>
            </p:cNvGrpSpPr>
            <p:nvPr/>
          </p:nvGrpSpPr>
          <p:grpSpPr bwMode="auto">
            <a:xfrm>
              <a:off x="1952" y="2953"/>
              <a:ext cx="415" cy="56"/>
              <a:chOff x="1952" y="2953"/>
              <a:chExt cx="415" cy="56"/>
            </a:xfrm>
          </p:grpSpPr>
          <p:sp>
            <p:nvSpPr>
              <p:cNvPr id="184407" name="Freeform 156"/>
              <p:cNvSpPr>
                <a:spLocks/>
              </p:cNvSpPr>
              <p:nvPr/>
            </p:nvSpPr>
            <p:spPr bwMode="auto">
              <a:xfrm>
                <a:off x="2255"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408" name="Group 157"/>
              <p:cNvGrpSpPr>
                <a:grpSpLocks/>
              </p:cNvGrpSpPr>
              <p:nvPr/>
            </p:nvGrpSpPr>
            <p:grpSpPr bwMode="auto">
              <a:xfrm>
                <a:off x="1952" y="2985"/>
                <a:ext cx="295" cy="1"/>
                <a:chOff x="1952" y="2985"/>
                <a:chExt cx="295" cy="1"/>
              </a:xfrm>
            </p:grpSpPr>
            <p:sp>
              <p:nvSpPr>
                <p:cNvPr id="184409" name="Line 158"/>
                <p:cNvSpPr>
                  <a:spLocks noChangeShapeType="1"/>
                </p:cNvSpPr>
                <p:nvPr/>
              </p:nvSpPr>
              <p:spPr bwMode="auto">
                <a:xfrm>
                  <a:off x="1952"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10" name="Line 159"/>
                <p:cNvSpPr>
                  <a:spLocks noChangeShapeType="1"/>
                </p:cNvSpPr>
                <p:nvPr/>
              </p:nvSpPr>
              <p:spPr bwMode="auto">
                <a:xfrm>
                  <a:off x="2008" y="2985"/>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11" name="Line 160"/>
                <p:cNvSpPr>
                  <a:spLocks noChangeShapeType="1"/>
                </p:cNvSpPr>
                <p:nvPr/>
              </p:nvSpPr>
              <p:spPr bwMode="auto">
                <a:xfrm>
                  <a:off x="2063"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12" name="Line 161"/>
                <p:cNvSpPr>
                  <a:spLocks noChangeShapeType="1"/>
                </p:cNvSpPr>
                <p:nvPr/>
              </p:nvSpPr>
              <p:spPr bwMode="auto">
                <a:xfrm>
                  <a:off x="2119"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13" name="Line 162"/>
                <p:cNvSpPr>
                  <a:spLocks noChangeShapeType="1"/>
                </p:cNvSpPr>
                <p:nvPr/>
              </p:nvSpPr>
              <p:spPr bwMode="auto">
                <a:xfrm>
                  <a:off x="217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14" name="Line 163"/>
                <p:cNvSpPr>
                  <a:spLocks noChangeShapeType="1"/>
                </p:cNvSpPr>
                <p:nvPr/>
              </p:nvSpPr>
              <p:spPr bwMode="auto">
                <a:xfrm>
                  <a:off x="2231"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46" name="Group 164"/>
            <p:cNvGrpSpPr>
              <a:grpSpLocks/>
            </p:cNvGrpSpPr>
            <p:nvPr/>
          </p:nvGrpSpPr>
          <p:grpSpPr bwMode="auto">
            <a:xfrm>
              <a:off x="2415" y="2953"/>
              <a:ext cx="415" cy="56"/>
              <a:chOff x="2415" y="2953"/>
              <a:chExt cx="415" cy="56"/>
            </a:xfrm>
          </p:grpSpPr>
          <p:sp>
            <p:nvSpPr>
              <p:cNvPr id="184399" name="Freeform 165"/>
              <p:cNvSpPr>
                <a:spLocks/>
              </p:cNvSpPr>
              <p:nvPr/>
            </p:nvSpPr>
            <p:spPr bwMode="auto">
              <a:xfrm>
                <a:off x="2718"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400" name="Group 166"/>
              <p:cNvGrpSpPr>
                <a:grpSpLocks/>
              </p:cNvGrpSpPr>
              <p:nvPr/>
            </p:nvGrpSpPr>
            <p:grpSpPr bwMode="auto">
              <a:xfrm>
                <a:off x="2415" y="2985"/>
                <a:ext cx="295" cy="1"/>
                <a:chOff x="2415" y="2985"/>
                <a:chExt cx="295" cy="1"/>
              </a:xfrm>
            </p:grpSpPr>
            <p:sp>
              <p:nvSpPr>
                <p:cNvPr id="184401" name="Line 167"/>
                <p:cNvSpPr>
                  <a:spLocks noChangeShapeType="1"/>
                </p:cNvSpPr>
                <p:nvPr/>
              </p:nvSpPr>
              <p:spPr bwMode="auto">
                <a:xfrm>
                  <a:off x="241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02" name="Line 168"/>
                <p:cNvSpPr>
                  <a:spLocks noChangeShapeType="1"/>
                </p:cNvSpPr>
                <p:nvPr/>
              </p:nvSpPr>
              <p:spPr bwMode="auto">
                <a:xfrm>
                  <a:off x="2471"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03" name="Line 169"/>
                <p:cNvSpPr>
                  <a:spLocks noChangeShapeType="1"/>
                </p:cNvSpPr>
                <p:nvPr/>
              </p:nvSpPr>
              <p:spPr bwMode="auto">
                <a:xfrm>
                  <a:off x="2526"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04" name="Line 170"/>
                <p:cNvSpPr>
                  <a:spLocks noChangeShapeType="1"/>
                </p:cNvSpPr>
                <p:nvPr/>
              </p:nvSpPr>
              <p:spPr bwMode="auto">
                <a:xfrm>
                  <a:off x="2582"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05" name="Line 171"/>
                <p:cNvSpPr>
                  <a:spLocks noChangeShapeType="1"/>
                </p:cNvSpPr>
                <p:nvPr/>
              </p:nvSpPr>
              <p:spPr bwMode="auto">
                <a:xfrm>
                  <a:off x="2638"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06" name="Line 172"/>
                <p:cNvSpPr>
                  <a:spLocks noChangeShapeType="1"/>
                </p:cNvSpPr>
                <p:nvPr/>
              </p:nvSpPr>
              <p:spPr bwMode="auto">
                <a:xfrm>
                  <a:off x="2694"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47" name="Group 173"/>
            <p:cNvGrpSpPr>
              <a:grpSpLocks/>
            </p:cNvGrpSpPr>
            <p:nvPr/>
          </p:nvGrpSpPr>
          <p:grpSpPr bwMode="auto">
            <a:xfrm>
              <a:off x="2838" y="1741"/>
              <a:ext cx="40" cy="1260"/>
              <a:chOff x="2838" y="1741"/>
              <a:chExt cx="40" cy="1260"/>
            </a:xfrm>
          </p:grpSpPr>
          <p:sp>
            <p:nvSpPr>
              <p:cNvPr id="184389" name="Oval 174"/>
              <p:cNvSpPr>
                <a:spLocks noChangeArrowheads="1"/>
              </p:cNvSpPr>
              <p:nvPr/>
            </p:nvSpPr>
            <p:spPr bwMode="auto">
              <a:xfrm>
                <a:off x="2838" y="1741"/>
                <a:ext cx="40" cy="40"/>
              </a:xfrm>
              <a:prstGeom prst="ellipse">
                <a:avLst/>
              </a:prstGeom>
              <a:solidFill>
                <a:schemeClr val="bg2"/>
              </a:solidFill>
              <a:ln w="9525">
                <a:solidFill>
                  <a:schemeClr val="bg2"/>
                </a:solidFill>
                <a:round/>
                <a:headEnd/>
                <a:tailEnd/>
              </a:ln>
            </p:spPr>
            <p:txBody>
              <a:bodyPr/>
              <a:lstStyle/>
              <a:p>
                <a:endParaRPr lang="en-US"/>
              </a:p>
            </p:txBody>
          </p:sp>
          <p:sp>
            <p:nvSpPr>
              <p:cNvPr id="184390" name="Oval 175"/>
              <p:cNvSpPr>
                <a:spLocks noChangeArrowheads="1"/>
              </p:cNvSpPr>
              <p:nvPr/>
            </p:nvSpPr>
            <p:spPr bwMode="auto">
              <a:xfrm>
                <a:off x="2838" y="1741"/>
                <a:ext cx="40" cy="40"/>
              </a:xfrm>
              <a:prstGeom prst="ellipse">
                <a:avLst/>
              </a:prstGeom>
              <a:solidFill>
                <a:schemeClr val="bg2"/>
              </a:solidFill>
              <a:ln w="25400">
                <a:solidFill>
                  <a:schemeClr val="bg2"/>
                </a:solidFill>
                <a:round/>
                <a:headEnd/>
                <a:tailEnd/>
              </a:ln>
            </p:spPr>
            <p:txBody>
              <a:bodyPr/>
              <a:lstStyle/>
              <a:p>
                <a:endParaRPr lang="en-US"/>
              </a:p>
            </p:txBody>
          </p:sp>
          <p:sp>
            <p:nvSpPr>
              <p:cNvPr id="184391" name="Oval 176"/>
              <p:cNvSpPr>
                <a:spLocks noChangeArrowheads="1"/>
              </p:cNvSpPr>
              <p:nvPr/>
            </p:nvSpPr>
            <p:spPr bwMode="auto">
              <a:xfrm>
                <a:off x="2846" y="2044"/>
                <a:ext cx="32" cy="32"/>
              </a:xfrm>
              <a:prstGeom prst="ellipse">
                <a:avLst/>
              </a:prstGeom>
              <a:solidFill>
                <a:schemeClr val="bg2"/>
              </a:solidFill>
              <a:ln w="9525">
                <a:solidFill>
                  <a:schemeClr val="bg2"/>
                </a:solidFill>
                <a:round/>
                <a:headEnd/>
                <a:tailEnd/>
              </a:ln>
            </p:spPr>
            <p:txBody>
              <a:bodyPr/>
              <a:lstStyle/>
              <a:p>
                <a:endParaRPr lang="en-US"/>
              </a:p>
            </p:txBody>
          </p:sp>
          <p:sp>
            <p:nvSpPr>
              <p:cNvPr id="184392" name="Oval 177"/>
              <p:cNvSpPr>
                <a:spLocks noChangeArrowheads="1"/>
              </p:cNvSpPr>
              <p:nvPr/>
            </p:nvSpPr>
            <p:spPr bwMode="auto">
              <a:xfrm>
                <a:off x="2846" y="2044"/>
                <a:ext cx="32" cy="32"/>
              </a:xfrm>
              <a:prstGeom prst="ellipse">
                <a:avLst/>
              </a:prstGeom>
              <a:solidFill>
                <a:schemeClr val="bg2"/>
              </a:solidFill>
              <a:ln w="25400">
                <a:solidFill>
                  <a:schemeClr val="bg2"/>
                </a:solidFill>
                <a:round/>
                <a:headEnd/>
                <a:tailEnd/>
              </a:ln>
            </p:spPr>
            <p:txBody>
              <a:bodyPr/>
              <a:lstStyle/>
              <a:p>
                <a:endParaRPr lang="en-US"/>
              </a:p>
            </p:txBody>
          </p:sp>
          <p:sp>
            <p:nvSpPr>
              <p:cNvPr id="184393" name="Oval 178"/>
              <p:cNvSpPr>
                <a:spLocks noChangeArrowheads="1"/>
              </p:cNvSpPr>
              <p:nvPr/>
            </p:nvSpPr>
            <p:spPr bwMode="auto">
              <a:xfrm>
                <a:off x="2846" y="2355"/>
                <a:ext cx="32" cy="32"/>
              </a:xfrm>
              <a:prstGeom prst="ellipse">
                <a:avLst/>
              </a:prstGeom>
              <a:solidFill>
                <a:schemeClr val="bg2"/>
              </a:solidFill>
              <a:ln w="9525">
                <a:solidFill>
                  <a:schemeClr val="bg2"/>
                </a:solidFill>
                <a:round/>
                <a:headEnd/>
                <a:tailEnd/>
              </a:ln>
            </p:spPr>
            <p:txBody>
              <a:bodyPr/>
              <a:lstStyle/>
              <a:p>
                <a:endParaRPr lang="en-US"/>
              </a:p>
            </p:txBody>
          </p:sp>
          <p:sp>
            <p:nvSpPr>
              <p:cNvPr id="184394" name="Oval 179"/>
              <p:cNvSpPr>
                <a:spLocks noChangeArrowheads="1"/>
              </p:cNvSpPr>
              <p:nvPr/>
            </p:nvSpPr>
            <p:spPr bwMode="auto">
              <a:xfrm>
                <a:off x="2846"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84395" name="Oval 180"/>
              <p:cNvSpPr>
                <a:spLocks noChangeArrowheads="1"/>
              </p:cNvSpPr>
              <p:nvPr/>
            </p:nvSpPr>
            <p:spPr bwMode="auto">
              <a:xfrm>
                <a:off x="2838" y="2658"/>
                <a:ext cx="40" cy="32"/>
              </a:xfrm>
              <a:prstGeom prst="ellipse">
                <a:avLst/>
              </a:prstGeom>
              <a:solidFill>
                <a:schemeClr val="bg2"/>
              </a:solidFill>
              <a:ln w="9525">
                <a:solidFill>
                  <a:schemeClr val="bg2"/>
                </a:solidFill>
                <a:round/>
                <a:headEnd/>
                <a:tailEnd/>
              </a:ln>
            </p:spPr>
            <p:txBody>
              <a:bodyPr/>
              <a:lstStyle/>
              <a:p>
                <a:endParaRPr lang="en-US"/>
              </a:p>
            </p:txBody>
          </p:sp>
          <p:sp>
            <p:nvSpPr>
              <p:cNvPr id="184396" name="Oval 181"/>
              <p:cNvSpPr>
                <a:spLocks noChangeArrowheads="1"/>
              </p:cNvSpPr>
              <p:nvPr/>
            </p:nvSpPr>
            <p:spPr bwMode="auto">
              <a:xfrm>
                <a:off x="2838" y="2658"/>
                <a:ext cx="40" cy="32"/>
              </a:xfrm>
              <a:prstGeom prst="ellipse">
                <a:avLst/>
              </a:prstGeom>
              <a:solidFill>
                <a:schemeClr val="bg2"/>
              </a:solidFill>
              <a:ln w="25400">
                <a:solidFill>
                  <a:schemeClr val="bg2"/>
                </a:solidFill>
                <a:round/>
                <a:headEnd/>
                <a:tailEnd/>
              </a:ln>
            </p:spPr>
            <p:txBody>
              <a:bodyPr/>
              <a:lstStyle/>
              <a:p>
                <a:endParaRPr lang="en-US"/>
              </a:p>
            </p:txBody>
          </p:sp>
          <p:sp>
            <p:nvSpPr>
              <p:cNvPr id="184397" name="Oval 182"/>
              <p:cNvSpPr>
                <a:spLocks noChangeArrowheads="1"/>
              </p:cNvSpPr>
              <p:nvPr/>
            </p:nvSpPr>
            <p:spPr bwMode="auto">
              <a:xfrm>
                <a:off x="2838" y="2969"/>
                <a:ext cx="32" cy="32"/>
              </a:xfrm>
              <a:prstGeom prst="ellipse">
                <a:avLst/>
              </a:prstGeom>
              <a:solidFill>
                <a:schemeClr val="bg2"/>
              </a:solidFill>
              <a:ln w="9525">
                <a:solidFill>
                  <a:schemeClr val="bg2"/>
                </a:solidFill>
                <a:round/>
                <a:headEnd/>
                <a:tailEnd/>
              </a:ln>
            </p:spPr>
            <p:txBody>
              <a:bodyPr/>
              <a:lstStyle/>
              <a:p>
                <a:endParaRPr lang="en-US"/>
              </a:p>
            </p:txBody>
          </p:sp>
          <p:sp>
            <p:nvSpPr>
              <p:cNvPr id="184398" name="Oval 183"/>
              <p:cNvSpPr>
                <a:spLocks noChangeArrowheads="1"/>
              </p:cNvSpPr>
              <p:nvPr/>
            </p:nvSpPr>
            <p:spPr bwMode="auto">
              <a:xfrm>
                <a:off x="2838" y="2969"/>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48" name="Group 184"/>
            <p:cNvGrpSpPr>
              <a:grpSpLocks/>
            </p:cNvGrpSpPr>
            <p:nvPr/>
          </p:nvGrpSpPr>
          <p:grpSpPr bwMode="auto">
            <a:xfrm>
              <a:off x="1912" y="3272"/>
              <a:ext cx="32" cy="335"/>
              <a:chOff x="1912" y="3272"/>
              <a:chExt cx="32" cy="335"/>
            </a:xfrm>
          </p:grpSpPr>
          <p:sp>
            <p:nvSpPr>
              <p:cNvPr id="184385" name="Oval 185"/>
              <p:cNvSpPr>
                <a:spLocks noChangeArrowheads="1"/>
              </p:cNvSpPr>
              <p:nvPr/>
            </p:nvSpPr>
            <p:spPr bwMode="auto">
              <a:xfrm>
                <a:off x="1912" y="3272"/>
                <a:ext cx="32" cy="32"/>
              </a:xfrm>
              <a:prstGeom prst="ellipse">
                <a:avLst/>
              </a:prstGeom>
              <a:solidFill>
                <a:schemeClr val="bg2"/>
              </a:solidFill>
              <a:ln w="9525">
                <a:solidFill>
                  <a:schemeClr val="bg2"/>
                </a:solidFill>
                <a:round/>
                <a:headEnd/>
                <a:tailEnd/>
              </a:ln>
            </p:spPr>
            <p:txBody>
              <a:bodyPr/>
              <a:lstStyle/>
              <a:p>
                <a:endParaRPr lang="en-US"/>
              </a:p>
            </p:txBody>
          </p:sp>
          <p:sp>
            <p:nvSpPr>
              <p:cNvPr id="184386" name="Oval 186"/>
              <p:cNvSpPr>
                <a:spLocks noChangeArrowheads="1"/>
              </p:cNvSpPr>
              <p:nvPr/>
            </p:nvSpPr>
            <p:spPr bwMode="auto">
              <a:xfrm>
                <a:off x="1912"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84387" name="Oval 187"/>
              <p:cNvSpPr>
                <a:spLocks noChangeArrowheads="1"/>
              </p:cNvSpPr>
              <p:nvPr/>
            </p:nvSpPr>
            <p:spPr bwMode="auto">
              <a:xfrm>
                <a:off x="1912" y="3575"/>
                <a:ext cx="32" cy="32"/>
              </a:xfrm>
              <a:prstGeom prst="ellipse">
                <a:avLst/>
              </a:prstGeom>
              <a:solidFill>
                <a:schemeClr val="bg2"/>
              </a:solidFill>
              <a:ln w="9525">
                <a:solidFill>
                  <a:schemeClr val="bg2"/>
                </a:solidFill>
                <a:round/>
                <a:headEnd/>
                <a:tailEnd/>
              </a:ln>
            </p:spPr>
            <p:txBody>
              <a:bodyPr/>
              <a:lstStyle/>
              <a:p>
                <a:endParaRPr lang="en-US"/>
              </a:p>
            </p:txBody>
          </p:sp>
          <p:sp>
            <p:nvSpPr>
              <p:cNvPr id="184388" name="Oval 188"/>
              <p:cNvSpPr>
                <a:spLocks noChangeArrowheads="1"/>
              </p:cNvSpPr>
              <p:nvPr/>
            </p:nvSpPr>
            <p:spPr bwMode="auto">
              <a:xfrm>
                <a:off x="1912" y="3575"/>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49" name="Group 189"/>
            <p:cNvGrpSpPr>
              <a:grpSpLocks/>
            </p:cNvGrpSpPr>
            <p:nvPr/>
          </p:nvGrpSpPr>
          <p:grpSpPr bwMode="auto">
            <a:xfrm>
              <a:off x="1449" y="3272"/>
              <a:ext cx="40" cy="335"/>
              <a:chOff x="1449" y="3272"/>
              <a:chExt cx="40" cy="335"/>
            </a:xfrm>
          </p:grpSpPr>
          <p:sp>
            <p:nvSpPr>
              <p:cNvPr id="184381" name="Oval 190"/>
              <p:cNvSpPr>
                <a:spLocks noChangeArrowheads="1"/>
              </p:cNvSpPr>
              <p:nvPr/>
            </p:nvSpPr>
            <p:spPr bwMode="auto">
              <a:xfrm>
                <a:off x="1449" y="3272"/>
                <a:ext cx="40" cy="32"/>
              </a:xfrm>
              <a:prstGeom prst="ellipse">
                <a:avLst/>
              </a:prstGeom>
              <a:solidFill>
                <a:schemeClr val="bg2"/>
              </a:solidFill>
              <a:ln w="9525">
                <a:solidFill>
                  <a:schemeClr val="bg2"/>
                </a:solidFill>
                <a:round/>
                <a:headEnd/>
                <a:tailEnd/>
              </a:ln>
            </p:spPr>
            <p:txBody>
              <a:bodyPr/>
              <a:lstStyle/>
              <a:p>
                <a:endParaRPr lang="en-US"/>
              </a:p>
            </p:txBody>
          </p:sp>
          <p:sp>
            <p:nvSpPr>
              <p:cNvPr id="184382" name="Oval 191"/>
              <p:cNvSpPr>
                <a:spLocks noChangeArrowheads="1"/>
              </p:cNvSpPr>
              <p:nvPr/>
            </p:nvSpPr>
            <p:spPr bwMode="auto">
              <a:xfrm>
                <a:off x="1449" y="3272"/>
                <a:ext cx="40" cy="32"/>
              </a:xfrm>
              <a:prstGeom prst="ellipse">
                <a:avLst/>
              </a:prstGeom>
              <a:solidFill>
                <a:schemeClr val="bg2"/>
              </a:solidFill>
              <a:ln w="25400">
                <a:solidFill>
                  <a:schemeClr val="bg2"/>
                </a:solidFill>
                <a:round/>
                <a:headEnd/>
                <a:tailEnd/>
              </a:ln>
            </p:spPr>
            <p:txBody>
              <a:bodyPr/>
              <a:lstStyle/>
              <a:p>
                <a:endParaRPr lang="en-US"/>
              </a:p>
            </p:txBody>
          </p:sp>
          <p:sp>
            <p:nvSpPr>
              <p:cNvPr id="184383" name="Oval 192"/>
              <p:cNvSpPr>
                <a:spLocks noChangeArrowheads="1"/>
              </p:cNvSpPr>
              <p:nvPr/>
            </p:nvSpPr>
            <p:spPr bwMode="auto">
              <a:xfrm>
                <a:off x="1449" y="3575"/>
                <a:ext cx="40" cy="32"/>
              </a:xfrm>
              <a:prstGeom prst="ellipse">
                <a:avLst/>
              </a:prstGeom>
              <a:solidFill>
                <a:schemeClr val="bg2"/>
              </a:solidFill>
              <a:ln w="9525">
                <a:solidFill>
                  <a:schemeClr val="bg2"/>
                </a:solidFill>
                <a:round/>
                <a:headEnd/>
                <a:tailEnd/>
              </a:ln>
            </p:spPr>
            <p:txBody>
              <a:bodyPr/>
              <a:lstStyle/>
              <a:p>
                <a:endParaRPr lang="en-US"/>
              </a:p>
            </p:txBody>
          </p:sp>
          <p:sp>
            <p:nvSpPr>
              <p:cNvPr id="184384" name="Oval 193"/>
              <p:cNvSpPr>
                <a:spLocks noChangeArrowheads="1"/>
              </p:cNvSpPr>
              <p:nvPr/>
            </p:nvSpPr>
            <p:spPr bwMode="auto">
              <a:xfrm>
                <a:off x="1449" y="3575"/>
                <a:ext cx="40"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50" name="Group 194"/>
            <p:cNvGrpSpPr>
              <a:grpSpLocks/>
            </p:cNvGrpSpPr>
            <p:nvPr/>
          </p:nvGrpSpPr>
          <p:grpSpPr bwMode="auto">
            <a:xfrm>
              <a:off x="2367" y="3272"/>
              <a:ext cx="32" cy="335"/>
              <a:chOff x="2367" y="3272"/>
              <a:chExt cx="32" cy="335"/>
            </a:xfrm>
          </p:grpSpPr>
          <p:sp>
            <p:nvSpPr>
              <p:cNvPr id="184377" name="Oval 195"/>
              <p:cNvSpPr>
                <a:spLocks noChangeArrowheads="1"/>
              </p:cNvSpPr>
              <p:nvPr/>
            </p:nvSpPr>
            <p:spPr bwMode="auto">
              <a:xfrm>
                <a:off x="2367" y="3272"/>
                <a:ext cx="32" cy="32"/>
              </a:xfrm>
              <a:prstGeom prst="ellipse">
                <a:avLst/>
              </a:prstGeom>
              <a:solidFill>
                <a:schemeClr val="bg2"/>
              </a:solidFill>
              <a:ln w="9525">
                <a:solidFill>
                  <a:schemeClr val="bg2"/>
                </a:solidFill>
                <a:round/>
                <a:headEnd/>
                <a:tailEnd/>
              </a:ln>
            </p:spPr>
            <p:txBody>
              <a:bodyPr/>
              <a:lstStyle/>
              <a:p>
                <a:endParaRPr lang="en-US"/>
              </a:p>
            </p:txBody>
          </p:sp>
          <p:sp>
            <p:nvSpPr>
              <p:cNvPr id="184378" name="Oval 196"/>
              <p:cNvSpPr>
                <a:spLocks noChangeArrowheads="1"/>
              </p:cNvSpPr>
              <p:nvPr/>
            </p:nvSpPr>
            <p:spPr bwMode="auto">
              <a:xfrm>
                <a:off x="2367"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84379" name="Oval 197"/>
              <p:cNvSpPr>
                <a:spLocks noChangeArrowheads="1"/>
              </p:cNvSpPr>
              <p:nvPr/>
            </p:nvSpPr>
            <p:spPr bwMode="auto">
              <a:xfrm>
                <a:off x="2367" y="3575"/>
                <a:ext cx="32" cy="32"/>
              </a:xfrm>
              <a:prstGeom prst="ellipse">
                <a:avLst/>
              </a:prstGeom>
              <a:solidFill>
                <a:schemeClr val="bg2"/>
              </a:solidFill>
              <a:ln w="9525">
                <a:solidFill>
                  <a:schemeClr val="bg2"/>
                </a:solidFill>
                <a:round/>
                <a:headEnd/>
                <a:tailEnd/>
              </a:ln>
            </p:spPr>
            <p:txBody>
              <a:bodyPr/>
              <a:lstStyle/>
              <a:p>
                <a:endParaRPr lang="en-US"/>
              </a:p>
            </p:txBody>
          </p:sp>
          <p:sp>
            <p:nvSpPr>
              <p:cNvPr id="184380" name="Oval 198"/>
              <p:cNvSpPr>
                <a:spLocks noChangeArrowheads="1"/>
              </p:cNvSpPr>
              <p:nvPr/>
            </p:nvSpPr>
            <p:spPr bwMode="auto">
              <a:xfrm>
                <a:off x="2367" y="3575"/>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51" name="Group 199"/>
            <p:cNvGrpSpPr>
              <a:grpSpLocks/>
            </p:cNvGrpSpPr>
            <p:nvPr/>
          </p:nvGrpSpPr>
          <p:grpSpPr bwMode="auto">
            <a:xfrm>
              <a:off x="2822" y="3272"/>
              <a:ext cx="40" cy="335"/>
              <a:chOff x="2822" y="3272"/>
              <a:chExt cx="40" cy="335"/>
            </a:xfrm>
          </p:grpSpPr>
          <p:sp>
            <p:nvSpPr>
              <p:cNvPr id="184373" name="Oval 200"/>
              <p:cNvSpPr>
                <a:spLocks noChangeArrowheads="1"/>
              </p:cNvSpPr>
              <p:nvPr/>
            </p:nvSpPr>
            <p:spPr bwMode="auto">
              <a:xfrm>
                <a:off x="2822" y="3272"/>
                <a:ext cx="40" cy="32"/>
              </a:xfrm>
              <a:prstGeom prst="ellipse">
                <a:avLst/>
              </a:prstGeom>
              <a:solidFill>
                <a:schemeClr val="bg2"/>
              </a:solidFill>
              <a:ln w="9525">
                <a:solidFill>
                  <a:schemeClr val="bg2"/>
                </a:solidFill>
                <a:round/>
                <a:headEnd/>
                <a:tailEnd/>
              </a:ln>
            </p:spPr>
            <p:txBody>
              <a:bodyPr/>
              <a:lstStyle/>
              <a:p>
                <a:endParaRPr lang="en-US"/>
              </a:p>
            </p:txBody>
          </p:sp>
          <p:sp>
            <p:nvSpPr>
              <p:cNvPr id="184374" name="Oval 201"/>
              <p:cNvSpPr>
                <a:spLocks noChangeArrowheads="1"/>
              </p:cNvSpPr>
              <p:nvPr/>
            </p:nvSpPr>
            <p:spPr bwMode="auto">
              <a:xfrm>
                <a:off x="2822" y="3272"/>
                <a:ext cx="40" cy="32"/>
              </a:xfrm>
              <a:prstGeom prst="ellipse">
                <a:avLst/>
              </a:prstGeom>
              <a:solidFill>
                <a:schemeClr val="bg2"/>
              </a:solidFill>
              <a:ln w="25400">
                <a:solidFill>
                  <a:schemeClr val="bg2"/>
                </a:solidFill>
                <a:round/>
                <a:headEnd/>
                <a:tailEnd/>
              </a:ln>
            </p:spPr>
            <p:txBody>
              <a:bodyPr/>
              <a:lstStyle/>
              <a:p>
                <a:endParaRPr lang="en-US"/>
              </a:p>
            </p:txBody>
          </p:sp>
          <p:sp>
            <p:nvSpPr>
              <p:cNvPr id="184375" name="Oval 202"/>
              <p:cNvSpPr>
                <a:spLocks noChangeArrowheads="1"/>
              </p:cNvSpPr>
              <p:nvPr/>
            </p:nvSpPr>
            <p:spPr bwMode="auto">
              <a:xfrm>
                <a:off x="2822" y="3575"/>
                <a:ext cx="40" cy="32"/>
              </a:xfrm>
              <a:prstGeom prst="ellipse">
                <a:avLst/>
              </a:prstGeom>
              <a:solidFill>
                <a:schemeClr val="bg2"/>
              </a:solidFill>
              <a:ln w="9525">
                <a:solidFill>
                  <a:schemeClr val="bg2"/>
                </a:solidFill>
                <a:round/>
                <a:headEnd/>
                <a:tailEnd/>
              </a:ln>
            </p:spPr>
            <p:txBody>
              <a:bodyPr/>
              <a:lstStyle/>
              <a:p>
                <a:endParaRPr lang="en-US"/>
              </a:p>
            </p:txBody>
          </p:sp>
          <p:sp>
            <p:nvSpPr>
              <p:cNvPr id="184376" name="Oval 203"/>
              <p:cNvSpPr>
                <a:spLocks noChangeArrowheads="1"/>
              </p:cNvSpPr>
              <p:nvPr/>
            </p:nvSpPr>
            <p:spPr bwMode="auto">
              <a:xfrm>
                <a:off x="2822" y="3575"/>
                <a:ext cx="40"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52" name="Group 204"/>
            <p:cNvGrpSpPr>
              <a:grpSpLocks/>
            </p:cNvGrpSpPr>
            <p:nvPr/>
          </p:nvGrpSpPr>
          <p:grpSpPr bwMode="auto">
            <a:xfrm>
              <a:off x="2415" y="2650"/>
              <a:ext cx="415" cy="56"/>
              <a:chOff x="2415" y="2650"/>
              <a:chExt cx="415" cy="56"/>
            </a:xfrm>
          </p:grpSpPr>
          <p:sp>
            <p:nvSpPr>
              <p:cNvPr id="184365" name="Freeform 205"/>
              <p:cNvSpPr>
                <a:spLocks/>
              </p:cNvSpPr>
              <p:nvPr/>
            </p:nvSpPr>
            <p:spPr bwMode="auto">
              <a:xfrm>
                <a:off x="2718"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366" name="Group 206"/>
              <p:cNvGrpSpPr>
                <a:grpSpLocks/>
              </p:cNvGrpSpPr>
              <p:nvPr/>
            </p:nvGrpSpPr>
            <p:grpSpPr bwMode="auto">
              <a:xfrm>
                <a:off x="2415" y="2674"/>
                <a:ext cx="295" cy="1"/>
                <a:chOff x="2415" y="2674"/>
                <a:chExt cx="295" cy="1"/>
              </a:xfrm>
            </p:grpSpPr>
            <p:sp>
              <p:nvSpPr>
                <p:cNvPr id="184367" name="Line 207"/>
                <p:cNvSpPr>
                  <a:spLocks noChangeShapeType="1"/>
                </p:cNvSpPr>
                <p:nvPr/>
              </p:nvSpPr>
              <p:spPr bwMode="auto">
                <a:xfrm>
                  <a:off x="241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8" name="Line 208"/>
                <p:cNvSpPr>
                  <a:spLocks noChangeShapeType="1"/>
                </p:cNvSpPr>
                <p:nvPr/>
              </p:nvSpPr>
              <p:spPr bwMode="auto">
                <a:xfrm>
                  <a:off x="247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9" name="Line 209"/>
                <p:cNvSpPr>
                  <a:spLocks noChangeShapeType="1"/>
                </p:cNvSpPr>
                <p:nvPr/>
              </p:nvSpPr>
              <p:spPr bwMode="auto">
                <a:xfrm>
                  <a:off x="2526"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70" name="Line 210"/>
                <p:cNvSpPr>
                  <a:spLocks noChangeShapeType="1"/>
                </p:cNvSpPr>
                <p:nvPr/>
              </p:nvSpPr>
              <p:spPr bwMode="auto">
                <a:xfrm>
                  <a:off x="2582"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71" name="Line 211"/>
                <p:cNvSpPr>
                  <a:spLocks noChangeShapeType="1"/>
                </p:cNvSpPr>
                <p:nvPr/>
              </p:nvSpPr>
              <p:spPr bwMode="auto">
                <a:xfrm>
                  <a:off x="263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72" name="Line 212"/>
                <p:cNvSpPr>
                  <a:spLocks noChangeShapeType="1"/>
                </p:cNvSpPr>
                <p:nvPr/>
              </p:nvSpPr>
              <p:spPr bwMode="auto">
                <a:xfrm>
                  <a:off x="2694"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53" name="Group 213"/>
            <p:cNvGrpSpPr>
              <a:grpSpLocks/>
            </p:cNvGrpSpPr>
            <p:nvPr/>
          </p:nvGrpSpPr>
          <p:grpSpPr bwMode="auto">
            <a:xfrm>
              <a:off x="2415" y="1733"/>
              <a:ext cx="415" cy="56"/>
              <a:chOff x="2415" y="1733"/>
              <a:chExt cx="415" cy="56"/>
            </a:xfrm>
          </p:grpSpPr>
          <p:sp>
            <p:nvSpPr>
              <p:cNvPr id="184357" name="Freeform 214"/>
              <p:cNvSpPr>
                <a:spLocks/>
              </p:cNvSpPr>
              <p:nvPr/>
            </p:nvSpPr>
            <p:spPr bwMode="auto">
              <a:xfrm>
                <a:off x="2718"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358" name="Group 215"/>
              <p:cNvGrpSpPr>
                <a:grpSpLocks/>
              </p:cNvGrpSpPr>
              <p:nvPr/>
            </p:nvGrpSpPr>
            <p:grpSpPr bwMode="auto">
              <a:xfrm>
                <a:off x="2415" y="1757"/>
                <a:ext cx="295" cy="1"/>
                <a:chOff x="2415" y="1757"/>
                <a:chExt cx="295" cy="1"/>
              </a:xfrm>
            </p:grpSpPr>
            <p:sp>
              <p:nvSpPr>
                <p:cNvPr id="184359" name="Line 216"/>
                <p:cNvSpPr>
                  <a:spLocks noChangeShapeType="1"/>
                </p:cNvSpPr>
                <p:nvPr/>
              </p:nvSpPr>
              <p:spPr bwMode="auto">
                <a:xfrm>
                  <a:off x="241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0" name="Line 217"/>
                <p:cNvSpPr>
                  <a:spLocks noChangeShapeType="1"/>
                </p:cNvSpPr>
                <p:nvPr/>
              </p:nvSpPr>
              <p:spPr bwMode="auto">
                <a:xfrm>
                  <a:off x="2471"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1" name="Line 218"/>
                <p:cNvSpPr>
                  <a:spLocks noChangeShapeType="1"/>
                </p:cNvSpPr>
                <p:nvPr/>
              </p:nvSpPr>
              <p:spPr bwMode="auto">
                <a:xfrm>
                  <a:off x="2526"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2" name="Line 219"/>
                <p:cNvSpPr>
                  <a:spLocks noChangeShapeType="1"/>
                </p:cNvSpPr>
                <p:nvPr/>
              </p:nvSpPr>
              <p:spPr bwMode="auto">
                <a:xfrm>
                  <a:off x="2582"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3" name="Line 220"/>
                <p:cNvSpPr>
                  <a:spLocks noChangeShapeType="1"/>
                </p:cNvSpPr>
                <p:nvPr/>
              </p:nvSpPr>
              <p:spPr bwMode="auto">
                <a:xfrm>
                  <a:off x="2638"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4" name="Line 221"/>
                <p:cNvSpPr>
                  <a:spLocks noChangeShapeType="1"/>
                </p:cNvSpPr>
                <p:nvPr/>
              </p:nvSpPr>
              <p:spPr bwMode="auto">
                <a:xfrm>
                  <a:off x="2694"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54" name="Group 222"/>
            <p:cNvGrpSpPr>
              <a:grpSpLocks/>
            </p:cNvGrpSpPr>
            <p:nvPr/>
          </p:nvGrpSpPr>
          <p:grpSpPr bwMode="auto">
            <a:xfrm>
              <a:off x="1489" y="3264"/>
              <a:ext cx="423" cy="56"/>
              <a:chOff x="1489" y="3264"/>
              <a:chExt cx="423" cy="56"/>
            </a:xfrm>
          </p:grpSpPr>
          <p:sp>
            <p:nvSpPr>
              <p:cNvPr id="184349" name="Freeform 223"/>
              <p:cNvSpPr>
                <a:spLocks/>
              </p:cNvSpPr>
              <p:nvPr/>
            </p:nvSpPr>
            <p:spPr bwMode="auto">
              <a:xfrm>
                <a:off x="1792" y="3264"/>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84350" name="Group 224"/>
              <p:cNvGrpSpPr>
                <a:grpSpLocks/>
              </p:cNvGrpSpPr>
              <p:nvPr/>
            </p:nvGrpSpPr>
            <p:grpSpPr bwMode="auto">
              <a:xfrm>
                <a:off x="1489" y="3288"/>
                <a:ext cx="295" cy="1"/>
                <a:chOff x="1489" y="3288"/>
                <a:chExt cx="295" cy="1"/>
              </a:xfrm>
            </p:grpSpPr>
            <p:sp>
              <p:nvSpPr>
                <p:cNvPr id="184351" name="Line 225"/>
                <p:cNvSpPr>
                  <a:spLocks noChangeShapeType="1"/>
                </p:cNvSpPr>
                <p:nvPr/>
              </p:nvSpPr>
              <p:spPr bwMode="auto">
                <a:xfrm>
                  <a:off x="1489"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52" name="Line 226"/>
                <p:cNvSpPr>
                  <a:spLocks noChangeShapeType="1"/>
                </p:cNvSpPr>
                <p:nvPr/>
              </p:nvSpPr>
              <p:spPr bwMode="auto">
                <a:xfrm>
                  <a:off x="1544"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53" name="Line 227"/>
                <p:cNvSpPr>
                  <a:spLocks noChangeShapeType="1"/>
                </p:cNvSpPr>
                <p:nvPr/>
              </p:nvSpPr>
              <p:spPr bwMode="auto">
                <a:xfrm>
                  <a:off x="1600"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54" name="Line 228"/>
                <p:cNvSpPr>
                  <a:spLocks noChangeShapeType="1"/>
                </p:cNvSpPr>
                <p:nvPr/>
              </p:nvSpPr>
              <p:spPr bwMode="auto">
                <a:xfrm>
                  <a:off x="1656"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55" name="Line 229"/>
                <p:cNvSpPr>
                  <a:spLocks noChangeShapeType="1"/>
                </p:cNvSpPr>
                <p:nvPr/>
              </p:nvSpPr>
              <p:spPr bwMode="auto">
                <a:xfrm>
                  <a:off x="1712"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56" name="Line 230"/>
                <p:cNvSpPr>
                  <a:spLocks noChangeShapeType="1"/>
                </p:cNvSpPr>
                <p:nvPr/>
              </p:nvSpPr>
              <p:spPr bwMode="auto">
                <a:xfrm>
                  <a:off x="1768"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55" name="Group 231"/>
            <p:cNvGrpSpPr>
              <a:grpSpLocks/>
            </p:cNvGrpSpPr>
            <p:nvPr/>
          </p:nvGrpSpPr>
          <p:grpSpPr bwMode="auto">
            <a:xfrm>
              <a:off x="1944" y="3256"/>
              <a:ext cx="423" cy="56"/>
              <a:chOff x="1944" y="3256"/>
              <a:chExt cx="423" cy="56"/>
            </a:xfrm>
          </p:grpSpPr>
          <p:sp>
            <p:nvSpPr>
              <p:cNvPr id="184341" name="Freeform 232"/>
              <p:cNvSpPr>
                <a:spLocks/>
              </p:cNvSpPr>
              <p:nvPr/>
            </p:nvSpPr>
            <p:spPr bwMode="auto">
              <a:xfrm>
                <a:off x="2255"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342" name="Group 233"/>
              <p:cNvGrpSpPr>
                <a:grpSpLocks/>
              </p:cNvGrpSpPr>
              <p:nvPr/>
            </p:nvGrpSpPr>
            <p:grpSpPr bwMode="auto">
              <a:xfrm>
                <a:off x="1944" y="3288"/>
                <a:ext cx="303" cy="1"/>
                <a:chOff x="1944" y="3288"/>
                <a:chExt cx="303" cy="1"/>
              </a:xfrm>
            </p:grpSpPr>
            <p:sp>
              <p:nvSpPr>
                <p:cNvPr id="184343" name="Line 234"/>
                <p:cNvSpPr>
                  <a:spLocks noChangeShapeType="1"/>
                </p:cNvSpPr>
                <p:nvPr/>
              </p:nvSpPr>
              <p:spPr bwMode="auto">
                <a:xfrm>
                  <a:off x="1944"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44" name="Line 235"/>
                <p:cNvSpPr>
                  <a:spLocks noChangeShapeType="1"/>
                </p:cNvSpPr>
                <p:nvPr/>
              </p:nvSpPr>
              <p:spPr bwMode="auto">
                <a:xfrm>
                  <a:off x="2000" y="328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45" name="Line 236"/>
                <p:cNvSpPr>
                  <a:spLocks noChangeShapeType="1"/>
                </p:cNvSpPr>
                <p:nvPr/>
              </p:nvSpPr>
              <p:spPr bwMode="auto">
                <a:xfrm>
                  <a:off x="2055"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46" name="Line 237"/>
                <p:cNvSpPr>
                  <a:spLocks noChangeShapeType="1"/>
                </p:cNvSpPr>
                <p:nvPr/>
              </p:nvSpPr>
              <p:spPr bwMode="auto">
                <a:xfrm>
                  <a:off x="2111"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47" name="Line 238"/>
                <p:cNvSpPr>
                  <a:spLocks noChangeShapeType="1"/>
                </p:cNvSpPr>
                <p:nvPr/>
              </p:nvSpPr>
              <p:spPr bwMode="auto">
                <a:xfrm>
                  <a:off x="2167"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48" name="Line 239"/>
                <p:cNvSpPr>
                  <a:spLocks noChangeShapeType="1"/>
                </p:cNvSpPr>
                <p:nvPr/>
              </p:nvSpPr>
              <p:spPr bwMode="auto">
                <a:xfrm>
                  <a:off x="2223"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56" name="Group 240"/>
            <p:cNvGrpSpPr>
              <a:grpSpLocks/>
            </p:cNvGrpSpPr>
            <p:nvPr/>
          </p:nvGrpSpPr>
          <p:grpSpPr bwMode="auto">
            <a:xfrm>
              <a:off x="2415" y="3256"/>
              <a:ext cx="415" cy="56"/>
              <a:chOff x="2415" y="3256"/>
              <a:chExt cx="415" cy="56"/>
            </a:xfrm>
          </p:grpSpPr>
          <p:sp>
            <p:nvSpPr>
              <p:cNvPr id="184333" name="Freeform 241"/>
              <p:cNvSpPr>
                <a:spLocks/>
              </p:cNvSpPr>
              <p:nvPr/>
            </p:nvSpPr>
            <p:spPr bwMode="auto">
              <a:xfrm>
                <a:off x="2718"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334" name="Group 242"/>
              <p:cNvGrpSpPr>
                <a:grpSpLocks/>
              </p:cNvGrpSpPr>
              <p:nvPr/>
            </p:nvGrpSpPr>
            <p:grpSpPr bwMode="auto">
              <a:xfrm>
                <a:off x="2415" y="3288"/>
                <a:ext cx="295" cy="1"/>
                <a:chOff x="2415" y="3288"/>
                <a:chExt cx="295" cy="1"/>
              </a:xfrm>
            </p:grpSpPr>
            <p:sp>
              <p:nvSpPr>
                <p:cNvPr id="184335" name="Line 243"/>
                <p:cNvSpPr>
                  <a:spLocks noChangeShapeType="1"/>
                </p:cNvSpPr>
                <p:nvPr/>
              </p:nvSpPr>
              <p:spPr bwMode="auto">
                <a:xfrm>
                  <a:off x="2415"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36" name="Line 244"/>
                <p:cNvSpPr>
                  <a:spLocks noChangeShapeType="1"/>
                </p:cNvSpPr>
                <p:nvPr/>
              </p:nvSpPr>
              <p:spPr bwMode="auto">
                <a:xfrm>
                  <a:off x="2471"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37" name="Line 245"/>
                <p:cNvSpPr>
                  <a:spLocks noChangeShapeType="1"/>
                </p:cNvSpPr>
                <p:nvPr/>
              </p:nvSpPr>
              <p:spPr bwMode="auto">
                <a:xfrm>
                  <a:off x="2526"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38" name="Line 246"/>
                <p:cNvSpPr>
                  <a:spLocks noChangeShapeType="1"/>
                </p:cNvSpPr>
                <p:nvPr/>
              </p:nvSpPr>
              <p:spPr bwMode="auto">
                <a:xfrm>
                  <a:off x="2582"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39" name="Line 247"/>
                <p:cNvSpPr>
                  <a:spLocks noChangeShapeType="1"/>
                </p:cNvSpPr>
                <p:nvPr/>
              </p:nvSpPr>
              <p:spPr bwMode="auto">
                <a:xfrm>
                  <a:off x="2638"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40" name="Line 248"/>
                <p:cNvSpPr>
                  <a:spLocks noChangeShapeType="1"/>
                </p:cNvSpPr>
                <p:nvPr/>
              </p:nvSpPr>
              <p:spPr bwMode="auto">
                <a:xfrm>
                  <a:off x="2694"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57" name="Group 249"/>
            <p:cNvGrpSpPr>
              <a:grpSpLocks/>
            </p:cNvGrpSpPr>
            <p:nvPr/>
          </p:nvGrpSpPr>
          <p:grpSpPr bwMode="auto">
            <a:xfrm>
              <a:off x="1489" y="3567"/>
              <a:ext cx="423" cy="56"/>
              <a:chOff x="1489" y="3567"/>
              <a:chExt cx="423" cy="56"/>
            </a:xfrm>
          </p:grpSpPr>
          <p:sp>
            <p:nvSpPr>
              <p:cNvPr id="184325" name="Freeform 250"/>
              <p:cNvSpPr>
                <a:spLocks/>
              </p:cNvSpPr>
              <p:nvPr/>
            </p:nvSpPr>
            <p:spPr bwMode="auto">
              <a:xfrm>
                <a:off x="1800"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326" name="Group 251"/>
              <p:cNvGrpSpPr>
                <a:grpSpLocks/>
              </p:cNvGrpSpPr>
              <p:nvPr/>
            </p:nvGrpSpPr>
            <p:grpSpPr bwMode="auto">
              <a:xfrm>
                <a:off x="1489" y="3591"/>
                <a:ext cx="303" cy="1"/>
                <a:chOff x="1489" y="3591"/>
                <a:chExt cx="303" cy="1"/>
              </a:xfrm>
            </p:grpSpPr>
            <p:sp>
              <p:nvSpPr>
                <p:cNvPr id="184327" name="Line 252"/>
                <p:cNvSpPr>
                  <a:spLocks noChangeShapeType="1"/>
                </p:cNvSpPr>
                <p:nvPr/>
              </p:nvSpPr>
              <p:spPr bwMode="auto">
                <a:xfrm>
                  <a:off x="1489"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28" name="Line 253"/>
                <p:cNvSpPr>
                  <a:spLocks noChangeShapeType="1"/>
                </p:cNvSpPr>
                <p:nvPr/>
              </p:nvSpPr>
              <p:spPr bwMode="auto">
                <a:xfrm>
                  <a:off x="1544"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29" name="Line 254"/>
                <p:cNvSpPr>
                  <a:spLocks noChangeShapeType="1"/>
                </p:cNvSpPr>
                <p:nvPr/>
              </p:nvSpPr>
              <p:spPr bwMode="auto">
                <a:xfrm>
                  <a:off x="1600"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30" name="Line 255"/>
                <p:cNvSpPr>
                  <a:spLocks noChangeShapeType="1"/>
                </p:cNvSpPr>
                <p:nvPr/>
              </p:nvSpPr>
              <p:spPr bwMode="auto">
                <a:xfrm>
                  <a:off x="1656"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31" name="Line 256"/>
                <p:cNvSpPr>
                  <a:spLocks noChangeShapeType="1"/>
                </p:cNvSpPr>
                <p:nvPr/>
              </p:nvSpPr>
              <p:spPr bwMode="auto">
                <a:xfrm>
                  <a:off x="1712"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32" name="Line 257"/>
                <p:cNvSpPr>
                  <a:spLocks noChangeShapeType="1"/>
                </p:cNvSpPr>
                <p:nvPr/>
              </p:nvSpPr>
              <p:spPr bwMode="auto">
                <a:xfrm>
                  <a:off x="1768"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58" name="Group 258"/>
            <p:cNvGrpSpPr>
              <a:grpSpLocks/>
            </p:cNvGrpSpPr>
            <p:nvPr/>
          </p:nvGrpSpPr>
          <p:grpSpPr bwMode="auto">
            <a:xfrm>
              <a:off x="1952" y="3567"/>
              <a:ext cx="415" cy="56"/>
              <a:chOff x="1952" y="3567"/>
              <a:chExt cx="415" cy="56"/>
            </a:xfrm>
          </p:grpSpPr>
          <p:sp>
            <p:nvSpPr>
              <p:cNvPr id="184317" name="Freeform 259"/>
              <p:cNvSpPr>
                <a:spLocks/>
              </p:cNvSpPr>
              <p:nvPr/>
            </p:nvSpPr>
            <p:spPr bwMode="auto">
              <a:xfrm>
                <a:off x="2255"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318" name="Group 260"/>
              <p:cNvGrpSpPr>
                <a:grpSpLocks/>
              </p:cNvGrpSpPr>
              <p:nvPr/>
            </p:nvGrpSpPr>
            <p:grpSpPr bwMode="auto">
              <a:xfrm>
                <a:off x="1952" y="3591"/>
                <a:ext cx="295" cy="1"/>
                <a:chOff x="1952" y="3591"/>
                <a:chExt cx="295" cy="1"/>
              </a:xfrm>
            </p:grpSpPr>
            <p:sp>
              <p:nvSpPr>
                <p:cNvPr id="184319" name="Line 261"/>
                <p:cNvSpPr>
                  <a:spLocks noChangeShapeType="1"/>
                </p:cNvSpPr>
                <p:nvPr/>
              </p:nvSpPr>
              <p:spPr bwMode="auto">
                <a:xfrm>
                  <a:off x="1952"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20" name="Line 262"/>
                <p:cNvSpPr>
                  <a:spLocks noChangeShapeType="1"/>
                </p:cNvSpPr>
                <p:nvPr/>
              </p:nvSpPr>
              <p:spPr bwMode="auto">
                <a:xfrm>
                  <a:off x="2008" y="359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21" name="Line 263"/>
                <p:cNvSpPr>
                  <a:spLocks noChangeShapeType="1"/>
                </p:cNvSpPr>
                <p:nvPr/>
              </p:nvSpPr>
              <p:spPr bwMode="auto">
                <a:xfrm>
                  <a:off x="2063"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22" name="Line 264"/>
                <p:cNvSpPr>
                  <a:spLocks noChangeShapeType="1"/>
                </p:cNvSpPr>
                <p:nvPr/>
              </p:nvSpPr>
              <p:spPr bwMode="auto">
                <a:xfrm>
                  <a:off x="2119"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23" name="Line 265"/>
                <p:cNvSpPr>
                  <a:spLocks noChangeShapeType="1"/>
                </p:cNvSpPr>
                <p:nvPr/>
              </p:nvSpPr>
              <p:spPr bwMode="auto">
                <a:xfrm>
                  <a:off x="2175"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24" name="Line 266"/>
                <p:cNvSpPr>
                  <a:spLocks noChangeShapeType="1"/>
                </p:cNvSpPr>
                <p:nvPr/>
              </p:nvSpPr>
              <p:spPr bwMode="auto">
                <a:xfrm>
                  <a:off x="2231" y="359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59" name="Group 267"/>
            <p:cNvGrpSpPr>
              <a:grpSpLocks/>
            </p:cNvGrpSpPr>
            <p:nvPr/>
          </p:nvGrpSpPr>
          <p:grpSpPr bwMode="auto">
            <a:xfrm>
              <a:off x="2407" y="3567"/>
              <a:ext cx="415" cy="56"/>
              <a:chOff x="2407" y="3567"/>
              <a:chExt cx="415" cy="56"/>
            </a:xfrm>
          </p:grpSpPr>
          <p:sp>
            <p:nvSpPr>
              <p:cNvPr id="184309" name="Freeform 268"/>
              <p:cNvSpPr>
                <a:spLocks/>
              </p:cNvSpPr>
              <p:nvPr/>
            </p:nvSpPr>
            <p:spPr bwMode="auto">
              <a:xfrm>
                <a:off x="2710"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310" name="Group 269"/>
              <p:cNvGrpSpPr>
                <a:grpSpLocks/>
              </p:cNvGrpSpPr>
              <p:nvPr/>
            </p:nvGrpSpPr>
            <p:grpSpPr bwMode="auto">
              <a:xfrm>
                <a:off x="2407" y="3591"/>
                <a:ext cx="295" cy="1"/>
                <a:chOff x="2407" y="3591"/>
                <a:chExt cx="295" cy="1"/>
              </a:xfrm>
            </p:grpSpPr>
            <p:sp>
              <p:nvSpPr>
                <p:cNvPr id="184311" name="Line 270"/>
                <p:cNvSpPr>
                  <a:spLocks noChangeShapeType="1"/>
                </p:cNvSpPr>
                <p:nvPr/>
              </p:nvSpPr>
              <p:spPr bwMode="auto">
                <a:xfrm>
                  <a:off x="2407"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12" name="Line 271"/>
                <p:cNvSpPr>
                  <a:spLocks noChangeShapeType="1"/>
                </p:cNvSpPr>
                <p:nvPr/>
              </p:nvSpPr>
              <p:spPr bwMode="auto">
                <a:xfrm>
                  <a:off x="2463"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13" name="Line 272"/>
                <p:cNvSpPr>
                  <a:spLocks noChangeShapeType="1"/>
                </p:cNvSpPr>
                <p:nvPr/>
              </p:nvSpPr>
              <p:spPr bwMode="auto">
                <a:xfrm>
                  <a:off x="2518"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14" name="Line 273"/>
                <p:cNvSpPr>
                  <a:spLocks noChangeShapeType="1"/>
                </p:cNvSpPr>
                <p:nvPr/>
              </p:nvSpPr>
              <p:spPr bwMode="auto">
                <a:xfrm>
                  <a:off x="2574"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15" name="Line 274"/>
                <p:cNvSpPr>
                  <a:spLocks noChangeShapeType="1"/>
                </p:cNvSpPr>
                <p:nvPr/>
              </p:nvSpPr>
              <p:spPr bwMode="auto">
                <a:xfrm>
                  <a:off x="2630"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16" name="Line 275"/>
                <p:cNvSpPr>
                  <a:spLocks noChangeShapeType="1"/>
                </p:cNvSpPr>
                <p:nvPr/>
              </p:nvSpPr>
              <p:spPr bwMode="auto">
                <a:xfrm>
                  <a:off x="2686" y="359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60" name="Group 276"/>
            <p:cNvGrpSpPr>
              <a:grpSpLocks/>
            </p:cNvGrpSpPr>
            <p:nvPr/>
          </p:nvGrpSpPr>
          <p:grpSpPr bwMode="auto">
            <a:xfrm>
              <a:off x="1944" y="2690"/>
              <a:ext cx="894" cy="596"/>
              <a:chOff x="1944" y="2690"/>
              <a:chExt cx="894" cy="596"/>
            </a:xfrm>
          </p:grpSpPr>
          <p:sp>
            <p:nvSpPr>
              <p:cNvPr id="184307" name="Freeform 277"/>
              <p:cNvSpPr>
                <a:spLocks/>
              </p:cNvSpPr>
              <p:nvPr/>
            </p:nvSpPr>
            <p:spPr bwMode="auto">
              <a:xfrm>
                <a:off x="2702" y="2690"/>
                <a:ext cx="136" cy="104"/>
              </a:xfrm>
              <a:custGeom>
                <a:avLst/>
                <a:gdLst>
                  <a:gd name="T0" fmla="*/ 136 w 136"/>
                  <a:gd name="T1" fmla="*/ 0 h 104"/>
                  <a:gd name="T2" fmla="*/ 40 w 136"/>
                  <a:gd name="T3" fmla="*/ 104 h 104"/>
                  <a:gd name="T4" fmla="*/ 24 w 136"/>
                  <a:gd name="T5" fmla="*/ 72 h 104"/>
                  <a:gd name="T6" fmla="*/ 0 w 136"/>
                  <a:gd name="T7" fmla="*/ 48 h 104"/>
                  <a:gd name="T8" fmla="*/ 136 w 136"/>
                  <a:gd name="T9" fmla="*/ 0 h 104"/>
                  <a:gd name="T10" fmla="*/ 0 60000 65536"/>
                  <a:gd name="T11" fmla="*/ 0 60000 65536"/>
                  <a:gd name="T12" fmla="*/ 0 60000 65536"/>
                  <a:gd name="T13" fmla="*/ 0 60000 65536"/>
                  <a:gd name="T14" fmla="*/ 0 60000 65536"/>
                  <a:gd name="T15" fmla="*/ 0 w 136"/>
                  <a:gd name="T16" fmla="*/ 0 h 104"/>
                  <a:gd name="T17" fmla="*/ 136 w 136"/>
                  <a:gd name="T18" fmla="*/ 104 h 104"/>
                </a:gdLst>
                <a:ahLst/>
                <a:cxnLst>
                  <a:cxn ang="T10">
                    <a:pos x="T0" y="T1"/>
                  </a:cxn>
                  <a:cxn ang="T11">
                    <a:pos x="T2" y="T3"/>
                  </a:cxn>
                  <a:cxn ang="T12">
                    <a:pos x="T4" y="T5"/>
                  </a:cxn>
                  <a:cxn ang="T13">
                    <a:pos x="T6" y="T7"/>
                  </a:cxn>
                  <a:cxn ang="T14">
                    <a:pos x="T8" y="T9"/>
                  </a:cxn>
                </a:cxnLst>
                <a:rect l="T15" t="T16" r="T17" b="T18"/>
                <a:pathLst>
                  <a:path w="136" h="104">
                    <a:moveTo>
                      <a:pt x="136" y="0"/>
                    </a:moveTo>
                    <a:lnTo>
                      <a:pt x="40" y="104"/>
                    </a:lnTo>
                    <a:lnTo>
                      <a:pt x="24" y="72"/>
                    </a:lnTo>
                    <a:lnTo>
                      <a:pt x="0" y="48"/>
                    </a:lnTo>
                    <a:lnTo>
                      <a:pt x="136" y="0"/>
                    </a:lnTo>
                    <a:close/>
                  </a:path>
                </a:pathLst>
              </a:custGeom>
              <a:solidFill>
                <a:schemeClr val="bg2"/>
              </a:solidFill>
              <a:ln w="9525">
                <a:solidFill>
                  <a:schemeClr val="bg2"/>
                </a:solidFill>
                <a:round/>
                <a:headEnd/>
                <a:tailEnd/>
              </a:ln>
            </p:spPr>
            <p:txBody>
              <a:bodyPr/>
              <a:lstStyle/>
              <a:p>
                <a:endParaRPr lang="en-US"/>
              </a:p>
            </p:txBody>
          </p:sp>
          <p:sp>
            <p:nvSpPr>
              <p:cNvPr id="184308" name="Line 278"/>
              <p:cNvSpPr>
                <a:spLocks noChangeShapeType="1"/>
              </p:cNvSpPr>
              <p:nvPr/>
            </p:nvSpPr>
            <p:spPr bwMode="auto">
              <a:xfrm flipV="1">
                <a:off x="1944" y="2758"/>
                <a:ext cx="790" cy="528"/>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61" name="Group 279"/>
            <p:cNvGrpSpPr>
              <a:grpSpLocks/>
            </p:cNvGrpSpPr>
            <p:nvPr/>
          </p:nvGrpSpPr>
          <p:grpSpPr bwMode="auto">
            <a:xfrm>
              <a:off x="1952" y="2376"/>
              <a:ext cx="886" cy="290"/>
              <a:chOff x="1952" y="2376"/>
              <a:chExt cx="886" cy="290"/>
            </a:xfrm>
          </p:grpSpPr>
          <p:sp>
            <p:nvSpPr>
              <p:cNvPr id="184305" name="Freeform 280"/>
              <p:cNvSpPr>
                <a:spLocks/>
              </p:cNvSpPr>
              <p:nvPr/>
            </p:nvSpPr>
            <p:spPr bwMode="auto">
              <a:xfrm>
                <a:off x="2702" y="2586"/>
                <a:ext cx="136" cy="80"/>
              </a:xfrm>
              <a:custGeom>
                <a:avLst/>
                <a:gdLst>
                  <a:gd name="T0" fmla="*/ 136 w 136"/>
                  <a:gd name="T1" fmla="*/ 80 h 80"/>
                  <a:gd name="T2" fmla="*/ 0 w 136"/>
                  <a:gd name="T3" fmla="*/ 64 h 80"/>
                  <a:gd name="T4" fmla="*/ 8 w 136"/>
                  <a:gd name="T5" fmla="*/ 32 h 80"/>
                  <a:gd name="T6" fmla="*/ 16 w 136"/>
                  <a:gd name="T7" fmla="*/ 0 h 80"/>
                  <a:gd name="T8" fmla="*/ 136 w 136"/>
                  <a:gd name="T9" fmla="*/ 80 h 80"/>
                  <a:gd name="T10" fmla="*/ 0 60000 65536"/>
                  <a:gd name="T11" fmla="*/ 0 60000 65536"/>
                  <a:gd name="T12" fmla="*/ 0 60000 65536"/>
                  <a:gd name="T13" fmla="*/ 0 60000 65536"/>
                  <a:gd name="T14" fmla="*/ 0 60000 65536"/>
                  <a:gd name="T15" fmla="*/ 0 w 136"/>
                  <a:gd name="T16" fmla="*/ 0 h 80"/>
                  <a:gd name="T17" fmla="*/ 136 w 136"/>
                  <a:gd name="T18" fmla="*/ 80 h 80"/>
                </a:gdLst>
                <a:ahLst/>
                <a:cxnLst>
                  <a:cxn ang="T10">
                    <a:pos x="T0" y="T1"/>
                  </a:cxn>
                  <a:cxn ang="T11">
                    <a:pos x="T2" y="T3"/>
                  </a:cxn>
                  <a:cxn ang="T12">
                    <a:pos x="T4" y="T5"/>
                  </a:cxn>
                  <a:cxn ang="T13">
                    <a:pos x="T6" y="T7"/>
                  </a:cxn>
                  <a:cxn ang="T14">
                    <a:pos x="T8" y="T9"/>
                  </a:cxn>
                </a:cxnLst>
                <a:rect l="T15" t="T16" r="T17" b="T18"/>
                <a:pathLst>
                  <a:path w="136" h="80">
                    <a:moveTo>
                      <a:pt x="136" y="80"/>
                    </a:moveTo>
                    <a:lnTo>
                      <a:pt x="0" y="64"/>
                    </a:lnTo>
                    <a:lnTo>
                      <a:pt x="8" y="32"/>
                    </a:lnTo>
                    <a:lnTo>
                      <a:pt x="16" y="0"/>
                    </a:lnTo>
                    <a:lnTo>
                      <a:pt x="136" y="80"/>
                    </a:lnTo>
                    <a:close/>
                  </a:path>
                </a:pathLst>
              </a:custGeom>
              <a:solidFill>
                <a:schemeClr val="bg2"/>
              </a:solidFill>
              <a:ln w="9525">
                <a:solidFill>
                  <a:schemeClr val="bg2"/>
                </a:solidFill>
                <a:round/>
                <a:headEnd/>
                <a:tailEnd/>
              </a:ln>
            </p:spPr>
            <p:txBody>
              <a:bodyPr/>
              <a:lstStyle/>
              <a:p>
                <a:endParaRPr lang="en-US"/>
              </a:p>
            </p:txBody>
          </p:sp>
          <p:sp>
            <p:nvSpPr>
              <p:cNvPr id="184306" name="Line 281"/>
              <p:cNvSpPr>
                <a:spLocks noChangeShapeType="1"/>
              </p:cNvSpPr>
              <p:nvPr/>
            </p:nvSpPr>
            <p:spPr bwMode="auto">
              <a:xfrm>
                <a:off x="1952" y="2376"/>
                <a:ext cx="766"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62" name="Group 282"/>
            <p:cNvGrpSpPr>
              <a:grpSpLocks/>
            </p:cNvGrpSpPr>
            <p:nvPr/>
          </p:nvGrpSpPr>
          <p:grpSpPr bwMode="auto">
            <a:xfrm>
              <a:off x="1481" y="2084"/>
              <a:ext cx="1373" cy="1507"/>
              <a:chOff x="1481" y="2084"/>
              <a:chExt cx="1373" cy="1507"/>
            </a:xfrm>
          </p:grpSpPr>
          <p:sp>
            <p:nvSpPr>
              <p:cNvPr id="184303" name="Freeform 283"/>
              <p:cNvSpPr>
                <a:spLocks/>
              </p:cNvSpPr>
              <p:nvPr/>
            </p:nvSpPr>
            <p:spPr bwMode="auto">
              <a:xfrm>
                <a:off x="2742" y="2084"/>
                <a:ext cx="112" cy="119"/>
              </a:xfrm>
              <a:custGeom>
                <a:avLst/>
                <a:gdLst>
                  <a:gd name="T0" fmla="*/ 112 w 112"/>
                  <a:gd name="T1" fmla="*/ 0 h 119"/>
                  <a:gd name="T2" fmla="*/ 48 w 112"/>
                  <a:gd name="T3" fmla="*/ 119 h 119"/>
                  <a:gd name="T4" fmla="*/ 24 w 112"/>
                  <a:gd name="T5" fmla="*/ 96 h 119"/>
                  <a:gd name="T6" fmla="*/ 0 w 112"/>
                  <a:gd name="T7" fmla="*/ 72 h 119"/>
                  <a:gd name="T8" fmla="*/ 112 w 112"/>
                  <a:gd name="T9" fmla="*/ 0 h 119"/>
                  <a:gd name="T10" fmla="*/ 0 60000 65536"/>
                  <a:gd name="T11" fmla="*/ 0 60000 65536"/>
                  <a:gd name="T12" fmla="*/ 0 60000 65536"/>
                  <a:gd name="T13" fmla="*/ 0 60000 65536"/>
                  <a:gd name="T14" fmla="*/ 0 60000 65536"/>
                  <a:gd name="T15" fmla="*/ 0 w 112"/>
                  <a:gd name="T16" fmla="*/ 0 h 119"/>
                  <a:gd name="T17" fmla="*/ 112 w 112"/>
                  <a:gd name="T18" fmla="*/ 119 h 119"/>
                </a:gdLst>
                <a:ahLst/>
                <a:cxnLst>
                  <a:cxn ang="T10">
                    <a:pos x="T0" y="T1"/>
                  </a:cxn>
                  <a:cxn ang="T11">
                    <a:pos x="T2" y="T3"/>
                  </a:cxn>
                  <a:cxn ang="T12">
                    <a:pos x="T4" y="T5"/>
                  </a:cxn>
                  <a:cxn ang="T13">
                    <a:pos x="T6" y="T7"/>
                  </a:cxn>
                  <a:cxn ang="T14">
                    <a:pos x="T8" y="T9"/>
                  </a:cxn>
                </a:cxnLst>
                <a:rect l="T15" t="T16" r="T17" b="T18"/>
                <a:pathLst>
                  <a:path w="112" h="119">
                    <a:moveTo>
                      <a:pt x="112" y="0"/>
                    </a:moveTo>
                    <a:lnTo>
                      <a:pt x="48" y="119"/>
                    </a:lnTo>
                    <a:lnTo>
                      <a:pt x="24" y="96"/>
                    </a:lnTo>
                    <a:lnTo>
                      <a:pt x="0" y="72"/>
                    </a:lnTo>
                    <a:lnTo>
                      <a:pt x="112" y="0"/>
                    </a:lnTo>
                    <a:close/>
                  </a:path>
                </a:pathLst>
              </a:custGeom>
              <a:solidFill>
                <a:schemeClr val="bg2"/>
              </a:solidFill>
              <a:ln w="9525">
                <a:solidFill>
                  <a:schemeClr val="bg2"/>
                </a:solidFill>
                <a:round/>
                <a:headEnd/>
                <a:tailEnd/>
              </a:ln>
            </p:spPr>
            <p:txBody>
              <a:bodyPr/>
              <a:lstStyle/>
              <a:p>
                <a:endParaRPr lang="en-US"/>
              </a:p>
            </p:txBody>
          </p:sp>
          <p:sp>
            <p:nvSpPr>
              <p:cNvPr id="184304" name="Line 284"/>
              <p:cNvSpPr>
                <a:spLocks noChangeShapeType="1"/>
              </p:cNvSpPr>
              <p:nvPr/>
            </p:nvSpPr>
            <p:spPr bwMode="auto">
              <a:xfrm flipV="1">
                <a:off x="1481" y="2172"/>
                <a:ext cx="1291" cy="1419"/>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63" name="Group 285"/>
            <p:cNvGrpSpPr>
              <a:grpSpLocks/>
            </p:cNvGrpSpPr>
            <p:nvPr/>
          </p:nvGrpSpPr>
          <p:grpSpPr bwMode="auto">
            <a:xfrm>
              <a:off x="1944" y="2076"/>
              <a:ext cx="902" cy="885"/>
              <a:chOff x="1944" y="2076"/>
              <a:chExt cx="902" cy="885"/>
            </a:xfrm>
          </p:grpSpPr>
          <p:sp>
            <p:nvSpPr>
              <p:cNvPr id="184301" name="Freeform 286"/>
              <p:cNvSpPr>
                <a:spLocks/>
              </p:cNvSpPr>
              <p:nvPr/>
            </p:nvSpPr>
            <p:spPr bwMode="auto">
              <a:xfrm>
                <a:off x="2726" y="2850"/>
                <a:ext cx="120" cy="111"/>
              </a:xfrm>
              <a:custGeom>
                <a:avLst/>
                <a:gdLst>
                  <a:gd name="T0" fmla="*/ 120 w 120"/>
                  <a:gd name="T1" fmla="*/ 111 h 111"/>
                  <a:gd name="T2" fmla="*/ 0 w 120"/>
                  <a:gd name="T3" fmla="*/ 47 h 111"/>
                  <a:gd name="T4" fmla="*/ 24 w 120"/>
                  <a:gd name="T5" fmla="*/ 23 h 111"/>
                  <a:gd name="T6" fmla="*/ 48 w 120"/>
                  <a:gd name="T7" fmla="*/ 0 h 111"/>
                  <a:gd name="T8" fmla="*/ 120 w 120"/>
                  <a:gd name="T9" fmla="*/ 111 h 111"/>
                  <a:gd name="T10" fmla="*/ 0 60000 65536"/>
                  <a:gd name="T11" fmla="*/ 0 60000 65536"/>
                  <a:gd name="T12" fmla="*/ 0 60000 65536"/>
                  <a:gd name="T13" fmla="*/ 0 60000 65536"/>
                  <a:gd name="T14" fmla="*/ 0 60000 65536"/>
                  <a:gd name="T15" fmla="*/ 0 w 120"/>
                  <a:gd name="T16" fmla="*/ 0 h 111"/>
                  <a:gd name="T17" fmla="*/ 120 w 120"/>
                  <a:gd name="T18" fmla="*/ 111 h 111"/>
                </a:gdLst>
                <a:ahLst/>
                <a:cxnLst>
                  <a:cxn ang="T10">
                    <a:pos x="T0" y="T1"/>
                  </a:cxn>
                  <a:cxn ang="T11">
                    <a:pos x="T2" y="T3"/>
                  </a:cxn>
                  <a:cxn ang="T12">
                    <a:pos x="T4" y="T5"/>
                  </a:cxn>
                  <a:cxn ang="T13">
                    <a:pos x="T6" y="T7"/>
                  </a:cxn>
                  <a:cxn ang="T14">
                    <a:pos x="T8" y="T9"/>
                  </a:cxn>
                </a:cxnLst>
                <a:rect l="T15" t="T16" r="T17" b="T18"/>
                <a:pathLst>
                  <a:path w="120" h="111">
                    <a:moveTo>
                      <a:pt x="120" y="111"/>
                    </a:moveTo>
                    <a:lnTo>
                      <a:pt x="0" y="47"/>
                    </a:lnTo>
                    <a:lnTo>
                      <a:pt x="24" y="23"/>
                    </a:lnTo>
                    <a:lnTo>
                      <a:pt x="48" y="0"/>
                    </a:lnTo>
                    <a:lnTo>
                      <a:pt x="120" y="111"/>
                    </a:lnTo>
                    <a:close/>
                  </a:path>
                </a:pathLst>
              </a:custGeom>
              <a:solidFill>
                <a:schemeClr val="bg2"/>
              </a:solidFill>
              <a:ln w="9525">
                <a:solidFill>
                  <a:schemeClr val="bg2"/>
                </a:solidFill>
                <a:round/>
                <a:headEnd/>
                <a:tailEnd/>
              </a:ln>
            </p:spPr>
            <p:txBody>
              <a:bodyPr/>
              <a:lstStyle/>
              <a:p>
                <a:endParaRPr lang="en-US"/>
              </a:p>
            </p:txBody>
          </p:sp>
          <p:sp>
            <p:nvSpPr>
              <p:cNvPr id="184302" name="Line 287"/>
              <p:cNvSpPr>
                <a:spLocks noChangeShapeType="1"/>
              </p:cNvSpPr>
              <p:nvPr/>
            </p:nvSpPr>
            <p:spPr bwMode="auto">
              <a:xfrm>
                <a:off x="1944" y="2076"/>
                <a:ext cx="814" cy="80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64" name="Group 288"/>
            <p:cNvGrpSpPr>
              <a:grpSpLocks/>
            </p:cNvGrpSpPr>
            <p:nvPr/>
          </p:nvGrpSpPr>
          <p:grpSpPr bwMode="auto">
            <a:xfrm>
              <a:off x="1489" y="2379"/>
              <a:ext cx="902" cy="893"/>
              <a:chOff x="1489" y="2379"/>
              <a:chExt cx="902" cy="893"/>
            </a:xfrm>
          </p:grpSpPr>
          <p:sp>
            <p:nvSpPr>
              <p:cNvPr id="184299" name="Freeform 289"/>
              <p:cNvSpPr>
                <a:spLocks/>
              </p:cNvSpPr>
              <p:nvPr/>
            </p:nvSpPr>
            <p:spPr bwMode="auto">
              <a:xfrm>
                <a:off x="2271" y="3153"/>
                <a:ext cx="120" cy="119"/>
              </a:xfrm>
              <a:custGeom>
                <a:avLst/>
                <a:gdLst>
                  <a:gd name="T0" fmla="*/ 120 w 120"/>
                  <a:gd name="T1" fmla="*/ 119 h 119"/>
                  <a:gd name="T2" fmla="*/ 0 w 120"/>
                  <a:gd name="T3" fmla="*/ 48 h 119"/>
                  <a:gd name="T4" fmla="*/ 24 w 120"/>
                  <a:gd name="T5" fmla="*/ 24 h 119"/>
                  <a:gd name="T6" fmla="*/ 48 w 120"/>
                  <a:gd name="T7" fmla="*/ 0 h 119"/>
                  <a:gd name="T8" fmla="*/ 120 w 120"/>
                  <a:gd name="T9" fmla="*/ 119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120" y="119"/>
                    </a:moveTo>
                    <a:lnTo>
                      <a:pt x="0" y="48"/>
                    </a:lnTo>
                    <a:lnTo>
                      <a:pt x="24" y="24"/>
                    </a:lnTo>
                    <a:lnTo>
                      <a:pt x="48" y="0"/>
                    </a:lnTo>
                    <a:lnTo>
                      <a:pt x="120" y="119"/>
                    </a:lnTo>
                    <a:close/>
                  </a:path>
                </a:pathLst>
              </a:custGeom>
              <a:solidFill>
                <a:schemeClr val="bg2"/>
              </a:solidFill>
              <a:ln w="9525">
                <a:solidFill>
                  <a:schemeClr val="bg2"/>
                </a:solidFill>
                <a:round/>
                <a:headEnd/>
                <a:tailEnd/>
              </a:ln>
            </p:spPr>
            <p:txBody>
              <a:bodyPr/>
              <a:lstStyle/>
              <a:p>
                <a:endParaRPr lang="en-US"/>
              </a:p>
            </p:txBody>
          </p:sp>
          <p:sp>
            <p:nvSpPr>
              <p:cNvPr id="184300" name="Line 290"/>
              <p:cNvSpPr>
                <a:spLocks noChangeShapeType="1"/>
              </p:cNvSpPr>
              <p:nvPr/>
            </p:nvSpPr>
            <p:spPr bwMode="auto">
              <a:xfrm>
                <a:off x="1489" y="2379"/>
                <a:ext cx="814" cy="80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65" name="Group 291"/>
            <p:cNvGrpSpPr>
              <a:grpSpLocks/>
            </p:cNvGrpSpPr>
            <p:nvPr/>
          </p:nvGrpSpPr>
          <p:grpSpPr bwMode="auto">
            <a:xfrm>
              <a:off x="1483" y="2379"/>
              <a:ext cx="429" cy="598"/>
              <a:chOff x="1483" y="2379"/>
              <a:chExt cx="429" cy="598"/>
            </a:xfrm>
          </p:grpSpPr>
          <p:sp>
            <p:nvSpPr>
              <p:cNvPr id="184297" name="Freeform 292"/>
              <p:cNvSpPr>
                <a:spLocks/>
              </p:cNvSpPr>
              <p:nvPr/>
            </p:nvSpPr>
            <p:spPr bwMode="auto">
              <a:xfrm>
                <a:off x="1808" y="2379"/>
                <a:ext cx="104" cy="136"/>
              </a:xfrm>
              <a:custGeom>
                <a:avLst/>
                <a:gdLst>
                  <a:gd name="T0" fmla="*/ 104 w 104"/>
                  <a:gd name="T1" fmla="*/ 0 h 136"/>
                  <a:gd name="T2" fmla="*/ 56 w 104"/>
                  <a:gd name="T3" fmla="*/ 136 h 136"/>
                  <a:gd name="T4" fmla="*/ 32 w 104"/>
                  <a:gd name="T5" fmla="*/ 112 h 136"/>
                  <a:gd name="T6" fmla="*/ 0 w 104"/>
                  <a:gd name="T7" fmla="*/ 96 h 136"/>
                  <a:gd name="T8" fmla="*/ 104 w 104"/>
                  <a:gd name="T9" fmla="*/ 0 h 136"/>
                  <a:gd name="T10" fmla="*/ 0 60000 65536"/>
                  <a:gd name="T11" fmla="*/ 0 60000 65536"/>
                  <a:gd name="T12" fmla="*/ 0 60000 65536"/>
                  <a:gd name="T13" fmla="*/ 0 60000 65536"/>
                  <a:gd name="T14" fmla="*/ 0 60000 65536"/>
                  <a:gd name="T15" fmla="*/ 0 w 104"/>
                  <a:gd name="T16" fmla="*/ 0 h 136"/>
                  <a:gd name="T17" fmla="*/ 104 w 104"/>
                  <a:gd name="T18" fmla="*/ 136 h 136"/>
                </a:gdLst>
                <a:ahLst/>
                <a:cxnLst>
                  <a:cxn ang="T10">
                    <a:pos x="T0" y="T1"/>
                  </a:cxn>
                  <a:cxn ang="T11">
                    <a:pos x="T2" y="T3"/>
                  </a:cxn>
                  <a:cxn ang="T12">
                    <a:pos x="T4" y="T5"/>
                  </a:cxn>
                  <a:cxn ang="T13">
                    <a:pos x="T6" y="T7"/>
                  </a:cxn>
                  <a:cxn ang="T14">
                    <a:pos x="T8" y="T9"/>
                  </a:cxn>
                </a:cxnLst>
                <a:rect l="T15" t="T16" r="T17" b="T18"/>
                <a:pathLst>
                  <a:path w="104" h="136">
                    <a:moveTo>
                      <a:pt x="104" y="0"/>
                    </a:moveTo>
                    <a:lnTo>
                      <a:pt x="56" y="136"/>
                    </a:lnTo>
                    <a:lnTo>
                      <a:pt x="32" y="112"/>
                    </a:lnTo>
                    <a:lnTo>
                      <a:pt x="0" y="96"/>
                    </a:lnTo>
                    <a:lnTo>
                      <a:pt x="104" y="0"/>
                    </a:lnTo>
                    <a:close/>
                  </a:path>
                </a:pathLst>
              </a:custGeom>
              <a:solidFill>
                <a:schemeClr val="bg2"/>
              </a:solidFill>
              <a:ln w="9525">
                <a:solidFill>
                  <a:schemeClr val="bg2"/>
                </a:solidFill>
                <a:round/>
                <a:headEnd/>
                <a:tailEnd/>
              </a:ln>
            </p:spPr>
            <p:txBody>
              <a:bodyPr/>
              <a:lstStyle/>
              <a:p>
                <a:endParaRPr lang="en-US"/>
              </a:p>
            </p:txBody>
          </p:sp>
          <p:sp>
            <p:nvSpPr>
              <p:cNvPr id="184298" name="Line 293"/>
              <p:cNvSpPr>
                <a:spLocks noChangeShapeType="1"/>
              </p:cNvSpPr>
              <p:nvPr/>
            </p:nvSpPr>
            <p:spPr bwMode="auto">
              <a:xfrm flipV="1">
                <a:off x="1483" y="2483"/>
                <a:ext cx="362" cy="49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66" name="Group 294"/>
            <p:cNvGrpSpPr>
              <a:grpSpLocks/>
            </p:cNvGrpSpPr>
            <p:nvPr/>
          </p:nvGrpSpPr>
          <p:grpSpPr bwMode="auto">
            <a:xfrm>
              <a:off x="1936" y="2379"/>
              <a:ext cx="894" cy="604"/>
              <a:chOff x="1936" y="2379"/>
              <a:chExt cx="894" cy="604"/>
            </a:xfrm>
          </p:grpSpPr>
          <p:sp>
            <p:nvSpPr>
              <p:cNvPr id="184295" name="Freeform 295"/>
              <p:cNvSpPr>
                <a:spLocks/>
              </p:cNvSpPr>
              <p:nvPr/>
            </p:nvSpPr>
            <p:spPr bwMode="auto">
              <a:xfrm>
                <a:off x="2702" y="2379"/>
                <a:ext cx="128" cy="104"/>
              </a:xfrm>
              <a:custGeom>
                <a:avLst/>
                <a:gdLst>
                  <a:gd name="T0" fmla="*/ 128 w 128"/>
                  <a:gd name="T1" fmla="*/ 0 h 104"/>
                  <a:gd name="T2" fmla="*/ 40 w 128"/>
                  <a:gd name="T3" fmla="*/ 104 h 104"/>
                  <a:gd name="T4" fmla="*/ 16 w 128"/>
                  <a:gd name="T5" fmla="*/ 80 h 104"/>
                  <a:gd name="T6" fmla="*/ 0 w 128"/>
                  <a:gd name="T7" fmla="*/ 48 h 104"/>
                  <a:gd name="T8" fmla="*/ 128 w 128"/>
                  <a:gd name="T9" fmla="*/ 0 h 104"/>
                  <a:gd name="T10" fmla="*/ 0 60000 65536"/>
                  <a:gd name="T11" fmla="*/ 0 60000 65536"/>
                  <a:gd name="T12" fmla="*/ 0 60000 65536"/>
                  <a:gd name="T13" fmla="*/ 0 60000 65536"/>
                  <a:gd name="T14" fmla="*/ 0 60000 65536"/>
                  <a:gd name="T15" fmla="*/ 0 w 128"/>
                  <a:gd name="T16" fmla="*/ 0 h 104"/>
                  <a:gd name="T17" fmla="*/ 128 w 128"/>
                  <a:gd name="T18" fmla="*/ 104 h 104"/>
                </a:gdLst>
                <a:ahLst/>
                <a:cxnLst>
                  <a:cxn ang="T10">
                    <a:pos x="T0" y="T1"/>
                  </a:cxn>
                  <a:cxn ang="T11">
                    <a:pos x="T2" y="T3"/>
                  </a:cxn>
                  <a:cxn ang="T12">
                    <a:pos x="T4" y="T5"/>
                  </a:cxn>
                  <a:cxn ang="T13">
                    <a:pos x="T6" y="T7"/>
                  </a:cxn>
                  <a:cxn ang="T14">
                    <a:pos x="T8" y="T9"/>
                  </a:cxn>
                </a:cxnLst>
                <a:rect l="T15" t="T16" r="T17" b="T18"/>
                <a:pathLst>
                  <a:path w="128" h="104">
                    <a:moveTo>
                      <a:pt x="128" y="0"/>
                    </a:moveTo>
                    <a:lnTo>
                      <a:pt x="40" y="104"/>
                    </a:lnTo>
                    <a:lnTo>
                      <a:pt x="16" y="80"/>
                    </a:lnTo>
                    <a:lnTo>
                      <a:pt x="0" y="48"/>
                    </a:lnTo>
                    <a:lnTo>
                      <a:pt x="128" y="0"/>
                    </a:lnTo>
                    <a:close/>
                  </a:path>
                </a:pathLst>
              </a:custGeom>
              <a:solidFill>
                <a:schemeClr val="bg2"/>
              </a:solidFill>
              <a:ln w="9525">
                <a:solidFill>
                  <a:schemeClr val="bg2"/>
                </a:solidFill>
                <a:round/>
                <a:headEnd/>
                <a:tailEnd/>
              </a:ln>
            </p:spPr>
            <p:txBody>
              <a:bodyPr/>
              <a:lstStyle/>
              <a:p>
                <a:endParaRPr lang="en-US"/>
              </a:p>
            </p:txBody>
          </p:sp>
          <p:sp>
            <p:nvSpPr>
              <p:cNvPr id="184296" name="Line 296"/>
              <p:cNvSpPr>
                <a:spLocks noChangeShapeType="1"/>
              </p:cNvSpPr>
              <p:nvPr/>
            </p:nvSpPr>
            <p:spPr bwMode="auto">
              <a:xfrm flipV="1">
                <a:off x="1936" y="2455"/>
                <a:ext cx="790" cy="528"/>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67" name="Group 297"/>
            <p:cNvGrpSpPr>
              <a:grpSpLocks/>
            </p:cNvGrpSpPr>
            <p:nvPr/>
          </p:nvGrpSpPr>
          <p:grpSpPr bwMode="auto">
            <a:xfrm>
              <a:off x="1952" y="2076"/>
              <a:ext cx="886" cy="290"/>
              <a:chOff x="1952" y="2076"/>
              <a:chExt cx="886" cy="290"/>
            </a:xfrm>
          </p:grpSpPr>
          <p:sp>
            <p:nvSpPr>
              <p:cNvPr id="184293" name="Freeform 298"/>
              <p:cNvSpPr>
                <a:spLocks/>
              </p:cNvSpPr>
              <p:nvPr/>
            </p:nvSpPr>
            <p:spPr bwMode="auto">
              <a:xfrm>
                <a:off x="2702" y="2076"/>
                <a:ext cx="136" cy="72"/>
              </a:xfrm>
              <a:custGeom>
                <a:avLst/>
                <a:gdLst>
                  <a:gd name="T0" fmla="*/ 136 w 136"/>
                  <a:gd name="T1" fmla="*/ 0 h 72"/>
                  <a:gd name="T2" fmla="*/ 16 w 136"/>
                  <a:gd name="T3" fmla="*/ 72 h 72"/>
                  <a:gd name="T4" fmla="*/ 8 w 136"/>
                  <a:gd name="T5" fmla="*/ 40 h 72"/>
                  <a:gd name="T6" fmla="*/ 0 w 136"/>
                  <a:gd name="T7" fmla="*/ 8 h 72"/>
                  <a:gd name="T8" fmla="*/ 136 w 136"/>
                  <a:gd name="T9" fmla="*/ 0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0"/>
                    </a:moveTo>
                    <a:lnTo>
                      <a:pt x="16" y="72"/>
                    </a:lnTo>
                    <a:lnTo>
                      <a:pt x="8" y="40"/>
                    </a:lnTo>
                    <a:lnTo>
                      <a:pt x="0" y="8"/>
                    </a:lnTo>
                    <a:lnTo>
                      <a:pt x="136" y="0"/>
                    </a:lnTo>
                    <a:close/>
                  </a:path>
                </a:pathLst>
              </a:custGeom>
              <a:solidFill>
                <a:schemeClr val="bg2"/>
              </a:solidFill>
              <a:ln w="9525">
                <a:solidFill>
                  <a:schemeClr val="bg2"/>
                </a:solidFill>
                <a:round/>
                <a:headEnd/>
                <a:tailEnd/>
              </a:ln>
            </p:spPr>
            <p:txBody>
              <a:bodyPr/>
              <a:lstStyle/>
              <a:p>
                <a:endParaRPr lang="en-US"/>
              </a:p>
            </p:txBody>
          </p:sp>
          <p:sp>
            <p:nvSpPr>
              <p:cNvPr id="184294" name="Line 299"/>
              <p:cNvSpPr>
                <a:spLocks noChangeShapeType="1"/>
              </p:cNvSpPr>
              <p:nvPr/>
            </p:nvSpPr>
            <p:spPr bwMode="auto">
              <a:xfrm flipV="1">
                <a:off x="1952" y="2114"/>
                <a:ext cx="766" cy="25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68" name="Group 300"/>
            <p:cNvGrpSpPr>
              <a:grpSpLocks/>
            </p:cNvGrpSpPr>
            <p:nvPr/>
          </p:nvGrpSpPr>
          <p:grpSpPr bwMode="auto">
            <a:xfrm>
              <a:off x="1481" y="1769"/>
              <a:ext cx="894" cy="283"/>
              <a:chOff x="1481" y="1769"/>
              <a:chExt cx="894" cy="283"/>
            </a:xfrm>
          </p:grpSpPr>
          <p:sp>
            <p:nvSpPr>
              <p:cNvPr id="184291" name="Freeform 301"/>
              <p:cNvSpPr>
                <a:spLocks/>
              </p:cNvSpPr>
              <p:nvPr/>
            </p:nvSpPr>
            <p:spPr bwMode="auto">
              <a:xfrm>
                <a:off x="2231" y="1980"/>
                <a:ext cx="144" cy="72"/>
              </a:xfrm>
              <a:custGeom>
                <a:avLst/>
                <a:gdLst>
                  <a:gd name="T0" fmla="*/ 144 w 144"/>
                  <a:gd name="T1" fmla="*/ 72 h 72"/>
                  <a:gd name="T2" fmla="*/ 0 w 144"/>
                  <a:gd name="T3" fmla="*/ 64 h 72"/>
                  <a:gd name="T4" fmla="*/ 16 w 144"/>
                  <a:gd name="T5" fmla="*/ 32 h 72"/>
                  <a:gd name="T6" fmla="*/ 24 w 144"/>
                  <a:gd name="T7" fmla="*/ 0 h 72"/>
                  <a:gd name="T8" fmla="*/ 144 w 144"/>
                  <a:gd name="T9" fmla="*/ 72 h 72"/>
                  <a:gd name="T10" fmla="*/ 0 60000 65536"/>
                  <a:gd name="T11" fmla="*/ 0 60000 65536"/>
                  <a:gd name="T12" fmla="*/ 0 60000 65536"/>
                  <a:gd name="T13" fmla="*/ 0 60000 65536"/>
                  <a:gd name="T14" fmla="*/ 0 60000 65536"/>
                  <a:gd name="T15" fmla="*/ 0 w 144"/>
                  <a:gd name="T16" fmla="*/ 0 h 72"/>
                  <a:gd name="T17" fmla="*/ 144 w 144"/>
                  <a:gd name="T18" fmla="*/ 72 h 72"/>
                </a:gdLst>
                <a:ahLst/>
                <a:cxnLst>
                  <a:cxn ang="T10">
                    <a:pos x="T0" y="T1"/>
                  </a:cxn>
                  <a:cxn ang="T11">
                    <a:pos x="T2" y="T3"/>
                  </a:cxn>
                  <a:cxn ang="T12">
                    <a:pos x="T4" y="T5"/>
                  </a:cxn>
                  <a:cxn ang="T13">
                    <a:pos x="T6" y="T7"/>
                  </a:cxn>
                  <a:cxn ang="T14">
                    <a:pos x="T8" y="T9"/>
                  </a:cxn>
                </a:cxnLst>
                <a:rect l="T15" t="T16" r="T17" b="T18"/>
                <a:pathLst>
                  <a:path w="144" h="72">
                    <a:moveTo>
                      <a:pt x="144" y="72"/>
                    </a:moveTo>
                    <a:lnTo>
                      <a:pt x="0" y="64"/>
                    </a:lnTo>
                    <a:lnTo>
                      <a:pt x="16" y="32"/>
                    </a:lnTo>
                    <a:lnTo>
                      <a:pt x="24" y="0"/>
                    </a:lnTo>
                    <a:lnTo>
                      <a:pt x="144" y="72"/>
                    </a:lnTo>
                    <a:close/>
                  </a:path>
                </a:pathLst>
              </a:custGeom>
              <a:solidFill>
                <a:schemeClr val="bg2"/>
              </a:solidFill>
              <a:ln w="9525">
                <a:solidFill>
                  <a:schemeClr val="bg2"/>
                </a:solidFill>
                <a:round/>
                <a:headEnd/>
                <a:tailEnd/>
              </a:ln>
            </p:spPr>
            <p:txBody>
              <a:bodyPr/>
              <a:lstStyle/>
              <a:p>
                <a:endParaRPr lang="en-US"/>
              </a:p>
            </p:txBody>
          </p:sp>
          <p:sp>
            <p:nvSpPr>
              <p:cNvPr id="184292" name="Line 302"/>
              <p:cNvSpPr>
                <a:spLocks noChangeShapeType="1"/>
              </p:cNvSpPr>
              <p:nvPr/>
            </p:nvSpPr>
            <p:spPr bwMode="auto">
              <a:xfrm>
                <a:off x="1481" y="1769"/>
                <a:ext cx="774"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3369" name="Oval 303"/>
            <p:cNvSpPr>
              <a:spLocks noChangeArrowheads="1"/>
            </p:cNvSpPr>
            <p:nvPr/>
          </p:nvSpPr>
          <p:spPr bwMode="auto">
            <a:xfrm>
              <a:off x="1457" y="1741"/>
              <a:ext cx="32" cy="40"/>
            </a:xfrm>
            <a:prstGeom prst="ellipse">
              <a:avLst/>
            </a:prstGeom>
            <a:solidFill>
              <a:schemeClr val="bg2"/>
            </a:solidFill>
            <a:ln w="9525">
              <a:solidFill>
                <a:schemeClr val="bg2"/>
              </a:solidFill>
              <a:round/>
              <a:headEnd/>
              <a:tailEnd/>
            </a:ln>
          </p:spPr>
          <p:txBody>
            <a:bodyPr/>
            <a:lstStyle/>
            <a:p>
              <a:endParaRPr lang="en-US"/>
            </a:p>
          </p:txBody>
        </p:sp>
        <p:sp>
          <p:nvSpPr>
            <p:cNvPr id="183370" name="Oval 304"/>
            <p:cNvSpPr>
              <a:spLocks noChangeArrowheads="1"/>
            </p:cNvSpPr>
            <p:nvPr/>
          </p:nvSpPr>
          <p:spPr bwMode="auto">
            <a:xfrm>
              <a:off x="1457" y="1741"/>
              <a:ext cx="32" cy="40"/>
            </a:xfrm>
            <a:prstGeom prst="ellipse">
              <a:avLst/>
            </a:prstGeom>
            <a:solidFill>
              <a:schemeClr val="bg2"/>
            </a:solidFill>
            <a:ln w="25400">
              <a:solidFill>
                <a:schemeClr val="bg2"/>
              </a:solidFill>
              <a:round/>
              <a:headEnd/>
              <a:tailEnd/>
            </a:ln>
          </p:spPr>
          <p:txBody>
            <a:bodyPr/>
            <a:lstStyle/>
            <a:p>
              <a:endParaRPr lang="en-US"/>
            </a:p>
          </p:txBody>
        </p:sp>
        <p:sp>
          <p:nvSpPr>
            <p:cNvPr id="183371" name="Oval 305"/>
            <p:cNvSpPr>
              <a:spLocks noChangeArrowheads="1"/>
            </p:cNvSpPr>
            <p:nvPr/>
          </p:nvSpPr>
          <p:spPr bwMode="auto">
            <a:xfrm>
              <a:off x="1457" y="2044"/>
              <a:ext cx="40" cy="40"/>
            </a:xfrm>
            <a:prstGeom prst="ellipse">
              <a:avLst/>
            </a:prstGeom>
            <a:solidFill>
              <a:schemeClr val="bg2"/>
            </a:solidFill>
            <a:ln w="9525">
              <a:solidFill>
                <a:schemeClr val="bg2"/>
              </a:solidFill>
              <a:round/>
              <a:headEnd/>
              <a:tailEnd/>
            </a:ln>
          </p:spPr>
          <p:txBody>
            <a:bodyPr/>
            <a:lstStyle/>
            <a:p>
              <a:endParaRPr lang="en-US"/>
            </a:p>
          </p:txBody>
        </p:sp>
        <p:sp>
          <p:nvSpPr>
            <p:cNvPr id="183372" name="Oval 306"/>
            <p:cNvSpPr>
              <a:spLocks noChangeArrowheads="1"/>
            </p:cNvSpPr>
            <p:nvPr/>
          </p:nvSpPr>
          <p:spPr bwMode="auto">
            <a:xfrm>
              <a:off x="1457" y="2044"/>
              <a:ext cx="40" cy="40"/>
            </a:xfrm>
            <a:prstGeom prst="ellipse">
              <a:avLst/>
            </a:prstGeom>
            <a:solidFill>
              <a:schemeClr val="bg2"/>
            </a:solidFill>
            <a:ln w="25400">
              <a:solidFill>
                <a:schemeClr val="bg2"/>
              </a:solidFill>
              <a:round/>
              <a:headEnd/>
              <a:tailEnd/>
            </a:ln>
          </p:spPr>
          <p:txBody>
            <a:bodyPr/>
            <a:lstStyle/>
            <a:p>
              <a:endParaRPr lang="en-US"/>
            </a:p>
          </p:txBody>
        </p:sp>
        <p:sp>
          <p:nvSpPr>
            <p:cNvPr id="183373" name="Oval 307"/>
            <p:cNvSpPr>
              <a:spLocks noChangeArrowheads="1"/>
            </p:cNvSpPr>
            <p:nvPr/>
          </p:nvSpPr>
          <p:spPr bwMode="auto">
            <a:xfrm>
              <a:off x="1457" y="2355"/>
              <a:ext cx="40" cy="32"/>
            </a:xfrm>
            <a:prstGeom prst="ellipse">
              <a:avLst/>
            </a:prstGeom>
            <a:solidFill>
              <a:schemeClr val="bg2"/>
            </a:solidFill>
            <a:ln w="9525">
              <a:solidFill>
                <a:schemeClr val="bg2"/>
              </a:solidFill>
              <a:round/>
              <a:headEnd/>
              <a:tailEnd/>
            </a:ln>
          </p:spPr>
          <p:txBody>
            <a:bodyPr/>
            <a:lstStyle/>
            <a:p>
              <a:endParaRPr lang="en-US"/>
            </a:p>
          </p:txBody>
        </p:sp>
        <p:sp>
          <p:nvSpPr>
            <p:cNvPr id="183374" name="Oval 308"/>
            <p:cNvSpPr>
              <a:spLocks noChangeArrowheads="1"/>
            </p:cNvSpPr>
            <p:nvPr/>
          </p:nvSpPr>
          <p:spPr bwMode="auto">
            <a:xfrm>
              <a:off x="1457" y="2355"/>
              <a:ext cx="40" cy="32"/>
            </a:xfrm>
            <a:prstGeom prst="ellipse">
              <a:avLst/>
            </a:prstGeom>
            <a:solidFill>
              <a:schemeClr val="bg2"/>
            </a:solidFill>
            <a:ln w="25400">
              <a:solidFill>
                <a:schemeClr val="bg2"/>
              </a:solidFill>
              <a:round/>
              <a:headEnd/>
              <a:tailEnd/>
            </a:ln>
          </p:spPr>
          <p:txBody>
            <a:bodyPr/>
            <a:lstStyle/>
            <a:p>
              <a:endParaRPr lang="en-US"/>
            </a:p>
          </p:txBody>
        </p:sp>
        <p:sp>
          <p:nvSpPr>
            <p:cNvPr id="183375" name="Oval 309"/>
            <p:cNvSpPr>
              <a:spLocks noChangeArrowheads="1"/>
            </p:cNvSpPr>
            <p:nvPr/>
          </p:nvSpPr>
          <p:spPr bwMode="auto">
            <a:xfrm>
              <a:off x="1457" y="2658"/>
              <a:ext cx="32" cy="32"/>
            </a:xfrm>
            <a:prstGeom prst="ellipse">
              <a:avLst/>
            </a:prstGeom>
            <a:solidFill>
              <a:schemeClr val="bg2"/>
            </a:solidFill>
            <a:ln w="9525">
              <a:solidFill>
                <a:schemeClr val="bg2"/>
              </a:solidFill>
              <a:round/>
              <a:headEnd/>
              <a:tailEnd/>
            </a:ln>
          </p:spPr>
          <p:txBody>
            <a:bodyPr/>
            <a:lstStyle/>
            <a:p>
              <a:endParaRPr lang="en-US"/>
            </a:p>
          </p:txBody>
        </p:sp>
        <p:sp>
          <p:nvSpPr>
            <p:cNvPr id="183376" name="Oval 310"/>
            <p:cNvSpPr>
              <a:spLocks noChangeArrowheads="1"/>
            </p:cNvSpPr>
            <p:nvPr/>
          </p:nvSpPr>
          <p:spPr bwMode="auto">
            <a:xfrm>
              <a:off x="1457" y="2658"/>
              <a:ext cx="32" cy="32"/>
            </a:xfrm>
            <a:prstGeom prst="ellipse">
              <a:avLst/>
            </a:prstGeom>
            <a:solidFill>
              <a:schemeClr val="bg2"/>
            </a:solidFill>
            <a:ln w="25400">
              <a:solidFill>
                <a:schemeClr val="bg2"/>
              </a:solidFill>
              <a:round/>
              <a:headEnd/>
              <a:tailEnd/>
            </a:ln>
          </p:spPr>
          <p:txBody>
            <a:bodyPr/>
            <a:lstStyle/>
            <a:p>
              <a:endParaRPr lang="en-US"/>
            </a:p>
          </p:txBody>
        </p:sp>
        <p:sp>
          <p:nvSpPr>
            <p:cNvPr id="183377" name="Oval 311"/>
            <p:cNvSpPr>
              <a:spLocks noChangeArrowheads="1"/>
            </p:cNvSpPr>
            <p:nvPr/>
          </p:nvSpPr>
          <p:spPr bwMode="auto">
            <a:xfrm>
              <a:off x="1449" y="2969"/>
              <a:ext cx="40" cy="32"/>
            </a:xfrm>
            <a:prstGeom prst="ellipse">
              <a:avLst/>
            </a:prstGeom>
            <a:solidFill>
              <a:schemeClr val="bg2"/>
            </a:solidFill>
            <a:ln w="9525">
              <a:solidFill>
                <a:schemeClr val="bg2"/>
              </a:solidFill>
              <a:round/>
              <a:headEnd/>
              <a:tailEnd/>
            </a:ln>
          </p:spPr>
          <p:txBody>
            <a:bodyPr/>
            <a:lstStyle/>
            <a:p>
              <a:endParaRPr lang="en-US"/>
            </a:p>
          </p:txBody>
        </p:sp>
        <p:sp>
          <p:nvSpPr>
            <p:cNvPr id="183378" name="Oval 312"/>
            <p:cNvSpPr>
              <a:spLocks noChangeArrowheads="1"/>
            </p:cNvSpPr>
            <p:nvPr/>
          </p:nvSpPr>
          <p:spPr bwMode="auto">
            <a:xfrm>
              <a:off x="1449" y="2969"/>
              <a:ext cx="40" cy="32"/>
            </a:xfrm>
            <a:prstGeom prst="ellipse">
              <a:avLst/>
            </a:prstGeom>
            <a:solidFill>
              <a:schemeClr val="bg2"/>
            </a:solidFill>
            <a:ln w="25400">
              <a:solidFill>
                <a:schemeClr val="bg2"/>
              </a:solidFill>
              <a:round/>
              <a:headEnd/>
              <a:tailEnd/>
            </a:ln>
          </p:spPr>
          <p:txBody>
            <a:bodyPr/>
            <a:lstStyle/>
            <a:p>
              <a:endParaRPr lang="en-US"/>
            </a:p>
          </p:txBody>
        </p:sp>
        <p:grpSp>
          <p:nvGrpSpPr>
            <p:cNvPr id="183379" name="Group 313"/>
            <p:cNvGrpSpPr>
              <a:grpSpLocks/>
            </p:cNvGrpSpPr>
            <p:nvPr/>
          </p:nvGrpSpPr>
          <p:grpSpPr bwMode="auto">
            <a:xfrm>
              <a:off x="1912" y="1741"/>
              <a:ext cx="40" cy="1260"/>
              <a:chOff x="1912" y="1741"/>
              <a:chExt cx="40" cy="1260"/>
            </a:xfrm>
          </p:grpSpPr>
          <p:sp>
            <p:nvSpPr>
              <p:cNvPr id="184281" name="Oval 314"/>
              <p:cNvSpPr>
                <a:spLocks noChangeArrowheads="1"/>
              </p:cNvSpPr>
              <p:nvPr/>
            </p:nvSpPr>
            <p:spPr bwMode="auto">
              <a:xfrm>
                <a:off x="1920" y="1741"/>
                <a:ext cx="32" cy="32"/>
              </a:xfrm>
              <a:prstGeom prst="ellipse">
                <a:avLst/>
              </a:prstGeom>
              <a:solidFill>
                <a:schemeClr val="bg2"/>
              </a:solidFill>
              <a:ln w="9525">
                <a:solidFill>
                  <a:schemeClr val="bg2"/>
                </a:solidFill>
                <a:round/>
                <a:headEnd/>
                <a:tailEnd/>
              </a:ln>
            </p:spPr>
            <p:txBody>
              <a:bodyPr/>
              <a:lstStyle/>
              <a:p>
                <a:endParaRPr lang="en-US"/>
              </a:p>
            </p:txBody>
          </p:sp>
          <p:sp>
            <p:nvSpPr>
              <p:cNvPr id="184282" name="Oval 315"/>
              <p:cNvSpPr>
                <a:spLocks noChangeArrowheads="1"/>
              </p:cNvSpPr>
              <p:nvPr/>
            </p:nvSpPr>
            <p:spPr bwMode="auto">
              <a:xfrm>
                <a:off x="1920" y="1741"/>
                <a:ext cx="32" cy="32"/>
              </a:xfrm>
              <a:prstGeom prst="ellipse">
                <a:avLst/>
              </a:prstGeom>
              <a:solidFill>
                <a:schemeClr val="bg2"/>
              </a:solidFill>
              <a:ln w="25400">
                <a:solidFill>
                  <a:schemeClr val="bg2"/>
                </a:solidFill>
                <a:round/>
                <a:headEnd/>
                <a:tailEnd/>
              </a:ln>
            </p:spPr>
            <p:txBody>
              <a:bodyPr/>
              <a:lstStyle/>
              <a:p>
                <a:endParaRPr lang="en-US"/>
              </a:p>
            </p:txBody>
          </p:sp>
          <p:sp>
            <p:nvSpPr>
              <p:cNvPr id="184283" name="Oval 316"/>
              <p:cNvSpPr>
                <a:spLocks noChangeArrowheads="1"/>
              </p:cNvSpPr>
              <p:nvPr/>
            </p:nvSpPr>
            <p:spPr bwMode="auto">
              <a:xfrm>
                <a:off x="1920" y="2044"/>
                <a:ext cx="32" cy="32"/>
              </a:xfrm>
              <a:prstGeom prst="ellipse">
                <a:avLst/>
              </a:prstGeom>
              <a:solidFill>
                <a:schemeClr val="bg2"/>
              </a:solidFill>
              <a:ln w="9525">
                <a:solidFill>
                  <a:schemeClr val="bg2"/>
                </a:solidFill>
                <a:round/>
                <a:headEnd/>
                <a:tailEnd/>
              </a:ln>
            </p:spPr>
            <p:txBody>
              <a:bodyPr/>
              <a:lstStyle/>
              <a:p>
                <a:endParaRPr lang="en-US"/>
              </a:p>
            </p:txBody>
          </p:sp>
          <p:sp>
            <p:nvSpPr>
              <p:cNvPr id="184284" name="Oval 317"/>
              <p:cNvSpPr>
                <a:spLocks noChangeArrowheads="1"/>
              </p:cNvSpPr>
              <p:nvPr/>
            </p:nvSpPr>
            <p:spPr bwMode="auto">
              <a:xfrm>
                <a:off x="1920" y="2044"/>
                <a:ext cx="32" cy="32"/>
              </a:xfrm>
              <a:prstGeom prst="ellipse">
                <a:avLst/>
              </a:prstGeom>
              <a:solidFill>
                <a:schemeClr val="bg2"/>
              </a:solidFill>
              <a:ln w="25400">
                <a:solidFill>
                  <a:schemeClr val="bg2"/>
                </a:solidFill>
                <a:round/>
                <a:headEnd/>
                <a:tailEnd/>
              </a:ln>
            </p:spPr>
            <p:txBody>
              <a:bodyPr/>
              <a:lstStyle/>
              <a:p>
                <a:endParaRPr lang="en-US"/>
              </a:p>
            </p:txBody>
          </p:sp>
          <p:sp>
            <p:nvSpPr>
              <p:cNvPr id="184285" name="Oval 318"/>
              <p:cNvSpPr>
                <a:spLocks noChangeArrowheads="1"/>
              </p:cNvSpPr>
              <p:nvPr/>
            </p:nvSpPr>
            <p:spPr bwMode="auto">
              <a:xfrm>
                <a:off x="1920" y="2347"/>
                <a:ext cx="32" cy="40"/>
              </a:xfrm>
              <a:prstGeom prst="ellipse">
                <a:avLst/>
              </a:prstGeom>
              <a:solidFill>
                <a:schemeClr val="bg2"/>
              </a:solidFill>
              <a:ln w="9525">
                <a:solidFill>
                  <a:schemeClr val="bg2"/>
                </a:solidFill>
                <a:round/>
                <a:headEnd/>
                <a:tailEnd/>
              </a:ln>
            </p:spPr>
            <p:txBody>
              <a:bodyPr/>
              <a:lstStyle/>
              <a:p>
                <a:endParaRPr lang="en-US"/>
              </a:p>
            </p:txBody>
          </p:sp>
          <p:sp>
            <p:nvSpPr>
              <p:cNvPr id="184286" name="Oval 319"/>
              <p:cNvSpPr>
                <a:spLocks noChangeArrowheads="1"/>
              </p:cNvSpPr>
              <p:nvPr/>
            </p:nvSpPr>
            <p:spPr bwMode="auto">
              <a:xfrm>
                <a:off x="1920" y="2347"/>
                <a:ext cx="32" cy="40"/>
              </a:xfrm>
              <a:prstGeom prst="ellipse">
                <a:avLst/>
              </a:prstGeom>
              <a:solidFill>
                <a:schemeClr val="bg2"/>
              </a:solidFill>
              <a:ln w="25400">
                <a:solidFill>
                  <a:schemeClr val="bg2"/>
                </a:solidFill>
                <a:round/>
                <a:headEnd/>
                <a:tailEnd/>
              </a:ln>
            </p:spPr>
            <p:txBody>
              <a:bodyPr/>
              <a:lstStyle/>
              <a:p>
                <a:endParaRPr lang="en-US"/>
              </a:p>
            </p:txBody>
          </p:sp>
          <p:sp>
            <p:nvSpPr>
              <p:cNvPr id="184287" name="Oval 320"/>
              <p:cNvSpPr>
                <a:spLocks noChangeArrowheads="1"/>
              </p:cNvSpPr>
              <p:nvPr/>
            </p:nvSpPr>
            <p:spPr bwMode="auto">
              <a:xfrm>
                <a:off x="1920" y="2658"/>
                <a:ext cx="32" cy="32"/>
              </a:xfrm>
              <a:prstGeom prst="ellipse">
                <a:avLst/>
              </a:prstGeom>
              <a:solidFill>
                <a:schemeClr val="bg2"/>
              </a:solidFill>
              <a:ln w="9525">
                <a:solidFill>
                  <a:schemeClr val="bg2"/>
                </a:solidFill>
                <a:round/>
                <a:headEnd/>
                <a:tailEnd/>
              </a:ln>
            </p:spPr>
            <p:txBody>
              <a:bodyPr/>
              <a:lstStyle/>
              <a:p>
                <a:endParaRPr lang="en-US"/>
              </a:p>
            </p:txBody>
          </p:sp>
          <p:sp>
            <p:nvSpPr>
              <p:cNvPr id="184288" name="Oval 321"/>
              <p:cNvSpPr>
                <a:spLocks noChangeArrowheads="1"/>
              </p:cNvSpPr>
              <p:nvPr/>
            </p:nvSpPr>
            <p:spPr bwMode="auto">
              <a:xfrm>
                <a:off x="1920" y="2658"/>
                <a:ext cx="32" cy="32"/>
              </a:xfrm>
              <a:prstGeom prst="ellipse">
                <a:avLst/>
              </a:prstGeom>
              <a:solidFill>
                <a:schemeClr val="bg2"/>
              </a:solidFill>
              <a:ln w="25400">
                <a:solidFill>
                  <a:schemeClr val="bg2"/>
                </a:solidFill>
                <a:round/>
                <a:headEnd/>
                <a:tailEnd/>
              </a:ln>
            </p:spPr>
            <p:txBody>
              <a:bodyPr/>
              <a:lstStyle/>
              <a:p>
                <a:endParaRPr lang="en-US"/>
              </a:p>
            </p:txBody>
          </p:sp>
          <p:sp>
            <p:nvSpPr>
              <p:cNvPr id="184289" name="Oval 322"/>
              <p:cNvSpPr>
                <a:spLocks noChangeArrowheads="1"/>
              </p:cNvSpPr>
              <p:nvPr/>
            </p:nvSpPr>
            <p:spPr bwMode="auto">
              <a:xfrm>
                <a:off x="1912" y="2961"/>
                <a:ext cx="32" cy="40"/>
              </a:xfrm>
              <a:prstGeom prst="ellipse">
                <a:avLst/>
              </a:prstGeom>
              <a:solidFill>
                <a:schemeClr val="bg2"/>
              </a:solidFill>
              <a:ln w="9525">
                <a:solidFill>
                  <a:schemeClr val="bg2"/>
                </a:solidFill>
                <a:round/>
                <a:headEnd/>
                <a:tailEnd/>
              </a:ln>
            </p:spPr>
            <p:txBody>
              <a:bodyPr/>
              <a:lstStyle/>
              <a:p>
                <a:endParaRPr lang="en-US"/>
              </a:p>
            </p:txBody>
          </p:sp>
          <p:sp>
            <p:nvSpPr>
              <p:cNvPr id="184290" name="Oval 323"/>
              <p:cNvSpPr>
                <a:spLocks noChangeArrowheads="1"/>
              </p:cNvSpPr>
              <p:nvPr/>
            </p:nvSpPr>
            <p:spPr bwMode="auto">
              <a:xfrm>
                <a:off x="1912" y="2961"/>
                <a:ext cx="32" cy="40"/>
              </a:xfrm>
              <a:prstGeom prst="ellipse">
                <a:avLst/>
              </a:prstGeom>
              <a:solidFill>
                <a:schemeClr val="bg2"/>
              </a:solidFill>
              <a:ln w="25400">
                <a:solidFill>
                  <a:schemeClr val="bg2"/>
                </a:solidFill>
                <a:round/>
                <a:headEnd/>
                <a:tailEnd/>
              </a:ln>
            </p:spPr>
            <p:txBody>
              <a:bodyPr/>
              <a:lstStyle/>
              <a:p>
                <a:endParaRPr lang="en-US"/>
              </a:p>
            </p:txBody>
          </p:sp>
        </p:grpSp>
        <p:grpSp>
          <p:nvGrpSpPr>
            <p:cNvPr id="183380" name="Group 324"/>
            <p:cNvGrpSpPr>
              <a:grpSpLocks/>
            </p:cNvGrpSpPr>
            <p:nvPr/>
          </p:nvGrpSpPr>
          <p:grpSpPr bwMode="auto">
            <a:xfrm>
              <a:off x="2375" y="1749"/>
              <a:ext cx="40" cy="1252"/>
              <a:chOff x="2375" y="1749"/>
              <a:chExt cx="40" cy="1252"/>
            </a:xfrm>
          </p:grpSpPr>
          <p:sp>
            <p:nvSpPr>
              <p:cNvPr id="184271" name="Oval 325"/>
              <p:cNvSpPr>
                <a:spLocks noChangeArrowheads="1"/>
              </p:cNvSpPr>
              <p:nvPr/>
            </p:nvSpPr>
            <p:spPr bwMode="auto">
              <a:xfrm>
                <a:off x="2375" y="1749"/>
                <a:ext cx="32" cy="32"/>
              </a:xfrm>
              <a:prstGeom prst="ellipse">
                <a:avLst/>
              </a:prstGeom>
              <a:solidFill>
                <a:schemeClr val="bg2"/>
              </a:solidFill>
              <a:ln w="9525">
                <a:solidFill>
                  <a:schemeClr val="bg2"/>
                </a:solidFill>
                <a:round/>
                <a:headEnd/>
                <a:tailEnd/>
              </a:ln>
            </p:spPr>
            <p:txBody>
              <a:bodyPr/>
              <a:lstStyle/>
              <a:p>
                <a:endParaRPr lang="en-US"/>
              </a:p>
            </p:txBody>
          </p:sp>
          <p:sp>
            <p:nvSpPr>
              <p:cNvPr id="184272" name="Oval 326"/>
              <p:cNvSpPr>
                <a:spLocks noChangeArrowheads="1"/>
              </p:cNvSpPr>
              <p:nvPr/>
            </p:nvSpPr>
            <p:spPr bwMode="auto">
              <a:xfrm>
                <a:off x="2375" y="1749"/>
                <a:ext cx="32" cy="32"/>
              </a:xfrm>
              <a:prstGeom prst="ellipse">
                <a:avLst/>
              </a:prstGeom>
              <a:solidFill>
                <a:schemeClr val="bg2"/>
              </a:solidFill>
              <a:ln w="25400">
                <a:solidFill>
                  <a:schemeClr val="bg2"/>
                </a:solidFill>
                <a:round/>
                <a:headEnd/>
                <a:tailEnd/>
              </a:ln>
            </p:spPr>
            <p:txBody>
              <a:bodyPr/>
              <a:lstStyle/>
              <a:p>
                <a:endParaRPr lang="en-US"/>
              </a:p>
            </p:txBody>
          </p:sp>
          <p:sp>
            <p:nvSpPr>
              <p:cNvPr id="184273" name="Oval 327"/>
              <p:cNvSpPr>
                <a:spLocks noChangeArrowheads="1"/>
              </p:cNvSpPr>
              <p:nvPr/>
            </p:nvSpPr>
            <p:spPr bwMode="auto">
              <a:xfrm>
                <a:off x="2383" y="2052"/>
                <a:ext cx="32" cy="32"/>
              </a:xfrm>
              <a:prstGeom prst="ellipse">
                <a:avLst/>
              </a:prstGeom>
              <a:solidFill>
                <a:schemeClr val="bg2"/>
              </a:solidFill>
              <a:ln w="9525">
                <a:solidFill>
                  <a:schemeClr val="bg2"/>
                </a:solidFill>
                <a:round/>
                <a:headEnd/>
                <a:tailEnd/>
              </a:ln>
            </p:spPr>
            <p:txBody>
              <a:bodyPr/>
              <a:lstStyle/>
              <a:p>
                <a:endParaRPr lang="en-US"/>
              </a:p>
            </p:txBody>
          </p:sp>
          <p:sp>
            <p:nvSpPr>
              <p:cNvPr id="184274" name="Oval 328"/>
              <p:cNvSpPr>
                <a:spLocks noChangeArrowheads="1"/>
              </p:cNvSpPr>
              <p:nvPr/>
            </p:nvSpPr>
            <p:spPr bwMode="auto">
              <a:xfrm>
                <a:off x="2383" y="2052"/>
                <a:ext cx="32" cy="32"/>
              </a:xfrm>
              <a:prstGeom prst="ellipse">
                <a:avLst/>
              </a:prstGeom>
              <a:solidFill>
                <a:schemeClr val="bg2"/>
              </a:solidFill>
              <a:ln w="25400">
                <a:solidFill>
                  <a:schemeClr val="bg2"/>
                </a:solidFill>
                <a:round/>
                <a:headEnd/>
                <a:tailEnd/>
              </a:ln>
            </p:spPr>
            <p:txBody>
              <a:bodyPr/>
              <a:lstStyle/>
              <a:p>
                <a:endParaRPr lang="en-US"/>
              </a:p>
            </p:txBody>
          </p:sp>
          <p:sp>
            <p:nvSpPr>
              <p:cNvPr id="184275" name="Oval 329"/>
              <p:cNvSpPr>
                <a:spLocks noChangeArrowheads="1"/>
              </p:cNvSpPr>
              <p:nvPr/>
            </p:nvSpPr>
            <p:spPr bwMode="auto">
              <a:xfrm>
                <a:off x="2383" y="2355"/>
                <a:ext cx="32" cy="32"/>
              </a:xfrm>
              <a:prstGeom prst="ellipse">
                <a:avLst/>
              </a:prstGeom>
              <a:solidFill>
                <a:schemeClr val="bg2"/>
              </a:solidFill>
              <a:ln w="9525">
                <a:solidFill>
                  <a:schemeClr val="bg2"/>
                </a:solidFill>
                <a:round/>
                <a:headEnd/>
                <a:tailEnd/>
              </a:ln>
            </p:spPr>
            <p:txBody>
              <a:bodyPr/>
              <a:lstStyle/>
              <a:p>
                <a:endParaRPr lang="en-US"/>
              </a:p>
            </p:txBody>
          </p:sp>
          <p:sp>
            <p:nvSpPr>
              <p:cNvPr id="184276" name="Oval 330"/>
              <p:cNvSpPr>
                <a:spLocks noChangeArrowheads="1"/>
              </p:cNvSpPr>
              <p:nvPr/>
            </p:nvSpPr>
            <p:spPr bwMode="auto">
              <a:xfrm>
                <a:off x="2383"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84277" name="Oval 331"/>
              <p:cNvSpPr>
                <a:spLocks noChangeArrowheads="1"/>
              </p:cNvSpPr>
              <p:nvPr/>
            </p:nvSpPr>
            <p:spPr bwMode="auto">
              <a:xfrm>
                <a:off x="2375" y="2658"/>
                <a:ext cx="32" cy="40"/>
              </a:xfrm>
              <a:prstGeom prst="ellipse">
                <a:avLst/>
              </a:prstGeom>
              <a:solidFill>
                <a:schemeClr val="bg2"/>
              </a:solidFill>
              <a:ln w="9525">
                <a:solidFill>
                  <a:schemeClr val="bg2"/>
                </a:solidFill>
                <a:round/>
                <a:headEnd/>
                <a:tailEnd/>
              </a:ln>
            </p:spPr>
            <p:txBody>
              <a:bodyPr/>
              <a:lstStyle/>
              <a:p>
                <a:endParaRPr lang="en-US"/>
              </a:p>
            </p:txBody>
          </p:sp>
          <p:sp>
            <p:nvSpPr>
              <p:cNvPr id="184278" name="Oval 332"/>
              <p:cNvSpPr>
                <a:spLocks noChangeArrowheads="1"/>
              </p:cNvSpPr>
              <p:nvPr/>
            </p:nvSpPr>
            <p:spPr bwMode="auto">
              <a:xfrm>
                <a:off x="2375" y="2658"/>
                <a:ext cx="32" cy="40"/>
              </a:xfrm>
              <a:prstGeom prst="ellipse">
                <a:avLst/>
              </a:prstGeom>
              <a:solidFill>
                <a:schemeClr val="bg2"/>
              </a:solidFill>
              <a:ln w="25400">
                <a:solidFill>
                  <a:schemeClr val="bg2"/>
                </a:solidFill>
                <a:round/>
                <a:headEnd/>
                <a:tailEnd/>
              </a:ln>
            </p:spPr>
            <p:txBody>
              <a:bodyPr/>
              <a:lstStyle/>
              <a:p>
                <a:endParaRPr lang="en-US"/>
              </a:p>
            </p:txBody>
          </p:sp>
          <p:sp>
            <p:nvSpPr>
              <p:cNvPr id="184279" name="Oval 333"/>
              <p:cNvSpPr>
                <a:spLocks noChangeArrowheads="1"/>
              </p:cNvSpPr>
              <p:nvPr/>
            </p:nvSpPr>
            <p:spPr bwMode="auto">
              <a:xfrm>
                <a:off x="2375" y="2969"/>
                <a:ext cx="32" cy="32"/>
              </a:xfrm>
              <a:prstGeom prst="ellipse">
                <a:avLst/>
              </a:prstGeom>
              <a:solidFill>
                <a:schemeClr val="bg2"/>
              </a:solidFill>
              <a:ln w="9525">
                <a:solidFill>
                  <a:schemeClr val="bg2"/>
                </a:solidFill>
                <a:round/>
                <a:headEnd/>
                <a:tailEnd/>
              </a:ln>
            </p:spPr>
            <p:txBody>
              <a:bodyPr/>
              <a:lstStyle/>
              <a:p>
                <a:endParaRPr lang="en-US"/>
              </a:p>
            </p:txBody>
          </p:sp>
          <p:sp>
            <p:nvSpPr>
              <p:cNvPr id="184280" name="Oval 334"/>
              <p:cNvSpPr>
                <a:spLocks noChangeArrowheads="1"/>
              </p:cNvSpPr>
              <p:nvPr/>
            </p:nvSpPr>
            <p:spPr bwMode="auto">
              <a:xfrm>
                <a:off x="2375" y="2969"/>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81" name="Group 335"/>
            <p:cNvGrpSpPr>
              <a:grpSpLocks/>
            </p:cNvGrpSpPr>
            <p:nvPr/>
          </p:nvGrpSpPr>
          <p:grpSpPr bwMode="auto">
            <a:xfrm>
              <a:off x="1489" y="2076"/>
              <a:ext cx="431" cy="284"/>
              <a:chOff x="1489" y="2076"/>
              <a:chExt cx="431" cy="284"/>
            </a:xfrm>
          </p:grpSpPr>
          <p:sp>
            <p:nvSpPr>
              <p:cNvPr id="184269" name="Freeform 336"/>
              <p:cNvSpPr>
                <a:spLocks/>
              </p:cNvSpPr>
              <p:nvPr/>
            </p:nvSpPr>
            <p:spPr bwMode="auto">
              <a:xfrm>
                <a:off x="1784" y="2076"/>
                <a:ext cx="136" cy="96"/>
              </a:xfrm>
              <a:custGeom>
                <a:avLst/>
                <a:gdLst>
                  <a:gd name="T0" fmla="*/ 136 w 136"/>
                  <a:gd name="T1" fmla="*/ 0 h 96"/>
                  <a:gd name="T2" fmla="*/ 40 w 136"/>
                  <a:gd name="T3" fmla="*/ 96 h 96"/>
                  <a:gd name="T4" fmla="*/ 24 w 136"/>
                  <a:gd name="T5" fmla="*/ 72 h 96"/>
                  <a:gd name="T6" fmla="*/ 0 w 136"/>
                  <a:gd name="T7" fmla="*/ 40 h 96"/>
                  <a:gd name="T8" fmla="*/ 136 w 136"/>
                  <a:gd name="T9" fmla="*/ 0 h 96"/>
                  <a:gd name="T10" fmla="*/ 0 60000 65536"/>
                  <a:gd name="T11" fmla="*/ 0 60000 65536"/>
                  <a:gd name="T12" fmla="*/ 0 60000 65536"/>
                  <a:gd name="T13" fmla="*/ 0 60000 65536"/>
                  <a:gd name="T14" fmla="*/ 0 60000 65536"/>
                  <a:gd name="T15" fmla="*/ 0 w 136"/>
                  <a:gd name="T16" fmla="*/ 0 h 96"/>
                  <a:gd name="T17" fmla="*/ 136 w 136"/>
                  <a:gd name="T18" fmla="*/ 96 h 96"/>
                </a:gdLst>
                <a:ahLst/>
                <a:cxnLst>
                  <a:cxn ang="T10">
                    <a:pos x="T0" y="T1"/>
                  </a:cxn>
                  <a:cxn ang="T11">
                    <a:pos x="T2" y="T3"/>
                  </a:cxn>
                  <a:cxn ang="T12">
                    <a:pos x="T4" y="T5"/>
                  </a:cxn>
                  <a:cxn ang="T13">
                    <a:pos x="T6" y="T7"/>
                  </a:cxn>
                  <a:cxn ang="T14">
                    <a:pos x="T8" y="T9"/>
                  </a:cxn>
                </a:cxnLst>
                <a:rect l="T15" t="T16" r="T17" b="T18"/>
                <a:pathLst>
                  <a:path w="136" h="96">
                    <a:moveTo>
                      <a:pt x="136" y="0"/>
                    </a:moveTo>
                    <a:lnTo>
                      <a:pt x="40" y="96"/>
                    </a:lnTo>
                    <a:lnTo>
                      <a:pt x="24" y="72"/>
                    </a:lnTo>
                    <a:lnTo>
                      <a:pt x="0" y="40"/>
                    </a:lnTo>
                    <a:lnTo>
                      <a:pt x="136" y="0"/>
                    </a:lnTo>
                    <a:close/>
                  </a:path>
                </a:pathLst>
              </a:custGeom>
              <a:solidFill>
                <a:schemeClr val="bg2"/>
              </a:solidFill>
              <a:ln w="9525">
                <a:solidFill>
                  <a:schemeClr val="bg2"/>
                </a:solidFill>
                <a:round/>
                <a:headEnd/>
                <a:tailEnd/>
              </a:ln>
            </p:spPr>
            <p:txBody>
              <a:bodyPr/>
              <a:lstStyle/>
              <a:p>
                <a:endParaRPr lang="en-US"/>
              </a:p>
            </p:txBody>
          </p:sp>
          <p:sp>
            <p:nvSpPr>
              <p:cNvPr id="184270" name="Line 337"/>
              <p:cNvSpPr>
                <a:spLocks noChangeShapeType="1"/>
              </p:cNvSpPr>
              <p:nvPr/>
            </p:nvSpPr>
            <p:spPr bwMode="auto">
              <a:xfrm flipV="1">
                <a:off x="1489" y="2143"/>
                <a:ext cx="327" cy="217"/>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82" name="Group 338"/>
            <p:cNvGrpSpPr>
              <a:grpSpLocks/>
            </p:cNvGrpSpPr>
            <p:nvPr/>
          </p:nvGrpSpPr>
          <p:grpSpPr bwMode="auto">
            <a:xfrm>
              <a:off x="1489" y="1733"/>
              <a:ext cx="423" cy="56"/>
              <a:chOff x="1489" y="1733"/>
              <a:chExt cx="423" cy="56"/>
            </a:xfrm>
          </p:grpSpPr>
          <p:sp>
            <p:nvSpPr>
              <p:cNvPr id="184261" name="Freeform 339"/>
              <p:cNvSpPr>
                <a:spLocks/>
              </p:cNvSpPr>
              <p:nvPr/>
            </p:nvSpPr>
            <p:spPr bwMode="auto">
              <a:xfrm>
                <a:off x="1792" y="1733"/>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84262" name="Group 340"/>
              <p:cNvGrpSpPr>
                <a:grpSpLocks/>
              </p:cNvGrpSpPr>
              <p:nvPr/>
            </p:nvGrpSpPr>
            <p:grpSpPr bwMode="auto">
              <a:xfrm>
                <a:off x="1489" y="1757"/>
                <a:ext cx="295" cy="1"/>
                <a:chOff x="1489" y="1757"/>
                <a:chExt cx="295" cy="1"/>
              </a:xfrm>
            </p:grpSpPr>
            <p:sp>
              <p:nvSpPr>
                <p:cNvPr id="184263" name="Line 341"/>
                <p:cNvSpPr>
                  <a:spLocks noChangeShapeType="1"/>
                </p:cNvSpPr>
                <p:nvPr/>
              </p:nvSpPr>
              <p:spPr bwMode="auto">
                <a:xfrm>
                  <a:off x="1489"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64" name="Line 342"/>
                <p:cNvSpPr>
                  <a:spLocks noChangeShapeType="1"/>
                </p:cNvSpPr>
                <p:nvPr/>
              </p:nvSpPr>
              <p:spPr bwMode="auto">
                <a:xfrm>
                  <a:off x="1544"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65" name="Line 343"/>
                <p:cNvSpPr>
                  <a:spLocks noChangeShapeType="1"/>
                </p:cNvSpPr>
                <p:nvPr/>
              </p:nvSpPr>
              <p:spPr bwMode="auto">
                <a:xfrm>
                  <a:off x="1600"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66" name="Line 344"/>
                <p:cNvSpPr>
                  <a:spLocks noChangeShapeType="1"/>
                </p:cNvSpPr>
                <p:nvPr/>
              </p:nvSpPr>
              <p:spPr bwMode="auto">
                <a:xfrm>
                  <a:off x="1656"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67" name="Line 345"/>
                <p:cNvSpPr>
                  <a:spLocks noChangeShapeType="1"/>
                </p:cNvSpPr>
                <p:nvPr/>
              </p:nvSpPr>
              <p:spPr bwMode="auto">
                <a:xfrm>
                  <a:off x="1712"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68" name="Line 346"/>
                <p:cNvSpPr>
                  <a:spLocks noChangeShapeType="1"/>
                </p:cNvSpPr>
                <p:nvPr/>
              </p:nvSpPr>
              <p:spPr bwMode="auto">
                <a:xfrm>
                  <a:off x="1768"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83" name="Group 347"/>
            <p:cNvGrpSpPr>
              <a:grpSpLocks/>
            </p:cNvGrpSpPr>
            <p:nvPr/>
          </p:nvGrpSpPr>
          <p:grpSpPr bwMode="auto">
            <a:xfrm>
              <a:off x="1952" y="1725"/>
              <a:ext cx="415" cy="56"/>
              <a:chOff x="1952" y="1725"/>
              <a:chExt cx="415" cy="56"/>
            </a:xfrm>
          </p:grpSpPr>
          <p:sp>
            <p:nvSpPr>
              <p:cNvPr id="184253" name="Freeform 348"/>
              <p:cNvSpPr>
                <a:spLocks/>
              </p:cNvSpPr>
              <p:nvPr/>
            </p:nvSpPr>
            <p:spPr bwMode="auto">
              <a:xfrm>
                <a:off x="2255" y="1725"/>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254" name="Group 349"/>
              <p:cNvGrpSpPr>
                <a:grpSpLocks/>
              </p:cNvGrpSpPr>
              <p:nvPr/>
            </p:nvGrpSpPr>
            <p:grpSpPr bwMode="auto">
              <a:xfrm>
                <a:off x="1952" y="1757"/>
                <a:ext cx="295" cy="1"/>
                <a:chOff x="1952" y="1757"/>
                <a:chExt cx="295" cy="1"/>
              </a:xfrm>
            </p:grpSpPr>
            <p:sp>
              <p:nvSpPr>
                <p:cNvPr id="184255" name="Line 350"/>
                <p:cNvSpPr>
                  <a:spLocks noChangeShapeType="1"/>
                </p:cNvSpPr>
                <p:nvPr/>
              </p:nvSpPr>
              <p:spPr bwMode="auto">
                <a:xfrm>
                  <a:off x="1952"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56" name="Line 351"/>
                <p:cNvSpPr>
                  <a:spLocks noChangeShapeType="1"/>
                </p:cNvSpPr>
                <p:nvPr/>
              </p:nvSpPr>
              <p:spPr bwMode="auto">
                <a:xfrm>
                  <a:off x="2008" y="1757"/>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57" name="Line 352"/>
                <p:cNvSpPr>
                  <a:spLocks noChangeShapeType="1"/>
                </p:cNvSpPr>
                <p:nvPr/>
              </p:nvSpPr>
              <p:spPr bwMode="auto">
                <a:xfrm>
                  <a:off x="2063"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58" name="Line 353"/>
                <p:cNvSpPr>
                  <a:spLocks noChangeShapeType="1"/>
                </p:cNvSpPr>
                <p:nvPr/>
              </p:nvSpPr>
              <p:spPr bwMode="auto">
                <a:xfrm>
                  <a:off x="2119"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59" name="Line 354"/>
                <p:cNvSpPr>
                  <a:spLocks noChangeShapeType="1"/>
                </p:cNvSpPr>
                <p:nvPr/>
              </p:nvSpPr>
              <p:spPr bwMode="auto">
                <a:xfrm>
                  <a:off x="217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60" name="Line 355"/>
                <p:cNvSpPr>
                  <a:spLocks noChangeShapeType="1"/>
                </p:cNvSpPr>
                <p:nvPr/>
              </p:nvSpPr>
              <p:spPr bwMode="auto">
                <a:xfrm>
                  <a:off x="2231"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84" name="Group 356"/>
            <p:cNvGrpSpPr>
              <a:grpSpLocks/>
            </p:cNvGrpSpPr>
            <p:nvPr/>
          </p:nvGrpSpPr>
          <p:grpSpPr bwMode="auto">
            <a:xfrm>
              <a:off x="1497" y="2036"/>
              <a:ext cx="415" cy="56"/>
              <a:chOff x="1497" y="2036"/>
              <a:chExt cx="415" cy="56"/>
            </a:xfrm>
          </p:grpSpPr>
          <p:sp>
            <p:nvSpPr>
              <p:cNvPr id="184245" name="Freeform 357"/>
              <p:cNvSpPr>
                <a:spLocks/>
              </p:cNvSpPr>
              <p:nvPr/>
            </p:nvSpPr>
            <p:spPr bwMode="auto">
              <a:xfrm>
                <a:off x="1800"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246" name="Group 358"/>
              <p:cNvGrpSpPr>
                <a:grpSpLocks/>
              </p:cNvGrpSpPr>
              <p:nvPr/>
            </p:nvGrpSpPr>
            <p:grpSpPr bwMode="auto">
              <a:xfrm>
                <a:off x="1497" y="2068"/>
                <a:ext cx="295" cy="1"/>
                <a:chOff x="1497" y="2068"/>
                <a:chExt cx="295" cy="1"/>
              </a:xfrm>
            </p:grpSpPr>
            <p:sp>
              <p:nvSpPr>
                <p:cNvPr id="184247" name="Line 359"/>
                <p:cNvSpPr>
                  <a:spLocks noChangeShapeType="1"/>
                </p:cNvSpPr>
                <p:nvPr/>
              </p:nvSpPr>
              <p:spPr bwMode="auto">
                <a:xfrm>
                  <a:off x="1497" y="206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48" name="Line 360"/>
                <p:cNvSpPr>
                  <a:spLocks noChangeShapeType="1"/>
                </p:cNvSpPr>
                <p:nvPr/>
              </p:nvSpPr>
              <p:spPr bwMode="auto">
                <a:xfrm>
                  <a:off x="1552"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49" name="Line 361"/>
                <p:cNvSpPr>
                  <a:spLocks noChangeShapeType="1"/>
                </p:cNvSpPr>
                <p:nvPr/>
              </p:nvSpPr>
              <p:spPr bwMode="auto">
                <a:xfrm>
                  <a:off x="1608"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50" name="Line 362"/>
                <p:cNvSpPr>
                  <a:spLocks noChangeShapeType="1"/>
                </p:cNvSpPr>
                <p:nvPr/>
              </p:nvSpPr>
              <p:spPr bwMode="auto">
                <a:xfrm>
                  <a:off x="1664"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51" name="Line 363"/>
                <p:cNvSpPr>
                  <a:spLocks noChangeShapeType="1"/>
                </p:cNvSpPr>
                <p:nvPr/>
              </p:nvSpPr>
              <p:spPr bwMode="auto">
                <a:xfrm>
                  <a:off x="1720"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52" name="Line 364"/>
                <p:cNvSpPr>
                  <a:spLocks noChangeShapeType="1"/>
                </p:cNvSpPr>
                <p:nvPr/>
              </p:nvSpPr>
              <p:spPr bwMode="auto">
                <a:xfrm>
                  <a:off x="1776"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85" name="Group 365"/>
            <p:cNvGrpSpPr>
              <a:grpSpLocks/>
            </p:cNvGrpSpPr>
            <p:nvPr/>
          </p:nvGrpSpPr>
          <p:grpSpPr bwMode="auto">
            <a:xfrm>
              <a:off x="1960" y="2036"/>
              <a:ext cx="423" cy="56"/>
              <a:chOff x="1960" y="2036"/>
              <a:chExt cx="423" cy="56"/>
            </a:xfrm>
          </p:grpSpPr>
          <p:sp>
            <p:nvSpPr>
              <p:cNvPr id="184237" name="Freeform 366"/>
              <p:cNvSpPr>
                <a:spLocks/>
              </p:cNvSpPr>
              <p:nvPr/>
            </p:nvSpPr>
            <p:spPr bwMode="auto">
              <a:xfrm>
                <a:off x="2271"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238" name="Group 367"/>
              <p:cNvGrpSpPr>
                <a:grpSpLocks/>
              </p:cNvGrpSpPr>
              <p:nvPr/>
            </p:nvGrpSpPr>
            <p:grpSpPr bwMode="auto">
              <a:xfrm>
                <a:off x="1960" y="2068"/>
                <a:ext cx="303" cy="1"/>
                <a:chOff x="1960" y="2068"/>
                <a:chExt cx="303" cy="1"/>
              </a:xfrm>
            </p:grpSpPr>
            <p:sp>
              <p:nvSpPr>
                <p:cNvPr id="184239" name="Line 368"/>
                <p:cNvSpPr>
                  <a:spLocks noChangeShapeType="1"/>
                </p:cNvSpPr>
                <p:nvPr/>
              </p:nvSpPr>
              <p:spPr bwMode="auto">
                <a:xfrm>
                  <a:off x="1960"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40" name="Line 369"/>
                <p:cNvSpPr>
                  <a:spLocks noChangeShapeType="1"/>
                </p:cNvSpPr>
                <p:nvPr/>
              </p:nvSpPr>
              <p:spPr bwMode="auto">
                <a:xfrm>
                  <a:off x="2015"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41" name="Line 370"/>
                <p:cNvSpPr>
                  <a:spLocks noChangeShapeType="1"/>
                </p:cNvSpPr>
                <p:nvPr/>
              </p:nvSpPr>
              <p:spPr bwMode="auto">
                <a:xfrm>
                  <a:off x="2071"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42" name="Line 371"/>
                <p:cNvSpPr>
                  <a:spLocks noChangeShapeType="1"/>
                </p:cNvSpPr>
                <p:nvPr/>
              </p:nvSpPr>
              <p:spPr bwMode="auto">
                <a:xfrm>
                  <a:off x="2127"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43" name="Line 372"/>
                <p:cNvSpPr>
                  <a:spLocks noChangeShapeType="1"/>
                </p:cNvSpPr>
                <p:nvPr/>
              </p:nvSpPr>
              <p:spPr bwMode="auto">
                <a:xfrm>
                  <a:off x="2183"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44" name="Line 373"/>
                <p:cNvSpPr>
                  <a:spLocks noChangeShapeType="1"/>
                </p:cNvSpPr>
                <p:nvPr/>
              </p:nvSpPr>
              <p:spPr bwMode="auto">
                <a:xfrm>
                  <a:off x="2239"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86" name="Group 374"/>
            <p:cNvGrpSpPr>
              <a:grpSpLocks/>
            </p:cNvGrpSpPr>
            <p:nvPr/>
          </p:nvGrpSpPr>
          <p:grpSpPr bwMode="auto">
            <a:xfrm>
              <a:off x="2431" y="2036"/>
              <a:ext cx="415" cy="56"/>
              <a:chOff x="2431" y="2036"/>
              <a:chExt cx="415" cy="56"/>
            </a:xfrm>
          </p:grpSpPr>
          <p:sp>
            <p:nvSpPr>
              <p:cNvPr id="184229" name="Freeform 375"/>
              <p:cNvSpPr>
                <a:spLocks/>
              </p:cNvSpPr>
              <p:nvPr/>
            </p:nvSpPr>
            <p:spPr bwMode="auto">
              <a:xfrm>
                <a:off x="2734"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230" name="Group 376"/>
              <p:cNvGrpSpPr>
                <a:grpSpLocks/>
              </p:cNvGrpSpPr>
              <p:nvPr/>
            </p:nvGrpSpPr>
            <p:grpSpPr bwMode="auto">
              <a:xfrm>
                <a:off x="2431" y="2068"/>
                <a:ext cx="295" cy="1"/>
                <a:chOff x="2431" y="2068"/>
                <a:chExt cx="295" cy="1"/>
              </a:xfrm>
            </p:grpSpPr>
            <p:sp>
              <p:nvSpPr>
                <p:cNvPr id="184231" name="Line 377"/>
                <p:cNvSpPr>
                  <a:spLocks noChangeShapeType="1"/>
                </p:cNvSpPr>
                <p:nvPr/>
              </p:nvSpPr>
              <p:spPr bwMode="auto">
                <a:xfrm>
                  <a:off x="2431"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32" name="Line 378"/>
                <p:cNvSpPr>
                  <a:spLocks noChangeShapeType="1"/>
                </p:cNvSpPr>
                <p:nvPr/>
              </p:nvSpPr>
              <p:spPr bwMode="auto">
                <a:xfrm>
                  <a:off x="2487"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33" name="Line 379"/>
                <p:cNvSpPr>
                  <a:spLocks noChangeShapeType="1"/>
                </p:cNvSpPr>
                <p:nvPr/>
              </p:nvSpPr>
              <p:spPr bwMode="auto">
                <a:xfrm>
                  <a:off x="2542"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34" name="Line 380"/>
                <p:cNvSpPr>
                  <a:spLocks noChangeShapeType="1"/>
                </p:cNvSpPr>
                <p:nvPr/>
              </p:nvSpPr>
              <p:spPr bwMode="auto">
                <a:xfrm>
                  <a:off x="2598"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35" name="Line 381"/>
                <p:cNvSpPr>
                  <a:spLocks noChangeShapeType="1"/>
                </p:cNvSpPr>
                <p:nvPr/>
              </p:nvSpPr>
              <p:spPr bwMode="auto">
                <a:xfrm>
                  <a:off x="2654"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36" name="Line 382"/>
                <p:cNvSpPr>
                  <a:spLocks noChangeShapeType="1"/>
                </p:cNvSpPr>
                <p:nvPr/>
              </p:nvSpPr>
              <p:spPr bwMode="auto">
                <a:xfrm>
                  <a:off x="2710"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87" name="Group 383"/>
            <p:cNvGrpSpPr>
              <a:grpSpLocks/>
            </p:cNvGrpSpPr>
            <p:nvPr/>
          </p:nvGrpSpPr>
          <p:grpSpPr bwMode="auto">
            <a:xfrm>
              <a:off x="2423" y="2347"/>
              <a:ext cx="415" cy="56"/>
              <a:chOff x="2423" y="2347"/>
              <a:chExt cx="415" cy="56"/>
            </a:xfrm>
          </p:grpSpPr>
          <p:sp>
            <p:nvSpPr>
              <p:cNvPr id="184221" name="Freeform 384"/>
              <p:cNvSpPr>
                <a:spLocks/>
              </p:cNvSpPr>
              <p:nvPr/>
            </p:nvSpPr>
            <p:spPr bwMode="auto">
              <a:xfrm>
                <a:off x="2726"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222" name="Group 385"/>
              <p:cNvGrpSpPr>
                <a:grpSpLocks/>
              </p:cNvGrpSpPr>
              <p:nvPr/>
            </p:nvGrpSpPr>
            <p:grpSpPr bwMode="auto">
              <a:xfrm>
                <a:off x="2423" y="2371"/>
                <a:ext cx="295" cy="1"/>
                <a:chOff x="2423" y="2371"/>
                <a:chExt cx="295" cy="1"/>
              </a:xfrm>
            </p:grpSpPr>
            <p:sp>
              <p:nvSpPr>
                <p:cNvPr id="184223" name="Line 386"/>
                <p:cNvSpPr>
                  <a:spLocks noChangeShapeType="1"/>
                </p:cNvSpPr>
                <p:nvPr/>
              </p:nvSpPr>
              <p:spPr bwMode="auto">
                <a:xfrm>
                  <a:off x="2423"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24" name="Line 387"/>
                <p:cNvSpPr>
                  <a:spLocks noChangeShapeType="1"/>
                </p:cNvSpPr>
                <p:nvPr/>
              </p:nvSpPr>
              <p:spPr bwMode="auto">
                <a:xfrm>
                  <a:off x="2479"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25" name="Line 388"/>
                <p:cNvSpPr>
                  <a:spLocks noChangeShapeType="1"/>
                </p:cNvSpPr>
                <p:nvPr/>
              </p:nvSpPr>
              <p:spPr bwMode="auto">
                <a:xfrm>
                  <a:off x="2534"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26" name="Line 389"/>
                <p:cNvSpPr>
                  <a:spLocks noChangeShapeType="1"/>
                </p:cNvSpPr>
                <p:nvPr/>
              </p:nvSpPr>
              <p:spPr bwMode="auto">
                <a:xfrm>
                  <a:off x="2590"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27" name="Line 390"/>
                <p:cNvSpPr>
                  <a:spLocks noChangeShapeType="1"/>
                </p:cNvSpPr>
                <p:nvPr/>
              </p:nvSpPr>
              <p:spPr bwMode="auto">
                <a:xfrm>
                  <a:off x="2646"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28" name="Line 391"/>
                <p:cNvSpPr>
                  <a:spLocks noChangeShapeType="1"/>
                </p:cNvSpPr>
                <p:nvPr/>
              </p:nvSpPr>
              <p:spPr bwMode="auto">
                <a:xfrm>
                  <a:off x="2702"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88" name="Group 392"/>
            <p:cNvGrpSpPr>
              <a:grpSpLocks/>
            </p:cNvGrpSpPr>
            <p:nvPr/>
          </p:nvGrpSpPr>
          <p:grpSpPr bwMode="auto">
            <a:xfrm>
              <a:off x="1960" y="2347"/>
              <a:ext cx="415" cy="56"/>
              <a:chOff x="1960" y="2347"/>
              <a:chExt cx="415" cy="56"/>
            </a:xfrm>
          </p:grpSpPr>
          <p:sp>
            <p:nvSpPr>
              <p:cNvPr id="184213" name="Freeform 393"/>
              <p:cNvSpPr>
                <a:spLocks/>
              </p:cNvSpPr>
              <p:nvPr/>
            </p:nvSpPr>
            <p:spPr bwMode="auto">
              <a:xfrm>
                <a:off x="2263"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214" name="Group 394"/>
              <p:cNvGrpSpPr>
                <a:grpSpLocks/>
              </p:cNvGrpSpPr>
              <p:nvPr/>
            </p:nvGrpSpPr>
            <p:grpSpPr bwMode="auto">
              <a:xfrm>
                <a:off x="1960" y="2371"/>
                <a:ext cx="295" cy="1"/>
                <a:chOff x="1960" y="2371"/>
                <a:chExt cx="295" cy="1"/>
              </a:xfrm>
            </p:grpSpPr>
            <p:sp>
              <p:nvSpPr>
                <p:cNvPr id="184215" name="Line 395"/>
                <p:cNvSpPr>
                  <a:spLocks noChangeShapeType="1"/>
                </p:cNvSpPr>
                <p:nvPr/>
              </p:nvSpPr>
              <p:spPr bwMode="auto">
                <a:xfrm>
                  <a:off x="1960"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16" name="Line 396"/>
                <p:cNvSpPr>
                  <a:spLocks noChangeShapeType="1"/>
                </p:cNvSpPr>
                <p:nvPr/>
              </p:nvSpPr>
              <p:spPr bwMode="auto">
                <a:xfrm>
                  <a:off x="2015"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17" name="Line 397"/>
                <p:cNvSpPr>
                  <a:spLocks noChangeShapeType="1"/>
                </p:cNvSpPr>
                <p:nvPr/>
              </p:nvSpPr>
              <p:spPr bwMode="auto">
                <a:xfrm>
                  <a:off x="2071"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18" name="Line 398"/>
                <p:cNvSpPr>
                  <a:spLocks noChangeShapeType="1"/>
                </p:cNvSpPr>
                <p:nvPr/>
              </p:nvSpPr>
              <p:spPr bwMode="auto">
                <a:xfrm>
                  <a:off x="2127"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19" name="Line 399"/>
                <p:cNvSpPr>
                  <a:spLocks noChangeShapeType="1"/>
                </p:cNvSpPr>
                <p:nvPr/>
              </p:nvSpPr>
              <p:spPr bwMode="auto">
                <a:xfrm>
                  <a:off x="2183"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20" name="Line 400"/>
                <p:cNvSpPr>
                  <a:spLocks noChangeShapeType="1"/>
                </p:cNvSpPr>
                <p:nvPr/>
              </p:nvSpPr>
              <p:spPr bwMode="auto">
                <a:xfrm>
                  <a:off x="2239"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89" name="Group 401"/>
            <p:cNvGrpSpPr>
              <a:grpSpLocks/>
            </p:cNvGrpSpPr>
            <p:nvPr/>
          </p:nvGrpSpPr>
          <p:grpSpPr bwMode="auto">
            <a:xfrm>
              <a:off x="1497" y="2339"/>
              <a:ext cx="415" cy="56"/>
              <a:chOff x="1497" y="2339"/>
              <a:chExt cx="415" cy="56"/>
            </a:xfrm>
          </p:grpSpPr>
          <p:sp>
            <p:nvSpPr>
              <p:cNvPr id="184205" name="Freeform 402"/>
              <p:cNvSpPr>
                <a:spLocks/>
              </p:cNvSpPr>
              <p:nvPr/>
            </p:nvSpPr>
            <p:spPr bwMode="auto">
              <a:xfrm>
                <a:off x="1800" y="2339"/>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206" name="Group 403"/>
              <p:cNvGrpSpPr>
                <a:grpSpLocks/>
              </p:cNvGrpSpPr>
              <p:nvPr/>
            </p:nvGrpSpPr>
            <p:grpSpPr bwMode="auto">
              <a:xfrm>
                <a:off x="1497" y="2371"/>
                <a:ext cx="295" cy="1"/>
                <a:chOff x="1497" y="2371"/>
                <a:chExt cx="295" cy="1"/>
              </a:xfrm>
            </p:grpSpPr>
            <p:sp>
              <p:nvSpPr>
                <p:cNvPr id="184207" name="Line 404"/>
                <p:cNvSpPr>
                  <a:spLocks noChangeShapeType="1"/>
                </p:cNvSpPr>
                <p:nvPr/>
              </p:nvSpPr>
              <p:spPr bwMode="auto">
                <a:xfrm>
                  <a:off x="1497" y="237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08" name="Line 405"/>
                <p:cNvSpPr>
                  <a:spLocks noChangeShapeType="1"/>
                </p:cNvSpPr>
                <p:nvPr/>
              </p:nvSpPr>
              <p:spPr bwMode="auto">
                <a:xfrm>
                  <a:off x="1552"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09" name="Line 406"/>
                <p:cNvSpPr>
                  <a:spLocks noChangeShapeType="1"/>
                </p:cNvSpPr>
                <p:nvPr/>
              </p:nvSpPr>
              <p:spPr bwMode="auto">
                <a:xfrm>
                  <a:off x="1608"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10" name="Line 407"/>
                <p:cNvSpPr>
                  <a:spLocks noChangeShapeType="1"/>
                </p:cNvSpPr>
                <p:nvPr/>
              </p:nvSpPr>
              <p:spPr bwMode="auto">
                <a:xfrm>
                  <a:off x="1664"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11" name="Line 408"/>
                <p:cNvSpPr>
                  <a:spLocks noChangeShapeType="1"/>
                </p:cNvSpPr>
                <p:nvPr/>
              </p:nvSpPr>
              <p:spPr bwMode="auto">
                <a:xfrm>
                  <a:off x="1720"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12" name="Line 409"/>
                <p:cNvSpPr>
                  <a:spLocks noChangeShapeType="1"/>
                </p:cNvSpPr>
                <p:nvPr/>
              </p:nvSpPr>
              <p:spPr bwMode="auto">
                <a:xfrm>
                  <a:off x="1776"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90" name="Group 410"/>
            <p:cNvGrpSpPr>
              <a:grpSpLocks/>
            </p:cNvGrpSpPr>
            <p:nvPr/>
          </p:nvGrpSpPr>
          <p:grpSpPr bwMode="auto">
            <a:xfrm>
              <a:off x="1489" y="2650"/>
              <a:ext cx="423" cy="56"/>
              <a:chOff x="1489" y="2650"/>
              <a:chExt cx="423" cy="56"/>
            </a:xfrm>
          </p:grpSpPr>
          <p:sp>
            <p:nvSpPr>
              <p:cNvPr id="184197" name="Freeform 411"/>
              <p:cNvSpPr>
                <a:spLocks/>
              </p:cNvSpPr>
              <p:nvPr/>
            </p:nvSpPr>
            <p:spPr bwMode="auto">
              <a:xfrm>
                <a:off x="1792" y="2650"/>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84198" name="Group 412"/>
              <p:cNvGrpSpPr>
                <a:grpSpLocks/>
              </p:cNvGrpSpPr>
              <p:nvPr/>
            </p:nvGrpSpPr>
            <p:grpSpPr bwMode="auto">
              <a:xfrm>
                <a:off x="1489" y="2674"/>
                <a:ext cx="295" cy="1"/>
                <a:chOff x="1489" y="2674"/>
                <a:chExt cx="295" cy="1"/>
              </a:xfrm>
            </p:grpSpPr>
            <p:sp>
              <p:nvSpPr>
                <p:cNvPr id="184199" name="Line 413"/>
                <p:cNvSpPr>
                  <a:spLocks noChangeShapeType="1"/>
                </p:cNvSpPr>
                <p:nvPr/>
              </p:nvSpPr>
              <p:spPr bwMode="auto">
                <a:xfrm>
                  <a:off x="1489"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00" name="Line 414"/>
                <p:cNvSpPr>
                  <a:spLocks noChangeShapeType="1"/>
                </p:cNvSpPr>
                <p:nvPr/>
              </p:nvSpPr>
              <p:spPr bwMode="auto">
                <a:xfrm>
                  <a:off x="1544"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01" name="Line 415"/>
                <p:cNvSpPr>
                  <a:spLocks noChangeShapeType="1"/>
                </p:cNvSpPr>
                <p:nvPr/>
              </p:nvSpPr>
              <p:spPr bwMode="auto">
                <a:xfrm>
                  <a:off x="1600"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02" name="Line 416"/>
                <p:cNvSpPr>
                  <a:spLocks noChangeShapeType="1"/>
                </p:cNvSpPr>
                <p:nvPr/>
              </p:nvSpPr>
              <p:spPr bwMode="auto">
                <a:xfrm>
                  <a:off x="1656"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03" name="Line 417"/>
                <p:cNvSpPr>
                  <a:spLocks noChangeShapeType="1"/>
                </p:cNvSpPr>
                <p:nvPr/>
              </p:nvSpPr>
              <p:spPr bwMode="auto">
                <a:xfrm>
                  <a:off x="1712"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04" name="Line 418"/>
                <p:cNvSpPr>
                  <a:spLocks noChangeShapeType="1"/>
                </p:cNvSpPr>
                <p:nvPr/>
              </p:nvSpPr>
              <p:spPr bwMode="auto">
                <a:xfrm>
                  <a:off x="1768"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91" name="Group 419"/>
            <p:cNvGrpSpPr>
              <a:grpSpLocks/>
            </p:cNvGrpSpPr>
            <p:nvPr/>
          </p:nvGrpSpPr>
          <p:grpSpPr bwMode="auto">
            <a:xfrm>
              <a:off x="1968" y="2650"/>
              <a:ext cx="415" cy="56"/>
              <a:chOff x="1968" y="2650"/>
              <a:chExt cx="415" cy="56"/>
            </a:xfrm>
          </p:grpSpPr>
          <p:sp>
            <p:nvSpPr>
              <p:cNvPr id="184189" name="Freeform 420"/>
              <p:cNvSpPr>
                <a:spLocks/>
              </p:cNvSpPr>
              <p:nvPr/>
            </p:nvSpPr>
            <p:spPr bwMode="auto">
              <a:xfrm>
                <a:off x="2271"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190" name="Group 421"/>
              <p:cNvGrpSpPr>
                <a:grpSpLocks/>
              </p:cNvGrpSpPr>
              <p:nvPr/>
            </p:nvGrpSpPr>
            <p:grpSpPr bwMode="auto">
              <a:xfrm>
                <a:off x="1968" y="2674"/>
                <a:ext cx="295" cy="1"/>
                <a:chOff x="1968" y="2674"/>
                <a:chExt cx="295" cy="1"/>
              </a:xfrm>
            </p:grpSpPr>
            <p:sp>
              <p:nvSpPr>
                <p:cNvPr id="184191" name="Line 422"/>
                <p:cNvSpPr>
                  <a:spLocks noChangeShapeType="1"/>
                </p:cNvSpPr>
                <p:nvPr/>
              </p:nvSpPr>
              <p:spPr bwMode="auto">
                <a:xfrm>
                  <a:off x="196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92" name="Line 423"/>
                <p:cNvSpPr>
                  <a:spLocks noChangeShapeType="1"/>
                </p:cNvSpPr>
                <p:nvPr/>
              </p:nvSpPr>
              <p:spPr bwMode="auto">
                <a:xfrm>
                  <a:off x="2023"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93" name="Line 424"/>
                <p:cNvSpPr>
                  <a:spLocks noChangeShapeType="1"/>
                </p:cNvSpPr>
                <p:nvPr/>
              </p:nvSpPr>
              <p:spPr bwMode="auto">
                <a:xfrm>
                  <a:off x="2079"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94" name="Line 425"/>
                <p:cNvSpPr>
                  <a:spLocks noChangeShapeType="1"/>
                </p:cNvSpPr>
                <p:nvPr/>
              </p:nvSpPr>
              <p:spPr bwMode="auto">
                <a:xfrm>
                  <a:off x="213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95" name="Line 426"/>
                <p:cNvSpPr>
                  <a:spLocks noChangeShapeType="1"/>
                </p:cNvSpPr>
                <p:nvPr/>
              </p:nvSpPr>
              <p:spPr bwMode="auto">
                <a:xfrm>
                  <a:off x="219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96" name="Line 427"/>
                <p:cNvSpPr>
                  <a:spLocks noChangeShapeType="1"/>
                </p:cNvSpPr>
                <p:nvPr/>
              </p:nvSpPr>
              <p:spPr bwMode="auto">
                <a:xfrm>
                  <a:off x="2247"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92" name="Group 428"/>
            <p:cNvGrpSpPr>
              <a:grpSpLocks/>
            </p:cNvGrpSpPr>
            <p:nvPr/>
          </p:nvGrpSpPr>
          <p:grpSpPr bwMode="auto">
            <a:xfrm>
              <a:off x="1489" y="2953"/>
              <a:ext cx="423" cy="56"/>
              <a:chOff x="1489" y="2953"/>
              <a:chExt cx="423" cy="56"/>
            </a:xfrm>
          </p:grpSpPr>
          <p:sp>
            <p:nvSpPr>
              <p:cNvPr id="184181" name="Freeform 429"/>
              <p:cNvSpPr>
                <a:spLocks/>
              </p:cNvSpPr>
              <p:nvPr/>
            </p:nvSpPr>
            <p:spPr bwMode="auto">
              <a:xfrm>
                <a:off x="1792" y="2953"/>
                <a:ext cx="120" cy="56"/>
              </a:xfrm>
              <a:custGeom>
                <a:avLst/>
                <a:gdLst>
                  <a:gd name="T0" fmla="*/ 120 w 120"/>
                  <a:gd name="T1" fmla="*/ 32 h 56"/>
                  <a:gd name="T2" fmla="*/ 0 w 120"/>
                  <a:gd name="T3" fmla="*/ 56 h 56"/>
                  <a:gd name="T4" fmla="*/ 0 w 120"/>
                  <a:gd name="T5" fmla="*/ 32 h 56"/>
                  <a:gd name="T6" fmla="*/ 0 w 120"/>
                  <a:gd name="T7" fmla="*/ 0 h 56"/>
                  <a:gd name="T8" fmla="*/ 120 w 120"/>
                  <a:gd name="T9" fmla="*/ 32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32"/>
                    </a:moveTo>
                    <a:lnTo>
                      <a:pt x="0" y="56"/>
                    </a:lnTo>
                    <a:lnTo>
                      <a:pt x="0" y="32"/>
                    </a:lnTo>
                    <a:lnTo>
                      <a:pt x="0" y="0"/>
                    </a:lnTo>
                    <a:lnTo>
                      <a:pt x="120" y="32"/>
                    </a:lnTo>
                    <a:close/>
                  </a:path>
                </a:pathLst>
              </a:custGeom>
              <a:solidFill>
                <a:schemeClr val="bg2"/>
              </a:solidFill>
              <a:ln w="9525">
                <a:solidFill>
                  <a:schemeClr val="bg2"/>
                </a:solidFill>
                <a:round/>
                <a:headEnd/>
                <a:tailEnd/>
              </a:ln>
            </p:spPr>
            <p:txBody>
              <a:bodyPr/>
              <a:lstStyle/>
              <a:p>
                <a:endParaRPr lang="en-US"/>
              </a:p>
            </p:txBody>
          </p:sp>
          <p:grpSp>
            <p:nvGrpSpPr>
              <p:cNvPr id="184182" name="Group 430"/>
              <p:cNvGrpSpPr>
                <a:grpSpLocks/>
              </p:cNvGrpSpPr>
              <p:nvPr/>
            </p:nvGrpSpPr>
            <p:grpSpPr bwMode="auto">
              <a:xfrm>
                <a:off x="1489" y="2985"/>
                <a:ext cx="295" cy="1"/>
                <a:chOff x="1489" y="2985"/>
                <a:chExt cx="295" cy="1"/>
              </a:xfrm>
            </p:grpSpPr>
            <p:sp>
              <p:nvSpPr>
                <p:cNvPr id="184183" name="Line 431"/>
                <p:cNvSpPr>
                  <a:spLocks noChangeShapeType="1"/>
                </p:cNvSpPr>
                <p:nvPr/>
              </p:nvSpPr>
              <p:spPr bwMode="auto">
                <a:xfrm>
                  <a:off x="1489"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84" name="Line 432"/>
                <p:cNvSpPr>
                  <a:spLocks noChangeShapeType="1"/>
                </p:cNvSpPr>
                <p:nvPr/>
              </p:nvSpPr>
              <p:spPr bwMode="auto">
                <a:xfrm>
                  <a:off x="1544"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85" name="Line 433"/>
                <p:cNvSpPr>
                  <a:spLocks noChangeShapeType="1"/>
                </p:cNvSpPr>
                <p:nvPr/>
              </p:nvSpPr>
              <p:spPr bwMode="auto">
                <a:xfrm>
                  <a:off x="1600"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86" name="Line 434"/>
                <p:cNvSpPr>
                  <a:spLocks noChangeShapeType="1"/>
                </p:cNvSpPr>
                <p:nvPr/>
              </p:nvSpPr>
              <p:spPr bwMode="auto">
                <a:xfrm>
                  <a:off x="1656"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87" name="Line 435"/>
                <p:cNvSpPr>
                  <a:spLocks noChangeShapeType="1"/>
                </p:cNvSpPr>
                <p:nvPr/>
              </p:nvSpPr>
              <p:spPr bwMode="auto">
                <a:xfrm>
                  <a:off x="1712"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88" name="Line 436"/>
                <p:cNvSpPr>
                  <a:spLocks noChangeShapeType="1"/>
                </p:cNvSpPr>
                <p:nvPr/>
              </p:nvSpPr>
              <p:spPr bwMode="auto">
                <a:xfrm>
                  <a:off x="1768"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93" name="Group 437"/>
            <p:cNvGrpSpPr>
              <a:grpSpLocks/>
            </p:cNvGrpSpPr>
            <p:nvPr/>
          </p:nvGrpSpPr>
          <p:grpSpPr bwMode="auto">
            <a:xfrm>
              <a:off x="1952" y="2953"/>
              <a:ext cx="415" cy="56"/>
              <a:chOff x="1952" y="2953"/>
              <a:chExt cx="415" cy="56"/>
            </a:xfrm>
          </p:grpSpPr>
          <p:sp>
            <p:nvSpPr>
              <p:cNvPr id="184173" name="Freeform 438"/>
              <p:cNvSpPr>
                <a:spLocks/>
              </p:cNvSpPr>
              <p:nvPr/>
            </p:nvSpPr>
            <p:spPr bwMode="auto">
              <a:xfrm>
                <a:off x="2255"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174" name="Group 439"/>
              <p:cNvGrpSpPr>
                <a:grpSpLocks/>
              </p:cNvGrpSpPr>
              <p:nvPr/>
            </p:nvGrpSpPr>
            <p:grpSpPr bwMode="auto">
              <a:xfrm>
                <a:off x="1952" y="2985"/>
                <a:ext cx="295" cy="1"/>
                <a:chOff x="1952" y="2985"/>
                <a:chExt cx="295" cy="1"/>
              </a:xfrm>
            </p:grpSpPr>
            <p:sp>
              <p:nvSpPr>
                <p:cNvPr id="184175" name="Line 440"/>
                <p:cNvSpPr>
                  <a:spLocks noChangeShapeType="1"/>
                </p:cNvSpPr>
                <p:nvPr/>
              </p:nvSpPr>
              <p:spPr bwMode="auto">
                <a:xfrm>
                  <a:off x="1952"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76" name="Line 441"/>
                <p:cNvSpPr>
                  <a:spLocks noChangeShapeType="1"/>
                </p:cNvSpPr>
                <p:nvPr/>
              </p:nvSpPr>
              <p:spPr bwMode="auto">
                <a:xfrm>
                  <a:off x="2008" y="2985"/>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77" name="Line 442"/>
                <p:cNvSpPr>
                  <a:spLocks noChangeShapeType="1"/>
                </p:cNvSpPr>
                <p:nvPr/>
              </p:nvSpPr>
              <p:spPr bwMode="auto">
                <a:xfrm>
                  <a:off x="2063"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78" name="Line 443"/>
                <p:cNvSpPr>
                  <a:spLocks noChangeShapeType="1"/>
                </p:cNvSpPr>
                <p:nvPr/>
              </p:nvSpPr>
              <p:spPr bwMode="auto">
                <a:xfrm>
                  <a:off x="2119"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79" name="Line 444"/>
                <p:cNvSpPr>
                  <a:spLocks noChangeShapeType="1"/>
                </p:cNvSpPr>
                <p:nvPr/>
              </p:nvSpPr>
              <p:spPr bwMode="auto">
                <a:xfrm>
                  <a:off x="217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80" name="Line 445"/>
                <p:cNvSpPr>
                  <a:spLocks noChangeShapeType="1"/>
                </p:cNvSpPr>
                <p:nvPr/>
              </p:nvSpPr>
              <p:spPr bwMode="auto">
                <a:xfrm>
                  <a:off x="2231"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94" name="Group 446"/>
            <p:cNvGrpSpPr>
              <a:grpSpLocks/>
            </p:cNvGrpSpPr>
            <p:nvPr/>
          </p:nvGrpSpPr>
          <p:grpSpPr bwMode="auto">
            <a:xfrm>
              <a:off x="2415" y="2953"/>
              <a:ext cx="415" cy="56"/>
              <a:chOff x="2415" y="2953"/>
              <a:chExt cx="415" cy="56"/>
            </a:xfrm>
          </p:grpSpPr>
          <p:sp>
            <p:nvSpPr>
              <p:cNvPr id="184165" name="Freeform 447"/>
              <p:cNvSpPr>
                <a:spLocks/>
              </p:cNvSpPr>
              <p:nvPr/>
            </p:nvSpPr>
            <p:spPr bwMode="auto">
              <a:xfrm>
                <a:off x="2718"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166" name="Group 448"/>
              <p:cNvGrpSpPr>
                <a:grpSpLocks/>
              </p:cNvGrpSpPr>
              <p:nvPr/>
            </p:nvGrpSpPr>
            <p:grpSpPr bwMode="auto">
              <a:xfrm>
                <a:off x="2415" y="2985"/>
                <a:ext cx="295" cy="1"/>
                <a:chOff x="2415" y="2985"/>
                <a:chExt cx="295" cy="1"/>
              </a:xfrm>
            </p:grpSpPr>
            <p:sp>
              <p:nvSpPr>
                <p:cNvPr id="184167" name="Line 449"/>
                <p:cNvSpPr>
                  <a:spLocks noChangeShapeType="1"/>
                </p:cNvSpPr>
                <p:nvPr/>
              </p:nvSpPr>
              <p:spPr bwMode="auto">
                <a:xfrm>
                  <a:off x="241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68" name="Line 450"/>
                <p:cNvSpPr>
                  <a:spLocks noChangeShapeType="1"/>
                </p:cNvSpPr>
                <p:nvPr/>
              </p:nvSpPr>
              <p:spPr bwMode="auto">
                <a:xfrm>
                  <a:off x="2471"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69" name="Line 451"/>
                <p:cNvSpPr>
                  <a:spLocks noChangeShapeType="1"/>
                </p:cNvSpPr>
                <p:nvPr/>
              </p:nvSpPr>
              <p:spPr bwMode="auto">
                <a:xfrm>
                  <a:off x="2526"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70" name="Line 452"/>
                <p:cNvSpPr>
                  <a:spLocks noChangeShapeType="1"/>
                </p:cNvSpPr>
                <p:nvPr/>
              </p:nvSpPr>
              <p:spPr bwMode="auto">
                <a:xfrm>
                  <a:off x="2582"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71" name="Line 453"/>
                <p:cNvSpPr>
                  <a:spLocks noChangeShapeType="1"/>
                </p:cNvSpPr>
                <p:nvPr/>
              </p:nvSpPr>
              <p:spPr bwMode="auto">
                <a:xfrm>
                  <a:off x="2638"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72" name="Line 454"/>
                <p:cNvSpPr>
                  <a:spLocks noChangeShapeType="1"/>
                </p:cNvSpPr>
                <p:nvPr/>
              </p:nvSpPr>
              <p:spPr bwMode="auto">
                <a:xfrm>
                  <a:off x="2694"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95" name="Group 455"/>
            <p:cNvGrpSpPr>
              <a:grpSpLocks/>
            </p:cNvGrpSpPr>
            <p:nvPr/>
          </p:nvGrpSpPr>
          <p:grpSpPr bwMode="auto">
            <a:xfrm>
              <a:off x="2838" y="1741"/>
              <a:ext cx="40" cy="1260"/>
              <a:chOff x="2838" y="1741"/>
              <a:chExt cx="40" cy="1260"/>
            </a:xfrm>
          </p:grpSpPr>
          <p:sp>
            <p:nvSpPr>
              <p:cNvPr id="184155" name="Oval 456"/>
              <p:cNvSpPr>
                <a:spLocks noChangeArrowheads="1"/>
              </p:cNvSpPr>
              <p:nvPr/>
            </p:nvSpPr>
            <p:spPr bwMode="auto">
              <a:xfrm>
                <a:off x="2838" y="1741"/>
                <a:ext cx="40" cy="40"/>
              </a:xfrm>
              <a:prstGeom prst="ellipse">
                <a:avLst/>
              </a:prstGeom>
              <a:solidFill>
                <a:schemeClr val="bg2"/>
              </a:solidFill>
              <a:ln w="9525">
                <a:solidFill>
                  <a:schemeClr val="bg2"/>
                </a:solidFill>
                <a:round/>
                <a:headEnd/>
                <a:tailEnd/>
              </a:ln>
            </p:spPr>
            <p:txBody>
              <a:bodyPr/>
              <a:lstStyle/>
              <a:p>
                <a:endParaRPr lang="en-US"/>
              </a:p>
            </p:txBody>
          </p:sp>
          <p:sp>
            <p:nvSpPr>
              <p:cNvPr id="184156" name="Oval 457"/>
              <p:cNvSpPr>
                <a:spLocks noChangeArrowheads="1"/>
              </p:cNvSpPr>
              <p:nvPr/>
            </p:nvSpPr>
            <p:spPr bwMode="auto">
              <a:xfrm>
                <a:off x="2838" y="1741"/>
                <a:ext cx="40" cy="40"/>
              </a:xfrm>
              <a:prstGeom prst="ellipse">
                <a:avLst/>
              </a:prstGeom>
              <a:solidFill>
                <a:schemeClr val="bg2"/>
              </a:solidFill>
              <a:ln w="25400">
                <a:solidFill>
                  <a:schemeClr val="bg2"/>
                </a:solidFill>
                <a:round/>
                <a:headEnd/>
                <a:tailEnd/>
              </a:ln>
            </p:spPr>
            <p:txBody>
              <a:bodyPr/>
              <a:lstStyle/>
              <a:p>
                <a:endParaRPr lang="en-US"/>
              </a:p>
            </p:txBody>
          </p:sp>
          <p:sp>
            <p:nvSpPr>
              <p:cNvPr id="184157" name="Oval 458"/>
              <p:cNvSpPr>
                <a:spLocks noChangeArrowheads="1"/>
              </p:cNvSpPr>
              <p:nvPr/>
            </p:nvSpPr>
            <p:spPr bwMode="auto">
              <a:xfrm>
                <a:off x="2846" y="2044"/>
                <a:ext cx="32" cy="32"/>
              </a:xfrm>
              <a:prstGeom prst="ellipse">
                <a:avLst/>
              </a:prstGeom>
              <a:solidFill>
                <a:schemeClr val="bg2"/>
              </a:solidFill>
              <a:ln w="9525">
                <a:solidFill>
                  <a:schemeClr val="bg2"/>
                </a:solidFill>
                <a:round/>
                <a:headEnd/>
                <a:tailEnd/>
              </a:ln>
            </p:spPr>
            <p:txBody>
              <a:bodyPr/>
              <a:lstStyle/>
              <a:p>
                <a:endParaRPr lang="en-US"/>
              </a:p>
            </p:txBody>
          </p:sp>
          <p:sp>
            <p:nvSpPr>
              <p:cNvPr id="184158" name="Oval 459"/>
              <p:cNvSpPr>
                <a:spLocks noChangeArrowheads="1"/>
              </p:cNvSpPr>
              <p:nvPr/>
            </p:nvSpPr>
            <p:spPr bwMode="auto">
              <a:xfrm>
                <a:off x="2846" y="2044"/>
                <a:ext cx="32" cy="32"/>
              </a:xfrm>
              <a:prstGeom prst="ellipse">
                <a:avLst/>
              </a:prstGeom>
              <a:solidFill>
                <a:schemeClr val="bg2"/>
              </a:solidFill>
              <a:ln w="25400">
                <a:solidFill>
                  <a:schemeClr val="bg2"/>
                </a:solidFill>
                <a:round/>
                <a:headEnd/>
                <a:tailEnd/>
              </a:ln>
            </p:spPr>
            <p:txBody>
              <a:bodyPr/>
              <a:lstStyle/>
              <a:p>
                <a:endParaRPr lang="en-US"/>
              </a:p>
            </p:txBody>
          </p:sp>
          <p:sp>
            <p:nvSpPr>
              <p:cNvPr id="184159" name="Oval 460"/>
              <p:cNvSpPr>
                <a:spLocks noChangeArrowheads="1"/>
              </p:cNvSpPr>
              <p:nvPr/>
            </p:nvSpPr>
            <p:spPr bwMode="auto">
              <a:xfrm>
                <a:off x="2846" y="2355"/>
                <a:ext cx="32" cy="32"/>
              </a:xfrm>
              <a:prstGeom prst="ellipse">
                <a:avLst/>
              </a:prstGeom>
              <a:solidFill>
                <a:schemeClr val="bg2"/>
              </a:solidFill>
              <a:ln w="9525">
                <a:solidFill>
                  <a:schemeClr val="bg2"/>
                </a:solidFill>
                <a:round/>
                <a:headEnd/>
                <a:tailEnd/>
              </a:ln>
            </p:spPr>
            <p:txBody>
              <a:bodyPr/>
              <a:lstStyle/>
              <a:p>
                <a:endParaRPr lang="en-US"/>
              </a:p>
            </p:txBody>
          </p:sp>
          <p:sp>
            <p:nvSpPr>
              <p:cNvPr id="184160" name="Oval 461"/>
              <p:cNvSpPr>
                <a:spLocks noChangeArrowheads="1"/>
              </p:cNvSpPr>
              <p:nvPr/>
            </p:nvSpPr>
            <p:spPr bwMode="auto">
              <a:xfrm>
                <a:off x="2846"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84161" name="Oval 462"/>
              <p:cNvSpPr>
                <a:spLocks noChangeArrowheads="1"/>
              </p:cNvSpPr>
              <p:nvPr/>
            </p:nvSpPr>
            <p:spPr bwMode="auto">
              <a:xfrm>
                <a:off x="2838" y="2658"/>
                <a:ext cx="40" cy="32"/>
              </a:xfrm>
              <a:prstGeom prst="ellipse">
                <a:avLst/>
              </a:prstGeom>
              <a:solidFill>
                <a:schemeClr val="bg2"/>
              </a:solidFill>
              <a:ln w="9525">
                <a:solidFill>
                  <a:schemeClr val="bg2"/>
                </a:solidFill>
                <a:round/>
                <a:headEnd/>
                <a:tailEnd/>
              </a:ln>
            </p:spPr>
            <p:txBody>
              <a:bodyPr/>
              <a:lstStyle/>
              <a:p>
                <a:endParaRPr lang="en-US"/>
              </a:p>
            </p:txBody>
          </p:sp>
          <p:sp>
            <p:nvSpPr>
              <p:cNvPr id="184162" name="Oval 463"/>
              <p:cNvSpPr>
                <a:spLocks noChangeArrowheads="1"/>
              </p:cNvSpPr>
              <p:nvPr/>
            </p:nvSpPr>
            <p:spPr bwMode="auto">
              <a:xfrm>
                <a:off x="2838" y="2658"/>
                <a:ext cx="40" cy="32"/>
              </a:xfrm>
              <a:prstGeom prst="ellipse">
                <a:avLst/>
              </a:prstGeom>
              <a:solidFill>
                <a:schemeClr val="bg2"/>
              </a:solidFill>
              <a:ln w="25400">
                <a:solidFill>
                  <a:schemeClr val="bg2"/>
                </a:solidFill>
                <a:round/>
                <a:headEnd/>
                <a:tailEnd/>
              </a:ln>
            </p:spPr>
            <p:txBody>
              <a:bodyPr/>
              <a:lstStyle/>
              <a:p>
                <a:endParaRPr lang="en-US"/>
              </a:p>
            </p:txBody>
          </p:sp>
          <p:sp>
            <p:nvSpPr>
              <p:cNvPr id="184163" name="Oval 464"/>
              <p:cNvSpPr>
                <a:spLocks noChangeArrowheads="1"/>
              </p:cNvSpPr>
              <p:nvPr/>
            </p:nvSpPr>
            <p:spPr bwMode="auto">
              <a:xfrm>
                <a:off x="2838" y="2969"/>
                <a:ext cx="32" cy="32"/>
              </a:xfrm>
              <a:prstGeom prst="ellipse">
                <a:avLst/>
              </a:prstGeom>
              <a:solidFill>
                <a:schemeClr val="bg2"/>
              </a:solidFill>
              <a:ln w="9525">
                <a:solidFill>
                  <a:schemeClr val="bg2"/>
                </a:solidFill>
                <a:round/>
                <a:headEnd/>
                <a:tailEnd/>
              </a:ln>
            </p:spPr>
            <p:txBody>
              <a:bodyPr/>
              <a:lstStyle/>
              <a:p>
                <a:endParaRPr lang="en-US"/>
              </a:p>
            </p:txBody>
          </p:sp>
          <p:sp>
            <p:nvSpPr>
              <p:cNvPr id="184164" name="Oval 465"/>
              <p:cNvSpPr>
                <a:spLocks noChangeArrowheads="1"/>
              </p:cNvSpPr>
              <p:nvPr/>
            </p:nvSpPr>
            <p:spPr bwMode="auto">
              <a:xfrm>
                <a:off x="2838" y="2969"/>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96" name="Group 466"/>
            <p:cNvGrpSpPr>
              <a:grpSpLocks/>
            </p:cNvGrpSpPr>
            <p:nvPr/>
          </p:nvGrpSpPr>
          <p:grpSpPr bwMode="auto">
            <a:xfrm>
              <a:off x="1912" y="3272"/>
              <a:ext cx="32" cy="335"/>
              <a:chOff x="1912" y="3272"/>
              <a:chExt cx="32" cy="335"/>
            </a:xfrm>
          </p:grpSpPr>
          <p:sp>
            <p:nvSpPr>
              <p:cNvPr id="184151" name="Oval 467"/>
              <p:cNvSpPr>
                <a:spLocks noChangeArrowheads="1"/>
              </p:cNvSpPr>
              <p:nvPr/>
            </p:nvSpPr>
            <p:spPr bwMode="auto">
              <a:xfrm>
                <a:off x="1912" y="3272"/>
                <a:ext cx="32" cy="32"/>
              </a:xfrm>
              <a:prstGeom prst="ellipse">
                <a:avLst/>
              </a:prstGeom>
              <a:solidFill>
                <a:schemeClr val="bg2"/>
              </a:solidFill>
              <a:ln w="9525">
                <a:solidFill>
                  <a:schemeClr val="bg2"/>
                </a:solidFill>
                <a:round/>
                <a:headEnd/>
                <a:tailEnd/>
              </a:ln>
            </p:spPr>
            <p:txBody>
              <a:bodyPr/>
              <a:lstStyle/>
              <a:p>
                <a:endParaRPr lang="en-US"/>
              </a:p>
            </p:txBody>
          </p:sp>
          <p:sp>
            <p:nvSpPr>
              <p:cNvPr id="184152" name="Oval 468"/>
              <p:cNvSpPr>
                <a:spLocks noChangeArrowheads="1"/>
              </p:cNvSpPr>
              <p:nvPr/>
            </p:nvSpPr>
            <p:spPr bwMode="auto">
              <a:xfrm>
                <a:off x="1912"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84153" name="Oval 469"/>
              <p:cNvSpPr>
                <a:spLocks noChangeArrowheads="1"/>
              </p:cNvSpPr>
              <p:nvPr/>
            </p:nvSpPr>
            <p:spPr bwMode="auto">
              <a:xfrm>
                <a:off x="1912" y="3575"/>
                <a:ext cx="32" cy="32"/>
              </a:xfrm>
              <a:prstGeom prst="ellipse">
                <a:avLst/>
              </a:prstGeom>
              <a:solidFill>
                <a:schemeClr val="bg2"/>
              </a:solidFill>
              <a:ln w="9525">
                <a:solidFill>
                  <a:schemeClr val="bg2"/>
                </a:solidFill>
                <a:round/>
                <a:headEnd/>
                <a:tailEnd/>
              </a:ln>
            </p:spPr>
            <p:txBody>
              <a:bodyPr/>
              <a:lstStyle/>
              <a:p>
                <a:endParaRPr lang="en-US"/>
              </a:p>
            </p:txBody>
          </p:sp>
          <p:sp>
            <p:nvSpPr>
              <p:cNvPr id="184154" name="Oval 470"/>
              <p:cNvSpPr>
                <a:spLocks noChangeArrowheads="1"/>
              </p:cNvSpPr>
              <p:nvPr/>
            </p:nvSpPr>
            <p:spPr bwMode="auto">
              <a:xfrm>
                <a:off x="1912" y="3575"/>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97" name="Group 471"/>
            <p:cNvGrpSpPr>
              <a:grpSpLocks/>
            </p:cNvGrpSpPr>
            <p:nvPr/>
          </p:nvGrpSpPr>
          <p:grpSpPr bwMode="auto">
            <a:xfrm>
              <a:off x="1449" y="3272"/>
              <a:ext cx="40" cy="335"/>
              <a:chOff x="1449" y="3272"/>
              <a:chExt cx="40" cy="335"/>
            </a:xfrm>
          </p:grpSpPr>
          <p:sp>
            <p:nvSpPr>
              <p:cNvPr id="184147" name="Oval 472"/>
              <p:cNvSpPr>
                <a:spLocks noChangeArrowheads="1"/>
              </p:cNvSpPr>
              <p:nvPr/>
            </p:nvSpPr>
            <p:spPr bwMode="auto">
              <a:xfrm>
                <a:off x="1449" y="3272"/>
                <a:ext cx="40" cy="32"/>
              </a:xfrm>
              <a:prstGeom prst="ellipse">
                <a:avLst/>
              </a:prstGeom>
              <a:solidFill>
                <a:schemeClr val="bg2"/>
              </a:solidFill>
              <a:ln w="9525">
                <a:solidFill>
                  <a:schemeClr val="bg2"/>
                </a:solidFill>
                <a:round/>
                <a:headEnd/>
                <a:tailEnd/>
              </a:ln>
            </p:spPr>
            <p:txBody>
              <a:bodyPr/>
              <a:lstStyle/>
              <a:p>
                <a:endParaRPr lang="en-US"/>
              </a:p>
            </p:txBody>
          </p:sp>
          <p:sp>
            <p:nvSpPr>
              <p:cNvPr id="184148" name="Oval 473"/>
              <p:cNvSpPr>
                <a:spLocks noChangeArrowheads="1"/>
              </p:cNvSpPr>
              <p:nvPr/>
            </p:nvSpPr>
            <p:spPr bwMode="auto">
              <a:xfrm>
                <a:off x="1449" y="3272"/>
                <a:ext cx="40" cy="32"/>
              </a:xfrm>
              <a:prstGeom prst="ellipse">
                <a:avLst/>
              </a:prstGeom>
              <a:solidFill>
                <a:schemeClr val="bg2"/>
              </a:solidFill>
              <a:ln w="25400">
                <a:solidFill>
                  <a:schemeClr val="bg2"/>
                </a:solidFill>
                <a:round/>
                <a:headEnd/>
                <a:tailEnd/>
              </a:ln>
            </p:spPr>
            <p:txBody>
              <a:bodyPr/>
              <a:lstStyle/>
              <a:p>
                <a:endParaRPr lang="en-US"/>
              </a:p>
            </p:txBody>
          </p:sp>
          <p:sp>
            <p:nvSpPr>
              <p:cNvPr id="184149" name="Oval 474"/>
              <p:cNvSpPr>
                <a:spLocks noChangeArrowheads="1"/>
              </p:cNvSpPr>
              <p:nvPr/>
            </p:nvSpPr>
            <p:spPr bwMode="auto">
              <a:xfrm>
                <a:off x="1449" y="3575"/>
                <a:ext cx="40" cy="32"/>
              </a:xfrm>
              <a:prstGeom prst="ellipse">
                <a:avLst/>
              </a:prstGeom>
              <a:solidFill>
                <a:schemeClr val="bg2"/>
              </a:solidFill>
              <a:ln w="9525">
                <a:solidFill>
                  <a:schemeClr val="bg2"/>
                </a:solidFill>
                <a:round/>
                <a:headEnd/>
                <a:tailEnd/>
              </a:ln>
            </p:spPr>
            <p:txBody>
              <a:bodyPr/>
              <a:lstStyle/>
              <a:p>
                <a:endParaRPr lang="en-US"/>
              </a:p>
            </p:txBody>
          </p:sp>
          <p:sp>
            <p:nvSpPr>
              <p:cNvPr id="184150" name="Oval 475"/>
              <p:cNvSpPr>
                <a:spLocks noChangeArrowheads="1"/>
              </p:cNvSpPr>
              <p:nvPr/>
            </p:nvSpPr>
            <p:spPr bwMode="auto">
              <a:xfrm>
                <a:off x="1449" y="3575"/>
                <a:ext cx="40"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98" name="Group 476"/>
            <p:cNvGrpSpPr>
              <a:grpSpLocks/>
            </p:cNvGrpSpPr>
            <p:nvPr/>
          </p:nvGrpSpPr>
          <p:grpSpPr bwMode="auto">
            <a:xfrm>
              <a:off x="2367" y="3272"/>
              <a:ext cx="32" cy="335"/>
              <a:chOff x="2367" y="3272"/>
              <a:chExt cx="32" cy="335"/>
            </a:xfrm>
          </p:grpSpPr>
          <p:sp>
            <p:nvSpPr>
              <p:cNvPr id="184143" name="Oval 477"/>
              <p:cNvSpPr>
                <a:spLocks noChangeArrowheads="1"/>
              </p:cNvSpPr>
              <p:nvPr/>
            </p:nvSpPr>
            <p:spPr bwMode="auto">
              <a:xfrm>
                <a:off x="2367" y="3272"/>
                <a:ext cx="32" cy="32"/>
              </a:xfrm>
              <a:prstGeom prst="ellipse">
                <a:avLst/>
              </a:prstGeom>
              <a:solidFill>
                <a:schemeClr val="bg2"/>
              </a:solidFill>
              <a:ln w="9525">
                <a:solidFill>
                  <a:schemeClr val="bg2"/>
                </a:solidFill>
                <a:round/>
                <a:headEnd/>
                <a:tailEnd/>
              </a:ln>
            </p:spPr>
            <p:txBody>
              <a:bodyPr/>
              <a:lstStyle/>
              <a:p>
                <a:endParaRPr lang="en-US"/>
              </a:p>
            </p:txBody>
          </p:sp>
          <p:sp>
            <p:nvSpPr>
              <p:cNvPr id="184144" name="Oval 478"/>
              <p:cNvSpPr>
                <a:spLocks noChangeArrowheads="1"/>
              </p:cNvSpPr>
              <p:nvPr/>
            </p:nvSpPr>
            <p:spPr bwMode="auto">
              <a:xfrm>
                <a:off x="2367"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84145" name="Oval 479"/>
              <p:cNvSpPr>
                <a:spLocks noChangeArrowheads="1"/>
              </p:cNvSpPr>
              <p:nvPr/>
            </p:nvSpPr>
            <p:spPr bwMode="auto">
              <a:xfrm>
                <a:off x="2367" y="3575"/>
                <a:ext cx="32" cy="32"/>
              </a:xfrm>
              <a:prstGeom prst="ellipse">
                <a:avLst/>
              </a:prstGeom>
              <a:solidFill>
                <a:schemeClr val="bg2"/>
              </a:solidFill>
              <a:ln w="9525">
                <a:solidFill>
                  <a:schemeClr val="bg2"/>
                </a:solidFill>
                <a:round/>
                <a:headEnd/>
                <a:tailEnd/>
              </a:ln>
            </p:spPr>
            <p:txBody>
              <a:bodyPr/>
              <a:lstStyle/>
              <a:p>
                <a:endParaRPr lang="en-US"/>
              </a:p>
            </p:txBody>
          </p:sp>
          <p:sp>
            <p:nvSpPr>
              <p:cNvPr id="184146" name="Oval 480"/>
              <p:cNvSpPr>
                <a:spLocks noChangeArrowheads="1"/>
              </p:cNvSpPr>
              <p:nvPr/>
            </p:nvSpPr>
            <p:spPr bwMode="auto">
              <a:xfrm>
                <a:off x="2367" y="3575"/>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99" name="Group 481"/>
            <p:cNvGrpSpPr>
              <a:grpSpLocks/>
            </p:cNvGrpSpPr>
            <p:nvPr/>
          </p:nvGrpSpPr>
          <p:grpSpPr bwMode="auto">
            <a:xfrm>
              <a:off x="2822" y="3272"/>
              <a:ext cx="40" cy="335"/>
              <a:chOff x="2822" y="3272"/>
              <a:chExt cx="40" cy="335"/>
            </a:xfrm>
          </p:grpSpPr>
          <p:sp>
            <p:nvSpPr>
              <p:cNvPr id="184139" name="Oval 482"/>
              <p:cNvSpPr>
                <a:spLocks noChangeArrowheads="1"/>
              </p:cNvSpPr>
              <p:nvPr/>
            </p:nvSpPr>
            <p:spPr bwMode="auto">
              <a:xfrm>
                <a:off x="2822" y="3272"/>
                <a:ext cx="40" cy="32"/>
              </a:xfrm>
              <a:prstGeom prst="ellipse">
                <a:avLst/>
              </a:prstGeom>
              <a:solidFill>
                <a:schemeClr val="bg2"/>
              </a:solidFill>
              <a:ln w="9525">
                <a:solidFill>
                  <a:schemeClr val="bg2"/>
                </a:solidFill>
                <a:round/>
                <a:headEnd/>
                <a:tailEnd/>
              </a:ln>
            </p:spPr>
            <p:txBody>
              <a:bodyPr/>
              <a:lstStyle/>
              <a:p>
                <a:endParaRPr lang="en-US"/>
              </a:p>
            </p:txBody>
          </p:sp>
          <p:sp>
            <p:nvSpPr>
              <p:cNvPr id="184140" name="Oval 483"/>
              <p:cNvSpPr>
                <a:spLocks noChangeArrowheads="1"/>
              </p:cNvSpPr>
              <p:nvPr/>
            </p:nvSpPr>
            <p:spPr bwMode="auto">
              <a:xfrm>
                <a:off x="2822" y="3272"/>
                <a:ext cx="40" cy="32"/>
              </a:xfrm>
              <a:prstGeom prst="ellipse">
                <a:avLst/>
              </a:prstGeom>
              <a:solidFill>
                <a:schemeClr val="bg2"/>
              </a:solidFill>
              <a:ln w="25400">
                <a:solidFill>
                  <a:schemeClr val="bg2"/>
                </a:solidFill>
                <a:round/>
                <a:headEnd/>
                <a:tailEnd/>
              </a:ln>
            </p:spPr>
            <p:txBody>
              <a:bodyPr/>
              <a:lstStyle/>
              <a:p>
                <a:endParaRPr lang="en-US"/>
              </a:p>
            </p:txBody>
          </p:sp>
          <p:sp>
            <p:nvSpPr>
              <p:cNvPr id="184141" name="Oval 484"/>
              <p:cNvSpPr>
                <a:spLocks noChangeArrowheads="1"/>
              </p:cNvSpPr>
              <p:nvPr/>
            </p:nvSpPr>
            <p:spPr bwMode="auto">
              <a:xfrm>
                <a:off x="2822" y="3575"/>
                <a:ext cx="40" cy="32"/>
              </a:xfrm>
              <a:prstGeom prst="ellipse">
                <a:avLst/>
              </a:prstGeom>
              <a:solidFill>
                <a:schemeClr val="bg2"/>
              </a:solidFill>
              <a:ln w="9525">
                <a:solidFill>
                  <a:schemeClr val="bg2"/>
                </a:solidFill>
                <a:round/>
                <a:headEnd/>
                <a:tailEnd/>
              </a:ln>
            </p:spPr>
            <p:txBody>
              <a:bodyPr/>
              <a:lstStyle/>
              <a:p>
                <a:endParaRPr lang="en-US"/>
              </a:p>
            </p:txBody>
          </p:sp>
          <p:sp>
            <p:nvSpPr>
              <p:cNvPr id="184142" name="Oval 485"/>
              <p:cNvSpPr>
                <a:spLocks noChangeArrowheads="1"/>
              </p:cNvSpPr>
              <p:nvPr/>
            </p:nvSpPr>
            <p:spPr bwMode="auto">
              <a:xfrm>
                <a:off x="2822" y="3575"/>
                <a:ext cx="40" cy="32"/>
              </a:xfrm>
              <a:prstGeom prst="ellipse">
                <a:avLst/>
              </a:prstGeom>
              <a:solidFill>
                <a:schemeClr val="bg2"/>
              </a:solidFill>
              <a:ln w="25400">
                <a:solidFill>
                  <a:schemeClr val="bg2"/>
                </a:solidFill>
                <a:round/>
                <a:headEnd/>
                <a:tailEnd/>
              </a:ln>
            </p:spPr>
            <p:txBody>
              <a:bodyPr/>
              <a:lstStyle/>
              <a:p>
                <a:endParaRPr lang="en-US"/>
              </a:p>
            </p:txBody>
          </p:sp>
        </p:grpSp>
        <p:grpSp>
          <p:nvGrpSpPr>
            <p:cNvPr id="183400" name="Group 486"/>
            <p:cNvGrpSpPr>
              <a:grpSpLocks/>
            </p:cNvGrpSpPr>
            <p:nvPr/>
          </p:nvGrpSpPr>
          <p:grpSpPr bwMode="auto">
            <a:xfrm>
              <a:off x="2415" y="2650"/>
              <a:ext cx="415" cy="56"/>
              <a:chOff x="2415" y="2650"/>
              <a:chExt cx="415" cy="56"/>
            </a:xfrm>
          </p:grpSpPr>
          <p:sp>
            <p:nvSpPr>
              <p:cNvPr id="184131" name="Freeform 487"/>
              <p:cNvSpPr>
                <a:spLocks/>
              </p:cNvSpPr>
              <p:nvPr/>
            </p:nvSpPr>
            <p:spPr bwMode="auto">
              <a:xfrm>
                <a:off x="2718"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132" name="Group 488"/>
              <p:cNvGrpSpPr>
                <a:grpSpLocks/>
              </p:cNvGrpSpPr>
              <p:nvPr/>
            </p:nvGrpSpPr>
            <p:grpSpPr bwMode="auto">
              <a:xfrm>
                <a:off x="2415" y="2674"/>
                <a:ext cx="295" cy="1"/>
                <a:chOff x="2415" y="2674"/>
                <a:chExt cx="295" cy="1"/>
              </a:xfrm>
            </p:grpSpPr>
            <p:sp>
              <p:nvSpPr>
                <p:cNvPr id="184133" name="Line 489"/>
                <p:cNvSpPr>
                  <a:spLocks noChangeShapeType="1"/>
                </p:cNvSpPr>
                <p:nvPr/>
              </p:nvSpPr>
              <p:spPr bwMode="auto">
                <a:xfrm>
                  <a:off x="241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34" name="Line 490"/>
                <p:cNvSpPr>
                  <a:spLocks noChangeShapeType="1"/>
                </p:cNvSpPr>
                <p:nvPr/>
              </p:nvSpPr>
              <p:spPr bwMode="auto">
                <a:xfrm>
                  <a:off x="247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35" name="Line 491"/>
                <p:cNvSpPr>
                  <a:spLocks noChangeShapeType="1"/>
                </p:cNvSpPr>
                <p:nvPr/>
              </p:nvSpPr>
              <p:spPr bwMode="auto">
                <a:xfrm>
                  <a:off x="2526"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36" name="Line 492"/>
                <p:cNvSpPr>
                  <a:spLocks noChangeShapeType="1"/>
                </p:cNvSpPr>
                <p:nvPr/>
              </p:nvSpPr>
              <p:spPr bwMode="auto">
                <a:xfrm>
                  <a:off x="2582"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37" name="Line 493"/>
                <p:cNvSpPr>
                  <a:spLocks noChangeShapeType="1"/>
                </p:cNvSpPr>
                <p:nvPr/>
              </p:nvSpPr>
              <p:spPr bwMode="auto">
                <a:xfrm>
                  <a:off x="263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38" name="Line 494"/>
                <p:cNvSpPr>
                  <a:spLocks noChangeShapeType="1"/>
                </p:cNvSpPr>
                <p:nvPr/>
              </p:nvSpPr>
              <p:spPr bwMode="auto">
                <a:xfrm>
                  <a:off x="2694"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01" name="Group 495"/>
            <p:cNvGrpSpPr>
              <a:grpSpLocks/>
            </p:cNvGrpSpPr>
            <p:nvPr/>
          </p:nvGrpSpPr>
          <p:grpSpPr bwMode="auto">
            <a:xfrm>
              <a:off x="2415" y="1733"/>
              <a:ext cx="415" cy="56"/>
              <a:chOff x="2415" y="1733"/>
              <a:chExt cx="415" cy="56"/>
            </a:xfrm>
          </p:grpSpPr>
          <p:sp>
            <p:nvSpPr>
              <p:cNvPr id="184123" name="Freeform 496"/>
              <p:cNvSpPr>
                <a:spLocks/>
              </p:cNvSpPr>
              <p:nvPr/>
            </p:nvSpPr>
            <p:spPr bwMode="auto">
              <a:xfrm>
                <a:off x="2718"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124" name="Group 497"/>
              <p:cNvGrpSpPr>
                <a:grpSpLocks/>
              </p:cNvGrpSpPr>
              <p:nvPr/>
            </p:nvGrpSpPr>
            <p:grpSpPr bwMode="auto">
              <a:xfrm>
                <a:off x="2415" y="1757"/>
                <a:ext cx="295" cy="1"/>
                <a:chOff x="2415" y="1757"/>
                <a:chExt cx="295" cy="1"/>
              </a:xfrm>
            </p:grpSpPr>
            <p:sp>
              <p:nvSpPr>
                <p:cNvPr id="184125" name="Line 498"/>
                <p:cNvSpPr>
                  <a:spLocks noChangeShapeType="1"/>
                </p:cNvSpPr>
                <p:nvPr/>
              </p:nvSpPr>
              <p:spPr bwMode="auto">
                <a:xfrm>
                  <a:off x="241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26" name="Line 499"/>
                <p:cNvSpPr>
                  <a:spLocks noChangeShapeType="1"/>
                </p:cNvSpPr>
                <p:nvPr/>
              </p:nvSpPr>
              <p:spPr bwMode="auto">
                <a:xfrm>
                  <a:off x="2471"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27" name="Line 500"/>
                <p:cNvSpPr>
                  <a:spLocks noChangeShapeType="1"/>
                </p:cNvSpPr>
                <p:nvPr/>
              </p:nvSpPr>
              <p:spPr bwMode="auto">
                <a:xfrm>
                  <a:off x="2526"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28" name="Line 501"/>
                <p:cNvSpPr>
                  <a:spLocks noChangeShapeType="1"/>
                </p:cNvSpPr>
                <p:nvPr/>
              </p:nvSpPr>
              <p:spPr bwMode="auto">
                <a:xfrm>
                  <a:off x="2582"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29" name="Line 502"/>
                <p:cNvSpPr>
                  <a:spLocks noChangeShapeType="1"/>
                </p:cNvSpPr>
                <p:nvPr/>
              </p:nvSpPr>
              <p:spPr bwMode="auto">
                <a:xfrm>
                  <a:off x="2638"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30" name="Line 503"/>
                <p:cNvSpPr>
                  <a:spLocks noChangeShapeType="1"/>
                </p:cNvSpPr>
                <p:nvPr/>
              </p:nvSpPr>
              <p:spPr bwMode="auto">
                <a:xfrm>
                  <a:off x="2694"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02" name="Group 504"/>
            <p:cNvGrpSpPr>
              <a:grpSpLocks/>
            </p:cNvGrpSpPr>
            <p:nvPr/>
          </p:nvGrpSpPr>
          <p:grpSpPr bwMode="auto">
            <a:xfrm>
              <a:off x="1489" y="3264"/>
              <a:ext cx="423" cy="56"/>
              <a:chOff x="1489" y="3264"/>
              <a:chExt cx="423" cy="56"/>
            </a:xfrm>
          </p:grpSpPr>
          <p:sp>
            <p:nvSpPr>
              <p:cNvPr id="184115" name="Freeform 505"/>
              <p:cNvSpPr>
                <a:spLocks/>
              </p:cNvSpPr>
              <p:nvPr/>
            </p:nvSpPr>
            <p:spPr bwMode="auto">
              <a:xfrm>
                <a:off x="1792" y="3264"/>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84116" name="Group 506"/>
              <p:cNvGrpSpPr>
                <a:grpSpLocks/>
              </p:cNvGrpSpPr>
              <p:nvPr/>
            </p:nvGrpSpPr>
            <p:grpSpPr bwMode="auto">
              <a:xfrm>
                <a:off x="1489" y="3288"/>
                <a:ext cx="295" cy="1"/>
                <a:chOff x="1489" y="3288"/>
                <a:chExt cx="295" cy="1"/>
              </a:xfrm>
            </p:grpSpPr>
            <p:sp>
              <p:nvSpPr>
                <p:cNvPr id="184117" name="Line 507"/>
                <p:cNvSpPr>
                  <a:spLocks noChangeShapeType="1"/>
                </p:cNvSpPr>
                <p:nvPr/>
              </p:nvSpPr>
              <p:spPr bwMode="auto">
                <a:xfrm>
                  <a:off x="1489"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18" name="Line 508"/>
                <p:cNvSpPr>
                  <a:spLocks noChangeShapeType="1"/>
                </p:cNvSpPr>
                <p:nvPr/>
              </p:nvSpPr>
              <p:spPr bwMode="auto">
                <a:xfrm>
                  <a:off x="1544"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19" name="Line 509"/>
                <p:cNvSpPr>
                  <a:spLocks noChangeShapeType="1"/>
                </p:cNvSpPr>
                <p:nvPr/>
              </p:nvSpPr>
              <p:spPr bwMode="auto">
                <a:xfrm>
                  <a:off x="1600"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20" name="Line 510"/>
                <p:cNvSpPr>
                  <a:spLocks noChangeShapeType="1"/>
                </p:cNvSpPr>
                <p:nvPr/>
              </p:nvSpPr>
              <p:spPr bwMode="auto">
                <a:xfrm>
                  <a:off x="1656"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21" name="Line 511"/>
                <p:cNvSpPr>
                  <a:spLocks noChangeShapeType="1"/>
                </p:cNvSpPr>
                <p:nvPr/>
              </p:nvSpPr>
              <p:spPr bwMode="auto">
                <a:xfrm>
                  <a:off x="1712"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22" name="Line 512"/>
                <p:cNvSpPr>
                  <a:spLocks noChangeShapeType="1"/>
                </p:cNvSpPr>
                <p:nvPr/>
              </p:nvSpPr>
              <p:spPr bwMode="auto">
                <a:xfrm>
                  <a:off x="1768"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03" name="Group 513"/>
            <p:cNvGrpSpPr>
              <a:grpSpLocks/>
            </p:cNvGrpSpPr>
            <p:nvPr/>
          </p:nvGrpSpPr>
          <p:grpSpPr bwMode="auto">
            <a:xfrm>
              <a:off x="1944" y="3256"/>
              <a:ext cx="423" cy="56"/>
              <a:chOff x="1944" y="3256"/>
              <a:chExt cx="423" cy="56"/>
            </a:xfrm>
          </p:grpSpPr>
          <p:sp>
            <p:nvSpPr>
              <p:cNvPr id="184107" name="Freeform 514"/>
              <p:cNvSpPr>
                <a:spLocks/>
              </p:cNvSpPr>
              <p:nvPr/>
            </p:nvSpPr>
            <p:spPr bwMode="auto">
              <a:xfrm>
                <a:off x="2255"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108" name="Group 515"/>
              <p:cNvGrpSpPr>
                <a:grpSpLocks/>
              </p:cNvGrpSpPr>
              <p:nvPr/>
            </p:nvGrpSpPr>
            <p:grpSpPr bwMode="auto">
              <a:xfrm>
                <a:off x="1944" y="3288"/>
                <a:ext cx="303" cy="1"/>
                <a:chOff x="1944" y="3288"/>
                <a:chExt cx="303" cy="1"/>
              </a:xfrm>
            </p:grpSpPr>
            <p:sp>
              <p:nvSpPr>
                <p:cNvPr id="184109" name="Line 516"/>
                <p:cNvSpPr>
                  <a:spLocks noChangeShapeType="1"/>
                </p:cNvSpPr>
                <p:nvPr/>
              </p:nvSpPr>
              <p:spPr bwMode="auto">
                <a:xfrm>
                  <a:off x="1944"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10" name="Line 517"/>
                <p:cNvSpPr>
                  <a:spLocks noChangeShapeType="1"/>
                </p:cNvSpPr>
                <p:nvPr/>
              </p:nvSpPr>
              <p:spPr bwMode="auto">
                <a:xfrm>
                  <a:off x="2000" y="328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11" name="Line 518"/>
                <p:cNvSpPr>
                  <a:spLocks noChangeShapeType="1"/>
                </p:cNvSpPr>
                <p:nvPr/>
              </p:nvSpPr>
              <p:spPr bwMode="auto">
                <a:xfrm>
                  <a:off x="2055"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12" name="Line 519"/>
                <p:cNvSpPr>
                  <a:spLocks noChangeShapeType="1"/>
                </p:cNvSpPr>
                <p:nvPr/>
              </p:nvSpPr>
              <p:spPr bwMode="auto">
                <a:xfrm>
                  <a:off x="2111"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13" name="Line 520"/>
                <p:cNvSpPr>
                  <a:spLocks noChangeShapeType="1"/>
                </p:cNvSpPr>
                <p:nvPr/>
              </p:nvSpPr>
              <p:spPr bwMode="auto">
                <a:xfrm>
                  <a:off x="2167"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14" name="Line 521"/>
                <p:cNvSpPr>
                  <a:spLocks noChangeShapeType="1"/>
                </p:cNvSpPr>
                <p:nvPr/>
              </p:nvSpPr>
              <p:spPr bwMode="auto">
                <a:xfrm>
                  <a:off x="2223"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04" name="Group 522"/>
            <p:cNvGrpSpPr>
              <a:grpSpLocks/>
            </p:cNvGrpSpPr>
            <p:nvPr/>
          </p:nvGrpSpPr>
          <p:grpSpPr bwMode="auto">
            <a:xfrm>
              <a:off x="2415" y="3256"/>
              <a:ext cx="415" cy="56"/>
              <a:chOff x="2415" y="3256"/>
              <a:chExt cx="415" cy="56"/>
            </a:xfrm>
          </p:grpSpPr>
          <p:sp>
            <p:nvSpPr>
              <p:cNvPr id="184099" name="Freeform 523"/>
              <p:cNvSpPr>
                <a:spLocks/>
              </p:cNvSpPr>
              <p:nvPr/>
            </p:nvSpPr>
            <p:spPr bwMode="auto">
              <a:xfrm>
                <a:off x="2718"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100" name="Group 524"/>
              <p:cNvGrpSpPr>
                <a:grpSpLocks/>
              </p:cNvGrpSpPr>
              <p:nvPr/>
            </p:nvGrpSpPr>
            <p:grpSpPr bwMode="auto">
              <a:xfrm>
                <a:off x="2415" y="3288"/>
                <a:ext cx="295" cy="1"/>
                <a:chOff x="2415" y="3288"/>
                <a:chExt cx="295" cy="1"/>
              </a:xfrm>
            </p:grpSpPr>
            <p:sp>
              <p:nvSpPr>
                <p:cNvPr id="184101" name="Line 525"/>
                <p:cNvSpPr>
                  <a:spLocks noChangeShapeType="1"/>
                </p:cNvSpPr>
                <p:nvPr/>
              </p:nvSpPr>
              <p:spPr bwMode="auto">
                <a:xfrm>
                  <a:off x="2415"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02" name="Line 526"/>
                <p:cNvSpPr>
                  <a:spLocks noChangeShapeType="1"/>
                </p:cNvSpPr>
                <p:nvPr/>
              </p:nvSpPr>
              <p:spPr bwMode="auto">
                <a:xfrm>
                  <a:off x="2471"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03" name="Line 527"/>
                <p:cNvSpPr>
                  <a:spLocks noChangeShapeType="1"/>
                </p:cNvSpPr>
                <p:nvPr/>
              </p:nvSpPr>
              <p:spPr bwMode="auto">
                <a:xfrm>
                  <a:off x="2526"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04" name="Line 528"/>
                <p:cNvSpPr>
                  <a:spLocks noChangeShapeType="1"/>
                </p:cNvSpPr>
                <p:nvPr/>
              </p:nvSpPr>
              <p:spPr bwMode="auto">
                <a:xfrm>
                  <a:off x="2582"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05" name="Line 529"/>
                <p:cNvSpPr>
                  <a:spLocks noChangeShapeType="1"/>
                </p:cNvSpPr>
                <p:nvPr/>
              </p:nvSpPr>
              <p:spPr bwMode="auto">
                <a:xfrm>
                  <a:off x="2638"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06" name="Line 530"/>
                <p:cNvSpPr>
                  <a:spLocks noChangeShapeType="1"/>
                </p:cNvSpPr>
                <p:nvPr/>
              </p:nvSpPr>
              <p:spPr bwMode="auto">
                <a:xfrm>
                  <a:off x="2694"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05" name="Group 531"/>
            <p:cNvGrpSpPr>
              <a:grpSpLocks/>
            </p:cNvGrpSpPr>
            <p:nvPr/>
          </p:nvGrpSpPr>
          <p:grpSpPr bwMode="auto">
            <a:xfrm>
              <a:off x="1489" y="3567"/>
              <a:ext cx="423" cy="56"/>
              <a:chOff x="1489" y="3567"/>
              <a:chExt cx="423" cy="56"/>
            </a:xfrm>
          </p:grpSpPr>
          <p:sp>
            <p:nvSpPr>
              <p:cNvPr id="184091" name="Freeform 532"/>
              <p:cNvSpPr>
                <a:spLocks/>
              </p:cNvSpPr>
              <p:nvPr/>
            </p:nvSpPr>
            <p:spPr bwMode="auto">
              <a:xfrm>
                <a:off x="1800"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092" name="Group 533"/>
              <p:cNvGrpSpPr>
                <a:grpSpLocks/>
              </p:cNvGrpSpPr>
              <p:nvPr/>
            </p:nvGrpSpPr>
            <p:grpSpPr bwMode="auto">
              <a:xfrm>
                <a:off x="1489" y="3591"/>
                <a:ext cx="303" cy="1"/>
                <a:chOff x="1489" y="3591"/>
                <a:chExt cx="303" cy="1"/>
              </a:xfrm>
            </p:grpSpPr>
            <p:sp>
              <p:nvSpPr>
                <p:cNvPr id="184093" name="Line 534"/>
                <p:cNvSpPr>
                  <a:spLocks noChangeShapeType="1"/>
                </p:cNvSpPr>
                <p:nvPr/>
              </p:nvSpPr>
              <p:spPr bwMode="auto">
                <a:xfrm>
                  <a:off x="1489"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94" name="Line 535"/>
                <p:cNvSpPr>
                  <a:spLocks noChangeShapeType="1"/>
                </p:cNvSpPr>
                <p:nvPr/>
              </p:nvSpPr>
              <p:spPr bwMode="auto">
                <a:xfrm>
                  <a:off x="1544"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95" name="Line 536"/>
                <p:cNvSpPr>
                  <a:spLocks noChangeShapeType="1"/>
                </p:cNvSpPr>
                <p:nvPr/>
              </p:nvSpPr>
              <p:spPr bwMode="auto">
                <a:xfrm>
                  <a:off x="1600"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96" name="Line 537"/>
                <p:cNvSpPr>
                  <a:spLocks noChangeShapeType="1"/>
                </p:cNvSpPr>
                <p:nvPr/>
              </p:nvSpPr>
              <p:spPr bwMode="auto">
                <a:xfrm>
                  <a:off x="1656"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97" name="Line 538"/>
                <p:cNvSpPr>
                  <a:spLocks noChangeShapeType="1"/>
                </p:cNvSpPr>
                <p:nvPr/>
              </p:nvSpPr>
              <p:spPr bwMode="auto">
                <a:xfrm>
                  <a:off x="1712"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98" name="Line 539"/>
                <p:cNvSpPr>
                  <a:spLocks noChangeShapeType="1"/>
                </p:cNvSpPr>
                <p:nvPr/>
              </p:nvSpPr>
              <p:spPr bwMode="auto">
                <a:xfrm>
                  <a:off x="1768"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06" name="Group 540"/>
            <p:cNvGrpSpPr>
              <a:grpSpLocks/>
            </p:cNvGrpSpPr>
            <p:nvPr/>
          </p:nvGrpSpPr>
          <p:grpSpPr bwMode="auto">
            <a:xfrm>
              <a:off x="1952" y="3567"/>
              <a:ext cx="415" cy="56"/>
              <a:chOff x="1952" y="3567"/>
              <a:chExt cx="415" cy="56"/>
            </a:xfrm>
          </p:grpSpPr>
          <p:sp>
            <p:nvSpPr>
              <p:cNvPr id="184083" name="Freeform 541"/>
              <p:cNvSpPr>
                <a:spLocks/>
              </p:cNvSpPr>
              <p:nvPr/>
            </p:nvSpPr>
            <p:spPr bwMode="auto">
              <a:xfrm>
                <a:off x="2255"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084" name="Group 542"/>
              <p:cNvGrpSpPr>
                <a:grpSpLocks/>
              </p:cNvGrpSpPr>
              <p:nvPr/>
            </p:nvGrpSpPr>
            <p:grpSpPr bwMode="auto">
              <a:xfrm>
                <a:off x="1952" y="3591"/>
                <a:ext cx="295" cy="1"/>
                <a:chOff x="1952" y="3591"/>
                <a:chExt cx="295" cy="1"/>
              </a:xfrm>
            </p:grpSpPr>
            <p:sp>
              <p:nvSpPr>
                <p:cNvPr id="184085" name="Line 543"/>
                <p:cNvSpPr>
                  <a:spLocks noChangeShapeType="1"/>
                </p:cNvSpPr>
                <p:nvPr/>
              </p:nvSpPr>
              <p:spPr bwMode="auto">
                <a:xfrm>
                  <a:off x="1952"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86" name="Line 544"/>
                <p:cNvSpPr>
                  <a:spLocks noChangeShapeType="1"/>
                </p:cNvSpPr>
                <p:nvPr/>
              </p:nvSpPr>
              <p:spPr bwMode="auto">
                <a:xfrm>
                  <a:off x="2008" y="359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87" name="Line 545"/>
                <p:cNvSpPr>
                  <a:spLocks noChangeShapeType="1"/>
                </p:cNvSpPr>
                <p:nvPr/>
              </p:nvSpPr>
              <p:spPr bwMode="auto">
                <a:xfrm>
                  <a:off x="2063"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88" name="Line 546"/>
                <p:cNvSpPr>
                  <a:spLocks noChangeShapeType="1"/>
                </p:cNvSpPr>
                <p:nvPr/>
              </p:nvSpPr>
              <p:spPr bwMode="auto">
                <a:xfrm>
                  <a:off x="2119"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89" name="Line 547"/>
                <p:cNvSpPr>
                  <a:spLocks noChangeShapeType="1"/>
                </p:cNvSpPr>
                <p:nvPr/>
              </p:nvSpPr>
              <p:spPr bwMode="auto">
                <a:xfrm>
                  <a:off x="2175"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90" name="Line 548"/>
                <p:cNvSpPr>
                  <a:spLocks noChangeShapeType="1"/>
                </p:cNvSpPr>
                <p:nvPr/>
              </p:nvSpPr>
              <p:spPr bwMode="auto">
                <a:xfrm>
                  <a:off x="2231" y="359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07" name="Group 549"/>
            <p:cNvGrpSpPr>
              <a:grpSpLocks/>
            </p:cNvGrpSpPr>
            <p:nvPr/>
          </p:nvGrpSpPr>
          <p:grpSpPr bwMode="auto">
            <a:xfrm>
              <a:off x="2407" y="3567"/>
              <a:ext cx="415" cy="56"/>
              <a:chOff x="2407" y="3567"/>
              <a:chExt cx="415" cy="56"/>
            </a:xfrm>
          </p:grpSpPr>
          <p:sp>
            <p:nvSpPr>
              <p:cNvPr id="184075" name="Freeform 550"/>
              <p:cNvSpPr>
                <a:spLocks/>
              </p:cNvSpPr>
              <p:nvPr/>
            </p:nvSpPr>
            <p:spPr bwMode="auto">
              <a:xfrm>
                <a:off x="2710"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076" name="Group 551"/>
              <p:cNvGrpSpPr>
                <a:grpSpLocks/>
              </p:cNvGrpSpPr>
              <p:nvPr/>
            </p:nvGrpSpPr>
            <p:grpSpPr bwMode="auto">
              <a:xfrm>
                <a:off x="2407" y="3591"/>
                <a:ext cx="295" cy="1"/>
                <a:chOff x="2407" y="3591"/>
                <a:chExt cx="295" cy="1"/>
              </a:xfrm>
            </p:grpSpPr>
            <p:sp>
              <p:nvSpPr>
                <p:cNvPr id="184077" name="Line 552"/>
                <p:cNvSpPr>
                  <a:spLocks noChangeShapeType="1"/>
                </p:cNvSpPr>
                <p:nvPr/>
              </p:nvSpPr>
              <p:spPr bwMode="auto">
                <a:xfrm>
                  <a:off x="2407"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78" name="Line 553"/>
                <p:cNvSpPr>
                  <a:spLocks noChangeShapeType="1"/>
                </p:cNvSpPr>
                <p:nvPr/>
              </p:nvSpPr>
              <p:spPr bwMode="auto">
                <a:xfrm>
                  <a:off x="2463"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79" name="Line 554"/>
                <p:cNvSpPr>
                  <a:spLocks noChangeShapeType="1"/>
                </p:cNvSpPr>
                <p:nvPr/>
              </p:nvSpPr>
              <p:spPr bwMode="auto">
                <a:xfrm>
                  <a:off x="2518"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80" name="Line 555"/>
                <p:cNvSpPr>
                  <a:spLocks noChangeShapeType="1"/>
                </p:cNvSpPr>
                <p:nvPr/>
              </p:nvSpPr>
              <p:spPr bwMode="auto">
                <a:xfrm>
                  <a:off x="2574"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81" name="Line 556"/>
                <p:cNvSpPr>
                  <a:spLocks noChangeShapeType="1"/>
                </p:cNvSpPr>
                <p:nvPr/>
              </p:nvSpPr>
              <p:spPr bwMode="auto">
                <a:xfrm>
                  <a:off x="2630"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82" name="Line 557"/>
                <p:cNvSpPr>
                  <a:spLocks noChangeShapeType="1"/>
                </p:cNvSpPr>
                <p:nvPr/>
              </p:nvSpPr>
              <p:spPr bwMode="auto">
                <a:xfrm>
                  <a:off x="2686" y="359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08" name="Group 558"/>
            <p:cNvGrpSpPr>
              <a:grpSpLocks/>
            </p:cNvGrpSpPr>
            <p:nvPr/>
          </p:nvGrpSpPr>
          <p:grpSpPr bwMode="auto">
            <a:xfrm>
              <a:off x="1952" y="2376"/>
              <a:ext cx="886" cy="290"/>
              <a:chOff x="1952" y="2376"/>
              <a:chExt cx="886" cy="290"/>
            </a:xfrm>
          </p:grpSpPr>
          <p:sp>
            <p:nvSpPr>
              <p:cNvPr id="184073" name="Freeform 559"/>
              <p:cNvSpPr>
                <a:spLocks/>
              </p:cNvSpPr>
              <p:nvPr/>
            </p:nvSpPr>
            <p:spPr bwMode="auto">
              <a:xfrm>
                <a:off x="2702" y="2586"/>
                <a:ext cx="136" cy="80"/>
              </a:xfrm>
              <a:custGeom>
                <a:avLst/>
                <a:gdLst>
                  <a:gd name="T0" fmla="*/ 136 w 136"/>
                  <a:gd name="T1" fmla="*/ 80 h 80"/>
                  <a:gd name="T2" fmla="*/ 0 w 136"/>
                  <a:gd name="T3" fmla="*/ 64 h 80"/>
                  <a:gd name="T4" fmla="*/ 8 w 136"/>
                  <a:gd name="T5" fmla="*/ 32 h 80"/>
                  <a:gd name="T6" fmla="*/ 16 w 136"/>
                  <a:gd name="T7" fmla="*/ 0 h 80"/>
                  <a:gd name="T8" fmla="*/ 136 w 136"/>
                  <a:gd name="T9" fmla="*/ 80 h 80"/>
                  <a:gd name="T10" fmla="*/ 0 60000 65536"/>
                  <a:gd name="T11" fmla="*/ 0 60000 65536"/>
                  <a:gd name="T12" fmla="*/ 0 60000 65536"/>
                  <a:gd name="T13" fmla="*/ 0 60000 65536"/>
                  <a:gd name="T14" fmla="*/ 0 60000 65536"/>
                  <a:gd name="T15" fmla="*/ 0 w 136"/>
                  <a:gd name="T16" fmla="*/ 0 h 80"/>
                  <a:gd name="T17" fmla="*/ 136 w 136"/>
                  <a:gd name="T18" fmla="*/ 80 h 80"/>
                </a:gdLst>
                <a:ahLst/>
                <a:cxnLst>
                  <a:cxn ang="T10">
                    <a:pos x="T0" y="T1"/>
                  </a:cxn>
                  <a:cxn ang="T11">
                    <a:pos x="T2" y="T3"/>
                  </a:cxn>
                  <a:cxn ang="T12">
                    <a:pos x="T4" y="T5"/>
                  </a:cxn>
                  <a:cxn ang="T13">
                    <a:pos x="T6" y="T7"/>
                  </a:cxn>
                  <a:cxn ang="T14">
                    <a:pos x="T8" y="T9"/>
                  </a:cxn>
                </a:cxnLst>
                <a:rect l="T15" t="T16" r="T17" b="T18"/>
                <a:pathLst>
                  <a:path w="136" h="80">
                    <a:moveTo>
                      <a:pt x="136" y="80"/>
                    </a:moveTo>
                    <a:lnTo>
                      <a:pt x="0" y="64"/>
                    </a:lnTo>
                    <a:lnTo>
                      <a:pt x="8" y="32"/>
                    </a:lnTo>
                    <a:lnTo>
                      <a:pt x="16" y="0"/>
                    </a:lnTo>
                    <a:lnTo>
                      <a:pt x="136" y="80"/>
                    </a:lnTo>
                    <a:close/>
                  </a:path>
                </a:pathLst>
              </a:custGeom>
              <a:solidFill>
                <a:schemeClr val="bg2"/>
              </a:solidFill>
              <a:ln w="9525">
                <a:solidFill>
                  <a:schemeClr val="bg2"/>
                </a:solidFill>
                <a:round/>
                <a:headEnd/>
                <a:tailEnd/>
              </a:ln>
            </p:spPr>
            <p:txBody>
              <a:bodyPr/>
              <a:lstStyle/>
              <a:p>
                <a:endParaRPr lang="en-US"/>
              </a:p>
            </p:txBody>
          </p:sp>
          <p:sp>
            <p:nvSpPr>
              <p:cNvPr id="184074" name="Line 560"/>
              <p:cNvSpPr>
                <a:spLocks noChangeShapeType="1"/>
              </p:cNvSpPr>
              <p:nvPr/>
            </p:nvSpPr>
            <p:spPr bwMode="auto">
              <a:xfrm>
                <a:off x="1952" y="2376"/>
                <a:ext cx="766"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09" name="Group 561"/>
            <p:cNvGrpSpPr>
              <a:grpSpLocks/>
            </p:cNvGrpSpPr>
            <p:nvPr/>
          </p:nvGrpSpPr>
          <p:grpSpPr bwMode="auto">
            <a:xfrm>
              <a:off x="1481" y="2084"/>
              <a:ext cx="1373" cy="1507"/>
              <a:chOff x="1481" y="2084"/>
              <a:chExt cx="1373" cy="1507"/>
            </a:xfrm>
          </p:grpSpPr>
          <p:sp>
            <p:nvSpPr>
              <p:cNvPr id="184071" name="Freeform 562"/>
              <p:cNvSpPr>
                <a:spLocks/>
              </p:cNvSpPr>
              <p:nvPr/>
            </p:nvSpPr>
            <p:spPr bwMode="auto">
              <a:xfrm>
                <a:off x="2742" y="2084"/>
                <a:ext cx="112" cy="119"/>
              </a:xfrm>
              <a:custGeom>
                <a:avLst/>
                <a:gdLst>
                  <a:gd name="T0" fmla="*/ 112 w 112"/>
                  <a:gd name="T1" fmla="*/ 0 h 119"/>
                  <a:gd name="T2" fmla="*/ 48 w 112"/>
                  <a:gd name="T3" fmla="*/ 119 h 119"/>
                  <a:gd name="T4" fmla="*/ 24 w 112"/>
                  <a:gd name="T5" fmla="*/ 96 h 119"/>
                  <a:gd name="T6" fmla="*/ 0 w 112"/>
                  <a:gd name="T7" fmla="*/ 72 h 119"/>
                  <a:gd name="T8" fmla="*/ 112 w 112"/>
                  <a:gd name="T9" fmla="*/ 0 h 119"/>
                  <a:gd name="T10" fmla="*/ 0 60000 65536"/>
                  <a:gd name="T11" fmla="*/ 0 60000 65536"/>
                  <a:gd name="T12" fmla="*/ 0 60000 65536"/>
                  <a:gd name="T13" fmla="*/ 0 60000 65536"/>
                  <a:gd name="T14" fmla="*/ 0 60000 65536"/>
                  <a:gd name="T15" fmla="*/ 0 w 112"/>
                  <a:gd name="T16" fmla="*/ 0 h 119"/>
                  <a:gd name="T17" fmla="*/ 112 w 112"/>
                  <a:gd name="T18" fmla="*/ 119 h 119"/>
                </a:gdLst>
                <a:ahLst/>
                <a:cxnLst>
                  <a:cxn ang="T10">
                    <a:pos x="T0" y="T1"/>
                  </a:cxn>
                  <a:cxn ang="T11">
                    <a:pos x="T2" y="T3"/>
                  </a:cxn>
                  <a:cxn ang="T12">
                    <a:pos x="T4" y="T5"/>
                  </a:cxn>
                  <a:cxn ang="T13">
                    <a:pos x="T6" y="T7"/>
                  </a:cxn>
                  <a:cxn ang="T14">
                    <a:pos x="T8" y="T9"/>
                  </a:cxn>
                </a:cxnLst>
                <a:rect l="T15" t="T16" r="T17" b="T18"/>
                <a:pathLst>
                  <a:path w="112" h="119">
                    <a:moveTo>
                      <a:pt x="112" y="0"/>
                    </a:moveTo>
                    <a:lnTo>
                      <a:pt x="48" y="119"/>
                    </a:lnTo>
                    <a:lnTo>
                      <a:pt x="24" y="96"/>
                    </a:lnTo>
                    <a:lnTo>
                      <a:pt x="0" y="72"/>
                    </a:lnTo>
                    <a:lnTo>
                      <a:pt x="112" y="0"/>
                    </a:lnTo>
                    <a:close/>
                  </a:path>
                </a:pathLst>
              </a:custGeom>
              <a:solidFill>
                <a:schemeClr val="bg2"/>
              </a:solidFill>
              <a:ln w="9525">
                <a:solidFill>
                  <a:schemeClr val="bg2"/>
                </a:solidFill>
                <a:round/>
                <a:headEnd/>
                <a:tailEnd/>
              </a:ln>
            </p:spPr>
            <p:txBody>
              <a:bodyPr/>
              <a:lstStyle/>
              <a:p>
                <a:endParaRPr lang="en-US"/>
              </a:p>
            </p:txBody>
          </p:sp>
          <p:sp>
            <p:nvSpPr>
              <p:cNvPr id="184072" name="Line 563"/>
              <p:cNvSpPr>
                <a:spLocks noChangeShapeType="1"/>
              </p:cNvSpPr>
              <p:nvPr/>
            </p:nvSpPr>
            <p:spPr bwMode="auto">
              <a:xfrm flipV="1">
                <a:off x="1481" y="2172"/>
                <a:ext cx="1291" cy="1419"/>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10" name="Group 564"/>
            <p:cNvGrpSpPr>
              <a:grpSpLocks/>
            </p:cNvGrpSpPr>
            <p:nvPr/>
          </p:nvGrpSpPr>
          <p:grpSpPr bwMode="auto">
            <a:xfrm>
              <a:off x="1944" y="2076"/>
              <a:ext cx="902" cy="885"/>
              <a:chOff x="1944" y="2076"/>
              <a:chExt cx="902" cy="885"/>
            </a:xfrm>
          </p:grpSpPr>
          <p:sp>
            <p:nvSpPr>
              <p:cNvPr id="184069" name="Freeform 565"/>
              <p:cNvSpPr>
                <a:spLocks/>
              </p:cNvSpPr>
              <p:nvPr/>
            </p:nvSpPr>
            <p:spPr bwMode="auto">
              <a:xfrm>
                <a:off x="2726" y="2850"/>
                <a:ext cx="120" cy="111"/>
              </a:xfrm>
              <a:custGeom>
                <a:avLst/>
                <a:gdLst>
                  <a:gd name="T0" fmla="*/ 120 w 120"/>
                  <a:gd name="T1" fmla="*/ 111 h 111"/>
                  <a:gd name="T2" fmla="*/ 0 w 120"/>
                  <a:gd name="T3" fmla="*/ 47 h 111"/>
                  <a:gd name="T4" fmla="*/ 24 w 120"/>
                  <a:gd name="T5" fmla="*/ 23 h 111"/>
                  <a:gd name="T6" fmla="*/ 48 w 120"/>
                  <a:gd name="T7" fmla="*/ 0 h 111"/>
                  <a:gd name="T8" fmla="*/ 120 w 120"/>
                  <a:gd name="T9" fmla="*/ 111 h 111"/>
                  <a:gd name="T10" fmla="*/ 0 60000 65536"/>
                  <a:gd name="T11" fmla="*/ 0 60000 65536"/>
                  <a:gd name="T12" fmla="*/ 0 60000 65536"/>
                  <a:gd name="T13" fmla="*/ 0 60000 65536"/>
                  <a:gd name="T14" fmla="*/ 0 60000 65536"/>
                  <a:gd name="T15" fmla="*/ 0 w 120"/>
                  <a:gd name="T16" fmla="*/ 0 h 111"/>
                  <a:gd name="T17" fmla="*/ 120 w 120"/>
                  <a:gd name="T18" fmla="*/ 111 h 111"/>
                </a:gdLst>
                <a:ahLst/>
                <a:cxnLst>
                  <a:cxn ang="T10">
                    <a:pos x="T0" y="T1"/>
                  </a:cxn>
                  <a:cxn ang="T11">
                    <a:pos x="T2" y="T3"/>
                  </a:cxn>
                  <a:cxn ang="T12">
                    <a:pos x="T4" y="T5"/>
                  </a:cxn>
                  <a:cxn ang="T13">
                    <a:pos x="T6" y="T7"/>
                  </a:cxn>
                  <a:cxn ang="T14">
                    <a:pos x="T8" y="T9"/>
                  </a:cxn>
                </a:cxnLst>
                <a:rect l="T15" t="T16" r="T17" b="T18"/>
                <a:pathLst>
                  <a:path w="120" h="111">
                    <a:moveTo>
                      <a:pt x="120" y="111"/>
                    </a:moveTo>
                    <a:lnTo>
                      <a:pt x="0" y="47"/>
                    </a:lnTo>
                    <a:lnTo>
                      <a:pt x="24" y="23"/>
                    </a:lnTo>
                    <a:lnTo>
                      <a:pt x="48" y="0"/>
                    </a:lnTo>
                    <a:lnTo>
                      <a:pt x="120" y="111"/>
                    </a:lnTo>
                    <a:close/>
                  </a:path>
                </a:pathLst>
              </a:custGeom>
              <a:solidFill>
                <a:schemeClr val="bg2"/>
              </a:solidFill>
              <a:ln w="9525">
                <a:solidFill>
                  <a:schemeClr val="bg2"/>
                </a:solidFill>
                <a:round/>
                <a:headEnd/>
                <a:tailEnd/>
              </a:ln>
            </p:spPr>
            <p:txBody>
              <a:bodyPr/>
              <a:lstStyle/>
              <a:p>
                <a:endParaRPr lang="en-US"/>
              </a:p>
            </p:txBody>
          </p:sp>
          <p:sp>
            <p:nvSpPr>
              <p:cNvPr id="184070" name="Line 566"/>
              <p:cNvSpPr>
                <a:spLocks noChangeShapeType="1"/>
              </p:cNvSpPr>
              <p:nvPr/>
            </p:nvSpPr>
            <p:spPr bwMode="auto">
              <a:xfrm>
                <a:off x="1944" y="2076"/>
                <a:ext cx="814" cy="80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11" name="Group 567"/>
            <p:cNvGrpSpPr>
              <a:grpSpLocks/>
            </p:cNvGrpSpPr>
            <p:nvPr/>
          </p:nvGrpSpPr>
          <p:grpSpPr bwMode="auto">
            <a:xfrm>
              <a:off x="1489" y="2379"/>
              <a:ext cx="902" cy="893"/>
              <a:chOff x="1489" y="2379"/>
              <a:chExt cx="902" cy="893"/>
            </a:xfrm>
          </p:grpSpPr>
          <p:sp>
            <p:nvSpPr>
              <p:cNvPr id="184067" name="Freeform 568"/>
              <p:cNvSpPr>
                <a:spLocks/>
              </p:cNvSpPr>
              <p:nvPr/>
            </p:nvSpPr>
            <p:spPr bwMode="auto">
              <a:xfrm>
                <a:off x="2271" y="3153"/>
                <a:ext cx="120" cy="119"/>
              </a:xfrm>
              <a:custGeom>
                <a:avLst/>
                <a:gdLst>
                  <a:gd name="T0" fmla="*/ 120 w 120"/>
                  <a:gd name="T1" fmla="*/ 119 h 119"/>
                  <a:gd name="T2" fmla="*/ 0 w 120"/>
                  <a:gd name="T3" fmla="*/ 48 h 119"/>
                  <a:gd name="T4" fmla="*/ 24 w 120"/>
                  <a:gd name="T5" fmla="*/ 24 h 119"/>
                  <a:gd name="T6" fmla="*/ 48 w 120"/>
                  <a:gd name="T7" fmla="*/ 0 h 119"/>
                  <a:gd name="T8" fmla="*/ 120 w 120"/>
                  <a:gd name="T9" fmla="*/ 119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120" y="119"/>
                    </a:moveTo>
                    <a:lnTo>
                      <a:pt x="0" y="48"/>
                    </a:lnTo>
                    <a:lnTo>
                      <a:pt x="24" y="24"/>
                    </a:lnTo>
                    <a:lnTo>
                      <a:pt x="48" y="0"/>
                    </a:lnTo>
                    <a:lnTo>
                      <a:pt x="120" y="119"/>
                    </a:lnTo>
                    <a:close/>
                  </a:path>
                </a:pathLst>
              </a:custGeom>
              <a:solidFill>
                <a:schemeClr val="bg2"/>
              </a:solidFill>
              <a:ln w="9525">
                <a:solidFill>
                  <a:schemeClr val="bg2"/>
                </a:solidFill>
                <a:round/>
                <a:headEnd/>
                <a:tailEnd/>
              </a:ln>
            </p:spPr>
            <p:txBody>
              <a:bodyPr/>
              <a:lstStyle/>
              <a:p>
                <a:endParaRPr lang="en-US"/>
              </a:p>
            </p:txBody>
          </p:sp>
          <p:sp>
            <p:nvSpPr>
              <p:cNvPr id="184068" name="Line 569"/>
              <p:cNvSpPr>
                <a:spLocks noChangeShapeType="1"/>
              </p:cNvSpPr>
              <p:nvPr/>
            </p:nvSpPr>
            <p:spPr bwMode="auto">
              <a:xfrm>
                <a:off x="1489" y="2379"/>
                <a:ext cx="814" cy="80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12" name="Group 570"/>
            <p:cNvGrpSpPr>
              <a:grpSpLocks/>
            </p:cNvGrpSpPr>
            <p:nvPr/>
          </p:nvGrpSpPr>
          <p:grpSpPr bwMode="auto">
            <a:xfrm>
              <a:off x="3311" y="2387"/>
              <a:ext cx="437" cy="590"/>
              <a:chOff x="3311" y="2387"/>
              <a:chExt cx="437" cy="590"/>
            </a:xfrm>
          </p:grpSpPr>
          <p:sp>
            <p:nvSpPr>
              <p:cNvPr id="184065" name="Freeform 571"/>
              <p:cNvSpPr>
                <a:spLocks/>
              </p:cNvSpPr>
              <p:nvPr/>
            </p:nvSpPr>
            <p:spPr bwMode="auto">
              <a:xfrm>
                <a:off x="3644" y="2387"/>
                <a:ext cx="104" cy="128"/>
              </a:xfrm>
              <a:custGeom>
                <a:avLst/>
                <a:gdLst>
                  <a:gd name="T0" fmla="*/ 104 w 104"/>
                  <a:gd name="T1" fmla="*/ 0 h 128"/>
                  <a:gd name="T2" fmla="*/ 56 w 104"/>
                  <a:gd name="T3" fmla="*/ 128 h 128"/>
                  <a:gd name="T4" fmla="*/ 24 w 104"/>
                  <a:gd name="T5" fmla="*/ 104 h 128"/>
                  <a:gd name="T6" fmla="*/ 0 w 104"/>
                  <a:gd name="T7" fmla="*/ 88 h 128"/>
                  <a:gd name="T8" fmla="*/ 104 w 104"/>
                  <a:gd name="T9" fmla="*/ 0 h 128"/>
                  <a:gd name="T10" fmla="*/ 0 60000 65536"/>
                  <a:gd name="T11" fmla="*/ 0 60000 65536"/>
                  <a:gd name="T12" fmla="*/ 0 60000 65536"/>
                  <a:gd name="T13" fmla="*/ 0 60000 65536"/>
                  <a:gd name="T14" fmla="*/ 0 60000 65536"/>
                  <a:gd name="T15" fmla="*/ 0 w 104"/>
                  <a:gd name="T16" fmla="*/ 0 h 128"/>
                  <a:gd name="T17" fmla="*/ 104 w 104"/>
                  <a:gd name="T18" fmla="*/ 128 h 128"/>
                </a:gdLst>
                <a:ahLst/>
                <a:cxnLst>
                  <a:cxn ang="T10">
                    <a:pos x="T0" y="T1"/>
                  </a:cxn>
                  <a:cxn ang="T11">
                    <a:pos x="T2" y="T3"/>
                  </a:cxn>
                  <a:cxn ang="T12">
                    <a:pos x="T4" y="T5"/>
                  </a:cxn>
                  <a:cxn ang="T13">
                    <a:pos x="T6" y="T7"/>
                  </a:cxn>
                  <a:cxn ang="T14">
                    <a:pos x="T8" y="T9"/>
                  </a:cxn>
                </a:cxnLst>
                <a:rect l="T15" t="T16" r="T17" b="T18"/>
                <a:pathLst>
                  <a:path w="104" h="128">
                    <a:moveTo>
                      <a:pt x="104" y="0"/>
                    </a:moveTo>
                    <a:lnTo>
                      <a:pt x="56" y="128"/>
                    </a:lnTo>
                    <a:lnTo>
                      <a:pt x="24" y="104"/>
                    </a:lnTo>
                    <a:lnTo>
                      <a:pt x="0" y="88"/>
                    </a:lnTo>
                    <a:lnTo>
                      <a:pt x="104" y="0"/>
                    </a:lnTo>
                    <a:close/>
                  </a:path>
                </a:pathLst>
              </a:custGeom>
              <a:solidFill>
                <a:schemeClr val="bg2"/>
              </a:solidFill>
              <a:ln w="9525">
                <a:solidFill>
                  <a:schemeClr val="bg2"/>
                </a:solidFill>
                <a:round/>
                <a:headEnd/>
                <a:tailEnd/>
              </a:ln>
            </p:spPr>
            <p:txBody>
              <a:bodyPr/>
              <a:lstStyle/>
              <a:p>
                <a:endParaRPr lang="en-US"/>
              </a:p>
            </p:txBody>
          </p:sp>
          <p:sp>
            <p:nvSpPr>
              <p:cNvPr id="184066" name="Line 572"/>
              <p:cNvSpPr>
                <a:spLocks noChangeShapeType="1"/>
              </p:cNvSpPr>
              <p:nvPr/>
            </p:nvSpPr>
            <p:spPr bwMode="auto">
              <a:xfrm flipV="1">
                <a:off x="3311" y="2483"/>
                <a:ext cx="362" cy="49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13" name="Group 573"/>
            <p:cNvGrpSpPr>
              <a:grpSpLocks/>
            </p:cNvGrpSpPr>
            <p:nvPr/>
          </p:nvGrpSpPr>
          <p:grpSpPr bwMode="auto">
            <a:xfrm>
              <a:off x="3772" y="2387"/>
              <a:ext cx="894" cy="596"/>
              <a:chOff x="3772" y="2387"/>
              <a:chExt cx="894" cy="596"/>
            </a:xfrm>
          </p:grpSpPr>
          <p:sp>
            <p:nvSpPr>
              <p:cNvPr id="184063" name="Freeform 574"/>
              <p:cNvSpPr>
                <a:spLocks/>
              </p:cNvSpPr>
              <p:nvPr/>
            </p:nvSpPr>
            <p:spPr bwMode="auto">
              <a:xfrm>
                <a:off x="4538" y="2387"/>
                <a:ext cx="128" cy="96"/>
              </a:xfrm>
              <a:custGeom>
                <a:avLst/>
                <a:gdLst>
                  <a:gd name="T0" fmla="*/ 128 w 128"/>
                  <a:gd name="T1" fmla="*/ 0 h 96"/>
                  <a:gd name="T2" fmla="*/ 32 w 128"/>
                  <a:gd name="T3" fmla="*/ 96 h 96"/>
                  <a:gd name="T4" fmla="*/ 16 w 128"/>
                  <a:gd name="T5" fmla="*/ 72 h 96"/>
                  <a:gd name="T6" fmla="*/ 0 w 128"/>
                  <a:gd name="T7" fmla="*/ 40 h 96"/>
                  <a:gd name="T8" fmla="*/ 128 w 128"/>
                  <a:gd name="T9" fmla="*/ 0 h 96"/>
                  <a:gd name="T10" fmla="*/ 0 60000 65536"/>
                  <a:gd name="T11" fmla="*/ 0 60000 65536"/>
                  <a:gd name="T12" fmla="*/ 0 60000 65536"/>
                  <a:gd name="T13" fmla="*/ 0 60000 65536"/>
                  <a:gd name="T14" fmla="*/ 0 60000 65536"/>
                  <a:gd name="T15" fmla="*/ 0 w 128"/>
                  <a:gd name="T16" fmla="*/ 0 h 96"/>
                  <a:gd name="T17" fmla="*/ 128 w 128"/>
                  <a:gd name="T18" fmla="*/ 96 h 96"/>
                </a:gdLst>
                <a:ahLst/>
                <a:cxnLst>
                  <a:cxn ang="T10">
                    <a:pos x="T0" y="T1"/>
                  </a:cxn>
                  <a:cxn ang="T11">
                    <a:pos x="T2" y="T3"/>
                  </a:cxn>
                  <a:cxn ang="T12">
                    <a:pos x="T4" y="T5"/>
                  </a:cxn>
                  <a:cxn ang="T13">
                    <a:pos x="T6" y="T7"/>
                  </a:cxn>
                  <a:cxn ang="T14">
                    <a:pos x="T8" y="T9"/>
                  </a:cxn>
                </a:cxnLst>
                <a:rect l="T15" t="T16" r="T17" b="T18"/>
                <a:pathLst>
                  <a:path w="128" h="96">
                    <a:moveTo>
                      <a:pt x="128" y="0"/>
                    </a:moveTo>
                    <a:lnTo>
                      <a:pt x="32" y="96"/>
                    </a:lnTo>
                    <a:lnTo>
                      <a:pt x="16" y="72"/>
                    </a:lnTo>
                    <a:lnTo>
                      <a:pt x="0" y="40"/>
                    </a:lnTo>
                    <a:lnTo>
                      <a:pt x="128" y="0"/>
                    </a:lnTo>
                    <a:close/>
                  </a:path>
                </a:pathLst>
              </a:custGeom>
              <a:solidFill>
                <a:schemeClr val="bg2"/>
              </a:solidFill>
              <a:ln w="9525">
                <a:solidFill>
                  <a:schemeClr val="bg2"/>
                </a:solidFill>
                <a:round/>
                <a:headEnd/>
                <a:tailEnd/>
              </a:ln>
            </p:spPr>
            <p:txBody>
              <a:bodyPr/>
              <a:lstStyle/>
              <a:p>
                <a:endParaRPr lang="en-US"/>
              </a:p>
            </p:txBody>
          </p:sp>
          <p:sp>
            <p:nvSpPr>
              <p:cNvPr id="184064" name="Line 575"/>
              <p:cNvSpPr>
                <a:spLocks noChangeShapeType="1"/>
              </p:cNvSpPr>
              <p:nvPr/>
            </p:nvSpPr>
            <p:spPr bwMode="auto">
              <a:xfrm flipV="1">
                <a:off x="3772" y="2454"/>
                <a:ext cx="790" cy="529"/>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14" name="Group 576"/>
            <p:cNvGrpSpPr>
              <a:grpSpLocks/>
            </p:cNvGrpSpPr>
            <p:nvPr/>
          </p:nvGrpSpPr>
          <p:grpSpPr bwMode="auto">
            <a:xfrm>
              <a:off x="3788" y="2076"/>
              <a:ext cx="886" cy="290"/>
              <a:chOff x="3788" y="2076"/>
              <a:chExt cx="886" cy="290"/>
            </a:xfrm>
          </p:grpSpPr>
          <p:sp>
            <p:nvSpPr>
              <p:cNvPr id="184061" name="Freeform 577"/>
              <p:cNvSpPr>
                <a:spLocks/>
              </p:cNvSpPr>
              <p:nvPr/>
            </p:nvSpPr>
            <p:spPr bwMode="auto">
              <a:xfrm>
                <a:off x="4530" y="2076"/>
                <a:ext cx="144" cy="80"/>
              </a:xfrm>
              <a:custGeom>
                <a:avLst/>
                <a:gdLst>
                  <a:gd name="T0" fmla="*/ 144 w 144"/>
                  <a:gd name="T1" fmla="*/ 0 h 80"/>
                  <a:gd name="T2" fmla="*/ 24 w 144"/>
                  <a:gd name="T3" fmla="*/ 80 h 80"/>
                  <a:gd name="T4" fmla="*/ 16 w 144"/>
                  <a:gd name="T5" fmla="*/ 48 h 80"/>
                  <a:gd name="T6" fmla="*/ 0 w 144"/>
                  <a:gd name="T7" fmla="*/ 16 h 80"/>
                  <a:gd name="T8" fmla="*/ 144 w 144"/>
                  <a:gd name="T9" fmla="*/ 0 h 80"/>
                  <a:gd name="T10" fmla="*/ 0 60000 65536"/>
                  <a:gd name="T11" fmla="*/ 0 60000 65536"/>
                  <a:gd name="T12" fmla="*/ 0 60000 65536"/>
                  <a:gd name="T13" fmla="*/ 0 60000 65536"/>
                  <a:gd name="T14" fmla="*/ 0 60000 65536"/>
                  <a:gd name="T15" fmla="*/ 0 w 144"/>
                  <a:gd name="T16" fmla="*/ 0 h 80"/>
                  <a:gd name="T17" fmla="*/ 144 w 144"/>
                  <a:gd name="T18" fmla="*/ 80 h 80"/>
                </a:gdLst>
                <a:ahLst/>
                <a:cxnLst>
                  <a:cxn ang="T10">
                    <a:pos x="T0" y="T1"/>
                  </a:cxn>
                  <a:cxn ang="T11">
                    <a:pos x="T2" y="T3"/>
                  </a:cxn>
                  <a:cxn ang="T12">
                    <a:pos x="T4" y="T5"/>
                  </a:cxn>
                  <a:cxn ang="T13">
                    <a:pos x="T6" y="T7"/>
                  </a:cxn>
                  <a:cxn ang="T14">
                    <a:pos x="T8" y="T9"/>
                  </a:cxn>
                </a:cxnLst>
                <a:rect l="T15" t="T16" r="T17" b="T18"/>
                <a:pathLst>
                  <a:path w="144" h="80">
                    <a:moveTo>
                      <a:pt x="144" y="0"/>
                    </a:moveTo>
                    <a:lnTo>
                      <a:pt x="24" y="80"/>
                    </a:lnTo>
                    <a:lnTo>
                      <a:pt x="16" y="48"/>
                    </a:lnTo>
                    <a:lnTo>
                      <a:pt x="0" y="16"/>
                    </a:lnTo>
                    <a:lnTo>
                      <a:pt x="144" y="0"/>
                    </a:lnTo>
                    <a:close/>
                  </a:path>
                </a:pathLst>
              </a:custGeom>
              <a:solidFill>
                <a:schemeClr val="bg2"/>
              </a:solidFill>
              <a:ln w="9525">
                <a:solidFill>
                  <a:schemeClr val="bg2"/>
                </a:solidFill>
                <a:round/>
                <a:headEnd/>
                <a:tailEnd/>
              </a:ln>
            </p:spPr>
            <p:txBody>
              <a:bodyPr/>
              <a:lstStyle/>
              <a:p>
                <a:endParaRPr lang="en-US"/>
              </a:p>
            </p:txBody>
          </p:sp>
          <p:sp>
            <p:nvSpPr>
              <p:cNvPr id="184062" name="Line 578"/>
              <p:cNvSpPr>
                <a:spLocks noChangeShapeType="1"/>
              </p:cNvSpPr>
              <p:nvPr/>
            </p:nvSpPr>
            <p:spPr bwMode="auto">
              <a:xfrm flipV="1">
                <a:off x="3788" y="2122"/>
                <a:ext cx="766"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15" name="Group 579"/>
            <p:cNvGrpSpPr>
              <a:grpSpLocks/>
            </p:cNvGrpSpPr>
            <p:nvPr/>
          </p:nvGrpSpPr>
          <p:grpSpPr bwMode="auto">
            <a:xfrm>
              <a:off x="3317" y="1769"/>
              <a:ext cx="886" cy="283"/>
              <a:chOff x="3317" y="1769"/>
              <a:chExt cx="886" cy="283"/>
            </a:xfrm>
          </p:grpSpPr>
          <p:sp>
            <p:nvSpPr>
              <p:cNvPr id="184059" name="Freeform 580"/>
              <p:cNvSpPr>
                <a:spLocks/>
              </p:cNvSpPr>
              <p:nvPr/>
            </p:nvSpPr>
            <p:spPr bwMode="auto">
              <a:xfrm>
                <a:off x="4067" y="1980"/>
                <a:ext cx="136" cy="72"/>
              </a:xfrm>
              <a:custGeom>
                <a:avLst/>
                <a:gdLst>
                  <a:gd name="T0" fmla="*/ 136 w 136"/>
                  <a:gd name="T1" fmla="*/ 72 h 72"/>
                  <a:gd name="T2" fmla="*/ 0 w 136"/>
                  <a:gd name="T3" fmla="*/ 64 h 72"/>
                  <a:gd name="T4" fmla="*/ 8 w 136"/>
                  <a:gd name="T5" fmla="*/ 32 h 72"/>
                  <a:gd name="T6" fmla="*/ 24 w 136"/>
                  <a:gd name="T7" fmla="*/ 0 h 72"/>
                  <a:gd name="T8" fmla="*/ 136 w 136"/>
                  <a:gd name="T9" fmla="*/ 72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72"/>
                    </a:moveTo>
                    <a:lnTo>
                      <a:pt x="0" y="64"/>
                    </a:lnTo>
                    <a:lnTo>
                      <a:pt x="8" y="32"/>
                    </a:lnTo>
                    <a:lnTo>
                      <a:pt x="24" y="0"/>
                    </a:lnTo>
                    <a:lnTo>
                      <a:pt x="136" y="72"/>
                    </a:lnTo>
                    <a:close/>
                  </a:path>
                </a:pathLst>
              </a:custGeom>
              <a:solidFill>
                <a:schemeClr val="bg2"/>
              </a:solidFill>
              <a:ln w="9525">
                <a:solidFill>
                  <a:schemeClr val="bg2"/>
                </a:solidFill>
                <a:round/>
                <a:headEnd/>
                <a:tailEnd/>
              </a:ln>
            </p:spPr>
            <p:txBody>
              <a:bodyPr/>
              <a:lstStyle/>
              <a:p>
                <a:endParaRPr lang="en-US"/>
              </a:p>
            </p:txBody>
          </p:sp>
          <p:sp>
            <p:nvSpPr>
              <p:cNvPr id="184060" name="Line 581"/>
              <p:cNvSpPr>
                <a:spLocks noChangeShapeType="1"/>
              </p:cNvSpPr>
              <p:nvPr/>
            </p:nvSpPr>
            <p:spPr bwMode="auto">
              <a:xfrm>
                <a:off x="3317" y="1769"/>
                <a:ext cx="766"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3416" name="Oval 582"/>
            <p:cNvSpPr>
              <a:spLocks noChangeArrowheads="1"/>
            </p:cNvSpPr>
            <p:nvPr/>
          </p:nvSpPr>
          <p:spPr bwMode="auto">
            <a:xfrm>
              <a:off x="3293" y="1741"/>
              <a:ext cx="32" cy="40"/>
            </a:xfrm>
            <a:prstGeom prst="ellipse">
              <a:avLst/>
            </a:prstGeom>
            <a:solidFill>
              <a:schemeClr val="bg2"/>
            </a:solidFill>
            <a:ln w="9525">
              <a:solidFill>
                <a:schemeClr val="bg2"/>
              </a:solidFill>
              <a:round/>
              <a:headEnd/>
              <a:tailEnd/>
            </a:ln>
          </p:spPr>
          <p:txBody>
            <a:bodyPr/>
            <a:lstStyle/>
            <a:p>
              <a:endParaRPr lang="en-US"/>
            </a:p>
          </p:txBody>
        </p:sp>
        <p:sp>
          <p:nvSpPr>
            <p:cNvPr id="183417" name="Oval 583"/>
            <p:cNvSpPr>
              <a:spLocks noChangeArrowheads="1"/>
            </p:cNvSpPr>
            <p:nvPr/>
          </p:nvSpPr>
          <p:spPr bwMode="auto">
            <a:xfrm>
              <a:off x="3293" y="1741"/>
              <a:ext cx="32" cy="40"/>
            </a:xfrm>
            <a:prstGeom prst="ellipse">
              <a:avLst/>
            </a:prstGeom>
            <a:solidFill>
              <a:schemeClr val="bg2"/>
            </a:solidFill>
            <a:ln w="25400">
              <a:solidFill>
                <a:schemeClr val="bg2"/>
              </a:solidFill>
              <a:round/>
              <a:headEnd/>
              <a:tailEnd/>
            </a:ln>
          </p:spPr>
          <p:txBody>
            <a:bodyPr/>
            <a:lstStyle/>
            <a:p>
              <a:endParaRPr lang="en-US"/>
            </a:p>
          </p:txBody>
        </p:sp>
        <p:sp>
          <p:nvSpPr>
            <p:cNvPr id="183418" name="Oval 584"/>
            <p:cNvSpPr>
              <a:spLocks noChangeArrowheads="1"/>
            </p:cNvSpPr>
            <p:nvPr/>
          </p:nvSpPr>
          <p:spPr bwMode="auto">
            <a:xfrm>
              <a:off x="3293" y="2044"/>
              <a:ext cx="32" cy="40"/>
            </a:xfrm>
            <a:prstGeom prst="ellipse">
              <a:avLst/>
            </a:prstGeom>
            <a:solidFill>
              <a:schemeClr val="bg2"/>
            </a:solidFill>
            <a:ln w="9525">
              <a:solidFill>
                <a:schemeClr val="bg2"/>
              </a:solidFill>
              <a:round/>
              <a:headEnd/>
              <a:tailEnd/>
            </a:ln>
          </p:spPr>
          <p:txBody>
            <a:bodyPr/>
            <a:lstStyle/>
            <a:p>
              <a:endParaRPr lang="en-US"/>
            </a:p>
          </p:txBody>
        </p:sp>
        <p:sp>
          <p:nvSpPr>
            <p:cNvPr id="183419" name="Oval 585"/>
            <p:cNvSpPr>
              <a:spLocks noChangeArrowheads="1"/>
            </p:cNvSpPr>
            <p:nvPr/>
          </p:nvSpPr>
          <p:spPr bwMode="auto">
            <a:xfrm>
              <a:off x="3293" y="2044"/>
              <a:ext cx="32" cy="40"/>
            </a:xfrm>
            <a:prstGeom prst="ellipse">
              <a:avLst/>
            </a:prstGeom>
            <a:solidFill>
              <a:schemeClr val="bg2"/>
            </a:solidFill>
            <a:ln w="25400">
              <a:solidFill>
                <a:schemeClr val="bg2"/>
              </a:solidFill>
              <a:round/>
              <a:headEnd/>
              <a:tailEnd/>
            </a:ln>
          </p:spPr>
          <p:txBody>
            <a:bodyPr/>
            <a:lstStyle/>
            <a:p>
              <a:endParaRPr lang="en-US"/>
            </a:p>
          </p:txBody>
        </p:sp>
        <p:sp>
          <p:nvSpPr>
            <p:cNvPr id="183420" name="Oval 586"/>
            <p:cNvSpPr>
              <a:spLocks noChangeArrowheads="1"/>
            </p:cNvSpPr>
            <p:nvPr/>
          </p:nvSpPr>
          <p:spPr bwMode="auto">
            <a:xfrm>
              <a:off x="3293" y="2355"/>
              <a:ext cx="32" cy="32"/>
            </a:xfrm>
            <a:prstGeom prst="ellipse">
              <a:avLst/>
            </a:prstGeom>
            <a:solidFill>
              <a:schemeClr val="bg2"/>
            </a:solidFill>
            <a:ln w="9525">
              <a:solidFill>
                <a:schemeClr val="bg2"/>
              </a:solidFill>
              <a:round/>
              <a:headEnd/>
              <a:tailEnd/>
            </a:ln>
          </p:spPr>
          <p:txBody>
            <a:bodyPr/>
            <a:lstStyle/>
            <a:p>
              <a:endParaRPr lang="en-US"/>
            </a:p>
          </p:txBody>
        </p:sp>
        <p:sp>
          <p:nvSpPr>
            <p:cNvPr id="183421" name="Oval 587"/>
            <p:cNvSpPr>
              <a:spLocks noChangeArrowheads="1"/>
            </p:cNvSpPr>
            <p:nvPr/>
          </p:nvSpPr>
          <p:spPr bwMode="auto">
            <a:xfrm>
              <a:off x="3293"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83422" name="Oval 588"/>
            <p:cNvSpPr>
              <a:spLocks noChangeArrowheads="1"/>
            </p:cNvSpPr>
            <p:nvPr/>
          </p:nvSpPr>
          <p:spPr bwMode="auto">
            <a:xfrm>
              <a:off x="3293" y="2658"/>
              <a:ext cx="32" cy="40"/>
            </a:xfrm>
            <a:prstGeom prst="ellipse">
              <a:avLst/>
            </a:prstGeom>
            <a:solidFill>
              <a:schemeClr val="bg2"/>
            </a:solidFill>
            <a:ln w="9525">
              <a:solidFill>
                <a:schemeClr val="bg2"/>
              </a:solidFill>
              <a:round/>
              <a:headEnd/>
              <a:tailEnd/>
            </a:ln>
          </p:spPr>
          <p:txBody>
            <a:bodyPr/>
            <a:lstStyle/>
            <a:p>
              <a:endParaRPr lang="en-US"/>
            </a:p>
          </p:txBody>
        </p:sp>
        <p:sp>
          <p:nvSpPr>
            <p:cNvPr id="183423" name="Oval 589"/>
            <p:cNvSpPr>
              <a:spLocks noChangeArrowheads="1"/>
            </p:cNvSpPr>
            <p:nvPr/>
          </p:nvSpPr>
          <p:spPr bwMode="auto">
            <a:xfrm>
              <a:off x="3293" y="2658"/>
              <a:ext cx="32" cy="40"/>
            </a:xfrm>
            <a:prstGeom prst="ellipse">
              <a:avLst/>
            </a:prstGeom>
            <a:solidFill>
              <a:schemeClr val="bg2"/>
            </a:solidFill>
            <a:ln w="25400">
              <a:solidFill>
                <a:schemeClr val="bg2"/>
              </a:solidFill>
              <a:round/>
              <a:headEnd/>
              <a:tailEnd/>
            </a:ln>
          </p:spPr>
          <p:txBody>
            <a:bodyPr/>
            <a:lstStyle/>
            <a:p>
              <a:endParaRPr lang="en-US"/>
            </a:p>
          </p:txBody>
        </p:sp>
        <p:sp>
          <p:nvSpPr>
            <p:cNvPr id="183424" name="Oval 590"/>
            <p:cNvSpPr>
              <a:spLocks noChangeArrowheads="1"/>
            </p:cNvSpPr>
            <p:nvPr/>
          </p:nvSpPr>
          <p:spPr bwMode="auto">
            <a:xfrm>
              <a:off x="3285" y="2969"/>
              <a:ext cx="32" cy="32"/>
            </a:xfrm>
            <a:prstGeom prst="ellipse">
              <a:avLst/>
            </a:prstGeom>
            <a:solidFill>
              <a:schemeClr val="bg2"/>
            </a:solidFill>
            <a:ln w="9525">
              <a:solidFill>
                <a:schemeClr val="bg2"/>
              </a:solidFill>
              <a:round/>
              <a:headEnd/>
              <a:tailEnd/>
            </a:ln>
          </p:spPr>
          <p:txBody>
            <a:bodyPr/>
            <a:lstStyle/>
            <a:p>
              <a:endParaRPr lang="en-US"/>
            </a:p>
          </p:txBody>
        </p:sp>
        <p:sp>
          <p:nvSpPr>
            <p:cNvPr id="183425" name="Oval 591"/>
            <p:cNvSpPr>
              <a:spLocks noChangeArrowheads="1"/>
            </p:cNvSpPr>
            <p:nvPr/>
          </p:nvSpPr>
          <p:spPr bwMode="auto">
            <a:xfrm>
              <a:off x="3285" y="2969"/>
              <a:ext cx="32" cy="32"/>
            </a:xfrm>
            <a:prstGeom prst="ellipse">
              <a:avLst/>
            </a:prstGeom>
            <a:solidFill>
              <a:schemeClr val="bg2"/>
            </a:solidFill>
            <a:ln w="25400">
              <a:solidFill>
                <a:schemeClr val="bg2"/>
              </a:solidFill>
              <a:round/>
              <a:headEnd/>
              <a:tailEnd/>
            </a:ln>
          </p:spPr>
          <p:txBody>
            <a:bodyPr/>
            <a:lstStyle/>
            <a:p>
              <a:endParaRPr lang="en-US"/>
            </a:p>
          </p:txBody>
        </p:sp>
        <p:grpSp>
          <p:nvGrpSpPr>
            <p:cNvPr id="183426" name="Group 592"/>
            <p:cNvGrpSpPr>
              <a:grpSpLocks/>
            </p:cNvGrpSpPr>
            <p:nvPr/>
          </p:nvGrpSpPr>
          <p:grpSpPr bwMode="auto">
            <a:xfrm>
              <a:off x="3748" y="1741"/>
              <a:ext cx="40" cy="1260"/>
              <a:chOff x="3748" y="1741"/>
              <a:chExt cx="40" cy="1260"/>
            </a:xfrm>
          </p:grpSpPr>
          <p:sp>
            <p:nvSpPr>
              <p:cNvPr id="184049" name="Oval 593"/>
              <p:cNvSpPr>
                <a:spLocks noChangeArrowheads="1"/>
              </p:cNvSpPr>
              <p:nvPr/>
            </p:nvSpPr>
            <p:spPr bwMode="auto">
              <a:xfrm>
                <a:off x="3748" y="1741"/>
                <a:ext cx="40" cy="32"/>
              </a:xfrm>
              <a:prstGeom prst="ellipse">
                <a:avLst/>
              </a:prstGeom>
              <a:solidFill>
                <a:schemeClr val="bg2"/>
              </a:solidFill>
              <a:ln w="9525">
                <a:solidFill>
                  <a:schemeClr val="bg2"/>
                </a:solidFill>
                <a:round/>
                <a:headEnd/>
                <a:tailEnd/>
              </a:ln>
            </p:spPr>
            <p:txBody>
              <a:bodyPr/>
              <a:lstStyle/>
              <a:p>
                <a:endParaRPr lang="en-US"/>
              </a:p>
            </p:txBody>
          </p:sp>
          <p:sp>
            <p:nvSpPr>
              <p:cNvPr id="184050" name="Oval 594"/>
              <p:cNvSpPr>
                <a:spLocks noChangeArrowheads="1"/>
              </p:cNvSpPr>
              <p:nvPr/>
            </p:nvSpPr>
            <p:spPr bwMode="auto">
              <a:xfrm>
                <a:off x="3748" y="1741"/>
                <a:ext cx="40" cy="32"/>
              </a:xfrm>
              <a:prstGeom prst="ellipse">
                <a:avLst/>
              </a:prstGeom>
              <a:solidFill>
                <a:schemeClr val="bg2"/>
              </a:solidFill>
              <a:ln w="25400">
                <a:solidFill>
                  <a:schemeClr val="bg2"/>
                </a:solidFill>
                <a:round/>
                <a:headEnd/>
                <a:tailEnd/>
              </a:ln>
            </p:spPr>
            <p:txBody>
              <a:bodyPr/>
              <a:lstStyle/>
              <a:p>
                <a:endParaRPr lang="en-US"/>
              </a:p>
            </p:txBody>
          </p:sp>
          <p:sp>
            <p:nvSpPr>
              <p:cNvPr id="184051" name="Oval 595"/>
              <p:cNvSpPr>
                <a:spLocks noChangeArrowheads="1"/>
              </p:cNvSpPr>
              <p:nvPr/>
            </p:nvSpPr>
            <p:spPr bwMode="auto">
              <a:xfrm>
                <a:off x="3756" y="2044"/>
                <a:ext cx="32" cy="32"/>
              </a:xfrm>
              <a:prstGeom prst="ellipse">
                <a:avLst/>
              </a:prstGeom>
              <a:solidFill>
                <a:schemeClr val="bg2"/>
              </a:solidFill>
              <a:ln w="9525">
                <a:solidFill>
                  <a:schemeClr val="bg2"/>
                </a:solidFill>
                <a:round/>
                <a:headEnd/>
                <a:tailEnd/>
              </a:ln>
            </p:spPr>
            <p:txBody>
              <a:bodyPr/>
              <a:lstStyle/>
              <a:p>
                <a:endParaRPr lang="en-US"/>
              </a:p>
            </p:txBody>
          </p:sp>
          <p:sp>
            <p:nvSpPr>
              <p:cNvPr id="184052" name="Oval 596"/>
              <p:cNvSpPr>
                <a:spLocks noChangeArrowheads="1"/>
              </p:cNvSpPr>
              <p:nvPr/>
            </p:nvSpPr>
            <p:spPr bwMode="auto">
              <a:xfrm>
                <a:off x="3756" y="2044"/>
                <a:ext cx="32" cy="32"/>
              </a:xfrm>
              <a:prstGeom prst="ellipse">
                <a:avLst/>
              </a:prstGeom>
              <a:solidFill>
                <a:schemeClr val="bg2"/>
              </a:solidFill>
              <a:ln w="25400">
                <a:solidFill>
                  <a:schemeClr val="bg2"/>
                </a:solidFill>
                <a:round/>
                <a:headEnd/>
                <a:tailEnd/>
              </a:ln>
            </p:spPr>
            <p:txBody>
              <a:bodyPr/>
              <a:lstStyle/>
              <a:p>
                <a:endParaRPr lang="en-US"/>
              </a:p>
            </p:txBody>
          </p:sp>
          <p:sp>
            <p:nvSpPr>
              <p:cNvPr id="184053" name="Oval 597"/>
              <p:cNvSpPr>
                <a:spLocks noChangeArrowheads="1"/>
              </p:cNvSpPr>
              <p:nvPr/>
            </p:nvSpPr>
            <p:spPr bwMode="auto">
              <a:xfrm>
                <a:off x="3756" y="2355"/>
                <a:ext cx="32" cy="32"/>
              </a:xfrm>
              <a:prstGeom prst="ellipse">
                <a:avLst/>
              </a:prstGeom>
              <a:solidFill>
                <a:schemeClr val="bg2"/>
              </a:solidFill>
              <a:ln w="9525">
                <a:solidFill>
                  <a:schemeClr val="bg2"/>
                </a:solidFill>
                <a:round/>
                <a:headEnd/>
                <a:tailEnd/>
              </a:ln>
            </p:spPr>
            <p:txBody>
              <a:bodyPr/>
              <a:lstStyle/>
              <a:p>
                <a:endParaRPr lang="en-US"/>
              </a:p>
            </p:txBody>
          </p:sp>
          <p:sp>
            <p:nvSpPr>
              <p:cNvPr id="184054" name="Oval 598"/>
              <p:cNvSpPr>
                <a:spLocks noChangeArrowheads="1"/>
              </p:cNvSpPr>
              <p:nvPr/>
            </p:nvSpPr>
            <p:spPr bwMode="auto">
              <a:xfrm>
                <a:off x="3756"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84055" name="Oval 599"/>
              <p:cNvSpPr>
                <a:spLocks noChangeArrowheads="1"/>
              </p:cNvSpPr>
              <p:nvPr/>
            </p:nvSpPr>
            <p:spPr bwMode="auto">
              <a:xfrm>
                <a:off x="3748" y="2658"/>
                <a:ext cx="40" cy="32"/>
              </a:xfrm>
              <a:prstGeom prst="ellipse">
                <a:avLst/>
              </a:prstGeom>
              <a:solidFill>
                <a:schemeClr val="bg2"/>
              </a:solidFill>
              <a:ln w="9525">
                <a:solidFill>
                  <a:schemeClr val="bg2"/>
                </a:solidFill>
                <a:round/>
                <a:headEnd/>
                <a:tailEnd/>
              </a:ln>
            </p:spPr>
            <p:txBody>
              <a:bodyPr/>
              <a:lstStyle/>
              <a:p>
                <a:endParaRPr lang="en-US"/>
              </a:p>
            </p:txBody>
          </p:sp>
          <p:sp>
            <p:nvSpPr>
              <p:cNvPr id="184056" name="Oval 600"/>
              <p:cNvSpPr>
                <a:spLocks noChangeArrowheads="1"/>
              </p:cNvSpPr>
              <p:nvPr/>
            </p:nvSpPr>
            <p:spPr bwMode="auto">
              <a:xfrm>
                <a:off x="3748" y="2658"/>
                <a:ext cx="40" cy="32"/>
              </a:xfrm>
              <a:prstGeom prst="ellipse">
                <a:avLst/>
              </a:prstGeom>
              <a:solidFill>
                <a:schemeClr val="bg2"/>
              </a:solidFill>
              <a:ln w="25400">
                <a:solidFill>
                  <a:schemeClr val="bg2"/>
                </a:solidFill>
                <a:round/>
                <a:headEnd/>
                <a:tailEnd/>
              </a:ln>
            </p:spPr>
            <p:txBody>
              <a:bodyPr/>
              <a:lstStyle/>
              <a:p>
                <a:endParaRPr lang="en-US"/>
              </a:p>
            </p:txBody>
          </p:sp>
          <p:sp>
            <p:nvSpPr>
              <p:cNvPr id="184057" name="Oval 601"/>
              <p:cNvSpPr>
                <a:spLocks noChangeArrowheads="1"/>
              </p:cNvSpPr>
              <p:nvPr/>
            </p:nvSpPr>
            <p:spPr bwMode="auto">
              <a:xfrm>
                <a:off x="3748" y="2969"/>
                <a:ext cx="32" cy="32"/>
              </a:xfrm>
              <a:prstGeom prst="ellipse">
                <a:avLst/>
              </a:prstGeom>
              <a:solidFill>
                <a:schemeClr val="bg2"/>
              </a:solidFill>
              <a:ln w="9525">
                <a:solidFill>
                  <a:schemeClr val="bg2"/>
                </a:solidFill>
                <a:round/>
                <a:headEnd/>
                <a:tailEnd/>
              </a:ln>
            </p:spPr>
            <p:txBody>
              <a:bodyPr/>
              <a:lstStyle/>
              <a:p>
                <a:endParaRPr lang="en-US"/>
              </a:p>
            </p:txBody>
          </p:sp>
          <p:sp>
            <p:nvSpPr>
              <p:cNvPr id="184058" name="Oval 602"/>
              <p:cNvSpPr>
                <a:spLocks noChangeArrowheads="1"/>
              </p:cNvSpPr>
              <p:nvPr/>
            </p:nvSpPr>
            <p:spPr bwMode="auto">
              <a:xfrm>
                <a:off x="3748" y="2969"/>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3427" name="Group 603"/>
            <p:cNvGrpSpPr>
              <a:grpSpLocks/>
            </p:cNvGrpSpPr>
            <p:nvPr/>
          </p:nvGrpSpPr>
          <p:grpSpPr bwMode="auto">
            <a:xfrm>
              <a:off x="4203" y="1749"/>
              <a:ext cx="48" cy="1252"/>
              <a:chOff x="4203" y="1749"/>
              <a:chExt cx="48" cy="1252"/>
            </a:xfrm>
          </p:grpSpPr>
          <p:sp>
            <p:nvSpPr>
              <p:cNvPr id="184039" name="Oval 604"/>
              <p:cNvSpPr>
                <a:spLocks noChangeArrowheads="1"/>
              </p:cNvSpPr>
              <p:nvPr/>
            </p:nvSpPr>
            <p:spPr bwMode="auto">
              <a:xfrm>
                <a:off x="4211" y="1749"/>
                <a:ext cx="32" cy="32"/>
              </a:xfrm>
              <a:prstGeom prst="ellipse">
                <a:avLst/>
              </a:prstGeom>
              <a:solidFill>
                <a:schemeClr val="bg2"/>
              </a:solidFill>
              <a:ln w="9525">
                <a:solidFill>
                  <a:schemeClr val="bg2"/>
                </a:solidFill>
                <a:round/>
                <a:headEnd/>
                <a:tailEnd/>
              </a:ln>
            </p:spPr>
            <p:txBody>
              <a:bodyPr/>
              <a:lstStyle/>
              <a:p>
                <a:endParaRPr lang="en-US"/>
              </a:p>
            </p:txBody>
          </p:sp>
          <p:sp>
            <p:nvSpPr>
              <p:cNvPr id="184040" name="Oval 605"/>
              <p:cNvSpPr>
                <a:spLocks noChangeArrowheads="1"/>
              </p:cNvSpPr>
              <p:nvPr/>
            </p:nvSpPr>
            <p:spPr bwMode="auto">
              <a:xfrm>
                <a:off x="4211" y="1749"/>
                <a:ext cx="32" cy="32"/>
              </a:xfrm>
              <a:prstGeom prst="ellipse">
                <a:avLst/>
              </a:prstGeom>
              <a:solidFill>
                <a:schemeClr val="bg2"/>
              </a:solidFill>
              <a:ln w="25400">
                <a:solidFill>
                  <a:schemeClr val="bg2"/>
                </a:solidFill>
                <a:round/>
                <a:headEnd/>
                <a:tailEnd/>
              </a:ln>
            </p:spPr>
            <p:txBody>
              <a:bodyPr/>
              <a:lstStyle/>
              <a:p>
                <a:endParaRPr lang="en-US"/>
              </a:p>
            </p:txBody>
          </p:sp>
          <p:sp>
            <p:nvSpPr>
              <p:cNvPr id="184041" name="Oval 606"/>
              <p:cNvSpPr>
                <a:spLocks noChangeArrowheads="1"/>
              </p:cNvSpPr>
              <p:nvPr/>
            </p:nvSpPr>
            <p:spPr bwMode="auto">
              <a:xfrm>
                <a:off x="4219" y="2052"/>
                <a:ext cx="32" cy="32"/>
              </a:xfrm>
              <a:prstGeom prst="ellipse">
                <a:avLst/>
              </a:prstGeom>
              <a:solidFill>
                <a:schemeClr val="bg2"/>
              </a:solidFill>
              <a:ln w="9525">
                <a:solidFill>
                  <a:schemeClr val="bg2"/>
                </a:solidFill>
                <a:round/>
                <a:headEnd/>
                <a:tailEnd/>
              </a:ln>
            </p:spPr>
            <p:txBody>
              <a:bodyPr/>
              <a:lstStyle/>
              <a:p>
                <a:endParaRPr lang="en-US"/>
              </a:p>
            </p:txBody>
          </p:sp>
          <p:sp>
            <p:nvSpPr>
              <p:cNvPr id="184042" name="Oval 607"/>
              <p:cNvSpPr>
                <a:spLocks noChangeArrowheads="1"/>
              </p:cNvSpPr>
              <p:nvPr/>
            </p:nvSpPr>
            <p:spPr bwMode="auto">
              <a:xfrm>
                <a:off x="4219" y="2052"/>
                <a:ext cx="32" cy="32"/>
              </a:xfrm>
              <a:prstGeom prst="ellipse">
                <a:avLst/>
              </a:prstGeom>
              <a:solidFill>
                <a:schemeClr val="bg2"/>
              </a:solidFill>
              <a:ln w="25400">
                <a:solidFill>
                  <a:schemeClr val="bg2"/>
                </a:solidFill>
                <a:round/>
                <a:headEnd/>
                <a:tailEnd/>
              </a:ln>
            </p:spPr>
            <p:txBody>
              <a:bodyPr/>
              <a:lstStyle/>
              <a:p>
                <a:endParaRPr lang="en-US"/>
              </a:p>
            </p:txBody>
          </p:sp>
          <p:sp>
            <p:nvSpPr>
              <p:cNvPr id="184043" name="Oval 608"/>
              <p:cNvSpPr>
                <a:spLocks noChangeArrowheads="1"/>
              </p:cNvSpPr>
              <p:nvPr/>
            </p:nvSpPr>
            <p:spPr bwMode="auto">
              <a:xfrm>
                <a:off x="4219" y="2355"/>
                <a:ext cx="32" cy="32"/>
              </a:xfrm>
              <a:prstGeom prst="ellipse">
                <a:avLst/>
              </a:prstGeom>
              <a:solidFill>
                <a:schemeClr val="bg2"/>
              </a:solidFill>
              <a:ln w="9525">
                <a:solidFill>
                  <a:schemeClr val="bg2"/>
                </a:solidFill>
                <a:round/>
                <a:headEnd/>
                <a:tailEnd/>
              </a:ln>
            </p:spPr>
            <p:txBody>
              <a:bodyPr/>
              <a:lstStyle/>
              <a:p>
                <a:endParaRPr lang="en-US"/>
              </a:p>
            </p:txBody>
          </p:sp>
          <p:sp>
            <p:nvSpPr>
              <p:cNvPr id="184044" name="Oval 609"/>
              <p:cNvSpPr>
                <a:spLocks noChangeArrowheads="1"/>
              </p:cNvSpPr>
              <p:nvPr/>
            </p:nvSpPr>
            <p:spPr bwMode="auto">
              <a:xfrm>
                <a:off x="4219"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84045" name="Oval 610"/>
              <p:cNvSpPr>
                <a:spLocks noChangeArrowheads="1"/>
              </p:cNvSpPr>
              <p:nvPr/>
            </p:nvSpPr>
            <p:spPr bwMode="auto">
              <a:xfrm>
                <a:off x="4211" y="2666"/>
                <a:ext cx="32" cy="32"/>
              </a:xfrm>
              <a:prstGeom prst="ellipse">
                <a:avLst/>
              </a:prstGeom>
              <a:solidFill>
                <a:schemeClr val="bg2"/>
              </a:solidFill>
              <a:ln w="9525">
                <a:solidFill>
                  <a:schemeClr val="bg2"/>
                </a:solidFill>
                <a:round/>
                <a:headEnd/>
                <a:tailEnd/>
              </a:ln>
            </p:spPr>
            <p:txBody>
              <a:bodyPr/>
              <a:lstStyle/>
              <a:p>
                <a:endParaRPr lang="en-US"/>
              </a:p>
            </p:txBody>
          </p:sp>
          <p:sp>
            <p:nvSpPr>
              <p:cNvPr id="184046" name="Oval 611"/>
              <p:cNvSpPr>
                <a:spLocks noChangeArrowheads="1"/>
              </p:cNvSpPr>
              <p:nvPr/>
            </p:nvSpPr>
            <p:spPr bwMode="auto">
              <a:xfrm>
                <a:off x="4211" y="2666"/>
                <a:ext cx="32" cy="32"/>
              </a:xfrm>
              <a:prstGeom prst="ellipse">
                <a:avLst/>
              </a:prstGeom>
              <a:solidFill>
                <a:schemeClr val="bg2"/>
              </a:solidFill>
              <a:ln w="25400">
                <a:solidFill>
                  <a:schemeClr val="bg2"/>
                </a:solidFill>
                <a:round/>
                <a:headEnd/>
                <a:tailEnd/>
              </a:ln>
            </p:spPr>
            <p:txBody>
              <a:bodyPr/>
              <a:lstStyle/>
              <a:p>
                <a:endParaRPr lang="en-US"/>
              </a:p>
            </p:txBody>
          </p:sp>
          <p:sp>
            <p:nvSpPr>
              <p:cNvPr id="184047" name="Oval 612"/>
              <p:cNvSpPr>
                <a:spLocks noChangeArrowheads="1"/>
              </p:cNvSpPr>
              <p:nvPr/>
            </p:nvSpPr>
            <p:spPr bwMode="auto">
              <a:xfrm>
                <a:off x="4203" y="2969"/>
                <a:ext cx="40" cy="32"/>
              </a:xfrm>
              <a:prstGeom prst="ellipse">
                <a:avLst/>
              </a:prstGeom>
              <a:solidFill>
                <a:schemeClr val="bg2"/>
              </a:solidFill>
              <a:ln w="9525">
                <a:solidFill>
                  <a:schemeClr val="bg2"/>
                </a:solidFill>
                <a:round/>
                <a:headEnd/>
                <a:tailEnd/>
              </a:ln>
            </p:spPr>
            <p:txBody>
              <a:bodyPr/>
              <a:lstStyle/>
              <a:p>
                <a:endParaRPr lang="en-US"/>
              </a:p>
            </p:txBody>
          </p:sp>
          <p:sp>
            <p:nvSpPr>
              <p:cNvPr id="184048" name="Oval 613"/>
              <p:cNvSpPr>
                <a:spLocks noChangeArrowheads="1"/>
              </p:cNvSpPr>
              <p:nvPr/>
            </p:nvSpPr>
            <p:spPr bwMode="auto">
              <a:xfrm>
                <a:off x="4203" y="2969"/>
                <a:ext cx="40" cy="32"/>
              </a:xfrm>
              <a:prstGeom prst="ellipse">
                <a:avLst/>
              </a:prstGeom>
              <a:solidFill>
                <a:schemeClr val="bg2"/>
              </a:solidFill>
              <a:ln w="25400">
                <a:solidFill>
                  <a:schemeClr val="bg2"/>
                </a:solidFill>
                <a:round/>
                <a:headEnd/>
                <a:tailEnd/>
              </a:ln>
            </p:spPr>
            <p:txBody>
              <a:bodyPr/>
              <a:lstStyle/>
              <a:p>
                <a:endParaRPr lang="en-US"/>
              </a:p>
            </p:txBody>
          </p:sp>
        </p:grpSp>
        <p:grpSp>
          <p:nvGrpSpPr>
            <p:cNvPr id="183428" name="Group 614"/>
            <p:cNvGrpSpPr>
              <a:grpSpLocks/>
            </p:cNvGrpSpPr>
            <p:nvPr/>
          </p:nvGrpSpPr>
          <p:grpSpPr bwMode="auto">
            <a:xfrm>
              <a:off x="3317" y="2076"/>
              <a:ext cx="431" cy="284"/>
              <a:chOff x="3317" y="2076"/>
              <a:chExt cx="431" cy="284"/>
            </a:xfrm>
          </p:grpSpPr>
          <p:sp>
            <p:nvSpPr>
              <p:cNvPr id="184037" name="Freeform 615"/>
              <p:cNvSpPr>
                <a:spLocks/>
              </p:cNvSpPr>
              <p:nvPr/>
            </p:nvSpPr>
            <p:spPr bwMode="auto">
              <a:xfrm>
                <a:off x="3620" y="2076"/>
                <a:ext cx="128" cy="104"/>
              </a:xfrm>
              <a:custGeom>
                <a:avLst/>
                <a:gdLst>
                  <a:gd name="T0" fmla="*/ 128 w 128"/>
                  <a:gd name="T1" fmla="*/ 0 h 104"/>
                  <a:gd name="T2" fmla="*/ 40 w 128"/>
                  <a:gd name="T3" fmla="*/ 104 h 104"/>
                  <a:gd name="T4" fmla="*/ 16 w 128"/>
                  <a:gd name="T5" fmla="*/ 72 h 104"/>
                  <a:gd name="T6" fmla="*/ 0 w 128"/>
                  <a:gd name="T7" fmla="*/ 48 h 104"/>
                  <a:gd name="T8" fmla="*/ 128 w 128"/>
                  <a:gd name="T9" fmla="*/ 0 h 104"/>
                  <a:gd name="T10" fmla="*/ 0 60000 65536"/>
                  <a:gd name="T11" fmla="*/ 0 60000 65536"/>
                  <a:gd name="T12" fmla="*/ 0 60000 65536"/>
                  <a:gd name="T13" fmla="*/ 0 60000 65536"/>
                  <a:gd name="T14" fmla="*/ 0 60000 65536"/>
                  <a:gd name="T15" fmla="*/ 0 w 128"/>
                  <a:gd name="T16" fmla="*/ 0 h 104"/>
                  <a:gd name="T17" fmla="*/ 128 w 128"/>
                  <a:gd name="T18" fmla="*/ 104 h 104"/>
                </a:gdLst>
                <a:ahLst/>
                <a:cxnLst>
                  <a:cxn ang="T10">
                    <a:pos x="T0" y="T1"/>
                  </a:cxn>
                  <a:cxn ang="T11">
                    <a:pos x="T2" y="T3"/>
                  </a:cxn>
                  <a:cxn ang="T12">
                    <a:pos x="T4" y="T5"/>
                  </a:cxn>
                  <a:cxn ang="T13">
                    <a:pos x="T6" y="T7"/>
                  </a:cxn>
                  <a:cxn ang="T14">
                    <a:pos x="T8" y="T9"/>
                  </a:cxn>
                </a:cxnLst>
                <a:rect l="T15" t="T16" r="T17" b="T18"/>
                <a:pathLst>
                  <a:path w="128" h="104">
                    <a:moveTo>
                      <a:pt x="128" y="0"/>
                    </a:moveTo>
                    <a:lnTo>
                      <a:pt x="40" y="104"/>
                    </a:lnTo>
                    <a:lnTo>
                      <a:pt x="16" y="72"/>
                    </a:lnTo>
                    <a:lnTo>
                      <a:pt x="0" y="48"/>
                    </a:lnTo>
                    <a:lnTo>
                      <a:pt x="128" y="0"/>
                    </a:lnTo>
                    <a:close/>
                  </a:path>
                </a:pathLst>
              </a:custGeom>
              <a:solidFill>
                <a:schemeClr val="bg2"/>
              </a:solidFill>
              <a:ln w="9525">
                <a:solidFill>
                  <a:schemeClr val="bg2"/>
                </a:solidFill>
                <a:round/>
                <a:headEnd/>
                <a:tailEnd/>
              </a:ln>
            </p:spPr>
            <p:txBody>
              <a:bodyPr/>
              <a:lstStyle/>
              <a:p>
                <a:endParaRPr lang="en-US"/>
              </a:p>
            </p:txBody>
          </p:sp>
          <p:sp>
            <p:nvSpPr>
              <p:cNvPr id="184038" name="Line 616"/>
              <p:cNvSpPr>
                <a:spLocks noChangeShapeType="1"/>
              </p:cNvSpPr>
              <p:nvPr/>
            </p:nvSpPr>
            <p:spPr bwMode="auto">
              <a:xfrm flipV="1">
                <a:off x="3317" y="2143"/>
                <a:ext cx="327" cy="217"/>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29" name="Group 617"/>
            <p:cNvGrpSpPr>
              <a:grpSpLocks/>
            </p:cNvGrpSpPr>
            <p:nvPr/>
          </p:nvGrpSpPr>
          <p:grpSpPr bwMode="auto">
            <a:xfrm>
              <a:off x="3325" y="1733"/>
              <a:ext cx="415" cy="56"/>
              <a:chOff x="3325" y="1733"/>
              <a:chExt cx="415" cy="56"/>
            </a:xfrm>
          </p:grpSpPr>
          <p:sp>
            <p:nvSpPr>
              <p:cNvPr id="184029" name="Freeform 618"/>
              <p:cNvSpPr>
                <a:spLocks/>
              </p:cNvSpPr>
              <p:nvPr/>
            </p:nvSpPr>
            <p:spPr bwMode="auto">
              <a:xfrm>
                <a:off x="3628"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030" name="Group 619"/>
              <p:cNvGrpSpPr>
                <a:grpSpLocks/>
              </p:cNvGrpSpPr>
              <p:nvPr/>
            </p:nvGrpSpPr>
            <p:grpSpPr bwMode="auto">
              <a:xfrm>
                <a:off x="3325" y="1757"/>
                <a:ext cx="295" cy="1"/>
                <a:chOff x="3325" y="1757"/>
                <a:chExt cx="295" cy="1"/>
              </a:xfrm>
            </p:grpSpPr>
            <p:sp>
              <p:nvSpPr>
                <p:cNvPr id="184031" name="Line 620"/>
                <p:cNvSpPr>
                  <a:spLocks noChangeShapeType="1"/>
                </p:cNvSpPr>
                <p:nvPr/>
              </p:nvSpPr>
              <p:spPr bwMode="auto">
                <a:xfrm>
                  <a:off x="332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32" name="Line 621"/>
                <p:cNvSpPr>
                  <a:spLocks noChangeShapeType="1"/>
                </p:cNvSpPr>
                <p:nvPr/>
              </p:nvSpPr>
              <p:spPr bwMode="auto">
                <a:xfrm>
                  <a:off x="3381"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33" name="Line 622"/>
                <p:cNvSpPr>
                  <a:spLocks noChangeShapeType="1"/>
                </p:cNvSpPr>
                <p:nvPr/>
              </p:nvSpPr>
              <p:spPr bwMode="auto">
                <a:xfrm>
                  <a:off x="3437"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34" name="Line 623"/>
                <p:cNvSpPr>
                  <a:spLocks noChangeShapeType="1"/>
                </p:cNvSpPr>
                <p:nvPr/>
              </p:nvSpPr>
              <p:spPr bwMode="auto">
                <a:xfrm>
                  <a:off x="3493" y="1757"/>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35" name="Line 624"/>
                <p:cNvSpPr>
                  <a:spLocks noChangeShapeType="1"/>
                </p:cNvSpPr>
                <p:nvPr/>
              </p:nvSpPr>
              <p:spPr bwMode="auto">
                <a:xfrm>
                  <a:off x="3548"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36" name="Line 625"/>
                <p:cNvSpPr>
                  <a:spLocks noChangeShapeType="1"/>
                </p:cNvSpPr>
                <p:nvPr/>
              </p:nvSpPr>
              <p:spPr bwMode="auto">
                <a:xfrm>
                  <a:off x="3604"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30" name="Group 626"/>
            <p:cNvGrpSpPr>
              <a:grpSpLocks/>
            </p:cNvGrpSpPr>
            <p:nvPr/>
          </p:nvGrpSpPr>
          <p:grpSpPr bwMode="auto">
            <a:xfrm>
              <a:off x="3788" y="1733"/>
              <a:ext cx="415" cy="56"/>
              <a:chOff x="3788" y="1733"/>
              <a:chExt cx="415" cy="56"/>
            </a:xfrm>
          </p:grpSpPr>
          <p:sp>
            <p:nvSpPr>
              <p:cNvPr id="184021" name="Freeform 627"/>
              <p:cNvSpPr>
                <a:spLocks/>
              </p:cNvSpPr>
              <p:nvPr/>
            </p:nvSpPr>
            <p:spPr bwMode="auto">
              <a:xfrm>
                <a:off x="4091"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022" name="Group 628"/>
              <p:cNvGrpSpPr>
                <a:grpSpLocks/>
              </p:cNvGrpSpPr>
              <p:nvPr/>
            </p:nvGrpSpPr>
            <p:grpSpPr bwMode="auto">
              <a:xfrm>
                <a:off x="3788" y="1757"/>
                <a:ext cx="295" cy="1"/>
                <a:chOff x="3788" y="1757"/>
                <a:chExt cx="295" cy="1"/>
              </a:xfrm>
            </p:grpSpPr>
            <p:sp>
              <p:nvSpPr>
                <p:cNvPr id="184023" name="Line 629"/>
                <p:cNvSpPr>
                  <a:spLocks noChangeShapeType="1"/>
                </p:cNvSpPr>
                <p:nvPr/>
              </p:nvSpPr>
              <p:spPr bwMode="auto">
                <a:xfrm>
                  <a:off x="3788"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24" name="Line 630"/>
                <p:cNvSpPr>
                  <a:spLocks noChangeShapeType="1"/>
                </p:cNvSpPr>
                <p:nvPr/>
              </p:nvSpPr>
              <p:spPr bwMode="auto">
                <a:xfrm>
                  <a:off x="3844"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25" name="Line 631"/>
                <p:cNvSpPr>
                  <a:spLocks noChangeShapeType="1"/>
                </p:cNvSpPr>
                <p:nvPr/>
              </p:nvSpPr>
              <p:spPr bwMode="auto">
                <a:xfrm>
                  <a:off x="3900"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26" name="Line 632"/>
                <p:cNvSpPr>
                  <a:spLocks noChangeShapeType="1"/>
                </p:cNvSpPr>
                <p:nvPr/>
              </p:nvSpPr>
              <p:spPr bwMode="auto">
                <a:xfrm>
                  <a:off x="3956"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27" name="Line 633"/>
                <p:cNvSpPr>
                  <a:spLocks noChangeShapeType="1"/>
                </p:cNvSpPr>
                <p:nvPr/>
              </p:nvSpPr>
              <p:spPr bwMode="auto">
                <a:xfrm>
                  <a:off x="4011"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28" name="Line 634"/>
                <p:cNvSpPr>
                  <a:spLocks noChangeShapeType="1"/>
                </p:cNvSpPr>
                <p:nvPr/>
              </p:nvSpPr>
              <p:spPr bwMode="auto">
                <a:xfrm>
                  <a:off x="4067"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31" name="Group 635"/>
            <p:cNvGrpSpPr>
              <a:grpSpLocks/>
            </p:cNvGrpSpPr>
            <p:nvPr/>
          </p:nvGrpSpPr>
          <p:grpSpPr bwMode="auto">
            <a:xfrm>
              <a:off x="3325" y="2044"/>
              <a:ext cx="423" cy="56"/>
              <a:chOff x="3325" y="2044"/>
              <a:chExt cx="423" cy="56"/>
            </a:xfrm>
          </p:grpSpPr>
          <p:sp>
            <p:nvSpPr>
              <p:cNvPr id="184013" name="Freeform 636"/>
              <p:cNvSpPr>
                <a:spLocks/>
              </p:cNvSpPr>
              <p:nvPr/>
            </p:nvSpPr>
            <p:spPr bwMode="auto">
              <a:xfrm>
                <a:off x="3628" y="2044"/>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84014" name="Group 637"/>
              <p:cNvGrpSpPr>
                <a:grpSpLocks/>
              </p:cNvGrpSpPr>
              <p:nvPr/>
            </p:nvGrpSpPr>
            <p:grpSpPr bwMode="auto">
              <a:xfrm>
                <a:off x="3325" y="2068"/>
                <a:ext cx="295" cy="1"/>
                <a:chOff x="3325" y="2068"/>
                <a:chExt cx="295" cy="1"/>
              </a:xfrm>
            </p:grpSpPr>
            <p:sp>
              <p:nvSpPr>
                <p:cNvPr id="184015" name="Line 638"/>
                <p:cNvSpPr>
                  <a:spLocks noChangeShapeType="1"/>
                </p:cNvSpPr>
                <p:nvPr/>
              </p:nvSpPr>
              <p:spPr bwMode="auto">
                <a:xfrm>
                  <a:off x="3325"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16" name="Line 639"/>
                <p:cNvSpPr>
                  <a:spLocks noChangeShapeType="1"/>
                </p:cNvSpPr>
                <p:nvPr/>
              </p:nvSpPr>
              <p:spPr bwMode="auto">
                <a:xfrm>
                  <a:off x="3381"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17" name="Line 640"/>
                <p:cNvSpPr>
                  <a:spLocks noChangeShapeType="1"/>
                </p:cNvSpPr>
                <p:nvPr/>
              </p:nvSpPr>
              <p:spPr bwMode="auto">
                <a:xfrm>
                  <a:off x="3437"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18" name="Line 641"/>
                <p:cNvSpPr>
                  <a:spLocks noChangeShapeType="1"/>
                </p:cNvSpPr>
                <p:nvPr/>
              </p:nvSpPr>
              <p:spPr bwMode="auto">
                <a:xfrm>
                  <a:off x="3493" y="206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19" name="Line 642"/>
                <p:cNvSpPr>
                  <a:spLocks noChangeShapeType="1"/>
                </p:cNvSpPr>
                <p:nvPr/>
              </p:nvSpPr>
              <p:spPr bwMode="auto">
                <a:xfrm>
                  <a:off x="3548"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20" name="Line 643"/>
                <p:cNvSpPr>
                  <a:spLocks noChangeShapeType="1"/>
                </p:cNvSpPr>
                <p:nvPr/>
              </p:nvSpPr>
              <p:spPr bwMode="auto">
                <a:xfrm>
                  <a:off x="3604"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32" name="Group 644"/>
            <p:cNvGrpSpPr>
              <a:grpSpLocks/>
            </p:cNvGrpSpPr>
            <p:nvPr/>
          </p:nvGrpSpPr>
          <p:grpSpPr bwMode="auto">
            <a:xfrm>
              <a:off x="3796" y="2036"/>
              <a:ext cx="415" cy="56"/>
              <a:chOff x="3796" y="2036"/>
              <a:chExt cx="415" cy="56"/>
            </a:xfrm>
          </p:grpSpPr>
          <p:sp>
            <p:nvSpPr>
              <p:cNvPr id="184005" name="Freeform 645"/>
              <p:cNvSpPr>
                <a:spLocks/>
              </p:cNvSpPr>
              <p:nvPr/>
            </p:nvSpPr>
            <p:spPr bwMode="auto">
              <a:xfrm>
                <a:off x="4099"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006" name="Group 646"/>
              <p:cNvGrpSpPr>
                <a:grpSpLocks/>
              </p:cNvGrpSpPr>
              <p:nvPr/>
            </p:nvGrpSpPr>
            <p:grpSpPr bwMode="auto">
              <a:xfrm>
                <a:off x="3796" y="2068"/>
                <a:ext cx="295" cy="1"/>
                <a:chOff x="3796" y="2068"/>
                <a:chExt cx="295" cy="1"/>
              </a:xfrm>
            </p:grpSpPr>
            <p:sp>
              <p:nvSpPr>
                <p:cNvPr id="184007" name="Line 647"/>
                <p:cNvSpPr>
                  <a:spLocks noChangeShapeType="1"/>
                </p:cNvSpPr>
                <p:nvPr/>
              </p:nvSpPr>
              <p:spPr bwMode="auto">
                <a:xfrm>
                  <a:off x="3796"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08" name="Line 648"/>
                <p:cNvSpPr>
                  <a:spLocks noChangeShapeType="1"/>
                </p:cNvSpPr>
                <p:nvPr/>
              </p:nvSpPr>
              <p:spPr bwMode="auto">
                <a:xfrm>
                  <a:off x="3852"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09" name="Line 649"/>
                <p:cNvSpPr>
                  <a:spLocks noChangeShapeType="1"/>
                </p:cNvSpPr>
                <p:nvPr/>
              </p:nvSpPr>
              <p:spPr bwMode="auto">
                <a:xfrm>
                  <a:off x="3908"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10" name="Line 650"/>
                <p:cNvSpPr>
                  <a:spLocks noChangeShapeType="1"/>
                </p:cNvSpPr>
                <p:nvPr/>
              </p:nvSpPr>
              <p:spPr bwMode="auto">
                <a:xfrm>
                  <a:off x="3964"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11" name="Line 651"/>
                <p:cNvSpPr>
                  <a:spLocks noChangeShapeType="1"/>
                </p:cNvSpPr>
                <p:nvPr/>
              </p:nvSpPr>
              <p:spPr bwMode="auto">
                <a:xfrm>
                  <a:off x="4019"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12" name="Line 652"/>
                <p:cNvSpPr>
                  <a:spLocks noChangeShapeType="1"/>
                </p:cNvSpPr>
                <p:nvPr/>
              </p:nvSpPr>
              <p:spPr bwMode="auto">
                <a:xfrm>
                  <a:off x="4075"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33" name="Group 653"/>
            <p:cNvGrpSpPr>
              <a:grpSpLocks/>
            </p:cNvGrpSpPr>
            <p:nvPr/>
          </p:nvGrpSpPr>
          <p:grpSpPr bwMode="auto">
            <a:xfrm>
              <a:off x="4267" y="2036"/>
              <a:ext cx="415" cy="56"/>
              <a:chOff x="4267" y="2036"/>
              <a:chExt cx="415" cy="56"/>
            </a:xfrm>
          </p:grpSpPr>
          <p:sp>
            <p:nvSpPr>
              <p:cNvPr id="183997" name="Freeform 654"/>
              <p:cNvSpPr>
                <a:spLocks/>
              </p:cNvSpPr>
              <p:nvPr/>
            </p:nvSpPr>
            <p:spPr bwMode="auto">
              <a:xfrm>
                <a:off x="4570"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998" name="Group 655"/>
              <p:cNvGrpSpPr>
                <a:grpSpLocks/>
              </p:cNvGrpSpPr>
              <p:nvPr/>
            </p:nvGrpSpPr>
            <p:grpSpPr bwMode="auto">
              <a:xfrm>
                <a:off x="4267" y="2068"/>
                <a:ext cx="295" cy="1"/>
                <a:chOff x="4267" y="2068"/>
                <a:chExt cx="295" cy="1"/>
              </a:xfrm>
            </p:grpSpPr>
            <p:sp>
              <p:nvSpPr>
                <p:cNvPr id="183999" name="Line 656"/>
                <p:cNvSpPr>
                  <a:spLocks noChangeShapeType="1"/>
                </p:cNvSpPr>
                <p:nvPr/>
              </p:nvSpPr>
              <p:spPr bwMode="auto">
                <a:xfrm>
                  <a:off x="4267"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00" name="Line 657"/>
                <p:cNvSpPr>
                  <a:spLocks noChangeShapeType="1"/>
                </p:cNvSpPr>
                <p:nvPr/>
              </p:nvSpPr>
              <p:spPr bwMode="auto">
                <a:xfrm>
                  <a:off x="4323"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01" name="Line 658"/>
                <p:cNvSpPr>
                  <a:spLocks noChangeShapeType="1"/>
                </p:cNvSpPr>
                <p:nvPr/>
              </p:nvSpPr>
              <p:spPr bwMode="auto">
                <a:xfrm>
                  <a:off x="4379"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02" name="Line 659"/>
                <p:cNvSpPr>
                  <a:spLocks noChangeShapeType="1"/>
                </p:cNvSpPr>
                <p:nvPr/>
              </p:nvSpPr>
              <p:spPr bwMode="auto">
                <a:xfrm>
                  <a:off x="4435"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03" name="Line 660"/>
                <p:cNvSpPr>
                  <a:spLocks noChangeShapeType="1"/>
                </p:cNvSpPr>
                <p:nvPr/>
              </p:nvSpPr>
              <p:spPr bwMode="auto">
                <a:xfrm>
                  <a:off x="4491" y="206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04" name="Line 661"/>
                <p:cNvSpPr>
                  <a:spLocks noChangeShapeType="1"/>
                </p:cNvSpPr>
                <p:nvPr/>
              </p:nvSpPr>
              <p:spPr bwMode="auto">
                <a:xfrm>
                  <a:off x="4546"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34" name="Group 662"/>
            <p:cNvGrpSpPr>
              <a:grpSpLocks/>
            </p:cNvGrpSpPr>
            <p:nvPr/>
          </p:nvGrpSpPr>
          <p:grpSpPr bwMode="auto">
            <a:xfrm>
              <a:off x="4259" y="2347"/>
              <a:ext cx="415" cy="56"/>
              <a:chOff x="4259" y="2347"/>
              <a:chExt cx="415" cy="56"/>
            </a:xfrm>
          </p:grpSpPr>
          <p:sp>
            <p:nvSpPr>
              <p:cNvPr id="183989" name="Freeform 663"/>
              <p:cNvSpPr>
                <a:spLocks/>
              </p:cNvSpPr>
              <p:nvPr/>
            </p:nvSpPr>
            <p:spPr bwMode="auto">
              <a:xfrm>
                <a:off x="4562"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990" name="Group 664"/>
              <p:cNvGrpSpPr>
                <a:grpSpLocks/>
              </p:cNvGrpSpPr>
              <p:nvPr/>
            </p:nvGrpSpPr>
            <p:grpSpPr bwMode="auto">
              <a:xfrm>
                <a:off x="4259" y="2371"/>
                <a:ext cx="295" cy="1"/>
                <a:chOff x="4259" y="2371"/>
                <a:chExt cx="295" cy="1"/>
              </a:xfrm>
            </p:grpSpPr>
            <p:sp>
              <p:nvSpPr>
                <p:cNvPr id="183991" name="Line 665"/>
                <p:cNvSpPr>
                  <a:spLocks noChangeShapeType="1"/>
                </p:cNvSpPr>
                <p:nvPr/>
              </p:nvSpPr>
              <p:spPr bwMode="auto">
                <a:xfrm>
                  <a:off x="4259"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92" name="Line 666"/>
                <p:cNvSpPr>
                  <a:spLocks noChangeShapeType="1"/>
                </p:cNvSpPr>
                <p:nvPr/>
              </p:nvSpPr>
              <p:spPr bwMode="auto">
                <a:xfrm>
                  <a:off x="4315"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93" name="Line 667"/>
                <p:cNvSpPr>
                  <a:spLocks noChangeShapeType="1"/>
                </p:cNvSpPr>
                <p:nvPr/>
              </p:nvSpPr>
              <p:spPr bwMode="auto">
                <a:xfrm>
                  <a:off x="4371"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94" name="Line 668"/>
                <p:cNvSpPr>
                  <a:spLocks noChangeShapeType="1"/>
                </p:cNvSpPr>
                <p:nvPr/>
              </p:nvSpPr>
              <p:spPr bwMode="auto">
                <a:xfrm>
                  <a:off x="4427"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95" name="Line 669"/>
                <p:cNvSpPr>
                  <a:spLocks noChangeShapeType="1"/>
                </p:cNvSpPr>
                <p:nvPr/>
              </p:nvSpPr>
              <p:spPr bwMode="auto">
                <a:xfrm>
                  <a:off x="4483" y="237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96" name="Line 670"/>
                <p:cNvSpPr>
                  <a:spLocks noChangeShapeType="1"/>
                </p:cNvSpPr>
                <p:nvPr/>
              </p:nvSpPr>
              <p:spPr bwMode="auto">
                <a:xfrm>
                  <a:off x="4538"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35" name="Group 671"/>
            <p:cNvGrpSpPr>
              <a:grpSpLocks/>
            </p:cNvGrpSpPr>
            <p:nvPr/>
          </p:nvGrpSpPr>
          <p:grpSpPr bwMode="auto">
            <a:xfrm>
              <a:off x="3796" y="2347"/>
              <a:ext cx="415" cy="56"/>
              <a:chOff x="3796" y="2347"/>
              <a:chExt cx="415" cy="56"/>
            </a:xfrm>
          </p:grpSpPr>
          <p:sp>
            <p:nvSpPr>
              <p:cNvPr id="183981" name="Freeform 672"/>
              <p:cNvSpPr>
                <a:spLocks/>
              </p:cNvSpPr>
              <p:nvPr/>
            </p:nvSpPr>
            <p:spPr bwMode="auto">
              <a:xfrm>
                <a:off x="4099"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982" name="Group 673"/>
              <p:cNvGrpSpPr>
                <a:grpSpLocks/>
              </p:cNvGrpSpPr>
              <p:nvPr/>
            </p:nvGrpSpPr>
            <p:grpSpPr bwMode="auto">
              <a:xfrm>
                <a:off x="3796" y="2371"/>
                <a:ext cx="295" cy="1"/>
                <a:chOff x="3796" y="2371"/>
                <a:chExt cx="295" cy="1"/>
              </a:xfrm>
            </p:grpSpPr>
            <p:sp>
              <p:nvSpPr>
                <p:cNvPr id="183983" name="Line 674"/>
                <p:cNvSpPr>
                  <a:spLocks noChangeShapeType="1"/>
                </p:cNvSpPr>
                <p:nvPr/>
              </p:nvSpPr>
              <p:spPr bwMode="auto">
                <a:xfrm>
                  <a:off x="3796"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84" name="Line 675"/>
                <p:cNvSpPr>
                  <a:spLocks noChangeShapeType="1"/>
                </p:cNvSpPr>
                <p:nvPr/>
              </p:nvSpPr>
              <p:spPr bwMode="auto">
                <a:xfrm>
                  <a:off x="3852"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85" name="Line 676"/>
                <p:cNvSpPr>
                  <a:spLocks noChangeShapeType="1"/>
                </p:cNvSpPr>
                <p:nvPr/>
              </p:nvSpPr>
              <p:spPr bwMode="auto">
                <a:xfrm>
                  <a:off x="3908"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86" name="Line 677"/>
                <p:cNvSpPr>
                  <a:spLocks noChangeShapeType="1"/>
                </p:cNvSpPr>
                <p:nvPr/>
              </p:nvSpPr>
              <p:spPr bwMode="auto">
                <a:xfrm>
                  <a:off x="3964"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87" name="Line 678"/>
                <p:cNvSpPr>
                  <a:spLocks noChangeShapeType="1"/>
                </p:cNvSpPr>
                <p:nvPr/>
              </p:nvSpPr>
              <p:spPr bwMode="auto">
                <a:xfrm>
                  <a:off x="4019"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88" name="Line 679"/>
                <p:cNvSpPr>
                  <a:spLocks noChangeShapeType="1"/>
                </p:cNvSpPr>
                <p:nvPr/>
              </p:nvSpPr>
              <p:spPr bwMode="auto">
                <a:xfrm>
                  <a:off x="4075"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36" name="Group 680"/>
            <p:cNvGrpSpPr>
              <a:grpSpLocks/>
            </p:cNvGrpSpPr>
            <p:nvPr/>
          </p:nvGrpSpPr>
          <p:grpSpPr bwMode="auto">
            <a:xfrm>
              <a:off x="3333" y="2339"/>
              <a:ext cx="415" cy="64"/>
              <a:chOff x="3333" y="2339"/>
              <a:chExt cx="415" cy="64"/>
            </a:xfrm>
          </p:grpSpPr>
          <p:sp>
            <p:nvSpPr>
              <p:cNvPr id="183973" name="Freeform 681"/>
              <p:cNvSpPr>
                <a:spLocks/>
              </p:cNvSpPr>
              <p:nvPr/>
            </p:nvSpPr>
            <p:spPr bwMode="auto">
              <a:xfrm>
                <a:off x="3636" y="2339"/>
                <a:ext cx="112" cy="64"/>
              </a:xfrm>
              <a:custGeom>
                <a:avLst/>
                <a:gdLst>
                  <a:gd name="T0" fmla="*/ 112 w 112"/>
                  <a:gd name="T1" fmla="*/ 32 h 64"/>
                  <a:gd name="T2" fmla="*/ 0 w 112"/>
                  <a:gd name="T3" fmla="*/ 64 h 64"/>
                  <a:gd name="T4" fmla="*/ 0 w 112"/>
                  <a:gd name="T5" fmla="*/ 32 h 64"/>
                  <a:gd name="T6" fmla="*/ 0 w 112"/>
                  <a:gd name="T7" fmla="*/ 0 h 64"/>
                  <a:gd name="T8" fmla="*/ 112 w 112"/>
                  <a:gd name="T9" fmla="*/ 32 h 64"/>
                  <a:gd name="T10" fmla="*/ 0 60000 65536"/>
                  <a:gd name="T11" fmla="*/ 0 60000 65536"/>
                  <a:gd name="T12" fmla="*/ 0 60000 65536"/>
                  <a:gd name="T13" fmla="*/ 0 60000 65536"/>
                  <a:gd name="T14" fmla="*/ 0 60000 65536"/>
                  <a:gd name="T15" fmla="*/ 0 w 112"/>
                  <a:gd name="T16" fmla="*/ 0 h 64"/>
                  <a:gd name="T17" fmla="*/ 112 w 112"/>
                  <a:gd name="T18" fmla="*/ 64 h 64"/>
                </a:gdLst>
                <a:ahLst/>
                <a:cxnLst>
                  <a:cxn ang="T10">
                    <a:pos x="T0" y="T1"/>
                  </a:cxn>
                  <a:cxn ang="T11">
                    <a:pos x="T2" y="T3"/>
                  </a:cxn>
                  <a:cxn ang="T12">
                    <a:pos x="T4" y="T5"/>
                  </a:cxn>
                  <a:cxn ang="T13">
                    <a:pos x="T6" y="T7"/>
                  </a:cxn>
                  <a:cxn ang="T14">
                    <a:pos x="T8" y="T9"/>
                  </a:cxn>
                </a:cxnLst>
                <a:rect l="T15" t="T16" r="T17" b="T18"/>
                <a:pathLst>
                  <a:path w="112" h="64">
                    <a:moveTo>
                      <a:pt x="112" y="32"/>
                    </a:moveTo>
                    <a:lnTo>
                      <a:pt x="0" y="64"/>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974" name="Group 682"/>
              <p:cNvGrpSpPr>
                <a:grpSpLocks/>
              </p:cNvGrpSpPr>
              <p:nvPr/>
            </p:nvGrpSpPr>
            <p:grpSpPr bwMode="auto">
              <a:xfrm>
                <a:off x="3333" y="2371"/>
                <a:ext cx="295" cy="1"/>
                <a:chOff x="3333" y="2371"/>
                <a:chExt cx="295" cy="1"/>
              </a:xfrm>
            </p:grpSpPr>
            <p:sp>
              <p:nvSpPr>
                <p:cNvPr id="183975" name="Line 683"/>
                <p:cNvSpPr>
                  <a:spLocks noChangeShapeType="1"/>
                </p:cNvSpPr>
                <p:nvPr/>
              </p:nvSpPr>
              <p:spPr bwMode="auto">
                <a:xfrm>
                  <a:off x="3333"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76" name="Line 684"/>
                <p:cNvSpPr>
                  <a:spLocks noChangeShapeType="1"/>
                </p:cNvSpPr>
                <p:nvPr/>
              </p:nvSpPr>
              <p:spPr bwMode="auto">
                <a:xfrm>
                  <a:off x="3389"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77" name="Line 685"/>
                <p:cNvSpPr>
                  <a:spLocks noChangeShapeType="1"/>
                </p:cNvSpPr>
                <p:nvPr/>
              </p:nvSpPr>
              <p:spPr bwMode="auto">
                <a:xfrm>
                  <a:off x="3445"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78" name="Line 686"/>
                <p:cNvSpPr>
                  <a:spLocks noChangeShapeType="1"/>
                </p:cNvSpPr>
                <p:nvPr/>
              </p:nvSpPr>
              <p:spPr bwMode="auto">
                <a:xfrm>
                  <a:off x="3501" y="237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79" name="Line 687"/>
                <p:cNvSpPr>
                  <a:spLocks noChangeShapeType="1"/>
                </p:cNvSpPr>
                <p:nvPr/>
              </p:nvSpPr>
              <p:spPr bwMode="auto">
                <a:xfrm>
                  <a:off x="3556"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80" name="Line 688"/>
                <p:cNvSpPr>
                  <a:spLocks noChangeShapeType="1"/>
                </p:cNvSpPr>
                <p:nvPr/>
              </p:nvSpPr>
              <p:spPr bwMode="auto">
                <a:xfrm>
                  <a:off x="3612"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37" name="Group 689"/>
            <p:cNvGrpSpPr>
              <a:grpSpLocks/>
            </p:cNvGrpSpPr>
            <p:nvPr/>
          </p:nvGrpSpPr>
          <p:grpSpPr bwMode="auto">
            <a:xfrm>
              <a:off x="3325" y="2650"/>
              <a:ext cx="415" cy="56"/>
              <a:chOff x="3325" y="2650"/>
              <a:chExt cx="415" cy="56"/>
            </a:xfrm>
          </p:grpSpPr>
          <p:sp>
            <p:nvSpPr>
              <p:cNvPr id="183965" name="Freeform 690"/>
              <p:cNvSpPr>
                <a:spLocks/>
              </p:cNvSpPr>
              <p:nvPr/>
            </p:nvSpPr>
            <p:spPr bwMode="auto">
              <a:xfrm>
                <a:off x="3628"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966" name="Group 691"/>
              <p:cNvGrpSpPr>
                <a:grpSpLocks/>
              </p:cNvGrpSpPr>
              <p:nvPr/>
            </p:nvGrpSpPr>
            <p:grpSpPr bwMode="auto">
              <a:xfrm>
                <a:off x="3325" y="2674"/>
                <a:ext cx="295" cy="1"/>
                <a:chOff x="3325" y="2674"/>
                <a:chExt cx="295" cy="1"/>
              </a:xfrm>
            </p:grpSpPr>
            <p:sp>
              <p:nvSpPr>
                <p:cNvPr id="183967" name="Line 692"/>
                <p:cNvSpPr>
                  <a:spLocks noChangeShapeType="1"/>
                </p:cNvSpPr>
                <p:nvPr/>
              </p:nvSpPr>
              <p:spPr bwMode="auto">
                <a:xfrm>
                  <a:off x="332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68" name="Line 693"/>
                <p:cNvSpPr>
                  <a:spLocks noChangeShapeType="1"/>
                </p:cNvSpPr>
                <p:nvPr/>
              </p:nvSpPr>
              <p:spPr bwMode="auto">
                <a:xfrm>
                  <a:off x="338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69" name="Line 694"/>
                <p:cNvSpPr>
                  <a:spLocks noChangeShapeType="1"/>
                </p:cNvSpPr>
                <p:nvPr/>
              </p:nvSpPr>
              <p:spPr bwMode="auto">
                <a:xfrm>
                  <a:off x="3437"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70" name="Line 695"/>
                <p:cNvSpPr>
                  <a:spLocks noChangeShapeType="1"/>
                </p:cNvSpPr>
                <p:nvPr/>
              </p:nvSpPr>
              <p:spPr bwMode="auto">
                <a:xfrm>
                  <a:off x="3493" y="2674"/>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71" name="Line 696"/>
                <p:cNvSpPr>
                  <a:spLocks noChangeShapeType="1"/>
                </p:cNvSpPr>
                <p:nvPr/>
              </p:nvSpPr>
              <p:spPr bwMode="auto">
                <a:xfrm>
                  <a:off x="354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72" name="Line 697"/>
                <p:cNvSpPr>
                  <a:spLocks noChangeShapeType="1"/>
                </p:cNvSpPr>
                <p:nvPr/>
              </p:nvSpPr>
              <p:spPr bwMode="auto">
                <a:xfrm>
                  <a:off x="3604"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38" name="Group 698"/>
            <p:cNvGrpSpPr>
              <a:grpSpLocks/>
            </p:cNvGrpSpPr>
            <p:nvPr/>
          </p:nvGrpSpPr>
          <p:grpSpPr bwMode="auto">
            <a:xfrm>
              <a:off x="3788" y="2650"/>
              <a:ext cx="415" cy="56"/>
              <a:chOff x="3788" y="2650"/>
              <a:chExt cx="415" cy="56"/>
            </a:xfrm>
          </p:grpSpPr>
          <p:sp>
            <p:nvSpPr>
              <p:cNvPr id="183957" name="Freeform 699"/>
              <p:cNvSpPr>
                <a:spLocks/>
              </p:cNvSpPr>
              <p:nvPr/>
            </p:nvSpPr>
            <p:spPr bwMode="auto">
              <a:xfrm>
                <a:off x="4091"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958" name="Group 700"/>
              <p:cNvGrpSpPr>
                <a:grpSpLocks/>
              </p:cNvGrpSpPr>
              <p:nvPr/>
            </p:nvGrpSpPr>
            <p:grpSpPr bwMode="auto">
              <a:xfrm>
                <a:off x="3788" y="2674"/>
                <a:ext cx="295" cy="1"/>
                <a:chOff x="3788" y="2674"/>
                <a:chExt cx="295" cy="1"/>
              </a:xfrm>
            </p:grpSpPr>
            <p:sp>
              <p:nvSpPr>
                <p:cNvPr id="183959" name="Line 701"/>
                <p:cNvSpPr>
                  <a:spLocks noChangeShapeType="1"/>
                </p:cNvSpPr>
                <p:nvPr/>
              </p:nvSpPr>
              <p:spPr bwMode="auto">
                <a:xfrm>
                  <a:off x="378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60" name="Line 702"/>
                <p:cNvSpPr>
                  <a:spLocks noChangeShapeType="1"/>
                </p:cNvSpPr>
                <p:nvPr/>
              </p:nvSpPr>
              <p:spPr bwMode="auto">
                <a:xfrm>
                  <a:off x="3844"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61" name="Line 703"/>
                <p:cNvSpPr>
                  <a:spLocks noChangeShapeType="1"/>
                </p:cNvSpPr>
                <p:nvPr/>
              </p:nvSpPr>
              <p:spPr bwMode="auto">
                <a:xfrm>
                  <a:off x="3900"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62" name="Line 704"/>
                <p:cNvSpPr>
                  <a:spLocks noChangeShapeType="1"/>
                </p:cNvSpPr>
                <p:nvPr/>
              </p:nvSpPr>
              <p:spPr bwMode="auto">
                <a:xfrm>
                  <a:off x="3956"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63" name="Line 705"/>
                <p:cNvSpPr>
                  <a:spLocks noChangeShapeType="1"/>
                </p:cNvSpPr>
                <p:nvPr/>
              </p:nvSpPr>
              <p:spPr bwMode="auto">
                <a:xfrm>
                  <a:off x="401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64" name="Line 706"/>
                <p:cNvSpPr>
                  <a:spLocks noChangeShapeType="1"/>
                </p:cNvSpPr>
                <p:nvPr/>
              </p:nvSpPr>
              <p:spPr bwMode="auto">
                <a:xfrm>
                  <a:off x="4067"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39" name="Group 707"/>
            <p:cNvGrpSpPr>
              <a:grpSpLocks/>
            </p:cNvGrpSpPr>
            <p:nvPr/>
          </p:nvGrpSpPr>
          <p:grpSpPr bwMode="auto">
            <a:xfrm>
              <a:off x="3325" y="2953"/>
              <a:ext cx="415" cy="56"/>
              <a:chOff x="3325" y="2953"/>
              <a:chExt cx="415" cy="56"/>
            </a:xfrm>
          </p:grpSpPr>
          <p:sp>
            <p:nvSpPr>
              <p:cNvPr id="183949" name="Freeform 708"/>
              <p:cNvSpPr>
                <a:spLocks/>
              </p:cNvSpPr>
              <p:nvPr/>
            </p:nvSpPr>
            <p:spPr bwMode="auto">
              <a:xfrm>
                <a:off x="3628"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950" name="Group 709"/>
              <p:cNvGrpSpPr>
                <a:grpSpLocks/>
              </p:cNvGrpSpPr>
              <p:nvPr/>
            </p:nvGrpSpPr>
            <p:grpSpPr bwMode="auto">
              <a:xfrm>
                <a:off x="3325" y="2985"/>
                <a:ext cx="295" cy="1"/>
                <a:chOff x="3325" y="2985"/>
                <a:chExt cx="295" cy="1"/>
              </a:xfrm>
            </p:grpSpPr>
            <p:sp>
              <p:nvSpPr>
                <p:cNvPr id="183951" name="Line 710"/>
                <p:cNvSpPr>
                  <a:spLocks noChangeShapeType="1"/>
                </p:cNvSpPr>
                <p:nvPr/>
              </p:nvSpPr>
              <p:spPr bwMode="auto">
                <a:xfrm>
                  <a:off x="332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52" name="Line 711"/>
                <p:cNvSpPr>
                  <a:spLocks noChangeShapeType="1"/>
                </p:cNvSpPr>
                <p:nvPr/>
              </p:nvSpPr>
              <p:spPr bwMode="auto">
                <a:xfrm>
                  <a:off x="3381"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53" name="Line 712"/>
                <p:cNvSpPr>
                  <a:spLocks noChangeShapeType="1"/>
                </p:cNvSpPr>
                <p:nvPr/>
              </p:nvSpPr>
              <p:spPr bwMode="auto">
                <a:xfrm>
                  <a:off x="3437"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54" name="Line 713"/>
                <p:cNvSpPr>
                  <a:spLocks noChangeShapeType="1"/>
                </p:cNvSpPr>
                <p:nvPr/>
              </p:nvSpPr>
              <p:spPr bwMode="auto">
                <a:xfrm>
                  <a:off x="3493" y="2985"/>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55" name="Line 714"/>
                <p:cNvSpPr>
                  <a:spLocks noChangeShapeType="1"/>
                </p:cNvSpPr>
                <p:nvPr/>
              </p:nvSpPr>
              <p:spPr bwMode="auto">
                <a:xfrm>
                  <a:off x="3548"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56" name="Line 715"/>
                <p:cNvSpPr>
                  <a:spLocks noChangeShapeType="1"/>
                </p:cNvSpPr>
                <p:nvPr/>
              </p:nvSpPr>
              <p:spPr bwMode="auto">
                <a:xfrm>
                  <a:off x="3604"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40" name="Group 716"/>
            <p:cNvGrpSpPr>
              <a:grpSpLocks/>
            </p:cNvGrpSpPr>
            <p:nvPr/>
          </p:nvGrpSpPr>
          <p:grpSpPr bwMode="auto">
            <a:xfrm>
              <a:off x="3788" y="2953"/>
              <a:ext cx="415" cy="56"/>
              <a:chOff x="3788" y="2953"/>
              <a:chExt cx="415" cy="56"/>
            </a:xfrm>
          </p:grpSpPr>
          <p:sp>
            <p:nvSpPr>
              <p:cNvPr id="183941" name="Freeform 717"/>
              <p:cNvSpPr>
                <a:spLocks/>
              </p:cNvSpPr>
              <p:nvPr/>
            </p:nvSpPr>
            <p:spPr bwMode="auto">
              <a:xfrm>
                <a:off x="4091"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942" name="Group 718"/>
              <p:cNvGrpSpPr>
                <a:grpSpLocks/>
              </p:cNvGrpSpPr>
              <p:nvPr/>
            </p:nvGrpSpPr>
            <p:grpSpPr bwMode="auto">
              <a:xfrm>
                <a:off x="3788" y="2985"/>
                <a:ext cx="295" cy="1"/>
                <a:chOff x="3788" y="2985"/>
                <a:chExt cx="295" cy="1"/>
              </a:xfrm>
            </p:grpSpPr>
            <p:sp>
              <p:nvSpPr>
                <p:cNvPr id="183943" name="Line 719"/>
                <p:cNvSpPr>
                  <a:spLocks noChangeShapeType="1"/>
                </p:cNvSpPr>
                <p:nvPr/>
              </p:nvSpPr>
              <p:spPr bwMode="auto">
                <a:xfrm>
                  <a:off x="3788"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44" name="Line 720"/>
                <p:cNvSpPr>
                  <a:spLocks noChangeShapeType="1"/>
                </p:cNvSpPr>
                <p:nvPr/>
              </p:nvSpPr>
              <p:spPr bwMode="auto">
                <a:xfrm>
                  <a:off x="3844"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45" name="Line 721"/>
                <p:cNvSpPr>
                  <a:spLocks noChangeShapeType="1"/>
                </p:cNvSpPr>
                <p:nvPr/>
              </p:nvSpPr>
              <p:spPr bwMode="auto">
                <a:xfrm>
                  <a:off x="3900"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46" name="Line 722"/>
                <p:cNvSpPr>
                  <a:spLocks noChangeShapeType="1"/>
                </p:cNvSpPr>
                <p:nvPr/>
              </p:nvSpPr>
              <p:spPr bwMode="auto">
                <a:xfrm>
                  <a:off x="3956"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47" name="Line 723"/>
                <p:cNvSpPr>
                  <a:spLocks noChangeShapeType="1"/>
                </p:cNvSpPr>
                <p:nvPr/>
              </p:nvSpPr>
              <p:spPr bwMode="auto">
                <a:xfrm>
                  <a:off x="4011"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48" name="Line 724"/>
                <p:cNvSpPr>
                  <a:spLocks noChangeShapeType="1"/>
                </p:cNvSpPr>
                <p:nvPr/>
              </p:nvSpPr>
              <p:spPr bwMode="auto">
                <a:xfrm>
                  <a:off x="4067"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41" name="Group 725"/>
            <p:cNvGrpSpPr>
              <a:grpSpLocks/>
            </p:cNvGrpSpPr>
            <p:nvPr/>
          </p:nvGrpSpPr>
          <p:grpSpPr bwMode="auto">
            <a:xfrm>
              <a:off x="4251" y="2953"/>
              <a:ext cx="415" cy="56"/>
              <a:chOff x="4251" y="2953"/>
              <a:chExt cx="415" cy="56"/>
            </a:xfrm>
          </p:grpSpPr>
          <p:sp>
            <p:nvSpPr>
              <p:cNvPr id="183933" name="Freeform 726"/>
              <p:cNvSpPr>
                <a:spLocks/>
              </p:cNvSpPr>
              <p:nvPr/>
            </p:nvSpPr>
            <p:spPr bwMode="auto">
              <a:xfrm>
                <a:off x="4554"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934" name="Group 727"/>
              <p:cNvGrpSpPr>
                <a:grpSpLocks/>
              </p:cNvGrpSpPr>
              <p:nvPr/>
            </p:nvGrpSpPr>
            <p:grpSpPr bwMode="auto">
              <a:xfrm>
                <a:off x="4251" y="2985"/>
                <a:ext cx="295" cy="1"/>
                <a:chOff x="4251" y="2985"/>
                <a:chExt cx="295" cy="1"/>
              </a:xfrm>
            </p:grpSpPr>
            <p:sp>
              <p:nvSpPr>
                <p:cNvPr id="183935" name="Line 728"/>
                <p:cNvSpPr>
                  <a:spLocks noChangeShapeType="1"/>
                </p:cNvSpPr>
                <p:nvPr/>
              </p:nvSpPr>
              <p:spPr bwMode="auto">
                <a:xfrm>
                  <a:off x="4251"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36" name="Line 729"/>
                <p:cNvSpPr>
                  <a:spLocks noChangeShapeType="1"/>
                </p:cNvSpPr>
                <p:nvPr/>
              </p:nvSpPr>
              <p:spPr bwMode="auto">
                <a:xfrm>
                  <a:off x="4307"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37" name="Line 730"/>
                <p:cNvSpPr>
                  <a:spLocks noChangeShapeType="1"/>
                </p:cNvSpPr>
                <p:nvPr/>
              </p:nvSpPr>
              <p:spPr bwMode="auto">
                <a:xfrm>
                  <a:off x="4363"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38" name="Line 731"/>
                <p:cNvSpPr>
                  <a:spLocks noChangeShapeType="1"/>
                </p:cNvSpPr>
                <p:nvPr/>
              </p:nvSpPr>
              <p:spPr bwMode="auto">
                <a:xfrm>
                  <a:off x="4419"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39" name="Line 732"/>
                <p:cNvSpPr>
                  <a:spLocks noChangeShapeType="1"/>
                </p:cNvSpPr>
                <p:nvPr/>
              </p:nvSpPr>
              <p:spPr bwMode="auto">
                <a:xfrm>
                  <a:off x="447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40" name="Line 733"/>
                <p:cNvSpPr>
                  <a:spLocks noChangeShapeType="1"/>
                </p:cNvSpPr>
                <p:nvPr/>
              </p:nvSpPr>
              <p:spPr bwMode="auto">
                <a:xfrm>
                  <a:off x="4530"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42" name="Group 734"/>
            <p:cNvGrpSpPr>
              <a:grpSpLocks/>
            </p:cNvGrpSpPr>
            <p:nvPr/>
          </p:nvGrpSpPr>
          <p:grpSpPr bwMode="auto">
            <a:xfrm>
              <a:off x="4674" y="1741"/>
              <a:ext cx="40" cy="1260"/>
              <a:chOff x="4674" y="1741"/>
              <a:chExt cx="40" cy="1260"/>
            </a:xfrm>
          </p:grpSpPr>
          <p:sp>
            <p:nvSpPr>
              <p:cNvPr id="183923" name="Oval 735"/>
              <p:cNvSpPr>
                <a:spLocks noChangeArrowheads="1"/>
              </p:cNvSpPr>
              <p:nvPr/>
            </p:nvSpPr>
            <p:spPr bwMode="auto">
              <a:xfrm>
                <a:off x="4674" y="1741"/>
                <a:ext cx="32" cy="40"/>
              </a:xfrm>
              <a:prstGeom prst="ellipse">
                <a:avLst/>
              </a:prstGeom>
              <a:solidFill>
                <a:schemeClr val="bg2"/>
              </a:solidFill>
              <a:ln w="9525">
                <a:solidFill>
                  <a:schemeClr val="bg2"/>
                </a:solidFill>
                <a:round/>
                <a:headEnd/>
                <a:tailEnd/>
              </a:ln>
            </p:spPr>
            <p:txBody>
              <a:bodyPr/>
              <a:lstStyle/>
              <a:p>
                <a:endParaRPr lang="en-US"/>
              </a:p>
            </p:txBody>
          </p:sp>
          <p:sp>
            <p:nvSpPr>
              <p:cNvPr id="183924" name="Oval 736"/>
              <p:cNvSpPr>
                <a:spLocks noChangeArrowheads="1"/>
              </p:cNvSpPr>
              <p:nvPr/>
            </p:nvSpPr>
            <p:spPr bwMode="auto">
              <a:xfrm>
                <a:off x="4674" y="1741"/>
                <a:ext cx="32" cy="40"/>
              </a:xfrm>
              <a:prstGeom prst="ellipse">
                <a:avLst/>
              </a:prstGeom>
              <a:solidFill>
                <a:schemeClr val="bg2"/>
              </a:solidFill>
              <a:ln w="25400">
                <a:solidFill>
                  <a:schemeClr val="bg2"/>
                </a:solidFill>
                <a:round/>
                <a:headEnd/>
                <a:tailEnd/>
              </a:ln>
            </p:spPr>
            <p:txBody>
              <a:bodyPr/>
              <a:lstStyle/>
              <a:p>
                <a:endParaRPr lang="en-US"/>
              </a:p>
            </p:txBody>
          </p:sp>
          <p:sp>
            <p:nvSpPr>
              <p:cNvPr id="183925" name="Oval 737"/>
              <p:cNvSpPr>
                <a:spLocks noChangeArrowheads="1"/>
              </p:cNvSpPr>
              <p:nvPr/>
            </p:nvSpPr>
            <p:spPr bwMode="auto">
              <a:xfrm>
                <a:off x="4682" y="2044"/>
                <a:ext cx="32" cy="40"/>
              </a:xfrm>
              <a:prstGeom prst="ellipse">
                <a:avLst/>
              </a:prstGeom>
              <a:solidFill>
                <a:schemeClr val="bg2"/>
              </a:solidFill>
              <a:ln w="9525">
                <a:solidFill>
                  <a:schemeClr val="bg2"/>
                </a:solidFill>
                <a:round/>
                <a:headEnd/>
                <a:tailEnd/>
              </a:ln>
            </p:spPr>
            <p:txBody>
              <a:bodyPr/>
              <a:lstStyle/>
              <a:p>
                <a:endParaRPr lang="en-US"/>
              </a:p>
            </p:txBody>
          </p:sp>
          <p:sp>
            <p:nvSpPr>
              <p:cNvPr id="183926" name="Oval 738"/>
              <p:cNvSpPr>
                <a:spLocks noChangeArrowheads="1"/>
              </p:cNvSpPr>
              <p:nvPr/>
            </p:nvSpPr>
            <p:spPr bwMode="auto">
              <a:xfrm>
                <a:off x="4682" y="2044"/>
                <a:ext cx="32" cy="40"/>
              </a:xfrm>
              <a:prstGeom prst="ellipse">
                <a:avLst/>
              </a:prstGeom>
              <a:solidFill>
                <a:schemeClr val="bg2"/>
              </a:solidFill>
              <a:ln w="25400">
                <a:solidFill>
                  <a:schemeClr val="bg2"/>
                </a:solidFill>
                <a:round/>
                <a:headEnd/>
                <a:tailEnd/>
              </a:ln>
            </p:spPr>
            <p:txBody>
              <a:bodyPr/>
              <a:lstStyle/>
              <a:p>
                <a:endParaRPr lang="en-US"/>
              </a:p>
            </p:txBody>
          </p:sp>
          <p:sp>
            <p:nvSpPr>
              <p:cNvPr id="183927" name="Oval 739"/>
              <p:cNvSpPr>
                <a:spLocks noChangeArrowheads="1"/>
              </p:cNvSpPr>
              <p:nvPr/>
            </p:nvSpPr>
            <p:spPr bwMode="auto">
              <a:xfrm>
                <a:off x="4682" y="2355"/>
                <a:ext cx="32" cy="32"/>
              </a:xfrm>
              <a:prstGeom prst="ellipse">
                <a:avLst/>
              </a:prstGeom>
              <a:solidFill>
                <a:schemeClr val="bg2"/>
              </a:solidFill>
              <a:ln w="9525">
                <a:solidFill>
                  <a:schemeClr val="bg2"/>
                </a:solidFill>
                <a:round/>
                <a:headEnd/>
                <a:tailEnd/>
              </a:ln>
            </p:spPr>
            <p:txBody>
              <a:bodyPr/>
              <a:lstStyle/>
              <a:p>
                <a:endParaRPr lang="en-US"/>
              </a:p>
            </p:txBody>
          </p:sp>
          <p:sp>
            <p:nvSpPr>
              <p:cNvPr id="183928" name="Oval 740"/>
              <p:cNvSpPr>
                <a:spLocks noChangeArrowheads="1"/>
              </p:cNvSpPr>
              <p:nvPr/>
            </p:nvSpPr>
            <p:spPr bwMode="auto">
              <a:xfrm>
                <a:off x="4682"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83929" name="Oval 741"/>
              <p:cNvSpPr>
                <a:spLocks noChangeArrowheads="1"/>
              </p:cNvSpPr>
              <p:nvPr/>
            </p:nvSpPr>
            <p:spPr bwMode="auto">
              <a:xfrm>
                <a:off x="4674" y="2658"/>
                <a:ext cx="32" cy="40"/>
              </a:xfrm>
              <a:prstGeom prst="ellipse">
                <a:avLst/>
              </a:prstGeom>
              <a:solidFill>
                <a:schemeClr val="bg2"/>
              </a:solidFill>
              <a:ln w="9525">
                <a:solidFill>
                  <a:schemeClr val="bg2"/>
                </a:solidFill>
                <a:round/>
                <a:headEnd/>
                <a:tailEnd/>
              </a:ln>
            </p:spPr>
            <p:txBody>
              <a:bodyPr/>
              <a:lstStyle/>
              <a:p>
                <a:endParaRPr lang="en-US"/>
              </a:p>
            </p:txBody>
          </p:sp>
          <p:sp>
            <p:nvSpPr>
              <p:cNvPr id="183930" name="Oval 742"/>
              <p:cNvSpPr>
                <a:spLocks noChangeArrowheads="1"/>
              </p:cNvSpPr>
              <p:nvPr/>
            </p:nvSpPr>
            <p:spPr bwMode="auto">
              <a:xfrm>
                <a:off x="4674" y="2658"/>
                <a:ext cx="32" cy="40"/>
              </a:xfrm>
              <a:prstGeom prst="ellipse">
                <a:avLst/>
              </a:prstGeom>
              <a:solidFill>
                <a:schemeClr val="bg2"/>
              </a:solidFill>
              <a:ln w="25400">
                <a:solidFill>
                  <a:schemeClr val="bg2"/>
                </a:solidFill>
                <a:round/>
                <a:headEnd/>
                <a:tailEnd/>
              </a:ln>
            </p:spPr>
            <p:txBody>
              <a:bodyPr/>
              <a:lstStyle/>
              <a:p>
                <a:endParaRPr lang="en-US"/>
              </a:p>
            </p:txBody>
          </p:sp>
          <p:sp>
            <p:nvSpPr>
              <p:cNvPr id="183931" name="Oval 743"/>
              <p:cNvSpPr>
                <a:spLocks noChangeArrowheads="1"/>
              </p:cNvSpPr>
              <p:nvPr/>
            </p:nvSpPr>
            <p:spPr bwMode="auto">
              <a:xfrm>
                <a:off x="4674" y="2969"/>
                <a:ext cx="32" cy="32"/>
              </a:xfrm>
              <a:prstGeom prst="ellipse">
                <a:avLst/>
              </a:prstGeom>
              <a:solidFill>
                <a:schemeClr val="bg2"/>
              </a:solidFill>
              <a:ln w="9525">
                <a:solidFill>
                  <a:schemeClr val="bg2"/>
                </a:solidFill>
                <a:round/>
                <a:headEnd/>
                <a:tailEnd/>
              </a:ln>
            </p:spPr>
            <p:txBody>
              <a:bodyPr/>
              <a:lstStyle/>
              <a:p>
                <a:endParaRPr lang="en-US"/>
              </a:p>
            </p:txBody>
          </p:sp>
          <p:sp>
            <p:nvSpPr>
              <p:cNvPr id="183932" name="Oval 744"/>
              <p:cNvSpPr>
                <a:spLocks noChangeArrowheads="1"/>
              </p:cNvSpPr>
              <p:nvPr/>
            </p:nvSpPr>
            <p:spPr bwMode="auto">
              <a:xfrm>
                <a:off x="4674" y="2969"/>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3443" name="Group 745"/>
            <p:cNvGrpSpPr>
              <a:grpSpLocks/>
            </p:cNvGrpSpPr>
            <p:nvPr/>
          </p:nvGrpSpPr>
          <p:grpSpPr bwMode="auto">
            <a:xfrm>
              <a:off x="3740" y="3272"/>
              <a:ext cx="40" cy="343"/>
              <a:chOff x="3740" y="3272"/>
              <a:chExt cx="40" cy="343"/>
            </a:xfrm>
          </p:grpSpPr>
          <p:sp>
            <p:nvSpPr>
              <p:cNvPr id="183919" name="Oval 746"/>
              <p:cNvSpPr>
                <a:spLocks noChangeArrowheads="1"/>
              </p:cNvSpPr>
              <p:nvPr/>
            </p:nvSpPr>
            <p:spPr bwMode="auto">
              <a:xfrm>
                <a:off x="3740" y="3272"/>
                <a:ext cx="40" cy="32"/>
              </a:xfrm>
              <a:prstGeom prst="ellipse">
                <a:avLst/>
              </a:prstGeom>
              <a:solidFill>
                <a:schemeClr val="bg2"/>
              </a:solidFill>
              <a:ln w="9525">
                <a:solidFill>
                  <a:schemeClr val="bg2"/>
                </a:solidFill>
                <a:round/>
                <a:headEnd/>
                <a:tailEnd/>
              </a:ln>
            </p:spPr>
            <p:txBody>
              <a:bodyPr/>
              <a:lstStyle/>
              <a:p>
                <a:endParaRPr lang="en-US"/>
              </a:p>
            </p:txBody>
          </p:sp>
          <p:sp>
            <p:nvSpPr>
              <p:cNvPr id="183920" name="Oval 747"/>
              <p:cNvSpPr>
                <a:spLocks noChangeArrowheads="1"/>
              </p:cNvSpPr>
              <p:nvPr/>
            </p:nvSpPr>
            <p:spPr bwMode="auto">
              <a:xfrm>
                <a:off x="3740" y="3272"/>
                <a:ext cx="40" cy="32"/>
              </a:xfrm>
              <a:prstGeom prst="ellipse">
                <a:avLst/>
              </a:prstGeom>
              <a:solidFill>
                <a:schemeClr val="bg2"/>
              </a:solidFill>
              <a:ln w="25400">
                <a:solidFill>
                  <a:schemeClr val="bg2"/>
                </a:solidFill>
                <a:round/>
                <a:headEnd/>
                <a:tailEnd/>
              </a:ln>
            </p:spPr>
            <p:txBody>
              <a:bodyPr/>
              <a:lstStyle/>
              <a:p>
                <a:endParaRPr lang="en-US"/>
              </a:p>
            </p:txBody>
          </p:sp>
          <p:sp>
            <p:nvSpPr>
              <p:cNvPr id="183921" name="Oval 748"/>
              <p:cNvSpPr>
                <a:spLocks noChangeArrowheads="1"/>
              </p:cNvSpPr>
              <p:nvPr/>
            </p:nvSpPr>
            <p:spPr bwMode="auto">
              <a:xfrm>
                <a:off x="3740" y="3575"/>
                <a:ext cx="40" cy="40"/>
              </a:xfrm>
              <a:prstGeom prst="ellipse">
                <a:avLst/>
              </a:prstGeom>
              <a:solidFill>
                <a:schemeClr val="bg2"/>
              </a:solidFill>
              <a:ln w="9525">
                <a:solidFill>
                  <a:schemeClr val="bg2"/>
                </a:solidFill>
                <a:round/>
                <a:headEnd/>
                <a:tailEnd/>
              </a:ln>
            </p:spPr>
            <p:txBody>
              <a:bodyPr/>
              <a:lstStyle/>
              <a:p>
                <a:endParaRPr lang="en-US"/>
              </a:p>
            </p:txBody>
          </p:sp>
          <p:sp>
            <p:nvSpPr>
              <p:cNvPr id="183922" name="Oval 749"/>
              <p:cNvSpPr>
                <a:spLocks noChangeArrowheads="1"/>
              </p:cNvSpPr>
              <p:nvPr/>
            </p:nvSpPr>
            <p:spPr bwMode="auto">
              <a:xfrm>
                <a:off x="3740" y="3575"/>
                <a:ext cx="40" cy="40"/>
              </a:xfrm>
              <a:prstGeom prst="ellipse">
                <a:avLst/>
              </a:prstGeom>
              <a:solidFill>
                <a:schemeClr val="bg2"/>
              </a:solidFill>
              <a:ln w="25400">
                <a:solidFill>
                  <a:schemeClr val="bg2"/>
                </a:solidFill>
                <a:round/>
                <a:headEnd/>
                <a:tailEnd/>
              </a:ln>
            </p:spPr>
            <p:txBody>
              <a:bodyPr/>
              <a:lstStyle/>
              <a:p>
                <a:endParaRPr lang="en-US"/>
              </a:p>
            </p:txBody>
          </p:sp>
        </p:grpSp>
        <p:grpSp>
          <p:nvGrpSpPr>
            <p:cNvPr id="183444" name="Group 750"/>
            <p:cNvGrpSpPr>
              <a:grpSpLocks/>
            </p:cNvGrpSpPr>
            <p:nvPr/>
          </p:nvGrpSpPr>
          <p:grpSpPr bwMode="auto">
            <a:xfrm>
              <a:off x="3285" y="3272"/>
              <a:ext cx="32" cy="343"/>
              <a:chOff x="3285" y="3272"/>
              <a:chExt cx="32" cy="343"/>
            </a:xfrm>
          </p:grpSpPr>
          <p:sp>
            <p:nvSpPr>
              <p:cNvPr id="183915" name="Oval 751"/>
              <p:cNvSpPr>
                <a:spLocks noChangeArrowheads="1"/>
              </p:cNvSpPr>
              <p:nvPr/>
            </p:nvSpPr>
            <p:spPr bwMode="auto">
              <a:xfrm>
                <a:off x="3285" y="3272"/>
                <a:ext cx="32" cy="32"/>
              </a:xfrm>
              <a:prstGeom prst="ellipse">
                <a:avLst/>
              </a:prstGeom>
              <a:solidFill>
                <a:schemeClr val="bg2"/>
              </a:solidFill>
              <a:ln w="9525">
                <a:solidFill>
                  <a:schemeClr val="bg2"/>
                </a:solidFill>
                <a:round/>
                <a:headEnd/>
                <a:tailEnd/>
              </a:ln>
            </p:spPr>
            <p:txBody>
              <a:bodyPr/>
              <a:lstStyle/>
              <a:p>
                <a:endParaRPr lang="en-US"/>
              </a:p>
            </p:txBody>
          </p:sp>
          <p:sp>
            <p:nvSpPr>
              <p:cNvPr id="183916" name="Oval 752"/>
              <p:cNvSpPr>
                <a:spLocks noChangeArrowheads="1"/>
              </p:cNvSpPr>
              <p:nvPr/>
            </p:nvSpPr>
            <p:spPr bwMode="auto">
              <a:xfrm>
                <a:off x="3285"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83917" name="Oval 753"/>
              <p:cNvSpPr>
                <a:spLocks noChangeArrowheads="1"/>
              </p:cNvSpPr>
              <p:nvPr/>
            </p:nvSpPr>
            <p:spPr bwMode="auto">
              <a:xfrm>
                <a:off x="3285" y="3575"/>
                <a:ext cx="32" cy="40"/>
              </a:xfrm>
              <a:prstGeom prst="ellipse">
                <a:avLst/>
              </a:prstGeom>
              <a:solidFill>
                <a:schemeClr val="bg2"/>
              </a:solidFill>
              <a:ln w="9525">
                <a:solidFill>
                  <a:schemeClr val="bg2"/>
                </a:solidFill>
                <a:round/>
                <a:headEnd/>
                <a:tailEnd/>
              </a:ln>
            </p:spPr>
            <p:txBody>
              <a:bodyPr/>
              <a:lstStyle/>
              <a:p>
                <a:endParaRPr lang="en-US"/>
              </a:p>
            </p:txBody>
          </p:sp>
          <p:sp>
            <p:nvSpPr>
              <p:cNvPr id="183918" name="Oval 754"/>
              <p:cNvSpPr>
                <a:spLocks noChangeArrowheads="1"/>
              </p:cNvSpPr>
              <p:nvPr/>
            </p:nvSpPr>
            <p:spPr bwMode="auto">
              <a:xfrm>
                <a:off x="3285" y="3575"/>
                <a:ext cx="32" cy="40"/>
              </a:xfrm>
              <a:prstGeom prst="ellipse">
                <a:avLst/>
              </a:prstGeom>
              <a:solidFill>
                <a:schemeClr val="bg2"/>
              </a:solidFill>
              <a:ln w="25400">
                <a:solidFill>
                  <a:schemeClr val="bg2"/>
                </a:solidFill>
                <a:round/>
                <a:headEnd/>
                <a:tailEnd/>
              </a:ln>
            </p:spPr>
            <p:txBody>
              <a:bodyPr/>
              <a:lstStyle/>
              <a:p>
                <a:endParaRPr lang="en-US"/>
              </a:p>
            </p:txBody>
          </p:sp>
        </p:grpSp>
        <p:grpSp>
          <p:nvGrpSpPr>
            <p:cNvPr id="183445" name="Group 755"/>
            <p:cNvGrpSpPr>
              <a:grpSpLocks/>
            </p:cNvGrpSpPr>
            <p:nvPr/>
          </p:nvGrpSpPr>
          <p:grpSpPr bwMode="auto">
            <a:xfrm>
              <a:off x="4203" y="3272"/>
              <a:ext cx="32" cy="343"/>
              <a:chOff x="4203" y="3272"/>
              <a:chExt cx="32" cy="343"/>
            </a:xfrm>
          </p:grpSpPr>
          <p:sp>
            <p:nvSpPr>
              <p:cNvPr id="183911" name="Oval 756"/>
              <p:cNvSpPr>
                <a:spLocks noChangeArrowheads="1"/>
              </p:cNvSpPr>
              <p:nvPr/>
            </p:nvSpPr>
            <p:spPr bwMode="auto">
              <a:xfrm>
                <a:off x="4203" y="3272"/>
                <a:ext cx="32" cy="32"/>
              </a:xfrm>
              <a:prstGeom prst="ellipse">
                <a:avLst/>
              </a:prstGeom>
              <a:solidFill>
                <a:schemeClr val="bg2"/>
              </a:solidFill>
              <a:ln w="9525">
                <a:solidFill>
                  <a:schemeClr val="bg2"/>
                </a:solidFill>
                <a:round/>
                <a:headEnd/>
                <a:tailEnd/>
              </a:ln>
            </p:spPr>
            <p:txBody>
              <a:bodyPr/>
              <a:lstStyle/>
              <a:p>
                <a:endParaRPr lang="en-US"/>
              </a:p>
            </p:txBody>
          </p:sp>
          <p:sp>
            <p:nvSpPr>
              <p:cNvPr id="183912" name="Oval 757"/>
              <p:cNvSpPr>
                <a:spLocks noChangeArrowheads="1"/>
              </p:cNvSpPr>
              <p:nvPr/>
            </p:nvSpPr>
            <p:spPr bwMode="auto">
              <a:xfrm>
                <a:off x="4203"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83913" name="Oval 758"/>
              <p:cNvSpPr>
                <a:spLocks noChangeArrowheads="1"/>
              </p:cNvSpPr>
              <p:nvPr/>
            </p:nvSpPr>
            <p:spPr bwMode="auto">
              <a:xfrm>
                <a:off x="4203" y="3575"/>
                <a:ext cx="32" cy="40"/>
              </a:xfrm>
              <a:prstGeom prst="ellipse">
                <a:avLst/>
              </a:prstGeom>
              <a:solidFill>
                <a:schemeClr val="bg2"/>
              </a:solidFill>
              <a:ln w="9525">
                <a:solidFill>
                  <a:schemeClr val="bg2"/>
                </a:solidFill>
                <a:round/>
                <a:headEnd/>
                <a:tailEnd/>
              </a:ln>
            </p:spPr>
            <p:txBody>
              <a:bodyPr/>
              <a:lstStyle/>
              <a:p>
                <a:endParaRPr lang="en-US"/>
              </a:p>
            </p:txBody>
          </p:sp>
          <p:sp>
            <p:nvSpPr>
              <p:cNvPr id="183914" name="Oval 759"/>
              <p:cNvSpPr>
                <a:spLocks noChangeArrowheads="1"/>
              </p:cNvSpPr>
              <p:nvPr/>
            </p:nvSpPr>
            <p:spPr bwMode="auto">
              <a:xfrm>
                <a:off x="4203" y="3575"/>
                <a:ext cx="32" cy="40"/>
              </a:xfrm>
              <a:prstGeom prst="ellipse">
                <a:avLst/>
              </a:prstGeom>
              <a:solidFill>
                <a:schemeClr val="bg2"/>
              </a:solidFill>
              <a:ln w="25400">
                <a:solidFill>
                  <a:schemeClr val="bg2"/>
                </a:solidFill>
                <a:round/>
                <a:headEnd/>
                <a:tailEnd/>
              </a:ln>
            </p:spPr>
            <p:txBody>
              <a:bodyPr/>
              <a:lstStyle/>
              <a:p>
                <a:endParaRPr lang="en-US"/>
              </a:p>
            </p:txBody>
          </p:sp>
        </p:grpSp>
        <p:grpSp>
          <p:nvGrpSpPr>
            <p:cNvPr id="183446" name="Group 760"/>
            <p:cNvGrpSpPr>
              <a:grpSpLocks/>
            </p:cNvGrpSpPr>
            <p:nvPr/>
          </p:nvGrpSpPr>
          <p:grpSpPr bwMode="auto">
            <a:xfrm>
              <a:off x="4658" y="3272"/>
              <a:ext cx="32" cy="343"/>
              <a:chOff x="4658" y="3272"/>
              <a:chExt cx="32" cy="343"/>
            </a:xfrm>
          </p:grpSpPr>
          <p:sp>
            <p:nvSpPr>
              <p:cNvPr id="183907" name="Oval 761"/>
              <p:cNvSpPr>
                <a:spLocks noChangeArrowheads="1"/>
              </p:cNvSpPr>
              <p:nvPr/>
            </p:nvSpPr>
            <p:spPr bwMode="auto">
              <a:xfrm>
                <a:off x="4658" y="3272"/>
                <a:ext cx="32" cy="32"/>
              </a:xfrm>
              <a:prstGeom prst="ellipse">
                <a:avLst/>
              </a:prstGeom>
              <a:solidFill>
                <a:schemeClr val="bg2"/>
              </a:solidFill>
              <a:ln w="9525">
                <a:solidFill>
                  <a:schemeClr val="bg2"/>
                </a:solidFill>
                <a:round/>
                <a:headEnd/>
                <a:tailEnd/>
              </a:ln>
            </p:spPr>
            <p:txBody>
              <a:bodyPr/>
              <a:lstStyle/>
              <a:p>
                <a:endParaRPr lang="en-US"/>
              </a:p>
            </p:txBody>
          </p:sp>
          <p:sp>
            <p:nvSpPr>
              <p:cNvPr id="183908" name="Oval 762"/>
              <p:cNvSpPr>
                <a:spLocks noChangeArrowheads="1"/>
              </p:cNvSpPr>
              <p:nvPr/>
            </p:nvSpPr>
            <p:spPr bwMode="auto">
              <a:xfrm>
                <a:off x="4658"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83909" name="Oval 763"/>
              <p:cNvSpPr>
                <a:spLocks noChangeArrowheads="1"/>
              </p:cNvSpPr>
              <p:nvPr/>
            </p:nvSpPr>
            <p:spPr bwMode="auto">
              <a:xfrm>
                <a:off x="4658" y="3575"/>
                <a:ext cx="32" cy="40"/>
              </a:xfrm>
              <a:prstGeom prst="ellipse">
                <a:avLst/>
              </a:prstGeom>
              <a:solidFill>
                <a:schemeClr val="bg2"/>
              </a:solidFill>
              <a:ln w="9525">
                <a:solidFill>
                  <a:schemeClr val="bg2"/>
                </a:solidFill>
                <a:round/>
                <a:headEnd/>
                <a:tailEnd/>
              </a:ln>
            </p:spPr>
            <p:txBody>
              <a:bodyPr/>
              <a:lstStyle/>
              <a:p>
                <a:endParaRPr lang="en-US"/>
              </a:p>
            </p:txBody>
          </p:sp>
          <p:sp>
            <p:nvSpPr>
              <p:cNvPr id="183910" name="Oval 764"/>
              <p:cNvSpPr>
                <a:spLocks noChangeArrowheads="1"/>
              </p:cNvSpPr>
              <p:nvPr/>
            </p:nvSpPr>
            <p:spPr bwMode="auto">
              <a:xfrm>
                <a:off x="4658" y="3575"/>
                <a:ext cx="32" cy="40"/>
              </a:xfrm>
              <a:prstGeom prst="ellipse">
                <a:avLst/>
              </a:prstGeom>
              <a:solidFill>
                <a:schemeClr val="bg2"/>
              </a:solidFill>
              <a:ln w="25400">
                <a:solidFill>
                  <a:schemeClr val="bg2"/>
                </a:solidFill>
                <a:round/>
                <a:headEnd/>
                <a:tailEnd/>
              </a:ln>
            </p:spPr>
            <p:txBody>
              <a:bodyPr/>
              <a:lstStyle/>
              <a:p>
                <a:endParaRPr lang="en-US"/>
              </a:p>
            </p:txBody>
          </p:sp>
        </p:grpSp>
        <p:grpSp>
          <p:nvGrpSpPr>
            <p:cNvPr id="183447" name="Group 765"/>
            <p:cNvGrpSpPr>
              <a:grpSpLocks/>
            </p:cNvGrpSpPr>
            <p:nvPr/>
          </p:nvGrpSpPr>
          <p:grpSpPr bwMode="auto">
            <a:xfrm>
              <a:off x="4251" y="2650"/>
              <a:ext cx="415" cy="56"/>
              <a:chOff x="4251" y="2650"/>
              <a:chExt cx="415" cy="56"/>
            </a:xfrm>
          </p:grpSpPr>
          <p:sp>
            <p:nvSpPr>
              <p:cNvPr id="183899" name="Freeform 766"/>
              <p:cNvSpPr>
                <a:spLocks/>
              </p:cNvSpPr>
              <p:nvPr/>
            </p:nvSpPr>
            <p:spPr bwMode="auto">
              <a:xfrm>
                <a:off x="4554"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900" name="Group 767"/>
              <p:cNvGrpSpPr>
                <a:grpSpLocks/>
              </p:cNvGrpSpPr>
              <p:nvPr/>
            </p:nvGrpSpPr>
            <p:grpSpPr bwMode="auto">
              <a:xfrm>
                <a:off x="4251" y="2674"/>
                <a:ext cx="295" cy="1"/>
                <a:chOff x="4251" y="2674"/>
                <a:chExt cx="295" cy="1"/>
              </a:xfrm>
            </p:grpSpPr>
            <p:sp>
              <p:nvSpPr>
                <p:cNvPr id="183901" name="Line 768"/>
                <p:cNvSpPr>
                  <a:spLocks noChangeShapeType="1"/>
                </p:cNvSpPr>
                <p:nvPr/>
              </p:nvSpPr>
              <p:spPr bwMode="auto">
                <a:xfrm>
                  <a:off x="425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02" name="Line 769"/>
                <p:cNvSpPr>
                  <a:spLocks noChangeShapeType="1"/>
                </p:cNvSpPr>
                <p:nvPr/>
              </p:nvSpPr>
              <p:spPr bwMode="auto">
                <a:xfrm>
                  <a:off x="4307"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03" name="Line 770"/>
                <p:cNvSpPr>
                  <a:spLocks noChangeShapeType="1"/>
                </p:cNvSpPr>
                <p:nvPr/>
              </p:nvSpPr>
              <p:spPr bwMode="auto">
                <a:xfrm>
                  <a:off x="4363"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04" name="Line 771"/>
                <p:cNvSpPr>
                  <a:spLocks noChangeShapeType="1"/>
                </p:cNvSpPr>
                <p:nvPr/>
              </p:nvSpPr>
              <p:spPr bwMode="auto">
                <a:xfrm>
                  <a:off x="4419"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05" name="Line 772"/>
                <p:cNvSpPr>
                  <a:spLocks noChangeShapeType="1"/>
                </p:cNvSpPr>
                <p:nvPr/>
              </p:nvSpPr>
              <p:spPr bwMode="auto">
                <a:xfrm>
                  <a:off x="447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06" name="Line 773"/>
                <p:cNvSpPr>
                  <a:spLocks noChangeShapeType="1"/>
                </p:cNvSpPr>
                <p:nvPr/>
              </p:nvSpPr>
              <p:spPr bwMode="auto">
                <a:xfrm>
                  <a:off x="4530"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48" name="Group 774"/>
            <p:cNvGrpSpPr>
              <a:grpSpLocks/>
            </p:cNvGrpSpPr>
            <p:nvPr/>
          </p:nvGrpSpPr>
          <p:grpSpPr bwMode="auto">
            <a:xfrm>
              <a:off x="4251" y="1733"/>
              <a:ext cx="415" cy="56"/>
              <a:chOff x="4251" y="1733"/>
              <a:chExt cx="415" cy="56"/>
            </a:xfrm>
          </p:grpSpPr>
          <p:sp>
            <p:nvSpPr>
              <p:cNvPr id="183891" name="Freeform 775"/>
              <p:cNvSpPr>
                <a:spLocks/>
              </p:cNvSpPr>
              <p:nvPr/>
            </p:nvSpPr>
            <p:spPr bwMode="auto">
              <a:xfrm>
                <a:off x="4554"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892" name="Group 776"/>
              <p:cNvGrpSpPr>
                <a:grpSpLocks/>
              </p:cNvGrpSpPr>
              <p:nvPr/>
            </p:nvGrpSpPr>
            <p:grpSpPr bwMode="auto">
              <a:xfrm>
                <a:off x="4251" y="1757"/>
                <a:ext cx="295" cy="1"/>
                <a:chOff x="4251" y="1757"/>
                <a:chExt cx="295" cy="1"/>
              </a:xfrm>
            </p:grpSpPr>
            <p:sp>
              <p:nvSpPr>
                <p:cNvPr id="183893" name="Line 777"/>
                <p:cNvSpPr>
                  <a:spLocks noChangeShapeType="1"/>
                </p:cNvSpPr>
                <p:nvPr/>
              </p:nvSpPr>
              <p:spPr bwMode="auto">
                <a:xfrm>
                  <a:off x="4251"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94" name="Line 778"/>
                <p:cNvSpPr>
                  <a:spLocks noChangeShapeType="1"/>
                </p:cNvSpPr>
                <p:nvPr/>
              </p:nvSpPr>
              <p:spPr bwMode="auto">
                <a:xfrm>
                  <a:off x="4307"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95" name="Line 779"/>
                <p:cNvSpPr>
                  <a:spLocks noChangeShapeType="1"/>
                </p:cNvSpPr>
                <p:nvPr/>
              </p:nvSpPr>
              <p:spPr bwMode="auto">
                <a:xfrm>
                  <a:off x="4363"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96" name="Line 780"/>
                <p:cNvSpPr>
                  <a:spLocks noChangeShapeType="1"/>
                </p:cNvSpPr>
                <p:nvPr/>
              </p:nvSpPr>
              <p:spPr bwMode="auto">
                <a:xfrm>
                  <a:off x="4419"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97" name="Line 781"/>
                <p:cNvSpPr>
                  <a:spLocks noChangeShapeType="1"/>
                </p:cNvSpPr>
                <p:nvPr/>
              </p:nvSpPr>
              <p:spPr bwMode="auto">
                <a:xfrm>
                  <a:off x="447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98" name="Line 782"/>
                <p:cNvSpPr>
                  <a:spLocks noChangeShapeType="1"/>
                </p:cNvSpPr>
                <p:nvPr/>
              </p:nvSpPr>
              <p:spPr bwMode="auto">
                <a:xfrm>
                  <a:off x="4530"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49" name="Group 783"/>
            <p:cNvGrpSpPr>
              <a:grpSpLocks/>
            </p:cNvGrpSpPr>
            <p:nvPr/>
          </p:nvGrpSpPr>
          <p:grpSpPr bwMode="auto">
            <a:xfrm>
              <a:off x="3325" y="3264"/>
              <a:ext cx="415" cy="56"/>
              <a:chOff x="3325" y="3264"/>
              <a:chExt cx="415" cy="56"/>
            </a:xfrm>
          </p:grpSpPr>
          <p:sp>
            <p:nvSpPr>
              <p:cNvPr id="183883" name="Freeform 784"/>
              <p:cNvSpPr>
                <a:spLocks/>
              </p:cNvSpPr>
              <p:nvPr/>
            </p:nvSpPr>
            <p:spPr bwMode="auto">
              <a:xfrm>
                <a:off x="3628" y="3264"/>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884" name="Group 785"/>
              <p:cNvGrpSpPr>
                <a:grpSpLocks/>
              </p:cNvGrpSpPr>
              <p:nvPr/>
            </p:nvGrpSpPr>
            <p:grpSpPr bwMode="auto">
              <a:xfrm>
                <a:off x="3325" y="3288"/>
                <a:ext cx="295" cy="1"/>
                <a:chOff x="3325" y="3288"/>
                <a:chExt cx="295" cy="1"/>
              </a:xfrm>
            </p:grpSpPr>
            <p:sp>
              <p:nvSpPr>
                <p:cNvPr id="183885" name="Line 786"/>
                <p:cNvSpPr>
                  <a:spLocks noChangeShapeType="1"/>
                </p:cNvSpPr>
                <p:nvPr/>
              </p:nvSpPr>
              <p:spPr bwMode="auto">
                <a:xfrm>
                  <a:off x="3325"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86" name="Line 787"/>
                <p:cNvSpPr>
                  <a:spLocks noChangeShapeType="1"/>
                </p:cNvSpPr>
                <p:nvPr/>
              </p:nvSpPr>
              <p:spPr bwMode="auto">
                <a:xfrm>
                  <a:off x="3381"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87" name="Line 788"/>
                <p:cNvSpPr>
                  <a:spLocks noChangeShapeType="1"/>
                </p:cNvSpPr>
                <p:nvPr/>
              </p:nvSpPr>
              <p:spPr bwMode="auto">
                <a:xfrm>
                  <a:off x="3437"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88" name="Line 789"/>
                <p:cNvSpPr>
                  <a:spLocks noChangeShapeType="1"/>
                </p:cNvSpPr>
                <p:nvPr/>
              </p:nvSpPr>
              <p:spPr bwMode="auto">
                <a:xfrm>
                  <a:off x="3493" y="328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89" name="Line 790"/>
                <p:cNvSpPr>
                  <a:spLocks noChangeShapeType="1"/>
                </p:cNvSpPr>
                <p:nvPr/>
              </p:nvSpPr>
              <p:spPr bwMode="auto">
                <a:xfrm>
                  <a:off x="3548"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90" name="Line 791"/>
                <p:cNvSpPr>
                  <a:spLocks noChangeShapeType="1"/>
                </p:cNvSpPr>
                <p:nvPr/>
              </p:nvSpPr>
              <p:spPr bwMode="auto">
                <a:xfrm>
                  <a:off x="3604"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50" name="Group 792"/>
            <p:cNvGrpSpPr>
              <a:grpSpLocks/>
            </p:cNvGrpSpPr>
            <p:nvPr/>
          </p:nvGrpSpPr>
          <p:grpSpPr bwMode="auto">
            <a:xfrm>
              <a:off x="3780" y="3256"/>
              <a:ext cx="415" cy="56"/>
              <a:chOff x="3780" y="3256"/>
              <a:chExt cx="415" cy="56"/>
            </a:xfrm>
          </p:grpSpPr>
          <p:sp>
            <p:nvSpPr>
              <p:cNvPr id="183875" name="Freeform 793"/>
              <p:cNvSpPr>
                <a:spLocks/>
              </p:cNvSpPr>
              <p:nvPr/>
            </p:nvSpPr>
            <p:spPr bwMode="auto">
              <a:xfrm>
                <a:off x="4083"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876" name="Group 794"/>
              <p:cNvGrpSpPr>
                <a:grpSpLocks/>
              </p:cNvGrpSpPr>
              <p:nvPr/>
            </p:nvGrpSpPr>
            <p:grpSpPr bwMode="auto">
              <a:xfrm>
                <a:off x="3780" y="3288"/>
                <a:ext cx="295" cy="1"/>
                <a:chOff x="3780" y="3288"/>
                <a:chExt cx="295" cy="1"/>
              </a:xfrm>
            </p:grpSpPr>
            <p:sp>
              <p:nvSpPr>
                <p:cNvPr id="183877" name="Line 795"/>
                <p:cNvSpPr>
                  <a:spLocks noChangeShapeType="1"/>
                </p:cNvSpPr>
                <p:nvPr/>
              </p:nvSpPr>
              <p:spPr bwMode="auto">
                <a:xfrm>
                  <a:off x="3780"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78" name="Line 796"/>
                <p:cNvSpPr>
                  <a:spLocks noChangeShapeType="1"/>
                </p:cNvSpPr>
                <p:nvPr/>
              </p:nvSpPr>
              <p:spPr bwMode="auto">
                <a:xfrm>
                  <a:off x="3836"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79" name="Line 797"/>
                <p:cNvSpPr>
                  <a:spLocks noChangeShapeType="1"/>
                </p:cNvSpPr>
                <p:nvPr/>
              </p:nvSpPr>
              <p:spPr bwMode="auto">
                <a:xfrm>
                  <a:off x="3892"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80" name="Line 798"/>
                <p:cNvSpPr>
                  <a:spLocks noChangeShapeType="1"/>
                </p:cNvSpPr>
                <p:nvPr/>
              </p:nvSpPr>
              <p:spPr bwMode="auto">
                <a:xfrm>
                  <a:off x="3948"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81" name="Line 799"/>
                <p:cNvSpPr>
                  <a:spLocks noChangeShapeType="1"/>
                </p:cNvSpPr>
                <p:nvPr/>
              </p:nvSpPr>
              <p:spPr bwMode="auto">
                <a:xfrm>
                  <a:off x="4004" y="328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82" name="Line 800"/>
                <p:cNvSpPr>
                  <a:spLocks noChangeShapeType="1"/>
                </p:cNvSpPr>
                <p:nvPr/>
              </p:nvSpPr>
              <p:spPr bwMode="auto">
                <a:xfrm>
                  <a:off x="4059"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51" name="Group 801"/>
            <p:cNvGrpSpPr>
              <a:grpSpLocks/>
            </p:cNvGrpSpPr>
            <p:nvPr/>
          </p:nvGrpSpPr>
          <p:grpSpPr bwMode="auto">
            <a:xfrm>
              <a:off x="4251" y="3256"/>
              <a:ext cx="415" cy="56"/>
              <a:chOff x="4251" y="3256"/>
              <a:chExt cx="415" cy="56"/>
            </a:xfrm>
          </p:grpSpPr>
          <p:sp>
            <p:nvSpPr>
              <p:cNvPr id="183867" name="Freeform 802"/>
              <p:cNvSpPr>
                <a:spLocks/>
              </p:cNvSpPr>
              <p:nvPr/>
            </p:nvSpPr>
            <p:spPr bwMode="auto">
              <a:xfrm>
                <a:off x="4554"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868" name="Group 803"/>
              <p:cNvGrpSpPr>
                <a:grpSpLocks/>
              </p:cNvGrpSpPr>
              <p:nvPr/>
            </p:nvGrpSpPr>
            <p:grpSpPr bwMode="auto">
              <a:xfrm>
                <a:off x="4251" y="3288"/>
                <a:ext cx="295" cy="1"/>
                <a:chOff x="4251" y="3288"/>
                <a:chExt cx="295" cy="1"/>
              </a:xfrm>
            </p:grpSpPr>
            <p:sp>
              <p:nvSpPr>
                <p:cNvPr id="183869" name="Line 804"/>
                <p:cNvSpPr>
                  <a:spLocks noChangeShapeType="1"/>
                </p:cNvSpPr>
                <p:nvPr/>
              </p:nvSpPr>
              <p:spPr bwMode="auto">
                <a:xfrm>
                  <a:off x="4251"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70" name="Line 805"/>
                <p:cNvSpPr>
                  <a:spLocks noChangeShapeType="1"/>
                </p:cNvSpPr>
                <p:nvPr/>
              </p:nvSpPr>
              <p:spPr bwMode="auto">
                <a:xfrm>
                  <a:off x="4307"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71" name="Line 806"/>
                <p:cNvSpPr>
                  <a:spLocks noChangeShapeType="1"/>
                </p:cNvSpPr>
                <p:nvPr/>
              </p:nvSpPr>
              <p:spPr bwMode="auto">
                <a:xfrm>
                  <a:off x="4363"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72" name="Line 807"/>
                <p:cNvSpPr>
                  <a:spLocks noChangeShapeType="1"/>
                </p:cNvSpPr>
                <p:nvPr/>
              </p:nvSpPr>
              <p:spPr bwMode="auto">
                <a:xfrm>
                  <a:off x="4419"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73" name="Line 808"/>
                <p:cNvSpPr>
                  <a:spLocks noChangeShapeType="1"/>
                </p:cNvSpPr>
                <p:nvPr/>
              </p:nvSpPr>
              <p:spPr bwMode="auto">
                <a:xfrm>
                  <a:off x="4475"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74" name="Line 809"/>
                <p:cNvSpPr>
                  <a:spLocks noChangeShapeType="1"/>
                </p:cNvSpPr>
                <p:nvPr/>
              </p:nvSpPr>
              <p:spPr bwMode="auto">
                <a:xfrm>
                  <a:off x="4530"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52" name="Group 810"/>
            <p:cNvGrpSpPr>
              <a:grpSpLocks/>
            </p:cNvGrpSpPr>
            <p:nvPr/>
          </p:nvGrpSpPr>
          <p:grpSpPr bwMode="auto">
            <a:xfrm>
              <a:off x="3325" y="3567"/>
              <a:ext cx="415" cy="56"/>
              <a:chOff x="3325" y="3567"/>
              <a:chExt cx="415" cy="56"/>
            </a:xfrm>
          </p:grpSpPr>
          <p:sp>
            <p:nvSpPr>
              <p:cNvPr id="183859" name="Freeform 811"/>
              <p:cNvSpPr>
                <a:spLocks/>
              </p:cNvSpPr>
              <p:nvPr/>
            </p:nvSpPr>
            <p:spPr bwMode="auto">
              <a:xfrm>
                <a:off x="3628" y="3567"/>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860" name="Group 812"/>
              <p:cNvGrpSpPr>
                <a:grpSpLocks/>
              </p:cNvGrpSpPr>
              <p:nvPr/>
            </p:nvGrpSpPr>
            <p:grpSpPr bwMode="auto">
              <a:xfrm>
                <a:off x="3325" y="3599"/>
                <a:ext cx="295" cy="1"/>
                <a:chOff x="3325" y="3599"/>
                <a:chExt cx="295" cy="1"/>
              </a:xfrm>
            </p:grpSpPr>
            <p:sp>
              <p:nvSpPr>
                <p:cNvPr id="183861" name="Line 813"/>
                <p:cNvSpPr>
                  <a:spLocks noChangeShapeType="1"/>
                </p:cNvSpPr>
                <p:nvPr/>
              </p:nvSpPr>
              <p:spPr bwMode="auto">
                <a:xfrm>
                  <a:off x="3325"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62" name="Line 814"/>
                <p:cNvSpPr>
                  <a:spLocks noChangeShapeType="1"/>
                </p:cNvSpPr>
                <p:nvPr/>
              </p:nvSpPr>
              <p:spPr bwMode="auto">
                <a:xfrm>
                  <a:off x="3381"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63" name="Line 815"/>
                <p:cNvSpPr>
                  <a:spLocks noChangeShapeType="1"/>
                </p:cNvSpPr>
                <p:nvPr/>
              </p:nvSpPr>
              <p:spPr bwMode="auto">
                <a:xfrm>
                  <a:off x="3437"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64" name="Line 816"/>
                <p:cNvSpPr>
                  <a:spLocks noChangeShapeType="1"/>
                </p:cNvSpPr>
                <p:nvPr/>
              </p:nvSpPr>
              <p:spPr bwMode="auto">
                <a:xfrm>
                  <a:off x="3493" y="3599"/>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65" name="Line 817"/>
                <p:cNvSpPr>
                  <a:spLocks noChangeShapeType="1"/>
                </p:cNvSpPr>
                <p:nvPr/>
              </p:nvSpPr>
              <p:spPr bwMode="auto">
                <a:xfrm>
                  <a:off x="3548"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66" name="Line 818"/>
                <p:cNvSpPr>
                  <a:spLocks noChangeShapeType="1"/>
                </p:cNvSpPr>
                <p:nvPr/>
              </p:nvSpPr>
              <p:spPr bwMode="auto">
                <a:xfrm>
                  <a:off x="3604" y="3599"/>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53" name="Group 819"/>
            <p:cNvGrpSpPr>
              <a:grpSpLocks/>
            </p:cNvGrpSpPr>
            <p:nvPr/>
          </p:nvGrpSpPr>
          <p:grpSpPr bwMode="auto">
            <a:xfrm>
              <a:off x="3788" y="3567"/>
              <a:ext cx="415" cy="56"/>
              <a:chOff x="3788" y="3567"/>
              <a:chExt cx="415" cy="56"/>
            </a:xfrm>
          </p:grpSpPr>
          <p:sp>
            <p:nvSpPr>
              <p:cNvPr id="183851" name="Freeform 820"/>
              <p:cNvSpPr>
                <a:spLocks/>
              </p:cNvSpPr>
              <p:nvPr/>
            </p:nvSpPr>
            <p:spPr bwMode="auto">
              <a:xfrm>
                <a:off x="4091"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852" name="Group 821"/>
              <p:cNvGrpSpPr>
                <a:grpSpLocks/>
              </p:cNvGrpSpPr>
              <p:nvPr/>
            </p:nvGrpSpPr>
            <p:grpSpPr bwMode="auto">
              <a:xfrm>
                <a:off x="3788" y="3591"/>
                <a:ext cx="295" cy="1"/>
                <a:chOff x="3788" y="3591"/>
                <a:chExt cx="295" cy="1"/>
              </a:xfrm>
            </p:grpSpPr>
            <p:sp>
              <p:nvSpPr>
                <p:cNvPr id="183853" name="Line 822"/>
                <p:cNvSpPr>
                  <a:spLocks noChangeShapeType="1"/>
                </p:cNvSpPr>
                <p:nvPr/>
              </p:nvSpPr>
              <p:spPr bwMode="auto">
                <a:xfrm>
                  <a:off x="3788"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54" name="Line 823"/>
                <p:cNvSpPr>
                  <a:spLocks noChangeShapeType="1"/>
                </p:cNvSpPr>
                <p:nvPr/>
              </p:nvSpPr>
              <p:spPr bwMode="auto">
                <a:xfrm>
                  <a:off x="3844"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55" name="Line 824"/>
                <p:cNvSpPr>
                  <a:spLocks noChangeShapeType="1"/>
                </p:cNvSpPr>
                <p:nvPr/>
              </p:nvSpPr>
              <p:spPr bwMode="auto">
                <a:xfrm>
                  <a:off x="3900"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56" name="Line 825"/>
                <p:cNvSpPr>
                  <a:spLocks noChangeShapeType="1"/>
                </p:cNvSpPr>
                <p:nvPr/>
              </p:nvSpPr>
              <p:spPr bwMode="auto">
                <a:xfrm>
                  <a:off x="3956"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57" name="Line 826"/>
                <p:cNvSpPr>
                  <a:spLocks noChangeShapeType="1"/>
                </p:cNvSpPr>
                <p:nvPr/>
              </p:nvSpPr>
              <p:spPr bwMode="auto">
                <a:xfrm>
                  <a:off x="4011"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58" name="Line 827"/>
                <p:cNvSpPr>
                  <a:spLocks noChangeShapeType="1"/>
                </p:cNvSpPr>
                <p:nvPr/>
              </p:nvSpPr>
              <p:spPr bwMode="auto">
                <a:xfrm>
                  <a:off x="4067" y="359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54" name="Group 828"/>
            <p:cNvGrpSpPr>
              <a:grpSpLocks/>
            </p:cNvGrpSpPr>
            <p:nvPr/>
          </p:nvGrpSpPr>
          <p:grpSpPr bwMode="auto">
            <a:xfrm>
              <a:off x="4243" y="3567"/>
              <a:ext cx="415" cy="56"/>
              <a:chOff x="4243" y="3567"/>
              <a:chExt cx="415" cy="56"/>
            </a:xfrm>
          </p:grpSpPr>
          <p:sp>
            <p:nvSpPr>
              <p:cNvPr id="183843" name="Freeform 829"/>
              <p:cNvSpPr>
                <a:spLocks/>
              </p:cNvSpPr>
              <p:nvPr/>
            </p:nvSpPr>
            <p:spPr bwMode="auto">
              <a:xfrm>
                <a:off x="4546" y="3567"/>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844" name="Group 830"/>
              <p:cNvGrpSpPr>
                <a:grpSpLocks/>
              </p:cNvGrpSpPr>
              <p:nvPr/>
            </p:nvGrpSpPr>
            <p:grpSpPr bwMode="auto">
              <a:xfrm>
                <a:off x="4243" y="3599"/>
                <a:ext cx="295" cy="1"/>
                <a:chOff x="4243" y="3599"/>
                <a:chExt cx="295" cy="1"/>
              </a:xfrm>
            </p:grpSpPr>
            <p:sp>
              <p:nvSpPr>
                <p:cNvPr id="183845" name="Line 831"/>
                <p:cNvSpPr>
                  <a:spLocks noChangeShapeType="1"/>
                </p:cNvSpPr>
                <p:nvPr/>
              </p:nvSpPr>
              <p:spPr bwMode="auto">
                <a:xfrm>
                  <a:off x="4243"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46" name="Line 832"/>
                <p:cNvSpPr>
                  <a:spLocks noChangeShapeType="1"/>
                </p:cNvSpPr>
                <p:nvPr/>
              </p:nvSpPr>
              <p:spPr bwMode="auto">
                <a:xfrm>
                  <a:off x="4299"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47" name="Line 833"/>
                <p:cNvSpPr>
                  <a:spLocks noChangeShapeType="1"/>
                </p:cNvSpPr>
                <p:nvPr/>
              </p:nvSpPr>
              <p:spPr bwMode="auto">
                <a:xfrm>
                  <a:off x="4355"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48" name="Line 834"/>
                <p:cNvSpPr>
                  <a:spLocks noChangeShapeType="1"/>
                </p:cNvSpPr>
                <p:nvPr/>
              </p:nvSpPr>
              <p:spPr bwMode="auto">
                <a:xfrm>
                  <a:off x="4411"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49" name="Line 835"/>
                <p:cNvSpPr>
                  <a:spLocks noChangeShapeType="1"/>
                </p:cNvSpPr>
                <p:nvPr/>
              </p:nvSpPr>
              <p:spPr bwMode="auto">
                <a:xfrm>
                  <a:off x="4467"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50" name="Line 836"/>
                <p:cNvSpPr>
                  <a:spLocks noChangeShapeType="1"/>
                </p:cNvSpPr>
                <p:nvPr/>
              </p:nvSpPr>
              <p:spPr bwMode="auto">
                <a:xfrm>
                  <a:off x="4522" y="3599"/>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55" name="Group 837"/>
            <p:cNvGrpSpPr>
              <a:grpSpLocks/>
            </p:cNvGrpSpPr>
            <p:nvPr/>
          </p:nvGrpSpPr>
          <p:grpSpPr bwMode="auto">
            <a:xfrm>
              <a:off x="3788" y="2376"/>
              <a:ext cx="886" cy="290"/>
              <a:chOff x="3788" y="2376"/>
              <a:chExt cx="886" cy="290"/>
            </a:xfrm>
          </p:grpSpPr>
          <p:sp>
            <p:nvSpPr>
              <p:cNvPr id="183841" name="Freeform 838"/>
              <p:cNvSpPr>
                <a:spLocks/>
              </p:cNvSpPr>
              <p:nvPr/>
            </p:nvSpPr>
            <p:spPr bwMode="auto">
              <a:xfrm>
                <a:off x="4530" y="2594"/>
                <a:ext cx="144" cy="72"/>
              </a:xfrm>
              <a:custGeom>
                <a:avLst/>
                <a:gdLst>
                  <a:gd name="T0" fmla="*/ 144 w 144"/>
                  <a:gd name="T1" fmla="*/ 72 h 72"/>
                  <a:gd name="T2" fmla="*/ 0 w 144"/>
                  <a:gd name="T3" fmla="*/ 64 h 72"/>
                  <a:gd name="T4" fmla="*/ 16 w 144"/>
                  <a:gd name="T5" fmla="*/ 32 h 72"/>
                  <a:gd name="T6" fmla="*/ 24 w 144"/>
                  <a:gd name="T7" fmla="*/ 0 h 72"/>
                  <a:gd name="T8" fmla="*/ 144 w 144"/>
                  <a:gd name="T9" fmla="*/ 72 h 72"/>
                  <a:gd name="T10" fmla="*/ 0 60000 65536"/>
                  <a:gd name="T11" fmla="*/ 0 60000 65536"/>
                  <a:gd name="T12" fmla="*/ 0 60000 65536"/>
                  <a:gd name="T13" fmla="*/ 0 60000 65536"/>
                  <a:gd name="T14" fmla="*/ 0 60000 65536"/>
                  <a:gd name="T15" fmla="*/ 0 w 144"/>
                  <a:gd name="T16" fmla="*/ 0 h 72"/>
                  <a:gd name="T17" fmla="*/ 144 w 144"/>
                  <a:gd name="T18" fmla="*/ 72 h 72"/>
                </a:gdLst>
                <a:ahLst/>
                <a:cxnLst>
                  <a:cxn ang="T10">
                    <a:pos x="T0" y="T1"/>
                  </a:cxn>
                  <a:cxn ang="T11">
                    <a:pos x="T2" y="T3"/>
                  </a:cxn>
                  <a:cxn ang="T12">
                    <a:pos x="T4" y="T5"/>
                  </a:cxn>
                  <a:cxn ang="T13">
                    <a:pos x="T6" y="T7"/>
                  </a:cxn>
                  <a:cxn ang="T14">
                    <a:pos x="T8" y="T9"/>
                  </a:cxn>
                </a:cxnLst>
                <a:rect l="T15" t="T16" r="T17" b="T18"/>
                <a:pathLst>
                  <a:path w="144" h="72">
                    <a:moveTo>
                      <a:pt x="144" y="72"/>
                    </a:moveTo>
                    <a:lnTo>
                      <a:pt x="0" y="64"/>
                    </a:lnTo>
                    <a:lnTo>
                      <a:pt x="16" y="32"/>
                    </a:lnTo>
                    <a:lnTo>
                      <a:pt x="24" y="0"/>
                    </a:lnTo>
                    <a:lnTo>
                      <a:pt x="144" y="72"/>
                    </a:lnTo>
                    <a:close/>
                  </a:path>
                </a:pathLst>
              </a:custGeom>
              <a:solidFill>
                <a:schemeClr val="bg2"/>
              </a:solidFill>
              <a:ln w="9525">
                <a:solidFill>
                  <a:schemeClr val="bg2"/>
                </a:solidFill>
                <a:round/>
                <a:headEnd/>
                <a:tailEnd/>
              </a:ln>
            </p:spPr>
            <p:txBody>
              <a:bodyPr/>
              <a:lstStyle/>
              <a:p>
                <a:endParaRPr lang="en-US"/>
              </a:p>
            </p:txBody>
          </p:sp>
          <p:sp>
            <p:nvSpPr>
              <p:cNvPr id="183842" name="Line 839"/>
              <p:cNvSpPr>
                <a:spLocks noChangeShapeType="1"/>
              </p:cNvSpPr>
              <p:nvPr/>
            </p:nvSpPr>
            <p:spPr bwMode="auto">
              <a:xfrm>
                <a:off x="3788" y="2376"/>
                <a:ext cx="766" cy="25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56" name="Group 840"/>
            <p:cNvGrpSpPr>
              <a:grpSpLocks/>
            </p:cNvGrpSpPr>
            <p:nvPr/>
          </p:nvGrpSpPr>
          <p:grpSpPr bwMode="auto">
            <a:xfrm>
              <a:off x="3309" y="2084"/>
              <a:ext cx="1381" cy="1507"/>
              <a:chOff x="3309" y="2084"/>
              <a:chExt cx="1381" cy="1507"/>
            </a:xfrm>
          </p:grpSpPr>
          <p:sp>
            <p:nvSpPr>
              <p:cNvPr id="183839" name="Freeform 841"/>
              <p:cNvSpPr>
                <a:spLocks/>
              </p:cNvSpPr>
              <p:nvPr/>
            </p:nvSpPr>
            <p:spPr bwMode="auto">
              <a:xfrm>
                <a:off x="4570" y="2084"/>
                <a:ext cx="120" cy="119"/>
              </a:xfrm>
              <a:custGeom>
                <a:avLst/>
                <a:gdLst>
                  <a:gd name="T0" fmla="*/ 120 w 120"/>
                  <a:gd name="T1" fmla="*/ 0 h 119"/>
                  <a:gd name="T2" fmla="*/ 56 w 120"/>
                  <a:gd name="T3" fmla="*/ 119 h 119"/>
                  <a:gd name="T4" fmla="*/ 24 w 120"/>
                  <a:gd name="T5" fmla="*/ 96 h 119"/>
                  <a:gd name="T6" fmla="*/ 0 w 120"/>
                  <a:gd name="T7" fmla="*/ 72 h 119"/>
                  <a:gd name="T8" fmla="*/ 120 w 120"/>
                  <a:gd name="T9" fmla="*/ 0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120" y="0"/>
                    </a:moveTo>
                    <a:lnTo>
                      <a:pt x="56" y="119"/>
                    </a:lnTo>
                    <a:lnTo>
                      <a:pt x="24" y="96"/>
                    </a:lnTo>
                    <a:lnTo>
                      <a:pt x="0" y="72"/>
                    </a:lnTo>
                    <a:lnTo>
                      <a:pt x="120" y="0"/>
                    </a:lnTo>
                    <a:close/>
                  </a:path>
                </a:pathLst>
              </a:custGeom>
              <a:solidFill>
                <a:schemeClr val="bg2"/>
              </a:solidFill>
              <a:ln w="9525">
                <a:solidFill>
                  <a:schemeClr val="bg2"/>
                </a:solidFill>
                <a:round/>
                <a:headEnd/>
                <a:tailEnd/>
              </a:ln>
            </p:spPr>
            <p:txBody>
              <a:bodyPr/>
              <a:lstStyle/>
              <a:p>
                <a:endParaRPr lang="en-US"/>
              </a:p>
            </p:txBody>
          </p:sp>
          <p:sp>
            <p:nvSpPr>
              <p:cNvPr id="183840" name="Line 842"/>
              <p:cNvSpPr>
                <a:spLocks noChangeShapeType="1"/>
              </p:cNvSpPr>
              <p:nvPr/>
            </p:nvSpPr>
            <p:spPr bwMode="auto">
              <a:xfrm flipV="1">
                <a:off x="3309" y="2172"/>
                <a:ext cx="1291" cy="1419"/>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57" name="Group 843"/>
            <p:cNvGrpSpPr>
              <a:grpSpLocks/>
            </p:cNvGrpSpPr>
            <p:nvPr/>
          </p:nvGrpSpPr>
          <p:grpSpPr bwMode="auto">
            <a:xfrm>
              <a:off x="3773" y="2076"/>
              <a:ext cx="909" cy="893"/>
              <a:chOff x="3773" y="2076"/>
              <a:chExt cx="909" cy="893"/>
            </a:xfrm>
          </p:grpSpPr>
          <p:sp>
            <p:nvSpPr>
              <p:cNvPr id="183837" name="Freeform 844"/>
              <p:cNvSpPr>
                <a:spLocks/>
              </p:cNvSpPr>
              <p:nvPr/>
            </p:nvSpPr>
            <p:spPr bwMode="auto">
              <a:xfrm>
                <a:off x="4562" y="2850"/>
                <a:ext cx="120" cy="119"/>
              </a:xfrm>
              <a:custGeom>
                <a:avLst/>
                <a:gdLst>
                  <a:gd name="T0" fmla="*/ 120 w 120"/>
                  <a:gd name="T1" fmla="*/ 119 h 119"/>
                  <a:gd name="T2" fmla="*/ 0 w 120"/>
                  <a:gd name="T3" fmla="*/ 47 h 119"/>
                  <a:gd name="T4" fmla="*/ 24 w 120"/>
                  <a:gd name="T5" fmla="*/ 23 h 119"/>
                  <a:gd name="T6" fmla="*/ 48 w 120"/>
                  <a:gd name="T7" fmla="*/ 0 h 119"/>
                  <a:gd name="T8" fmla="*/ 120 w 120"/>
                  <a:gd name="T9" fmla="*/ 119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120" y="119"/>
                    </a:moveTo>
                    <a:lnTo>
                      <a:pt x="0" y="47"/>
                    </a:lnTo>
                    <a:lnTo>
                      <a:pt x="24" y="23"/>
                    </a:lnTo>
                    <a:lnTo>
                      <a:pt x="48" y="0"/>
                    </a:lnTo>
                    <a:lnTo>
                      <a:pt x="120" y="119"/>
                    </a:lnTo>
                    <a:close/>
                  </a:path>
                </a:pathLst>
              </a:custGeom>
              <a:solidFill>
                <a:schemeClr val="bg2"/>
              </a:solidFill>
              <a:ln w="9525">
                <a:solidFill>
                  <a:schemeClr val="bg2"/>
                </a:solidFill>
                <a:round/>
                <a:headEnd/>
                <a:tailEnd/>
              </a:ln>
            </p:spPr>
            <p:txBody>
              <a:bodyPr/>
              <a:lstStyle/>
              <a:p>
                <a:endParaRPr lang="en-US"/>
              </a:p>
            </p:txBody>
          </p:sp>
          <p:sp>
            <p:nvSpPr>
              <p:cNvPr id="183838" name="Line 845"/>
              <p:cNvSpPr>
                <a:spLocks noChangeShapeType="1"/>
              </p:cNvSpPr>
              <p:nvPr/>
            </p:nvSpPr>
            <p:spPr bwMode="auto">
              <a:xfrm>
                <a:off x="3773" y="2076"/>
                <a:ext cx="821" cy="80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58" name="Group 846"/>
            <p:cNvGrpSpPr>
              <a:grpSpLocks/>
            </p:cNvGrpSpPr>
            <p:nvPr/>
          </p:nvGrpSpPr>
          <p:grpSpPr bwMode="auto">
            <a:xfrm>
              <a:off x="3317" y="2379"/>
              <a:ext cx="910" cy="893"/>
              <a:chOff x="3317" y="2379"/>
              <a:chExt cx="910" cy="893"/>
            </a:xfrm>
          </p:grpSpPr>
          <p:sp>
            <p:nvSpPr>
              <p:cNvPr id="183835" name="Freeform 847"/>
              <p:cNvSpPr>
                <a:spLocks/>
              </p:cNvSpPr>
              <p:nvPr/>
            </p:nvSpPr>
            <p:spPr bwMode="auto">
              <a:xfrm>
                <a:off x="4107" y="3153"/>
                <a:ext cx="120" cy="119"/>
              </a:xfrm>
              <a:custGeom>
                <a:avLst/>
                <a:gdLst>
                  <a:gd name="T0" fmla="*/ 120 w 120"/>
                  <a:gd name="T1" fmla="*/ 119 h 119"/>
                  <a:gd name="T2" fmla="*/ 0 w 120"/>
                  <a:gd name="T3" fmla="*/ 48 h 119"/>
                  <a:gd name="T4" fmla="*/ 24 w 120"/>
                  <a:gd name="T5" fmla="*/ 24 h 119"/>
                  <a:gd name="T6" fmla="*/ 48 w 120"/>
                  <a:gd name="T7" fmla="*/ 0 h 119"/>
                  <a:gd name="T8" fmla="*/ 120 w 120"/>
                  <a:gd name="T9" fmla="*/ 119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120" y="119"/>
                    </a:moveTo>
                    <a:lnTo>
                      <a:pt x="0" y="48"/>
                    </a:lnTo>
                    <a:lnTo>
                      <a:pt x="24" y="24"/>
                    </a:lnTo>
                    <a:lnTo>
                      <a:pt x="48" y="0"/>
                    </a:lnTo>
                    <a:lnTo>
                      <a:pt x="120" y="119"/>
                    </a:lnTo>
                    <a:close/>
                  </a:path>
                </a:pathLst>
              </a:custGeom>
              <a:solidFill>
                <a:schemeClr val="bg2"/>
              </a:solidFill>
              <a:ln w="9525">
                <a:solidFill>
                  <a:schemeClr val="bg2"/>
                </a:solidFill>
                <a:round/>
                <a:headEnd/>
                <a:tailEnd/>
              </a:ln>
            </p:spPr>
            <p:txBody>
              <a:bodyPr/>
              <a:lstStyle/>
              <a:p>
                <a:endParaRPr lang="en-US"/>
              </a:p>
            </p:txBody>
          </p:sp>
          <p:sp>
            <p:nvSpPr>
              <p:cNvPr id="183836" name="Line 848"/>
              <p:cNvSpPr>
                <a:spLocks noChangeShapeType="1"/>
              </p:cNvSpPr>
              <p:nvPr/>
            </p:nvSpPr>
            <p:spPr bwMode="auto">
              <a:xfrm>
                <a:off x="3317" y="2379"/>
                <a:ext cx="822" cy="80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59" name="Group 849"/>
            <p:cNvGrpSpPr>
              <a:grpSpLocks/>
            </p:cNvGrpSpPr>
            <p:nvPr/>
          </p:nvGrpSpPr>
          <p:grpSpPr bwMode="auto">
            <a:xfrm>
              <a:off x="2878" y="1725"/>
              <a:ext cx="415" cy="56"/>
              <a:chOff x="2878" y="1725"/>
              <a:chExt cx="415" cy="56"/>
            </a:xfrm>
          </p:grpSpPr>
          <p:sp>
            <p:nvSpPr>
              <p:cNvPr id="183827" name="Freeform 850"/>
              <p:cNvSpPr>
                <a:spLocks/>
              </p:cNvSpPr>
              <p:nvPr/>
            </p:nvSpPr>
            <p:spPr bwMode="auto">
              <a:xfrm>
                <a:off x="3181" y="1725"/>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828" name="Group 851"/>
              <p:cNvGrpSpPr>
                <a:grpSpLocks/>
              </p:cNvGrpSpPr>
              <p:nvPr/>
            </p:nvGrpSpPr>
            <p:grpSpPr bwMode="auto">
              <a:xfrm>
                <a:off x="2878" y="1757"/>
                <a:ext cx="295" cy="1"/>
                <a:chOff x="2878" y="1757"/>
                <a:chExt cx="295" cy="1"/>
              </a:xfrm>
            </p:grpSpPr>
            <p:sp>
              <p:nvSpPr>
                <p:cNvPr id="183829" name="Line 852"/>
                <p:cNvSpPr>
                  <a:spLocks noChangeShapeType="1"/>
                </p:cNvSpPr>
                <p:nvPr/>
              </p:nvSpPr>
              <p:spPr bwMode="auto">
                <a:xfrm>
                  <a:off x="2878"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30" name="Line 853"/>
                <p:cNvSpPr>
                  <a:spLocks noChangeShapeType="1"/>
                </p:cNvSpPr>
                <p:nvPr/>
              </p:nvSpPr>
              <p:spPr bwMode="auto">
                <a:xfrm>
                  <a:off x="2934"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31" name="Line 854"/>
                <p:cNvSpPr>
                  <a:spLocks noChangeShapeType="1"/>
                </p:cNvSpPr>
                <p:nvPr/>
              </p:nvSpPr>
              <p:spPr bwMode="auto">
                <a:xfrm>
                  <a:off x="2990" y="1757"/>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32" name="Line 855"/>
                <p:cNvSpPr>
                  <a:spLocks noChangeShapeType="1"/>
                </p:cNvSpPr>
                <p:nvPr/>
              </p:nvSpPr>
              <p:spPr bwMode="auto">
                <a:xfrm>
                  <a:off x="304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33" name="Line 856"/>
                <p:cNvSpPr>
                  <a:spLocks noChangeShapeType="1"/>
                </p:cNvSpPr>
                <p:nvPr/>
              </p:nvSpPr>
              <p:spPr bwMode="auto">
                <a:xfrm>
                  <a:off x="3101"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34" name="Line 857"/>
                <p:cNvSpPr>
                  <a:spLocks noChangeShapeType="1"/>
                </p:cNvSpPr>
                <p:nvPr/>
              </p:nvSpPr>
              <p:spPr bwMode="auto">
                <a:xfrm>
                  <a:off x="3157"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60" name="Group 858"/>
            <p:cNvGrpSpPr>
              <a:grpSpLocks/>
            </p:cNvGrpSpPr>
            <p:nvPr/>
          </p:nvGrpSpPr>
          <p:grpSpPr bwMode="auto">
            <a:xfrm>
              <a:off x="2878" y="2036"/>
              <a:ext cx="415" cy="56"/>
              <a:chOff x="2878" y="2036"/>
              <a:chExt cx="415" cy="56"/>
            </a:xfrm>
          </p:grpSpPr>
          <p:sp>
            <p:nvSpPr>
              <p:cNvPr id="183819" name="Freeform 859"/>
              <p:cNvSpPr>
                <a:spLocks/>
              </p:cNvSpPr>
              <p:nvPr/>
            </p:nvSpPr>
            <p:spPr bwMode="auto">
              <a:xfrm>
                <a:off x="3181" y="2036"/>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820" name="Group 860"/>
              <p:cNvGrpSpPr>
                <a:grpSpLocks/>
              </p:cNvGrpSpPr>
              <p:nvPr/>
            </p:nvGrpSpPr>
            <p:grpSpPr bwMode="auto">
              <a:xfrm>
                <a:off x="2878" y="2060"/>
                <a:ext cx="295" cy="1"/>
                <a:chOff x="2878" y="2060"/>
                <a:chExt cx="295" cy="1"/>
              </a:xfrm>
            </p:grpSpPr>
            <p:sp>
              <p:nvSpPr>
                <p:cNvPr id="183821" name="Line 861"/>
                <p:cNvSpPr>
                  <a:spLocks noChangeShapeType="1"/>
                </p:cNvSpPr>
                <p:nvPr/>
              </p:nvSpPr>
              <p:spPr bwMode="auto">
                <a:xfrm>
                  <a:off x="2878" y="206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22" name="Line 862"/>
                <p:cNvSpPr>
                  <a:spLocks noChangeShapeType="1"/>
                </p:cNvSpPr>
                <p:nvPr/>
              </p:nvSpPr>
              <p:spPr bwMode="auto">
                <a:xfrm>
                  <a:off x="2934" y="206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23" name="Line 863"/>
                <p:cNvSpPr>
                  <a:spLocks noChangeShapeType="1"/>
                </p:cNvSpPr>
                <p:nvPr/>
              </p:nvSpPr>
              <p:spPr bwMode="auto">
                <a:xfrm>
                  <a:off x="2990" y="2060"/>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24" name="Line 864"/>
                <p:cNvSpPr>
                  <a:spLocks noChangeShapeType="1"/>
                </p:cNvSpPr>
                <p:nvPr/>
              </p:nvSpPr>
              <p:spPr bwMode="auto">
                <a:xfrm>
                  <a:off x="3045" y="206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25" name="Line 865"/>
                <p:cNvSpPr>
                  <a:spLocks noChangeShapeType="1"/>
                </p:cNvSpPr>
                <p:nvPr/>
              </p:nvSpPr>
              <p:spPr bwMode="auto">
                <a:xfrm>
                  <a:off x="3101" y="206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26" name="Line 866"/>
                <p:cNvSpPr>
                  <a:spLocks noChangeShapeType="1"/>
                </p:cNvSpPr>
                <p:nvPr/>
              </p:nvSpPr>
              <p:spPr bwMode="auto">
                <a:xfrm>
                  <a:off x="3157" y="2060"/>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61" name="Group 867"/>
            <p:cNvGrpSpPr>
              <a:grpSpLocks/>
            </p:cNvGrpSpPr>
            <p:nvPr/>
          </p:nvGrpSpPr>
          <p:grpSpPr bwMode="auto">
            <a:xfrm>
              <a:off x="2886" y="2339"/>
              <a:ext cx="415" cy="56"/>
              <a:chOff x="2886" y="2339"/>
              <a:chExt cx="415" cy="56"/>
            </a:xfrm>
          </p:grpSpPr>
          <p:sp>
            <p:nvSpPr>
              <p:cNvPr id="183811" name="Freeform 868"/>
              <p:cNvSpPr>
                <a:spLocks/>
              </p:cNvSpPr>
              <p:nvPr/>
            </p:nvSpPr>
            <p:spPr bwMode="auto">
              <a:xfrm>
                <a:off x="3189" y="2339"/>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812" name="Group 869"/>
              <p:cNvGrpSpPr>
                <a:grpSpLocks/>
              </p:cNvGrpSpPr>
              <p:nvPr/>
            </p:nvGrpSpPr>
            <p:grpSpPr bwMode="auto">
              <a:xfrm>
                <a:off x="2886" y="2371"/>
                <a:ext cx="295" cy="1"/>
                <a:chOff x="2886" y="2371"/>
                <a:chExt cx="295" cy="1"/>
              </a:xfrm>
            </p:grpSpPr>
            <p:sp>
              <p:nvSpPr>
                <p:cNvPr id="183813" name="Line 870"/>
                <p:cNvSpPr>
                  <a:spLocks noChangeShapeType="1"/>
                </p:cNvSpPr>
                <p:nvPr/>
              </p:nvSpPr>
              <p:spPr bwMode="auto">
                <a:xfrm>
                  <a:off x="2886"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14" name="Line 871"/>
                <p:cNvSpPr>
                  <a:spLocks noChangeShapeType="1"/>
                </p:cNvSpPr>
                <p:nvPr/>
              </p:nvSpPr>
              <p:spPr bwMode="auto">
                <a:xfrm>
                  <a:off x="2942"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15" name="Line 872"/>
                <p:cNvSpPr>
                  <a:spLocks noChangeShapeType="1"/>
                </p:cNvSpPr>
                <p:nvPr/>
              </p:nvSpPr>
              <p:spPr bwMode="auto">
                <a:xfrm>
                  <a:off x="2998" y="237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16" name="Line 873"/>
                <p:cNvSpPr>
                  <a:spLocks noChangeShapeType="1"/>
                </p:cNvSpPr>
                <p:nvPr/>
              </p:nvSpPr>
              <p:spPr bwMode="auto">
                <a:xfrm>
                  <a:off x="3053"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17" name="Line 874"/>
                <p:cNvSpPr>
                  <a:spLocks noChangeShapeType="1"/>
                </p:cNvSpPr>
                <p:nvPr/>
              </p:nvSpPr>
              <p:spPr bwMode="auto">
                <a:xfrm>
                  <a:off x="3109"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18" name="Line 875"/>
                <p:cNvSpPr>
                  <a:spLocks noChangeShapeType="1"/>
                </p:cNvSpPr>
                <p:nvPr/>
              </p:nvSpPr>
              <p:spPr bwMode="auto">
                <a:xfrm>
                  <a:off x="3165"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62" name="Group 876"/>
            <p:cNvGrpSpPr>
              <a:grpSpLocks/>
            </p:cNvGrpSpPr>
            <p:nvPr/>
          </p:nvGrpSpPr>
          <p:grpSpPr bwMode="auto">
            <a:xfrm>
              <a:off x="2878" y="2642"/>
              <a:ext cx="415" cy="56"/>
              <a:chOff x="2878" y="2642"/>
              <a:chExt cx="415" cy="56"/>
            </a:xfrm>
          </p:grpSpPr>
          <p:sp>
            <p:nvSpPr>
              <p:cNvPr id="183803" name="Freeform 877"/>
              <p:cNvSpPr>
                <a:spLocks/>
              </p:cNvSpPr>
              <p:nvPr/>
            </p:nvSpPr>
            <p:spPr bwMode="auto">
              <a:xfrm>
                <a:off x="3181" y="2642"/>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804" name="Group 878"/>
              <p:cNvGrpSpPr>
                <a:grpSpLocks/>
              </p:cNvGrpSpPr>
              <p:nvPr/>
            </p:nvGrpSpPr>
            <p:grpSpPr bwMode="auto">
              <a:xfrm>
                <a:off x="2878" y="2674"/>
                <a:ext cx="295" cy="1"/>
                <a:chOff x="2878" y="2674"/>
                <a:chExt cx="295" cy="1"/>
              </a:xfrm>
            </p:grpSpPr>
            <p:sp>
              <p:nvSpPr>
                <p:cNvPr id="183805" name="Line 879"/>
                <p:cNvSpPr>
                  <a:spLocks noChangeShapeType="1"/>
                </p:cNvSpPr>
                <p:nvPr/>
              </p:nvSpPr>
              <p:spPr bwMode="auto">
                <a:xfrm>
                  <a:off x="287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06" name="Line 880"/>
                <p:cNvSpPr>
                  <a:spLocks noChangeShapeType="1"/>
                </p:cNvSpPr>
                <p:nvPr/>
              </p:nvSpPr>
              <p:spPr bwMode="auto">
                <a:xfrm>
                  <a:off x="2934"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07" name="Line 881"/>
                <p:cNvSpPr>
                  <a:spLocks noChangeShapeType="1"/>
                </p:cNvSpPr>
                <p:nvPr/>
              </p:nvSpPr>
              <p:spPr bwMode="auto">
                <a:xfrm>
                  <a:off x="2990" y="2674"/>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08" name="Line 882"/>
                <p:cNvSpPr>
                  <a:spLocks noChangeShapeType="1"/>
                </p:cNvSpPr>
                <p:nvPr/>
              </p:nvSpPr>
              <p:spPr bwMode="auto">
                <a:xfrm>
                  <a:off x="304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09" name="Line 883"/>
                <p:cNvSpPr>
                  <a:spLocks noChangeShapeType="1"/>
                </p:cNvSpPr>
                <p:nvPr/>
              </p:nvSpPr>
              <p:spPr bwMode="auto">
                <a:xfrm>
                  <a:off x="310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10" name="Line 884"/>
                <p:cNvSpPr>
                  <a:spLocks noChangeShapeType="1"/>
                </p:cNvSpPr>
                <p:nvPr/>
              </p:nvSpPr>
              <p:spPr bwMode="auto">
                <a:xfrm>
                  <a:off x="3157"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63" name="Group 885"/>
            <p:cNvGrpSpPr>
              <a:grpSpLocks/>
            </p:cNvGrpSpPr>
            <p:nvPr/>
          </p:nvGrpSpPr>
          <p:grpSpPr bwMode="auto">
            <a:xfrm>
              <a:off x="2878" y="2953"/>
              <a:ext cx="415" cy="56"/>
              <a:chOff x="2878" y="2953"/>
              <a:chExt cx="415" cy="56"/>
            </a:xfrm>
          </p:grpSpPr>
          <p:sp>
            <p:nvSpPr>
              <p:cNvPr id="183795" name="Freeform 886"/>
              <p:cNvSpPr>
                <a:spLocks/>
              </p:cNvSpPr>
              <p:nvPr/>
            </p:nvSpPr>
            <p:spPr bwMode="auto">
              <a:xfrm>
                <a:off x="3181"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796" name="Group 887"/>
              <p:cNvGrpSpPr>
                <a:grpSpLocks/>
              </p:cNvGrpSpPr>
              <p:nvPr/>
            </p:nvGrpSpPr>
            <p:grpSpPr bwMode="auto">
              <a:xfrm>
                <a:off x="2878" y="2985"/>
                <a:ext cx="295" cy="1"/>
                <a:chOff x="2878" y="2985"/>
                <a:chExt cx="295" cy="1"/>
              </a:xfrm>
            </p:grpSpPr>
            <p:sp>
              <p:nvSpPr>
                <p:cNvPr id="183797" name="Line 888"/>
                <p:cNvSpPr>
                  <a:spLocks noChangeShapeType="1"/>
                </p:cNvSpPr>
                <p:nvPr/>
              </p:nvSpPr>
              <p:spPr bwMode="auto">
                <a:xfrm>
                  <a:off x="2878"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98" name="Line 889"/>
                <p:cNvSpPr>
                  <a:spLocks noChangeShapeType="1"/>
                </p:cNvSpPr>
                <p:nvPr/>
              </p:nvSpPr>
              <p:spPr bwMode="auto">
                <a:xfrm>
                  <a:off x="2934"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99" name="Line 890"/>
                <p:cNvSpPr>
                  <a:spLocks noChangeShapeType="1"/>
                </p:cNvSpPr>
                <p:nvPr/>
              </p:nvSpPr>
              <p:spPr bwMode="auto">
                <a:xfrm>
                  <a:off x="2990" y="2985"/>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00" name="Line 891"/>
                <p:cNvSpPr>
                  <a:spLocks noChangeShapeType="1"/>
                </p:cNvSpPr>
                <p:nvPr/>
              </p:nvSpPr>
              <p:spPr bwMode="auto">
                <a:xfrm>
                  <a:off x="304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01" name="Line 892"/>
                <p:cNvSpPr>
                  <a:spLocks noChangeShapeType="1"/>
                </p:cNvSpPr>
                <p:nvPr/>
              </p:nvSpPr>
              <p:spPr bwMode="auto">
                <a:xfrm>
                  <a:off x="3101"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02" name="Line 893"/>
                <p:cNvSpPr>
                  <a:spLocks noChangeShapeType="1"/>
                </p:cNvSpPr>
                <p:nvPr/>
              </p:nvSpPr>
              <p:spPr bwMode="auto">
                <a:xfrm>
                  <a:off x="3157"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64" name="Group 894"/>
            <p:cNvGrpSpPr>
              <a:grpSpLocks/>
            </p:cNvGrpSpPr>
            <p:nvPr/>
          </p:nvGrpSpPr>
          <p:grpSpPr bwMode="auto">
            <a:xfrm>
              <a:off x="2870" y="3256"/>
              <a:ext cx="415" cy="56"/>
              <a:chOff x="2870" y="3256"/>
              <a:chExt cx="415" cy="56"/>
            </a:xfrm>
          </p:grpSpPr>
          <p:sp>
            <p:nvSpPr>
              <p:cNvPr id="183787" name="Freeform 895"/>
              <p:cNvSpPr>
                <a:spLocks/>
              </p:cNvSpPr>
              <p:nvPr/>
            </p:nvSpPr>
            <p:spPr bwMode="auto">
              <a:xfrm>
                <a:off x="3173" y="3256"/>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788" name="Group 896"/>
              <p:cNvGrpSpPr>
                <a:grpSpLocks/>
              </p:cNvGrpSpPr>
              <p:nvPr/>
            </p:nvGrpSpPr>
            <p:grpSpPr bwMode="auto">
              <a:xfrm>
                <a:off x="2870" y="3280"/>
                <a:ext cx="295" cy="1"/>
                <a:chOff x="2870" y="3280"/>
                <a:chExt cx="295" cy="1"/>
              </a:xfrm>
            </p:grpSpPr>
            <p:sp>
              <p:nvSpPr>
                <p:cNvPr id="183789" name="Line 897"/>
                <p:cNvSpPr>
                  <a:spLocks noChangeShapeType="1"/>
                </p:cNvSpPr>
                <p:nvPr/>
              </p:nvSpPr>
              <p:spPr bwMode="auto">
                <a:xfrm>
                  <a:off x="2870" y="328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90" name="Line 898"/>
                <p:cNvSpPr>
                  <a:spLocks noChangeShapeType="1"/>
                </p:cNvSpPr>
                <p:nvPr/>
              </p:nvSpPr>
              <p:spPr bwMode="auto">
                <a:xfrm>
                  <a:off x="2926" y="328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91" name="Line 899"/>
                <p:cNvSpPr>
                  <a:spLocks noChangeShapeType="1"/>
                </p:cNvSpPr>
                <p:nvPr/>
              </p:nvSpPr>
              <p:spPr bwMode="auto">
                <a:xfrm>
                  <a:off x="2982" y="328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92" name="Line 900"/>
                <p:cNvSpPr>
                  <a:spLocks noChangeShapeType="1"/>
                </p:cNvSpPr>
                <p:nvPr/>
              </p:nvSpPr>
              <p:spPr bwMode="auto">
                <a:xfrm>
                  <a:off x="3037" y="328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93" name="Line 901"/>
                <p:cNvSpPr>
                  <a:spLocks noChangeShapeType="1"/>
                </p:cNvSpPr>
                <p:nvPr/>
              </p:nvSpPr>
              <p:spPr bwMode="auto">
                <a:xfrm>
                  <a:off x="3093" y="328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94" name="Line 902"/>
                <p:cNvSpPr>
                  <a:spLocks noChangeShapeType="1"/>
                </p:cNvSpPr>
                <p:nvPr/>
              </p:nvSpPr>
              <p:spPr bwMode="auto">
                <a:xfrm>
                  <a:off x="3149" y="3280"/>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65" name="Group 903"/>
            <p:cNvGrpSpPr>
              <a:grpSpLocks/>
            </p:cNvGrpSpPr>
            <p:nvPr/>
          </p:nvGrpSpPr>
          <p:grpSpPr bwMode="auto">
            <a:xfrm>
              <a:off x="2870" y="3567"/>
              <a:ext cx="415" cy="56"/>
              <a:chOff x="2870" y="3567"/>
              <a:chExt cx="415" cy="56"/>
            </a:xfrm>
          </p:grpSpPr>
          <p:sp>
            <p:nvSpPr>
              <p:cNvPr id="183779" name="Freeform 904"/>
              <p:cNvSpPr>
                <a:spLocks/>
              </p:cNvSpPr>
              <p:nvPr/>
            </p:nvSpPr>
            <p:spPr bwMode="auto">
              <a:xfrm>
                <a:off x="3173"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780" name="Group 905"/>
              <p:cNvGrpSpPr>
                <a:grpSpLocks/>
              </p:cNvGrpSpPr>
              <p:nvPr/>
            </p:nvGrpSpPr>
            <p:grpSpPr bwMode="auto">
              <a:xfrm>
                <a:off x="2870" y="3591"/>
                <a:ext cx="295" cy="1"/>
                <a:chOff x="2870" y="3591"/>
                <a:chExt cx="295" cy="1"/>
              </a:xfrm>
            </p:grpSpPr>
            <p:sp>
              <p:nvSpPr>
                <p:cNvPr id="183781" name="Line 906"/>
                <p:cNvSpPr>
                  <a:spLocks noChangeShapeType="1"/>
                </p:cNvSpPr>
                <p:nvPr/>
              </p:nvSpPr>
              <p:spPr bwMode="auto">
                <a:xfrm>
                  <a:off x="2870"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82" name="Line 907"/>
                <p:cNvSpPr>
                  <a:spLocks noChangeShapeType="1"/>
                </p:cNvSpPr>
                <p:nvPr/>
              </p:nvSpPr>
              <p:spPr bwMode="auto">
                <a:xfrm>
                  <a:off x="2926"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83" name="Line 908"/>
                <p:cNvSpPr>
                  <a:spLocks noChangeShapeType="1"/>
                </p:cNvSpPr>
                <p:nvPr/>
              </p:nvSpPr>
              <p:spPr bwMode="auto">
                <a:xfrm>
                  <a:off x="2982"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84" name="Line 909"/>
                <p:cNvSpPr>
                  <a:spLocks noChangeShapeType="1"/>
                </p:cNvSpPr>
                <p:nvPr/>
              </p:nvSpPr>
              <p:spPr bwMode="auto">
                <a:xfrm>
                  <a:off x="3037"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85" name="Line 910"/>
                <p:cNvSpPr>
                  <a:spLocks noChangeShapeType="1"/>
                </p:cNvSpPr>
                <p:nvPr/>
              </p:nvSpPr>
              <p:spPr bwMode="auto">
                <a:xfrm>
                  <a:off x="3093"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86" name="Line 911"/>
                <p:cNvSpPr>
                  <a:spLocks noChangeShapeType="1"/>
                </p:cNvSpPr>
                <p:nvPr/>
              </p:nvSpPr>
              <p:spPr bwMode="auto">
                <a:xfrm>
                  <a:off x="3149" y="359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66" name="Group 912"/>
            <p:cNvGrpSpPr>
              <a:grpSpLocks/>
            </p:cNvGrpSpPr>
            <p:nvPr/>
          </p:nvGrpSpPr>
          <p:grpSpPr bwMode="auto">
            <a:xfrm>
              <a:off x="2399" y="1765"/>
              <a:ext cx="1357" cy="1196"/>
              <a:chOff x="2399" y="1765"/>
              <a:chExt cx="1357" cy="1196"/>
            </a:xfrm>
          </p:grpSpPr>
          <p:sp>
            <p:nvSpPr>
              <p:cNvPr id="183777" name="Freeform 913"/>
              <p:cNvSpPr>
                <a:spLocks/>
              </p:cNvSpPr>
              <p:nvPr/>
            </p:nvSpPr>
            <p:spPr bwMode="auto">
              <a:xfrm>
                <a:off x="3636" y="2850"/>
                <a:ext cx="120" cy="111"/>
              </a:xfrm>
              <a:custGeom>
                <a:avLst/>
                <a:gdLst>
                  <a:gd name="T0" fmla="*/ 120 w 120"/>
                  <a:gd name="T1" fmla="*/ 111 h 111"/>
                  <a:gd name="T2" fmla="*/ 0 w 120"/>
                  <a:gd name="T3" fmla="*/ 47 h 111"/>
                  <a:gd name="T4" fmla="*/ 16 w 120"/>
                  <a:gd name="T5" fmla="*/ 23 h 111"/>
                  <a:gd name="T6" fmla="*/ 40 w 120"/>
                  <a:gd name="T7" fmla="*/ 0 h 111"/>
                  <a:gd name="T8" fmla="*/ 120 w 120"/>
                  <a:gd name="T9" fmla="*/ 111 h 111"/>
                  <a:gd name="T10" fmla="*/ 0 60000 65536"/>
                  <a:gd name="T11" fmla="*/ 0 60000 65536"/>
                  <a:gd name="T12" fmla="*/ 0 60000 65536"/>
                  <a:gd name="T13" fmla="*/ 0 60000 65536"/>
                  <a:gd name="T14" fmla="*/ 0 60000 65536"/>
                  <a:gd name="T15" fmla="*/ 0 w 120"/>
                  <a:gd name="T16" fmla="*/ 0 h 111"/>
                  <a:gd name="T17" fmla="*/ 120 w 120"/>
                  <a:gd name="T18" fmla="*/ 111 h 111"/>
                </a:gdLst>
                <a:ahLst/>
                <a:cxnLst>
                  <a:cxn ang="T10">
                    <a:pos x="T0" y="T1"/>
                  </a:cxn>
                  <a:cxn ang="T11">
                    <a:pos x="T2" y="T3"/>
                  </a:cxn>
                  <a:cxn ang="T12">
                    <a:pos x="T4" y="T5"/>
                  </a:cxn>
                  <a:cxn ang="T13">
                    <a:pos x="T6" y="T7"/>
                  </a:cxn>
                  <a:cxn ang="T14">
                    <a:pos x="T8" y="T9"/>
                  </a:cxn>
                </a:cxnLst>
                <a:rect l="T15" t="T16" r="T17" b="T18"/>
                <a:pathLst>
                  <a:path w="120" h="111">
                    <a:moveTo>
                      <a:pt x="120" y="111"/>
                    </a:moveTo>
                    <a:lnTo>
                      <a:pt x="0" y="47"/>
                    </a:lnTo>
                    <a:lnTo>
                      <a:pt x="16" y="23"/>
                    </a:lnTo>
                    <a:lnTo>
                      <a:pt x="40" y="0"/>
                    </a:lnTo>
                    <a:lnTo>
                      <a:pt x="120" y="111"/>
                    </a:lnTo>
                    <a:close/>
                  </a:path>
                </a:pathLst>
              </a:custGeom>
              <a:solidFill>
                <a:schemeClr val="bg2"/>
              </a:solidFill>
              <a:ln w="9525">
                <a:solidFill>
                  <a:schemeClr val="bg2"/>
                </a:solidFill>
                <a:round/>
                <a:headEnd/>
                <a:tailEnd/>
              </a:ln>
            </p:spPr>
            <p:txBody>
              <a:bodyPr/>
              <a:lstStyle/>
              <a:p>
                <a:endParaRPr lang="en-US"/>
              </a:p>
            </p:txBody>
          </p:sp>
          <p:sp>
            <p:nvSpPr>
              <p:cNvPr id="183778" name="Line 914"/>
              <p:cNvSpPr>
                <a:spLocks noChangeShapeType="1"/>
              </p:cNvSpPr>
              <p:nvPr/>
            </p:nvSpPr>
            <p:spPr bwMode="auto">
              <a:xfrm>
                <a:off x="2399" y="1765"/>
                <a:ext cx="1261" cy="111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67" name="Group 915"/>
            <p:cNvGrpSpPr>
              <a:grpSpLocks/>
            </p:cNvGrpSpPr>
            <p:nvPr/>
          </p:nvGrpSpPr>
          <p:grpSpPr bwMode="auto">
            <a:xfrm>
              <a:off x="2862" y="1765"/>
              <a:ext cx="1349" cy="1204"/>
              <a:chOff x="2862" y="1765"/>
              <a:chExt cx="1349" cy="1204"/>
            </a:xfrm>
          </p:grpSpPr>
          <p:sp>
            <p:nvSpPr>
              <p:cNvPr id="183775" name="Freeform 916"/>
              <p:cNvSpPr>
                <a:spLocks/>
              </p:cNvSpPr>
              <p:nvPr/>
            </p:nvSpPr>
            <p:spPr bwMode="auto">
              <a:xfrm>
                <a:off x="4091" y="2850"/>
                <a:ext cx="120" cy="119"/>
              </a:xfrm>
              <a:custGeom>
                <a:avLst/>
                <a:gdLst>
                  <a:gd name="T0" fmla="*/ 120 w 120"/>
                  <a:gd name="T1" fmla="*/ 119 h 119"/>
                  <a:gd name="T2" fmla="*/ 0 w 120"/>
                  <a:gd name="T3" fmla="*/ 55 h 119"/>
                  <a:gd name="T4" fmla="*/ 24 w 120"/>
                  <a:gd name="T5" fmla="*/ 23 h 119"/>
                  <a:gd name="T6" fmla="*/ 48 w 120"/>
                  <a:gd name="T7" fmla="*/ 0 h 119"/>
                  <a:gd name="T8" fmla="*/ 120 w 120"/>
                  <a:gd name="T9" fmla="*/ 119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120" y="119"/>
                    </a:moveTo>
                    <a:lnTo>
                      <a:pt x="0" y="55"/>
                    </a:lnTo>
                    <a:lnTo>
                      <a:pt x="24" y="23"/>
                    </a:lnTo>
                    <a:lnTo>
                      <a:pt x="48" y="0"/>
                    </a:lnTo>
                    <a:lnTo>
                      <a:pt x="120" y="119"/>
                    </a:lnTo>
                    <a:close/>
                  </a:path>
                </a:pathLst>
              </a:custGeom>
              <a:solidFill>
                <a:schemeClr val="bg2"/>
              </a:solidFill>
              <a:ln w="9525">
                <a:solidFill>
                  <a:schemeClr val="bg2"/>
                </a:solidFill>
                <a:round/>
                <a:headEnd/>
                <a:tailEnd/>
              </a:ln>
            </p:spPr>
            <p:txBody>
              <a:bodyPr/>
              <a:lstStyle/>
              <a:p>
                <a:endParaRPr lang="en-US"/>
              </a:p>
            </p:txBody>
          </p:sp>
          <p:sp>
            <p:nvSpPr>
              <p:cNvPr id="183776" name="Line 917"/>
              <p:cNvSpPr>
                <a:spLocks noChangeShapeType="1"/>
              </p:cNvSpPr>
              <p:nvPr/>
            </p:nvSpPr>
            <p:spPr bwMode="auto">
              <a:xfrm>
                <a:off x="2862" y="1765"/>
                <a:ext cx="1261" cy="111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68" name="Group 918"/>
            <p:cNvGrpSpPr>
              <a:grpSpLocks/>
            </p:cNvGrpSpPr>
            <p:nvPr/>
          </p:nvGrpSpPr>
          <p:grpSpPr bwMode="auto">
            <a:xfrm>
              <a:off x="2870" y="2990"/>
              <a:ext cx="886" cy="290"/>
              <a:chOff x="2870" y="2990"/>
              <a:chExt cx="886" cy="290"/>
            </a:xfrm>
          </p:grpSpPr>
          <p:sp>
            <p:nvSpPr>
              <p:cNvPr id="183773" name="Freeform 919"/>
              <p:cNvSpPr>
                <a:spLocks/>
              </p:cNvSpPr>
              <p:nvPr/>
            </p:nvSpPr>
            <p:spPr bwMode="auto">
              <a:xfrm>
                <a:off x="3612" y="3208"/>
                <a:ext cx="144" cy="72"/>
              </a:xfrm>
              <a:custGeom>
                <a:avLst/>
                <a:gdLst>
                  <a:gd name="T0" fmla="*/ 144 w 144"/>
                  <a:gd name="T1" fmla="*/ 72 h 72"/>
                  <a:gd name="T2" fmla="*/ 0 w 144"/>
                  <a:gd name="T3" fmla="*/ 64 h 72"/>
                  <a:gd name="T4" fmla="*/ 16 w 144"/>
                  <a:gd name="T5" fmla="*/ 32 h 72"/>
                  <a:gd name="T6" fmla="*/ 24 w 144"/>
                  <a:gd name="T7" fmla="*/ 0 h 72"/>
                  <a:gd name="T8" fmla="*/ 144 w 144"/>
                  <a:gd name="T9" fmla="*/ 72 h 72"/>
                  <a:gd name="T10" fmla="*/ 0 60000 65536"/>
                  <a:gd name="T11" fmla="*/ 0 60000 65536"/>
                  <a:gd name="T12" fmla="*/ 0 60000 65536"/>
                  <a:gd name="T13" fmla="*/ 0 60000 65536"/>
                  <a:gd name="T14" fmla="*/ 0 60000 65536"/>
                  <a:gd name="T15" fmla="*/ 0 w 144"/>
                  <a:gd name="T16" fmla="*/ 0 h 72"/>
                  <a:gd name="T17" fmla="*/ 144 w 144"/>
                  <a:gd name="T18" fmla="*/ 72 h 72"/>
                </a:gdLst>
                <a:ahLst/>
                <a:cxnLst>
                  <a:cxn ang="T10">
                    <a:pos x="T0" y="T1"/>
                  </a:cxn>
                  <a:cxn ang="T11">
                    <a:pos x="T2" y="T3"/>
                  </a:cxn>
                  <a:cxn ang="T12">
                    <a:pos x="T4" y="T5"/>
                  </a:cxn>
                  <a:cxn ang="T13">
                    <a:pos x="T6" y="T7"/>
                  </a:cxn>
                  <a:cxn ang="T14">
                    <a:pos x="T8" y="T9"/>
                  </a:cxn>
                </a:cxnLst>
                <a:rect l="T15" t="T16" r="T17" b="T18"/>
                <a:pathLst>
                  <a:path w="144" h="72">
                    <a:moveTo>
                      <a:pt x="144" y="72"/>
                    </a:moveTo>
                    <a:lnTo>
                      <a:pt x="0" y="64"/>
                    </a:lnTo>
                    <a:lnTo>
                      <a:pt x="16" y="32"/>
                    </a:lnTo>
                    <a:lnTo>
                      <a:pt x="24" y="0"/>
                    </a:lnTo>
                    <a:lnTo>
                      <a:pt x="144" y="72"/>
                    </a:lnTo>
                    <a:close/>
                  </a:path>
                </a:pathLst>
              </a:custGeom>
              <a:solidFill>
                <a:schemeClr val="bg2"/>
              </a:solidFill>
              <a:ln w="9525">
                <a:solidFill>
                  <a:schemeClr val="bg2"/>
                </a:solidFill>
                <a:round/>
                <a:headEnd/>
                <a:tailEnd/>
              </a:ln>
            </p:spPr>
            <p:txBody>
              <a:bodyPr/>
              <a:lstStyle/>
              <a:p>
                <a:endParaRPr lang="en-US"/>
              </a:p>
            </p:txBody>
          </p:sp>
          <p:sp>
            <p:nvSpPr>
              <p:cNvPr id="183774" name="Line 920"/>
              <p:cNvSpPr>
                <a:spLocks noChangeShapeType="1"/>
              </p:cNvSpPr>
              <p:nvPr/>
            </p:nvSpPr>
            <p:spPr bwMode="auto">
              <a:xfrm>
                <a:off x="2870" y="2990"/>
                <a:ext cx="766" cy="25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69" name="Group 921"/>
            <p:cNvGrpSpPr>
              <a:grpSpLocks/>
            </p:cNvGrpSpPr>
            <p:nvPr/>
          </p:nvGrpSpPr>
          <p:grpSpPr bwMode="auto">
            <a:xfrm>
              <a:off x="2393" y="2993"/>
              <a:ext cx="437" cy="598"/>
              <a:chOff x="2393" y="2993"/>
              <a:chExt cx="437" cy="598"/>
            </a:xfrm>
          </p:grpSpPr>
          <p:sp>
            <p:nvSpPr>
              <p:cNvPr id="183771" name="Freeform 922"/>
              <p:cNvSpPr>
                <a:spLocks/>
              </p:cNvSpPr>
              <p:nvPr/>
            </p:nvSpPr>
            <p:spPr bwMode="auto">
              <a:xfrm>
                <a:off x="2726" y="2993"/>
                <a:ext cx="104" cy="128"/>
              </a:xfrm>
              <a:custGeom>
                <a:avLst/>
                <a:gdLst>
                  <a:gd name="T0" fmla="*/ 104 w 104"/>
                  <a:gd name="T1" fmla="*/ 0 h 128"/>
                  <a:gd name="T2" fmla="*/ 56 w 104"/>
                  <a:gd name="T3" fmla="*/ 128 h 128"/>
                  <a:gd name="T4" fmla="*/ 24 w 104"/>
                  <a:gd name="T5" fmla="*/ 112 h 128"/>
                  <a:gd name="T6" fmla="*/ 0 w 104"/>
                  <a:gd name="T7" fmla="*/ 88 h 128"/>
                  <a:gd name="T8" fmla="*/ 104 w 104"/>
                  <a:gd name="T9" fmla="*/ 0 h 128"/>
                  <a:gd name="T10" fmla="*/ 0 60000 65536"/>
                  <a:gd name="T11" fmla="*/ 0 60000 65536"/>
                  <a:gd name="T12" fmla="*/ 0 60000 65536"/>
                  <a:gd name="T13" fmla="*/ 0 60000 65536"/>
                  <a:gd name="T14" fmla="*/ 0 60000 65536"/>
                  <a:gd name="T15" fmla="*/ 0 w 104"/>
                  <a:gd name="T16" fmla="*/ 0 h 128"/>
                  <a:gd name="T17" fmla="*/ 104 w 104"/>
                  <a:gd name="T18" fmla="*/ 128 h 128"/>
                </a:gdLst>
                <a:ahLst/>
                <a:cxnLst>
                  <a:cxn ang="T10">
                    <a:pos x="T0" y="T1"/>
                  </a:cxn>
                  <a:cxn ang="T11">
                    <a:pos x="T2" y="T3"/>
                  </a:cxn>
                  <a:cxn ang="T12">
                    <a:pos x="T4" y="T5"/>
                  </a:cxn>
                  <a:cxn ang="T13">
                    <a:pos x="T6" y="T7"/>
                  </a:cxn>
                  <a:cxn ang="T14">
                    <a:pos x="T8" y="T9"/>
                  </a:cxn>
                </a:cxnLst>
                <a:rect l="T15" t="T16" r="T17" b="T18"/>
                <a:pathLst>
                  <a:path w="104" h="128">
                    <a:moveTo>
                      <a:pt x="104" y="0"/>
                    </a:moveTo>
                    <a:lnTo>
                      <a:pt x="56" y="128"/>
                    </a:lnTo>
                    <a:lnTo>
                      <a:pt x="24" y="112"/>
                    </a:lnTo>
                    <a:lnTo>
                      <a:pt x="0" y="88"/>
                    </a:lnTo>
                    <a:lnTo>
                      <a:pt x="104" y="0"/>
                    </a:lnTo>
                    <a:close/>
                  </a:path>
                </a:pathLst>
              </a:custGeom>
              <a:solidFill>
                <a:schemeClr val="bg2"/>
              </a:solidFill>
              <a:ln w="9525">
                <a:solidFill>
                  <a:schemeClr val="bg2"/>
                </a:solidFill>
                <a:round/>
                <a:headEnd/>
                <a:tailEnd/>
              </a:ln>
            </p:spPr>
            <p:txBody>
              <a:bodyPr/>
              <a:lstStyle/>
              <a:p>
                <a:endParaRPr lang="en-US"/>
              </a:p>
            </p:txBody>
          </p:sp>
          <p:sp>
            <p:nvSpPr>
              <p:cNvPr id="183772" name="Line 923"/>
              <p:cNvSpPr>
                <a:spLocks noChangeShapeType="1"/>
              </p:cNvSpPr>
              <p:nvPr/>
            </p:nvSpPr>
            <p:spPr bwMode="auto">
              <a:xfrm flipV="1">
                <a:off x="2393" y="3097"/>
                <a:ext cx="362" cy="49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70" name="Group 924"/>
            <p:cNvGrpSpPr>
              <a:grpSpLocks/>
            </p:cNvGrpSpPr>
            <p:nvPr/>
          </p:nvGrpSpPr>
          <p:grpSpPr bwMode="auto">
            <a:xfrm>
              <a:off x="2854" y="2690"/>
              <a:ext cx="902" cy="596"/>
              <a:chOff x="2854" y="2690"/>
              <a:chExt cx="902" cy="596"/>
            </a:xfrm>
          </p:grpSpPr>
          <p:sp>
            <p:nvSpPr>
              <p:cNvPr id="183769" name="Freeform 925"/>
              <p:cNvSpPr>
                <a:spLocks/>
              </p:cNvSpPr>
              <p:nvPr/>
            </p:nvSpPr>
            <p:spPr bwMode="auto">
              <a:xfrm>
                <a:off x="3620" y="2690"/>
                <a:ext cx="136" cy="104"/>
              </a:xfrm>
              <a:custGeom>
                <a:avLst/>
                <a:gdLst>
                  <a:gd name="T0" fmla="*/ 136 w 136"/>
                  <a:gd name="T1" fmla="*/ 0 h 104"/>
                  <a:gd name="T2" fmla="*/ 40 w 136"/>
                  <a:gd name="T3" fmla="*/ 104 h 104"/>
                  <a:gd name="T4" fmla="*/ 24 w 136"/>
                  <a:gd name="T5" fmla="*/ 80 h 104"/>
                  <a:gd name="T6" fmla="*/ 0 w 136"/>
                  <a:gd name="T7" fmla="*/ 48 h 104"/>
                  <a:gd name="T8" fmla="*/ 136 w 136"/>
                  <a:gd name="T9" fmla="*/ 0 h 104"/>
                  <a:gd name="T10" fmla="*/ 0 60000 65536"/>
                  <a:gd name="T11" fmla="*/ 0 60000 65536"/>
                  <a:gd name="T12" fmla="*/ 0 60000 65536"/>
                  <a:gd name="T13" fmla="*/ 0 60000 65536"/>
                  <a:gd name="T14" fmla="*/ 0 60000 65536"/>
                  <a:gd name="T15" fmla="*/ 0 w 136"/>
                  <a:gd name="T16" fmla="*/ 0 h 104"/>
                  <a:gd name="T17" fmla="*/ 136 w 136"/>
                  <a:gd name="T18" fmla="*/ 104 h 104"/>
                </a:gdLst>
                <a:ahLst/>
                <a:cxnLst>
                  <a:cxn ang="T10">
                    <a:pos x="T0" y="T1"/>
                  </a:cxn>
                  <a:cxn ang="T11">
                    <a:pos x="T2" y="T3"/>
                  </a:cxn>
                  <a:cxn ang="T12">
                    <a:pos x="T4" y="T5"/>
                  </a:cxn>
                  <a:cxn ang="T13">
                    <a:pos x="T6" y="T7"/>
                  </a:cxn>
                  <a:cxn ang="T14">
                    <a:pos x="T8" y="T9"/>
                  </a:cxn>
                </a:cxnLst>
                <a:rect l="T15" t="T16" r="T17" b="T18"/>
                <a:pathLst>
                  <a:path w="136" h="104">
                    <a:moveTo>
                      <a:pt x="136" y="0"/>
                    </a:moveTo>
                    <a:lnTo>
                      <a:pt x="40" y="104"/>
                    </a:lnTo>
                    <a:lnTo>
                      <a:pt x="24" y="80"/>
                    </a:lnTo>
                    <a:lnTo>
                      <a:pt x="0" y="48"/>
                    </a:lnTo>
                    <a:lnTo>
                      <a:pt x="136" y="0"/>
                    </a:lnTo>
                    <a:close/>
                  </a:path>
                </a:pathLst>
              </a:custGeom>
              <a:solidFill>
                <a:schemeClr val="bg2"/>
              </a:solidFill>
              <a:ln w="9525">
                <a:solidFill>
                  <a:schemeClr val="bg2"/>
                </a:solidFill>
                <a:round/>
                <a:headEnd/>
                <a:tailEnd/>
              </a:ln>
            </p:spPr>
            <p:txBody>
              <a:bodyPr/>
              <a:lstStyle/>
              <a:p>
                <a:endParaRPr lang="en-US"/>
              </a:p>
            </p:txBody>
          </p:sp>
          <p:sp>
            <p:nvSpPr>
              <p:cNvPr id="183770" name="Line 926"/>
              <p:cNvSpPr>
                <a:spLocks noChangeShapeType="1"/>
              </p:cNvSpPr>
              <p:nvPr/>
            </p:nvSpPr>
            <p:spPr bwMode="auto">
              <a:xfrm flipV="1">
                <a:off x="2854" y="2766"/>
                <a:ext cx="798" cy="52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71" name="Group 927"/>
            <p:cNvGrpSpPr>
              <a:grpSpLocks/>
            </p:cNvGrpSpPr>
            <p:nvPr/>
          </p:nvGrpSpPr>
          <p:grpSpPr bwMode="auto">
            <a:xfrm>
              <a:off x="2862" y="1781"/>
              <a:ext cx="1349" cy="1188"/>
              <a:chOff x="2862" y="1781"/>
              <a:chExt cx="1349" cy="1188"/>
            </a:xfrm>
          </p:grpSpPr>
          <p:sp>
            <p:nvSpPr>
              <p:cNvPr id="183767" name="Freeform 928"/>
              <p:cNvSpPr>
                <a:spLocks/>
              </p:cNvSpPr>
              <p:nvPr/>
            </p:nvSpPr>
            <p:spPr bwMode="auto">
              <a:xfrm>
                <a:off x="4091" y="1781"/>
                <a:ext cx="120" cy="111"/>
              </a:xfrm>
              <a:custGeom>
                <a:avLst/>
                <a:gdLst>
                  <a:gd name="T0" fmla="*/ 120 w 120"/>
                  <a:gd name="T1" fmla="*/ 0 h 111"/>
                  <a:gd name="T2" fmla="*/ 40 w 120"/>
                  <a:gd name="T3" fmla="*/ 111 h 111"/>
                  <a:gd name="T4" fmla="*/ 16 w 120"/>
                  <a:gd name="T5" fmla="*/ 87 h 111"/>
                  <a:gd name="T6" fmla="*/ 0 w 120"/>
                  <a:gd name="T7" fmla="*/ 64 h 111"/>
                  <a:gd name="T8" fmla="*/ 120 w 120"/>
                  <a:gd name="T9" fmla="*/ 0 h 111"/>
                  <a:gd name="T10" fmla="*/ 0 60000 65536"/>
                  <a:gd name="T11" fmla="*/ 0 60000 65536"/>
                  <a:gd name="T12" fmla="*/ 0 60000 65536"/>
                  <a:gd name="T13" fmla="*/ 0 60000 65536"/>
                  <a:gd name="T14" fmla="*/ 0 60000 65536"/>
                  <a:gd name="T15" fmla="*/ 0 w 120"/>
                  <a:gd name="T16" fmla="*/ 0 h 111"/>
                  <a:gd name="T17" fmla="*/ 120 w 120"/>
                  <a:gd name="T18" fmla="*/ 111 h 111"/>
                </a:gdLst>
                <a:ahLst/>
                <a:cxnLst>
                  <a:cxn ang="T10">
                    <a:pos x="T0" y="T1"/>
                  </a:cxn>
                  <a:cxn ang="T11">
                    <a:pos x="T2" y="T3"/>
                  </a:cxn>
                  <a:cxn ang="T12">
                    <a:pos x="T4" y="T5"/>
                  </a:cxn>
                  <a:cxn ang="T13">
                    <a:pos x="T6" y="T7"/>
                  </a:cxn>
                  <a:cxn ang="T14">
                    <a:pos x="T8" y="T9"/>
                  </a:cxn>
                </a:cxnLst>
                <a:rect l="T15" t="T16" r="T17" b="T18"/>
                <a:pathLst>
                  <a:path w="120" h="111">
                    <a:moveTo>
                      <a:pt x="120" y="0"/>
                    </a:moveTo>
                    <a:lnTo>
                      <a:pt x="40" y="111"/>
                    </a:lnTo>
                    <a:lnTo>
                      <a:pt x="16" y="87"/>
                    </a:lnTo>
                    <a:lnTo>
                      <a:pt x="0" y="64"/>
                    </a:lnTo>
                    <a:lnTo>
                      <a:pt x="120" y="0"/>
                    </a:lnTo>
                    <a:close/>
                  </a:path>
                </a:pathLst>
              </a:custGeom>
              <a:solidFill>
                <a:schemeClr val="bg2"/>
              </a:solidFill>
              <a:ln w="9525">
                <a:solidFill>
                  <a:schemeClr val="bg2"/>
                </a:solidFill>
                <a:round/>
                <a:headEnd/>
                <a:tailEnd/>
              </a:ln>
            </p:spPr>
            <p:txBody>
              <a:bodyPr/>
              <a:lstStyle/>
              <a:p>
                <a:endParaRPr lang="en-US"/>
              </a:p>
            </p:txBody>
          </p:sp>
          <p:sp>
            <p:nvSpPr>
              <p:cNvPr id="183768" name="Line 929"/>
              <p:cNvSpPr>
                <a:spLocks noChangeShapeType="1"/>
              </p:cNvSpPr>
              <p:nvPr/>
            </p:nvSpPr>
            <p:spPr bwMode="auto">
              <a:xfrm flipV="1">
                <a:off x="2862" y="1863"/>
                <a:ext cx="1253" cy="1106"/>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72" name="Group 930"/>
            <p:cNvGrpSpPr>
              <a:grpSpLocks/>
            </p:cNvGrpSpPr>
            <p:nvPr/>
          </p:nvGrpSpPr>
          <p:grpSpPr bwMode="auto">
            <a:xfrm>
              <a:off x="1944" y="2687"/>
              <a:ext cx="886" cy="282"/>
              <a:chOff x="1944" y="2687"/>
              <a:chExt cx="886" cy="282"/>
            </a:xfrm>
          </p:grpSpPr>
          <p:sp>
            <p:nvSpPr>
              <p:cNvPr id="183765" name="Freeform 931"/>
              <p:cNvSpPr>
                <a:spLocks/>
              </p:cNvSpPr>
              <p:nvPr/>
            </p:nvSpPr>
            <p:spPr bwMode="auto">
              <a:xfrm>
                <a:off x="2694" y="2897"/>
                <a:ext cx="136" cy="72"/>
              </a:xfrm>
              <a:custGeom>
                <a:avLst/>
                <a:gdLst>
                  <a:gd name="T0" fmla="*/ 136 w 136"/>
                  <a:gd name="T1" fmla="*/ 72 h 72"/>
                  <a:gd name="T2" fmla="*/ 0 w 136"/>
                  <a:gd name="T3" fmla="*/ 64 h 72"/>
                  <a:gd name="T4" fmla="*/ 8 w 136"/>
                  <a:gd name="T5" fmla="*/ 32 h 72"/>
                  <a:gd name="T6" fmla="*/ 24 w 136"/>
                  <a:gd name="T7" fmla="*/ 0 h 72"/>
                  <a:gd name="T8" fmla="*/ 136 w 136"/>
                  <a:gd name="T9" fmla="*/ 72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72"/>
                    </a:moveTo>
                    <a:lnTo>
                      <a:pt x="0" y="64"/>
                    </a:lnTo>
                    <a:lnTo>
                      <a:pt x="8" y="32"/>
                    </a:lnTo>
                    <a:lnTo>
                      <a:pt x="24" y="0"/>
                    </a:lnTo>
                    <a:lnTo>
                      <a:pt x="136" y="72"/>
                    </a:lnTo>
                    <a:close/>
                  </a:path>
                </a:pathLst>
              </a:custGeom>
              <a:solidFill>
                <a:schemeClr val="bg2"/>
              </a:solidFill>
              <a:ln w="9525">
                <a:solidFill>
                  <a:schemeClr val="bg2"/>
                </a:solidFill>
                <a:round/>
                <a:headEnd/>
                <a:tailEnd/>
              </a:ln>
            </p:spPr>
            <p:txBody>
              <a:bodyPr/>
              <a:lstStyle/>
              <a:p>
                <a:endParaRPr lang="en-US"/>
              </a:p>
            </p:txBody>
          </p:sp>
          <p:sp>
            <p:nvSpPr>
              <p:cNvPr id="183766" name="Line 932"/>
              <p:cNvSpPr>
                <a:spLocks noChangeShapeType="1"/>
              </p:cNvSpPr>
              <p:nvPr/>
            </p:nvSpPr>
            <p:spPr bwMode="auto">
              <a:xfrm>
                <a:off x="1944" y="2687"/>
                <a:ext cx="766"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73" name="Group 933"/>
            <p:cNvGrpSpPr>
              <a:grpSpLocks/>
            </p:cNvGrpSpPr>
            <p:nvPr/>
          </p:nvGrpSpPr>
          <p:grpSpPr bwMode="auto">
            <a:xfrm>
              <a:off x="1944" y="2395"/>
              <a:ext cx="1357" cy="1196"/>
              <a:chOff x="1944" y="2395"/>
              <a:chExt cx="1357" cy="1196"/>
            </a:xfrm>
          </p:grpSpPr>
          <p:sp>
            <p:nvSpPr>
              <p:cNvPr id="183763" name="Freeform 934"/>
              <p:cNvSpPr>
                <a:spLocks/>
              </p:cNvSpPr>
              <p:nvPr/>
            </p:nvSpPr>
            <p:spPr bwMode="auto">
              <a:xfrm>
                <a:off x="3173" y="2395"/>
                <a:ext cx="128" cy="112"/>
              </a:xfrm>
              <a:custGeom>
                <a:avLst/>
                <a:gdLst>
                  <a:gd name="T0" fmla="*/ 128 w 128"/>
                  <a:gd name="T1" fmla="*/ 0 h 112"/>
                  <a:gd name="T2" fmla="*/ 48 w 128"/>
                  <a:gd name="T3" fmla="*/ 112 h 112"/>
                  <a:gd name="T4" fmla="*/ 24 w 128"/>
                  <a:gd name="T5" fmla="*/ 88 h 112"/>
                  <a:gd name="T6" fmla="*/ 0 w 128"/>
                  <a:gd name="T7" fmla="*/ 64 h 112"/>
                  <a:gd name="T8" fmla="*/ 128 w 128"/>
                  <a:gd name="T9" fmla="*/ 0 h 112"/>
                  <a:gd name="T10" fmla="*/ 0 60000 65536"/>
                  <a:gd name="T11" fmla="*/ 0 60000 65536"/>
                  <a:gd name="T12" fmla="*/ 0 60000 65536"/>
                  <a:gd name="T13" fmla="*/ 0 60000 65536"/>
                  <a:gd name="T14" fmla="*/ 0 60000 65536"/>
                  <a:gd name="T15" fmla="*/ 0 w 128"/>
                  <a:gd name="T16" fmla="*/ 0 h 112"/>
                  <a:gd name="T17" fmla="*/ 128 w 128"/>
                  <a:gd name="T18" fmla="*/ 112 h 112"/>
                </a:gdLst>
                <a:ahLst/>
                <a:cxnLst>
                  <a:cxn ang="T10">
                    <a:pos x="T0" y="T1"/>
                  </a:cxn>
                  <a:cxn ang="T11">
                    <a:pos x="T2" y="T3"/>
                  </a:cxn>
                  <a:cxn ang="T12">
                    <a:pos x="T4" y="T5"/>
                  </a:cxn>
                  <a:cxn ang="T13">
                    <a:pos x="T6" y="T7"/>
                  </a:cxn>
                  <a:cxn ang="T14">
                    <a:pos x="T8" y="T9"/>
                  </a:cxn>
                </a:cxnLst>
                <a:rect l="T15" t="T16" r="T17" b="T18"/>
                <a:pathLst>
                  <a:path w="128" h="112">
                    <a:moveTo>
                      <a:pt x="128" y="0"/>
                    </a:moveTo>
                    <a:lnTo>
                      <a:pt x="48" y="112"/>
                    </a:lnTo>
                    <a:lnTo>
                      <a:pt x="24" y="88"/>
                    </a:lnTo>
                    <a:lnTo>
                      <a:pt x="0" y="64"/>
                    </a:lnTo>
                    <a:lnTo>
                      <a:pt x="128" y="0"/>
                    </a:lnTo>
                    <a:close/>
                  </a:path>
                </a:pathLst>
              </a:custGeom>
              <a:solidFill>
                <a:schemeClr val="bg2"/>
              </a:solidFill>
              <a:ln w="9525">
                <a:solidFill>
                  <a:schemeClr val="bg2"/>
                </a:solidFill>
                <a:round/>
                <a:headEnd/>
                <a:tailEnd/>
              </a:ln>
            </p:spPr>
            <p:txBody>
              <a:bodyPr/>
              <a:lstStyle/>
              <a:p>
                <a:endParaRPr lang="en-US"/>
              </a:p>
            </p:txBody>
          </p:sp>
          <p:sp>
            <p:nvSpPr>
              <p:cNvPr id="183764" name="Line 935"/>
              <p:cNvSpPr>
                <a:spLocks noChangeShapeType="1"/>
              </p:cNvSpPr>
              <p:nvPr/>
            </p:nvSpPr>
            <p:spPr bwMode="auto">
              <a:xfrm flipV="1">
                <a:off x="1944" y="2477"/>
                <a:ext cx="1261" cy="111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74" name="Group 936"/>
            <p:cNvGrpSpPr>
              <a:grpSpLocks/>
            </p:cNvGrpSpPr>
            <p:nvPr/>
          </p:nvGrpSpPr>
          <p:grpSpPr bwMode="auto">
            <a:xfrm>
              <a:off x="3317" y="3293"/>
              <a:ext cx="886" cy="282"/>
              <a:chOff x="3317" y="3293"/>
              <a:chExt cx="886" cy="282"/>
            </a:xfrm>
          </p:grpSpPr>
          <p:sp>
            <p:nvSpPr>
              <p:cNvPr id="183761" name="Freeform 937"/>
              <p:cNvSpPr>
                <a:spLocks/>
              </p:cNvSpPr>
              <p:nvPr/>
            </p:nvSpPr>
            <p:spPr bwMode="auto">
              <a:xfrm>
                <a:off x="4067" y="3504"/>
                <a:ext cx="136" cy="71"/>
              </a:xfrm>
              <a:custGeom>
                <a:avLst/>
                <a:gdLst>
                  <a:gd name="T0" fmla="*/ 136 w 136"/>
                  <a:gd name="T1" fmla="*/ 71 h 71"/>
                  <a:gd name="T2" fmla="*/ 0 w 136"/>
                  <a:gd name="T3" fmla="*/ 63 h 71"/>
                  <a:gd name="T4" fmla="*/ 8 w 136"/>
                  <a:gd name="T5" fmla="*/ 32 h 71"/>
                  <a:gd name="T6" fmla="*/ 16 w 136"/>
                  <a:gd name="T7" fmla="*/ 0 h 71"/>
                  <a:gd name="T8" fmla="*/ 136 w 136"/>
                  <a:gd name="T9" fmla="*/ 71 h 71"/>
                  <a:gd name="T10" fmla="*/ 0 60000 65536"/>
                  <a:gd name="T11" fmla="*/ 0 60000 65536"/>
                  <a:gd name="T12" fmla="*/ 0 60000 65536"/>
                  <a:gd name="T13" fmla="*/ 0 60000 65536"/>
                  <a:gd name="T14" fmla="*/ 0 60000 65536"/>
                  <a:gd name="T15" fmla="*/ 0 w 136"/>
                  <a:gd name="T16" fmla="*/ 0 h 71"/>
                  <a:gd name="T17" fmla="*/ 136 w 136"/>
                  <a:gd name="T18" fmla="*/ 71 h 71"/>
                </a:gdLst>
                <a:ahLst/>
                <a:cxnLst>
                  <a:cxn ang="T10">
                    <a:pos x="T0" y="T1"/>
                  </a:cxn>
                  <a:cxn ang="T11">
                    <a:pos x="T2" y="T3"/>
                  </a:cxn>
                  <a:cxn ang="T12">
                    <a:pos x="T4" y="T5"/>
                  </a:cxn>
                  <a:cxn ang="T13">
                    <a:pos x="T6" y="T7"/>
                  </a:cxn>
                  <a:cxn ang="T14">
                    <a:pos x="T8" y="T9"/>
                  </a:cxn>
                </a:cxnLst>
                <a:rect l="T15" t="T16" r="T17" b="T18"/>
                <a:pathLst>
                  <a:path w="136" h="71">
                    <a:moveTo>
                      <a:pt x="136" y="71"/>
                    </a:moveTo>
                    <a:lnTo>
                      <a:pt x="0" y="63"/>
                    </a:lnTo>
                    <a:lnTo>
                      <a:pt x="8" y="32"/>
                    </a:lnTo>
                    <a:lnTo>
                      <a:pt x="16" y="0"/>
                    </a:lnTo>
                    <a:lnTo>
                      <a:pt x="136" y="71"/>
                    </a:lnTo>
                    <a:close/>
                  </a:path>
                </a:pathLst>
              </a:custGeom>
              <a:solidFill>
                <a:schemeClr val="bg2"/>
              </a:solidFill>
              <a:ln w="9525">
                <a:solidFill>
                  <a:schemeClr val="bg2"/>
                </a:solidFill>
                <a:round/>
                <a:headEnd/>
                <a:tailEnd/>
              </a:ln>
            </p:spPr>
            <p:txBody>
              <a:bodyPr/>
              <a:lstStyle/>
              <a:p>
                <a:endParaRPr lang="en-US"/>
              </a:p>
            </p:txBody>
          </p:sp>
          <p:sp>
            <p:nvSpPr>
              <p:cNvPr id="183762" name="Line 938"/>
              <p:cNvSpPr>
                <a:spLocks noChangeShapeType="1"/>
              </p:cNvSpPr>
              <p:nvPr/>
            </p:nvSpPr>
            <p:spPr bwMode="auto">
              <a:xfrm>
                <a:off x="3317" y="3293"/>
                <a:ext cx="766"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75" name="Group 939"/>
            <p:cNvGrpSpPr>
              <a:grpSpLocks/>
            </p:cNvGrpSpPr>
            <p:nvPr/>
          </p:nvGrpSpPr>
          <p:grpSpPr bwMode="auto">
            <a:xfrm>
              <a:off x="3317" y="2682"/>
              <a:ext cx="1349" cy="619"/>
              <a:chOff x="3317" y="2682"/>
              <a:chExt cx="1349" cy="619"/>
            </a:xfrm>
          </p:grpSpPr>
          <p:sp>
            <p:nvSpPr>
              <p:cNvPr id="183759" name="Freeform 940"/>
              <p:cNvSpPr>
                <a:spLocks/>
              </p:cNvSpPr>
              <p:nvPr/>
            </p:nvSpPr>
            <p:spPr bwMode="auto">
              <a:xfrm>
                <a:off x="4530" y="2682"/>
                <a:ext cx="136" cy="88"/>
              </a:xfrm>
              <a:custGeom>
                <a:avLst/>
                <a:gdLst>
                  <a:gd name="T0" fmla="*/ 136 w 136"/>
                  <a:gd name="T1" fmla="*/ 0 h 88"/>
                  <a:gd name="T2" fmla="*/ 32 w 136"/>
                  <a:gd name="T3" fmla="*/ 88 h 88"/>
                  <a:gd name="T4" fmla="*/ 16 w 136"/>
                  <a:gd name="T5" fmla="*/ 56 h 88"/>
                  <a:gd name="T6" fmla="*/ 0 w 136"/>
                  <a:gd name="T7" fmla="*/ 32 h 88"/>
                  <a:gd name="T8" fmla="*/ 136 w 136"/>
                  <a:gd name="T9" fmla="*/ 0 h 88"/>
                  <a:gd name="T10" fmla="*/ 0 60000 65536"/>
                  <a:gd name="T11" fmla="*/ 0 60000 65536"/>
                  <a:gd name="T12" fmla="*/ 0 60000 65536"/>
                  <a:gd name="T13" fmla="*/ 0 60000 65536"/>
                  <a:gd name="T14" fmla="*/ 0 60000 65536"/>
                  <a:gd name="T15" fmla="*/ 0 w 136"/>
                  <a:gd name="T16" fmla="*/ 0 h 88"/>
                  <a:gd name="T17" fmla="*/ 136 w 136"/>
                  <a:gd name="T18" fmla="*/ 88 h 88"/>
                </a:gdLst>
                <a:ahLst/>
                <a:cxnLst>
                  <a:cxn ang="T10">
                    <a:pos x="T0" y="T1"/>
                  </a:cxn>
                  <a:cxn ang="T11">
                    <a:pos x="T2" y="T3"/>
                  </a:cxn>
                  <a:cxn ang="T12">
                    <a:pos x="T4" y="T5"/>
                  </a:cxn>
                  <a:cxn ang="T13">
                    <a:pos x="T6" y="T7"/>
                  </a:cxn>
                  <a:cxn ang="T14">
                    <a:pos x="T8" y="T9"/>
                  </a:cxn>
                </a:cxnLst>
                <a:rect l="T15" t="T16" r="T17" b="T18"/>
                <a:pathLst>
                  <a:path w="136" h="88">
                    <a:moveTo>
                      <a:pt x="136" y="0"/>
                    </a:moveTo>
                    <a:lnTo>
                      <a:pt x="32" y="88"/>
                    </a:lnTo>
                    <a:lnTo>
                      <a:pt x="16" y="56"/>
                    </a:lnTo>
                    <a:lnTo>
                      <a:pt x="0" y="32"/>
                    </a:lnTo>
                    <a:lnTo>
                      <a:pt x="136" y="0"/>
                    </a:lnTo>
                    <a:close/>
                  </a:path>
                </a:pathLst>
              </a:custGeom>
              <a:solidFill>
                <a:schemeClr val="bg2"/>
              </a:solidFill>
              <a:ln w="9525">
                <a:solidFill>
                  <a:schemeClr val="bg2"/>
                </a:solidFill>
                <a:round/>
                <a:headEnd/>
                <a:tailEnd/>
              </a:ln>
            </p:spPr>
            <p:txBody>
              <a:bodyPr/>
              <a:lstStyle/>
              <a:p>
                <a:endParaRPr lang="en-US"/>
              </a:p>
            </p:txBody>
          </p:sp>
          <p:sp>
            <p:nvSpPr>
              <p:cNvPr id="183760" name="Line 941"/>
              <p:cNvSpPr>
                <a:spLocks noChangeShapeType="1"/>
              </p:cNvSpPr>
              <p:nvPr/>
            </p:nvSpPr>
            <p:spPr bwMode="auto">
              <a:xfrm flipV="1">
                <a:off x="3317" y="2736"/>
                <a:ext cx="1237" cy="56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76" name="Group 942"/>
            <p:cNvGrpSpPr>
              <a:grpSpLocks/>
            </p:cNvGrpSpPr>
            <p:nvPr/>
          </p:nvGrpSpPr>
          <p:grpSpPr bwMode="auto">
            <a:xfrm>
              <a:off x="3317" y="2387"/>
              <a:ext cx="886" cy="282"/>
              <a:chOff x="3317" y="2387"/>
              <a:chExt cx="886" cy="282"/>
            </a:xfrm>
          </p:grpSpPr>
          <p:sp>
            <p:nvSpPr>
              <p:cNvPr id="183757" name="Freeform 943"/>
              <p:cNvSpPr>
                <a:spLocks/>
              </p:cNvSpPr>
              <p:nvPr/>
            </p:nvSpPr>
            <p:spPr bwMode="auto">
              <a:xfrm>
                <a:off x="4067" y="2387"/>
                <a:ext cx="136" cy="72"/>
              </a:xfrm>
              <a:custGeom>
                <a:avLst/>
                <a:gdLst>
                  <a:gd name="T0" fmla="*/ 136 w 136"/>
                  <a:gd name="T1" fmla="*/ 0 h 72"/>
                  <a:gd name="T2" fmla="*/ 16 w 136"/>
                  <a:gd name="T3" fmla="*/ 72 h 72"/>
                  <a:gd name="T4" fmla="*/ 8 w 136"/>
                  <a:gd name="T5" fmla="*/ 40 h 72"/>
                  <a:gd name="T6" fmla="*/ 0 w 136"/>
                  <a:gd name="T7" fmla="*/ 8 h 72"/>
                  <a:gd name="T8" fmla="*/ 136 w 136"/>
                  <a:gd name="T9" fmla="*/ 0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0"/>
                    </a:moveTo>
                    <a:lnTo>
                      <a:pt x="16" y="72"/>
                    </a:lnTo>
                    <a:lnTo>
                      <a:pt x="8" y="40"/>
                    </a:lnTo>
                    <a:lnTo>
                      <a:pt x="0" y="8"/>
                    </a:lnTo>
                    <a:lnTo>
                      <a:pt x="136" y="0"/>
                    </a:lnTo>
                    <a:close/>
                  </a:path>
                </a:pathLst>
              </a:custGeom>
              <a:solidFill>
                <a:schemeClr val="bg2"/>
              </a:solidFill>
              <a:ln w="9525">
                <a:solidFill>
                  <a:schemeClr val="bg2"/>
                </a:solidFill>
                <a:round/>
                <a:headEnd/>
                <a:tailEnd/>
              </a:ln>
            </p:spPr>
            <p:txBody>
              <a:bodyPr/>
              <a:lstStyle/>
              <a:p>
                <a:endParaRPr lang="en-US"/>
              </a:p>
            </p:txBody>
          </p:sp>
          <p:sp>
            <p:nvSpPr>
              <p:cNvPr id="183758" name="Line 944"/>
              <p:cNvSpPr>
                <a:spLocks noChangeShapeType="1"/>
              </p:cNvSpPr>
              <p:nvPr/>
            </p:nvSpPr>
            <p:spPr bwMode="auto">
              <a:xfrm flipV="1">
                <a:off x="3317" y="2426"/>
                <a:ext cx="766" cy="243"/>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77" name="Group 945"/>
            <p:cNvGrpSpPr>
              <a:grpSpLocks/>
            </p:cNvGrpSpPr>
            <p:nvPr/>
          </p:nvGrpSpPr>
          <p:grpSpPr bwMode="auto">
            <a:xfrm>
              <a:off x="3780" y="2387"/>
              <a:ext cx="886" cy="282"/>
              <a:chOff x="3780" y="2387"/>
              <a:chExt cx="886" cy="282"/>
            </a:xfrm>
          </p:grpSpPr>
          <p:sp>
            <p:nvSpPr>
              <p:cNvPr id="183755" name="Freeform 946"/>
              <p:cNvSpPr>
                <a:spLocks/>
              </p:cNvSpPr>
              <p:nvPr/>
            </p:nvSpPr>
            <p:spPr bwMode="auto">
              <a:xfrm>
                <a:off x="4522" y="2387"/>
                <a:ext cx="144" cy="72"/>
              </a:xfrm>
              <a:custGeom>
                <a:avLst/>
                <a:gdLst>
                  <a:gd name="T0" fmla="*/ 144 w 144"/>
                  <a:gd name="T1" fmla="*/ 0 h 72"/>
                  <a:gd name="T2" fmla="*/ 24 w 144"/>
                  <a:gd name="T3" fmla="*/ 72 h 72"/>
                  <a:gd name="T4" fmla="*/ 16 w 144"/>
                  <a:gd name="T5" fmla="*/ 40 h 72"/>
                  <a:gd name="T6" fmla="*/ 0 w 144"/>
                  <a:gd name="T7" fmla="*/ 8 h 72"/>
                  <a:gd name="T8" fmla="*/ 144 w 144"/>
                  <a:gd name="T9" fmla="*/ 0 h 72"/>
                  <a:gd name="T10" fmla="*/ 0 60000 65536"/>
                  <a:gd name="T11" fmla="*/ 0 60000 65536"/>
                  <a:gd name="T12" fmla="*/ 0 60000 65536"/>
                  <a:gd name="T13" fmla="*/ 0 60000 65536"/>
                  <a:gd name="T14" fmla="*/ 0 60000 65536"/>
                  <a:gd name="T15" fmla="*/ 0 w 144"/>
                  <a:gd name="T16" fmla="*/ 0 h 72"/>
                  <a:gd name="T17" fmla="*/ 144 w 144"/>
                  <a:gd name="T18" fmla="*/ 72 h 72"/>
                </a:gdLst>
                <a:ahLst/>
                <a:cxnLst>
                  <a:cxn ang="T10">
                    <a:pos x="T0" y="T1"/>
                  </a:cxn>
                  <a:cxn ang="T11">
                    <a:pos x="T2" y="T3"/>
                  </a:cxn>
                  <a:cxn ang="T12">
                    <a:pos x="T4" y="T5"/>
                  </a:cxn>
                  <a:cxn ang="T13">
                    <a:pos x="T6" y="T7"/>
                  </a:cxn>
                  <a:cxn ang="T14">
                    <a:pos x="T8" y="T9"/>
                  </a:cxn>
                </a:cxnLst>
                <a:rect l="T15" t="T16" r="T17" b="T18"/>
                <a:pathLst>
                  <a:path w="144" h="72">
                    <a:moveTo>
                      <a:pt x="144" y="0"/>
                    </a:moveTo>
                    <a:lnTo>
                      <a:pt x="24" y="72"/>
                    </a:lnTo>
                    <a:lnTo>
                      <a:pt x="16" y="40"/>
                    </a:lnTo>
                    <a:lnTo>
                      <a:pt x="0" y="8"/>
                    </a:lnTo>
                    <a:lnTo>
                      <a:pt x="144" y="0"/>
                    </a:lnTo>
                    <a:close/>
                  </a:path>
                </a:pathLst>
              </a:custGeom>
              <a:solidFill>
                <a:schemeClr val="bg2"/>
              </a:solidFill>
              <a:ln w="9525">
                <a:solidFill>
                  <a:schemeClr val="bg2"/>
                </a:solidFill>
                <a:round/>
                <a:headEnd/>
                <a:tailEnd/>
              </a:ln>
            </p:spPr>
            <p:txBody>
              <a:bodyPr/>
              <a:lstStyle/>
              <a:p>
                <a:endParaRPr lang="en-US"/>
              </a:p>
            </p:txBody>
          </p:sp>
          <p:sp>
            <p:nvSpPr>
              <p:cNvPr id="183756" name="Line 947"/>
              <p:cNvSpPr>
                <a:spLocks noChangeShapeType="1"/>
              </p:cNvSpPr>
              <p:nvPr/>
            </p:nvSpPr>
            <p:spPr bwMode="auto">
              <a:xfrm flipV="1">
                <a:off x="3780" y="2426"/>
                <a:ext cx="766" cy="243"/>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78" name="Group 948"/>
            <p:cNvGrpSpPr>
              <a:grpSpLocks/>
            </p:cNvGrpSpPr>
            <p:nvPr/>
          </p:nvGrpSpPr>
          <p:grpSpPr bwMode="auto">
            <a:xfrm>
              <a:off x="1473" y="2993"/>
              <a:ext cx="886" cy="291"/>
              <a:chOff x="1473" y="2993"/>
              <a:chExt cx="886" cy="291"/>
            </a:xfrm>
          </p:grpSpPr>
          <p:sp>
            <p:nvSpPr>
              <p:cNvPr id="183753" name="Freeform 949"/>
              <p:cNvSpPr>
                <a:spLocks/>
              </p:cNvSpPr>
              <p:nvPr/>
            </p:nvSpPr>
            <p:spPr bwMode="auto">
              <a:xfrm>
                <a:off x="2223" y="2993"/>
                <a:ext cx="136" cy="72"/>
              </a:xfrm>
              <a:custGeom>
                <a:avLst/>
                <a:gdLst>
                  <a:gd name="T0" fmla="*/ 136 w 136"/>
                  <a:gd name="T1" fmla="*/ 0 h 72"/>
                  <a:gd name="T2" fmla="*/ 24 w 136"/>
                  <a:gd name="T3" fmla="*/ 72 h 72"/>
                  <a:gd name="T4" fmla="*/ 8 w 136"/>
                  <a:gd name="T5" fmla="*/ 40 h 72"/>
                  <a:gd name="T6" fmla="*/ 0 w 136"/>
                  <a:gd name="T7" fmla="*/ 8 h 72"/>
                  <a:gd name="T8" fmla="*/ 136 w 136"/>
                  <a:gd name="T9" fmla="*/ 0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0"/>
                    </a:moveTo>
                    <a:lnTo>
                      <a:pt x="24" y="72"/>
                    </a:lnTo>
                    <a:lnTo>
                      <a:pt x="8" y="40"/>
                    </a:lnTo>
                    <a:lnTo>
                      <a:pt x="0" y="8"/>
                    </a:lnTo>
                    <a:lnTo>
                      <a:pt x="136" y="0"/>
                    </a:lnTo>
                    <a:close/>
                  </a:path>
                </a:pathLst>
              </a:custGeom>
              <a:solidFill>
                <a:schemeClr val="bg2"/>
              </a:solidFill>
              <a:ln w="9525">
                <a:solidFill>
                  <a:schemeClr val="bg2"/>
                </a:solidFill>
                <a:round/>
                <a:headEnd/>
                <a:tailEnd/>
              </a:ln>
            </p:spPr>
            <p:txBody>
              <a:bodyPr/>
              <a:lstStyle/>
              <a:p>
                <a:endParaRPr lang="en-US"/>
              </a:p>
            </p:txBody>
          </p:sp>
          <p:sp>
            <p:nvSpPr>
              <p:cNvPr id="183754" name="Line 950"/>
              <p:cNvSpPr>
                <a:spLocks noChangeShapeType="1"/>
              </p:cNvSpPr>
              <p:nvPr/>
            </p:nvSpPr>
            <p:spPr bwMode="auto">
              <a:xfrm flipV="1">
                <a:off x="1473" y="3032"/>
                <a:ext cx="766" cy="25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79" name="Group 951"/>
            <p:cNvGrpSpPr>
              <a:grpSpLocks/>
            </p:cNvGrpSpPr>
            <p:nvPr/>
          </p:nvGrpSpPr>
          <p:grpSpPr bwMode="auto">
            <a:xfrm>
              <a:off x="1497" y="1765"/>
              <a:ext cx="878" cy="290"/>
              <a:chOff x="1497" y="1765"/>
              <a:chExt cx="878" cy="290"/>
            </a:xfrm>
          </p:grpSpPr>
          <p:sp>
            <p:nvSpPr>
              <p:cNvPr id="183751" name="Freeform 952"/>
              <p:cNvSpPr>
                <a:spLocks/>
              </p:cNvSpPr>
              <p:nvPr/>
            </p:nvSpPr>
            <p:spPr bwMode="auto">
              <a:xfrm>
                <a:off x="2239" y="1765"/>
                <a:ext cx="136" cy="72"/>
              </a:xfrm>
              <a:custGeom>
                <a:avLst/>
                <a:gdLst>
                  <a:gd name="T0" fmla="*/ 136 w 136"/>
                  <a:gd name="T1" fmla="*/ 0 h 72"/>
                  <a:gd name="T2" fmla="*/ 24 w 136"/>
                  <a:gd name="T3" fmla="*/ 72 h 72"/>
                  <a:gd name="T4" fmla="*/ 8 w 136"/>
                  <a:gd name="T5" fmla="*/ 40 h 72"/>
                  <a:gd name="T6" fmla="*/ 0 w 136"/>
                  <a:gd name="T7" fmla="*/ 8 h 72"/>
                  <a:gd name="T8" fmla="*/ 136 w 136"/>
                  <a:gd name="T9" fmla="*/ 0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0"/>
                    </a:moveTo>
                    <a:lnTo>
                      <a:pt x="24" y="72"/>
                    </a:lnTo>
                    <a:lnTo>
                      <a:pt x="8" y="40"/>
                    </a:lnTo>
                    <a:lnTo>
                      <a:pt x="0" y="8"/>
                    </a:lnTo>
                    <a:lnTo>
                      <a:pt x="136" y="0"/>
                    </a:lnTo>
                    <a:close/>
                  </a:path>
                </a:pathLst>
              </a:custGeom>
              <a:solidFill>
                <a:schemeClr val="bg2"/>
              </a:solidFill>
              <a:ln w="9525">
                <a:solidFill>
                  <a:schemeClr val="bg2"/>
                </a:solidFill>
                <a:round/>
                <a:headEnd/>
                <a:tailEnd/>
              </a:ln>
            </p:spPr>
            <p:txBody>
              <a:bodyPr/>
              <a:lstStyle/>
              <a:p>
                <a:endParaRPr lang="en-US"/>
              </a:p>
            </p:txBody>
          </p:sp>
          <p:sp>
            <p:nvSpPr>
              <p:cNvPr id="183752" name="Line 953"/>
              <p:cNvSpPr>
                <a:spLocks noChangeShapeType="1"/>
              </p:cNvSpPr>
              <p:nvPr/>
            </p:nvSpPr>
            <p:spPr bwMode="auto">
              <a:xfrm flipV="1">
                <a:off x="1497" y="1803"/>
                <a:ext cx="758" cy="25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80" name="Group 954"/>
            <p:cNvGrpSpPr>
              <a:grpSpLocks/>
            </p:cNvGrpSpPr>
            <p:nvPr/>
          </p:nvGrpSpPr>
          <p:grpSpPr bwMode="auto">
            <a:xfrm>
              <a:off x="1938" y="1765"/>
              <a:ext cx="892" cy="1507"/>
              <a:chOff x="1938" y="1765"/>
              <a:chExt cx="892" cy="1507"/>
            </a:xfrm>
          </p:grpSpPr>
          <p:sp>
            <p:nvSpPr>
              <p:cNvPr id="183749" name="Freeform 955"/>
              <p:cNvSpPr>
                <a:spLocks/>
              </p:cNvSpPr>
              <p:nvPr/>
            </p:nvSpPr>
            <p:spPr bwMode="auto">
              <a:xfrm>
                <a:off x="2726" y="3145"/>
                <a:ext cx="104" cy="127"/>
              </a:xfrm>
              <a:custGeom>
                <a:avLst/>
                <a:gdLst>
                  <a:gd name="T0" fmla="*/ 104 w 104"/>
                  <a:gd name="T1" fmla="*/ 127 h 127"/>
                  <a:gd name="T2" fmla="*/ 0 w 104"/>
                  <a:gd name="T3" fmla="*/ 32 h 127"/>
                  <a:gd name="T4" fmla="*/ 32 w 104"/>
                  <a:gd name="T5" fmla="*/ 16 h 127"/>
                  <a:gd name="T6" fmla="*/ 64 w 104"/>
                  <a:gd name="T7" fmla="*/ 0 h 127"/>
                  <a:gd name="T8" fmla="*/ 104 w 104"/>
                  <a:gd name="T9" fmla="*/ 127 h 127"/>
                  <a:gd name="T10" fmla="*/ 0 60000 65536"/>
                  <a:gd name="T11" fmla="*/ 0 60000 65536"/>
                  <a:gd name="T12" fmla="*/ 0 60000 65536"/>
                  <a:gd name="T13" fmla="*/ 0 60000 65536"/>
                  <a:gd name="T14" fmla="*/ 0 60000 65536"/>
                  <a:gd name="T15" fmla="*/ 0 w 104"/>
                  <a:gd name="T16" fmla="*/ 0 h 127"/>
                  <a:gd name="T17" fmla="*/ 104 w 104"/>
                  <a:gd name="T18" fmla="*/ 127 h 127"/>
                </a:gdLst>
                <a:ahLst/>
                <a:cxnLst>
                  <a:cxn ang="T10">
                    <a:pos x="T0" y="T1"/>
                  </a:cxn>
                  <a:cxn ang="T11">
                    <a:pos x="T2" y="T3"/>
                  </a:cxn>
                  <a:cxn ang="T12">
                    <a:pos x="T4" y="T5"/>
                  </a:cxn>
                  <a:cxn ang="T13">
                    <a:pos x="T6" y="T7"/>
                  </a:cxn>
                  <a:cxn ang="T14">
                    <a:pos x="T8" y="T9"/>
                  </a:cxn>
                </a:cxnLst>
                <a:rect l="T15" t="T16" r="T17" b="T18"/>
                <a:pathLst>
                  <a:path w="104" h="127">
                    <a:moveTo>
                      <a:pt x="104" y="127"/>
                    </a:moveTo>
                    <a:lnTo>
                      <a:pt x="0" y="32"/>
                    </a:lnTo>
                    <a:lnTo>
                      <a:pt x="32" y="16"/>
                    </a:lnTo>
                    <a:lnTo>
                      <a:pt x="64" y="0"/>
                    </a:lnTo>
                    <a:lnTo>
                      <a:pt x="104" y="127"/>
                    </a:lnTo>
                    <a:close/>
                  </a:path>
                </a:pathLst>
              </a:custGeom>
              <a:solidFill>
                <a:schemeClr val="bg2"/>
              </a:solidFill>
              <a:ln w="9525">
                <a:solidFill>
                  <a:schemeClr val="bg2"/>
                </a:solidFill>
                <a:round/>
                <a:headEnd/>
                <a:tailEnd/>
              </a:ln>
            </p:spPr>
            <p:txBody>
              <a:bodyPr/>
              <a:lstStyle/>
              <a:p>
                <a:endParaRPr lang="en-US"/>
              </a:p>
            </p:txBody>
          </p:sp>
          <p:sp>
            <p:nvSpPr>
              <p:cNvPr id="183750" name="Line 956"/>
              <p:cNvSpPr>
                <a:spLocks noChangeShapeType="1"/>
              </p:cNvSpPr>
              <p:nvPr/>
            </p:nvSpPr>
            <p:spPr bwMode="auto">
              <a:xfrm>
                <a:off x="1938" y="1765"/>
                <a:ext cx="823" cy="140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81" name="Group 957"/>
            <p:cNvGrpSpPr>
              <a:grpSpLocks/>
            </p:cNvGrpSpPr>
            <p:nvPr/>
          </p:nvGrpSpPr>
          <p:grpSpPr bwMode="auto">
            <a:xfrm>
              <a:off x="1482" y="1781"/>
              <a:ext cx="438" cy="263"/>
              <a:chOff x="1482" y="1781"/>
              <a:chExt cx="438" cy="263"/>
            </a:xfrm>
          </p:grpSpPr>
          <p:sp>
            <p:nvSpPr>
              <p:cNvPr id="183744" name="Freeform 958"/>
              <p:cNvSpPr>
                <a:spLocks/>
              </p:cNvSpPr>
              <p:nvPr/>
            </p:nvSpPr>
            <p:spPr bwMode="auto">
              <a:xfrm>
                <a:off x="1808" y="1964"/>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83745" name="Line 959"/>
              <p:cNvSpPr>
                <a:spLocks noChangeShapeType="1"/>
              </p:cNvSpPr>
              <p:nvPr/>
            </p:nvSpPr>
            <p:spPr bwMode="auto">
              <a:xfrm>
                <a:off x="1482" y="1781"/>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46" name="Line 960"/>
              <p:cNvSpPr>
                <a:spLocks noChangeShapeType="1"/>
              </p:cNvSpPr>
              <p:nvPr/>
            </p:nvSpPr>
            <p:spPr bwMode="auto">
              <a:xfrm>
                <a:off x="1577" y="183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47" name="Line 961"/>
              <p:cNvSpPr>
                <a:spLocks noChangeShapeType="1"/>
              </p:cNvSpPr>
              <p:nvPr/>
            </p:nvSpPr>
            <p:spPr bwMode="auto">
              <a:xfrm>
                <a:off x="1672" y="1892"/>
                <a:ext cx="72"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48" name="Line 962"/>
              <p:cNvSpPr>
                <a:spLocks noChangeShapeType="1"/>
              </p:cNvSpPr>
              <p:nvPr/>
            </p:nvSpPr>
            <p:spPr bwMode="auto">
              <a:xfrm>
                <a:off x="1768" y="1956"/>
                <a:ext cx="56"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82" name="Group 963"/>
            <p:cNvGrpSpPr>
              <a:grpSpLocks/>
            </p:cNvGrpSpPr>
            <p:nvPr/>
          </p:nvGrpSpPr>
          <p:grpSpPr bwMode="auto">
            <a:xfrm>
              <a:off x="1481" y="1789"/>
              <a:ext cx="455" cy="550"/>
              <a:chOff x="1481" y="1789"/>
              <a:chExt cx="455" cy="550"/>
            </a:xfrm>
          </p:grpSpPr>
          <p:sp>
            <p:nvSpPr>
              <p:cNvPr id="183737" name="Freeform 964"/>
              <p:cNvSpPr>
                <a:spLocks/>
              </p:cNvSpPr>
              <p:nvPr/>
            </p:nvSpPr>
            <p:spPr bwMode="auto">
              <a:xfrm>
                <a:off x="1840" y="2235"/>
                <a:ext cx="96" cy="104"/>
              </a:xfrm>
              <a:custGeom>
                <a:avLst/>
                <a:gdLst>
                  <a:gd name="T0" fmla="*/ 96 w 96"/>
                  <a:gd name="T1" fmla="*/ 104 h 104"/>
                  <a:gd name="T2" fmla="*/ 0 w 96"/>
                  <a:gd name="T3" fmla="*/ 32 h 104"/>
                  <a:gd name="T4" fmla="*/ 24 w 96"/>
                  <a:gd name="T5" fmla="*/ 16 h 104"/>
                  <a:gd name="T6" fmla="*/ 48 w 96"/>
                  <a:gd name="T7" fmla="*/ 0 h 104"/>
                  <a:gd name="T8" fmla="*/ 96 w 96"/>
                  <a:gd name="T9" fmla="*/ 104 h 104"/>
                  <a:gd name="T10" fmla="*/ 0 60000 65536"/>
                  <a:gd name="T11" fmla="*/ 0 60000 65536"/>
                  <a:gd name="T12" fmla="*/ 0 60000 65536"/>
                  <a:gd name="T13" fmla="*/ 0 60000 65536"/>
                  <a:gd name="T14" fmla="*/ 0 60000 65536"/>
                  <a:gd name="T15" fmla="*/ 0 w 96"/>
                  <a:gd name="T16" fmla="*/ 0 h 104"/>
                  <a:gd name="T17" fmla="*/ 96 w 96"/>
                  <a:gd name="T18" fmla="*/ 104 h 104"/>
                </a:gdLst>
                <a:ahLst/>
                <a:cxnLst>
                  <a:cxn ang="T10">
                    <a:pos x="T0" y="T1"/>
                  </a:cxn>
                  <a:cxn ang="T11">
                    <a:pos x="T2" y="T3"/>
                  </a:cxn>
                  <a:cxn ang="T12">
                    <a:pos x="T4" y="T5"/>
                  </a:cxn>
                  <a:cxn ang="T13">
                    <a:pos x="T6" y="T7"/>
                  </a:cxn>
                  <a:cxn ang="T14">
                    <a:pos x="T8" y="T9"/>
                  </a:cxn>
                </a:cxnLst>
                <a:rect l="T15" t="T16" r="T17" b="T18"/>
                <a:pathLst>
                  <a:path w="96" h="104">
                    <a:moveTo>
                      <a:pt x="96" y="104"/>
                    </a:moveTo>
                    <a:lnTo>
                      <a:pt x="0" y="32"/>
                    </a:lnTo>
                    <a:lnTo>
                      <a:pt x="24" y="16"/>
                    </a:lnTo>
                    <a:lnTo>
                      <a:pt x="48" y="0"/>
                    </a:lnTo>
                    <a:lnTo>
                      <a:pt x="96" y="104"/>
                    </a:lnTo>
                    <a:close/>
                  </a:path>
                </a:pathLst>
              </a:custGeom>
              <a:solidFill>
                <a:schemeClr val="bg2"/>
              </a:solidFill>
              <a:ln w="9525">
                <a:solidFill>
                  <a:schemeClr val="bg2"/>
                </a:solidFill>
                <a:round/>
                <a:headEnd/>
                <a:tailEnd/>
              </a:ln>
            </p:spPr>
            <p:txBody>
              <a:bodyPr/>
              <a:lstStyle/>
              <a:p>
                <a:endParaRPr lang="en-US"/>
              </a:p>
            </p:txBody>
          </p:sp>
          <p:sp>
            <p:nvSpPr>
              <p:cNvPr id="183738" name="Line 965"/>
              <p:cNvSpPr>
                <a:spLocks noChangeShapeType="1"/>
              </p:cNvSpPr>
              <p:nvPr/>
            </p:nvSpPr>
            <p:spPr bwMode="auto">
              <a:xfrm>
                <a:off x="1481" y="1789"/>
                <a:ext cx="55" cy="6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39" name="Line 966"/>
              <p:cNvSpPr>
                <a:spLocks noChangeShapeType="1"/>
              </p:cNvSpPr>
              <p:nvPr/>
            </p:nvSpPr>
            <p:spPr bwMode="auto">
              <a:xfrm>
                <a:off x="1552" y="1876"/>
                <a:ext cx="56" cy="6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40" name="Line 967"/>
              <p:cNvSpPr>
                <a:spLocks noChangeShapeType="1"/>
              </p:cNvSpPr>
              <p:nvPr/>
            </p:nvSpPr>
            <p:spPr bwMode="auto">
              <a:xfrm>
                <a:off x="1624" y="1964"/>
                <a:ext cx="56" cy="6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41" name="Line 968"/>
              <p:cNvSpPr>
                <a:spLocks noChangeShapeType="1"/>
              </p:cNvSpPr>
              <p:nvPr/>
            </p:nvSpPr>
            <p:spPr bwMode="auto">
              <a:xfrm>
                <a:off x="1696" y="2044"/>
                <a:ext cx="56" cy="7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42" name="Line 969"/>
              <p:cNvSpPr>
                <a:spLocks noChangeShapeType="1"/>
              </p:cNvSpPr>
              <p:nvPr/>
            </p:nvSpPr>
            <p:spPr bwMode="auto">
              <a:xfrm>
                <a:off x="1768" y="2132"/>
                <a:ext cx="56"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43" name="Line 970"/>
              <p:cNvSpPr>
                <a:spLocks noChangeShapeType="1"/>
              </p:cNvSpPr>
              <p:nvPr/>
            </p:nvSpPr>
            <p:spPr bwMode="auto">
              <a:xfrm>
                <a:off x="1840" y="2219"/>
                <a:ext cx="24"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83" name="Group 971"/>
            <p:cNvGrpSpPr>
              <a:grpSpLocks/>
            </p:cNvGrpSpPr>
            <p:nvPr/>
          </p:nvGrpSpPr>
          <p:grpSpPr bwMode="auto">
            <a:xfrm>
              <a:off x="1489" y="2084"/>
              <a:ext cx="439" cy="574"/>
              <a:chOff x="1489" y="2084"/>
              <a:chExt cx="439" cy="574"/>
            </a:xfrm>
          </p:grpSpPr>
          <p:sp>
            <p:nvSpPr>
              <p:cNvPr id="183730" name="Freeform 972"/>
              <p:cNvSpPr>
                <a:spLocks/>
              </p:cNvSpPr>
              <p:nvPr/>
            </p:nvSpPr>
            <p:spPr bwMode="auto">
              <a:xfrm>
                <a:off x="1840" y="2554"/>
                <a:ext cx="88" cy="104"/>
              </a:xfrm>
              <a:custGeom>
                <a:avLst/>
                <a:gdLst>
                  <a:gd name="T0" fmla="*/ 88 w 88"/>
                  <a:gd name="T1" fmla="*/ 104 h 104"/>
                  <a:gd name="T2" fmla="*/ 0 w 88"/>
                  <a:gd name="T3" fmla="*/ 32 h 104"/>
                  <a:gd name="T4" fmla="*/ 16 w 88"/>
                  <a:gd name="T5" fmla="*/ 16 h 104"/>
                  <a:gd name="T6" fmla="*/ 40 w 88"/>
                  <a:gd name="T7" fmla="*/ 0 h 104"/>
                  <a:gd name="T8" fmla="*/ 88 w 88"/>
                  <a:gd name="T9" fmla="*/ 104 h 104"/>
                  <a:gd name="T10" fmla="*/ 0 60000 65536"/>
                  <a:gd name="T11" fmla="*/ 0 60000 65536"/>
                  <a:gd name="T12" fmla="*/ 0 60000 65536"/>
                  <a:gd name="T13" fmla="*/ 0 60000 65536"/>
                  <a:gd name="T14" fmla="*/ 0 60000 65536"/>
                  <a:gd name="T15" fmla="*/ 0 w 88"/>
                  <a:gd name="T16" fmla="*/ 0 h 104"/>
                  <a:gd name="T17" fmla="*/ 88 w 88"/>
                  <a:gd name="T18" fmla="*/ 104 h 104"/>
                </a:gdLst>
                <a:ahLst/>
                <a:cxnLst>
                  <a:cxn ang="T10">
                    <a:pos x="T0" y="T1"/>
                  </a:cxn>
                  <a:cxn ang="T11">
                    <a:pos x="T2" y="T3"/>
                  </a:cxn>
                  <a:cxn ang="T12">
                    <a:pos x="T4" y="T5"/>
                  </a:cxn>
                  <a:cxn ang="T13">
                    <a:pos x="T6" y="T7"/>
                  </a:cxn>
                  <a:cxn ang="T14">
                    <a:pos x="T8" y="T9"/>
                  </a:cxn>
                </a:cxnLst>
                <a:rect l="T15" t="T16" r="T17" b="T18"/>
                <a:pathLst>
                  <a:path w="88" h="104">
                    <a:moveTo>
                      <a:pt x="88" y="104"/>
                    </a:moveTo>
                    <a:lnTo>
                      <a:pt x="0" y="32"/>
                    </a:lnTo>
                    <a:lnTo>
                      <a:pt x="16" y="16"/>
                    </a:lnTo>
                    <a:lnTo>
                      <a:pt x="40" y="0"/>
                    </a:lnTo>
                    <a:lnTo>
                      <a:pt x="88" y="104"/>
                    </a:lnTo>
                    <a:close/>
                  </a:path>
                </a:pathLst>
              </a:custGeom>
              <a:solidFill>
                <a:schemeClr val="bg2"/>
              </a:solidFill>
              <a:ln w="9525">
                <a:solidFill>
                  <a:schemeClr val="bg2"/>
                </a:solidFill>
                <a:round/>
                <a:headEnd/>
                <a:tailEnd/>
              </a:ln>
            </p:spPr>
            <p:txBody>
              <a:bodyPr/>
              <a:lstStyle/>
              <a:p>
                <a:endParaRPr lang="en-US"/>
              </a:p>
            </p:txBody>
          </p:sp>
          <p:sp>
            <p:nvSpPr>
              <p:cNvPr id="183731" name="Line 973"/>
              <p:cNvSpPr>
                <a:spLocks noChangeShapeType="1"/>
              </p:cNvSpPr>
              <p:nvPr/>
            </p:nvSpPr>
            <p:spPr bwMode="auto">
              <a:xfrm>
                <a:off x="1489" y="2084"/>
                <a:ext cx="55"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32" name="Line 974"/>
              <p:cNvSpPr>
                <a:spLocks noChangeShapeType="1"/>
              </p:cNvSpPr>
              <p:nvPr/>
            </p:nvSpPr>
            <p:spPr bwMode="auto">
              <a:xfrm>
                <a:off x="1553" y="2172"/>
                <a:ext cx="55"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33" name="Line 975"/>
              <p:cNvSpPr>
                <a:spLocks noChangeShapeType="1"/>
              </p:cNvSpPr>
              <p:nvPr/>
            </p:nvSpPr>
            <p:spPr bwMode="auto">
              <a:xfrm>
                <a:off x="1624" y="2259"/>
                <a:ext cx="56"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34" name="Line 976"/>
              <p:cNvSpPr>
                <a:spLocks noChangeShapeType="1"/>
              </p:cNvSpPr>
              <p:nvPr/>
            </p:nvSpPr>
            <p:spPr bwMode="auto">
              <a:xfrm>
                <a:off x="1688" y="2347"/>
                <a:ext cx="56" cy="7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35" name="Line 977"/>
              <p:cNvSpPr>
                <a:spLocks noChangeShapeType="1"/>
              </p:cNvSpPr>
              <p:nvPr/>
            </p:nvSpPr>
            <p:spPr bwMode="auto">
              <a:xfrm>
                <a:off x="1760" y="2443"/>
                <a:ext cx="56" cy="63"/>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36" name="Line 978"/>
              <p:cNvSpPr>
                <a:spLocks noChangeShapeType="1"/>
              </p:cNvSpPr>
              <p:nvPr/>
            </p:nvSpPr>
            <p:spPr bwMode="auto">
              <a:xfrm>
                <a:off x="1824" y="2531"/>
                <a:ext cx="32"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84" name="Group 979"/>
            <p:cNvGrpSpPr>
              <a:grpSpLocks/>
            </p:cNvGrpSpPr>
            <p:nvPr/>
          </p:nvGrpSpPr>
          <p:grpSpPr bwMode="auto">
            <a:xfrm>
              <a:off x="1481" y="2084"/>
              <a:ext cx="447" cy="574"/>
              <a:chOff x="1481" y="2084"/>
              <a:chExt cx="447" cy="574"/>
            </a:xfrm>
          </p:grpSpPr>
          <p:sp>
            <p:nvSpPr>
              <p:cNvPr id="183723" name="Freeform 980"/>
              <p:cNvSpPr>
                <a:spLocks/>
              </p:cNvSpPr>
              <p:nvPr/>
            </p:nvSpPr>
            <p:spPr bwMode="auto">
              <a:xfrm>
                <a:off x="1840" y="2084"/>
                <a:ext cx="88" cy="104"/>
              </a:xfrm>
              <a:custGeom>
                <a:avLst/>
                <a:gdLst>
                  <a:gd name="T0" fmla="*/ 88 w 88"/>
                  <a:gd name="T1" fmla="*/ 0 h 104"/>
                  <a:gd name="T2" fmla="*/ 40 w 88"/>
                  <a:gd name="T3" fmla="*/ 104 h 104"/>
                  <a:gd name="T4" fmla="*/ 16 w 88"/>
                  <a:gd name="T5" fmla="*/ 88 h 104"/>
                  <a:gd name="T6" fmla="*/ 0 w 88"/>
                  <a:gd name="T7" fmla="*/ 72 h 104"/>
                  <a:gd name="T8" fmla="*/ 88 w 88"/>
                  <a:gd name="T9" fmla="*/ 0 h 104"/>
                  <a:gd name="T10" fmla="*/ 0 60000 65536"/>
                  <a:gd name="T11" fmla="*/ 0 60000 65536"/>
                  <a:gd name="T12" fmla="*/ 0 60000 65536"/>
                  <a:gd name="T13" fmla="*/ 0 60000 65536"/>
                  <a:gd name="T14" fmla="*/ 0 60000 65536"/>
                  <a:gd name="T15" fmla="*/ 0 w 88"/>
                  <a:gd name="T16" fmla="*/ 0 h 104"/>
                  <a:gd name="T17" fmla="*/ 88 w 88"/>
                  <a:gd name="T18" fmla="*/ 104 h 104"/>
                </a:gdLst>
                <a:ahLst/>
                <a:cxnLst>
                  <a:cxn ang="T10">
                    <a:pos x="T0" y="T1"/>
                  </a:cxn>
                  <a:cxn ang="T11">
                    <a:pos x="T2" y="T3"/>
                  </a:cxn>
                  <a:cxn ang="T12">
                    <a:pos x="T4" y="T5"/>
                  </a:cxn>
                  <a:cxn ang="T13">
                    <a:pos x="T6" y="T7"/>
                  </a:cxn>
                  <a:cxn ang="T14">
                    <a:pos x="T8" y="T9"/>
                  </a:cxn>
                </a:cxnLst>
                <a:rect l="T15" t="T16" r="T17" b="T18"/>
                <a:pathLst>
                  <a:path w="88" h="104">
                    <a:moveTo>
                      <a:pt x="88" y="0"/>
                    </a:moveTo>
                    <a:lnTo>
                      <a:pt x="40" y="104"/>
                    </a:lnTo>
                    <a:lnTo>
                      <a:pt x="16" y="88"/>
                    </a:lnTo>
                    <a:lnTo>
                      <a:pt x="0" y="72"/>
                    </a:lnTo>
                    <a:lnTo>
                      <a:pt x="88" y="0"/>
                    </a:lnTo>
                    <a:close/>
                  </a:path>
                </a:pathLst>
              </a:custGeom>
              <a:solidFill>
                <a:schemeClr val="bg2"/>
              </a:solidFill>
              <a:ln w="9525">
                <a:solidFill>
                  <a:schemeClr val="bg2"/>
                </a:solidFill>
                <a:round/>
                <a:headEnd/>
                <a:tailEnd/>
              </a:ln>
            </p:spPr>
            <p:txBody>
              <a:bodyPr/>
              <a:lstStyle/>
              <a:p>
                <a:endParaRPr lang="en-US"/>
              </a:p>
            </p:txBody>
          </p:sp>
          <p:sp>
            <p:nvSpPr>
              <p:cNvPr id="183724" name="Line 981"/>
              <p:cNvSpPr>
                <a:spLocks noChangeShapeType="1"/>
              </p:cNvSpPr>
              <p:nvPr/>
            </p:nvSpPr>
            <p:spPr bwMode="auto">
              <a:xfrm flipV="1">
                <a:off x="1481" y="2588"/>
                <a:ext cx="55"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25" name="Line 982"/>
              <p:cNvSpPr>
                <a:spLocks noChangeShapeType="1"/>
              </p:cNvSpPr>
              <p:nvPr/>
            </p:nvSpPr>
            <p:spPr bwMode="auto">
              <a:xfrm flipV="1">
                <a:off x="1553" y="2500"/>
                <a:ext cx="47"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26" name="Line 983"/>
              <p:cNvSpPr>
                <a:spLocks noChangeShapeType="1"/>
              </p:cNvSpPr>
              <p:nvPr/>
            </p:nvSpPr>
            <p:spPr bwMode="auto">
              <a:xfrm flipV="1">
                <a:off x="1616" y="2412"/>
                <a:ext cx="56"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27" name="Line 984"/>
              <p:cNvSpPr>
                <a:spLocks noChangeShapeType="1"/>
              </p:cNvSpPr>
              <p:nvPr/>
            </p:nvSpPr>
            <p:spPr bwMode="auto">
              <a:xfrm flipV="1">
                <a:off x="1688" y="2323"/>
                <a:ext cx="56" cy="7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28" name="Line 985"/>
              <p:cNvSpPr>
                <a:spLocks noChangeShapeType="1"/>
              </p:cNvSpPr>
              <p:nvPr/>
            </p:nvSpPr>
            <p:spPr bwMode="auto">
              <a:xfrm flipV="1">
                <a:off x="1752" y="2236"/>
                <a:ext cx="56"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29" name="Line 986"/>
              <p:cNvSpPr>
                <a:spLocks noChangeShapeType="1"/>
              </p:cNvSpPr>
              <p:nvPr/>
            </p:nvSpPr>
            <p:spPr bwMode="auto">
              <a:xfrm flipV="1">
                <a:off x="1824" y="2172"/>
                <a:ext cx="32"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85" name="Group 987"/>
            <p:cNvGrpSpPr>
              <a:grpSpLocks/>
            </p:cNvGrpSpPr>
            <p:nvPr/>
          </p:nvGrpSpPr>
          <p:grpSpPr bwMode="auto">
            <a:xfrm>
              <a:off x="1944" y="2076"/>
              <a:ext cx="447" cy="263"/>
              <a:chOff x="1944" y="2076"/>
              <a:chExt cx="447" cy="263"/>
            </a:xfrm>
          </p:grpSpPr>
          <p:sp>
            <p:nvSpPr>
              <p:cNvPr id="183718" name="Freeform 988"/>
              <p:cNvSpPr>
                <a:spLocks/>
              </p:cNvSpPr>
              <p:nvPr/>
            </p:nvSpPr>
            <p:spPr bwMode="auto">
              <a:xfrm>
                <a:off x="2279" y="2076"/>
                <a:ext cx="112" cy="80"/>
              </a:xfrm>
              <a:custGeom>
                <a:avLst/>
                <a:gdLst>
                  <a:gd name="T0" fmla="*/ 112 w 112"/>
                  <a:gd name="T1" fmla="*/ 0 h 80"/>
                  <a:gd name="T2" fmla="*/ 32 w 112"/>
                  <a:gd name="T3" fmla="*/ 80 h 80"/>
                  <a:gd name="T4" fmla="*/ 16 w 112"/>
                  <a:gd name="T5" fmla="*/ 56 h 80"/>
                  <a:gd name="T6" fmla="*/ 0 w 112"/>
                  <a:gd name="T7" fmla="*/ 32 h 80"/>
                  <a:gd name="T8" fmla="*/ 112 w 112"/>
                  <a:gd name="T9" fmla="*/ 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0"/>
                    </a:moveTo>
                    <a:lnTo>
                      <a:pt x="32" y="80"/>
                    </a:lnTo>
                    <a:lnTo>
                      <a:pt x="16" y="56"/>
                    </a:lnTo>
                    <a:lnTo>
                      <a:pt x="0" y="32"/>
                    </a:lnTo>
                    <a:lnTo>
                      <a:pt x="112" y="0"/>
                    </a:lnTo>
                    <a:close/>
                  </a:path>
                </a:pathLst>
              </a:custGeom>
              <a:solidFill>
                <a:schemeClr val="bg2"/>
              </a:solidFill>
              <a:ln w="9525">
                <a:solidFill>
                  <a:schemeClr val="bg2"/>
                </a:solidFill>
                <a:round/>
                <a:headEnd/>
                <a:tailEnd/>
              </a:ln>
            </p:spPr>
            <p:txBody>
              <a:bodyPr/>
              <a:lstStyle/>
              <a:p>
                <a:endParaRPr lang="en-US"/>
              </a:p>
            </p:txBody>
          </p:sp>
          <p:sp>
            <p:nvSpPr>
              <p:cNvPr id="183719" name="Line 989"/>
              <p:cNvSpPr>
                <a:spLocks noChangeShapeType="1"/>
              </p:cNvSpPr>
              <p:nvPr/>
            </p:nvSpPr>
            <p:spPr bwMode="auto">
              <a:xfrm flipV="1">
                <a:off x="1944" y="2292"/>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20" name="Line 990"/>
              <p:cNvSpPr>
                <a:spLocks noChangeShapeType="1"/>
              </p:cNvSpPr>
              <p:nvPr/>
            </p:nvSpPr>
            <p:spPr bwMode="auto">
              <a:xfrm flipV="1">
                <a:off x="2040" y="2236"/>
                <a:ext cx="79"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21" name="Line 991"/>
              <p:cNvSpPr>
                <a:spLocks noChangeShapeType="1"/>
              </p:cNvSpPr>
              <p:nvPr/>
            </p:nvSpPr>
            <p:spPr bwMode="auto">
              <a:xfrm flipV="1">
                <a:off x="2136" y="2180"/>
                <a:ext cx="79"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22" name="Line 992"/>
              <p:cNvSpPr>
                <a:spLocks noChangeShapeType="1"/>
              </p:cNvSpPr>
              <p:nvPr/>
            </p:nvSpPr>
            <p:spPr bwMode="auto">
              <a:xfrm flipV="1">
                <a:off x="2231" y="2133"/>
                <a:ext cx="64"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86" name="Group 993"/>
            <p:cNvGrpSpPr>
              <a:grpSpLocks/>
            </p:cNvGrpSpPr>
            <p:nvPr/>
          </p:nvGrpSpPr>
          <p:grpSpPr bwMode="auto">
            <a:xfrm>
              <a:off x="1944" y="1781"/>
              <a:ext cx="431" cy="263"/>
              <a:chOff x="1944" y="1781"/>
              <a:chExt cx="431" cy="263"/>
            </a:xfrm>
          </p:grpSpPr>
          <p:sp>
            <p:nvSpPr>
              <p:cNvPr id="183713" name="Freeform 994"/>
              <p:cNvSpPr>
                <a:spLocks/>
              </p:cNvSpPr>
              <p:nvPr/>
            </p:nvSpPr>
            <p:spPr bwMode="auto">
              <a:xfrm>
                <a:off x="2263" y="1781"/>
                <a:ext cx="112" cy="80"/>
              </a:xfrm>
              <a:custGeom>
                <a:avLst/>
                <a:gdLst>
                  <a:gd name="T0" fmla="*/ 112 w 112"/>
                  <a:gd name="T1" fmla="*/ 0 h 80"/>
                  <a:gd name="T2" fmla="*/ 32 w 112"/>
                  <a:gd name="T3" fmla="*/ 80 h 80"/>
                  <a:gd name="T4" fmla="*/ 16 w 112"/>
                  <a:gd name="T5" fmla="*/ 56 h 80"/>
                  <a:gd name="T6" fmla="*/ 0 w 112"/>
                  <a:gd name="T7" fmla="*/ 32 h 80"/>
                  <a:gd name="T8" fmla="*/ 112 w 112"/>
                  <a:gd name="T9" fmla="*/ 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0"/>
                    </a:moveTo>
                    <a:lnTo>
                      <a:pt x="32" y="80"/>
                    </a:lnTo>
                    <a:lnTo>
                      <a:pt x="16" y="56"/>
                    </a:lnTo>
                    <a:lnTo>
                      <a:pt x="0" y="32"/>
                    </a:lnTo>
                    <a:lnTo>
                      <a:pt x="112" y="0"/>
                    </a:lnTo>
                    <a:close/>
                  </a:path>
                </a:pathLst>
              </a:custGeom>
              <a:solidFill>
                <a:schemeClr val="bg2"/>
              </a:solidFill>
              <a:ln w="9525">
                <a:solidFill>
                  <a:schemeClr val="bg2"/>
                </a:solidFill>
                <a:round/>
                <a:headEnd/>
                <a:tailEnd/>
              </a:ln>
            </p:spPr>
            <p:txBody>
              <a:bodyPr/>
              <a:lstStyle/>
              <a:p>
                <a:endParaRPr lang="en-US"/>
              </a:p>
            </p:txBody>
          </p:sp>
          <p:sp>
            <p:nvSpPr>
              <p:cNvPr id="183714" name="Line 995"/>
              <p:cNvSpPr>
                <a:spLocks noChangeShapeType="1"/>
              </p:cNvSpPr>
              <p:nvPr/>
            </p:nvSpPr>
            <p:spPr bwMode="auto">
              <a:xfrm flipV="1">
                <a:off x="1944" y="199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15" name="Line 996"/>
              <p:cNvSpPr>
                <a:spLocks noChangeShapeType="1"/>
              </p:cNvSpPr>
              <p:nvPr/>
            </p:nvSpPr>
            <p:spPr bwMode="auto">
              <a:xfrm flipV="1">
                <a:off x="2040" y="194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16" name="Line 997"/>
              <p:cNvSpPr>
                <a:spLocks noChangeShapeType="1"/>
              </p:cNvSpPr>
              <p:nvPr/>
            </p:nvSpPr>
            <p:spPr bwMode="auto">
              <a:xfrm flipV="1">
                <a:off x="2136" y="1885"/>
                <a:ext cx="71"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17" name="Line 998"/>
              <p:cNvSpPr>
                <a:spLocks noChangeShapeType="1"/>
              </p:cNvSpPr>
              <p:nvPr/>
            </p:nvSpPr>
            <p:spPr bwMode="auto">
              <a:xfrm flipV="1">
                <a:off x="2232" y="1837"/>
                <a:ext cx="47"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87" name="Group 999"/>
            <p:cNvGrpSpPr>
              <a:grpSpLocks/>
            </p:cNvGrpSpPr>
            <p:nvPr/>
          </p:nvGrpSpPr>
          <p:grpSpPr bwMode="auto">
            <a:xfrm>
              <a:off x="2415" y="1781"/>
              <a:ext cx="423" cy="271"/>
              <a:chOff x="2415" y="1781"/>
              <a:chExt cx="423" cy="271"/>
            </a:xfrm>
          </p:grpSpPr>
          <p:sp>
            <p:nvSpPr>
              <p:cNvPr id="183708" name="Freeform 1000"/>
              <p:cNvSpPr>
                <a:spLocks/>
              </p:cNvSpPr>
              <p:nvPr/>
            </p:nvSpPr>
            <p:spPr bwMode="auto">
              <a:xfrm>
                <a:off x="2726" y="1781"/>
                <a:ext cx="112" cy="87"/>
              </a:xfrm>
              <a:custGeom>
                <a:avLst/>
                <a:gdLst>
                  <a:gd name="T0" fmla="*/ 112 w 112"/>
                  <a:gd name="T1" fmla="*/ 0 h 87"/>
                  <a:gd name="T2" fmla="*/ 32 w 112"/>
                  <a:gd name="T3" fmla="*/ 87 h 87"/>
                  <a:gd name="T4" fmla="*/ 16 w 112"/>
                  <a:gd name="T5" fmla="*/ 64 h 87"/>
                  <a:gd name="T6" fmla="*/ 0 w 112"/>
                  <a:gd name="T7" fmla="*/ 40 h 87"/>
                  <a:gd name="T8" fmla="*/ 112 w 112"/>
                  <a:gd name="T9" fmla="*/ 0 h 87"/>
                  <a:gd name="T10" fmla="*/ 0 60000 65536"/>
                  <a:gd name="T11" fmla="*/ 0 60000 65536"/>
                  <a:gd name="T12" fmla="*/ 0 60000 65536"/>
                  <a:gd name="T13" fmla="*/ 0 60000 65536"/>
                  <a:gd name="T14" fmla="*/ 0 60000 65536"/>
                  <a:gd name="T15" fmla="*/ 0 w 112"/>
                  <a:gd name="T16" fmla="*/ 0 h 87"/>
                  <a:gd name="T17" fmla="*/ 112 w 112"/>
                  <a:gd name="T18" fmla="*/ 87 h 87"/>
                </a:gdLst>
                <a:ahLst/>
                <a:cxnLst>
                  <a:cxn ang="T10">
                    <a:pos x="T0" y="T1"/>
                  </a:cxn>
                  <a:cxn ang="T11">
                    <a:pos x="T2" y="T3"/>
                  </a:cxn>
                  <a:cxn ang="T12">
                    <a:pos x="T4" y="T5"/>
                  </a:cxn>
                  <a:cxn ang="T13">
                    <a:pos x="T6" y="T7"/>
                  </a:cxn>
                  <a:cxn ang="T14">
                    <a:pos x="T8" y="T9"/>
                  </a:cxn>
                </a:cxnLst>
                <a:rect l="T15" t="T16" r="T17" b="T18"/>
                <a:pathLst>
                  <a:path w="112" h="87">
                    <a:moveTo>
                      <a:pt x="112" y="0"/>
                    </a:moveTo>
                    <a:lnTo>
                      <a:pt x="32" y="87"/>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709" name="Line 1001"/>
              <p:cNvSpPr>
                <a:spLocks noChangeShapeType="1"/>
              </p:cNvSpPr>
              <p:nvPr/>
            </p:nvSpPr>
            <p:spPr bwMode="auto">
              <a:xfrm flipV="1">
                <a:off x="2415" y="2004"/>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10" name="Line 1002"/>
              <p:cNvSpPr>
                <a:spLocks noChangeShapeType="1"/>
              </p:cNvSpPr>
              <p:nvPr/>
            </p:nvSpPr>
            <p:spPr bwMode="auto">
              <a:xfrm flipV="1">
                <a:off x="2511" y="1949"/>
                <a:ext cx="71"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11" name="Line 1003"/>
              <p:cNvSpPr>
                <a:spLocks noChangeShapeType="1"/>
              </p:cNvSpPr>
              <p:nvPr/>
            </p:nvSpPr>
            <p:spPr bwMode="auto">
              <a:xfrm flipV="1">
                <a:off x="2607" y="1885"/>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12" name="Line 1004"/>
              <p:cNvSpPr>
                <a:spLocks noChangeShapeType="1"/>
              </p:cNvSpPr>
              <p:nvPr/>
            </p:nvSpPr>
            <p:spPr bwMode="auto">
              <a:xfrm flipV="1">
                <a:off x="2696" y="1846"/>
                <a:ext cx="46" cy="2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88" name="Group 1005"/>
            <p:cNvGrpSpPr>
              <a:grpSpLocks/>
            </p:cNvGrpSpPr>
            <p:nvPr/>
          </p:nvGrpSpPr>
          <p:grpSpPr bwMode="auto">
            <a:xfrm>
              <a:off x="2886" y="1773"/>
              <a:ext cx="415" cy="271"/>
              <a:chOff x="2886" y="1773"/>
              <a:chExt cx="415" cy="271"/>
            </a:xfrm>
          </p:grpSpPr>
          <p:sp>
            <p:nvSpPr>
              <p:cNvPr id="183703" name="Freeform 1006"/>
              <p:cNvSpPr>
                <a:spLocks/>
              </p:cNvSpPr>
              <p:nvPr/>
            </p:nvSpPr>
            <p:spPr bwMode="auto">
              <a:xfrm>
                <a:off x="3189" y="1773"/>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704" name="Line 1007"/>
              <p:cNvSpPr>
                <a:spLocks noChangeShapeType="1"/>
              </p:cNvSpPr>
              <p:nvPr/>
            </p:nvSpPr>
            <p:spPr bwMode="auto">
              <a:xfrm flipV="1">
                <a:off x="2886" y="1996"/>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05" name="Line 1008"/>
              <p:cNvSpPr>
                <a:spLocks noChangeShapeType="1"/>
              </p:cNvSpPr>
              <p:nvPr/>
            </p:nvSpPr>
            <p:spPr bwMode="auto">
              <a:xfrm flipV="1">
                <a:off x="2982" y="1933"/>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06" name="Line 1009"/>
              <p:cNvSpPr>
                <a:spLocks noChangeShapeType="1"/>
              </p:cNvSpPr>
              <p:nvPr/>
            </p:nvSpPr>
            <p:spPr bwMode="auto">
              <a:xfrm flipV="1">
                <a:off x="3070" y="1877"/>
                <a:ext cx="79"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07" name="Line 1010"/>
              <p:cNvSpPr>
                <a:spLocks noChangeShapeType="1"/>
              </p:cNvSpPr>
              <p:nvPr/>
            </p:nvSpPr>
            <p:spPr bwMode="auto">
              <a:xfrm flipV="1">
                <a:off x="3165" y="1838"/>
                <a:ext cx="40" cy="23"/>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89" name="Group 1011"/>
            <p:cNvGrpSpPr>
              <a:grpSpLocks/>
            </p:cNvGrpSpPr>
            <p:nvPr/>
          </p:nvGrpSpPr>
          <p:grpSpPr bwMode="auto">
            <a:xfrm>
              <a:off x="3325" y="1773"/>
              <a:ext cx="423" cy="271"/>
              <a:chOff x="3325" y="1773"/>
              <a:chExt cx="423" cy="271"/>
            </a:xfrm>
          </p:grpSpPr>
          <p:sp>
            <p:nvSpPr>
              <p:cNvPr id="183698" name="Freeform 1012"/>
              <p:cNvSpPr>
                <a:spLocks/>
              </p:cNvSpPr>
              <p:nvPr/>
            </p:nvSpPr>
            <p:spPr bwMode="auto">
              <a:xfrm>
                <a:off x="3636" y="1773"/>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699" name="Line 1013"/>
              <p:cNvSpPr>
                <a:spLocks noChangeShapeType="1"/>
              </p:cNvSpPr>
              <p:nvPr/>
            </p:nvSpPr>
            <p:spPr bwMode="auto">
              <a:xfrm flipV="1">
                <a:off x="3325" y="1996"/>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00" name="Line 1014"/>
              <p:cNvSpPr>
                <a:spLocks noChangeShapeType="1"/>
              </p:cNvSpPr>
              <p:nvPr/>
            </p:nvSpPr>
            <p:spPr bwMode="auto">
              <a:xfrm flipV="1">
                <a:off x="3421" y="1940"/>
                <a:ext cx="72" cy="4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01" name="Line 1015"/>
              <p:cNvSpPr>
                <a:spLocks noChangeShapeType="1"/>
              </p:cNvSpPr>
              <p:nvPr/>
            </p:nvSpPr>
            <p:spPr bwMode="auto">
              <a:xfrm flipV="1">
                <a:off x="3517" y="187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02" name="Line 1016"/>
              <p:cNvSpPr>
                <a:spLocks noChangeShapeType="1"/>
              </p:cNvSpPr>
              <p:nvPr/>
            </p:nvSpPr>
            <p:spPr bwMode="auto">
              <a:xfrm flipV="1">
                <a:off x="3604" y="1838"/>
                <a:ext cx="48" cy="23"/>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90" name="Group 1017"/>
            <p:cNvGrpSpPr>
              <a:grpSpLocks/>
            </p:cNvGrpSpPr>
            <p:nvPr/>
          </p:nvGrpSpPr>
          <p:grpSpPr bwMode="auto">
            <a:xfrm>
              <a:off x="2878" y="2379"/>
              <a:ext cx="407" cy="287"/>
              <a:chOff x="2878" y="2379"/>
              <a:chExt cx="407" cy="287"/>
            </a:xfrm>
          </p:grpSpPr>
          <p:sp>
            <p:nvSpPr>
              <p:cNvPr id="183693" name="Freeform 1018"/>
              <p:cNvSpPr>
                <a:spLocks/>
              </p:cNvSpPr>
              <p:nvPr/>
            </p:nvSpPr>
            <p:spPr bwMode="auto">
              <a:xfrm>
                <a:off x="3173" y="2379"/>
                <a:ext cx="112" cy="88"/>
              </a:xfrm>
              <a:custGeom>
                <a:avLst/>
                <a:gdLst>
                  <a:gd name="T0" fmla="*/ 112 w 112"/>
                  <a:gd name="T1" fmla="*/ 0 h 88"/>
                  <a:gd name="T2" fmla="*/ 40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40"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694" name="Line 1019"/>
              <p:cNvSpPr>
                <a:spLocks noChangeShapeType="1"/>
              </p:cNvSpPr>
              <p:nvPr/>
            </p:nvSpPr>
            <p:spPr bwMode="auto">
              <a:xfrm flipV="1">
                <a:off x="2878" y="2618"/>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95" name="Line 1020"/>
              <p:cNvSpPr>
                <a:spLocks noChangeShapeType="1"/>
              </p:cNvSpPr>
              <p:nvPr/>
            </p:nvSpPr>
            <p:spPr bwMode="auto">
              <a:xfrm flipV="1">
                <a:off x="2967" y="2556"/>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96" name="Line 1021"/>
              <p:cNvSpPr>
                <a:spLocks noChangeShapeType="1"/>
              </p:cNvSpPr>
              <p:nvPr/>
            </p:nvSpPr>
            <p:spPr bwMode="auto">
              <a:xfrm flipV="1">
                <a:off x="3062" y="249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97" name="Line 1022"/>
              <p:cNvSpPr>
                <a:spLocks noChangeShapeType="1"/>
              </p:cNvSpPr>
              <p:nvPr/>
            </p:nvSpPr>
            <p:spPr bwMode="auto">
              <a:xfrm flipV="1">
                <a:off x="3149" y="2443"/>
                <a:ext cx="40"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91" name="Group 1023"/>
            <p:cNvGrpSpPr>
              <a:grpSpLocks/>
            </p:cNvGrpSpPr>
            <p:nvPr/>
          </p:nvGrpSpPr>
          <p:grpSpPr bwMode="auto">
            <a:xfrm>
              <a:off x="2878" y="2076"/>
              <a:ext cx="415" cy="279"/>
              <a:chOff x="2878" y="2076"/>
              <a:chExt cx="415" cy="279"/>
            </a:xfrm>
          </p:grpSpPr>
          <p:sp>
            <p:nvSpPr>
              <p:cNvPr id="183688" name="Freeform 1024"/>
              <p:cNvSpPr>
                <a:spLocks/>
              </p:cNvSpPr>
              <p:nvPr/>
            </p:nvSpPr>
            <p:spPr bwMode="auto">
              <a:xfrm>
                <a:off x="3181" y="2076"/>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689" name="Line 1025"/>
              <p:cNvSpPr>
                <a:spLocks noChangeShapeType="1"/>
              </p:cNvSpPr>
              <p:nvPr/>
            </p:nvSpPr>
            <p:spPr bwMode="auto">
              <a:xfrm flipV="1">
                <a:off x="2878" y="2307"/>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90" name="Line 1026"/>
              <p:cNvSpPr>
                <a:spLocks noChangeShapeType="1"/>
              </p:cNvSpPr>
              <p:nvPr/>
            </p:nvSpPr>
            <p:spPr bwMode="auto">
              <a:xfrm flipV="1">
                <a:off x="2975" y="2245"/>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91" name="Line 1027"/>
              <p:cNvSpPr>
                <a:spLocks noChangeShapeType="1"/>
              </p:cNvSpPr>
              <p:nvPr/>
            </p:nvSpPr>
            <p:spPr bwMode="auto">
              <a:xfrm flipV="1">
                <a:off x="3062" y="2180"/>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92" name="Line 1028"/>
              <p:cNvSpPr>
                <a:spLocks noChangeShapeType="1"/>
              </p:cNvSpPr>
              <p:nvPr/>
            </p:nvSpPr>
            <p:spPr bwMode="auto">
              <a:xfrm flipV="1">
                <a:off x="3157" y="2141"/>
                <a:ext cx="40"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92" name="Group 1029"/>
            <p:cNvGrpSpPr>
              <a:grpSpLocks/>
            </p:cNvGrpSpPr>
            <p:nvPr/>
          </p:nvGrpSpPr>
          <p:grpSpPr bwMode="auto">
            <a:xfrm>
              <a:off x="2415" y="2068"/>
              <a:ext cx="431" cy="279"/>
              <a:chOff x="2415" y="2068"/>
              <a:chExt cx="431" cy="279"/>
            </a:xfrm>
          </p:grpSpPr>
          <p:sp>
            <p:nvSpPr>
              <p:cNvPr id="183683" name="Freeform 1030"/>
              <p:cNvSpPr>
                <a:spLocks/>
              </p:cNvSpPr>
              <p:nvPr/>
            </p:nvSpPr>
            <p:spPr bwMode="auto">
              <a:xfrm>
                <a:off x="2734" y="2068"/>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684" name="Line 1031"/>
              <p:cNvSpPr>
                <a:spLocks noChangeShapeType="1"/>
              </p:cNvSpPr>
              <p:nvPr/>
            </p:nvSpPr>
            <p:spPr bwMode="auto">
              <a:xfrm flipV="1">
                <a:off x="2415" y="2299"/>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85" name="Line 1032"/>
              <p:cNvSpPr>
                <a:spLocks noChangeShapeType="1"/>
              </p:cNvSpPr>
              <p:nvPr/>
            </p:nvSpPr>
            <p:spPr bwMode="auto">
              <a:xfrm flipV="1">
                <a:off x="2512" y="2237"/>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86" name="Line 1033"/>
              <p:cNvSpPr>
                <a:spLocks noChangeShapeType="1"/>
              </p:cNvSpPr>
              <p:nvPr/>
            </p:nvSpPr>
            <p:spPr bwMode="auto">
              <a:xfrm flipV="1">
                <a:off x="2599" y="2180"/>
                <a:ext cx="79"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87" name="Line 1034"/>
              <p:cNvSpPr>
                <a:spLocks noChangeShapeType="1"/>
              </p:cNvSpPr>
              <p:nvPr/>
            </p:nvSpPr>
            <p:spPr bwMode="auto">
              <a:xfrm flipV="1">
                <a:off x="2694" y="2132"/>
                <a:ext cx="56"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93" name="Group 1035"/>
            <p:cNvGrpSpPr>
              <a:grpSpLocks/>
            </p:cNvGrpSpPr>
            <p:nvPr/>
          </p:nvGrpSpPr>
          <p:grpSpPr bwMode="auto">
            <a:xfrm>
              <a:off x="2399" y="2387"/>
              <a:ext cx="439" cy="582"/>
              <a:chOff x="2399" y="2387"/>
              <a:chExt cx="439" cy="582"/>
            </a:xfrm>
          </p:grpSpPr>
          <p:sp>
            <p:nvSpPr>
              <p:cNvPr id="183676" name="Freeform 1036"/>
              <p:cNvSpPr>
                <a:spLocks/>
              </p:cNvSpPr>
              <p:nvPr/>
            </p:nvSpPr>
            <p:spPr bwMode="auto">
              <a:xfrm>
                <a:off x="2750" y="2387"/>
                <a:ext cx="88" cy="104"/>
              </a:xfrm>
              <a:custGeom>
                <a:avLst/>
                <a:gdLst>
                  <a:gd name="T0" fmla="*/ 88 w 88"/>
                  <a:gd name="T1" fmla="*/ 0 h 104"/>
                  <a:gd name="T2" fmla="*/ 40 w 88"/>
                  <a:gd name="T3" fmla="*/ 104 h 104"/>
                  <a:gd name="T4" fmla="*/ 24 w 88"/>
                  <a:gd name="T5" fmla="*/ 88 h 104"/>
                  <a:gd name="T6" fmla="*/ 0 w 88"/>
                  <a:gd name="T7" fmla="*/ 72 h 104"/>
                  <a:gd name="T8" fmla="*/ 88 w 88"/>
                  <a:gd name="T9" fmla="*/ 0 h 104"/>
                  <a:gd name="T10" fmla="*/ 0 60000 65536"/>
                  <a:gd name="T11" fmla="*/ 0 60000 65536"/>
                  <a:gd name="T12" fmla="*/ 0 60000 65536"/>
                  <a:gd name="T13" fmla="*/ 0 60000 65536"/>
                  <a:gd name="T14" fmla="*/ 0 60000 65536"/>
                  <a:gd name="T15" fmla="*/ 0 w 88"/>
                  <a:gd name="T16" fmla="*/ 0 h 104"/>
                  <a:gd name="T17" fmla="*/ 88 w 88"/>
                  <a:gd name="T18" fmla="*/ 104 h 104"/>
                </a:gdLst>
                <a:ahLst/>
                <a:cxnLst>
                  <a:cxn ang="T10">
                    <a:pos x="T0" y="T1"/>
                  </a:cxn>
                  <a:cxn ang="T11">
                    <a:pos x="T2" y="T3"/>
                  </a:cxn>
                  <a:cxn ang="T12">
                    <a:pos x="T4" y="T5"/>
                  </a:cxn>
                  <a:cxn ang="T13">
                    <a:pos x="T6" y="T7"/>
                  </a:cxn>
                  <a:cxn ang="T14">
                    <a:pos x="T8" y="T9"/>
                  </a:cxn>
                </a:cxnLst>
                <a:rect l="T15" t="T16" r="T17" b="T18"/>
                <a:pathLst>
                  <a:path w="88" h="104">
                    <a:moveTo>
                      <a:pt x="88" y="0"/>
                    </a:moveTo>
                    <a:lnTo>
                      <a:pt x="40" y="104"/>
                    </a:lnTo>
                    <a:lnTo>
                      <a:pt x="24" y="88"/>
                    </a:lnTo>
                    <a:lnTo>
                      <a:pt x="0" y="72"/>
                    </a:lnTo>
                    <a:lnTo>
                      <a:pt x="88" y="0"/>
                    </a:lnTo>
                    <a:close/>
                  </a:path>
                </a:pathLst>
              </a:custGeom>
              <a:solidFill>
                <a:schemeClr val="bg2"/>
              </a:solidFill>
              <a:ln w="9525">
                <a:solidFill>
                  <a:schemeClr val="bg2"/>
                </a:solidFill>
                <a:round/>
                <a:headEnd/>
                <a:tailEnd/>
              </a:ln>
            </p:spPr>
            <p:txBody>
              <a:bodyPr/>
              <a:lstStyle/>
              <a:p>
                <a:endParaRPr lang="en-US"/>
              </a:p>
            </p:txBody>
          </p:sp>
          <p:sp>
            <p:nvSpPr>
              <p:cNvPr id="183677" name="Line 1037"/>
              <p:cNvSpPr>
                <a:spLocks noChangeShapeType="1"/>
              </p:cNvSpPr>
              <p:nvPr/>
            </p:nvSpPr>
            <p:spPr bwMode="auto">
              <a:xfrm flipV="1">
                <a:off x="2399" y="2898"/>
                <a:ext cx="56"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78" name="Line 1038"/>
              <p:cNvSpPr>
                <a:spLocks noChangeShapeType="1"/>
              </p:cNvSpPr>
              <p:nvPr/>
            </p:nvSpPr>
            <p:spPr bwMode="auto">
              <a:xfrm flipV="1">
                <a:off x="2463" y="2811"/>
                <a:ext cx="55"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79" name="Line 1039"/>
              <p:cNvSpPr>
                <a:spLocks noChangeShapeType="1"/>
              </p:cNvSpPr>
              <p:nvPr/>
            </p:nvSpPr>
            <p:spPr bwMode="auto">
              <a:xfrm flipV="1">
                <a:off x="2535" y="2724"/>
                <a:ext cx="47"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80" name="Line 1040"/>
              <p:cNvSpPr>
                <a:spLocks noChangeShapeType="1"/>
              </p:cNvSpPr>
              <p:nvPr/>
            </p:nvSpPr>
            <p:spPr bwMode="auto">
              <a:xfrm flipV="1">
                <a:off x="2598" y="2634"/>
                <a:ext cx="56" cy="6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81" name="Line 1041"/>
              <p:cNvSpPr>
                <a:spLocks noChangeShapeType="1"/>
              </p:cNvSpPr>
              <p:nvPr/>
            </p:nvSpPr>
            <p:spPr bwMode="auto">
              <a:xfrm flipV="1">
                <a:off x="2670" y="2539"/>
                <a:ext cx="48"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82" name="Line 1042"/>
              <p:cNvSpPr>
                <a:spLocks noChangeShapeType="1"/>
              </p:cNvSpPr>
              <p:nvPr/>
            </p:nvSpPr>
            <p:spPr bwMode="auto">
              <a:xfrm flipV="1">
                <a:off x="2734" y="2476"/>
                <a:ext cx="40"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94" name="Group 1043"/>
            <p:cNvGrpSpPr>
              <a:grpSpLocks/>
            </p:cNvGrpSpPr>
            <p:nvPr/>
          </p:nvGrpSpPr>
          <p:grpSpPr bwMode="auto">
            <a:xfrm>
              <a:off x="1498" y="3296"/>
              <a:ext cx="406" cy="287"/>
              <a:chOff x="1498" y="3296"/>
              <a:chExt cx="406" cy="287"/>
            </a:xfrm>
          </p:grpSpPr>
          <p:sp>
            <p:nvSpPr>
              <p:cNvPr id="183671" name="Freeform 1044"/>
              <p:cNvSpPr>
                <a:spLocks/>
              </p:cNvSpPr>
              <p:nvPr/>
            </p:nvSpPr>
            <p:spPr bwMode="auto">
              <a:xfrm>
                <a:off x="1792" y="3296"/>
                <a:ext cx="112" cy="88"/>
              </a:xfrm>
              <a:custGeom>
                <a:avLst/>
                <a:gdLst>
                  <a:gd name="T0" fmla="*/ 112 w 112"/>
                  <a:gd name="T1" fmla="*/ 0 h 88"/>
                  <a:gd name="T2" fmla="*/ 40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40"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672" name="Line 1045"/>
              <p:cNvSpPr>
                <a:spLocks noChangeShapeType="1"/>
              </p:cNvSpPr>
              <p:nvPr/>
            </p:nvSpPr>
            <p:spPr bwMode="auto">
              <a:xfrm flipV="1">
                <a:off x="1498" y="3537"/>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73" name="Line 1046"/>
              <p:cNvSpPr>
                <a:spLocks noChangeShapeType="1"/>
              </p:cNvSpPr>
              <p:nvPr/>
            </p:nvSpPr>
            <p:spPr bwMode="auto">
              <a:xfrm flipV="1">
                <a:off x="1584" y="3473"/>
                <a:ext cx="72"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74" name="Line 1047"/>
              <p:cNvSpPr>
                <a:spLocks noChangeShapeType="1"/>
              </p:cNvSpPr>
              <p:nvPr/>
            </p:nvSpPr>
            <p:spPr bwMode="auto">
              <a:xfrm flipV="1">
                <a:off x="1680" y="3408"/>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75" name="Line 1048"/>
              <p:cNvSpPr>
                <a:spLocks noChangeShapeType="1"/>
              </p:cNvSpPr>
              <p:nvPr/>
            </p:nvSpPr>
            <p:spPr bwMode="auto">
              <a:xfrm flipV="1">
                <a:off x="1768" y="3360"/>
                <a:ext cx="40"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95" name="Group 1049"/>
            <p:cNvGrpSpPr>
              <a:grpSpLocks/>
            </p:cNvGrpSpPr>
            <p:nvPr/>
          </p:nvGrpSpPr>
          <p:grpSpPr bwMode="auto">
            <a:xfrm>
              <a:off x="1489" y="2690"/>
              <a:ext cx="423" cy="279"/>
              <a:chOff x="1489" y="2690"/>
              <a:chExt cx="423" cy="279"/>
            </a:xfrm>
          </p:grpSpPr>
          <p:sp>
            <p:nvSpPr>
              <p:cNvPr id="183666" name="Freeform 1050"/>
              <p:cNvSpPr>
                <a:spLocks/>
              </p:cNvSpPr>
              <p:nvPr/>
            </p:nvSpPr>
            <p:spPr bwMode="auto">
              <a:xfrm>
                <a:off x="1800" y="2690"/>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667" name="Line 1051"/>
              <p:cNvSpPr>
                <a:spLocks noChangeShapeType="1"/>
              </p:cNvSpPr>
              <p:nvPr/>
            </p:nvSpPr>
            <p:spPr bwMode="auto">
              <a:xfrm flipV="1">
                <a:off x="1489" y="2922"/>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68" name="Line 1052"/>
              <p:cNvSpPr>
                <a:spLocks noChangeShapeType="1"/>
              </p:cNvSpPr>
              <p:nvPr/>
            </p:nvSpPr>
            <p:spPr bwMode="auto">
              <a:xfrm flipV="1">
                <a:off x="1585" y="2858"/>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69" name="Line 1053"/>
              <p:cNvSpPr>
                <a:spLocks noChangeShapeType="1"/>
              </p:cNvSpPr>
              <p:nvPr/>
            </p:nvSpPr>
            <p:spPr bwMode="auto">
              <a:xfrm flipV="1">
                <a:off x="1672" y="2803"/>
                <a:ext cx="80"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70" name="Line 1054"/>
              <p:cNvSpPr>
                <a:spLocks noChangeShapeType="1"/>
              </p:cNvSpPr>
              <p:nvPr/>
            </p:nvSpPr>
            <p:spPr bwMode="auto">
              <a:xfrm flipV="1">
                <a:off x="1768" y="2754"/>
                <a:ext cx="48"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96" name="Group 1055"/>
            <p:cNvGrpSpPr>
              <a:grpSpLocks/>
            </p:cNvGrpSpPr>
            <p:nvPr/>
          </p:nvGrpSpPr>
          <p:grpSpPr bwMode="auto">
            <a:xfrm>
              <a:off x="1490" y="2993"/>
              <a:ext cx="414" cy="271"/>
              <a:chOff x="1490" y="2993"/>
              <a:chExt cx="414" cy="271"/>
            </a:xfrm>
          </p:grpSpPr>
          <p:sp>
            <p:nvSpPr>
              <p:cNvPr id="183661" name="Freeform 1056"/>
              <p:cNvSpPr>
                <a:spLocks/>
              </p:cNvSpPr>
              <p:nvPr/>
            </p:nvSpPr>
            <p:spPr bwMode="auto">
              <a:xfrm>
                <a:off x="1792" y="2993"/>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662" name="Line 1057"/>
              <p:cNvSpPr>
                <a:spLocks noChangeShapeType="1"/>
              </p:cNvSpPr>
              <p:nvPr/>
            </p:nvSpPr>
            <p:spPr bwMode="auto">
              <a:xfrm flipV="1">
                <a:off x="1490" y="3218"/>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63" name="Line 1058"/>
              <p:cNvSpPr>
                <a:spLocks noChangeShapeType="1"/>
              </p:cNvSpPr>
              <p:nvPr/>
            </p:nvSpPr>
            <p:spPr bwMode="auto">
              <a:xfrm flipV="1">
                <a:off x="1584" y="3154"/>
                <a:ext cx="72"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64" name="Line 1059"/>
              <p:cNvSpPr>
                <a:spLocks noChangeShapeType="1"/>
              </p:cNvSpPr>
              <p:nvPr/>
            </p:nvSpPr>
            <p:spPr bwMode="auto">
              <a:xfrm flipV="1">
                <a:off x="1672" y="3097"/>
                <a:ext cx="80"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65" name="Line 1060"/>
              <p:cNvSpPr>
                <a:spLocks noChangeShapeType="1"/>
              </p:cNvSpPr>
              <p:nvPr/>
            </p:nvSpPr>
            <p:spPr bwMode="auto">
              <a:xfrm flipV="1">
                <a:off x="1768" y="3057"/>
                <a:ext cx="40" cy="2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97" name="Group 1061"/>
            <p:cNvGrpSpPr>
              <a:grpSpLocks/>
            </p:cNvGrpSpPr>
            <p:nvPr/>
          </p:nvGrpSpPr>
          <p:grpSpPr bwMode="auto">
            <a:xfrm>
              <a:off x="1936" y="2993"/>
              <a:ext cx="439" cy="582"/>
              <a:chOff x="1936" y="2993"/>
              <a:chExt cx="439" cy="582"/>
            </a:xfrm>
          </p:grpSpPr>
          <p:sp>
            <p:nvSpPr>
              <p:cNvPr id="183654" name="Freeform 1062"/>
              <p:cNvSpPr>
                <a:spLocks/>
              </p:cNvSpPr>
              <p:nvPr/>
            </p:nvSpPr>
            <p:spPr bwMode="auto">
              <a:xfrm>
                <a:off x="2287" y="3472"/>
                <a:ext cx="88" cy="103"/>
              </a:xfrm>
              <a:custGeom>
                <a:avLst/>
                <a:gdLst>
                  <a:gd name="T0" fmla="*/ 88 w 88"/>
                  <a:gd name="T1" fmla="*/ 103 h 103"/>
                  <a:gd name="T2" fmla="*/ 0 w 88"/>
                  <a:gd name="T3" fmla="*/ 32 h 103"/>
                  <a:gd name="T4" fmla="*/ 24 w 88"/>
                  <a:gd name="T5" fmla="*/ 16 h 103"/>
                  <a:gd name="T6" fmla="*/ 40 w 88"/>
                  <a:gd name="T7" fmla="*/ 0 h 103"/>
                  <a:gd name="T8" fmla="*/ 88 w 88"/>
                  <a:gd name="T9" fmla="*/ 103 h 103"/>
                  <a:gd name="T10" fmla="*/ 0 60000 65536"/>
                  <a:gd name="T11" fmla="*/ 0 60000 65536"/>
                  <a:gd name="T12" fmla="*/ 0 60000 65536"/>
                  <a:gd name="T13" fmla="*/ 0 60000 65536"/>
                  <a:gd name="T14" fmla="*/ 0 60000 65536"/>
                  <a:gd name="T15" fmla="*/ 0 w 88"/>
                  <a:gd name="T16" fmla="*/ 0 h 103"/>
                  <a:gd name="T17" fmla="*/ 88 w 88"/>
                  <a:gd name="T18" fmla="*/ 103 h 103"/>
                </a:gdLst>
                <a:ahLst/>
                <a:cxnLst>
                  <a:cxn ang="T10">
                    <a:pos x="T0" y="T1"/>
                  </a:cxn>
                  <a:cxn ang="T11">
                    <a:pos x="T2" y="T3"/>
                  </a:cxn>
                  <a:cxn ang="T12">
                    <a:pos x="T4" y="T5"/>
                  </a:cxn>
                  <a:cxn ang="T13">
                    <a:pos x="T6" y="T7"/>
                  </a:cxn>
                  <a:cxn ang="T14">
                    <a:pos x="T8" y="T9"/>
                  </a:cxn>
                </a:cxnLst>
                <a:rect l="T15" t="T16" r="T17" b="T18"/>
                <a:pathLst>
                  <a:path w="88" h="103">
                    <a:moveTo>
                      <a:pt x="88" y="103"/>
                    </a:moveTo>
                    <a:lnTo>
                      <a:pt x="0" y="32"/>
                    </a:lnTo>
                    <a:lnTo>
                      <a:pt x="24" y="16"/>
                    </a:lnTo>
                    <a:lnTo>
                      <a:pt x="40" y="0"/>
                    </a:lnTo>
                    <a:lnTo>
                      <a:pt x="88" y="103"/>
                    </a:lnTo>
                    <a:close/>
                  </a:path>
                </a:pathLst>
              </a:custGeom>
              <a:solidFill>
                <a:schemeClr val="bg2"/>
              </a:solidFill>
              <a:ln w="9525">
                <a:solidFill>
                  <a:schemeClr val="bg2"/>
                </a:solidFill>
                <a:round/>
                <a:headEnd/>
                <a:tailEnd/>
              </a:ln>
            </p:spPr>
            <p:txBody>
              <a:bodyPr/>
              <a:lstStyle/>
              <a:p>
                <a:endParaRPr lang="en-US"/>
              </a:p>
            </p:txBody>
          </p:sp>
          <p:sp>
            <p:nvSpPr>
              <p:cNvPr id="183655" name="Line 1063"/>
              <p:cNvSpPr>
                <a:spLocks noChangeShapeType="1"/>
              </p:cNvSpPr>
              <p:nvPr/>
            </p:nvSpPr>
            <p:spPr bwMode="auto">
              <a:xfrm>
                <a:off x="1936" y="2993"/>
                <a:ext cx="56" cy="7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56" name="Line 1064"/>
              <p:cNvSpPr>
                <a:spLocks noChangeShapeType="1"/>
              </p:cNvSpPr>
              <p:nvPr/>
            </p:nvSpPr>
            <p:spPr bwMode="auto">
              <a:xfrm>
                <a:off x="2000" y="3081"/>
                <a:ext cx="55"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57" name="Line 1065"/>
              <p:cNvSpPr>
                <a:spLocks noChangeShapeType="1"/>
              </p:cNvSpPr>
              <p:nvPr/>
            </p:nvSpPr>
            <p:spPr bwMode="auto">
              <a:xfrm>
                <a:off x="2071" y="3169"/>
                <a:ext cx="48"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58" name="Line 1066"/>
              <p:cNvSpPr>
                <a:spLocks noChangeShapeType="1"/>
              </p:cNvSpPr>
              <p:nvPr/>
            </p:nvSpPr>
            <p:spPr bwMode="auto">
              <a:xfrm>
                <a:off x="2135" y="3264"/>
                <a:ext cx="56" cy="63"/>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59" name="Line 1067"/>
              <p:cNvSpPr>
                <a:spLocks noChangeShapeType="1"/>
              </p:cNvSpPr>
              <p:nvPr/>
            </p:nvSpPr>
            <p:spPr bwMode="auto">
              <a:xfrm>
                <a:off x="2207" y="3352"/>
                <a:ext cx="48" cy="7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60" name="Line 1068"/>
              <p:cNvSpPr>
                <a:spLocks noChangeShapeType="1"/>
              </p:cNvSpPr>
              <p:nvPr/>
            </p:nvSpPr>
            <p:spPr bwMode="auto">
              <a:xfrm>
                <a:off x="2271" y="3440"/>
                <a:ext cx="40"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98" name="Group 1069"/>
            <p:cNvGrpSpPr>
              <a:grpSpLocks/>
            </p:cNvGrpSpPr>
            <p:nvPr/>
          </p:nvGrpSpPr>
          <p:grpSpPr bwMode="auto">
            <a:xfrm>
              <a:off x="1944" y="2690"/>
              <a:ext cx="447" cy="279"/>
              <a:chOff x="1944" y="2690"/>
              <a:chExt cx="447" cy="279"/>
            </a:xfrm>
          </p:grpSpPr>
          <p:sp>
            <p:nvSpPr>
              <p:cNvPr id="183649" name="Freeform 1070"/>
              <p:cNvSpPr>
                <a:spLocks/>
              </p:cNvSpPr>
              <p:nvPr/>
            </p:nvSpPr>
            <p:spPr bwMode="auto">
              <a:xfrm>
                <a:off x="2279" y="2889"/>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83650" name="Line 1071"/>
              <p:cNvSpPr>
                <a:spLocks noChangeShapeType="1"/>
              </p:cNvSpPr>
              <p:nvPr/>
            </p:nvSpPr>
            <p:spPr bwMode="auto">
              <a:xfrm>
                <a:off x="1944" y="2690"/>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51" name="Line 1072"/>
              <p:cNvSpPr>
                <a:spLocks noChangeShapeType="1"/>
              </p:cNvSpPr>
              <p:nvPr/>
            </p:nvSpPr>
            <p:spPr bwMode="auto">
              <a:xfrm>
                <a:off x="2040" y="274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52" name="Line 1073"/>
              <p:cNvSpPr>
                <a:spLocks noChangeShapeType="1"/>
              </p:cNvSpPr>
              <p:nvPr/>
            </p:nvSpPr>
            <p:spPr bwMode="auto">
              <a:xfrm>
                <a:off x="2136" y="2810"/>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53" name="Line 1074"/>
              <p:cNvSpPr>
                <a:spLocks noChangeShapeType="1"/>
              </p:cNvSpPr>
              <p:nvPr/>
            </p:nvSpPr>
            <p:spPr bwMode="auto">
              <a:xfrm>
                <a:off x="2232" y="2866"/>
                <a:ext cx="63"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99" name="Group 1075"/>
            <p:cNvGrpSpPr>
              <a:grpSpLocks/>
            </p:cNvGrpSpPr>
            <p:nvPr/>
          </p:nvGrpSpPr>
          <p:grpSpPr bwMode="auto">
            <a:xfrm>
              <a:off x="2407" y="3001"/>
              <a:ext cx="423" cy="271"/>
              <a:chOff x="2407" y="3001"/>
              <a:chExt cx="423" cy="271"/>
            </a:xfrm>
          </p:grpSpPr>
          <p:sp>
            <p:nvSpPr>
              <p:cNvPr id="183644" name="Freeform 1076"/>
              <p:cNvSpPr>
                <a:spLocks/>
              </p:cNvSpPr>
              <p:nvPr/>
            </p:nvSpPr>
            <p:spPr bwMode="auto">
              <a:xfrm>
                <a:off x="2718" y="3185"/>
                <a:ext cx="112" cy="87"/>
              </a:xfrm>
              <a:custGeom>
                <a:avLst/>
                <a:gdLst>
                  <a:gd name="T0" fmla="*/ 112 w 112"/>
                  <a:gd name="T1" fmla="*/ 87 h 87"/>
                  <a:gd name="T2" fmla="*/ 0 w 112"/>
                  <a:gd name="T3" fmla="*/ 47 h 87"/>
                  <a:gd name="T4" fmla="*/ 16 w 112"/>
                  <a:gd name="T5" fmla="*/ 23 h 87"/>
                  <a:gd name="T6" fmla="*/ 32 w 112"/>
                  <a:gd name="T7" fmla="*/ 0 h 87"/>
                  <a:gd name="T8" fmla="*/ 112 w 112"/>
                  <a:gd name="T9" fmla="*/ 87 h 87"/>
                  <a:gd name="T10" fmla="*/ 0 60000 65536"/>
                  <a:gd name="T11" fmla="*/ 0 60000 65536"/>
                  <a:gd name="T12" fmla="*/ 0 60000 65536"/>
                  <a:gd name="T13" fmla="*/ 0 60000 65536"/>
                  <a:gd name="T14" fmla="*/ 0 60000 65536"/>
                  <a:gd name="T15" fmla="*/ 0 w 112"/>
                  <a:gd name="T16" fmla="*/ 0 h 87"/>
                  <a:gd name="T17" fmla="*/ 112 w 112"/>
                  <a:gd name="T18" fmla="*/ 87 h 87"/>
                </a:gdLst>
                <a:ahLst/>
                <a:cxnLst>
                  <a:cxn ang="T10">
                    <a:pos x="T0" y="T1"/>
                  </a:cxn>
                  <a:cxn ang="T11">
                    <a:pos x="T2" y="T3"/>
                  </a:cxn>
                  <a:cxn ang="T12">
                    <a:pos x="T4" y="T5"/>
                  </a:cxn>
                  <a:cxn ang="T13">
                    <a:pos x="T6" y="T7"/>
                  </a:cxn>
                  <a:cxn ang="T14">
                    <a:pos x="T8" y="T9"/>
                  </a:cxn>
                </a:cxnLst>
                <a:rect l="T15" t="T16" r="T17" b="T18"/>
                <a:pathLst>
                  <a:path w="112" h="87">
                    <a:moveTo>
                      <a:pt x="112" y="87"/>
                    </a:moveTo>
                    <a:lnTo>
                      <a:pt x="0" y="47"/>
                    </a:lnTo>
                    <a:lnTo>
                      <a:pt x="16" y="23"/>
                    </a:lnTo>
                    <a:lnTo>
                      <a:pt x="32" y="0"/>
                    </a:lnTo>
                    <a:lnTo>
                      <a:pt x="112" y="87"/>
                    </a:lnTo>
                    <a:close/>
                  </a:path>
                </a:pathLst>
              </a:custGeom>
              <a:solidFill>
                <a:schemeClr val="bg2"/>
              </a:solidFill>
              <a:ln w="9525">
                <a:solidFill>
                  <a:schemeClr val="bg2"/>
                </a:solidFill>
                <a:round/>
                <a:headEnd/>
                <a:tailEnd/>
              </a:ln>
            </p:spPr>
            <p:txBody>
              <a:bodyPr/>
              <a:lstStyle/>
              <a:p>
                <a:endParaRPr lang="en-US"/>
              </a:p>
            </p:txBody>
          </p:sp>
          <p:sp>
            <p:nvSpPr>
              <p:cNvPr id="183645" name="Line 1077"/>
              <p:cNvSpPr>
                <a:spLocks noChangeShapeType="1"/>
              </p:cNvSpPr>
              <p:nvPr/>
            </p:nvSpPr>
            <p:spPr bwMode="auto">
              <a:xfrm>
                <a:off x="2407" y="3001"/>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46" name="Line 1078"/>
              <p:cNvSpPr>
                <a:spLocks noChangeShapeType="1"/>
              </p:cNvSpPr>
              <p:nvPr/>
            </p:nvSpPr>
            <p:spPr bwMode="auto">
              <a:xfrm>
                <a:off x="2503" y="3065"/>
                <a:ext cx="71"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47" name="Line 1079"/>
              <p:cNvSpPr>
                <a:spLocks noChangeShapeType="1"/>
              </p:cNvSpPr>
              <p:nvPr/>
            </p:nvSpPr>
            <p:spPr bwMode="auto">
              <a:xfrm>
                <a:off x="2599" y="312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48" name="Line 1080"/>
              <p:cNvSpPr>
                <a:spLocks noChangeShapeType="1"/>
              </p:cNvSpPr>
              <p:nvPr/>
            </p:nvSpPr>
            <p:spPr bwMode="auto">
              <a:xfrm>
                <a:off x="2688" y="3185"/>
                <a:ext cx="46" cy="2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00" name="Group 1081"/>
            <p:cNvGrpSpPr>
              <a:grpSpLocks/>
            </p:cNvGrpSpPr>
            <p:nvPr/>
          </p:nvGrpSpPr>
          <p:grpSpPr bwMode="auto">
            <a:xfrm>
              <a:off x="2854" y="3296"/>
              <a:ext cx="439" cy="279"/>
              <a:chOff x="2854" y="3296"/>
              <a:chExt cx="439" cy="279"/>
            </a:xfrm>
          </p:grpSpPr>
          <p:sp>
            <p:nvSpPr>
              <p:cNvPr id="183639" name="Freeform 1082"/>
              <p:cNvSpPr>
                <a:spLocks/>
              </p:cNvSpPr>
              <p:nvPr/>
            </p:nvSpPr>
            <p:spPr bwMode="auto">
              <a:xfrm>
                <a:off x="3181" y="3488"/>
                <a:ext cx="112" cy="87"/>
              </a:xfrm>
              <a:custGeom>
                <a:avLst/>
                <a:gdLst>
                  <a:gd name="T0" fmla="*/ 112 w 112"/>
                  <a:gd name="T1" fmla="*/ 87 h 87"/>
                  <a:gd name="T2" fmla="*/ 0 w 112"/>
                  <a:gd name="T3" fmla="*/ 48 h 87"/>
                  <a:gd name="T4" fmla="*/ 16 w 112"/>
                  <a:gd name="T5" fmla="*/ 24 h 87"/>
                  <a:gd name="T6" fmla="*/ 32 w 112"/>
                  <a:gd name="T7" fmla="*/ 0 h 87"/>
                  <a:gd name="T8" fmla="*/ 112 w 112"/>
                  <a:gd name="T9" fmla="*/ 87 h 87"/>
                  <a:gd name="T10" fmla="*/ 0 60000 65536"/>
                  <a:gd name="T11" fmla="*/ 0 60000 65536"/>
                  <a:gd name="T12" fmla="*/ 0 60000 65536"/>
                  <a:gd name="T13" fmla="*/ 0 60000 65536"/>
                  <a:gd name="T14" fmla="*/ 0 60000 65536"/>
                  <a:gd name="T15" fmla="*/ 0 w 112"/>
                  <a:gd name="T16" fmla="*/ 0 h 87"/>
                  <a:gd name="T17" fmla="*/ 112 w 112"/>
                  <a:gd name="T18" fmla="*/ 87 h 87"/>
                </a:gdLst>
                <a:ahLst/>
                <a:cxnLst>
                  <a:cxn ang="T10">
                    <a:pos x="T0" y="T1"/>
                  </a:cxn>
                  <a:cxn ang="T11">
                    <a:pos x="T2" y="T3"/>
                  </a:cxn>
                  <a:cxn ang="T12">
                    <a:pos x="T4" y="T5"/>
                  </a:cxn>
                  <a:cxn ang="T13">
                    <a:pos x="T6" y="T7"/>
                  </a:cxn>
                  <a:cxn ang="T14">
                    <a:pos x="T8" y="T9"/>
                  </a:cxn>
                </a:cxnLst>
                <a:rect l="T15" t="T16" r="T17" b="T18"/>
                <a:pathLst>
                  <a:path w="112" h="87">
                    <a:moveTo>
                      <a:pt x="112" y="87"/>
                    </a:moveTo>
                    <a:lnTo>
                      <a:pt x="0" y="48"/>
                    </a:lnTo>
                    <a:lnTo>
                      <a:pt x="16" y="24"/>
                    </a:lnTo>
                    <a:lnTo>
                      <a:pt x="32" y="0"/>
                    </a:lnTo>
                    <a:lnTo>
                      <a:pt x="112" y="87"/>
                    </a:lnTo>
                    <a:close/>
                  </a:path>
                </a:pathLst>
              </a:custGeom>
              <a:solidFill>
                <a:schemeClr val="bg2"/>
              </a:solidFill>
              <a:ln w="9525">
                <a:solidFill>
                  <a:schemeClr val="bg2"/>
                </a:solidFill>
                <a:round/>
                <a:headEnd/>
                <a:tailEnd/>
              </a:ln>
            </p:spPr>
            <p:txBody>
              <a:bodyPr/>
              <a:lstStyle/>
              <a:p>
                <a:endParaRPr lang="en-US"/>
              </a:p>
            </p:txBody>
          </p:sp>
          <p:sp>
            <p:nvSpPr>
              <p:cNvPr id="183640" name="Line 1083"/>
              <p:cNvSpPr>
                <a:spLocks noChangeShapeType="1"/>
              </p:cNvSpPr>
              <p:nvPr/>
            </p:nvSpPr>
            <p:spPr bwMode="auto">
              <a:xfrm>
                <a:off x="2854" y="3296"/>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41" name="Line 1084"/>
              <p:cNvSpPr>
                <a:spLocks noChangeShapeType="1"/>
              </p:cNvSpPr>
              <p:nvPr/>
            </p:nvSpPr>
            <p:spPr bwMode="auto">
              <a:xfrm>
                <a:off x="2950" y="3360"/>
                <a:ext cx="71"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42" name="Line 1085"/>
              <p:cNvSpPr>
                <a:spLocks noChangeShapeType="1"/>
              </p:cNvSpPr>
              <p:nvPr/>
            </p:nvSpPr>
            <p:spPr bwMode="auto">
              <a:xfrm>
                <a:off x="3046" y="341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43" name="Line 1086"/>
              <p:cNvSpPr>
                <a:spLocks noChangeShapeType="1"/>
              </p:cNvSpPr>
              <p:nvPr/>
            </p:nvSpPr>
            <p:spPr bwMode="auto">
              <a:xfrm>
                <a:off x="3135" y="3480"/>
                <a:ext cx="62" cy="3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01" name="Group 1087"/>
            <p:cNvGrpSpPr>
              <a:grpSpLocks/>
            </p:cNvGrpSpPr>
            <p:nvPr/>
          </p:nvGrpSpPr>
          <p:grpSpPr bwMode="auto">
            <a:xfrm>
              <a:off x="2863" y="3304"/>
              <a:ext cx="422" cy="279"/>
              <a:chOff x="2863" y="3304"/>
              <a:chExt cx="422" cy="279"/>
            </a:xfrm>
          </p:grpSpPr>
          <p:sp>
            <p:nvSpPr>
              <p:cNvPr id="183634" name="Freeform 1088"/>
              <p:cNvSpPr>
                <a:spLocks/>
              </p:cNvSpPr>
              <p:nvPr/>
            </p:nvSpPr>
            <p:spPr bwMode="auto">
              <a:xfrm>
                <a:off x="3173" y="3304"/>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635" name="Line 1089"/>
              <p:cNvSpPr>
                <a:spLocks noChangeShapeType="1"/>
              </p:cNvSpPr>
              <p:nvPr/>
            </p:nvSpPr>
            <p:spPr bwMode="auto">
              <a:xfrm flipV="1">
                <a:off x="2863" y="353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36" name="Line 1090"/>
              <p:cNvSpPr>
                <a:spLocks noChangeShapeType="1"/>
              </p:cNvSpPr>
              <p:nvPr/>
            </p:nvSpPr>
            <p:spPr bwMode="auto">
              <a:xfrm flipV="1">
                <a:off x="2958" y="3473"/>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37" name="Line 1091"/>
              <p:cNvSpPr>
                <a:spLocks noChangeShapeType="1"/>
              </p:cNvSpPr>
              <p:nvPr/>
            </p:nvSpPr>
            <p:spPr bwMode="auto">
              <a:xfrm flipV="1">
                <a:off x="3046" y="3417"/>
                <a:ext cx="79"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38" name="Line 1092"/>
              <p:cNvSpPr>
                <a:spLocks noChangeShapeType="1"/>
              </p:cNvSpPr>
              <p:nvPr/>
            </p:nvSpPr>
            <p:spPr bwMode="auto">
              <a:xfrm flipV="1">
                <a:off x="3141" y="3368"/>
                <a:ext cx="48"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02" name="Group 1093"/>
            <p:cNvGrpSpPr>
              <a:grpSpLocks/>
            </p:cNvGrpSpPr>
            <p:nvPr/>
          </p:nvGrpSpPr>
          <p:grpSpPr bwMode="auto">
            <a:xfrm>
              <a:off x="2870" y="2690"/>
              <a:ext cx="415" cy="287"/>
              <a:chOff x="2870" y="2690"/>
              <a:chExt cx="415" cy="287"/>
            </a:xfrm>
          </p:grpSpPr>
          <p:sp>
            <p:nvSpPr>
              <p:cNvPr id="183629" name="Freeform 1094"/>
              <p:cNvSpPr>
                <a:spLocks/>
              </p:cNvSpPr>
              <p:nvPr/>
            </p:nvSpPr>
            <p:spPr bwMode="auto">
              <a:xfrm>
                <a:off x="3173" y="2690"/>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630" name="Line 1095"/>
              <p:cNvSpPr>
                <a:spLocks noChangeShapeType="1"/>
              </p:cNvSpPr>
              <p:nvPr/>
            </p:nvSpPr>
            <p:spPr bwMode="auto">
              <a:xfrm flipV="1">
                <a:off x="2870" y="2929"/>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31" name="Line 1096"/>
              <p:cNvSpPr>
                <a:spLocks noChangeShapeType="1"/>
              </p:cNvSpPr>
              <p:nvPr/>
            </p:nvSpPr>
            <p:spPr bwMode="auto">
              <a:xfrm flipV="1">
                <a:off x="2967" y="2867"/>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32" name="Line 1097"/>
              <p:cNvSpPr>
                <a:spLocks noChangeShapeType="1"/>
              </p:cNvSpPr>
              <p:nvPr/>
            </p:nvSpPr>
            <p:spPr bwMode="auto">
              <a:xfrm flipV="1">
                <a:off x="3053" y="2803"/>
                <a:ext cx="72"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33" name="Line 1098"/>
              <p:cNvSpPr>
                <a:spLocks noChangeShapeType="1"/>
              </p:cNvSpPr>
              <p:nvPr/>
            </p:nvSpPr>
            <p:spPr bwMode="auto">
              <a:xfrm flipV="1">
                <a:off x="3149" y="2754"/>
                <a:ext cx="40"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03" name="Group 1099"/>
            <p:cNvGrpSpPr>
              <a:grpSpLocks/>
            </p:cNvGrpSpPr>
            <p:nvPr/>
          </p:nvGrpSpPr>
          <p:grpSpPr bwMode="auto">
            <a:xfrm>
              <a:off x="2878" y="2068"/>
              <a:ext cx="431" cy="287"/>
              <a:chOff x="2878" y="2068"/>
              <a:chExt cx="431" cy="287"/>
            </a:xfrm>
          </p:grpSpPr>
          <p:sp>
            <p:nvSpPr>
              <p:cNvPr id="183624" name="Freeform 1100"/>
              <p:cNvSpPr>
                <a:spLocks/>
              </p:cNvSpPr>
              <p:nvPr/>
            </p:nvSpPr>
            <p:spPr bwMode="auto">
              <a:xfrm>
                <a:off x="3197" y="2267"/>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48"/>
                    </a:lnTo>
                    <a:lnTo>
                      <a:pt x="16" y="24"/>
                    </a:lnTo>
                    <a:lnTo>
                      <a:pt x="32" y="0"/>
                    </a:lnTo>
                    <a:lnTo>
                      <a:pt x="112" y="88"/>
                    </a:lnTo>
                    <a:close/>
                  </a:path>
                </a:pathLst>
              </a:custGeom>
              <a:solidFill>
                <a:schemeClr val="bg2"/>
              </a:solidFill>
              <a:ln w="9525">
                <a:solidFill>
                  <a:schemeClr val="bg2"/>
                </a:solidFill>
                <a:round/>
                <a:headEnd/>
                <a:tailEnd/>
              </a:ln>
            </p:spPr>
            <p:txBody>
              <a:bodyPr/>
              <a:lstStyle/>
              <a:p>
                <a:endParaRPr lang="en-US"/>
              </a:p>
            </p:txBody>
          </p:sp>
          <p:sp>
            <p:nvSpPr>
              <p:cNvPr id="183625" name="Line 1101"/>
              <p:cNvSpPr>
                <a:spLocks noChangeShapeType="1"/>
              </p:cNvSpPr>
              <p:nvPr/>
            </p:nvSpPr>
            <p:spPr bwMode="auto">
              <a:xfrm>
                <a:off x="2878" y="2068"/>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26" name="Line 1102"/>
              <p:cNvSpPr>
                <a:spLocks noChangeShapeType="1"/>
              </p:cNvSpPr>
              <p:nvPr/>
            </p:nvSpPr>
            <p:spPr bwMode="auto">
              <a:xfrm>
                <a:off x="2975" y="2132"/>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27" name="Line 1103"/>
              <p:cNvSpPr>
                <a:spLocks noChangeShapeType="1"/>
              </p:cNvSpPr>
              <p:nvPr/>
            </p:nvSpPr>
            <p:spPr bwMode="auto">
              <a:xfrm>
                <a:off x="3062" y="219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28" name="Line 1104"/>
              <p:cNvSpPr>
                <a:spLocks noChangeShapeType="1"/>
              </p:cNvSpPr>
              <p:nvPr/>
            </p:nvSpPr>
            <p:spPr bwMode="auto">
              <a:xfrm>
                <a:off x="3157" y="2251"/>
                <a:ext cx="56" cy="4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04" name="Group 1105"/>
            <p:cNvGrpSpPr>
              <a:grpSpLocks/>
            </p:cNvGrpSpPr>
            <p:nvPr/>
          </p:nvGrpSpPr>
          <p:grpSpPr bwMode="auto">
            <a:xfrm>
              <a:off x="2415" y="2387"/>
              <a:ext cx="439" cy="271"/>
              <a:chOff x="2415" y="2387"/>
              <a:chExt cx="439" cy="271"/>
            </a:xfrm>
          </p:grpSpPr>
          <p:sp>
            <p:nvSpPr>
              <p:cNvPr id="183619" name="Freeform 1106"/>
              <p:cNvSpPr>
                <a:spLocks/>
              </p:cNvSpPr>
              <p:nvPr/>
            </p:nvSpPr>
            <p:spPr bwMode="auto">
              <a:xfrm>
                <a:off x="2742" y="2578"/>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83620" name="Line 1107"/>
              <p:cNvSpPr>
                <a:spLocks noChangeShapeType="1"/>
              </p:cNvSpPr>
              <p:nvPr/>
            </p:nvSpPr>
            <p:spPr bwMode="auto">
              <a:xfrm>
                <a:off x="2415" y="2387"/>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21" name="Line 1108"/>
              <p:cNvSpPr>
                <a:spLocks noChangeShapeType="1"/>
              </p:cNvSpPr>
              <p:nvPr/>
            </p:nvSpPr>
            <p:spPr bwMode="auto">
              <a:xfrm>
                <a:off x="2512" y="2443"/>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22" name="Line 1109"/>
              <p:cNvSpPr>
                <a:spLocks noChangeShapeType="1"/>
              </p:cNvSpPr>
              <p:nvPr/>
            </p:nvSpPr>
            <p:spPr bwMode="auto">
              <a:xfrm>
                <a:off x="2607" y="250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23" name="Line 1110"/>
              <p:cNvSpPr>
                <a:spLocks noChangeShapeType="1"/>
              </p:cNvSpPr>
              <p:nvPr/>
            </p:nvSpPr>
            <p:spPr bwMode="auto">
              <a:xfrm>
                <a:off x="2702" y="2562"/>
                <a:ext cx="56"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05" name="Group 1111"/>
            <p:cNvGrpSpPr>
              <a:grpSpLocks/>
            </p:cNvGrpSpPr>
            <p:nvPr/>
          </p:nvGrpSpPr>
          <p:grpSpPr bwMode="auto">
            <a:xfrm>
              <a:off x="1944" y="2387"/>
              <a:ext cx="439" cy="271"/>
              <a:chOff x="1944" y="2387"/>
              <a:chExt cx="439" cy="271"/>
            </a:xfrm>
          </p:grpSpPr>
          <p:sp>
            <p:nvSpPr>
              <p:cNvPr id="183614" name="Freeform 1112"/>
              <p:cNvSpPr>
                <a:spLocks/>
              </p:cNvSpPr>
              <p:nvPr/>
            </p:nvSpPr>
            <p:spPr bwMode="auto">
              <a:xfrm>
                <a:off x="2271" y="2578"/>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83615" name="Line 1113"/>
              <p:cNvSpPr>
                <a:spLocks noChangeShapeType="1"/>
              </p:cNvSpPr>
              <p:nvPr/>
            </p:nvSpPr>
            <p:spPr bwMode="auto">
              <a:xfrm>
                <a:off x="1944" y="238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16" name="Line 1114"/>
              <p:cNvSpPr>
                <a:spLocks noChangeShapeType="1"/>
              </p:cNvSpPr>
              <p:nvPr/>
            </p:nvSpPr>
            <p:spPr bwMode="auto">
              <a:xfrm>
                <a:off x="2040" y="2443"/>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17" name="Line 1115"/>
              <p:cNvSpPr>
                <a:spLocks noChangeShapeType="1"/>
              </p:cNvSpPr>
              <p:nvPr/>
            </p:nvSpPr>
            <p:spPr bwMode="auto">
              <a:xfrm>
                <a:off x="2136" y="250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18" name="Line 1116"/>
              <p:cNvSpPr>
                <a:spLocks noChangeShapeType="1"/>
              </p:cNvSpPr>
              <p:nvPr/>
            </p:nvSpPr>
            <p:spPr bwMode="auto">
              <a:xfrm>
                <a:off x="2231" y="2562"/>
                <a:ext cx="56"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06" name="Group 1117"/>
            <p:cNvGrpSpPr>
              <a:grpSpLocks/>
            </p:cNvGrpSpPr>
            <p:nvPr/>
          </p:nvGrpSpPr>
          <p:grpSpPr bwMode="auto">
            <a:xfrm>
              <a:off x="2399" y="3304"/>
              <a:ext cx="447" cy="279"/>
              <a:chOff x="2399" y="3304"/>
              <a:chExt cx="447" cy="279"/>
            </a:xfrm>
          </p:grpSpPr>
          <p:sp>
            <p:nvSpPr>
              <p:cNvPr id="183609" name="Freeform 1118"/>
              <p:cNvSpPr>
                <a:spLocks/>
              </p:cNvSpPr>
              <p:nvPr/>
            </p:nvSpPr>
            <p:spPr bwMode="auto">
              <a:xfrm>
                <a:off x="2734" y="3504"/>
                <a:ext cx="112" cy="79"/>
              </a:xfrm>
              <a:custGeom>
                <a:avLst/>
                <a:gdLst>
                  <a:gd name="T0" fmla="*/ 112 w 112"/>
                  <a:gd name="T1" fmla="*/ 79 h 79"/>
                  <a:gd name="T2" fmla="*/ 0 w 112"/>
                  <a:gd name="T3" fmla="*/ 47 h 79"/>
                  <a:gd name="T4" fmla="*/ 16 w 112"/>
                  <a:gd name="T5" fmla="*/ 24 h 79"/>
                  <a:gd name="T6" fmla="*/ 32 w 112"/>
                  <a:gd name="T7" fmla="*/ 0 h 79"/>
                  <a:gd name="T8" fmla="*/ 112 w 112"/>
                  <a:gd name="T9" fmla="*/ 79 h 79"/>
                  <a:gd name="T10" fmla="*/ 0 60000 65536"/>
                  <a:gd name="T11" fmla="*/ 0 60000 65536"/>
                  <a:gd name="T12" fmla="*/ 0 60000 65536"/>
                  <a:gd name="T13" fmla="*/ 0 60000 65536"/>
                  <a:gd name="T14" fmla="*/ 0 60000 65536"/>
                  <a:gd name="T15" fmla="*/ 0 w 112"/>
                  <a:gd name="T16" fmla="*/ 0 h 79"/>
                  <a:gd name="T17" fmla="*/ 112 w 112"/>
                  <a:gd name="T18" fmla="*/ 79 h 79"/>
                </a:gdLst>
                <a:ahLst/>
                <a:cxnLst>
                  <a:cxn ang="T10">
                    <a:pos x="T0" y="T1"/>
                  </a:cxn>
                  <a:cxn ang="T11">
                    <a:pos x="T2" y="T3"/>
                  </a:cxn>
                  <a:cxn ang="T12">
                    <a:pos x="T4" y="T5"/>
                  </a:cxn>
                  <a:cxn ang="T13">
                    <a:pos x="T6" y="T7"/>
                  </a:cxn>
                  <a:cxn ang="T14">
                    <a:pos x="T8" y="T9"/>
                  </a:cxn>
                </a:cxnLst>
                <a:rect l="T15" t="T16" r="T17" b="T18"/>
                <a:pathLst>
                  <a:path w="112" h="79">
                    <a:moveTo>
                      <a:pt x="112" y="79"/>
                    </a:moveTo>
                    <a:lnTo>
                      <a:pt x="0" y="47"/>
                    </a:lnTo>
                    <a:lnTo>
                      <a:pt x="16" y="24"/>
                    </a:lnTo>
                    <a:lnTo>
                      <a:pt x="32" y="0"/>
                    </a:lnTo>
                    <a:lnTo>
                      <a:pt x="112" y="79"/>
                    </a:lnTo>
                    <a:close/>
                  </a:path>
                </a:pathLst>
              </a:custGeom>
              <a:solidFill>
                <a:schemeClr val="bg2"/>
              </a:solidFill>
              <a:ln w="9525">
                <a:solidFill>
                  <a:schemeClr val="bg2"/>
                </a:solidFill>
                <a:round/>
                <a:headEnd/>
                <a:tailEnd/>
              </a:ln>
            </p:spPr>
            <p:txBody>
              <a:bodyPr/>
              <a:lstStyle/>
              <a:p>
                <a:endParaRPr lang="en-US"/>
              </a:p>
            </p:txBody>
          </p:sp>
          <p:sp>
            <p:nvSpPr>
              <p:cNvPr id="183610" name="Line 1119"/>
              <p:cNvSpPr>
                <a:spLocks noChangeShapeType="1"/>
              </p:cNvSpPr>
              <p:nvPr/>
            </p:nvSpPr>
            <p:spPr bwMode="auto">
              <a:xfrm>
                <a:off x="2399" y="3304"/>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11" name="Line 1120"/>
              <p:cNvSpPr>
                <a:spLocks noChangeShapeType="1"/>
              </p:cNvSpPr>
              <p:nvPr/>
            </p:nvSpPr>
            <p:spPr bwMode="auto">
              <a:xfrm>
                <a:off x="2495" y="3360"/>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12" name="Line 1121"/>
              <p:cNvSpPr>
                <a:spLocks noChangeShapeType="1"/>
              </p:cNvSpPr>
              <p:nvPr/>
            </p:nvSpPr>
            <p:spPr bwMode="auto">
              <a:xfrm>
                <a:off x="2590" y="3424"/>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13" name="Line 1122"/>
              <p:cNvSpPr>
                <a:spLocks noChangeShapeType="1"/>
              </p:cNvSpPr>
              <p:nvPr/>
            </p:nvSpPr>
            <p:spPr bwMode="auto">
              <a:xfrm>
                <a:off x="2687" y="3480"/>
                <a:ext cx="63"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07" name="Group 1123"/>
            <p:cNvGrpSpPr>
              <a:grpSpLocks/>
            </p:cNvGrpSpPr>
            <p:nvPr/>
          </p:nvGrpSpPr>
          <p:grpSpPr bwMode="auto">
            <a:xfrm>
              <a:off x="1936" y="3304"/>
              <a:ext cx="431" cy="271"/>
              <a:chOff x="1936" y="3304"/>
              <a:chExt cx="431" cy="271"/>
            </a:xfrm>
          </p:grpSpPr>
          <p:sp>
            <p:nvSpPr>
              <p:cNvPr id="183604" name="Freeform 1124"/>
              <p:cNvSpPr>
                <a:spLocks/>
              </p:cNvSpPr>
              <p:nvPr/>
            </p:nvSpPr>
            <p:spPr bwMode="auto">
              <a:xfrm>
                <a:off x="2255" y="3496"/>
                <a:ext cx="112" cy="79"/>
              </a:xfrm>
              <a:custGeom>
                <a:avLst/>
                <a:gdLst>
                  <a:gd name="T0" fmla="*/ 112 w 112"/>
                  <a:gd name="T1" fmla="*/ 79 h 79"/>
                  <a:gd name="T2" fmla="*/ 0 w 112"/>
                  <a:gd name="T3" fmla="*/ 40 h 79"/>
                  <a:gd name="T4" fmla="*/ 16 w 112"/>
                  <a:gd name="T5" fmla="*/ 16 h 79"/>
                  <a:gd name="T6" fmla="*/ 32 w 112"/>
                  <a:gd name="T7" fmla="*/ 0 h 79"/>
                  <a:gd name="T8" fmla="*/ 112 w 112"/>
                  <a:gd name="T9" fmla="*/ 79 h 79"/>
                  <a:gd name="T10" fmla="*/ 0 60000 65536"/>
                  <a:gd name="T11" fmla="*/ 0 60000 65536"/>
                  <a:gd name="T12" fmla="*/ 0 60000 65536"/>
                  <a:gd name="T13" fmla="*/ 0 60000 65536"/>
                  <a:gd name="T14" fmla="*/ 0 60000 65536"/>
                  <a:gd name="T15" fmla="*/ 0 w 112"/>
                  <a:gd name="T16" fmla="*/ 0 h 79"/>
                  <a:gd name="T17" fmla="*/ 112 w 112"/>
                  <a:gd name="T18" fmla="*/ 79 h 79"/>
                </a:gdLst>
                <a:ahLst/>
                <a:cxnLst>
                  <a:cxn ang="T10">
                    <a:pos x="T0" y="T1"/>
                  </a:cxn>
                  <a:cxn ang="T11">
                    <a:pos x="T2" y="T3"/>
                  </a:cxn>
                  <a:cxn ang="T12">
                    <a:pos x="T4" y="T5"/>
                  </a:cxn>
                  <a:cxn ang="T13">
                    <a:pos x="T6" y="T7"/>
                  </a:cxn>
                  <a:cxn ang="T14">
                    <a:pos x="T8" y="T9"/>
                  </a:cxn>
                </a:cxnLst>
                <a:rect l="T15" t="T16" r="T17" b="T18"/>
                <a:pathLst>
                  <a:path w="112" h="79">
                    <a:moveTo>
                      <a:pt x="112" y="79"/>
                    </a:moveTo>
                    <a:lnTo>
                      <a:pt x="0" y="40"/>
                    </a:lnTo>
                    <a:lnTo>
                      <a:pt x="16" y="16"/>
                    </a:lnTo>
                    <a:lnTo>
                      <a:pt x="32" y="0"/>
                    </a:lnTo>
                    <a:lnTo>
                      <a:pt x="112" y="79"/>
                    </a:lnTo>
                    <a:close/>
                  </a:path>
                </a:pathLst>
              </a:custGeom>
              <a:solidFill>
                <a:schemeClr val="bg2"/>
              </a:solidFill>
              <a:ln w="9525">
                <a:solidFill>
                  <a:schemeClr val="bg2"/>
                </a:solidFill>
                <a:round/>
                <a:headEnd/>
                <a:tailEnd/>
              </a:ln>
            </p:spPr>
            <p:txBody>
              <a:bodyPr/>
              <a:lstStyle/>
              <a:p>
                <a:endParaRPr lang="en-US"/>
              </a:p>
            </p:txBody>
          </p:sp>
          <p:sp>
            <p:nvSpPr>
              <p:cNvPr id="183605" name="Line 1125"/>
              <p:cNvSpPr>
                <a:spLocks noChangeShapeType="1"/>
              </p:cNvSpPr>
              <p:nvPr/>
            </p:nvSpPr>
            <p:spPr bwMode="auto">
              <a:xfrm>
                <a:off x="1936" y="3304"/>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06" name="Line 1126"/>
              <p:cNvSpPr>
                <a:spLocks noChangeShapeType="1"/>
              </p:cNvSpPr>
              <p:nvPr/>
            </p:nvSpPr>
            <p:spPr bwMode="auto">
              <a:xfrm>
                <a:off x="2032" y="3360"/>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07" name="Line 1127"/>
              <p:cNvSpPr>
                <a:spLocks noChangeShapeType="1"/>
              </p:cNvSpPr>
              <p:nvPr/>
            </p:nvSpPr>
            <p:spPr bwMode="auto">
              <a:xfrm>
                <a:off x="2127" y="3424"/>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08" name="Line 1128"/>
              <p:cNvSpPr>
                <a:spLocks noChangeShapeType="1"/>
              </p:cNvSpPr>
              <p:nvPr/>
            </p:nvSpPr>
            <p:spPr bwMode="auto">
              <a:xfrm>
                <a:off x="2224" y="3480"/>
                <a:ext cx="47"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08" name="Group 1129"/>
            <p:cNvGrpSpPr>
              <a:grpSpLocks/>
            </p:cNvGrpSpPr>
            <p:nvPr/>
          </p:nvGrpSpPr>
          <p:grpSpPr bwMode="auto">
            <a:xfrm>
              <a:off x="2400" y="3304"/>
              <a:ext cx="414" cy="279"/>
              <a:chOff x="2400" y="3304"/>
              <a:chExt cx="414" cy="279"/>
            </a:xfrm>
          </p:grpSpPr>
          <p:sp>
            <p:nvSpPr>
              <p:cNvPr id="183599" name="Freeform 1130"/>
              <p:cNvSpPr>
                <a:spLocks/>
              </p:cNvSpPr>
              <p:nvPr/>
            </p:nvSpPr>
            <p:spPr bwMode="auto">
              <a:xfrm>
                <a:off x="2702" y="3304"/>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600" name="Line 1131"/>
              <p:cNvSpPr>
                <a:spLocks noChangeShapeType="1"/>
              </p:cNvSpPr>
              <p:nvPr/>
            </p:nvSpPr>
            <p:spPr bwMode="auto">
              <a:xfrm flipV="1">
                <a:off x="2400" y="353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01" name="Line 1132"/>
              <p:cNvSpPr>
                <a:spLocks noChangeShapeType="1"/>
              </p:cNvSpPr>
              <p:nvPr/>
            </p:nvSpPr>
            <p:spPr bwMode="auto">
              <a:xfrm flipV="1">
                <a:off x="2495" y="3473"/>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02" name="Line 1133"/>
              <p:cNvSpPr>
                <a:spLocks noChangeShapeType="1"/>
              </p:cNvSpPr>
              <p:nvPr/>
            </p:nvSpPr>
            <p:spPr bwMode="auto">
              <a:xfrm flipV="1">
                <a:off x="2583" y="3409"/>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03" name="Line 1134"/>
              <p:cNvSpPr>
                <a:spLocks noChangeShapeType="1"/>
              </p:cNvSpPr>
              <p:nvPr/>
            </p:nvSpPr>
            <p:spPr bwMode="auto">
              <a:xfrm flipV="1">
                <a:off x="2678" y="3368"/>
                <a:ext cx="40"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09" name="Group 1135"/>
            <p:cNvGrpSpPr>
              <a:grpSpLocks/>
            </p:cNvGrpSpPr>
            <p:nvPr/>
          </p:nvGrpSpPr>
          <p:grpSpPr bwMode="auto">
            <a:xfrm>
              <a:off x="2400" y="3001"/>
              <a:ext cx="422" cy="271"/>
              <a:chOff x="2400" y="3001"/>
              <a:chExt cx="422" cy="271"/>
            </a:xfrm>
          </p:grpSpPr>
          <p:sp>
            <p:nvSpPr>
              <p:cNvPr id="183594" name="Freeform 1136"/>
              <p:cNvSpPr>
                <a:spLocks/>
              </p:cNvSpPr>
              <p:nvPr/>
            </p:nvSpPr>
            <p:spPr bwMode="auto">
              <a:xfrm>
                <a:off x="2710" y="3001"/>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595" name="Line 1137"/>
              <p:cNvSpPr>
                <a:spLocks noChangeShapeType="1"/>
              </p:cNvSpPr>
              <p:nvPr/>
            </p:nvSpPr>
            <p:spPr bwMode="auto">
              <a:xfrm flipV="1">
                <a:off x="2400" y="3225"/>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96" name="Line 1138"/>
              <p:cNvSpPr>
                <a:spLocks noChangeShapeType="1"/>
              </p:cNvSpPr>
              <p:nvPr/>
            </p:nvSpPr>
            <p:spPr bwMode="auto">
              <a:xfrm flipV="1">
                <a:off x="2496" y="3170"/>
                <a:ext cx="70" cy="3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97" name="Line 1139"/>
              <p:cNvSpPr>
                <a:spLocks noChangeShapeType="1"/>
              </p:cNvSpPr>
              <p:nvPr/>
            </p:nvSpPr>
            <p:spPr bwMode="auto">
              <a:xfrm flipV="1">
                <a:off x="2590" y="3105"/>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98" name="Line 1140"/>
              <p:cNvSpPr>
                <a:spLocks noChangeShapeType="1"/>
              </p:cNvSpPr>
              <p:nvPr/>
            </p:nvSpPr>
            <p:spPr bwMode="auto">
              <a:xfrm flipV="1">
                <a:off x="2678" y="3065"/>
                <a:ext cx="48" cy="2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10" name="Group 1141"/>
            <p:cNvGrpSpPr>
              <a:grpSpLocks/>
            </p:cNvGrpSpPr>
            <p:nvPr/>
          </p:nvGrpSpPr>
          <p:grpSpPr bwMode="auto">
            <a:xfrm>
              <a:off x="3318" y="3001"/>
              <a:ext cx="422" cy="271"/>
              <a:chOff x="3318" y="3001"/>
              <a:chExt cx="422" cy="271"/>
            </a:xfrm>
          </p:grpSpPr>
          <p:sp>
            <p:nvSpPr>
              <p:cNvPr id="183589" name="Freeform 1142"/>
              <p:cNvSpPr>
                <a:spLocks/>
              </p:cNvSpPr>
              <p:nvPr/>
            </p:nvSpPr>
            <p:spPr bwMode="auto">
              <a:xfrm>
                <a:off x="3628" y="3001"/>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590" name="Line 1143"/>
              <p:cNvSpPr>
                <a:spLocks noChangeShapeType="1"/>
              </p:cNvSpPr>
              <p:nvPr/>
            </p:nvSpPr>
            <p:spPr bwMode="auto">
              <a:xfrm flipV="1">
                <a:off x="3318" y="3225"/>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91" name="Line 1144"/>
              <p:cNvSpPr>
                <a:spLocks noChangeShapeType="1"/>
              </p:cNvSpPr>
              <p:nvPr/>
            </p:nvSpPr>
            <p:spPr bwMode="auto">
              <a:xfrm flipV="1">
                <a:off x="3414" y="3169"/>
                <a:ext cx="71"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92" name="Line 1145"/>
              <p:cNvSpPr>
                <a:spLocks noChangeShapeType="1"/>
              </p:cNvSpPr>
              <p:nvPr/>
            </p:nvSpPr>
            <p:spPr bwMode="auto">
              <a:xfrm flipV="1">
                <a:off x="3509" y="310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93" name="Line 1146"/>
              <p:cNvSpPr>
                <a:spLocks noChangeShapeType="1"/>
              </p:cNvSpPr>
              <p:nvPr/>
            </p:nvSpPr>
            <p:spPr bwMode="auto">
              <a:xfrm flipV="1">
                <a:off x="3596" y="3065"/>
                <a:ext cx="48" cy="2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11" name="Group 1147"/>
            <p:cNvGrpSpPr>
              <a:grpSpLocks/>
            </p:cNvGrpSpPr>
            <p:nvPr/>
          </p:nvGrpSpPr>
          <p:grpSpPr bwMode="auto">
            <a:xfrm>
              <a:off x="3325" y="2076"/>
              <a:ext cx="439" cy="271"/>
              <a:chOff x="3325" y="2076"/>
              <a:chExt cx="439" cy="271"/>
            </a:xfrm>
          </p:grpSpPr>
          <p:sp>
            <p:nvSpPr>
              <p:cNvPr id="183584" name="Freeform 1148"/>
              <p:cNvSpPr>
                <a:spLocks/>
              </p:cNvSpPr>
              <p:nvPr/>
            </p:nvSpPr>
            <p:spPr bwMode="auto">
              <a:xfrm>
                <a:off x="3652" y="2267"/>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83585" name="Line 1149"/>
              <p:cNvSpPr>
                <a:spLocks noChangeShapeType="1"/>
              </p:cNvSpPr>
              <p:nvPr/>
            </p:nvSpPr>
            <p:spPr bwMode="auto">
              <a:xfrm>
                <a:off x="3325" y="2076"/>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86" name="Line 1150"/>
              <p:cNvSpPr>
                <a:spLocks noChangeShapeType="1"/>
              </p:cNvSpPr>
              <p:nvPr/>
            </p:nvSpPr>
            <p:spPr bwMode="auto">
              <a:xfrm>
                <a:off x="3422" y="2132"/>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87" name="Line 1151"/>
              <p:cNvSpPr>
                <a:spLocks noChangeShapeType="1"/>
              </p:cNvSpPr>
              <p:nvPr/>
            </p:nvSpPr>
            <p:spPr bwMode="auto">
              <a:xfrm>
                <a:off x="3517" y="219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88" name="Line 1152"/>
              <p:cNvSpPr>
                <a:spLocks noChangeShapeType="1"/>
              </p:cNvSpPr>
              <p:nvPr/>
            </p:nvSpPr>
            <p:spPr bwMode="auto">
              <a:xfrm>
                <a:off x="3612" y="2251"/>
                <a:ext cx="56" cy="4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12" name="Group 1153"/>
            <p:cNvGrpSpPr>
              <a:grpSpLocks/>
            </p:cNvGrpSpPr>
            <p:nvPr/>
          </p:nvGrpSpPr>
          <p:grpSpPr bwMode="auto">
            <a:xfrm>
              <a:off x="3788" y="2068"/>
              <a:ext cx="431" cy="287"/>
              <a:chOff x="3788" y="2068"/>
              <a:chExt cx="431" cy="287"/>
            </a:xfrm>
          </p:grpSpPr>
          <p:sp>
            <p:nvSpPr>
              <p:cNvPr id="183579" name="Freeform 1154"/>
              <p:cNvSpPr>
                <a:spLocks/>
              </p:cNvSpPr>
              <p:nvPr/>
            </p:nvSpPr>
            <p:spPr bwMode="auto">
              <a:xfrm>
                <a:off x="4107" y="2267"/>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48"/>
                    </a:lnTo>
                    <a:lnTo>
                      <a:pt x="16" y="24"/>
                    </a:lnTo>
                    <a:lnTo>
                      <a:pt x="32" y="0"/>
                    </a:lnTo>
                    <a:lnTo>
                      <a:pt x="112" y="88"/>
                    </a:lnTo>
                    <a:close/>
                  </a:path>
                </a:pathLst>
              </a:custGeom>
              <a:solidFill>
                <a:schemeClr val="bg2"/>
              </a:solidFill>
              <a:ln w="9525">
                <a:solidFill>
                  <a:schemeClr val="bg2"/>
                </a:solidFill>
                <a:round/>
                <a:headEnd/>
                <a:tailEnd/>
              </a:ln>
            </p:spPr>
            <p:txBody>
              <a:bodyPr/>
              <a:lstStyle/>
              <a:p>
                <a:endParaRPr lang="en-US"/>
              </a:p>
            </p:txBody>
          </p:sp>
          <p:sp>
            <p:nvSpPr>
              <p:cNvPr id="183580" name="Line 1155"/>
              <p:cNvSpPr>
                <a:spLocks noChangeShapeType="1"/>
              </p:cNvSpPr>
              <p:nvPr/>
            </p:nvSpPr>
            <p:spPr bwMode="auto">
              <a:xfrm>
                <a:off x="3788" y="2068"/>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81" name="Line 1156"/>
              <p:cNvSpPr>
                <a:spLocks noChangeShapeType="1"/>
              </p:cNvSpPr>
              <p:nvPr/>
            </p:nvSpPr>
            <p:spPr bwMode="auto">
              <a:xfrm>
                <a:off x="3885" y="2132"/>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82" name="Line 1157"/>
              <p:cNvSpPr>
                <a:spLocks noChangeShapeType="1"/>
              </p:cNvSpPr>
              <p:nvPr/>
            </p:nvSpPr>
            <p:spPr bwMode="auto">
              <a:xfrm>
                <a:off x="3973" y="2196"/>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83" name="Line 1158"/>
              <p:cNvSpPr>
                <a:spLocks noChangeShapeType="1"/>
              </p:cNvSpPr>
              <p:nvPr/>
            </p:nvSpPr>
            <p:spPr bwMode="auto">
              <a:xfrm>
                <a:off x="4067" y="2251"/>
                <a:ext cx="56" cy="4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13" name="Group 1159"/>
            <p:cNvGrpSpPr>
              <a:grpSpLocks/>
            </p:cNvGrpSpPr>
            <p:nvPr/>
          </p:nvGrpSpPr>
          <p:grpSpPr bwMode="auto">
            <a:xfrm>
              <a:off x="4251" y="2084"/>
              <a:ext cx="431" cy="263"/>
              <a:chOff x="4251" y="2084"/>
              <a:chExt cx="431" cy="263"/>
            </a:xfrm>
          </p:grpSpPr>
          <p:sp>
            <p:nvSpPr>
              <p:cNvPr id="183574" name="Freeform 1160"/>
              <p:cNvSpPr>
                <a:spLocks/>
              </p:cNvSpPr>
              <p:nvPr/>
            </p:nvSpPr>
            <p:spPr bwMode="auto">
              <a:xfrm>
                <a:off x="4570" y="2267"/>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83575" name="Line 1161"/>
              <p:cNvSpPr>
                <a:spLocks noChangeShapeType="1"/>
              </p:cNvSpPr>
              <p:nvPr/>
            </p:nvSpPr>
            <p:spPr bwMode="auto">
              <a:xfrm>
                <a:off x="4251" y="2084"/>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76" name="Line 1162"/>
              <p:cNvSpPr>
                <a:spLocks noChangeShapeType="1"/>
              </p:cNvSpPr>
              <p:nvPr/>
            </p:nvSpPr>
            <p:spPr bwMode="auto">
              <a:xfrm>
                <a:off x="4348" y="2140"/>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77" name="Line 1163"/>
              <p:cNvSpPr>
                <a:spLocks noChangeShapeType="1"/>
              </p:cNvSpPr>
              <p:nvPr/>
            </p:nvSpPr>
            <p:spPr bwMode="auto">
              <a:xfrm>
                <a:off x="4443" y="2203"/>
                <a:ext cx="71"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78" name="Line 1164"/>
              <p:cNvSpPr>
                <a:spLocks noChangeShapeType="1"/>
              </p:cNvSpPr>
              <p:nvPr/>
            </p:nvSpPr>
            <p:spPr bwMode="auto">
              <a:xfrm>
                <a:off x="4539" y="2259"/>
                <a:ext cx="47"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14" name="Group 1165"/>
            <p:cNvGrpSpPr>
              <a:grpSpLocks/>
            </p:cNvGrpSpPr>
            <p:nvPr/>
          </p:nvGrpSpPr>
          <p:grpSpPr bwMode="auto">
            <a:xfrm>
              <a:off x="4236" y="3001"/>
              <a:ext cx="430" cy="279"/>
              <a:chOff x="4236" y="3001"/>
              <a:chExt cx="430" cy="279"/>
            </a:xfrm>
          </p:grpSpPr>
          <p:sp>
            <p:nvSpPr>
              <p:cNvPr id="183569" name="Freeform 1166"/>
              <p:cNvSpPr>
                <a:spLocks/>
              </p:cNvSpPr>
              <p:nvPr/>
            </p:nvSpPr>
            <p:spPr bwMode="auto">
              <a:xfrm>
                <a:off x="4554" y="3001"/>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570" name="Line 1167"/>
              <p:cNvSpPr>
                <a:spLocks noChangeShapeType="1"/>
              </p:cNvSpPr>
              <p:nvPr/>
            </p:nvSpPr>
            <p:spPr bwMode="auto">
              <a:xfrm flipV="1">
                <a:off x="4236" y="3233"/>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71" name="Line 1168"/>
              <p:cNvSpPr>
                <a:spLocks noChangeShapeType="1"/>
              </p:cNvSpPr>
              <p:nvPr/>
            </p:nvSpPr>
            <p:spPr bwMode="auto">
              <a:xfrm flipV="1">
                <a:off x="4332" y="3169"/>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72" name="Line 1169"/>
              <p:cNvSpPr>
                <a:spLocks noChangeShapeType="1"/>
              </p:cNvSpPr>
              <p:nvPr/>
            </p:nvSpPr>
            <p:spPr bwMode="auto">
              <a:xfrm flipV="1">
                <a:off x="4419" y="3114"/>
                <a:ext cx="80"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73" name="Line 1170"/>
              <p:cNvSpPr>
                <a:spLocks noChangeShapeType="1"/>
              </p:cNvSpPr>
              <p:nvPr/>
            </p:nvSpPr>
            <p:spPr bwMode="auto">
              <a:xfrm flipV="1">
                <a:off x="4515" y="3066"/>
                <a:ext cx="55"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15" name="Group 1171"/>
            <p:cNvGrpSpPr>
              <a:grpSpLocks/>
            </p:cNvGrpSpPr>
            <p:nvPr/>
          </p:nvGrpSpPr>
          <p:grpSpPr bwMode="auto">
            <a:xfrm>
              <a:off x="3772" y="2682"/>
              <a:ext cx="423" cy="287"/>
              <a:chOff x="3772" y="2682"/>
              <a:chExt cx="423" cy="287"/>
            </a:xfrm>
          </p:grpSpPr>
          <p:sp>
            <p:nvSpPr>
              <p:cNvPr id="183564" name="Freeform 1172"/>
              <p:cNvSpPr>
                <a:spLocks/>
              </p:cNvSpPr>
              <p:nvPr/>
            </p:nvSpPr>
            <p:spPr bwMode="auto">
              <a:xfrm>
                <a:off x="4083" y="2881"/>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48"/>
                    </a:lnTo>
                    <a:lnTo>
                      <a:pt x="16" y="24"/>
                    </a:lnTo>
                    <a:lnTo>
                      <a:pt x="32" y="0"/>
                    </a:lnTo>
                    <a:lnTo>
                      <a:pt x="112" y="88"/>
                    </a:lnTo>
                    <a:close/>
                  </a:path>
                </a:pathLst>
              </a:custGeom>
              <a:solidFill>
                <a:schemeClr val="bg2"/>
              </a:solidFill>
              <a:ln w="9525">
                <a:solidFill>
                  <a:schemeClr val="bg2"/>
                </a:solidFill>
                <a:round/>
                <a:headEnd/>
                <a:tailEnd/>
              </a:ln>
            </p:spPr>
            <p:txBody>
              <a:bodyPr/>
              <a:lstStyle/>
              <a:p>
                <a:endParaRPr lang="en-US"/>
              </a:p>
            </p:txBody>
          </p:sp>
          <p:sp>
            <p:nvSpPr>
              <p:cNvPr id="183565" name="Line 1173"/>
              <p:cNvSpPr>
                <a:spLocks noChangeShapeType="1"/>
              </p:cNvSpPr>
              <p:nvPr/>
            </p:nvSpPr>
            <p:spPr bwMode="auto">
              <a:xfrm>
                <a:off x="3772" y="2682"/>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66" name="Line 1174"/>
              <p:cNvSpPr>
                <a:spLocks noChangeShapeType="1"/>
              </p:cNvSpPr>
              <p:nvPr/>
            </p:nvSpPr>
            <p:spPr bwMode="auto">
              <a:xfrm>
                <a:off x="3868" y="2746"/>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67" name="Line 1175"/>
              <p:cNvSpPr>
                <a:spLocks noChangeShapeType="1"/>
              </p:cNvSpPr>
              <p:nvPr/>
            </p:nvSpPr>
            <p:spPr bwMode="auto">
              <a:xfrm>
                <a:off x="3957" y="2810"/>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68" name="Line 1176"/>
              <p:cNvSpPr>
                <a:spLocks noChangeShapeType="1"/>
              </p:cNvSpPr>
              <p:nvPr/>
            </p:nvSpPr>
            <p:spPr bwMode="auto">
              <a:xfrm>
                <a:off x="4051" y="2873"/>
                <a:ext cx="48"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16" name="Group 1177"/>
            <p:cNvGrpSpPr>
              <a:grpSpLocks/>
            </p:cNvGrpSpPr>
            <p:nvPr/>
          </p:nvGrpSpPr>
          <p:grpSpPr bwMode="auto">
            <a:xfrm>
              <a:off x="3780" y="2387"/>
              <a:ext cx="431" cy="279"/>
              <a:chOff x="3780" y="2387"/>
              <a:chExt cx="431" cy="279"/>
            </a:xfrm>
          </p:grpSpPr>
          <p:sp>
            <p:nvSpPr>
              <p:cNvPr id="183559" name="Freeform 1178"/>
              <p:cNvSpPr>
                <a:spLocks/>
              </p:cNvSpPr>
              <p:nvPr/>
            </p:nvSpPr>
            <p:spPr bwMode="auto">
              <a:xfrm>
                <a:off x="4099" y="2578"/>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48"/>
                    </a:lnTo>
                    <a:lnTo>
                      <a:pt x="16" y="24"/>
                    </a:lnTo>
                    <a:lnTo>
                      <a:pt x="32" y="0"/>
                    </a:lnTo>
                    <a:lnTo>
                      <a:pt x="112" y="88"/>
                    </a:lnTo>
                    <a:close/>
                  </a:path>
                </a:pathLst>
              </a:custGeom>
              <a:solidFill>
                <a:schemeClr val="bg2"/>
              </a:solidFill>
              <a:ln w="9525">
                <a:solidFill>
                  <a:schemeClr val="bg2"/>
                </a:solidFill>
                <a:round/>
                <a:headEnd/>
                <a:tailEnd/>
              </a:ln>
            </p:spPr>
            <p:txBody>
              <a:bodyPr/>
              <a:lstStyle/>
              <a:p>
                <a:endParaRPr lang="en-US"/>
              </a:p>
            </p:txBody>
          </p:sp>
          <p:sp>
            <p:nvSpPr>
              <p:cNvPr id="183560" name="Line 1179"/>
              <p:cNvSpPr>
                <a:spLocks noChangeShapeType="1"/>
              </p:cNvSpPr>
              <p:nvPr/>
            </p:nvSpPr>
            <p:spPr bwMode="auto">
              <a:xfrm>
                <a:off x="3780" y="2387"/>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61" name="Line 1180"/>
              <p:cNvSpPr>
                <a:spLocks noChangeShapeType="1"/>
              </p:cNvSpPr>
              <p:nvPr/>
            </p:nvSpPr>
            <p:spPr bwMode="auto">
              <a:xfrm>
                <a:off x="3877" y="245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62" name="Line 1181"/>
              <p:cNvSpPr>
                <a:spLocks noChangeShapeType="1"/>
              </p:cNvSpPr>
              <p:nvPr/>
            </p:nvSpPr>
            <p:spPr bwMode="auto">
              <a:xfrm>
                <a:off x="3965" y="2507"/>
                <a:ext cx="78"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63" name="Line 1182"/>
              <p:cNvSpPr>
                <a:spLocks noChangeShapeType="1"/>
              </p:cNvSpPr>
              <p:nvPr/>
            </p:nvSpPr>
            <p:spPr bwMode="auto">
              <a:xfrm>
                <a:off x="4060" y="2570"/>
                <a:ext cx="55"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17" name="Group 1183"/>
            <p:cNvGrpSpPr>
              <a:grpSpLocks/>
            </p:cNvGrpSpPr>
            <p:nvPr/>
          </p:nvGrpSpPr>
          <p:grpSpPr bwMode="auto">
            <a:xfrm>
              <a:off x="3780" y="1781"/>
              <a:ext cx="415" cy="263"/>
              <a:chOff x="3780" y="1781"/>
              <a:chExt cx="415" cy="263"/>
            </a:xfrm>
          </p:grpSpPr>
          <p:sp>
            <p:nvSpPr>
              <p:cNvPr id="183554" name="Freeform 1184"/>
              <p:cNvSpPr>
                <a:spLocks/>
              </p:cNvSpPr>
              <p:nvPr/>
            </p:nvSpPr>
            <p:spPr bwMode="auto">
              <a:xfrm>
                <a:off x="4083" y="1781"/>
                <a:ext cx="112" cy="87"/>
              </a:xfrm>
              <a:custGeom>
                <a:avLst/>
                <a:gdLst>
                  <a:gd name="T0" fmla="*/ 112 w 112"/>
                  <a:gd name="T1" fmla="*/ 0 h 87"/>
                  <a:gd name="T2" fmla="*/ 32 w 112"/>
                  <a:gd name="T3" fmla="*/ 87 h 87"/>
                  <a:gd name="T4" fmla="*/ 16 w 112"/>
                  <a:gd name="T5" fmla="*/ 64 h 87"/>
                  <a:gd name="T6" fmla="*/ 0 w 112"/>
                  <a:gd name="T7" fmla="*/ 40 h 87"/>
                  <a:gd name="T8" fmla="*/ 112 w 112"/>
                  <a:gd name="T9" fmla="*/ 0 h 87"/>
                  <a:gd name="T10" fmla="*/ 0 60000 65536"/>
                  <a:gd name="T11" fmla="*/ 0 60000 65536"/>
                  <a:gd name="T12" fmla="*/ 0 60000 65536"/>
                  <a:gd name="T13" fmla="*/ 0 60000 65536"/>
                  <a:gd name="T14" fmla="*/ 0 60000 65536"/>
                  <a:gd name="T15" fmla="*/ 0 w 112"/>
                  <a:gd name="T16" fmla="*/ 0 h 87"/>
                  <a:gd name="T17" fmla="*/ 112 w 112"/>
                  <a:gd name="T18" fmla="*/ 87 h 87"/>
                </a:gdLst>
                <a:ahLst/>
                <a:cxnLst>
                  <a:cxn ang="T10">
                    <a:pos x="T0" y="T1"/>
                  </a:cxn>
                  <a:cxn ang="T11">
                    <a:pos x="T2" y="T3"/>
                  </a:cxn>
                  <a:cxn ang="T12">
                    <a:pos x="T4" y="T5"/>
                  </a:cxn>
                  <a:cxn ang="T13">
                    <a:pos x="T6" y="T7"/>
                  </a:cxn>
                  <a:cxn ang="T14">
                    <a:pos x="T8" y="T9"/>
                  </a:cxn>
                </a:cxnLst>
                <a:rect l="T15" t="T16" r="T17" b="T18"/>
                <a:pathLst>
                  <a:path w="112" h="87">
                    <a:moveTo>
                      <a:pt x="112" y="0"/>
                    </a:moveTo>
                    <a:lnTo>
                      <a:pt x="32" y="87"/>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555" name="Line 1185"/>
              <p:cNvSpPr>
                <a:spLocks noChangeShapeType="1"/>
              </p:cNvSpPr>
              <p:nvPr/>
            </p:nvSpPr>
            <p:spPr bwMode="auto">
              <a:xfrm flipV="1">
                <a:off x="3780" y="1996"/>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56" name="Line 1186"/>
              <p:cNvSpPr>
                <a:spLocks noChangeShapeType="1"/>
              </p:cNvSpPr>
              <p:nvPr/>
            </p:nvSpPr>
            <p:spPr bwMode="auto">
              <a:xfrm flipV="1">
                <a:off x="3876" y="1940"/>
                <a:ext cx="72" cy="4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57" name="Line 1187"/>
              <p:cNvSpPr>
                <a:spLocks noChangeShapeType="1"/>
              </p:cNvSpPr>
              <p:nvPr/>
            </p:nvSpPr>
            <p:spPr bwMode="auto">
              <a:xfrm flipV="1">
                <a:off x="3973" y="1878"/>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58" name="Line 1188"/>
              <p:cNvSpPr>
                <a:spLocks noChangeShapeType="1"/>
              </p:cNvSpPr>
              <p:nvPr/>
            </p:nvSpPr>
            <p:spPr bwMode="auto">
              <a:xfrm flipV="1">
                <a:off x="4059" y="1846"/>
                <a:ext cx="40" cy="15"/>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18" name="Group 1189"/>
            <p:cNvGrpSpPr>
              <a:grpSpLocks/>
            </p:cNvGrpSpPr>
            <p:nvPr/>
          </p:nvGrpSpPr>
          <p:grpSpPr bwMode="auto">
            <a:xfrm>
              <a:off x="3780" y="1765"/>
              <a:ext cx="447" cy="279"/>
              <a:chOff x="3780" y="1765"/>
              <a:chExt cx="447" cy="279"/>
            </a:xfrm>
          </p:grpSpPr>
          <p:sp>
            <p:nvSpPr>
              <p:cNvPr id="183549" name="Freeform 1190"/>
              <p:cNvSpPr>
                <a:spLocks/>
              </p:cNvSpPr>
              <p:nvPr/>
            </p:nvSpPr>
            <p:spPr bwMode="auto">
              <a:xfrm>
                <a:off x="4115" y="1964"/>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83550" name="Line 1191"/>
              <p:cNvSpPr>
                <a:spLocks noChangeShapeType="1"/>
              </p:cNvSpPr>
              <p:nvPr/>
            </p:nvSpPr>
            <p:spPr bwMode="auto">
              <a:xfrm>
                <a:off x="3780" y="1765"/>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51" name="Line 1192"/>
              <p:cNvSpPr>
                <a:spLocks noChangeShapeType="1"/>
              </p:cNvSpPr>
              <p:nvPr/>
            </p:nvSpPr>
            <p:spPr bwMode="auto">
              <a:xfrm>
                <a:off x="3877" y="182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52" name="Line 1193"/>
              <p:cNvSpPr>
                <a:spLocks noChangeShapeType="1"/>
              </p:cNvSpPr>
              <p:nvPr/>
            </p:nvSpPr>
            <p:spPr bwMode="auto">
              <a:xfrm>
                <a:off x="3972" y="1884"/>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53" name="Line 1194"/>
              <p:cNvSpPr>
                <a:spLocks noChangeShapeType="1"/>
              </p:cNvSpPr>
              <p:nvPr/>
            </p:nvSpPr>
            <p:spPr bwMode="auto">
              <a:xfrm>
                <a:off x="4068" y="1940"/>
                <a:ext cx="63"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19" name="Group 1195"/>
            <p:cNvGrpSpPr>
              <a:grpSpLocks/>
            </p:cNvGrpSpPr>
            <p:nvPr/>
          </p:nvGrpSpPr>
          <p:grpSpPr bwMode="auto">
            <a:xfrm>
              <a:off x="3326" y="1781"/>
              <a:ext cx="430" cy="255"/>
              <a:chOff x="3326" y="1781"/>
              <a:chExt cx="430" cy="255"/>
            </a:xfrm>
          </p:grpSpPr>
          <p:sp>
            <p:nvSpPr>
              <p:cNvPr id="183544" name="Freeform 1196"/>
              <p:cNvSpPr>
                <a:spLocks/>
              </p:cNvSpPr>
              <p:nvPr/>
            </p:nvSpPr>
            <p:spPr bwMode="auto">
              <a:xfrm>
                <a:off x="3644" y="1956"/>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83545" name="Line 1197"/>
              <p:cNvSpPr>
                <a:spLocks noChangeShapeType="1"/>
              </p:cNvSpPr>
              <p:nvPr/>
            </p:nvSpPr>
            <p:spPr bwMode="auto">
              <a:xfrm>
                <a:off x="3326" y="178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46" name="Line 1198"/>
              <p:cNvSpPr>
                <a:spLocks noChangeShapeType="1"/>
              </p:cNvSpPr>
              <p:nvPr/>
            </p:nvSpPr>
            <p:spPr bwMode="auto">
              <a:xfrm>
                <a:off x="3422" y="1837"/>
                <a:ext cx="79"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47" name="Line 1199"/>
              <p:cNvSpPr>
                <a:spLocks noChangeShapeType="1"/>
              </p:cNvSpPr>
              <p:nvPr/>
            </p:nvSpPr>
            <p:spPr bwMode="auto">
              <a:xfrm>
                <a:off x="3516" y="1892"/>
                <a:ext cx="80"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48" name="Line 1200"/>
              <p:cNvSpPr>
                <a:spLocks noChangeShapeType="1"/>
              </p:cNvSpPr>
              <p:nvPr/>
            </p:nvSpPr>
            <p:spPr bwMode="auto">
              <a:xfrm>
                <a:off x="3612" y="1948"/>
                <a:ext cx="48"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20" name="Group 1201"/>
            <p:cNvGrpSpPr>
              <a:grpSpLocks/>
            </p:cNvGrpSpPr>
            <p:nvPr/>
          </p:nvGrpSpPr>
          <p:grpSpPr bwMode="auto">
            <a:xfrm>
              <a:off x="3325" y="2698"/>
              <a:ext cx="415" cy="279"/>
              <a:chOff x="3325" y="2698"/>
              <a:chExt cx="415" cy="279"/>
            </a:xfrm>
          </p:grpSpPr>
          <p:sp>
            <p:nvSpPr>
              <p:cNvPr id="183539" name="Freeform 1202"/>
              <p:cNvSpPr>
                <a:spLocks/>
              </p:cNvSpPr>
              <p:nvPr/>
            </p:nvSpPr>
            <p:spPr bwMode="auto">
              <a:xfrm>
                <a:off x="3628" y="2889"/>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48"/>
                    </a:lnTo>
                    <a:lnTo>
                      <a:pt x="16" y="24"/>
                    </a:lnTo>
                    <a:lnTo>
                      <a:pt x="32" y="0"/>
                    </a:lnTo>
                    <a:lnTo>
                      <a:pt x="112" y="88"/>
                    </a:lnTo>
                    <a:close/>
                  </a:path>
                </a:pathLst>
              </a:custGeom>
              <a:solidFill>
                <a:schemeClr val="bg2"/>
              </a:solidFill>
              <a:ln w="9525">
                <a:solidFill>
                  <a:schemeClr val="bg2"/>
                </a:solidFill>
                <a:round/>
                <a:headEnd/>
                <a:tailEnd/>
              </a:ln>
            </p:spPr>
            <p:txBody>
              <a:bodyPr/>
              <a:lstStyle/>
              <a:p>
                <a:endParaRPr lang="en-US"/>
              </a:p>
            </p:txBody>
          </p:sp>
          <p:sp>
            <p:nvSpPr>
              <p:cNvPr id="183540" name="Line 1203"/>
              <p:cNvSpPr>
                <a:spLocks noChangeShapeType="1"/>
              </p:cNvSpPr>
              <p:nvPr/>
            </p:nvSpPr>
            <p:spPr bwMode="auto">
              <a:xfrm>
                <a:off x="3325" y="2698"/>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41" name="Line 1204"/>
              <p:cNvSpPr>
                <a:spLocks noChangeShapeType="1"/>
              </p:cNvSpPr>
              <p:nvPr/>
            </p:nvSpPr>
            <p:spPr bwMode="auto">
              <a:xfrm>
                <a:off x="3421" y="2762"/>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42" name="Line 1205"/>
              <p:cNvSpPr>
                <a:spLocks noChangeShapeType="1"/>
              </p:cNvSpPr>
              <p:nvPr/>
            </p:nvSpPr>
            <p:spPr bwMode="auto">
              <a:xfrm>
                <a:off x="3510" y="2826"/>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43" name="Line 1206"/>
              <p:cNvSpPr>
                <a:spLocks noChangeShapeType="1"/>
              </p:cNvSpPr>
              <p:nvPr/>
            </p:nvSpPr>
            <p:spPr bwMode="auto">
              <a:xfrm>
                <a:off x="3604" y="2881"/>
                <a:ext cx="40"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21" name="Group 1207"/>
            <p:cNvGrpSpPr>
              <a:grpSpLocks/>
            </p:cNvGrpSpPr>
            <p:nvPr/>
          </p:nvGrpSpPr>
          <p:grpSpPr bwMode="auto">
            <a:xfrm>
              <a:off x="2878" y="2395"/>
              <a:ext cx="423" cy="271"/>
              <a:chOff x="2878" y="2395"/>
              <a:chExt cx="423" cy="271"/>
            </a:xfrm>
          </p:grpSpPr>
          <p:sp>
            <p:nvSpPr>
              <p:cNvPr id="183534" name="Freeform 1208"/>
              <p:cNvSpPr>
                <a:spLocks/>
              </p:cNvSpPr>
              <p:nvPr/>
            </p:nvSpPr>
            <p:spPr bwMode="auto">
              <a:xfrm>
                <a:off x="3189" y="2578"/>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48"/>
                    </a:lnTo>
                    <a:lnTo>
                      <a:pt x="16" y="24"/>
                    </a:lnTo>
                    <a:lnTo>
                      <a:pt x="32" y="0"/>
                    </a:lnTo>
                    <a:lnTo>
                      <a:pt x="112" y="88"/>
                    </a:lnTo>
                    <a:close/>
                  </a:path>
                </a:pathLst>
              </a:custGeom>
              <a:solidFill>
                <a:schemeClr val="bg2"/>
              </a:solidFill>
              <a:ln w="9525">
                <a:solidFill>
                  <a:schemeClr val="bg2"/>
                </a:solidFill>
                <a:round/>
                <a:headEnd/>
                <a:tailEnd/>
              </a:ln>
            </p:spPr>
            <p:txBody>
              <a:bodyPr/>
              <a:lstStyle/>
              <a:p>
                <a:endParaRPr lang="en-US"/>
              </a:p>
            </p:txBody>
          </p:sp>
          <p:sp>
            <p:nvSpPr>
              <p:cNvPr id="183535" name="Line 1209"/>
              <p:cNvSpPr>
                <a:spLocks noChangeShapeType="1"/>
              </p:cNvSpPr>
              <p:nvPr/>
            </p:nvSpPr>
            <p:spPr bwMode="auto">
              <a:xfrm>
                <a:off x="2878" y="2395"/>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36" name="Line 1210"/>
              <p:cNvSpPr>
                <a:spLocks noChangeShapeType="1"/>
              </p:cNvSpPr>
              <p:nvPr/>
            </p:nvSpPr>
            <p:spPr bwMode="auto">
              <a:xfrm>
                <a:off x="2975" y="2459"/>
                <a:ext cx="70" cy="3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37" name="Line 1211"/>
              <p:cNvSpPr>
                <a:spLocks noChangeShapeType="1"/>
              </p:cNvSpPr>
              <p:nvPr/>
            </p:nvSpPr>
            <p:spPr bwMode="auto">
              <a:xfrm>
                <a:off x="3070" y="2515"/>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38" name="Line 1212"/>
              <p:cNvSpPr>
                <a:spLocks noChangeShapeType="1"/>
              </p:cNvSpPr>
              <p:nvPr/>
            </p:nvSpPr>
            <p:spPr bwMode="auto">
              <a:xfrm>
                <a:off x="3157" y="2578"/>
                <a:ext cx="48" cy="2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22" name="Group 1213"/>
            <p:cNvGrpSpPr>
              <a:grpSpLocks/>
            </p:cNvGrpSpPr>
            <p:nvPr/>
          </p:nvGrpSpPr>
          <p:grpSpPr bwMode="auto">
            <a:xfrm>
              <a:off x="2862" y="3001"/>
              <a:ext cx="423" cy="263"/>
              <a:chOff x="2862" y="3001"/>
              <a:chExt cx="423" cy="263"/>
            </a:xfrm>
          </p:grpSpPr>
          <p:sp>
            <p:nvSpPr>
              <p:cNvPr id="183529" name="Freeform 1214"/>
              <p:cNvSpPr>
                <a:spLocks/>
              </p:cNvSpPr>
              <p:nvPr/>
            </p:nvSpPr>
            <p:spPr bwMode="auto">
              <a:xfrm>
                <a:off x="3173" y="3185"/>
                <a:ext cx="112" cy="79"/>
              </a:xfrm>
              <a:custGeom>
                <a:avLst/>
                <a:gdLst>
                  <a:gd name="T0" fmla="*/ 112 w 112"/>
                  <a:gd name="T1" fmla="*/ 79 h 79"/>
                  <a:gd name="T2" fmla="*/ 0 w 112"/>
                  <a:gd name="T3" fmla="*/ 47 h 79"/>
                  <a:gd name="T4" fmla="*/ 16 w 112"/>
                  <a:gd name="T5" fmla="*/ 23 h 79"/>
                  <a:gd name="T6" fmla="*/ 32 w 112"/>
                  <a:gd name="T7" fmla="*/ 0 h 79"/>
                  <a:gd name="T8" fmla="*/ 112 w 112"/>
                  <a:gd name="T9" fmla="*/ 79 h 79"/>
                  <a:gd name="T10" fmla="*/ 0 60000 65536"/>
                  <a:gd name="T11" fmla="*/ 0 60000 65536"/>
                  <a:gd name="T12" fmla="*/ 0 60000 65536"/>
                  <a:gd name="T13" fmla="*/ 0 60000 65536"/>
                  <a:gd name="T14" fmla="*/ 0 60000 65536"/>
                  <a:gd name="T15" fmla="*/ 0 w 112"/>
                  <a:gd name="T16" fmla="*/ 0 h 79"/>
                  <a:gd name="T17" fmla="*/ 112 w 112"/>
                  <a:gd name="T18" fmla="*/ 79 h 79"/>
                </a:gdLst>
                <a:ahLst/>
                <a:cxnLst>
                  <a:cxn ang="T10">
                    <a:pos x="T0" y="T1"/>
                  </a:cxn>
                  <a:cxn ang="T11">
                    <a:pos x="T2" y="T3"/>
                  </a:cxn>
                  <a:cxn ang="T12">
                    <a:pos x="T4" y="T5"/>
                  </a:cxn>
                  <a:cxn ang="T13">
                    <a:pos x="T6" y="T7"/>
                  </a:cxn>
                  <a:cxn ang="T14">
                    <a:pos x="T8" y="T9"/>
                  </a:cxn>
                </a:cxnLst>
                <a:rect l="T15" t="T16" r="T17" b="T18"/>
                <a:pathLst>
                  <a:path w="112" h="79">
                    <a:moveTo>
                      <a:pt x="112" y="79"/>
                    </a:moveTo>
                    <a:lnTo>
                      <a:pt x="0" y="47"/>
                    </a:lnTo>
                    <a:lnTo>
                      <a:pt x="16" y="23"/>
                    </a:lnTo>
                    <a:lnTo>
                      <a:pt x="32" y="0"/>
                    </a:lnTo>
                    <a:lnTo>
                      <a:pt x="112" y="79"/>
                    </a:lnTo>
                    <a:close/>
                  </a:path>
                </a:pathLst>
              </a:custGeom>
              <a:solidFill>
                <a:schemeClr val="bg2"/>
              </a:solidFill>
              <a:ln w="9525">
                <a:solidFill>
                  <a:schemeClr val="bg2"/>
                </a:solidFill>
                <a:round/>
                <a:headEnd/>
                <a:tailEnd/>
              </a:ln>
            </p:spPr>
            <p:txBody>
              <a:bodyPr/>
              <a:lstStyle/>
              <a:p>
                <a:endParaRPr lang="en-US"/>
              </a:p>
            </p:txBody>
          </p:sp>
          <p:sp>
            <p:nvSpPr>
              <p:cNvPr id="183530" name="Line 1215"/>
              <p:cNvSpPr>
                <a:spLocks noChangeShapeType="1"/>
              </p:cNvSpPr>
              <p:nvPr/>
            </p:nvSpPr>
            <p:spPr bwMode="auto">
              <a:xfrm>
                <a:off x="2862" y="3001"/>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31" name="Line 1216"/>
              <p:cNvSpPr>
                <a:spLocks noChangeShapeType="1"/>
              </p:cNvSpPr>
              <p:nvPr/>
            </p:nvSpPr>
            <p:spPr bwMode="auto">
              <a:xfrm>
                <a:off x="2958" y="305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32" name="Line 1217"/>
              <p:cNvSpPr>
                <a:spLocks noChangeShapeType="1"/>
              </p:cNvSpPr>
              <p:nvPr/>
            </p:nvSpPr>
            <p:spPr bwMode="auto">
              <a:xfrm>
                <a:off x="3054" y="312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33" name="Line 1218"/>
              <p:cNvSpPr>
                <a:spLocks noChangeShapeType="1"/>
              </p:cNvSpPr>
              <p:nvPr/>
            </p:nvSpPr>
            <p:spPr bwMode="auto">
              <a:xfrm>
                <a:off x="3150" y="3177"/>
                <a:ext cx="39" cy="3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23" name="Group 1219"/>
            <p:cNvGrpSpPr>
              <a:grpSpLocks/>
            </p:cNvGrpSpPr>
            <p:nvPr/>
          </p:nvGrpSpPr>
          <p:grpSpPr bwMode="auto">
            <a:xfrm>
              <a:off x="3318" y="3304"/>
              <a:ext cx="422" cy="287"/>
              <a:chOff x="3318" y="3304"/>
              <a:chExt cx="422" cy="287"/>
            </a:xfrm>
          </p:grpSpPr>
          <p:sp>
            <p:nvSpPr>
              <p:cNvPr id="183524" name="Freeform 1220"/>
              <p:cNvSpPr>
                <a:spLocks/>
              </p:cNvSpPr>
              <p:nvPr/>
            </p:nvSpPr>
            <p:spPr bwMode="auto">
              <a:xfrm>
                <a:off x="3628" y="3304"/>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525" name="Line 1221"/>
              <p:cNvSpPr>
                <a:spLocks noChangeShapeType="1"/>
              </p:cNvSpPr>
              <p:nvPr/>
            </p:nvSpPr>
            <p:spPr bwMode="auto">
              <a:xfrm flipV="1">
                <a:off x="3318" y="3544"/>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26" name="Line 1222"/>
              <p:cNvSpPr>
                <a:spLocks noChangeShapeType="1"/>
              </p:cNvSpPr>
              <p:nvPr/>
            </p:nvSpPr>
            <p:spPr bwMode="auto">
              <a:xfrm flipV="1">
                <a:off x="3413" y="3481"/>
                <a:ext cx="72"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27" name="Line 1223"/>
              <p:cNvSpPr>
                <a:spLocks noChangeShapeType="1"/>
              </p:cNvSpPr>
              <p:nvPr/>
            </p:nvSpPr>
            <p:spPr bwMode="auto">
              <a:xfrm flipV="1">
                <a:off x="3501" y="341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28" name="Line 1224"/>
              <p:cNvSpPr>
                <a:spLocks noChangeShapeType="1"/>
              </p:cNvSpPr>
              <p:nvPr/>
            </p:nvSpPr>
            <p:spPr bwMode="auto">
              <a:xfrm flipV="1">
                <a:off x="3596" y="3368"/>
                <a:ext cx="48"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278" name="Content Placeholder 1267"/>
          <p:cNvSpPr txBox="1">
            <a:spLocks/>
          </p:cNvSpPr>
          <p:nvPr/>
        </p:nvSpPr>
        <p:spPr>
          <a:xfrm>
            <a:off x="685800" y="1143000"/>
            <a:ext cx="7772400" cy="4953000"/>
          </a:xfrm>
          <a:prstGeom prst="rect">
            <a:avLst/>
          </a:prstGeom>
        </p:spPr>
        <p:txBody>
          <a:bodyPr/>
          <a:lstStyle/>
          <a:p>
            <a:pPr marL="342900" indent="-342900" algn="l">
              <a:spcBef>
                <a:spcPct val="20000"/>
              </a:spcBef>
              <a:buFont typeface="Wingdings" pitchFamily="2" charset="2"/>
              <a:buChar char="n"/>
              <a:defRPr/>
            </a:pPr>
            <a:r>
              <a:rPr lang="en-US" sz="2800" i="0" kern="0" dirty="0" smtClean="0">
                <a:latin typeface="+mn-lt"/>
              </a:rPr>
              <a:t>Assume that this is the full model (over T time periods)</a:t>
            </a:r>
            <a:endParaRPr lang="en-US" sz="2800" i="0" kern="0" dirty="0">
              <a:latin typeface="+mn-lt"/>
            </a:endParaRPr>
          </a:p>
        </p:txBody>
      </p:sp>
      <p:sp>
        <p:nvSpPr>
          <p:cNvPr id="183305" name="Rectangle 2"/>
          <p:cNvSpPr>
            <a:spLocks noChangeArrowheads="1"/>
          </p:cNvSpPr>
          <p:nvPr/>
        </p:nvSpPr>
        <p:spPr bwMode="auto">
          <a:xfrm>
            <a:off x="685800" y="304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a:r>
              <a:rPr lang="en-US" sz="3200" i="0"/>
              <a:t>What is a policy?</a:t>
            </a:r>
            <a:endParaRPr lang="en-US" sz="3200" i="0">
              <a:solidFill>
                <a:schemeClr val="tx2"/>
              </a:solidFill>
            </a:endParaRPr>
          </a:p>
        </p:txBody>
      </p:sp>
      <p:grpSp>
        <p:nvGrpSpPr>
          <p:cNvPr id="9" name="Group 8"/>
          <p:cNvGrpSpPr/>
          <p:nvPr/>
        </p:nvGrpSpPr>
        <p:grpSpPr>
          <a:xfrm>
            <a:off x="1435110" y="1915884"/>
            <a:ext cx="6275841" cy="406397"/>
            <a:chOff x="1420596" y="1683660"/>
            <a:chExt cx="6275841" cy="406397"/>
          </a:xfrm>
        </p:grpSpPr>
        <p:cxnSp>
          <p:nvCxnSpPr>
            <p:cNvPr id="6" name="Straight Arrow Connector 5"/>
            <p:cNvCxnSpPr/>
            <p:nvPr/>
          </p:nvCxnSpPr>
          <p:spPr bwMode="auto">
            <a:xfrm>
              <a:off x="1420596" y="2090057"/>
              <a:ext cx="6133702" cy="0"/>
            </a:xfrm>
            <a:prstGeom prst="straightConnector1">
              <a:avLst/>
            </a:prstGeom>
            <a:noFill/>
            <a:ln w="28575" cap="flat" cmpd="sng" algn="ctr">
              <a:solidFill>
                <a:schemeClr val="tx1"/>
              </a:solidFill>
              <a:prstDash val="solid"/>
              <a:round/>
              <a:headEnd type="none" w="med" len="med"/>
              <a:tailEnd type="arrow"/>
            </a:ln>
            <a:effectLst/>
          </p:spPr>
        </p:cxnSp>
        <p:sp>
          <p:nvSpPr>
            <p:cNvPr id="8" name="TextBox 7"/>
            <p:cNvSpPr txBox="1"/>
            <p:nvPr/>
          </p:nvSpPr>
          <p:spPr>
            <a:xfrm>
              <a:off x="7354677" y="1683660"/>
              <a:ext cx="341760" cy="400110"/>
            </a:xfrm>
            <a:prstGeom prst="rect">
              <a:avLst/>
            </a:prstGeom>
            <a:noFill/>
          </p:spPr>
          <p:txBody>
            <a:bodyPr wrap="none" rtlCol="0">
              <a:spAutoFit/>
            </a:bodyPr>
            <a:lstStyle/>
            <a:p>
              <a:pPr algn="l"/>
              <a:r>
                <a:rPr lang="en-US" sz="2000" i="0" dirty="0" smtClean="0"/>
                <a:t>T</a:t>
              </a:r>
            </a:p>
          </p:txBody>
        </p:sp>
      </p:grpSp>
      <p:sp>
        <p:nvSpPr>
          <p:cNvPr id="2" name="Footer Placeholder 1"/>
          <p:cNvSpPr>
            <a:spLocks noGrp="1"/>
          </p:cNvSpPr>
          <p:nvPr>
            <p:ph type="ftr" sz="quarter" idx="11"/>
          </p:nvPr>
        </p:nvSpPr>
        <p:spPr/>
        <p:txBody>
          <a:bodyPr/>
          <a:lstStyle/>
          <a:p>
            <a:pPr>
              <a:defRPr/>
            </a:pPr>
            <a:r>
              <a:rPr lang="en-US" smtClean="0"/>
              <a:t>© 2012 Warren B. Powell</a:t>
            </a:r>
            <a:endParaRPr lang="en-US"/>
          </a:p>
        </p:txBody>
      </p:sp>
    </p:spTree>
    <p:extLst>
      <p:ext uri="{BB962C8B-B14F-4D97-AF65-F5344CB8AC3E}">
        <p14:creationId xmlns:p14="http://schemas.microsoft.com/office/powerpoint/2010/main" val="33371697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Number Placeholder 3"/>
          <p:cNvSpPr txBox="1">
            <a:spLocks noGrp="1"/>
          </p:cNvSpPr>
          <p:nvPr/>
        </p:nvSpPr>
        <p:spPr bwMode="auto">
          <a:xfrm>
            <a:off x="6553200" y="65341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Times New Roman" pitchFamily="18" charset="0"/>
              </a:defRPr>
            </a:lvl1pPr>
            <a:lvl2pPr marL="742950" indent="-285750">
              <a:defRPr i="1">
                <a:solidFill>
                  <a:schemeClr val="tx1"/>
                </a:solidFill>
                <a:latin typeface="Times New Roman" pitchFamily="18" charset="0"/>
              </a:defRPr>
            </a:lvl2pPr>
            <a:lvl3pPr marL="1143000" indent="-228600">
              <a:defRPr i="1">
                <a:solidFill>
                  <a:schemeClr val="tx1"/>
                </a:solidFill>
                <a:latin typeface="Times New Roman" pitchFamily="18" charset="0"/>
              </a:defRPr>
            </a:lvl3pPr>
            <a:lvl4pPr marL="1600200" indent="-228600">
              <a:defRPr i="1">
                <a:solidFill>
                  <a:schemeClr val="tx1"/>
                </a:solidFill>
                <a:latin typeface="Times New Roman" pitchFamily="18" charset="0"/>
              </a:defRPr>
            </a:lvl4pPr>
            <a:lvl5pPr marL="2057400" indent="-228600">
              <a:defRPr i="1">
                <a:solidFill>
                  <a:schemeClr val="tx1"/>
                </a:solidFill>
                <a:latin typeface="Times New Roman" pitchFamily="18" charset="0"/>
              </a:defRPr>
            </a:lvl5pPr>
            <a:lvl6pPr marL="2514600" indent="-228600" algn="ctr" eaLnBrk="0" fontAlgn="base" hangingPunct="0">
              <a:spcBef>
                <a:spcPct val="0"/>
              </a:spcBef>
              <a:spcAft>
                <a:spcPct val="0"/>
              </a:spcAft>
              <a:defRPr i="1">
                <a:solidFill>
                  <a:schemeClr val="tx1"/>
                </a:solidFill>
                <a:latin typeface="Times New Roman" pitchFamily="18" charset="0"/>
              </a:defRPr>
            </a:lvl6pPr>
            <a:lvl7pPr marL="2971800" indent="-228600" algn="ctr" eaLnBrk="0" fontAlgn="base" hangingPunct="0">
              <a:spcBef>
                <a:spcPct val="0"/>
              </a:spcBef>
              <a:spcAft>
                <a:spcPct val="0"/>
              </a:spcAft>
              <a:defRPr i="1">
                <a:solidFill>
                  <a:schemeClr val="tx1"/>
                </a:solidFill>
                <a:latin typeface="Times New Roman" pitchFamily="18" charset="0"/>
              </a:defRPr>
            </a:lvl7pPr>
            <a:lvl8pPr marL="3429000" indent="-228600" algn="ctr" eaLnBrk="0" fontAlgn="base" hangingPunct="0">
              <a:spcBef>
                <a:spcPct val="0"/>
              </a:spcBef>
              <a:spcAft>
                <a:spcPct val="0"/>
              </a:spcAft>
              <a:defRPr i="1">
                <a:solidFill>
                  <a:schemeClr val="tx1"/>
                </a:solidFill>
                <a:latin typeface="Times New Roman" pitchFamily="18" charset="0"/>
              </a:defRPr>
            </a:lvl8pPr>
            <a:lvl9pPr marL="3886200" indent="-228600" algn="ctr" eaLnBrk="0" fontAlgn="base" hangingPunct="0">
              <a:spcBef>
                <a:spcPct val="0"/>
              </a:spcBef>
              <a:spcAft>
                <a:spcPct val="0"/>
              </a:spcAft>
              <a:defRPr i="1">
                <a:solidFill>
                  <a:schemeClr val="tx1"/>
                </a:solidFill>
                <a:latin typeface="Times New Roman" pitchFamily="18" charset="0"/>
              </a:defRPr>
            </a:lvl9pPr>
          </a:lstStyle>
          <a:p>
            <a:pPr algn="r"/>
            <a:fld id="{B122A7F8-6120-4445-930B-B0ED393850DE}" type="slidenum">
              <a:rPr lang="en-US" altLang="en-US" sz="1400" i="0"/>
              <a:pPr algn="r"/>
              <a:t>24</a:t>
            </a:fld>
            <a:endParaRPr lang="en-US" altLang="en-US" sz="1400" i="0"/>
          </a:p>
        </p:txBody>
      </p:sp>
      <p:sp>
        <p:nvSpPr>
          <p:cNvPr id="183299" name="Rectangle 2501"/>
          <p:cNvSpPr>
            <a:spLocks noChangeArrowheads="1"/>
          </p:cNvSpPr>
          <p:nvPr/>
        </p:nvSpPr>
        <p:spPr bwMode="auto">
          <a:xfrm>
            <a:off x="304800" y="5943600"/>
            <a:ext cx="8229600" cy="1524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83300" name="Rectangle 3747"/>
          <p:cNvSpPr>
            <a:spLocks noChangeArrowheads="1"/>
          </p:cNvSpPr>
          <p:nvPr/>
        </p:nvSpPr>
        <p:spPr bwMode="auto">
          <a:xfrm>
            <a:off x="457200" y="6096000"/>
            <a:ext cx="8229600" cy="152400"/>
          </a:xfrm>
          <a:prstGeom prst="rect">
            <a:avLst/>
          </a:prstGeom>
          <a:solidFill>
            <a:schemeClr val="bg1"/>
          </a:solidFill>
          <a:ln w="9525">
            <a:solidFill>
              <a:schemeClr val="bg1"/>
            </a:solidFill>
            <a:miter lim="800000"/>
            <a:headEnd/>
            <a:tailEnd/>
          </a:ln>
        </p:spPr>
        <p:txBody>
          <a:bodyPr wrap="none" anchor="ctr"/>
          <a:lstStyle/>
          <a:p>
            <a:endParaRPr lang="en-US"/>
          </a:p>
        </p:txBody>
      </p:sp>
      <p:grpSp>
        <p:nvGrpSpPr>
          <p:cNvPr id="183301" name="Group 2"/>
          <p:cNvGrpSpPr>
            <a:grpSpLocks/>
          </p:cNvGrpSpPr>
          <p:nvPr/>
        </p:nvGrpSpPr>
        <p:grpSpPr bwMode="auto">
          <a:xfrm>
            <a:off x="1487488" y="2598738"/>
            <a:ext cx="6081712" cy="3332162"/>
            <a:chOff x="1449" y="1725"/>
            <a:chExt cx="3265" cy="1898"/>
          </a:xfrm>
        </p:grpSpPr>
        <p:grpSp>
          <p:nvGrpSpPr>
            <p:cNvPr id="183315" name="Group 3"/>
            <p:cNvGrpSpPr>
              <a:grpSpLocks/>
            </p:cNvGrpSpPr>
            <p:nvPr/>
          </p:nvGrpSpPr>
          <p:grpSpPr bwMode="auto">
            <a:xfrm>
              <a:off x="3772" y="2690"/>
              <a:ext cx="894" cy="596"/>
              <a:chOff x="3772" y="2690"/>
              <a:chExt cx="894" cy="596"/>
            </a:xfrm>
          </p:grpSpPr>
          <p:sp>
            <p:nvSpPr>
              <p:cNvPr id="184535" name="Freeform 4"/>
              <p:cNvSpPr>
                <a:spLocks/>
              </p:cNvSpPr>
              <p:nvPr/>
            </p:nvSpPr>
            <p:spPr bwMode="auto">
              <a:xfrm>
                <a:off x="4538" y="2690"/>
                <a:ext cx="128" cy="104"/>
              </a:xfrm>
              <a:custGeom>
                <a:avLst/>
                <a:gdLst>
                  <a:gd name="T0" fmla="*/ 128 w 128"/>
                  <a:gd name="T1" fmla="*/ 0 h 104"/>
                  <a:gd name="T2" fmla="*/ 40 w 128"/>
                  <a:gd name="T3" fmla="*/ 104 h 104"/>
                  <a:gd name="T4" fmla="*/ 16 w 128"/>
                  <a:gd name="T5" fmla="*/ 72 h 104"/>
                  <a:gd name="T6" fmla="*/ 0 w 128"/>
                  <a:gd name="T7" fmla="*/ 48 h 104"/>
                  <a:gd name="T8" fmla="*/ 128 w 128"/>
                  <a:gd name="T9" fmla="*/ 0 h 104"/>
                  <a:gd name="T10" fmla="*/ 0 60000 65536"/>
                  <a:gd name="T11" fmla="*/ 0 60000 65536"/>
                  <a:gd name="T12" fmla="*/ 0 60000 65536"/>
                  <a:gd name="T13" fmla="*/ 0 60000 65536"/>
                  <a:gd name="T14" fmla="*/ 0 60000 65536"/>
                  <a:gd name="T15" fmla="*/ 0 w 128"/>
                  <a:gd name="T16" fmla="*/ 0 h 104"/>
                  <a:gd name="T17" fmla="*/ 128 w 128"/>
                  <a:gd name="T18" fmla="*/ 104 h 104"/>
                </a:gdLst>
                <a:ahLst/>
                <a:cxnLst>
                  <a:cxn ang="T10">
                    <a:pos x="T0" y="T1"/>
                  </a:cxn>
                  <a:cxn ang="T11">
                    <a:pos x="T2" y="T3"/>
                  </a:cxn>
                  <a:cxn ang="T12">
                    <a:pos x="T4" y="T5"/>
                  </a:cxn>
                  <a:cxn ang="T13">
                    <a:pos x="T6" y="T7"/>
                  </a:cxn>
                  <a:cxn ang="T14">
                    <a:pos x="T8" y="T9"/>
                  </a:cxn>
                </a:cxnLst>
                <a:rect l="T15" t="T16" r="T17" b="T18"/>
                <a:pathLst>
                  <a:path w="128" h="104">
                    <a:moveTo>
                      <a:pt x="128" y="0"/>
                    </a:moveTo>
                    <a:lnTo>
                      <a:pt x="40" y="104"/>
                    </a:lnTo>
                    <a:lnTo>
                      <a:pt x="16" y="72"/>
                    </a:lnTo>
                    <a:lnTo>
                      <a:pt x="0" y="48"/>
                    </a:lnTo>
                    <a:lnTo>
                      <a:pt x="128" y="0"/>
                    </a:lnTo>
                    <a:close/>
                  </a:path>
                </a:pathLst>
              </a:custGeom>
              <a:solidFill>
                <a:schemeClr val="bg2"/>
              </a:solidFill>
              <a:ln w="9525">
                <a:solidFill>
                  <a:schemeClr val="bg2"/>
                </a:solidFill>
                <a:round/>
                <a:headEnd/>
                <a:tailEnd/>
              </a:ln>
            </p:spPr>
            <p:txBody>
              <a:bodyPr/>
              <a:lstStyle/>
              <a:p>
                <a:endParaRPr lang="en-US"/>
              </a:p>
            </p:txBody>
          </p:sp>
          <p:sp>
            <p:nvSpPr>
              <p:cNvPr id="184536" name="Line 5"/>
              <p:cNvSpPr>
                <a:spLocks noChangeShapeType="1"/>
              </p:cNvSpPr>
              <p:nvPr/>
            </p:nvSpPr>
            <p:spPr bwMode="auto">
              <a:xfrm flipV="1">
                <a:off x="3772" y="2757"/>
                <a:ext cx="790" cy="529"/>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16" name="Group 6"/>
            <p:cNvGrpSpPr>
              <a:grpSpLocks/>
            </p:cNvGrpSpPr>
            <p:nvPr/>
          </p:nvGrpSpPr>
          <p:grpSpPr bwMode="auto">
            <a:xfrm>
              <a:off x="1944" y="2690"/>
              <a:ext cx="894" cy="596"/>
              <a:chOff x="1944" y="2690"/>
              <a:chExt cx="894" cy="596"/>
            </a:xfrm>
          </p:grpSpPr>
          <p:sp>
            <p:nvSpPr>
              <p:cNvPr id="184533" name="Freeform 7"/>
              <p:cNvSpPr>
                <a:spLocks/>
              </p:cNvSpPr>
              <p:nvPr/>
            </p:nvSpPr>
            <p:spPr bwMode="auto">
              <a:xfrm>
                <a:off x="2702" y="2690"/>
                <a:ext cx="136" cy="104"/>
              </a:xfrm>
              <a:custGeom>
                <a:avLst/>
                <a:gdLst>
                  <a:gd name="T0" fmla="*/ 136 w 136"/>
                  <a:gd name="T1" fmla="*/ 0 h 104"/>
                  <a:gd name="T2" fmla="*/ 40 w 136"/>
                  <a:gd name="T3" fmla="*/ 104 h 104"/>
                  <a:gd name="T4" fmla="*/ 24 w 136"/>
                  <a:gd name="T5" fmla="*/ 72 h 104"/>
                  <a:gd name="T6" fmla="*/ 0 w 136"/>
                  <a:gd name="T7" fmla="*/ 48 h 104"/>
                  <a:gd name="T8" fmla="*/ 136 w 136"/>
                  <a:gd name="T9" fmla="*/ 0 h 104"/>
                  <a:gd name="T10" fmla="*/ 0 60000 65536"/>
                  <a:gd name="T11" fmla="*/ 0 60000 65536"/>
                  <a:gd name="T12" fmla="*/ 0 60000 65536"/>
                  <a:gd name="T13" fmla="*/ 0 60000 65536"/>
                  <a:gd name="T14" fmla="*/ 0 60000 65536"/>
                  <a:gd name="T15" fmla="*/ 0 w 136"/>
                  <a:gd name="T16" fmla="*/ 0 h 104"/>
                  <a:gd name="T17" fmla="*/ 136 w 136"/>
                  <a:gd name="T18" fmla="*/ 104 h 104"/>
                </a:gdLst>
                <a:ahLst/>
                <a:cxnLst>
                  <a:cxn ang="T10">
                    <a:pos x="T0" y="T1"/>
                  </a:cxn>
                  <a:cxn ang="T11">
                    <a:pos x="T2" y="T3"/>
                  </a:cxn>
                  <a:cxn ang="T12">
                    <a:pos x="T4" y="T5"/>
                  </a:cxn>
                  <a:cxn ang="T13">
                    <a:pos x="T6" y="T7"/>
                  </a:cxn>
                  <a:cxn ang="T14">
                    <a:pos x="T8" y="T9"/>
                  </a:cxn>
                </a:cxnLst>
                <a:rect l="T15" t="T16" r="T17" b="T18"/>
                <a:pathLst>
                  <a:path w="136" h="104">
                    <a:moveTo>
                      <a:pt x="136" y="0"/>
                    </a:moveTo>
                    <a:lnTo>
                      <a:pt x="40" y="104"/>
                    </a:lnTo>
                    <a:lnTo>
                      <a:pt x="24" y="72"/>
                    </a:lnTo>
                    <a:lnTo>
                      <a:pt x="0" y="48"/>
                    </a:lnTo>
                    <a:lnTo>
                      <a:pt x="136" y="0"/>
                    </a:lnTo>
                    <a:close/>
                  </a:path>
                </a:pathLst>
              </a:custGeom>
              <a:solidFill>
                <a:schemeClr val="bg2"/>
              </a:solidFill>
              <a:ln w="9525">
                <a:solidFill>
                  <a:schemeClr val="bg2"/>
                </a:solidFill>
                <a:round/>
                <a:headEnd/>
                <a:tailEnd/>
              </a:ln>
            </p:spPr>
            <p:txBody>
              <a:bodyPr/>
              <a:lstStyle/>
              <a:p>
                <a:endParaRPr lang="en-US"/>
              </a:p>
            </p:txBody>
          </p:sp>
          <p:sp>
            <p:nvSpPr>
              <p:cNvPr id="184534" name="Line 8"/>
              <p:cNvSpPr>
                <a:spLocks noChangeShapeType="1"/>
              </p:cNvSpPr>
              <p:nvPr/>
            </p:nvSpPr>
            <p:spPr bwMode="auto">
              <a:xfrm flipV="1">
                <a:off x="1944" y="2758"/>
                <a:ext cx="790" cy="528"/>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17" name="Group 9"/>
            <p:cNvGrpSpPr>
              <a:grpSpLocks/>
            </p:cNvGrpSpPr>
            <p:nvPr/>
          </p:nvGrpSpPr>
          <p:grpSpPr bwMode="auto">
            <a:xfrm>
              <a:off x="1483" y="2379"/>
              <a:ext cx="429" cy="598"/>
              <a:chOff x="1483" y="2379"/>
              <a:chExt cx="429" cy="598"/>
            </a:xfrm>
          </p:grpSpPr>
          <p:sp>
            <p:nvSpPr>
              <p:cNvPr id="184531" name="Freeform 10"/>
              <p:cNvSpPr>
                <a:spLocks/>
              </p:cNvSpPr>
              <p:nvPr/>
            </p:nvSpPr>
            <p:spPr bwMode="auto">
              <a:xfrm>
                <a:off x="1808" y="2379"/>
                <a:ext cx="104" cy="136"/>
              </a:xfrm>
              <a:custGeom>
                <a:avLst/>
                <a:gdLst>
                  <a:gd name="T0" fmla="*/ 104 w 104"/>
                  <a:gd name="T1" fmla="*/ 0 h 136"/>
                  <a:gd name="T2" fmla="*/ 56 w 104"/>
                  <a:gd name="T3" fmla="*/ 136 h 136"/>
                  <a:gd name="T4" fmla="*/ 32 w 104"/>
                  <a:gd name="T5" fmla="*/ 112 h 136"/>
                  <a:gd name="T6" fmla="*/ 0 w 104"/>
                  <a:gd name="T7" fmla="*/ 96 h 136"/>
                  <a:gd name="T8" fmla="*/ 104 w 104"/>
                  <a:gd name="T9" fmla="*/ 0 h 136"/>
                  <a:gd name="T10" fmla="*/ 0 60000 65536"/>
                  <a:gd name="T11" fmla="*/ 0 60000 65536"/>
                  <a:gd name="T12" fmla="*/ 0 60000 65536"/>
                  <a:gd name="T13" fmla="*/ 0 60000 65536"/>
                  <a:gd name="T14" fmla="*/ 0 60000 65536"/>
                  <a:gd name="T15" fmla="*/ 0 w 104"/>
                  <a:gd name="T16" fmla="*/ 0 h 136"/>
                  <a:gd name="T17" fmla="*/ 104 w 104"/>
                  <a:gd name="T18" fmla="*/ 136 h 136"/>
                </a:gdLst>
                <a:ahLst/>
                <a:cxnLst>
                  <a:cxn ang="T10">
                    <a:pos x="T0" y="T1"/>
                  </a:cxn>
                  <a:cxn ang="T11">
                    <a:pos x="T2" y="T3"/>
                  </a:cxn>
                  <a:cxn ang="T12">
                    <a:pos x="T4" y="T5"/>
                  </a:cxn>
                  <a:cxn ang="T13">
                    <a:pos x="T6" y="T7"/>
                  </a:cxn>
                  <a:cxn ang="T14">
                    <a:pos x="T8" y="T9"/>
                  </a:cxn>
                </a:cxnLst>
                <a:rect l="T15" t="T16" r="T17" b="T18"/>
                <a:pathLst>
                  <a:path w="104" h="136">
                    <a:moveTo>
                      <a:pt x="104" y="0"/>
                    </a:moveTo>
                    <a:lnTo>
                      <a:pt x="56" y="136"/>
                    </a:lnTo>
                    <a:lnTo>
                      <a:pt x="32" y="112"/>
                    </a:lnTo>
                    <a:lnTo>
                      <a:pt x="0" y="96"/>
                    </a:lnTo>
                    <a:lnTo>
                      <a:pt x="104" y="0"/>
                    </a:lnTo>
                    <a:close/>
                  </a:path>
                </a:pathLst>
              </a:custGeom>
              <a:solidFill>
                <a:schemeClr val="bg2"/>
              </a:solidFill>
              <a:ln w="9525">
                <a:solidFill>
                  <a:schemeClr val="bg2"/>
                </a:solidFill>
                <a:round/>
                <a:headEnd/>
                <a:tailEnd/>
              </a:ln>
            </p:spPr>
            <p:txBody>
              <a:bodyPr/>
              <a:lstStyle/>
              <a:p>
                <a:endParaRPr lang="en-US"/>
              </a:p>
            </p:txBody>
          </p:sp>
          <p:sp>
            <p:nvSpPr>
              <p:cNvPr id="184532" name="Line 11"/>
              <p:cNvSpPr>
                <a:spLocks noChangeShapeType="1"/>
              </p:cNvSpPr>
              <p:nvPr/>
            </p:nvSpPr>
            <p:spPr bwMode="auto">
              <a:xfrm flipV="1">
                <a:off x="1483" y="2483"/>
                <a:ext cx="362" cy="49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18" name="Group 12"/>
            <p:cNvGrpSpPr>
              <a:grpSpLocks/>
            </p:cNvGrpSpPr>
            <p:nvPr/>
          </p:nvGrpSpPr>
          <p:grpSpPr bwMode="auto">
            <a:xfrm>
              <a:off x="1936" y="2379"/>
              <a:ext cx="894" cy="604"/>
              <a:chOff x="1936" y="2379"/>
              <a:chExt cx="894" cy="604"/>
            </a:xfrm>
          </p:grpSpPr>
          <p:sp>
            <p:nvSpPr>
              <p:cNvPr id="184529" name="Freeform 13"/>
              <p:cNvSpPr>
                <a:spLocks/>
              </p:cNvSpPr>
              <p:nvPr/>
            </p:nvSpPr>
            <p:spPr bwMode="auto">
              <a:xfrm>
                <a:off x="2702" y="2379"/>
                <a:ext cx="128" cy="104"/>
              </a:xfrm>
              <a:custGeom>
                <a:avLst/>
                <a:gdLst>
                  <a:gd name="T0" fmla="*/ 128 w 128"/>
                  <a:gd name="T1" fmla="*/ 0 h 104"/>
                  <a:gd name="T2" fmla="*/ 40 w 128"/>
                  <a:gd name="T3" fmla="*/ 104 h 104"/>
                  <a:gd name="T4" fmla="*/ 16 w 128"/>
                  <a:gd name="T5" fmla="*/ 80 h 104"/>
                  <a:gd name="T6" fmla="*/ 0 w 128"/>
                  <a:gd name="T7" fmla="*/ 48 h 104"/>
                  <a:gd name="T8" fmla="*/ 128 w 128"/>
                  <a:gd name="T9" fmla="*/ 0 h 104"/>
                  <a:gd name="T10" fmla="*/ 0 60000 65536"/>
                  <a:gd name="T11" fmla="*/ 0 60000 65536"/>
                  <a:gd name="T12" fmla="*/ 0 60000 65536"/>
                  <a:gd name="T13" fmla="*/ 0 60000 65536"/>
                  <a:gd name="T14" fmla="*/ 0 60000 65536"/>
                  <a:gd name="T15" fmla="*/ 0 w 128"/>
                  <a:gd name="T16" fmla="*/ 0 h 104"/>
                  <a:gd name="T17" fmla="*/ 128 w 128"/>
                  <a:gd name="T18" fmla="*/ 104 h 104"/>
                </a:gdLst>
                <a:ahLst/>
                <a:cxnLst>
                  <a:cxn ang="T10">
                    <a:pos x="T0" y="T1"/>
                  </a:cxn>
                  <a:cxn ang="T11">
                    <a:pos x="T2" y="T3"/>
                  </a:cxn>
                  <a:cxn ang="T12">
                    <a:pos x="T4" y="T5"/>
                  </a:cxn>
                  <a:cxn ang="T13">
                    <a:pos x="T6" y="T7"/>
                  </a:cxn>
                  <a:cxn ang="T14">
                    <a:pos x="T8" y="T9"/>
                  </a:cxn>
                </a:cxnLst>
                <a:rect l="T15" t="T16" r="T17" b="T18"/>
                <a:pathLst>
                  <a:path w="128" h="104">
                    <a:moveTo>
                      <a:pt x="128" y="0"/>
                    </a:moveTo>
                    <a:lnTo>
                      <a:pt x="40" y="104"/>
                    </a:lnTo>
                    <a:lnTo>
                      <a:pt x="16" y="80"/>
                    </a:lnTo>
                    <a:lnTo>
                      <a:pt x="0" y="48"/>
                    </a:lnTo>
                    <a:lnTo>
                      <a:pt x="128" y="0"/>
                    </a:lnTo>
                    <a:close/>
                  </a:path>
                </a:pathLst>
              </a:custGeom>
              <a:solidFill>
                <a:schemeClr val="bg2"/>
              </a:solidFill>
              <a:ln w="9525">
                <a:solidFill>
                  <a:schemeClr val="bg2"/>
                </a:solidFill>
                <a:round/>
                <a:headEnd/>
                <a:tailEnd/>
              </a:ln>
            </p:spPr>
            <p:txBody>
              <a:bodyPr/>
              <a:lstStyle/>
              <a:p>
                <a:endParaRPr lang="en-US"/>
              </a:p>
            </p:txBody>
          </p:sp>
          <p:sp>
            <p:nvSpPr>
              <p:cNvPr id="184530" name="Line 14"/>
              <p:cNvSpPr>
                <a:spLocks noChangeShapeType="1"/>
              </p:cNvSpPr>
              <p:nvPr/>
            </p:nvSpPr>
            <p:spPr bwMode="auto">
              <a:xfrm flipV="1">
                <a:off x="1936" y="2455"/>
                <a:ext cx="790" cy="528"/>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19" name="Group 15"/>
            <p:cNvGrpSpPr>
              <a:grpSpLocks/>
            </p:cNvGrpSpPr>
            <p:nvPr/>
          </p:nvGrpSpPr>
          <p:grpSpPr bwMode="auto">
            <a:xfrm>
              <a:off x="1952" y="2076"/>
              <a:ext cx="886" cy="290"/>
              <a:chOff x="1952" y="2076"/>
              <a:chExt cx="886" cy="290"/>
            </a:xfrm>
          </p:grpSpPr>
          <p:sp>
            <p:nvSpPr>
              <p:cNvPr id="184527" name="Freeform 16"/>
              <p:cNvSpPr>
                <a:spLocks/>
              </p:cNvSpPr>
              <p:nvPr/>
            </p:nvSpPr>
            <p:spPr bwMode="auto">
              <a:xfrm>
                <a:off x="2702" y="2076"/>
                <a:ext cx="136" cy="72"/>
              </a:xfrm>
              <a:custGeom>
                <a:avLst/>
                <a:gdLst>
                  <a:gd name="T0" fmla="*/ 136 w 136"/>
                  <a:gd name="T1" fmla="*/ 0 h 72"/>
                  <a:gd name="T2" fmla="*/ 16 w 136"/>
                  <a:gd name="T3" fmla="*/ 72 h 72"/>
                  <a:gd name="T4" fmla="*/ 8 w 136"/>
                  <a:gd name="T5" fmla="*/ 40 h 72"/>
                  <a:gd name="T6" fmla="*/ 0 w 136"/>
                  <a:gd name="T7" fmla="*/ 8 h 72"/>
                  <a:gd name="T8" fmla="*/ 136 w 136"/>
                  <a:gd name="T9" fmla="*/ 0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0"/>
                    </a:moveTo>
                    <a:lnTo>
                      <a:pt x="16" y="72"/>
                    </a:lnTo>
                    <a:lnTo>
                      <a:pt x="8" y="40"/>
                    </a:lnTo>
                    <a:lnTo>
                      <a:pt x="0" y="8"/>
                    </a:lnTo>
                    <a:lnTo>
                      <a:pt x="136" y="0"/>
                    </a:lnTo>
                    <a:close/>
                  </a:path>
                </a:pathLst>
              </a:custGeom>
              <a:solidFill>
                <a:schemeClr val="bg2"/>
              </a:solidFill>
              <a:ln w="9525">
                <a:solidFill>
                  <a:schemeClr val="bg2"/>
                </a:solidFill>
                <a:round/>
                <a:headEnd/>
                <a:tailEnd/>
              </a:ln>
            </p:spPr>
            <p:txBody>
              <a:bodyPr/>
              <a:lstStyle/>
              <a:p>
                <a:endParaRPr lang="en-US"/>
              </a:p>
            </p:txBody>
          </p:sp>
          <p:sp>
            <p:nvSpPr>
              <p:cNvPr id="184528" name="Line 17"/>
              <p:cNvSpPr>
                <a:spLocks noChangeShapeType="1"/>
              </p:cNvSpPr>
              <p:nvPr/>
            </p:nvSpPr>
            <p:spPr bwMode="auto">
              <a:xfrm flipV="1">
                <a:off x="1952" y="2114"/>
                <a:ext cx="766" cy="25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20" name="Group 18"/>
            <p:cNvGrpSpPr>
              <a:grpSpLocks/>
            </p:cNvGrpSpPr>
            <p:nvPr/>
          </p:nvGrpSpPr>
          <p:grpSpPr bwMode="auto">
            <a:xfrm>
              <a:off x="1481" y="1769"/>
              <a:ext cx="894" cy="283"/>
              <a:chOff x="1481" y="1769"/>
              <a:chExt cx="894" cy="283"/>
            </a:xfrm>
          </p:grpSpPr>
          <p:sp>
            <p:nvSpPr>
              <p:cNvPr id="184525" name="Freeform 19"/>
              <p:cNvSpPr>
                <a:spLocks/>
              </p:cNvSpPr>
              <p:nvPr/>
            </p:nvSpPr>
            <p:spPr bwMode="auto">
              <a:xfrm>
                <a:off x="2231" y="1980"/>
                <a:ext cx="144" cy="72"/>
              </a:xfrm>
              <a:custGeom>
                <a:avLst/>
                <a:gdLst>
                  <a:gd name="T0" fmla="*/ 144 w 144"/>
                  <a:gd name="T1" fmla="*/ 72 h 72"/>
                  <a:gd name="T2" fmla="*/ 0 w 144"/>
                  <a:gd name="T3" fmla="*/ 64 h 72"/>
                  <a:gd name="T4" fmla="*/ 16 w 144"/>
                  <a:gd name="T5" fmla="*/ 32 h 72"/>
                  <a:gd name="T6" fmla="*/ 24 w 144"/>
                  <a:gd name="T7" fmla="*/ 0 h 72"/>
                  <a:gd name="T8" fmla="*/ 144 w 144"/>
                  <a:gd name="T9" fmla="*/ 72 h 72"/>
                  <a:gd name="T10" fmla="*/ 0 60000 65536"/>
                  <a:gd name="T11" fmla="*/ 0 60000 65536"/>
                  <a:gd name="T12" fmla="*/ 0 60000 65536"/>
                  <a:gd name="T13" fmla="*/ 0 60000 65536"/>
                  <a:gd name="T14" fmla="*/ 0 60000 65536"/>
                  <a:gd name="T15" fmla="*/ 0 w 144"/>
                  <a:gd name="T16" fmla="*/ 0 h 72"/>
                  <a:gd name="T17" fmla="*/ 144 w 144"/>
                  <a:gd name="T18" fmla="*/ 72 h 72"/>
                </a:gdLst>
                <a:ahLst/>
                <a:cxnLst>
                  <a:cxn ang="T10">
                    <a:pos x="T0" y="T1"/>
                  </a:cxn>
                  <a:cxn ang="T11">
                    <a:pos x="T2" y="T3"/>
                  </a:cxn>
                  <a:cxn ang="T12">
                    <a:pos x="T4" y="T5"/>
                  </a:cxn>
                  <a:cxn ang="T13">
                    <a:pos x="T6" y="T7"/>
                  </a:cxn>
                  <a:cxn ang="T14">
                    <a:pos x="T8" y="T9"/>
                  </a:cxn>
                </a:cxnLst>
                <a:rect l="T15" t="T16" r="T17" b="T18"/>
                <a:pathLst>
                  <a:path w="144" h="72">
                    <a:moveTo>
                      <a:pt x="144" y="72"/>
                    </a:moveTo>
                    <a:lnTo>
                      <a:pt x="0" y="64"/>
                    </a:lnTo>
                    <a:lnTo>
                      <a:pt x="16" y="32"/>
                    </a:lnTo>
                    <a:lnTo>
                      <a:pt x="24" y="0"/>
                    </a:lnTo>
                    <a:lnTo>
                      <a:pt x="144" y="72"/>
                    </a:lnTo>
                    <a:close/>
                  </a:path>
                </a:pathLst>
              </a:custGeom>
              <a:solidFill>
                <a:schemeClr val="bg2"/>
              </a:solidFill>
              <a:ln w="9525">
                <a:solidFill>
                  <a:schemeClr val="bg2"/>
                </a:solidFill>
                <a:round/>
                <a:headEnd/>
                <a:tailEnd/>
              </a:ln>
            </p:spPr>
            <p:txBody>
              <a:bodyPr/>
              <a:lstStyle/>
              <a:p>
                <a:endParaRPr lang="en-US"/>
              </a:p>
            </p:txBody>
          </p:sp>
          <p:sp>
            <p:nvSpPr>
              <p:cNvPr id="184526" name="Line 20"/>
              <p:cNvSpPr>
                <a:spLocks noChangeShapeType="1"/>
              </p:cNvSpPr>
              <p:nvPr/>
            </p:nvSpPr>
            <p:spPr bwMode="auto">
              <a:xfrm>
                <a:off x="1481" y="1769"/>
                <a:ext cx="774"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3321" name="Oval 21"/>
            <p:cNvSpPr>
              <a:spLocks noChangeArrowheads="1"/>
            </p:cNvSpPr>
            <p:nvPr/>
          </p:nvSpPr>
          <p:spPr bwMode="auto">
            <a:xfrm>
              <a:off x="1457" y="1741"/>
              <a:ext cx="32" cy="40"/>
            </a:xfrm>
            <a:prstGeom prst="ellipse">
              <a:avLst/>
            </a:prstGeom>
            <a:solidFill>
              <a:schemeClr val="bg2"/>
            </a:solidFill>
            <a:ln w="9525">
              <a:solidFill>
                <a:schemeClr val="bg2"/>
              </a:solidFill>
              <a:round/>
              <a:headEnd/>
              <a:tailEnd/>
            </a:ln>
          </p:spPr>
          <p:txBody>
            <a:bodyPr/>
            <a:lstStyle/>
            <a:p>
              <a:endParaRPr lang="en-US"/>
            </a:p>
          </p:txBody>
        </p:sp>
        <p:sp>
          <p:nvSpPr>
            <p:cNvPr id="183322" name="Oval 22"/>
            <p:cNvSpPr>
              <a:spLocks noChangeArrowheads="1"/>
            </p:cNvSpPr>
            <p:nvPr/>
          </p:nvSpPr>
          <p:spPr bwMode="auto">
            <a:xfrm>
              <a:off x="1457" y="1741"/>
              <a:ext cx="32" cy="40"/>
            </a:xfrm>
            <a:prstGeom prst="ellipse">
              <a:avLst/>
            </a:prstGeom>
            <a:solidFill>
              <a:schemeClr val="bg2"/>
            </a:solidFill>
            <a:ln w="25400">
              <a:solidFill>
                <a:schemeClr val="bg2"/>
              </a:solidFill>
              <a:round/>
              <a:headEnd/>
              <a:tailEnd/>
            </a:ln>
          </p:spPr>
          <p:txBody>
            <a:bodyPr/>
            <a:lstStyle/>
            <a:p>
              <a:endParaRPr lang="en-US"/>
            </a:p>
          </p:txBody>
        </p:sp>
        <p:sp>
          <p:nvSpPr>
            <p:cNvPr id="183323" name="Oval 23"/>
            <p:cNvSpPr>
              <a:spLocks noChangeArrowheads="1"/>
            </p:cNvSpPr>
            <p:nvPr/>
          </p:nvSpPr>
          <p:spPr bwMode="auto">
            <a:xfrm>
              <a:off x="1457" y="2044"/>
              <a:ext cx="40" cy="40"/>
            </a:xfrm>
            <a:prstGeom prst="ellipse">
              <a:avLst/>
            </a:prstGeom>
            <a:solidFill>
              <a:schemeClr val="bg2"/>
            </a:solidFill>
            <a:ln w="9525">
              <a:solidFill>
                <a:schemeClr val="bg2"/>
              </a:solidFill>
              <a:round/>
              <a:headEnd/>
              <a:tailEnd/>
            </a:ln>
          </p:spPr>
          <p:txBody>
            <a:bodyPr/>
            <a:lstStyle/>
            <a:p>
              <a:endParaRPr lang="en-US"/>
            </a:p>
          </p:txBody>
        </p:sp>
        <p:sp>
          <p:nvSpPr>
            <p:cNvPr id="183324" name="Oval 24"/>
            <p:cNvSpPr>
              <a:spLocks noChangeArrowheads="1"/>
            </p:cNvSpPr>
            <p:nvPr/>
          </p:nvSpPr>
          <p:spPr bwMode="auto">
            <a:xfrm>
              <a:off x="1457" y="2044"/>
              <a:ext cx="40" cy="40"/>
            </a:xfrm>
            <a:prstGeom prst="ellipse">
              <a:avLst/>
            </a:prstGeom>
            <a:solidFill>
              <a:schemeClr val="bg2"/>
            </a:solidFill>
            <a:ln w="25400">
              <a:solidFill>
                <a:schemeClr val="bg2"/>
              </a:solidFill>
              <a:round/>
              <a:headEnd/>
              <a:tailEnd/>
            </a:ln>
          </p:spPr>
          <p:txBody>
            <a:bodyPr/>
            <a:lstStyle/>
            <a:p>
              <a:endParaRPr lang="en-US"/>
            </a:p>
          </p:txBody>
        </p:sp>
        <p:sp>
          <p:nvSpPr>
            <p:cNvPr id="183325" name="Oval 25"/>
            <p:cNvSpPr>
              <a:spLocks noChangeArrowheads="1"/>
            </p:cNvSpPr>
            <p:nvPr/>
          </p:nvSpPr>
          <p:spPr bwMode="auto">
            <a:xfrm>
              <a:off x="1457" y="2355"/>
              <a:ext cx="40" cy="32"/>
            </a:xfrm>
            <a:prstGeom prst="ellipse">
              <a:avLst/>
            </a:prstGeom>
            <a:solidFill>
              <a:schemeClr val="bg2"/>
            </a:solidFill>
            <a:ln w="9525">
              <a:solidFill>
                <a:schemeClr val="bg2"/>
              </a:solidFill>
              <a:round/>
              <a:headEnd/>
              <a:tailEnd/>
            </a:ln>
          </p:spPr>
          <p:txBody>
            <a:bodyPr/>
            <a:lstStyle/>
            <a:p>
              <a:endParaRPr lang="en-US"/>
            </a:p>
          </p:txBody>
        </p:sp>
        <p:sp>
          <p:nvSpPr>
            <p:cNvPr id="183326" name="Oval 26"/>
            <p:cNvSpPr>
              <a:spLocks noChangeArrowheads="1"/>
            </p:cNvSpPr>
            <p:nvPr/>
          </p:nvSpPr>
          <p:spPr bwMode="auto">
            <a:xfrm>
              <a:off x="1457" y="2355"/>
              <a:ext cx="40" cy="32"/>
            </a:xfrm>
            <a:prstGeom prst="ellipse">
              <a:avLst/>
            </a:prstGeom>
            <a:solidFill>
              <a:schemeClr val="bg2"/>
            </a:solidFill>
            <a:ln w="25400">
              <a:solidFill>
                <a:schemeClr val="bg2"/>
              </a:solidFill>
              <a:round/>
              <a:headEnd/>
              <a:tailEnd/>
            </a:ln>
          </p:spPr>
          <p:txBody>
            <a:bodyPr/>
            <a:lstStyle/>
            <a:p>
              <a:endParaRPr lang="en-US"/>
            </a:p>
          </p:txBody>
        </p:sp>
        <p:sp>
          <p:nvSpPr>
            <p:cNvPr id="183327" name="Oval 27"/>
            <p:cNvSpPr>
              <a:spLocks noChangeArrowheads="1"/>
            </p:cNvSpPr>
            <p:nvPr/>
          </p:nvSpPr>
          <p:spPr bwMode="auto">
            <a:xfrm>
              <a:off x="1457" y="2658"/>
              <a:ext cx="32" cy="32"/>
            </a:xfrm>
            <a:prstGeom prst="ellipse">
              <a:avLst/>
            </a:prstGeom>
            <a:solidFill>
              <a:schemeClr val="bg2"/>
            </a:solidFill>
            <a:ln w="9525">
              <a:solidFill>
                <a:schemeClr val="bg2"/>
              </a:solidFill>
              <a:round/>
              <a:headEnd/>
              <a:tailEnd/>
            </a:ln>
          </p:spPr>
          <p:txBody>
            <a:bodyPr/>
            <a:lstStyle/>
            <a:p>
              <a:endParaRPr lang="en-US"/>
            </a:p>
          </p:txBody>
        </p:sp>
        <p:sp>
          <p:nvSpPr>
            <p:cNvPr id="183328" name="Oval 28"/>
            <p:cNvSpPr>
              <a:spLocks noChangeArrowheads="1"/>
            </p:cNvSpPr>
            <p:nvPr/>
          </p:nvSpPr>
          <p:spPr bwMode="auto">
            <a:xfrm>
              <a:off x="1457" y="2658"/>
              <a:ext cx="32" cy="32"/>
            </a:xfrm>
            <a:prstGeom prst="ellipse">
              <a:avLst/>
            </a:prstGeom>
            <a:solidFill>
              <a:schemeClr val="bg2"/>
            </a:solidFill>
            <a:ln w="25400">
              <a:solidFill>
                <a:schemeClr val="bg2"/>
              </a:solidFill>
              <a:round/>
              <a:headEnd/>
              <a:tailEnd/>
            </a:ln>
          </p:spPr>
          <p:txBody>
            <a:bodyPr/>
            <a:lstStyle/>
            <a:p>
              <a:endParaRPr lang="en-US"/>
            </a:p>
          </p:txBody>
        </p:sp>
        <p:sp>
          <p:nvSpPr>
            <p:cNvPr id="183329" name="Oval 29"/>
            <p:cNvSpPr>
              <a:spLocks noChangeArrowheads="1"/>
            </p:cNvSpPr>
            <p:nvPr/>
          </p:nvSpPr>
          <p:spPr bwMode="auto">
            <a:xfrm>
              <a:off x="1449" y="2969"/>
              <a:ext cx="40" cy="32"/>
            </a:xfrm>
            <a:prstGeom prst="ellipse">
              <a:avLst/>
            </a:prstGeom>
            <a:solidFill>
              <a:schemeClr val="bg2"/>
            </a:solidFill>
            <a:ln w="9525">
              <a:solidFill>
                <a:schemeClr val="bg2"/>
              </a:solidFill>
              <a:round/>
              <a:headEnd/>
              <a:tailEnd/>
            </a:ln>
          </p:spPr>
          <p:txBody>
            <a:bodyPr/>
            <a:lstStyle/>
            <a:p>
              <a:endParaRPr lang="en-US"/>
            </a:p>
          </p:txBody>
        </p:sp>
        <p:sp>
          <p:nvSpPr>
            <p:cNvPr id="183330" name="Oval 30"/>
            <p:cNvSpPr>
              <a:spLocks noChangeArrowheads="1"/>
            </p:cNvSpPr>
            <p:nvPr/>
          </p:nvSpPr>
          <p:spPr bwMode="auto">
            <a:xfrm>
              <a:off x="1449" y="2969"/>
              <a:ext cx="40" cy="32"/>
            </a:xfrm>
            <a:prstGeom prst="ellipse">
              <a:avLst/>
            </a:prstGeom>
            <a:solidFill>
              <a:schemeClr val="bg2"/>
            </a:solidFill>
            <a:ln w="25400">
              <a:solidFill>
                <a:schemeClr val="bg2"/>
              </a:solidFill>
              <a:round/>
              <a:headEnd/>
              <a:tailEnd/>
            </a:ln>
          </p:spPr>
          <p:txBody>
            <a:bodyPr/>
            <a:lstStyle/>
            <a:p>
              <a:endParaRPr lang="en-US"/>
            </a:p>
          </p:txBody>
        </p:sp>
        <p:grpSp>
          <p:nvGrpSpPr>
            <p:cNvPr id="183331" name="Group 31"/>
            <p:cNvGrpSpPr>
              <a:grpSpLocks/>
            </p:cNvGrpSpPr>
            <p:nvPr/>
          </p:nvGrpSpPr>
          <p:grpSpPr bwMode="auto">
            <a:xfrm>
              <a:off x="1912" y="1741"/>
              <a:ext cx="40" cy="1260"/>
              <a:chOff x="1912" y="1741"/>
              <a:chExt cx="40" cy="1260"/>
            </a:xfrm>
          </p:grpSpPr>
          <p:sp>
            <p:nvSpPr>
              <p:cNvPr id="184515" name="Oval 32"/>
              <p:cNvSpPr>
                <a:spLocks noChangeArrowheads="1"/>
              </p:cNvSpPr>
              <p:nvPr/>
            </p:nvSpPr>
            <p:spPr bwMode="auto">
              <a:xfrm>
                <a:off x="1920" y="1741"/>
                <a:ext cx="32" cy="32"/>
              </a:xfrm>
              <a:prstGeom prst="ellipse">
                <a:avLst/>
              </a:prstGeom>
              <a:solidFill>
                <a:schemeClr val="bg2"/>
              </a:solidFill>
              <a:ln w="9525">
                <a:solidFill>
                  <a:schemeClr val="bg2"/>
                </a:solidFill>
                <a:round/>
                <a:headEnd/>
                <a:tailEnd/>
              </a:ln>
            </p:spPr>
            <p:txBody>
              <a:bodyPr/>
              <a:lstStyle/>
              <a:p>
                <a:endParaRPr lang="en-US"/>
              </a:p>
            </p:txBody>
          </p:sp>
          <p:sp>
            <p:nvSpPr>
              <p:cNvPr id="184516" name="Oval 33"/>
              <p:cNvSpPr>
                <a:spLocks noChangeArrowheads="1"/>
              </p:cNvSpPr>
              <p:nvPr/>
            </p:nvSpPr>
            <p:spPr bwMode="auto">
              <a:xfrm>
                <a:off x="1920" y="1741"/>
                <a:ext cx="32" cy="32"/>
              </a:xfrm>
              <a:prstGeom prst="ellipse">
                <a:avLst/>
              </a:prstGeom>
              <a:solidFill>
                <a:schemeClr val="bg2"/>
              </a:solidFill>
              <a:ln w="25400">
                <a:solidFill>
                  <a:schemeClr val="bg2"/>
                </a:solidFill>
                <a:round/>
                <a:headEnd/>
                <a:tailEnd/>
              </a:ln>
            </p:spPr>
            <p:txBody>
              <a:bodyPr/>
              <a:lstStyle/>
              <a:p>
                <a:endParaRPr lang="en-US"/>
              </a:p>
            </p:txBody>
          </p:sp>
          <p:sp>
            <p:nvSpPr>
              <p:cNvPr id="184517" name="Oval 34"/>
              <p:cNvSpPr>
                <a:spLocks noChangeArrowheads="1"/>
              </p:cNvSpPr>
              <p:nvPr/>
            </p:nvSpPr>
            <p:spPr bwMode="auto">
              <a:xfrm>
                <a:off x="1920" y="2044"/>
                <a:ext cx="32" cy="32"/>
              </a:xfrm>
              <a:prstGeom prst="ellipse">
                <a:avLst/>
              </a:prstGeom>
              <a:solidFill>
                <a:schemeClr val="bg2"/>
              </a:solidFill>
              <a:ln w="9525">
                <a:solidFill>
                  <a:schemeClr val="bg2"/>
                </a:solidFill>
                <a:round/>
                <a:headEnd/>
                <a:tailEnd/>
              </a:ln>
            </p:spPr>
            <p:txBody>
              <a:bodyPr/>
              <a:lstStyle/>
              <a:p>
                <a:endParaRPr lang="en-US"/>
              </a:p>
            </p:txBody>
          </p:sp>
          <p:sp>
            <p:nvSpPr>
              <p:cNvPr id="184518" name="Oval 35"/>
              <p:cNvSpPr>
                <a:spLocks noChangeArrowheads="1"/>
              </p:cNvSpPr>
              <p:nvPr/>
            </p:nvSpPr>
            <p:spPr bwMode="auto">
              <a:xfrm>
                <a:off x="1920" y="2044"/>
                <a:ext cx="32" cy="32"/>
              </a:xfrm>
              <a:prstGeom prst="ellipse">
                <a:avLst/>
              </a:prstGeom>
              <a:solidFill>
                <a:schemeClr val="bg2"/>
              </a:solidFill>
              <a:ln w="25400">
                <a:solidFill>
                  <a:schemeClr val="bg2"/>
                </a:solidFill>
                <a:round/>
                <a:headEnd/>
                <a:tailEnd/>
              </a:ln>
            </p:spPr>
            <p:txBody>
              <a:bodyPr/>
              <a:lstStyle/>
              <a:p>
                <a:endParaRPr lang="en-US"/>
              </a:p>
            </p:txBody>
          </p:sp>
          <p:sp>
            <p:nvSpPr>
              <p:cNvPr id="184519" name="Oval 36"/>
              <p:cNvSpPr>
                <a:spLocks noChangeArrowheads="1"/>
              </p:cNvSpPr>
              <p:nvPr/>
            </p:nvSpPr>
            <p:spPr bwMode="auto">
              <a:xfrm>
                <a:off x="1920" y="2347"/>
                <a:ext cx="32" cy="40"/>
              </a:xfrm>
              <a:prstGeom prst="ellipse">
                <a:avLst/>
              </a:prstGeom>
              <a:solidFill>
                <a:schemeClr val="bg2"/>
              </a:solidFill>
              <a:ln w="9525">
                <a:solidFill>
                  <a:schemeClr val="bg2"/>
                </a:solidFill>
                <a:round/>
                <a:headEnd/>
                <a:tailEnd/>
              </a:ln>
            </p:spPr>
            <p:txBody>
              <a:bodyPr/>
              <a:lstStyle/>
              <a:p>
                <a:endParaRPr lang="en-US"/>
              </a:p>
            </p:txBody>
          </p:sp>
          <p:sp>
            <p:nvSpPr>
              <p:cNvPr id="184520" name="Oval 37"/>
              <p:cNvSpPr>
                <a:spLocks noChangeArrowheads="1"/>
              </p:cNvSpPr>
              <p:nvPr/>
            </p:nvSpPr>
            <p:spPr bwMode="auto">
              <a:xfrm>
                <a:off x="1920" y="2347"/>
                <a:ext cx="32" cy="40"/>
              </a:xfrm>
              <a:prstGeom prst="ellipse">
                <a:avLst/>
              </a:prstGeom>
              <a:solidFill>
                <a:schemeClr val="bg2"/>
              </a:solidFill>
              <a:ln w="25400">
                <a:solidFill>
                  <a:schemeClr val="bg2"/>
                </a:solidFill>
                <a:round/>
                <a:headEnd/>
                <a:tailEnd/>
              </a:ln>
            </p:spPr>
            <p:txBody>
              <a:bodyPr/>
              <a:lstStyle/>
              <a:p>
                <a:endParaRPr lang="en-US"/>
              </a:p>
            </p:txBody>
          </p:sp>
          <p:sp>
            <p:nvSpPr>
              <p:cNvPr id="184521" name="Oval 38"/>
              <p:cNvSpPr>
                <a:spLocks noChangeArrowheads="1"/>
              </p:cNvSpPr>
              <p:nvPr/>
            </p:nvSpPr>
            <p:spPr bwMode="auto">
              <a:xfrm>
                <a:off x="1920" y="2658"/>
                <a:ext cx="32" cy="32"/>
              </a:xfrm>
              <a:prstGeom prst="ellipse">
                <a:avLst/>
              </a:prstGeom>
              <a:solidFill>
                <a:schemeClr val="bg2"/>
              </a:solidFill>
              <a:ln w="9525">
                <a:solidFill>
                  <a:schemeClr val="bg2"/>
                </a:solidFill>
                <a:round/>
                <a:headEnd/>
                <a:tailEnd/>
              </a:ln>
            </p:spPr>
            <p:txBody>
              <a:bodyPr/>
              <a:lstStyle/>
              <a:p>
                <a:endParaRPr lang="en-US"/>
              </a:p>
            </p:txBody>
          </p:sp>
          <p:sp>
            <p:nvSpPr>
              <p:cNvPr id="184522" name="Oval 39"/>
              <p:cNvSpPr>
                <a:spLocks noChangeArrowheads="1"/>
              </p:cNvSpPr>
              <p:nvPr/>
            </p:nvSpPr>
            <p:spPr bwMode="auto">
              <a:xfrm>
                <a:off x="1920" y="2658"/>
                <a:ext cx="32" cy="32"/>
              </a:xfrm>
              <a:prstGeom prst="ellipse">
                <a:avLst/>
              </a:prstGeom>
              <a:solidFill>
                <a:schemeClr val="bg2"/>
              </a:solidFill>
              <a:ln w="25400">
                <a:solidFill>
                  <a:schemeClr val="bg2"/>
                </a:solidFill>
                <a:round/>
                <a:headEnd/>
                <a:tailEnd/>
              </a:ln>
            </p:spPr>
            <p:txBody>
              <a:bodyPr/>
              <a:lstStyle/>
              <a:p>
                <a:endParaRPr lang="en-US"/>
              </a:p>
            </p:txBody>
          </p:sp>
          <p:sp>
            <p:nvSpPr>
              <p:cNvPr id="184523" name="Oval 40"/>
              <p:cNvSpPr>
                <a:spLocks noChangeArrowheads="1"/>
              </p:cNvSpPr>
              <p:nvPr/>
            </p:nvSpPr>
            <p:spPr bwMode="auto">
              <a:xfrm>
                <a:off x="1912" y="2961"/>
                <a:ext cx="32" cy="40"/>
              </a:xfrm>
              <a:prstGeom prst="ellipse">
                <a:avLst/>
              </a:prstGeom>
              <a:solidFill>
                <a:schemeClr val="bg2"/>
              </a:solidFill>
              <a:ln w="9525">
                <a:solidFill>
                  <a:schemeClr val="bg2"/>
                </a:solidFill>
                <a:round/>
                <a:headEnd/>
                <a:tailEnd/>
              </a:ln>
            </p:spPr>
            <p:txBody>
              <a:bodyPr/>
              <a:lstStyle/>
              <a:p>
                <a:endParaRPr lang="en-US"/>
              </a:p>
            </p:txBody>
          </p:sp>
          <p:sp>
            <p:nvSpPr>
              <p:cNvPr id="184524" name="Oval 41"/>
              <p:cNvSpPr>
                <a:spLocks noChangeArrowheads="1"/>
              </p:cNvSpPr>
              <p:nvPr/>
            </p:nvSpPr>
            <p:spPr bwMode="auto">
              <a:xfrm>
                <a:off x="1912" y="2961"/>
                <a:ext cx="32" cy="40"/>
              </a:xfrm>
              <a:prstGeom prst="ellipse">
                <a:avLst/>
              </a:prstGeom>
              <a:solidFill>
                <a:schemeClr val="bg2"/>
              </a:solidFill>
              <a:ln w="25400">
                <a:solidFill>
                  <a:schemeClr val="bg2"/>
                </a:solidFill>
                <a:round/>
                <a:headEnd/>
                <a:tailEnd/>
              </a:ln>
            </p:spPr>
            <p:txBody>
              <a:bodyPr/>
              <a:lstStyle/>
              <a:p>
                <a:endParaRPr lang="en-US"/>
              </a:p>
            </p:txBody>
          </p:sp>
        </p:grpSp>
        <p:grpSp>
          <p:nvGrpSpPr>
            <p:cNvPr id="183332" name="Group 42"/>
            <p:cNvGrpSpPr>
              <a:grpSpLocks/>
            </p:cNvGrpSpPr>
            <p:nvPr/>
          </p:nvGrpSpPr>
          <p:grpSpPr bwMode="auto">
            <a:xfrm>
              <a:off x="2375" y="1749"/>
              <a:ext cx="40" cy="1252"/>
              <a:chOff x="2375" y="1749"/>
              <a:chExt cx="40" cy="1252"/>
            </a:xfrm>
          </p:grpSpPr>
          <p:sp>
            <p:nvSpPr>
              <p:cNvPr id="184505" name="Oval 43"/>
              <p:cNvSpPr>
                <a:spLocks noChangeArrowheads="1"/>
              </p:cNvSpPr>
              <p:nvPr/>
            </p:nvSpPr>
            <p:spPr bwMode="auto">
              <a:xfrm>
                <a:off x="2375" y="1749"/>
                <a:ext cx="32" cy="32"/>
              </a:xfrm>
              <a:prstGeom prst="ellipse">
                <a:avLst/>
              </a:prstGeom>
              <a:solidFill>
                <a:schemeClr val="bg2"/>
              </a:solidFill>
              <a:ln w="9525">
                <a:solidFill>
                  <a:schemeClr val="bg2"/>
                </a:solidFill>
                <a:round/>
                <a:headEnd/>
                <a:tailEnd/>
              </a:ln>
            </p:spPr>
            <p:txBody>
              <a:bodyPr/>
              <a:lstStyle/>
              <a:p>
                <a:endParaRPr lang="en-US"/>
              </a:p>
            </p:txBody>
          </p:sp>
          <p:sp>
            <p:nvSpPr>
              <p:cNvPr id="184506" name="Oval 44"/>
              <p:cNvSpPr>
                <a:spLocks noChangeArrowheads="1"/>
              </p:cNvSpPr>
              <p:nvPr/>
            </p:nvSpPr>
            <p:spPr bwMode="auto">
              <a:xfrm>
                <a:off x="2375" y="1749"/>
                <a:ext cx="32" cy="32"/>
              </a:xfrm>
              <a:prstGeom prst="ellipse">
                <a:avLst/>
              </a:prstGeom>
              <a:solidFill>
                <a:schemeClr val="bg2"/>
              </a:solidFill>
              <a:ln w="25400">
                <a:solidFill>
                  <a:schemeClr val="bg2"/>
                </a:solidFill>
                <a:round/>
                <a:headEnd/>
                <a:tailEnd/>
              </a:ln>
            </p:spPr>
            <p:txBody>
              <a:bodyPr/>
              <a:lstStyle/>
              <a:p>
                <a:endParaRPr lang="en-US"/>
              </a:p>
            </p:txBody>
          </p:sp>
          <p:sp>
            <p:nvSpPr>
              <p:cNvPr id="184507" name="Oval 45"/>
              <p:cNvSpPr>
                <a:spLocks noChangeArrowheads="1"/>
              </p:cNvSpPr>
              <p:nvPr/>
            </p:nvSpPr>
            <p:spPr bwMode="auto">
              <a:xfrm>
                <a:off x="2383" y="2052"/>
                <a:ext cx="32" cy="32"/>
              </a:xfrm>
              <a:prstGeom prst="ellipse">
                <a:avLst/>
              </a:prstGeom>
              <a:solidFill>
                <a:schemeClr val="bg2"/>
              </a:solidFill>
              <a:ln w="9525">
                <a:solidFill>
                  <a:schemeClr val="bg2"/>
                </a:solidFill>
                <a:round/>
                <a:headEnd/>
                <a:tailEnd/>
              </a:ln>
            </p:spPr>
            <p:txBody>
              <a:bodyPr/>
              <a:lstStyle/>
              <a:p>
                <a:endParaRPr lang="en-US"/>
              </a:p>
            </p:txBody>
          </p:sp>
          <p:sp>
            <p:nvSpPr>
              <p:cNvPr id="184508" name="Oval 46"/>
              <p:cNvSpPr>
                <a:spLocks noChangeArrowheads="1"/>
              </p:cNvSpPr>
              <p:nvPr/>
            </p:nvSpPr>
            <p:spPr bwMode="auto">
              <a:xfrm>
                <a:off x="2383" y="2052"/>
                <a:ext cx="32" cy="32"/>
              </a:xfrm>
              <a:prstGeom prst="ellipse">
                <a:avLst/>
              </a:prstGeom>
              <a:solidFill>
                <a:schemeClr val="bg2"/>
              </a:solidFill>
              <a:ln w="25400">
                <a:solidFill>
                  <a:schemeClr val="bg2"/>
                </a:solidFill>
                <a:round/>
                <a:headEnd/>
                <a:tailEnd/>
              </a:ln>
            </p:spPr>
            <p:txBody>
              <a:bodyPr/>
              <a:lstStyle/>
              <a:p>
                <a:endParaRPr lang="en-US"/>
              </a:p>
            </p:txBody>
          </p:sp>
          <p:sp>
            <p:nvSpPr>
              <p:cNvPr id="184509" name="Oval 47"/>
              <p:cNvSpPr>
                <a:spLocks noChangeArrowheads="1"/>
              </p:cNvSpPr>
              <p:nvPr/>
            </p:nvSpPr>
            <p:spPr bwMode="auto">
              <a:xfrm>
                <a:off x="2383" y="2355"/>
                <a:ext cx="32" cy="32"/>
              </a:xfrm>
              <a:prstGeom prst="ellipse">
                <a:avLst/>
              </a:prstGeom>
              <a:solidFill>
                <a:schemeClr val="bg2"/>
              </a:solidFill>
              <a:ln w="9525">
                <a:solidFill>
                  <a:schemeClr val="bg2"/>
                </a:solidFill>
                <a:round/>
                <a:headEnd/>
                <a:tailEnd/>
              </a:ln>
            </p:spPr>
            <p:txBody>
              <a:bodyPr/>
              <a:lstStyle/>
              <a:p>
                <a:endParaRPr lang="en-US"/>
              </a:p>
            </p:txBody>
          </p:sp>
          <p:sp>
            <p:nvSpPr>
              <p:cNvPr id="184510" name="Oval 48"/>
              <p:cNvSpPr>
                <a:spLocks noChangeArrowheads="1"/>
              </p:cNvSpPr>
              <p:nvPr/>
            </p:nvSpPr>
            <p:spPr bwMode="auto">
              <a:xfrm>
                <a:off x="2383"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84511" name="Oval 49"/>
              <p:cNvSpPr>
                <a:spLocks noChangeArrowheads="1"/>
              </p:cNvSpPr>
              <p:nvPr/>
            </p:nvSpPr>
            <p:spPr bwMode="auto">
              <a:xfrm>
                <a:off x="2375" y="2658"/>
                <a:ext cx="32" cy="40"/>
              </a:xfrm>
              <a:prstGeom prst="ellipse">
                <a:avLst/>
              </a:prstGeom>
              <a:solidFill>
                <a:schemeClr val="bg2"/>
              </a:solidFill>
              <a:ln w="9525">
                <a:solidFill>
                  <a:schemeClr val="bg2"/>
                </a:solidFill>
                <a:round/>
                <a:headEnd/>
                <a:tailEnd/>
              </a:ln>
            </p:spPr>
            <p:txBody>
              <a:bodyPr/>
              <a:lstStyle/>
              <a:p>
                <a:endParaRPr lang="en-US"/>
              </a:p>
            </p:txBody>
          </p:sp>
          <p:sp>
            <p:nvSpPr>
              <p:cNvPr id="184512" name="Oval 50"/>
              <p:cNvSpPr>
                <a:spLocks noChangeArrowheads="1"/>
              </p:cNvSpPr>
              <p:nvPr/>
            </p:nvSpPr>
            <p:spPr bwMode="auto">
              <a:xfrm>
                <a:off x="2375" y="2658"/>
                <a:ext cx="32" cy="40"/>
              </a:xfrm>
              <a:prstGeom prst="ellipse">
                <a:avLst/>
              </a:prstGeom>
              <a:solidFill>
                <a:schemeClr val="bg2"/>
              </a:solidFill>
              <a:ln w="25400">
                <a:solidFill>
                  <a:schemeClr val="bg2"/>
                </a:solidFill>
                <a:round/>
                <a:headEnd/>
                <a:tailEnd/>
              </a:ln>
            </p:spPr>
            <p:txBody>
              <a:bodyPr/>
              <a:lstStyle/>
              <a:p>
                <a:endParaRPr lang="en-US"/>
              </a:p>
            </p:txBody>
          </p:sp>
          <p:sp>
            <p:nvSpPr>
              <p:cNvPr id="184513" name="Oval 51"/>
              <p:cNvSpPr>
                <a:spLocks noChangeArrowheads="1"/>
              </p:cNvSpPr>
              <p:nvPr/>
            </p:nvSpPr>
            <p:spPr bwMode="auto">
              <a:xfrm>
                <a:off x="2375" y="2969"/>
                <a:ext cx="32" cy="32"/>
              </a:xfrm>
              <a:prstGeom prst="ellipse">
                <a:avLst/>
              </a:prstGeom>
              <a:solidFill>
                <a:schemeClr val="bg2"/>
              </a:solidFill>
              <a:ln w="9525">
                <a:solidFill>
                  <a:schemeClr val="bg2"/>
                </a:solidFill>
                <a:round/>
                <a:headEnd/>
                <a:tailEnd/>
              </a:ln>
            </p:spPr>
            <p:txBody>
              <a:bodyPr/>
              <a:lstStyle/>
              <a:p>
                <a:endParaRPr lang="en-US"/>
              </a:p>
            </p:txBody>
          </p:sp>
          <p:sp>
            <p:nvSpPr>
              <p:cNvPr id="184514" name="Oval 52"/>
              <p:cNvSpPr>
                <a:spLocks noChangeArrowheads="1"/>
              </p:cNvSpPr>
              <p:nvPr/>
            </p:nvSpPr>
            <p:spPr bwMode="auto">
              <a:xfrm>
                <a:off x="2375" y="2969"/>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33" name="Group 53"/>
            <p:cNvGrpSpPr>
              <a:grpSpLocks/>
            </p:cNvGrpSpPr>
            <p:nvPr/>
          </p:nvGrpSpPr>
          <p:grpSpPr bwMode="auto">
            <a:xfrm>
              <a:off x="1489" y="2076"/>
              <a:ext cx="431" cy="284"/>
              <a:chOff x="1489" y="2076"/>
              <a:chExt cx="431" cy="284"/>
            </a:xfrm>
          </p:grpSpPr>
          <p:sp>
            <p:nvSpPr>
              <p:cNvPr id="184503" name="Freeform 54"/>
              <p:cNvSpPr>
                <a:spLocks/>
              </p:cNvSpPr>
              <p:nvPr/>
            </p:nvSpPr>
            <p:spPr bwMode="auto">
              <a:xfrm>
                <a:off x="1784" y="2076"/>
                <a:ext cx="136" cy="96"/>
              </a:xfrm>
              <a:custGeom>
                <a:avLst/>
                <a:gdLst>
                  <a:gd name="T0" fmla="*/ 136 w 136"/>
                  <a:gd name="T1" fmla="*/ 0 h 96"/>
                  <a:gd name="T2" fmla="*/ 40 w 136"/>
                  <a:gd name="T3" fmla="*/ 96 h 96"/>
                  <a:gd name="T4" fmla="*/ 24 w 136"/>
                  <a:gd name="T5" fmla="*/ 72 h 96"/>
                  <a:gd name="T6" fmla="*/ 0 w 136"/>
                  <a:gd name="T7" fmla="*/ 40 h 96"/>
                  <a:gd name="T8" fmla="*/ 136 w 136"/>
                  <a:gd name="T9" fmla="*/ 0 h 96"/>
                  <a:gd name="T10" fmla="*/ 0 60000 65536"/>
                  <a:gd name="T11" fmla="*/ 0 60000 65536"/>
                  <a:gd name="T12" fmla="*/ 0 60000 65536"/>
                  <a:gd name="T13" fmla="*/ 0 60000 65536"/>
                  <a:gd name="T14" fmla="*/ 0 60000 65536"/>
                  <a:gd name="T15" fmla="*/ 0 w 136"/>
                  <a:gd name="T16" fmla="*/ 0 h 96"/>
                  <a:gd name="T17" fmla="*/ 136 w 136"/>
                  <a:gd name="T18" fmla="*/ 96 h 96"/>
                </a:gdLst>
                <a:ahLst/>
                <a:cxnLst>
                  <a:cxn ang="T10">
                    <a:pos x="T0" y="T1"/>
                  </a:cxn>
                  <a:cxn ang="T11">
                    <a:pos x="T2" y="T3"/>
                  </a:cxn>
                  <a:cxn ang="T12">
                    <a:pos x="T4" y="T5"/>
                  </a:cxn>
                  <a:cxn ang="T13">
                    <a:pos x="T6" y="T7"/>
                  </a:cxn>
                  <a:cxn ang="T14">
                    <a:pos x="T8" y="T9"/>
                  </a:cxn>
                </a:cxnLst>
                <a:rect l="T15" t="T16" r="T17" b="T18"/>
                <a:pathLst>
                  <a:path w="136" h="96">
                    <a:moveTo>
                      <a:pt x="136" y="0"/>
                    </a:moveTo>
                    <a:lnTo>
                      <a:pt x="40" y="96"/>
                    </a:lnTo>
                    <a:lnTo>
                      <a:pt x="24" y="72"/>
                    </a:lnTo>
                    <a:lnTo>
                      <a:pt x="0" y="40"/>
                    </a:lnTo>
                    <a:lnTo>
                      <a:pt x="136" y="0"/>
                    </a:lnTo>
                    <a:close/>
                  </a:path>
                </a:pathLst>
              </a:custGeom>
              <a:solidFill>
                <a:schemeClr val="bg2"/>
              </a:solidFill>
              <a:ln w="9525">
                <a:solidFill>
                  <a:schemeClr val="bg2"/>
                </a:solidFill>
                <a:round/>
                <a:headEnd/>
                <a:tailEnd/>
              </a:ln>
            </p:spPr>
            <p:txBody>
              <a:bodyPr/>
              <a:lstStyle/>
              <a:p>
                <a:endParaRPr lang="en-US"/>
              </a:p>
            </p:txBody>
          </p:sp>
          <p:sp>
            <p:nvSpPr>
              <p:cNvPr id="184504" name="Line 55"/>
              <p:cNvSpPr>
                <a:spLocks noChangeShapeType="1"/>
              </p:cNvSpPr>
              <p:nvPr/>
            </p:nvSpPr>
            <p:spPr bwMode="auto">
              <a:xfrm flipV="1">
                <a:off x="1489" y="2143"/>
                <a:ext cx="327" cy="217"/>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34" name="Group 56"/>
            <p:cNvGrpSpPr>
              <a:grpSpLocks/>
            </p:cNvGrpSpPr>
            <p:nvPr/>
          </p:nvGrpSpPr>
          <p:grpSpPr bwMode="auto">
            <a:xfrm>
              <a:off x="1489" y="1733"/>
              <a:ext cx="423" cy="56"/>
              <a:chOff x="1489" y="1733"/>
              <a:chExt cx="423" cy="56"/>
            </a:xfrm>
          </p:grpSpPr>
          <p:sp>
            <p:nvSpPr>
              <p:cNvPr id="184495" name="Freeform 57"/>
              <p:cNvSpPr>
                <a:spLocks/>
              </p:cNvSpPr>
              <p:nvPr/>
            </p:nvSpPr>
            <p:spPr bwMode="auto">
              <a:xfrm>
                <a:off x="1792" y="1733"/>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84496" name="Group 58"/>
              <p:cNvGrpSpPr>
                <a:grpSpLocks/>
              </p:cNvGrpSpPr>
              <p:nvPr/>
            </p:nvGrpSpPr>
            <p:grpSpPr bwMode="auto">
              <a:xfrm>
                <a:off x="1489" y="1757"/>
                <a:ext cx="295" cy="1"/>
                <a:chOff x="1489" y="1757"/>
                <a:chExt cx="295" cy="1"/>
              </a:xfrm>
            </p:grpSpPr>
            <p:sp>
              <p:nvSpPr>
                <p:cNvPr id="184497" name="Line 59"/>
                <p:cNvSpPr>
                  <a:spLocks noChangeShapeType="1"/>
                </p:cNvSpPr>
                <p:nvPr/>
              </p:nvSpPr>
              <p:spPr bwMode="auto">
                <a:xfrm>
                  <a:off x="1489"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98" name="Line 60"/>
                <p:cNvSpPr>
                  <a:spLocks noChangeShapeType="1"/>
                </p:cNvSpPr>
                <p:nvPr/>
              </p:nvSpPr>
              <p:spPr bwMode="auto">
                <a:xfrm>
                  <a:off x="1544"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99" name="Line 61"/>
                <p:cNvSpPr>
                  <a:spLocks noChangeShapeType="1"/>
                </p:cNvSpPr>
                <p:nvPr/>
              </p:nvSpPr>
              <p:spPr bwMode="auto">
                <a:xfrm>
                  <a:off x="1600"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00" name="Line 62"/>
                <p:cNvSpPr>
                  <a:spLocks noChangeShapeType="1"/>
                </p:cNvSpPr>
                <p:nvPr/>
              </p:nvSpPr>
              <p:spPr bwMode="auto">
                <a:xfrm>
                  <a:off x="1656"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01" name="Line 63"/>
                <p:cNvSpPr>
                  <a:spLocks noChangeShapeType="1"/>
                </p:cNvSpPr>
                <p:nvPr/>
              </p:nvSpPr>
              <p:spPr bwMode="auto">
                <a:xfrm>
                  <a:off x="1712"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02" name="Line 64"/>
                <p:cNvSpPr>
                  <a:spLocks noChangeShapeType="1"/>
                </p:cNvSpPr>
                <p:nvPr/>
              </p:nvSpPr>
              <p:spPr bwMode="auto">
                <a:xfrm>
                  <a:off x="1768"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35" name="Group 65"/>
            <p:cNvGrpSpPr>
              <a:grpSpLocks/>
            </p:cNvGrpSpPr>
            <p:nvPr/>
          </p:nvGrpSpPr>
          <p:grpSpPr bwMode="auto">
            <a:xfrm>
              <a:off x="1952" y="1725"/>
              <a:ext cx="415" cy="56"/>
              <a:chOff x="1952" y="1725"/>
              <a:chExt cx="415" cy="56"/>
            </a:xfrm>
          </p:grpSpPr>
          <p:sp>
            <p:nvSpPr>
              <p:cNvPr id="184487" name="Freeform 66"/>
              <p:cNvSpPr>
                <a:spLocks/>
              </p:cNvSpPr>
              <p:nvPr/>
            </p:nvSpPr>
            <p:spPr bwMode="auto">
              <a:xfrm>
                <a:off x="2255" y="1725"/>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488" name="Group 67"/>
              <p:cNvGrpSpPr>
                <a:grpSpLocks/>
              </p:cNvGrpSpPr>
              <p:nvPr/>
            </p:nvGrpSpPr>
            <p:grpSpPr bwMode="auto">
              <a:xfrm>
                <a:off x="1952" y="1757"/>
                <a:ext cx="295" cy="1"/>
                <a:chOff x="1952" y="1757"/>
                <a:chExt cx="295" cy="1"/>
              </a:xfrm>
            </p:grpSpPr>
            <p:sp>
              <p:nvSpPr>
                <p:cNvPr id="184489" name="Line 68"/>
                <p:cNvSpPr>
                  <a:spLocks noChangeShapeType="1"/>
                </p:cNvSpPr>
                <p:nvPr/>
              </p:nvSpPr>
              <p:spPr bwMode="auto">
                <a:xfrm>
                  <a:off x="1952"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90" name="Line 69"/>
                <p:cNvSpPr>
                  <a:spLocks noChangeShapeType="1"/>
                </p:cNvSpPr>
                <p:nvPr/>
              </p:nvSpPr>
              <p:spPr bwMode="auto">
                <a:xfrm>
                  <a:off x="2008" y="1757"/>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91" name="Line 70"/>
                <p:cNvSpPr>
                  <a:spLocks noChangeShapeType="1"/>
                </p:cNvSpPr>
                <p:nvPr/>
              </p:nvSpPr>
              <p:spPr bwMode="auto">
                <a:xfrm>
                  <a:off x="2063"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92" name="Line 71"/>
                <p:cNvSpPr>
                  <a:spLocks noChangeShapeType="1"/>
                </p:cNvSpPr>
                <p:nvPr/>
              </p:nvSpPr>
              <p:spPr bwMode="auto">
                <a:xfrm>
                  <a:off x="2119"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93" name="Line 72"/>
                <p:cNvSpPr>
                  <a:spLocks noChangeShapeType="1"/>
                </p:cNvSpPr>
                <p:nvPr/>
              </p:nvSpPr>
              <p:spPr bwMode="auto">
                <a:xfrm>
                  <a:off x="217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94" name="Line 73"/>
                <p:cNvSpPr>
                  <a:spLocks noChangeShapeType="1"/>
                </p:cNvSpPr>
                <p:nvPr/>
              </p:nvSpPr>
              <p:spPr bwMode="auto">
                <a:xfrm>
                  <a:off x="2231"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36" name="Group 74"/>
            <p:cNvGrpSpPr>
              <a:grpSpLocks/>
            </p:cNvGrpSpPr>
            <p:nvPr/>
          </p:nvGrpSpPr>
          <p:grpSpPr bwMode="auto">
            <a:xfrm>
              <a:off x="1497" y="2036"/>
              <a:ext cx="415" cy="56"/>
              <a:chOff x="1497" y="2036"/>
              <a:chExt cx="415" cy="56"/>
            </a:xfrm>
          </p:grpSpPr>
          <p:sp>
            <p:nvSpPr>
              <p:cNvPr id="184479" name="Freeform 75"/>
              <p:cNvSpPr>
                <a:spLocks/>
              </p:cNvSpPr>
              <p:nvPr/>
            </p:nvSpPr>
            <p:spPr bwMode="auto">
              <a:xfrm>
                <a:off x="1800"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480" name="Group 76"/>
              <p:cNvGrpSpPr>
                <a:grpSpLocks/>
              </p:cNvGrpSpPr>
              <p:nvPr/>
            </p:nvGrpSpPr>
            <p:grpSpPr bwMode="auto">
              <a:xfrm>
                <a:off x="1497" y="2068"/>
                <a:ext cx="295" cy="1"/>
                <a:chOff x="1497" y="2068"/>
                <a:chExt cx="295" cy="1"/>
              </a:xfrm>
            </p:grpSpPr>
            <p:sp>
              <p:nvSpPr>
                <p:cNvPr id="184481" name="Line 77"/>
                <p:cNvSpPr>
                  <a:spLocks noChangeShapeType="1"/>
                </p:cNvSpPr>
                <p:nvPr/>
              </p:nvSpPr>
              <p:spPr bwMode="auto">
                <a:xfrm>
                  <a:off x="1497" y="206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82" name="Line 78"/>
                <p:cNvSpPr>
                  <a:spLocks noChangeShapeType="1"/>
                </p:cNvSpPr>
                <p:nvPr/>
              </p:nvSpPr>
              <p:spPr bwMode="auto">
                <a:xfrm>
                  <a:off x="1552"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83" name="Line 79"/>
                <p:cNvSpPr>
                  <a:spLocks noChangeShapeType="1"/>
                </p:cNvSpPr>
                <p:nvPr/>
              </p:nvSpPr>
              <p:spPr bwMode="auto">
                <a:xfrm>
                  <a:off x="1608"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84" name="Line 80"/>
                <p:cNvSpPr>
                  <a:spLocks noChangeShapeType="1"/>
                </p:cNvSpPr>
                <p:nvPr/>
              </p:nvSpPr>
              <p:spPr bwMode="auto">
                <a:xfrm>
                  <a:off x="1664"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85" name="Line 81"/>
                <p:cNvSpPr>
                  <a:spLocks noChangeShapeType="1"/>
                </p:cNvSpPr>
                <p:nvPr/>
              </p:nvSpPr>
              <p:spPr bwMode="auto">
                <a:xfrm>
                  <a:off x="1720"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86" name="Line 82"/>
                <p:cNvSpPr>
                  <a:spLocks noChangeShapeType="1"/>
                </p:cNvSpPr>
                <p:nvPr/>
              </p:nvSpPr>
              <p:spPr bwMode="auto">
                <a:xfrm>
                  <a:off x="1776"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37" name="Group 83"/>
            <p:cNvGrpSpPr>
              <a:grpSpLocks/>
            </p:cNvGrpSpPr>
            <p:nvPr/>
          </p:nvGrpSpPr>
          <p:grpSpPr bwMode="auto">
            <a:xfrm>
              <a:off x="1960" y="2036"/>
              <a:ext cx="423" cy="56"/>
              <a:chOff x="1960" y="2036"/>
              <a:chExt cx="423" cy="56"/>
            </a:xfrm>
          </p:grpSpPr>
          <p:sp>
            <p:nvSpPr>
              <p:cNvPr id="184471" name="Freeform 84"/>
              <p:cNvSpPr>
                <a:spLocks/>
              </p:cNvSpPr>
              <p:nvPr/>
            </p:nvSpPr>
            <p:spPr bwMode="auto">
              <a:xfrm>
                <a:off x="2271"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472" name="Group 85"/>
              <p:cNvGrpSpPr>
                <a:grpSpLocks/>
              </p:cNvGrpSpPr>
              <p:nvPr/>
            </p:nvGrpSpPr>
            <p:grpSpPr bwMode="auto">
              <a:xfrm>
                <a:off x="1960" y="2068"/>
                <a:ext cx="303" cy="1"/>
                <a:chOff x="1960" y="2068"/>
                <a:chExt cx="303" cy="1"/>
              </a:xfrm>
            </p:grpSpPr>
            <p:sp>
              <p:nvSpPr>
                <p:cNvPr id="184473" name="Line 86"/>
                <p:cNvSpPr>
                  <a:spLocks noChangeShapeType="1"/>
                </p:cNvSpPr>
                <p:nvPr/>
              </p:nvSpPr>
              <p:spPr bwMode="auto">
                <a:xfrm>
                  <a:off x="1960"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74" name="Line 87"/>
                <p:cNvSpPr>
                  <a:spLocks noChangeShapeType="1"/>
                </p:cNvSpPr>
                <p:nvPr/>
              </p:nvSpPr>
              <p:spPr bwMode="auto">
                <a:xfrm>
                  <a:off x="2015"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75" name="Line 88"/>
                <p:cNvSpPr>
                  <a:spLocks noChangeShapeType="1"/>
                </p:cNvSpPr>
                <p:nvPr/>
              </p:nvSpPr>
              <p:spPr bwMode="auto">
                <a:xfrm>
                  <a:off x="2071"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76" name="Line 89"/>
                <p:cNvSpPr>
                  <a:spLocks noChangeShapeType="1"/>
                </p:cNvSpPr>
                <p:nvPr/>
              </p:nvSpPr>
              <p:spPr bwMode="auto">
                <a:xfrm>
                  <a:off x="2127"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77" name="Line 90"/>
                <p:cNvSpPr>
                  <a:spLocks noChangeShapeType="1"/>
                </p:cNvSpPr>
                <p:nvPr/>
              </p:nvSpPr>
              <p:spPr bwMode="auto">
                <a:xfrm>
                  <a:off x="2183"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78" name="Line 91"/>
                <p:cNvSpPr>
                  <a:spLocks noChangeShapeType="1"/>
                </p:cNvSpPr>
                <p:nvPr/>
              </p:nvSpPr>
              <p:spPr bwMode="auto">
                <a:xfrm>
                  <a:off x="2239"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38" name="Group 92"/>
            <p:cNvGrpSpPr>
              <a:grpSpLocks/>
            </p:cNvGrpSpPr>
            <p:nvPr/>
          </p:nvGrpSpPr>
          <p:grpSpPr bwMode="auto">
            <a:xfrm>
              <a:off x="2431" y="2036"/>
              <a:ext cx="415" cy="56"/>
              <a:chOff x="2431" y="2036"/>
              <a:chExt cx="415" cy="56"/>
            </a:xfrm>
          </p:grpSpPr>
          <p:sp>
            <p:nvSpPr>
              <p:cNvPr id="184463" name="Freeform 93"/>
              <p:cNvSpPr>
                <a:spLocks/>
              </p:cNvSpPr>
              <p:nvPr/>
            </p:nvSpPr>
            <p:spPr bwMode="auto">
              <a:xfrm>
                <a:off x="2734"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464" name="Group 94"/>
              <p:cNvGrpSpPr>
                <a:grpSpLocks/>
              </p:cNvGrpSpPr>
              <p:nvPr/>
            </p:nvGrpSpPr>
            <p:grpSpPr bwMode="auto">
              <a:xfrm>
                <a:off x="2431" y="2068"/>
                <a:ext cx="295" cy="1"/>
                <a:chOff x="2431" y="2068"/>
                <a:chExt cx="295" cy="1"/>
              </a:xfrm>
            </p:grpSpPr>
            <p:sp>
              <p:nvSpPr>
                <p:cNvPr id="184465" name="Line 95"/>
                <p:cNvSpPr>
                  <a:spLocks noChangeShapeType="1"/>
                </p:cNvSpPr>
                <p:nvPr/>
              </p:nvSpPr>
              <p:spPr bwMode="auto">
                <a:xfrm>
                  <a:off x="2431"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6" name="Line 96"/>
                <p:cNvSpPr>
                  <a:spLocks noChangeShapeType="1"/>
                </p:cNvSpPr>
                <p:nvPr/>
              </p:nvSpPr>
              <p:spPr bwMode="auto">
                <a:xfrm>
                  <a:off x="2487"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7" name="Line 97"/>
                <p:cNvSpPr>
                  <a:spLocks noChangeShapeType="1"/>
                </p:cNvSpPr>
                <p:nvPr/>
              </p:nvSpPr>
              <p:spPr bwMode="auto">
                <a:xfrm>
                  <a:off x="2542"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8" name="Line 98"/>
                <p:cNvSpPr>
                  <a:spLocks noChangeShapeType="1"/>
                </p:cNvSpPr>
                <p:nvPr/>
              </p:nvSpPr>
              <p:spPr bwMode="auto">
                <a:xfrm>
                  <a:off x="2598"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9" name="Line 99"/>
                <p:cNvSpPr>
                  <a:spLocks noChangeShapeType="1"/>
                </p:cNvSpPr>
                <p:nvPr/>
              </p:nvSpPr>
              <p:spPr bwMode="auto">
                <a:xfrm>
                  <a:off x="2654"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70" name="Line 100"/>
                <p:cNvSpPr>
                  <a:spLocks noChangeShapeType="1"/>
                </p:cNvSpPr>
                <p:nvPr/>
              </p:nvSpPr>
              <p:spPr bwMode="auto">
                <a:xfrm>
                  <a:off x="2710"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39" name="Group 101"/>
            <p:cNvGrpSpPr>
              <a:grpSpLocks/>
            </p:cNvGrpSpPr>
            <p:nvPr/>
          </p:nvGrpSpPr>
          <p:grpSpPr bwMode="auto">
            <a:xfrm>
              <a:off x="2423" y="2347"/>
              <a:ext cx="415" cy="56"/>
              <a:chOff x="2423" y="2347"/>
              <a:chExt cx="415" cy="56"/>
            </a:xfrm>
          </p:grpSpPr>
          <p:sp>
            <p:nvSpPr>
              <p:cNvPr id="184455" name="Freeform 102"/>
              <p:cNvSpPr>
                <a:spLocks/>
              </p:cNvSpPr>
              <p:nvPr/>
            </p:nvSpPr>
            <p:spPr bwMode="auto">
              <a:xfrm>
                <a:off x="2726"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456" name="Group 103"/>
              <p:cNvGrpSpPr>
                <a:grpSpLocks/>
              </p:cNvGrpSpPr>
              <p:nvPr/>
            </p:nvGrpSpPr>
            <p:grpSpPr bwMode="auto">
              <a:xfrm>
                <a:off x="2423" y="2371"/>
                <a:ext cx="295" cy="1"/>
                <a:chOff x="2423" y="2371"/>
                <a:chExt cx="295" cy="1"/>
              </a:xfrm>
            </p:grpSpPr>
            <p:sp>
              <p:nvSpPr>
                <p:cNvPr id="184457" name="Line 104"/>
                <p:cNvSpPr>
                  <a:spLocks noChangeShapeType="1"/>
                </p:cNvSpPr>
                <p:nvPr/>
              </p:nvSpPr>
              <p:spPr bwMode="auto">
                <a:xfrm>
                  <a:off x="2423"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58" name="Line 105"/>
                <p:cNvSpPr>
                  <a:spLocks noChangeShapeType="1"/>
                </p:cNvSpPr>
                <p:nvPr/>
              </p:nvSpPr>
              <p:spPr bwMode="auto">
                <a:xfrm>
                  <a:off x="2479"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59" name="Line 106"/>
                <p:cNvSpPr>
                  <a:spLocks noChangeShapeType="1"/>
                </p:cNvSpPr>
                <p:nvPr/>
              </p:nvSpPr>
              <p:spPr bwMode="auto">
                <a:xfrm>
                  <a:off x="2534"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0" name="Line 107"/>
                <p:cNvSpPr>
                  <a:spLocks noChangeShapeType="1"/>
                </p:cNvSpPr>
                <p:nvPr/>
              </p:nvSpPr>
              <p:spPr bwMode="auto">
                <a:xfrm>
                  <a:off x="2590"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1" name="Line 108"/>
                <p:cNvSpPr>
                  <a:spLocks noChangeShapeType="1"/>
                </p:cNvSpPr>
                <p:nvPr/>
              </p:nvSpPr>
              <p:spPr bwMode="auto">
                <a:xfrm>
                  <a:off x="2646"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2" name="Line 109"/>
                <p:cNvSpPr>
                  <a:spLocks noChangeShapeType="1"/>
                </p:cNvSpPr>
                <p:nvPr/>
              </p:nvSpPr>
              <p:spPr bwMode="auto">
                <a:xfrm>
                  <a:off x="2702"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40" name="Group 110"/>
            <p:cNvGrpSpPr>
              <a:grpSpLocks/>
            </p:cNvGrpSpPr>
            <p:nvPr/>
          </p:nvGrpSpPr>
          <p:grpSpPr bwMode="auto">
            <a:xfrm>
              <a:off x="1960" y="2347"/>
              <a:ext cx="415" cy="56"/>
              <a:chOff x="1960" y="2347"/>
              <a:chExt cx="415" cy="56"/>
            </a:xfrm>
          </p:grpSpPr>
          <p:sp>
            <p:nvSpPr>
              <p:cNvPr id="184447" name="Freeform 111"/>
              <p:cNvSpPr>
                <a:spLocks/>
              </p:cNvSpPr>
              <p:nvPr/>
            </p:nvSpPr>
            <p:spPr bwMode="auto">
              <a:xfrm>
                <a:off x="2263"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448" name="Group 112"/>
              <p:cNvGrpSpPr>
                <a:grpSpLocks/>
              </p:cNvGrpSpPr>
              <p:nvPr/>
            </p:nvGrpSpPr>
            <p:grpSpPr bwMode="auto">
              <a:xfrm>
                <a:off x="1960" y="2371"/>
                <a:ext cx="295" cy="1"/>
                <a:chOff x="1960" y="2371"/>
                <a:chExt cx="295" cy="1"/>
              </a:xfrm>
            </p:grpSpPr>
            <p:sp>
              <p:nvSpPr>
                <p:cNvPr id="184449" name="Line 113"/>
                <p:cNvSpPr>
                  <a:spLocks noChangeShapeType="1"/>
                </p:cNvSpPr>
                <p:nvPr/>
              </p:nvSpPr>
              <p:spPr bwMode="auto">
                <a:xfrm>
                  <a:off x="1960"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50" name="Line 114"/>
                <p:cNvSpPr>
                  <a:spLocks noChangeShapeType="1"/>
                </p:cNvSpPr>
                <p:nvPr/>
              </p:nvSpPr>
              <p:spPr bwMode="auto">
                <a:xfrm>
                  <a:off x="2015"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51" name="Line 115"/>
                <p:cNvSpPr>
                  <a:spLocks noChangeShapeType="1"/>
                </p:cNvSpPr>
                <p:nvPr/>
              </p:nvSpPr>
              <p:spPr bwMode="auto">
                <a:xfrm>
                  <a:off x="2071"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52" name="Line 116"/>
                <p:cNvSpPr>
                  <a:spLocks noChangeShapeType="1"/>
                </p:cNvSpPr>
                <p:nvPr/>
              </p:nvSpPr>
              <p:spPr bwMode="auto">
                <a:xfrm>
                  <a:off x="2127"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53" name="Line 117"/>
                <p:cNvSpPr>
                  <a:spLocks noChangeShapeType="1"/>
                </p:cNvSpPr>
                <p:nvPr/>
              </p:nvSpPr>
              <p:spPr bwMode="auto">
                <a:xfrm>
                  <a:off x="2183"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54" name="Line 118"/>
                <p:cNvSpPr>
                  <a:spLocks noChangeShapeType="1"/>
                </p:cNvSpPr>
                <p:nvPr/>
              </p:nvSpPr>
              <p:spPr bwMode="auto">
                <a:xfrm>
                  <a:off x="2239"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41" name="Group 119"/>
            <p:cNvGrpSpPr>
              <a:grpSpLocks/>
            </p:cNvGrpSpPr>
            <p:nvPr/>
          </p:nvGrpSpPr>
          <p:grpSpPr bwMode="auto">
            <a:xfrm>
              <a:off x="1497" y="2339"/>
              <a:ext cx="415" cy="56"/>
              <a:chOff x="1497" y="2339"/>
              <a:chExt cx="415" cy="56"/>
            </a:xfrm>
          </p:grpSpPr>
          <p:sp>
            <p:nvSpPr>
              <p:cNvPr id="184439" name="Freeform 120"/>
              <p:cNvSpPr>
                <a:spLocks/>
              </p:cNvSpPr>
              <p:nvPr/>
            </p:nvSpPr>
            <p:spPr bwMode="auto">
              <a:xfrm>
                <a:off x="1800" y="2339"/>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440" name="Group 121"/>
              <p:cNvGrpSpPr>
                <a:grpSpLocks/>
              </p:cNvGrpSpPr>
              <p:nvPr/>
            </p:nvGrpSpPr>
            <p:grpSpPr bwMode="auto">
              <a:xfrm>
                <a:off x="1497" y="2371"/>
                <a:ext cx="295" cy="1"/>
                <a:chOff x="1497" y="2371"/>
                <a:chExt cx="295" cy="1"/>
              </a:xfrm>
            </p:grpSpPr>
            <p:sp>
              <p:nvSpPr>
                <p:cNvPr id="184441" name="Line 122"/>
                <p:cNvSpPr>
                  <a:spLocks noChangeShapeType="1"/>
                </p:cNvSpPr>
                <p:nvPr/>
              </p:nvSpPr>
              <p:spPr bwMode="auto">
                <a:xfrm>
                  <a:off x="1497" y="237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42" name="Line 123"/>
                <p:cNvSpPr>
                  <a:spLocks noChangeShapeType="1"/>
                </p:cNvSpPr>
                <p:nvPr/>
              </p:nvSpPr>
              <p:spPr bwMode="auto">
                <a:xfrm>
                  <a:off x="1552"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43" name="Line 124"/>
                <p:cNvSpPr>
                  <a:spLocks noChangeShapeType="1"/>
                </p:cNvSpPr>
                <p:nvPr/>
              </p:nvSpPr>
              <p:spPr bwMode="auto">
                <a:xfrm>
                  <a:off x="1608"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44" name="Line 125"/>
                <p:cNvSpPr>
                  <a:spLocks noChangeShapeType="1"/>
                </p:cNvSpPr>
                <p:nvPr/>
              </p:nvSpPr>
              <p:spPr bwMode="auto">
                <a:xfrm>
                  <a:off x="1664"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45" name="Line 126"/>
                <p:cNvSpPr>
                  <a:spLocks noChangeShapeType="1"/>
                </p:cNvSpPr>
                <p:nvPr/>
              </p:nvSpPr>
              <p:spPr bwMode="auto">
                <a:xfrm>
                  <a:off x="1720"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46" name="Line 127"/>
                <p:cNvSpPr>
                  <a:spLocks noChangeShapeType="1"/>
                </p:cNvSpPr>
                <p:nvPr/>
              </p:nvSpPr>
              <p:spPr bwMode="auto">
                <a:xfrm>
                  <a:off x="1776"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42" name="Group 128"/>
            <p:cNvGrpSpPr>
              <a:grpSpLocks/>
            </p:cNvGrpSpPr>
            <p:nvPr/>
          </p:nvGrpSpPr>
          <p:grpSpPr bwMode="auto">
            <a:xfrm>
              <a:off x="1489" y="2650"/>
              <a:ext cx="423" cy="56"/>
              <a:chOff x="1489" y="2650"/>
              <a:chExt cx="423" cy="56"/>
            </a:xfrm>
          </p:grpSpPr>
          <p:sp>
            <p:nvSpPr>
              <p:cNvPr id="184431" name="Freeform 129"/>
              <p:cNvSpPr>
                <a:spLocks/>
              </p:cNvSpPr>
              <p:nvPr/>
            </p:nvSpPr>
            <p:spPr bwMode="auto">
              <a:xfrm>
                <a:off x="1792" y="2650"/>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84432" name="Group 130"/>
              <p:cNvGrpSpPr>
                <a:grpSpLocks/>
              </p:cNvGrpSpPr>
              <p:nvPr/>
            </p:nvGrpSpPr>
            <p:grpSpPr bwMode="auto">
              <a:xfrm>
                <a:off x="1489" y="2674"/>
                <a:ext cx="295" cy="1"/>
                <a:chOff x="1489" y="2674"/>
                <a:chExt cx="295" cy="1"/>
              </a:xfrm>
            </p:grpSpPr>
            <p:sp>
              <p:nvSpPr>
                <p:cNvPr id="184433" name="Line 131"/>
                <p:cNvSpPr>
                  <a:spLocks noChangeShapeType="1"/>
                </p:cNvSpPr>
                <p:nvPr/>
              </p:nvSpPr>
              <p:spPr bwMode="auto">
                <a:xfrm>
                  <a:off x="1489"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34" name="Line 132"/>
                <p:cNvSpPr>
                  <a:spLocks noChangeShapeType="1"/>
                </p:cNvSpPr>
                <p:nvPr/>
              </p:nvSpPr>
              <p:spPr bwMode="auto">
                <a:xfrm>
                  <a:off x="1544"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35" name="Line 133"/>
                <p:cNvSpPr>
                  <a:spLocks noChangeShapeType="1"/>
                </p:cNvSpPr>
                <p:nvPr/>
              </p:nvSpPr>
              <p:spPr bwMode="auto">
                <a:xfrm>
                  <a:off x="1600"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36" name="Line 134"/>
                <p:cNvSpPr>
                  <a:spLocks noChangeShapeType="1"/>
                </p:cNvSpPr>
                <p:nvPr/>
              </p:nvSpPr>
              <p:spPr bwMode="auto">
                <a:xfrm>
                  <a:off x="1656"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37" name="Line 135"/>
                <p:cNvSpPr>
                  <a:spLocks noChangeShapeType="1"/>
                </p:cNvSpPr>
                <p:nvPr/>
              </p:nvSpPr>
              <p:spPr bwMode="auto">
                <a:xfrm>
                  <a:off x="1712"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38" name="Line 136"/>
                <p:cNvSpPr>
                  <a:spLocks noChangeShapeType="1"/>
                </p:cNvSpPr>
                <p:nvPr/>
              </p:nvSpPr>
              <p:spPr bwMode="auto">
                <a:xfrm>
                  <a:off x="1768"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43" name="Group 137"/>
            <p:cNvGrpSpPr>
              <a:grpSpLocks/>
            </p:cNvGrpSpPr>
            <p:nvPr/>
          </p:nvGrpSpPr>
          <p:grpSpPr bwMode="auto">
            <a:xfrm>
              <a:off x="1968" y="2650"/>
              <a:ext cx="415" cy="56"/>
              <a:chOff x="1968" y="2650"/>
              <a:chExt cx="415" cy="56"/>
            </a:xfrm>
          </p:grpSpPr>
          <p:sp>
            <p:nvSpPr>
              <p:cNvPr id="184423" name="Freeform 138"/>
              <p:cNvSpPr>
                <a:spLocks/>
              </p:cNvSpPr>
              <p:nvPr/>
            </p:nvSpPr>
            <p:spPr bwMode="auto">
              <a:xfrm>
                <a:off x="2271"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424" name="Group 139"/>
              <p:cNvGrpSpPr>
                <a:grpSpLocks/>
              </p:cNvGrpSpPr>
              <p:nvPr/>
            </p:nvGrpSpPr>
            <p:grpSpPr bwMode="auto">
              <a:xfrm>
                <a:off x="1968" y="2674"/>
                <a:ext cx="295" cy="1"/>
                <a:chOff x="1968" y="2674"/>
                <a:chExt cx="295" cy="1"/>
              </a:xfrm>
            </p:grpSpPr>
            <p:sp>
              <p:nvSpPr>
                <p:cNvPr id="184425" name="Line 140"/>
                <p:cNvSpPr>
                  <a:spLocks noChangeShapeType="1"/>
                </p:cNvSpPr>
                <p:nvPr/>
              </p:nvSpPr>
              <p:spPr bwMode="auto">
                <a:xfrm>
                  <a:off x="196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26" name="Line 141"/>
                <p:cNvSpPr>
                  <a:spLocks noChangeShapeType="1"/>
                </p:cNvSpPr>
                <p:nvPr/>
              </p:nvSpPr>
              <p:spPr bwMode="auto">
                <a:xfrm>
                  <a:off x="2023"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27" name="Line 142"/>
                <p:cNvSpPr>
                  <a:spLocks noChangeShapeType="1"/>
                </p:cNvSpPr>
                <p:nvPr/>
              </p:nvSpPr>
              <p:spPr bwMode="auto">
                <a:xfrm>
                  <a:off x="2079"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28" name="Line 143"/>
                <p:cNvSpPr>
                  <a:spLocks noChangeShapeType="1"/>
                </p:cNvSpPr>
                <p:nvPr/>
              </p:nvSpPr>
              <p:spPr bwMode="auto">
                <a:xfrm>
                  <a:off x="213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29" name="Line 144"/>
                <p:cNvSpPr>
                  <a:spLocks noChangeShapeType="1"/>
                </p:cNvSpPr>
                <p:nvPr/>
              </p:nvSpPr>
              <p:spPr bwMode="auto">
                <a:xfrm>
                  <a:off x="219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30" name="Line 145"/>
                <p:cNvSpPr>
                  <a:spLocks noChangeShapeType="1"/>
                </p:cNvSpPr>
                <p:nvPr/>
              </p:nvSpPr>
              <p:spPr bwMode="auto">
                <a:xfrm>
                  <a:off x="2247"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44" name="Group 146"/>
            <p:cNvGrpSpPr>
              <a:grpSpLocks/>
            </p:cNvGrpSpPr>
            <p:nvPr/>
          </p:nvGrpSpPr>
          <p:grpSpPr bwMode="auto">
            <a:xfrm>
              <a:off x="1489" y="2953"/>
              <a:ext cx="423" cy="56"/>
              <a:chOff x="1489" y="2953"/>
              <a:chExt cx="423" cy="56"/>
            </a:xfrm>
          </p:grpSpPr>
          <p:sp>
            <p:nvSpPr>
              <p:cNvPr id="184415" name="Freeform 147"/>
              <p:cNvSpPr>
                <a:spLocks/>
              </p:cNvSpPr>
              <p:nvPr/>
            </p:nvSpPr>
            <p:spPr bwMode="auto">
              <a:xfrm>
                <a:off x="1792" y="2953"/>
                <a:ext cx="120" cy="56"/>
              </a:xfrm>
              <a:custGeom>
                <a:avLst/>
                <a:gdLst>
                  <a:gd name="T0" fmla="*/ 120 w 120"/>
                  <a:gd name="T1" fmla="*/ 32 h 56"/>
                  <a:gd name="T2" fmla="*/ 0 w 120"/>
                  <a:gd name="T3" fmla="*/ 56 h 56"/>
                  <a:gd name="T4" fmla="*/ 0 w 120"/>
                  <a:gd name="T5" fmla="*/ 32 h 56"/>
                  <a:gd name="T6" fmla="*/ 0 w 120"/>
                  <a:gd name="T7" fmla="*/ 0 h 56"/>
                  <a:gd name="T8" fmla="*/ 120 w 120"/>
                  <a:gd name="T9" fmla="*/ 32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32"/>
                    </a:moveTo>
                    <a:lnTo>
                      <a:pt x="0" y="56"/>
                    </a:lnTo>
                    <a:lnTo>
                      <a:pt x="0" y="32"/>
                    </a:lnTo>
                    <a:lnTo>
                      <a:pt x="0" y="0"/>
                    </a:lnTo>
                    <a:lnTo>
                      <a:pt x="120" y="32"/>
                    </a:lnTo>
                    <a:close/>
                  </a:path>
                </a:pathLst>
              </a:custGeom>
              <a:solidFill>
                <a:schemeClr val="bg2"/>
              </a:solidFill>
              <a:ln w="9525">
                <a:solidFill>
                  <a:schemeClr val="bg2"/>
                </a:solidFill>
                <a:round/>
                <a:headEnd/>
                <a:tailEnd/>
              </a:ln>
            </p:spPr>
            <p:txBody>
              <a:bodyPr/>
              <a:lstStyle/>
              <a:p>
                <a:endParaRPr lang="en-US"/>
              </a:p>
            </p:txBody>
          </p:sp>
          <p:grpSp>
            <p:nvGrpSpPr>
              <p:cNvPr id="184416" name="Group 148"/>
              <p:cNvGrpSpPr>
                <a:grpSpLocks/>
              </p:cNvGrpSpPr>
              <p:nvPr/>
            </p:nvGrpSpPr>
            <p:grpSpPr bwMode="auto">
              <a:xfrm>
                <a:off x="1489" y="2985"/>
                <a:ext cx="295" cy="1"/>
                <a:chOff x="1489" y="2985"/>
                <a:chExt cx="295" cy="1"/>
              </a:xfrm>
            </p:grpSpPr>
            <p:sp>
              <p:nvSpPr>
                <p:cNvPr id="184417" name="Line 149"/>
                <p:cNvSpPr>
                  <a:spLocks noChangeShapeType="1"/>
                </p:cNvSpPr>
                <p:nvPr/>
              </p:nvSpPr>
              <p:spPr bwMode="auto">
                <a:xfrm>
                  <a:off x="1489"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18" name="Line 150"/>
                <p:cNvSpPr>
                  <a:spLocks noChangeShapeType="1"/>
                </p:cNvSpPr>
                <p:nvPr/>
              </p:nvSpPr>
              <p:spPr bwMode="auto">
                <a:xfrm>
                  <a:off x="1544"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19" name="Line 151"/>
                <p:cNvSpPr>
                  <a:spLocks noChangeShapeType="1"/>
                </p:cNvSpPr>
                <p:nvPr/>
              </p:nvSpPr>
              <p:spPr bwMode="auto">
                <a:xfrm>
                  <a:off x="1600"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20" name="Line 152"/>
                <p:cNvSpPr>
                  <a:spLocks noChangeShapeType="1"/>
                </p:cNvSpPr>
                <p:nvPr/>
              </p:nvSpPr>
              <p:spPr bwMode="auto">
                <a:xfrm>
                  <a:off x="1656"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21" name="Line 153"/>
                <p:cNvSpPr>
                  <a:spLocks noChangeShapeType="1"/>
                </p:cNvSpPr>
                <p:nvPr/>
              </p:nvSpPr>
              <p:spPr bwMode="auto">
                <a:xfrm>
                  <a:off x="1712"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22" name="Line 154"/>
                <p:cNvSpPr>
                  <a:spLocks noChangeShapeType="1"/>
                </p:cNvSpPr>
                <p:nvPr/>
              </p:nvSpPr>
              <p:spPr bwMode="auto">
                <a:xfrm>
                  <a:off x="1768"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45" name="Group 155"/>
            <p:cNvGrpSpPr>
              <a:grpSpLocks/>
            </p:cNvGrpSpPr>
            <p:nvPr/>
          </p:nvGrpSpPr>
          <p:grpSpPr bwMode="auto">
            <a:xfrm>
              <a:off x="1952" y="2953"/>
              <a:ext cx="415" cy="56"/>
              <a:chOff x="1952" y="2953"/>
              <a:chExt cx="415" cy="56"/>
            </a:xfrm>
          </p:grpSpPr>
          <p:sp>
            <p:nvSpPr>
              <p:cNvPr id="184407" name="Freeform 156"/>
              <p:cNvSpPr>
                <a:spLocks/>
              </p:cNvSpPr>
              <p:nvPr/>
            </p:nvSpPr>
            <p:spPr bwMode="auto">
              <a:xfrm>
                <a:off x="2255"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408" name="Group 157"/>
              <p:cNvGrpSpPr>
                <a:grpSpLocks/>
              </p:cNvGrpSpPr>
              <p:nvPr/>
            </p:nvGrpSpPr>
            <p:grpSpPr bwMode="auto">
              <a:xfrm>
                <a:off x="1952" y="2985"/>
                <a:ext cx="295" cy="1"/>
                <a:chOff x="1952" y="2985"/>
                <a:chExt cx="295" cy="1"/>
              </a:xfrm>
            </p:grpSpPr>
            <p:sp>
              <p:nvSpPr>
                <p:cNvPr id="184409" name="Line 158"/>
                <p:cNvSpPr>
                  <a:spLocks noChangeShapeType="1"/>
                </p:cNvSpPr>
                <p:nvPr/>
              </p:nvSpPr>
              <p:spPr bwMode="auto">
                <a:xfrm>
                  <a:off x="1952"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10" name="Line 159"/>
                <p:cNvSpPr>
                  <a:spLocks noChangeShapeType="1"/>
                </p:cNvSpPr>
                <p:nvPr/>
              </p:nvSpPr>
              <p:spPr bwMode="auto">
                <a:xfrm>
                  <a:off x="2008" y="2985"/>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11" name="Line 160"/>
                <p:cNvSpPr>
                  <a:spLocks noChangeShapeType="1"/>
                </p:cNvSpPr>
                <p:nvPr/>
              </p:nvSpPr>
              <p:spPr bwMode="auto">
                <a:xfrm>
                  <a:off x="2063"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12" name="Line 161"/>
                <p:cNvSpPr>
                  <a:spLocks noChangeShapeType="1"/>
                </p:cNvSpPr>
                <p:nvPr/>
              </p:nvSpPr>
              <p:spPr bwMode="auto">
                <a:xfrm>
                  <a:off x="2119"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13" name="Line 162"/>
                <p:cNvSpPr>
                  <a:spLocks noChangeShapeType="1"/>
                </p:cNvSpPr>
                <p:nvPr/>
              </p:nvSpPr>
              <p:spPr bwMode="auto">
                <a:xfrm>
                  <a:off x="217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14" name="Line 163"/>
                <p:cNvSpPr>
                  <a:spLocks noChangeShapeType="1"/>
                </p:cNvSpPr>
                <p:nvPr/>
              </p:nvSpPr>
              <p:spPr bwMode="auto">
                <a:xfrm>
                  <a:off x="2231"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46" name="Group 164"/>
            <p:cNvGrpSpPr>
              <a:grpSpLocks/>
            </p:cNvGrpSpPr>
            <p:nvPr/>
          </p:nvGrpSpPr>
          <p:grpSpPr bwMode="auto">
            <a:xfrm>
              <a:off x="2415" y="2953"/>
              <a:ext cx="415" cy="56"/>
              <a:chOff x="2415" y="2953"/>
              <a:chExt cx="415" cy="56"/>
            </a:xfrm>
          </p:grpSpPr>
          <p:sp>
            <p:nvSpPr>
              <p:cNvPr id="184399" name="Freeform 165"/>
              <p:cNvSpPr>
                <a:spLocks/>
              </p:cNvSpPr>
              <p:nvPr/>
            </p:nvSpPr>
            <p:spPr bwMode="auto">
              <a:xfrm>
                <a:off x="2718"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400" name="Group 166"/>
              <p:cNvGrpSpPr>
                <a:grpSpLocks/>
              </p:cNvGrpSpPr>
              <p:nvPr/>
            </p:nvGrpSpPr>
            <p:grpSpPr bwMode="auto">
              <a:xfrm>
                <a:off x="2415" y="2985"/>
                <a:ext cx="295" cy="1"/>
                <a:chOff x="2415" y="2985"/>
                <a:chExt cx="295" cy="1"/>
              </a:xfrm>
            </p:grpSpPr>
            <p:sp>
              <p:nvSpPr>
                <p:cNvPr id="184401" name="Line 167"/>
                <p:cNvSpPr>
                  <a:spLocks noChangeShapeType="1"/>
                </p:cNvSpPr>
                <p:nvPr/>
              </p:nvSpPr>
              <p:spPr bwMode="auto">
                <a:xfrm>
                  <a:off x="241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02" name="Line 168"/>
                <p:cNvSpPr>
                  <a:spLocks noChangeShapeType="1"/>
                </p:cNvSpPr>
                <p:nvPr/>
              </p:nvSpPr>
              <p:spPr bwMode="auto">
                <a:xfrm>
                  <a:off x="2471"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03" name="Line 169"/>
                <p:cNvSpPr>
                  <a:spLocks noChangeShapeType="1"/>
                </p:cNvSpPr>
                <p:nvPr/>
              </p:nvSpPr>
              <p:spPr bwMode="auto">
                <a:xfrm>
                  <a:off x="2526"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04" name="Line 170"/>
                <p:cNvSpPr>
                  <a:spLocks noChangeShapeType="1"/>
                </p:cNvSpPr>
                <p:nvPr/>
              </p:nvSpPr>
              <p:spPr bwMode="auto">
                <a:xfrm>
                  <a:off x="2582"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05" name="Line 171"/>
                <p:cNvSpPr>
                  <a:spLocks noChangeShapeType="1"/>
                </p:cNvSpPr>
                <p:nvPr/>
              </p:nvSpPr>
              <p:spPr bwMode="auto">
                <a:xfrm>
                  <a:off x="2638"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06" name="Line 172"/>
                <p:cNvSpPr>
                  <a:spLocks noChangeShapeType="1"/>
                </p:cNvSpPr>
                <p:nvPr/>
              </p:nvSpPr>
              <p:spPr bwMode="auto">
                <a:xfrm>
                  <a:off x="2694"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47" name="Group 173"/>
            <p:cNvGrpSpPr>
              <a:grpSpLocks/>
            </p:cNvGrpSpPr>
            <p:nvPr/>
          </p:nvGrpSpPr>
          <p:grpSpPr bwMode="auto">
            <a:xfrm>
              <a:off x="2838" y="1741"/>
              <a:ext cx="40" cy="1260"/>
              <a:chOff x="2838" y="1741"/>
              <a:chExt cx="40" cy="1260"/>
            </a:xfrm>
          </p:grpSpPr>
          <p:sp>
            <p:nvSpPr>
              <p:cNvPr id="184389" name="Oval 174"/>
              <p:cNvSpPr>
                <a:spLocks noChangeArrowheads="1"/>
              </p:cNvSpPr>
              <p:nvPr/>
            </p:nvSpPr>
            <p:spPr bwMode="auto">
              <a:xfrm>
                <a:off x="2838" y="1741"/>
                <a:ext cx="40" cy="40"/>
              </a:xfrm>
              <a:prstGeom prst="ellipse">
                <a:avLst/>
              </a:prstGeom>
              <a:solidFill>
                <a:schemeClr val="bg2"/>
              </a:solidFill>
              <a:ln w="9525">
                <a:solidFill>
                  <a:schemeClr val="bg2"/>
                </a:solidFill>
                <a:round/>
                <a:headEnd/>
                <a:tailEnd/>
              </a:ln>
            </p:spPr>
            <p:txBody>
              <a:bodyPr/>
              <a:lstStyle/>
              <a:p>
                <a:endParaRPr lang="en-US"/>
              </a:p>
            </p:txBody>
          </p:sp>
          <p:sp>
            <p:nvSpPr>
              <p:cNvPr id="184390" name="Oval 175"/>
              <p:cNvSpPr>
                <a:spLocks noChangeArrowheads="1"/>
              </p:cNvSpPr>
              <p:nvPr/>
            </p:nvSpPr>
            <p:spPr bwMode="auto">
              <a:xfrm>
                <a:off x="2838" y="1741"/>
                <a:ext cx="40" cy="40"/>
              </a:xfrm>
              <a:prstGeom prst="ellipse">
                <a:avLst/>
              </a:prstGeom>
              <a:solidFill>
                <a:schemeClr val="bg2"/>
              </a:solidFill>
              <a:ln w="25400">
                <a:solidFill>
                  <a:schemeClr val="bg2"/>
                </a:solidFill>
                <a:round/>
                <a:headEnd/>
                <a:tailEnd/>
              </a:ln>
            </p:spPr>
            <p:txBody>
              <a:bodyPr/>
              <a:lstStyle/>
              <a:p>
                <a:endParaRPr lang="en-US"/>
              </a:p>
            </p:txBody>
          </p:sp>
          <p:sp>
            <p:nvSpPr>
              <p:cNvPr id="184391" name="Oval 176"/>
              <p:cNvSpPr>
                <a:spLocks noChangeArrowheads="1"/>
              </p:cNvSpPr>
              <p:nvPr/>
            </p:nvSpPr>
            <p:spPr bwMode="auto">
              <a:xfrm>
                <a:off x="2846" y="2044"/>
                <a:ext cx="32" cy="32"/>
              </a:xfrm>
              <a:prstGeom prst="ellipse">
                <a:avLst/>
              </a:prstGeom>
              <a:solidFill>
                <a:schemeClr val="bg2"/>
              </a:solidFill>
              <a:ln w="9525">
                <a:solidFill>
                  <a:schemeClr val="bg2"/>
                </a:solidFill>
                <a:round/>
                <a:headEnd/>
                <a:tailEnd/>
              </a:ln>
            </p:spPr>
            <p:txBody>
              <a:bodyPr/>
              <a:lstStyle/>
              <a:p>
                <a:endParaRPr lang="en-US"/>
              </a:p>
            </p:txBody>
          </p:sp>
          <p:sp>
            <p:nvSpPr>
              <p:cNvPr id="184392" name="Oval 177"/>
              <p:cNvSpPr>
                <a:spLocks noChangeArrowheads="1"/>
              </p:cNvSpPr>
              <p:nvPr/>
            </p:nvSpPr>
            <p:spPr bwMode="auto">
              <a:xfrm>
                <a:off x="2846" y="2044"/>
                <a:ext cx="32" cy="32"/>
              </a:xfrm>
              <a:prstGeom prst="ellipse">
                <a:avLst/>
              </a:prstGeom>
              <a:solidFill>
                <a:schemeClr val="bg2"/>
              </a:solidFill>
              <a:ln w="25400">
                <a:solidFill>
                  <a:schemeClr val="bg2"/>
                </a:solidFill>
                <a:round/>
                <a:headEnd/>
                <a:tailEnd/>
              </a:ln>
            </p:spPr>
            <p:txBody>
              <a:bodyPr/>
              <a:lstStyle/>
              <a:p>
                <a:endParaRPr lang="en-US"/>
              </a:p>
            </p:txBody>
          </p:sp>
          <p:sp>
            <p:nvSpPr>
              <p:cNvPr id="184393" name="Oval 178"/>
              <p:cNvSpPr>
                <a:spLocks noChangeArrowheads="1"/>
              </p:cNvSpPr>
              <p:nvPr/>
            </p:nvSpPr>
            <p:spPr bwMode="auto">
              <a:xfrm>
                <a:off x="2846" y="2355"/>
                <a:ext cx="32" cy="32"/>
              </a:xfrm>
              <a:prstGeom prst="ellipse">
                <a:avLst/>
              </a:prstGeom>
              <a:solidFill>
                <a:schemeClr val="bg2"/>
              </a:solidFill>
              <a:ln w="9525">
                <a:solidFill>
                  <a:schemeClr val="bg2"/>
                </a:solidFill>
                <a:round/>
                <a:headEnd/>
                <a:tailEnd/>
              </a:ln>
            </p:spPr>
            <p:txBody>
              <a:bodyPr/>
              <a:lstStyle/>
              <a:p>
                <a:endParaRPr lang="en-US"/>
              </a:p>
            </p:txBody>
          </p:sp>
          <p:sp>
            <p:nvSpPr>
              <p:cNvPr id="184394" name="Oval 179"/>
              <p:cNvSpPr>
                <a:spLocks noChangeArrowheads="1"/>
              </p:cNvSpPr>
              <p:nvPr/>
            </p:nvSpPr>
            <p:spPr bwMode="auto">
              <a:xfrm>
                <a:off x="2846"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84395" name="Oval 180"/>
              <p:cNvSpPr>
                <a:spLocks noChangeArrowheads="1"/>
              </p:cNvSpPr>
              <p:nvPr/>
            </p:nvSpPr>
            <p:spPr bwMode="auto">
              <a:xfrm>
                <a:off x="2838" y="2658"/>
                <a:ext cx="40" cy="32"/>
              </a:xfrm>
              <a:prstGeom prst="ellipse">
                <a:avLst/>
              </a:prstGeom>
              <a:solidFill>
                <a:schemeClr val="bg2"/>
              </a:solidFill>
              <a:ln w="9525">
                <a:solidFill>
                  <a:schemeClr val="bg2"/>
                </a:solidFill>
                <a:round/>
                <a:headEnd/>
                <a:tailEnd/>
              </a:ln>
            </p:spPr>
            <p:txBody>
              <a:bodyPr/>
              <a:lstStyle/>
              <a:p>
                <a:endParaRPr lang="en-US"/>
              </a:p>
            </p:txBody>
          </p:sp>
          <p:sp>
            <p:nvSpPr>
              <p:cNvPr id="184396" name="Oval 181"/>
              <p:cNvSpPr>
                <a:spLocks noChangeArrowheads="1"/>
              </p:cNvSpPr>
              <p:nvPr/>
            </p:nvSpPr>
            <p:spPr bwMode="auto">
              <a:xfrm>
                <a:off x="2838" y="2658"/>
                <a:ext cx="40" cy="32"/>
              </a:xfrm>
              <a:prstGeom prst="ellipse">
                <a:avLst/>
              </a:prstGeom>
              <a:solidFill>
                <a:schemeClr val="bg2"/>
              </a:solidFill>
              <a:ln w="25400">
                <a:solidFill>
                  <a:schemeClr val="bg2"/>
                </a:solidFill>
                <a:round/>
                <a:headEnd/>
                <a:tailEnd/>
              </a:ln>
            </p:spPr>
            <p:txBody>
              <a:bodyPr/>
              <a:lstStyle/>
              <a:p>
                <a:endParaRPr lang="en-US"/>
              </a:p>
            </p:txBody>
          </p:sp>
          <p:sp>
            <p:nvSpPr>
              <p:cNvPr id="184397" name="Oval 182"/>
              <p:cNvSpPr>
                <a:spLocks noChangeArrowheads="1"/>
              </p:cNvSpPr>
              <p:nvPr/>
            </p:nvSpPr>
            <p:spPr bwMode="auto">
              <a:xfrm>
                <a:off x="2838" y="2969"/>
                <a:ext cx="32" cy="32"/>
              </a:xfrm>
              <a:prstGeom prst="ellipse">
                <a:avLst/>
              </a:prstGeom>
              <a:solidFill>
                <a:schemeClr val="bg2"/>
              </a:solidFill>
              <a:ln w="9525">
                <a:solidFill>
                  <a:schemeClr val="bg2"/>
                </a:solidFill>
                <a:round/>
                <a:headEnd/>
                <a:tailEnd/>
              </a:ln>
            </p:spPr>
            <p:txBody>
              <a:bodyPr/>
              <a:lstStyle/>
              <a:p>
                <a:endParaRPr lang="en-US"/>
              </a:p>
            </p:txBody>
          </p:sp>
          <p:sp>
            <p:nvSpPr>
              <p:cNvPr id="184398" name="Oval 183"/>
              <p:cNvSpPr>
                <a:spLocks noChangeArrowheads="1"/>
              </p:cNvSpPr>
              <p:nvPr/>
            </p:nvSpPr>
            <p:spPr bwMode="auto">
              <a:xfrm>
                <a:off x="2838" y="2969"/>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48" name="Group 184"/>
            <p:cNvGrpSpPr>
              <a:grpSpLocks/>
            </p:cNvGrpSpPr>
            <p:nvPr/>
          </p:nvGrpSpPr>
          <p:grpSpPr bwMode="auto">
            <a:xfrm>
              <a:off x="1912" y="3272"/>
              <a:ext cx="32" cy="335"/>
              <a:chOff x="1912" y="3272"/>
              <a:chExt cx="32" cy="335"/>
            </a:xfrm>
          </p:grpSpPr>
          <p:sp>
            <p:nvSpPr>
              <p:cNvPr id="184385" name="Oval 185"/>
              <p:cNvSpPr>
                <a:spLocks noChangeArrowheads="1"/>
              </p:cNvSpPr>
              <p:nvPr/>
            </p:nvSpPr>
            <p:spPr bwMode="auto">
              <a:xfrm>
                <a:off x="1912" y="3272"/>
                <a:ext cx="32" cy="32"/>
              </a:xfrm>
              <a:prstGeom prst="ellipse">
                <a:avLst/>
              </a:prstGeom>
              <a:solidFill>
                <a:schemeClr val="bg2"/>
              </a:solidFill>
              <a:ln w="9525">
                <a:solidFill>
                  <a:schemeClr val="bg2"/>
                </a:solidFill>
                <a:round/>
                <a:headEnd/>
                <a:tailEnd/>
              </a:ln>
            </p:spPr>
            <p:txBody>
              <a:bodyPr/>
              <a:lstStyle/>
              <a:p>
                <a:endParaRPr lang="en-US"/>
              </a:p>
            </p:txBody>
          </p:sp>
          <p:sp>
            <p:nvSpPr>
              <p:cNvPr id="184386" name="Oval 186"/>
              <p:cNvSpPr>
                <a:spLocks noChangeArrowheads="1"/>
              </p:cNvSpPr>
              <p:nvPr/>
            </p:nvSpPr>
            <p:spPr bwMode="auto">
              <a:xfrm>
                <a:off x="1912"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84387" name="Oval 187"/>
              <p:cNvSpPr>
                <a:spLocks noChangeArrowheads="1"/>
              </p:cNvSpPr>
              <p:nvPr/>
            </p:nvSpPr>
            <p:spPr bwMode="auto">
              <a:xfrm>
                <a:off x="1912" y="3575"/>
                <a:ext cx="32" cy="32"/>
              </a:xfrm>
              <a:prstGeom prst="ellipse">
                <a:avLst/>
              </a:prstGeom>
              <a:solidFill>
                <a:schemeClr val="bg2"/>
              </a:solidFill>
              <a:ln w="9525">
                <a:solidFill>
                  <a:schemeClr val="bg2"/>
                </a:solidFill>
                <a:round/>
                <a:headEnd/>
                <a:tailEnd/>
              </a:ln>
            </p:spPr>
            <p:txBody>
              <a:bodyPr/>
              <a:lstStyle/>
              <a:p>
                <a:endParaRPr lang="en-US"/>
              </a:p>
            </p:txBody>
          </p:sp>
          <p:sp>
            <p:nvSpPr>
              <p:cNvPr id="184388" name="Oval 188"/>
              <p:cNvSpPr>
                <a:spLocks noChangeArrowheads="1"/>
              </p:cNvSpPr>
              <p:nvPr/>
            </p:nvSpPr>
            <p:spPr bwMode="auto">
              <a:xfrm>
                <a:off x="1912" y="3575"/>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49" name="Group 189"/>
            <p:cNvGrpSpPr>
              <a:grpSpLocks/>
            </p:cNvGrpSpPr>
            <p:nvPr/>
          </p:nvGrpSpPr>
          <p:grpSpPr bwMode="auto">
            <a:xfrm>
              <a:off x="1449" y="3272"/>
              <a:ext cx="40" cy="335"/>
              <a:chOff x="1449" y="3272"/>
              <a:chExt cx="40" cy="335"/>
            </a:xfrm>
          </p:grpSpPr>
          <p:sp>
            <p:nvSpPr>
              <p:cNvPr id="184381" name="Oval 190"/>
              <p:cNvSpPr>
                <a:spLocks noChangeArrowheads="1"/>
              </p:cNvSpPr>
              <p:nvPr/>
            </p:nvSpPr>
            <p:spPr bwMode="auto">
              <a:xfrm>
                <a:off x="1449" y="3272"/>
                <a:ext cx="40" cy="32"/>
              </a:xfrm>
              <a:prstGeom prst="ellipse">
                <a:avLst/>
              </a:prstGeom>
              <a:solidFill>
                <a:schemeClr val="bg2"/>
              </a:solidFill>
              <a:ln w="9525">
                <a:solidFill>
                  <a:schemeClr val="bg2"/>
                </a:solidFill>
                <a:round/>
                <a:headEnd/>
                <a:tailEnd/>
              </a:ln>
            </p:spPr>
            <p:txBody>
              <a:bodyPr/>
              <a:lstStyle/>
              <a:p>
                <a:endParaRPr lang="en-US"/>
              </a:p>
            </p:txBody>
          </p:sp>
          <p:sp>
            <p:nvSpPr>
              <p:cNvPr id="184382" name="Oval 191"/>
              <p:cNvSpPr>
                <a:spLocks noChangeArrowheads="1"/>
              </p:cNvSpPr>
              <p:nvPr/>
            </p:nvSpPr>
            <p:spPr bwMode="auto">
              <a:xfrm>
                <a:off x="1449" y="3272"/>
                <a:ext cx="40" cy="32"/>
              </a:xfrm>
              <a:prstGeom prst="ellipse">
                <a:avLst/>
              </a:prstGeom>
              <a:solidFill>
                <a:schemeClr val="bg2"/>
              </a:solidFill>
              <a:ln w="25400">
                <a:solidFill>
                  <a:schemeClr val="bg2"/>
                </a:solidFill>
                <a:round/>
                <a:headEnd/>
                <a:tailEnd/>
              </a:ln>
            </p:spPr>
            <p:txBody>
              <a:bodyPr/>
              <a:lstStyle/>
              <a:p>
                <a:endParaRPr lang="en-US"/>
              </a:p>
            </p:txBody>
          </p:sp>
          <p:sp>
            <p:nvSpPr>
              <p:cNvPr id="184383" name="Oval 192"/>
              <p:cNvSpPr>
                <a:spLocks noChangeArrowheads="1"/>
              </p:cNvSpPr>
              <p:nvPr/>
            </p:nvSpPr>
            <p:spPr bwMode="auto">
              <a:xfrm>
                <a:off x="1449" y="3575"/>
                <a:ext cx="40" cy="32"/>
              </a:xfrm>
              <a:prstGeom prst="ellipse">
                <a:avLst/>
              </a:prstGeom>
              <a:solidFill>
                <a:schemeClr val="bg2"/>
              </a:solidFill>
              <a:ln w="9525">
                <a:solidFill>
                  <a:schemeClr val="bg2"/>
                </a:solidFill>
                <a:round/>
                <a:headEnd/>
                <a:tailEnd/>
              </a:ln>
            </p:spPr>
            <p:txBody>
              <a:bodyPr/>
              <a:lstStyle/>
              <a:p>
                <a:endParaRPr lang="en-US"/>
              </a:p>
            </p:txBody>
          </p:sp>
          <p:sp>
            <p:nvSpPr>
              <p:cNvPr id="184384" name="Oval 193"/>
              <p:cNvSpPr>
                <a:spLocks noChangeArrowheads="1"/>
              </p:cNvSpPr>
              <p:nvPr/>
            </p:nvSpPr>
            <p:spPr bwMode="auto">
              <a:xfrm>
                <a:off x="1449" y="3575"/>
                <a:ext cx="40"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50" name="Group 194"/>
            <p:cNvGrpSpPr>
              <a:grpSpLocks/>
            </p:cNvGrpSpPr>
            <p:nvPr/>
          </p:nvGrpSpPr>
          <p:grpSpPr bwMode="auto">
            <a:xfrm>
              <a:off x="2367" y="3272"/>
              <a:ext cx="32" cy="335"/>
              <a:chOff x="2367" y="3272"/>
              <a:chExt cx="32" cy="335"/>
            </a:xfrm>
          </p:grpSpPr>
          <p:sp>
            <p:nvSpPr>
              <p:cNvPr id="184377" name="Oval 195"/>
              <p:cNvSpPr>
                <a:spLocks noChangeArrowheads="1"/>
              </p:cNvSpPr>
              <p:nvPr/>
            </p:nvSpPr>
            <p:spPr bwMode="auto">
              <a:xfrm>
                <a:off x="2367" y="3272"/>
                <a:ext cx="32" cy="32"/>
              </a:xfrm>
              <a:prstGeom prst="ellipse">
                <a:avLst/>
              </a:prstGeom>
              <a:solidFill>
                <a:schemeClr val="bg2"/>
              </a:solidFill>
              <a:ln w="9525">
                <a:solidFill>
                  <a:schemeClr val="bg2"/>
                </a:solidFill>
                <a:round/>
                <a:headEnd/>
                <a:tailEnd/>
              </a:ln>
            </p:spPr>
            <p:txBody>
              <a:bodyPr/>
              <a:lstStyle/>
              <a:p>
                <a:endParaRPr lang="en-US"/>
              </a:p>
            </p:txBody>
          </p:sp>
          <p:sp>
            <p:nvSpPr>
              <p:cNvPr id="184378" name="Oval 196"/>
              <p:cNvSpPr>
                <a:spLocks noChangeArrowheads="1"/>
              </p:cNvSpPr>
              <p:nvPr/>
            </p:nvSpPr>
            <p:spPr bwMode="auto">
              <a:xfrm>
                <a:off x="2367"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84379" name="Oval 197"/>
              <p:cNvSpPr>
                <a:spLocks noChangeArrowheads="1"/>
              </p:cNvSpPr>
              <p:nvPr/>
            </p:nvSpPr>
            <p:spPr bwMode="auto">
              <a:xfrm>
                <a:off x="2367" y="3575"/>
                <a:ext cx="32" cy="32"/>
              </a:xfrm>
              <a:prstGeom prst="ellipse">
                <a:avLst/>
              </a:prstGeom>
              <a:solidFill>
                <a:schemeClr val="bg2"/>
              </a:solidFill>
              <a:ln w="9525">
                <a:solidFill>
                  <a:schemeClr val="bg2"/>
                </a:solidFill>
                <a:round/>
                <a:headEnd/>
                <a:tailEnd/>
              </a:ln>
            </p:spPr>
            <p:txBody>
              <a:bodyPr/>
              <a:lstStyle/>
              <a:p>
                <a:endParaRPr lang="en-US"/>
              </a:p>
            </p:txBody>
          </p:sp>
          <p:sp>
            <p:nvSpPr>
              <p:cNvPr id="184380" name="Oval 198"/>
              <p:cNvSpPr>
                <a:spLocks noChangeArrowheads="1"/>
              </p:cNvSpPr>
              <p:nvPr/>
            </p:nvSpPr>
            <p:spPr bwMode="auto">
              <a:xfrm>
                <a:off x="2367" y="3575"/>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51" name="Group 199"/>
            <p:cNvGrpSpPr>
              <a:grpSpLocks/>
            </p:cNvGrpSpPr>
            <p:nvPr/>
          </p:nvGrpSpPr>
          <p:grpSpPr bwMode="auto">
            <a:xfrm>
              <a:off x="2822" y="3272"/>
              <a:ext cx="40" cy="335"/>
              <a:chOff x="2822" y="3272"/>
              <a:chExt cx="40" cy="335"/>
            </a:xfrm>
          </p:grpSpPr>
          <p:sp>
            <p:nvSpPr>
              <p:cNvPr id="184373" name="Oval 200"/>
              <p:cNvSpPr>
                <a:spLocks noChangeArrowheads="1"/>
              </p:cNvSpPr>
              <p:nvPr/>
            </p:nvSpPr>
            <p:spPr bwMode="auto">
              <a:xfrm>
                <a:off x="2822" y="3272"/>
                <a:ext cx="40" cy="32"/>
              </a:xfrm>
              <a:prstGeom prst="ellipse">
                <a:avLst/>
              </a:prstGeom>
              <a:solidFill>
                <a:schemeClr val="bg2"/>
              </a:solidFill>
              <a:ln w="9525">
                <a:solidFill>
                  <a:schemeClr val="bg2"/>
                </a:solidFill>
                <a:round/>
                <a:headEnd/>
                <a:tailEnd/>
              </a:ln>
            </p:spPr>
            <p:txBody>
              <a:bodyPr/>
              <a:lstStyle/>
              <a:p>
                <a:endParaRPr lang="en-US"/>
              </a:p>
            </p:txBody>
          </p:sp>
          <p:sp>
            <p:nvSpPr>
              <p:cNvPr id="184374" name="Oval 201"/>
              <p:cNvSpPr>
                <a:spLocks noChangeArrowheads="1"/>
              </p:cNvSpPr>
              <p:nvPr/>
            </p:nvSpPr>
            <p:spPr bwMode="auto">
              <a:xfrm>
                <a:off x="2822" y="3272"/>
                <a:ext cx="40" cy="32"/>
              </a:xfrm>
              <a:prstGeom prst="ellipse">
                <a:avLst/>
              </a:prstGeom>
              <a:solidFill>
                <a:schemeClr val="bg2"/>
              </a:solidFill>
              <a:ln w="25400">
                <a:solidFill>
                  <a:schemeClr val="bg2"/>
                </a:solidFill>
                <a:round/>
                <a:headEnd/>
                <a:tailEnd/>
              </a:ln>
            </p:spPr>
            <p:txBody>
              <a:bodyPr/>
              <a:lstStyle/>
              <a:p>
                <a:endParaRPr lang="en-US"/>
              </a:p>
            </p:txBody>
          </p:sp>
          <p:sp>
            <p:nvSpPr>
              <p:cNvPr id="184375" name="Oval 202"/>
              <p:cNvSpPr>
                <a:spLocks noChangeArrowheads="1"/>
              </p:cNvSpPr>
              <p:nvPr/>
            </p:nvSpPr>
            <p:spPr bwMode="auto">
              <a:xfrm>
                <a:off x="2822" y="3575"/>
                <a:ext cx="40" cy="32"/>
              </a:xfrm>
              <a:prstGeom prst="ellipse">
                <a:avLst/>
              </a:prstGeom>
              <a:solidFill>
                <a:schemeClr val="bg2"/>
              </a:solidFill>
              <a:ln w="9525">
                <a:solidFill>
                  <a:schemeClr val="bg2"/>
                </a:solidFill>
                <a:round/>
                <a:headEnd/>
                <a:tailEnd/>
              </a:ln>
            </p:spPr>
            <p:txBody>
              <a:bodyPr/>
              <a:lstStyle/>
              <a:p>
                <a:endParaRPr lang="en-US"/>
              </a:p>
            </p:txBody>
          </p:sp>
          <p:sp>
            <p:nvSpPr>
              <p:cNvPr id="184376" name="Oval 203"/>
              <p:cNvSpPr>
                <a:spLocks noChangeArrowheads="1"/>
              </p:cNvSpPr>
              <p:nvPr/>
            </p:nvSpPr>
            <p:spPr bwMode="auto">
              <a:xfrm>
                <a:off x="2822" y="3575"/>
                <a:ext cx="40"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52" name="Group 204"/>
            <p:cNvGrpSpPr>
              <a:grpSpLocks/>
            </p:cNvGrpSpPr>
            <p:nvPr/>
          </p:nvGrpSpPr>
          <p:grpSpPr bwMode="auto">
            <a:xfrm>
              <a:off x="2415" y="2650"/>
              <a:ext cx="415" cy="56"/>
              <a:chOff x="2415" y="2650"/>
              <a:chExt cx="415" cy="56"/>
            </a:xfrm>
          </p:grpSpPr>
          <p:sp>
            <p:nvSpPr>
              <p:cNvPr id="184365" name="Freeform 205"/>
              <p:cNvSpPr>
                <a:spLocks/>
              </p:cNvSpPr>
              <p:nvPr/>
            </p:nvSpPr>
            <p:spPr bwMode="auto">
              <a:xfrm>
                <a:off x="2718"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366" name="Group 206"/>
              <p:cNvGrpSpPr>
                <a:grpSpLocks/>
              </p:cNvGrpSpPr>
              <p:nvPr/>
            </p:nvGrpSpPr>
            <p:grpSpPr bwMode="auto">
              <a:xfrm>
                <a:off x="2415" y="2674"/>
                <a:ext cx="295" cy="1"/>
                <a:chOff x="2415" y="2674"/>
                <a:chExt cx="295" cy="1"/>
              </a:xfrm>
            </p:grpSpPr>
            <p:sp>
              <p:nvSpPr>
                <p:cNvPr id="184367" name="Line 207"/>
                <p:cNvSpPr>
                  <a:spLocks noChangeShapeType="1"/>
                </p:cNvSpPr>
                <p:nvPr/>
              </p:nvSpPr>
              <p:spPr bwMode="auto">
                <a:xfrm>
                  <a:off x="241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8" name="Line 208"/>
                <p:cNvSpPr>
                  <a:spLocks noChangeShapeType="1"/>
                </p:cNvSpPr>
                <p:nvPr/>
              </p:nvSpPr>
              <p:spPr bwMode="auto">
                <a:xfrm>
                  <a:off x="247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9" name="Line 209"/>
                <p:cNvSpPr>
                  <a:spLocks noChangeShapeType="1"/>
                </p:cNvSpPr>
                <p:nvPr/>
              </p:nvSpPr>
              <p:spPr bwMode="auto">
                <a:xfrm>
                  <a:off x="2526"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70" name="Line 210"/>
                <p:cNvSpPr>
                  <a:spLocks noChangeShapeType="1"/>
                </p:cNvSpPr>
                <p:nvPr/>
              </p:nvSpPr>
              <p:spPr bwMode="auto">
                <a:xfrm>
                  <a:off x="2582"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71" name="Line 211"/>
                <p:cNvSpPr>
                  <a:spLocks noChangeShapeType="1"/>
                </p:cNvSpPr>
                <p:nvPr/>
              </p:nvSpPr>
              <p:spPr bwMode="auto">
                <a:xfrm>
                  <a:off x="263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72" name="Line 212"/>
                <p:cNvSpPr>
                  <a:spLocks noChangeShapeType="1"/>
                </p:cNvSpPr>
                <p:nvPr/>
              </p:nvSpPr>
              <p:spPr bwMode="auto">
                <a:xfrm>
                  <a:off x="2694"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53" name="Group 213"/>
            <p:cNvGrpSpPr>
              <a:grpSpLocks/>
            </p:cNvGrpSpPr>
            <p:nvPr/>
          </p:nvGrpSpPr>
          <p:grpSpPr bwMode="auto">
            <a:xfrm>
              <a:off x="2415" y="1733"/>
              <a:ext cx="415" cy="56"/>
              <a:chOff x="2415" y="1733"/>
              <a:chExt cx="415" cy="56"/>
            </a:xfrm>
          </p:grpSpPr>
          <p:sp>
            <p:nvSpPr>
              <p:cNvPr id="184357" name="Freeform 214"/>
              <p:cNvSpPr>
                <a:spLocks/>
              </p:cNvSpPr>
              <p:nvPr/>
            </p:nvSpPr>
            <p:spPr bwMode="auto">
              <a:xfrm>
                <a:off x="2718"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358" name="Group 215"/>
              <p:cNvGrpSpPr>
                <a:grpSpLocks/>
              </p:cNvGrpSpPr>
              <p:nvPr/>
            </p:nvGrpSpPr>
            <p:grpSpPr bwMode="auto">
              <a:xfrm>
                <a:off x="2415" y="1757"/>
                <a:ext cx="295" cy="1"/>
                <a:chOff x="2415" y="1757"/>
                <a:chExt cx="295" cy="1"/>
              </a:xfrm>
            </p:grpSpPr>
            <p:sp>
              <p:nvSpPr>
                <p:cNvPr id="184359" name="Line 216"/>
                <p:cNvSpPr>
                  <a:spLocks noChangeShapeType="1"/>
                </p:cNvSpPr>
                <p:nvPr/>
              </p:nvSpPr>
              <p:spPr bwMode="auto">
                <a:xfrm>
                  <a:off x="241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0" name="Line 217"/>
                <p:cNvSpPr>
                  <a:spLocks noChangeShapeType="1"/>
                </p:cNvSpPr>
                <p:nvPr/>
              </p:nvSpPr>
              <p:spPr bwMode="auto">
                <a:xfrm>
                  <a:off x="2471"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1" name="Line 218"/>
                <p:cNvSpPr>
                  <a:spLocks noChangeShapeType="1"/>
                </p:cNvSpPr>
                <p:nvPr/>
              </p:nvSpPr>
              <p:spPr bwMode="auto">
                <a:xfrm>
                  <a:off x="2526"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2" name="Line 219"/>
                <p:cNvSpPr>
                  <a:spLocks noChangeShapeType="1"/>
                </p:cNvSpPr>
                <p:nvPr/>
              </p:nvSpPr>
              <p:spPr bwMode="auto">
                <a:xfrm>
                  <a:off x="2582"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3" name="Line 220"/>
                <p:cNvSpPr>
                  <a:spLocks noChangeShapeType="1"/>
                </p:cNvSpPr>
                <p:nvPr/>
              </p:nvSpPr>
              <p:spPr bwMode="auto">
                <a:xfrm>
                  <a:off x="2638"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4" name="Line 221"/>
                <p:cNvSpPr>
                  <a:spLocks noChangeShapeType="1"/>
                </p:cNvSpPr>
                <p:nvPr/>
              </p:nvSpPr>
              <p:spPr bwMode="auto">
                <a:xfrm>
                  <a:off x="2694"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54" name="Group 222"/>
            <p:cNvGrpSpPr>
              <a:grpSpLocks/>
            </p:cNvGrpSpPr>
            <p:nvPr/>
          </p:nvGrpSpPr>
          <p:grpSpPr bwMode="auto">
            <a:xfrm>
              <a:off x="1489" y="3264"/>
              <a:ext cx="423" cy="56"/>
              <a:chOff x="1489" y="3264"/>
              <a:chExt cx="423" cy="56"/>
            </a:xfrm>
          </p:grpSpPr>
          <p:sp>
            <p:nvSpPr>
              <p:cNvPr id="184349" name="Freeform 223"/>
              <p:cNvSpPr>
                <a:spLocks/>
              </p:cNvSpPr>
              <p:nvPr/>
            </p:nvSpPr>
            <p:spPr bwMode="auto">
              <a:xfrm>
                <a:off x="1792" y="3264"/>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84350" name="Group 224"/>
              <p:cNvGrpSpPr>
                <a:grpSpLocks/>
              </p:cNvGrpSpPr>
              <p:nvPr/>
            </p:nvGrpSpPr>
            <p:grpSpPr bwMode="auto">
              <a:xfrm>
                <a:off x="1489" y="3288"/>
                <a:ext cx="295" cy="1"/>
                <a:chOff x="1489" y="3288"/>
                <a:chExt cx="295" cy="1"/>
              </a:xfrm>
            </p:grpSpPr>
            <p:sp>
              <p:nvSpPr>
                <p:cNvPr id="184351" name="Line 225"/>
                <p:cNvSpPr>
                  <a:spLocks noChangeShapeType="1"/>
                </p:cNvSpPr>
                <p:nvPr/>
              </p:nvSpPr>
              <p:spPr bwMode="auto">
                <a:xfrm>
                  <a:off x="1489"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52" name="Line 226"/>
                <p:cNvSpPr>
                  <a:spLocks noChangeShapeType="1"/>
                </p:cNvSpPr>
                <p:nvPr/>
              </p:nvSpPr>
              <p:spPr bwMode="auto">
                <a:xfrm>
                  <a:off x="1544"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53" name="Line 227"/>
                <p:cNvSpPr>
                  <a:spLocks noChangeShapeType="1"/>
                </p:cNvSpPr>
                <p:nvPr/>
              </p:nvSpPr>
              <p:spPr bwMode="auto">
                <a:xfrm>
                  <a:off x="1600"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54" name="Line 228"/>
                <p:cNvSpPr>
                  <a:spLocks noChangeShapeType="1"/>
                </p:cNvSpPr>
                <p:nvPr/>
              </p:nvSpPr>
              <p:spPr bwMode="auto">
                <a:xfrm>
                  <a:off x="1656"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55" name="Line 229"/>
                <p:cNvSpPr>
                  <a:spLocks noChangeShapeType="1"/>
                </p:cNvSpPr>
                <p:nvPr/>
              </p:nvSpPr>
              <p:spPr bwMode="auto">
                <a:xfrm>
                  <a:off x="1712"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56" name="Line 230"/>
                <p:cNvSpPr>
                  <a:spLocks noChangeShapeType="1"/>
                </p:cNvSpPr>
                <p:nvPr/>
              </p:nvSpPr>
              <p:spPr bwMode="auto">
                <a:xfrm>
                  <a:off x="1768"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55" name="Group 231"/>
            <p:cNvGrpSpPr>
              <a:grpSpLocks/>
            </p:cNvGrpSpPr>
            <p:nvPr/>
          </p:nvGrpSpPr>
          <p:grpSpPr bwMode="auto">
            <a:xfrm>
              <a:off x="1944" y="3256"/>
              <a:ext cx="423" cy="56"/>
              <a:chOff x="1944" y="3256"/>
              <a:chExt cx="423" cy="56"/>
            </a:xfrm>
          </p:grpSpPr>
          <p:sp>
            <p:nvSpPr>
              <p:cNvPr id="184341" name="Freeform 232"/>
              <p:cNvSpPr>
                <a:spLocks/>
              </p:cNvSpPr>
              <p:nvPr/>
            </p:nvSpPr>
            <p:spPr bwMode="auto">
              <a:xfrm>
                <a:off x="2255"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342" name="Group 233"/>
              <p:cNvGrpSpPr>
                <a:grpSpLocks/>
              </p:cNvGrpSpPr>
              <p:nvPr/>
            </p:nvGrpSpPr>
            <p:grpSpPr bwMode="auto">
              <a:xfrm>
                <a:off x="1944" y="3288"/>
                <a:ext cx="303" cy="1"/>
                <a:chOff x="1944" y="3288"/>
                <a:chExt cx="303" cy="1"/>
              </a:xfrm>
            </p:grpSpPr>
            <p:sp>
              <p:nvSpPr>
                <p:cNvPr id="184343" name="Line 234"/>
                <p:cNvSpPr>
                  <a:spLocks noChangeShapeType="1"/>
                </p:cNvSpPr>
                <p:nvPr/>
              </p:nvSpPr>
              <p:spPr bwMode="auto">
                <a:xfrm>
                  <a:off x="1944"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44" name="Line 235"/>
                <p:cNvSpPr>
                  <a:spLocks noChangeShapeType="1"/>
                </p:cNvSpPr>
                <p:nvPr/>
              </p:nvSpPr>
              <p:spPr bwMode="auto">
                <a:xfrm>
                  <a:off x="2000" y="328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45" name="Line 236"/>
                <p:cNvSpPr>
                  <a:spLocks noChangeShapeType="1"/>
                </p:cNvSpPr>
                <p:nvPr/>
              </p:nvSpPr>
              <p:spPr bwMode="auto">
                <a:xfrm>
                  <a:off x="2055"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46" name="Line 237"/>
                <p:cNvSpPr>
                  <a:spLocks noChangeShapeType="1"/>
                </p:cNvSpPr>
                <p:nvPr/>
              </p:nvSpPr>
              <p:spPr bwMode="auto">
                <a:xfrm>
                  <a:off x="2111"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47" name="Line 238"/>
                <p:cNvSpPr>
                  <a:spLocks noChangeShapeType="1"/>
                </p:cNvSpPr>
                <p:nvPr/>
              </p:nvSpPr>
              <p:spPr bwMode="auto">
                <a:xfrm>
                  <a:off x="2167"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48" name="Line 239"/>
                <p:cNvSpPr>
                  <a:spLocks noChangeShapeType="1"/>
                </p:cNvSpPr>
                <p:nvPr/>
              </p:nvSpPr>
              <p:spPr bwMode="auto">
                <a:xfrm>
                  <a:off x="2223"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56" name="Group 240"/>
            <p:cNvGrpSpPr>
              <a:grpSpLocks/>
            </p:cNvGrpSpPr>
            <p:nvPr/>
          </p:nvGrpSpPr>
          <p:grpSpPr bwMode="auto">
            <a:xfrm>
              <a:off x="2415" y="3256"/>
              <a:ext cx="415" cy="56"/>
              <a:chOff x="2415" y="3256"/>
              <a:chExt cx="415" cy="56"/>
            </a:xfrm>
          </p:grpSpPr>
          <p:sp>
            <p:nvSpPr>
              <p:cNvPr id="184333" name="Freeform 241"/>
              <p:cNvSpPr>
                <a:spLocks/>
              </p:cNvSpPr>
              <p:nvPr/>
            </p:nvSpPr>
            <p:spPr bwMode="auto">
              <a:xfrm>
                <a:off x="2718"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334" name="Group 242"/>
              <p:cNvGrpSpPr>
                <a:grpSpLocks/>
              </p:cNvGrpSpPr>
              <p:nvPr/>
            </p:nvGrpSpPr>
            <p:grpSpPr bwMode="auto">
              <a:xfrm>
                <a:off x="2415" y="3288"/>
                <a:ext cx="295" cy="1"/>
                <a:chOff x="2415" y="3288"/>
                <a:chExt cx="295" cy="1"/>
              </a:xfrm>
            </p:grpSpPr>
            <p:sp>
              <p:nvSpPr>
                <p:cNvPr id="184335" name="Line 243"/>
                <p:cNvSpPr>
                  <a:spLocks noChangeShapeType="1"/>
                </p:cNvSpPr>
                <p:nvPr/>
              </p:nvSpPr>
              <p:spPr bwMode="auto">
                <a:xfrm>
                  <a:off x="2415"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36" name="Line 244"/>
                <p:cNvSpPr>
                  <a:spLocks noChangeShapeType="1"/>
                </p:cNvSpPr>
                <p:nvPr/>
              </p:nvSpPr>
              <p:spPr bwMode="auto">
                <a:xfrm>
                  <a:off x="2471"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37" name="Line 245"/>
                <p:cNvSpPr>
                  <a:spLocks noChangeShapeType="1"/>
                </p:cNvSpPr>
                <p:nvPr/>
              </p:nvSpPr>
              <p:spPr bwMode="auto">
                <a:xfrm>
                  <a:off x="2526"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38" name="Line 246"/>
                <p:cNvSpPr>
                  <a:spLocks noChangeShapeType="1"/>
                </p:cNvSpPr>
                <p:nvPr/>
              </p:nvSpPr>
              <p:spPr bwMode="auto">
                <a:xfrm>
                  <a:off x="2582"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39" name="Line 247"/>
                <p:cNvSpPr>
                  <a:spLocks noChangeShapeType="1"/>
                </p:cNvSpPr>
                <p:nvPr/>
              </p:nvSpPr>
              <p:spPr bwMode="auto">
                <a:xfrm>
                  <a:off x="2638"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40" name="Line 248"/>
                <p:cNvSpPr>
                  <a:spLocks noChangeShapeType="1"/>
                </p:cNvSpPr>
                <p:nvPr/>
              </p:nvSpPr>
              <p:spPr bwMode="auto">
                <a:xfrm>
                  <a:off x="2694"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57" name="Group 249"/>
            <p:cNvGrpSpPr>
              <a:grpSpLocks/>
            </p:cNvGrpSpPr>
            <p:nvPr/>
          </p:nvGrpSpPr>
          <p:grpSpPr bwMode="auto">
            <a:xfrm>
              <a:off x="1489" y="3567"/>
              <a:ext cx="423" cy="56"/>
              <a:chOff x="1489" y="3567"/>
              <a:chExt cx="423" cy="56"/>
            </a:xfrm>
          </p:grpSpPr>
          <p:sp>
            <p:nvSpPr>
              <p:cNvPr id="184325" name="Freeform 250"/>
              <p:cNvSpPr>
                <a:spLocks/>
              </p:cNvSpPr>
              <p:nvPr/>
            </p:nvSpPr>
            <p:spPr bwMode="auto">
              <a:xfrm>
                <a:off x="1800"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326" name="Group 251"/>
              <p:cNvGrpSpPr>
                <a:grpSpLocks/>
              </p:cNvGrpSpPr>
              <p:nvPr/>
            </p:nvGrpSpPr>
            <p:grpSpPr bwMode="auto">
              <a:xfrm>
                <a:off x="1489" y="3591"/>
                <a:ext cx="303" cy="1"/>
                <a:chOff x="1489" y="3591"/>
                <a:chExt cx="303" cy="1"/>
              </a:xfrm>
            </p:grpSpPr>
            <p:sp>
              <p:nvSpPr>
                <p:cNvPr id="184327" name="Line 252"/>
                <p:cNvSpPr>
                  <a:spLocks noChangeShapeType="1"/>
                </p:cNvSpPr>
                <p:nvPr/>
              </p:nvSpPr>
              <p:spPr bwMode="auto">
                <a:xfrm>
                  <a:off x="1489"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28" name="Line 253"/>
                <p:cNvSpPr>
                  <a:spLocks noChangeShapeType="1"/>
                </p:cNvSpPr>
                <p:nvPr/>
              </p:nvSpPr>
              <p:spPr bwMode="auto">
                <a:xfrm>
                  <a:off x="1544"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29" name="Line 254"/>
                <p:cNvSpPr>
                  <a:spLocks noChangeShapeType="1"/>
                </p:cNvSpPr>
                <p:nvPr/>
              </p:nvSpPr>
              <p:spPr bwMode="auto">
                <a:xfrm>
                  <a:off x="1600"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30" name="Line 255"/>
                <p:cNvSpPr>
                  <a:spLocks noChangeShapeType="1"/>
                </p:cNvSpPr>
                <p:nvPr/>
              </p:nvSpPr>
              <p:spPr bwMode="auto">
                <a:xfrm>
                  <a:off x="1656"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31" name="Line 256"/>
                <p:cNvSpPr>
                  <a:spLocks noChangeShapeType="1"/>
                </p:cNvSpPr>
                <p:nvPr/>
              </p:nvSpPr>
              <p:spPr bwMode="auto">
                <a:xfrm>
                  <a:off x="1712"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32" name="Line 257"/>
                <p:cNvSpPr>
                  <a:spLocks noChangeShapeType="1"/>
                </p:cNvSpPr>
                <p:nvPr/>
              </p:nvSpPr>
              <p:spPr bwMode="auto">
                <a:xfrm>
                  <a:off x="1768"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58" name="Group 258"/>
            <p:cNvGrpSpPr>
              <a:grpSpLocks/>
            </p:cNvGrpSpPr>
            <p:nvPr/>
          </p:nvGrpSpPr>
          <p:grpSpPr bwMode="auto">
            <a:xfrm>
              <a:off x="1952" y="3567"/>
              <a:ext cx="415" cy="56"/>
              <a:chOff x="1952" y="3567"/>
              <a:chExt cx="415" cy="56"/>
            </a:xfrm>
          </p:grpSpPr>
          <p:sp>
            <p:nvSpPr>
              <p:cNvPr id="184317" name="Freeform 259"/>
              <p:cNvSpPr>
                <a:spLocks/>
              </p:cNvSpPr>
              <p:nvPr/>
            </p:nvSpPr>
            <p:spPr bwMode="auto">
              <a:xfrm>
                <a:off x="2255"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318" name="Group 260"/>
              <p:cNvGrpSpPr>
                <a:grpSpLocks/>
              </p:cNvGrpSpPr>
              <p:nvPr/>
            </p:nvGrpSpPr>
            <p:grpSpPr bwMode="auto">
              <a:xfrm>
                <a:off x="1952" y="3591"/>
                <a:ext cx="295" cy="1"/>
                <a:chOff x="1952" y="3591"/>
                <a:chExt cx="295" cy="1"/>
              </a:xfrm>
            </p:grpSpPr>
            <p:sp>
              <p:nvSpPr>
                <p:cNvPr id="184319" name="Line 261"/>
                <p:cNvSpPr>
                  <a:spLocks noChangeShapeType="1"/>
                </p:cNvSpPr>
                <p:nvPr/>
              </p:nvSpPr>
              <p:spPr bwMode="auto">
                <a:xfrm>
                  <a:off x="1952"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20" name="Line 262"/>
                <p:cNvSpPr>
                  <a:spLocks noChangeShapeType="1"/>
                </p:cNvSpPr>
                <p:nvPr/>
              </p:nvSpPr>
              <p:spPr bwMode="auto">
                <a:xfrm>
                  <a:off x="2008" y="359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21" name="Line 263"/>
                <p:cNvSpPr>
                  <a:spLocks noChangeShapeType="1"/>
                </p:cNvSpPr>
                <p:nvPr/>
              </p:nvSpPr>
              <p:spPr bwMode="auto">
                <a:xfrm>
                  <a:off x="2063"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22" name="Line 264"/>
                <p:cNvSpPr>
                  <a:spLocks noChangeShapeType="1"/>
                </p:cNvSpPr>
                <p:nvPr/>
              </p:nvSpPr>
              <p:spPr bwMode="auto">
                <a:xfrm>
                  <a:off x="2119"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23" name="Line 265"/>
                <p:cNvSpPr>
                  <a:spLocks noChangeShapeType="1"/>
                </p:cNvSpPr>
                <p:nvPr/>
              </p:nvSpPr>
              <p:spPr bwMode="auto">
                <a:xfrm>
                  <a:off x="2175"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24" name="Line 266"/>
                <p:cNvSpPr>
                  <a:spLocks noChangeShapeType="1"/>
                </p:cNvSpPr>
                <p:nvPr/>
              </p:nvSpPr>
              <p:spPr bwMode="auto">
                <a:xfrm>
                  <a:off x="2231" y="359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59" name="Group 267"/>
            <p:cNvGrpSpPr>
              <a:grpSpLocks/>
            </p:cNvGrpSpPr>
            <p:nvPr/>
          </p:nvGrpSpPr>
          <p:grpSpPr bwMode="auto">
            <a:xfrm>
              <a:off x="2407" y="3567"/>
              <a:ext cx="415" cy="56"/>
              <a:chOff x="2407" y="3567"/>
              <a:chExt cx="415" cy="56"/>
            </a:xfrm>
          </p:grpSpPr>
          <p:sp>
            <p:nvSpPr>
              <p:cNvPr id="184309" name="Freeform 268"/>
              <p:cNvSpPr>
                <a:spLocks/>
              </p:cNvSpPr>
              <p:nvPr/>
            </p:nvSpPr>
            <p:spPr bwMode="auto">
              <a:xfrm>
                <a:off x="2710"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310" name="Group 269"/>
              <p:cNvGrpSpPr>
                <a:grpSpLocks/>
              </p:cNvGrpSpPr>
              <p:nvPr/>
            </p:nvGrpSpPr>
            <p:grpSpPr bwMode="auto">
              <a:xfrm>
                <a:off x="2407" y="3591"/>
                <a:ext cx="295" cy="1"/>
                <a:chOff x="2407" y="3591"/>
                <a:chExt cx="295" cy="1"/>
              </a:xfrm>
            </p:grpSpPr>
            <p:sp>
              <p:nvSpPr>
                <p:cNvPr id="184311" name="Line 270"/>
                <p:cNvSpPr>
                  <a:spLocks noChangeShapeType="1"/>
                </p:cNvSpPr>
                <p:nvPr/>
              </p:nvSpPr>
              <p:spPr bwMode="auto">
                <a:xfrm>
                  <a:off x="2407"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12" name="Line 271"/>
                <p:cNvSpPr>
                  <a:spLocks noChangeShapeType="1"/>
                </p:cNvSpPr>
                <p:nvPr/>
              </p:nvSpPr>
              <p:spPr bwMode="auto">
                <a:xfrm>
                  <a:off x="2463"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13" name="Line 272"/>
                <p:cNvSpPr>
                  <a:spLocks noChangeShapeType="1"/>
                </p:cNvSpPr>
                <p:nvPr/>
              </p:nvSpPr>
              <p:spPr bwMode="auto">
                <a:xfrm>
                  <a:off x="2518"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14" name="Line 273"/>
                <p:cNvSpPr>
                  <a:spLocks noChangeShapeType="1"/>
                </p:cNvSpPr>
                <p:nvPr/>
              </p:nvSpPr>
              <p:spPr bwMode="auto">
                <a:xfrm>
                  <a:off x="2574"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15" name="Line 274"/>
                <p:cNvSpPr>
                  <a:spLocks noChangeShapeType="1"/>
                </p:cNvSpPr>
                <p:nvPr/>
              </p:nvSpPr>
              <p:spPr bwMode="auto">
                <a:xfrm>
                  <a:off x="2630"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16" name="Line 275"/>
                <p:cNvSpPr>
                  <a:spLocks noChangeShapeType="1"/>
                </p:cNvSpPr>
                <p:nvPr/>
              </p:nvSpPr>
              <p:spPr bwMode="auto">
                <a:xfrm>
                  <a:off x="2686" y="359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60" name="Group 276"/>
            <p:cNvGrpSpPr>
              <a:grpSpLocks/>
            </p:cNvGrpSpPr>
            <p:nvPr/>
          </p:nvGrpSpPr>
          <p:grpSpPr bwMode="auto">
            <a:xfrm>
              <a:off x="1944" y="2690"/>
              <a:ext cx="894" cy="596"/>
              <a:chOff x="1944" y="2690"/>
              <a:chExt cx="894" cy="596"/>
            </a:xfrm>
          </p:grpSpPr>
          <p:sp>
            <p:nvSpPr>
              <p:cNvPr id="184307" name="Freeform 277"/>
              <p:cNvSpPr>
                <a:spLocks/>
              </p:cNvSpPr>
              <p:nvPr/>
            </p:nvSpPr>
            <p:spPr bwMode="auto">
              <a:xfrm>
                <a:off x="2702" y="2690"/>
                <a:ext cx="136" cy="104"/>
              </a:xfrm>
              <a:custGeom>
                <a:avLst/>
                <a:gdLst>
                  <a:gd name="T0" fmla="*/ 136 w 136"/>
                  <a:gd name="T1" fmla="*/ 0 h 104"/>
                  <a:gd name="T2" fmla="*/ 40 w 136"/>
                  <a:gd name="T3" fmla="*/ 104 h 104"/>
                  <a:gd name="T4" fmla="*/ 24 w 136"/>
                  <a:gd name="T5" fmla="*/ 72 h 104"/>
                  <a:gd name="T6" fmla="*/ 0 w 136"/>
                  <a:gd name="T7" fmla="*/ 48 h 104"/>
                  <a:gd name="T8" fmla="*/ 136 w 136"/>
                  <a:gd name="T9" fmla="*/ 0 h 104"/>
                  <a:gd name="T10" fmla="*/ 0 60000 65536"/>
                  <a:gd name="T11" fmla="*/ 0 60000 65536"/>
                  <a:gd name="T12" fmla="*/ 0 60000 65536"/>
                  <a:gd name="T13" fmla="*/ 0 60000 65536"/>
                  <a:gd name="T14" fmla="*/ 0 60000 65536"/>
                  <a:gd name="T15" fmla="*/ 0 w 136"/>
                  <a:gd name="T16" fmla="*/ 0 h 104"/>
                  <a:gd name="T17" fmla="*/ 136 w 136"/>
                  <a:gd name="T18" fmla="*/ 104 h 104"/>
                </a:gdLst>
                <a:ahLst/>
                <a:cxnLst>
                  <a:cxn ang="T10">
                    <a:pos x="T0" y="T1"/>
                  </a:cxn>
                  <a:cxn ang="T11">
                    <a:pos x="T2" y="T3"/>
                  </a:cxn>
                  <a:cxn ang="T12">
                    <a:pos x="T4" y="T5"/>
                  </a:cxn>
                  <a:cxn ang="T13">
                    <a:pos x="T6" y="T7"/>
                  </a:cxn>
                  <a:cxn ang="T14">
                    <a:pos x="T8" y="T9"/>
                  </a:cxn>
                </a:cxnLst>
                <a:rect l="T15" t="T16" r="T17" b="T18"/>
                <a:pathLst>
                  <a:path w="136" h="104">
                    <a:moveTo>
                      <a:pt x="136" y="0"/>
                    </a:moveTo>
                    <a:lnTo>
                      <a:pt x="40" y="104"/>
                    </a:lnTo>
                    <a:lnTo>
                      <a:pt x="24" y="72"/>
                    </a:lnTo>
                    <a:lnTo>
                      <a:pt x="0" y="48"/>
                    </a:lnTo>
                    <a:lnTo>
                      <a:pt x="136" y="0"/>
                    </a:lnTo>
                    <a:close/>
                  </a:path>
                </a:pathLst>
              </a:custGeom>
              <a:solidFill>
                <a:schemeClr val="bg2"/>
              </a:solidFill>
              <a:ln w="9525">
                <a:solidFill>
                  <a:schemeClr val="bg2"/>
                </a:solidFill>
                <a:round/>
                <a:headEnd/>
                <a:tailEnd/>
              </a:ln>
            </p:spPr>
            <p:txBody>
              <a:bodyPr/>
              <a:lstStyle/>
              <a:p>
                <a:endParaRPr lang="en-US"/>
              </a:p>
            </p:txBody>
          </p:sp>
          <p:sp>
            <p:nvSpPr>
              <p:cNvPr id="184308" name="Line 278"/>
              <p:cNvSpPr>
                <a:spLocks noChangeShapeType="1"/>
              </p:cNvSpPr>
              <p:nvPr/>
            </p:nvSpPr>
            <p:spPr bwMode="auto">
              <a:xfrm flipV="1">
                <a:off x="1944" y="2758"/>
                <a:ext cx="790" cy="528"/>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61" name="Group 279"/>
            <p:cNvGrpSpPr>
              <a:grpSpLocks/>
            </p:cNvGrpSpPr>
            <p:nvPr/>
          </p:nvGrpSpPr>
          <p:grpSpPr bwMode="auto">
            <a:xfrm>
              <a:off x="1952" y="2376"/>
              <a:ext cx="886" cy="290"/>
              <a:chOff x="1952" y="2376"/>
              <a:chExt cx="886" cy="290"/>
            </a:xfrm>
          </p:grpSpPr>
          <p:sp>
            <p:nvSpPr>
              <p:cNvPr id="184305" name="Freeform 280"/>
              <p:cNvSpPr>
                <a:spLocks/>
              </p:cNvSpPr>
              <p:nvPr/>
            </p:nvSpPr>
            <p:spPr bwMode="auto">
              <a:xfrm>
                <a:off x="2702" y="2586"/>
                <a:ext cx="136" cy="80"/>
              </a:xfrm>
              <a:custGeom>
                <a:avLst/>
                <a:gdLst>
                  <a:gd name="T0" fmla="*/ 136 w 136"/>
                  <a:gd name="T1" fmla="*/ 80 h 80"/>
                  <a:gd name="T2" fmla="*/ 0 w 136"/>
                  <a:gd name="T3" fmla="*/ 64 h 80"/>
                  <a:gd name="T4" fmla="*/ 8 w 136"/>
                  <a:gd name="T5" fmla="*/ 32 h 80"/>
                  <a:gd name="T6" fmla="*/ 16 w 136"/>
                  <a:gd name="T7" fmla="*/ 0 h 80"/>
                  <a:gd name="T8" fmla="*/ 136 w 136"/>
                  <a:gd name="T9" fmla="*/ 80 h 80"/>
                  <a:gd name="T10" fmla="*/ 0 60000 65536"/>
                  <a:gd name="T11" fmla="*/ 0 60000 65536"/>
                  <a:gd name="T12" fmla="*/ 0 60000 65536"/>
                  <a:gd name="T13" fmla="*/ 0 60000 65536"/>
                  <a:gd name="T14" fmla="*/ 0 60000 65536"/>
                  <a:gd name="T15" fmla="*/ 0 w 136"/>
                  <a:gd name="T16" fmla="*/ 0 h 80"/>
                  <a:gd name="T17" fmla="*/ 136 w 136"/>
                  <a:gd name="T18" fmla="*/ 80 h 80"/>
                </a:gdLst>
                <a:ahLst/>
                <a:cxnLst>
                  <a:cxn ang="T10">
                    <a:pos x="T0" y="T1"/>
                  </a:cxn>
                  <a:cxn ang="T11">
                    <a:pos x="T2" y="T3"/>
                  </a:cxn>
                  <a:cxn ang="T12">
                    <a:pos x="T4" y="T5"/>
                  </a:cxn>
                  <a:cxn ang="T13">
                    <a:pos x="T6" y="T7"/>
                  </a:cxn>
                  <a:cxn ang="T14">
                    <a:pos x="T8" y="T9"/>
                  </a:cxn>
                </a:cxnLst>
                <a:rect l="T15" t="T16" r="T17" b="T18"/>
                <a:pathLst>
                  <a:path w="136" h="80">
                    <a:moveTo>
                      <a:pt x="136" y="80"/>
                    </a:moveTo>
                    <a:lnTo>
                      <a:pt x="0" y="64"/>
                    </a:lnTo>
                    <a:lnTo>
                      <a:pt x="8" y="32"/>
                    </a:lnTo>
                    <a:lnTo>
                      <a:pt x="16" y="0"/>
                    </a:lnTo>
                    <a:lnTo>
                      <a:pt x="136" y="80"/>
                    </a:lnTo>
                    <a:close/>
                  </a:path>
                </a:pathLst>
              </a:custGeom>
              <a:solidFill>
                <a:schemeClr val="bg2"/>
              </a:solidFill>
              <a:ln w="9525">
                <a:solidFill>
                  <a:schemeClr val="bg2"/>
                </a:solidFill>
                <a:round/>
                <a:headEnd/>
                <a:tailEnd/>
              </a:ln>
            </p:spPr>
            <p:txBody>
              <a:bodyPr/>
              <a:lstStyle/>
              <a:p>
                <a:endParaRPr lang="en-US"/>
              </a:p>
            </p:txBody>
          </p:sp>
          <p:sp>
            <p:nvSpPr>
              <p:cNvPr id="184306" name="Line 281"/>
              <p:cNvSpPr>
                <a:spLocks noChangeShapeType="1"/>
              </p:cNvSpPr>
              <p:nvPr/>
            </p:nvSpPr>
            <p:spPr bwMode="auto">
              <a:xfrm>
                <a:off x="1952" y="2376"/>
                <a:ext cx="766"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62" name="Group 282"/>
            <p:cNvGrpSpPr>
              <a:grpSpLocks/>
            </p:cNvGrpSpPr>
            <p:nvPr/>
          </p:nvGrpSpPr>
          <p:grpSpPr bwMode="auto">
            <a:xfrm>
              <a:off x="1481" y="2084"/>
              <a:ext cx="1373" cy="1507"/>
              <a:chOff x="1481" y="2084"/>
              <a:chExt cx="1373" cy="1507"/>
            </a:xfrm>
          </p:grpSpPr>
          <p:sp>
            <p:nvSpPr>
              <p:cNvPr id="184303" name="Freeform 283"/>
              <p:cNvSpPr>
                <a:spLocks/>
              </p:cNvSpPr>
              <p:nvPr/>
            </p:nvSpPr>
            <p:spPr bwMode="auto">
              <a:xfrm>
                <a:off x="2742" y="2084"/>
                <a:ext cx="112" cy="119"/>
              </a:xfrm>
              <a:custGeom>
                <a:avLst/>
                <a:gdLst>
                  <a:gd name="T0" fmla="*/ 112 w 112"/>
                  <a:gd name="T1" fmla="*/ 0 h 119"/>
                  <a:gd name="T2" fmla="*/ 48 w 112"/>
                  <a:gd name="T3" fmla="*/ 119 h 119"/>
                  <a:gd name="T4" fmla="*/ 24 w 112"/>
                  <a:gd name="T5" fmla="*/ 96 h 119"/>
                  <a:gd name="T6" fmla="*/ 0 w 112"/>
                  <a:gd name="T7" fmla="*/ 72 h 119"/>
                  <a:gd name="T8" fmla="*/ 112 w 112"/>
                  <a:gd name="T9" fmla="*/ 0 h 119"/>
                  <a:gd name="T10" fmla="*/ 0 60000 65536"/>
                  <a:gd name="T11" fmla="*/ 0 60000 65536"/>
                  <a:gd name="T12" fmla="*/ 0 60000 65536"/>
                  <a:gd name="T13" fmla="*/ 0 60000 65536"/>
                  <a:gd name="T14" fmla="*/ 0 60000 65536"/>
                  <a:gd name="T15" fmla="*/ 0 w 112"/>
                  <a:gd name="T16" fmla="*/ 0 h 119"/>
                  <a:gd name="T17" fmla="*/ 112 w 112"/>
                  <a:gd name="T18" fmla="*/ 119 h 119"/>
                </a:gdLst>
                <a:ahLst/>
                <a:cxnLst>
                  <a:cxn ang="T10">
                    <a:pos x="T0" y="T1"/>
                  </a:cxn>
                  <a:cxn ang="T11">
                    <a:pos x="T2" y="T3"/>
                  </a:cxn>
                  <a:cxn ang="T12">
                    <a:pos x="T4" y="T5"/>
                  </a:cxn>
                  <a:cxn ang="T13">
                    <a:pos x="T6" y="T7"/>
                  </a:cxn>
                  <a:cxn ang="T14">
                    <a:pos x="T8" y="T9"/>
                  </a:cxn>
                </a:cxnLst>
                <a:rect l="T15" t="T16" r="T17" b="T18"/>
                <a:pathLst>
                  <a:path w="112" h="119">
                    <a:moveTo>
                      <a:pt x="112" y="0"/>
                    </a:moveTo>
                    <a:lnTo>
                      <a:pt x="48" y="119"/>
                    </a:lnTo>
                    <a:lnTo>
                      <a:pt x="24" y="96"/>
                    </a:lnTo>
                    <a:lnTo>
                      <a:pt x="0" y="72"/>
                    </a:lnTo>
                    <a:lnTo>
                      <a:pt x="112" y="0"/>
                    </a:lnTo>
                    <a:close/>
                  </a:path>
                </a:pathLst>
              </a:custGeom>
              <a:solidFill>
                <a:schemeClr val="bg2"/>
              </a:solidFill>
              <a:ln w="9525">
                <a:solidFill>
                  <a:schemeClr val="bg2"/>
                </a:solidFill>
                <a:round/>
                <a:headEnd/>
                <a:tailEnd/>
              </a:ln>
            </p:spPr>
            <p:txBody>
              <a:bodyPr/>
              <a:lstStyle/>
              <a:p>
                <a:endParaRPr lang="en-US"/>
              </a:p>
            </p:txBody>
          </p:sp>
          <p:sp>
            <p:nvSpPr>
              <p:cNvPr id="184304" name="Line 284"/>
              <p:cNvSpPr>
                <a:spLocks noChangeShapeType="1"/>
              </p:cNvSpPr>
              <p:nvPr/>
            </p:nvSpPr>
            <p:spPr bwMode="auto">
              <a:xfrm flipV="1">
                <a:off x="1481" y="2172"/>
                <a:ext cx="1291" cy="1419"/>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63" name="Group 285"/>
            <p:cNvGrpSpPr>
              <a:grpSpLocks/>
            </p:cNvGrpSpPr>
            <p:nvPr/>
          </p:nvGrpSpPr>
          <p:grpSpPr bwMode="auto">
            <a:xfrm>
              <a:off x="1944" y="2076"/>
              <a:ext cx="902" cy="885"/>
              <a:chOff x="1944" y="2076"/>
              <a:chExt cx="902" cy="885"/>
            </a:xfrm>
          </p:grpSpPr>
          <p:sp>
            <p:nvSpPr>
              <p:cNvPr id="184301" name="Freeform 286"/>
              <p:cNvSpPr>
                <a:spLocks/>
              </p:cNvSpPr>
              <p:nvPr/>
            </p:nvSpPr>
            <p:spPr bwMode="auto">
              <a:xfrm>
                <a:off x="2726" y="2850"/>
                <a:ext cx="120" cy="111"/>
              </a:xfrm>
              <a:custGeom>
                <a:avLst/>
                <a:gdLst>
                  <a:gd name="T0" fmla="*/ 120 w 120"/>
                  <a:gd name="T1" fmla="*/ 111 h 111"/>
                  <a:gd name="T2" fmla="*/ 0 w 120"/>
                  <a:gd name="T3" fmla="*/ 47 h 111"/>
                  <a:gd name="T4" fmla="*/ 24 w 120"/>
                  <a:gd name="T5" fmla="*/ 23 h 111"/>
                  <a:gd name="T6" fmla="*/ 48 w 120"/>
                  <a:gd name="T7" fmla="*/ 0 h 111"/>
                  <a:gd name="T8" fmla="*/ 120 w 120"/>
                  <a:gd name="T9" fmla="*/ 111 h 111"/>
                  <a:gd name="T10" fmla="*/ 0 60000 65536"/>
                  <a:gd name="T11" fmla="*/ 0 60000 65536"/>
                  <a:gd name="T12" fmla="*/ 0 60000 65536"/>
                  <a:gd name="T13" fmla="*/ 0 60000 65536"/>
                  <a:gd name="T14" fmla="*/ 0 60000 65536"/>
                  <a:gd name="T15" fmla="*/ 0 w 120"/>
                  <a:gd name="T16" fmla="*/ 0 h 111"/>
                  <a:gd name="T17" fmla="*/ 120 w 120"/>
                  <a:gd name="T18" fmla="*/ 111 h 111"/>
                </a:gdLst>
                <a:ahLst/>
                <a:cxnLst>
                  <a:cxn ang="T10">
                    <a:pos x="T0" y="T1"/>
                  </a:cxn>
                  <a:cxn ang="T11">
                    <a:pos x="T2" y="T3"/>
                  </a:cxn>
                  <a:cxn ang="T12">
                    <a:pos x="T4" y="T5"/>
                  </a:cxn>
                  <a:cxn ang="T13">
                    <a:pos x="T6" y="T7"/>
                  </a:cxn>
                  <a:cxn ang="T14">
                    <a:pos x="T8" y="T9"/>
                  </a:cxn>
                </a:cxnLst>
                <a:rect l="T15" t="T16" r="T17" b="T18"/>
                <a:pathLst>
                  <a:path w="120" h="111">
                    <a:moveTo>
                      <a:pt x="120" y="111"/>
                    </a:moveTo>
                    <a:lnTo>
                      <a:pt x="0" y="47"/>
                    </a:lnTo>
                    <a:lnTo>
                      <a:pt x="24" y="23"/>
                    </a:lnTo>
                    <a:lnTo>
                      <a:pt x="48" y="0"/>
                    </a:lnTo>
                    <a:lnTo>
                      <a:pt x="120" y="111"/>
                    </a:lnTo>
                    <a:close/>
                  </a:path>
                </a:pathLst>
              </a:custGeom>
              <a:solidFill>
                <a:schemeClr val="bg2"/>
              </a:solidFill>
              <a:ln w="9525">
                <a:solidFill>
                  <a:schemeClr val="bg2"/>
                </a:solidFill>
                <a:round/>
                <a:headEnd/>
                <a:tailEnd/>
              </a:ln>
            </p:spPr>
            <p:txBody>
              <a:bodyPr/>
              <a:lstStyle/>
              <a:p>
                <a:endParaRPr lang="en-US"/>
              </a:p>
            </p:txBody>
          </p:sp>
          <p:sp>
            <p:nvSpPr>
              <p:cNvPr id="184302" name="Line 287"/>
              <p:cNvSpPr>
                <a:spLocks noChangeShapeType="1"/>
              </p:cNvSpPr>
              <p:nvPr/>
            </p:nvSpPr>
            <p:spPr bwMode="auto">
              <a:xfrm>
                <a:off x="1944" y="2076"/>
                <a:ext cx="814" cy="80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64" name="Group 288"/>
            <p:cNvGrpSpPr>
              <a:grpSpLocks/>
            </p:cNvGrpSpPr>
            <p:nvPr/>
          </p:nvGrpSpPr>
          <p:grpSpPr bwMode="auto">
            <a:xfrm>
              <a:off x="1489" y="2379"/>
              <a:ext cx="902" cy="893"/>
              <a:chOff x="1489" y="2379"/>
              <a:chExt cx="902" cy="893"/>
            </a:xfrm>
          </p:grpSpPr>
          <p:sp>
            <p:nvSpPr>
              <p:cNvPr id="184299" name="Freeform 289"/>
              <p:cNvSpPr>
                <a:spLocks/>
              </p:cNvSpPr>
              <p:nvPr/>
            </p:nvSpPr>
            <p:spPr bwMode="auto">
              <a:xfrm>
                <a:off x="2271" y="3153"/>
                <a:ext cx="120" cy="119"/>
              </a:xfrm>
              <a:custGeom>
                <a:avLst/>
                <a:gdLst>
                  <a:gd name="T0" fmla="*/ 120 w 120"/>
                  <a:gd name="T1" fmla="*/ 119 h 119"/>
                  <a:gd name="T2" fmla="*/ 0 w 120"/>
                  <a:gd name="T3" fmla="*/ 48 h 119"/>
                  <a:gd name="T4" fmla="*/ 24 w 120"/>
                  <a:gd name="T5" fmla="*/ 24 h 119"/>
                  <a:gd name="T6" fmla="*/ 48 w 120"/>
                  <a:gd name="T7" fmla="*/ 0 h 119"/>
                  <a:gd name="T8" fmla="*/ 120 w 120"/>
                  <a:gd name="T9" fmla="*/ 119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120" y="119"/>
                    </a:moveTo>
                    <a:lnTo>
                      <a:pt x="0" y="48"/>
                    </a:lnTo>
                    <a:lnTo>
                      <a:pt x="24" y="24"/>
                    </a:lnTo>
                    <a:lnTo>
                      <a:pt x="48" y="0"/>
                    </a:lnTo>
                    <a:lnTo>
                      <a:pt x="120" y="119"/>
                    </a:lnTo>
                    <a:close/>
                  </a:path>
                </a:pathLst>
              </a:custGeom>
              <a:solidFill>
                <a:schemeClr val="bg2"/>
              </a:solidFill>
              <a:ln w="9525">
                <a:solidFill>
                  <a:schemeClr val="bg2"/>
                </a:solidFill>
                <a:round/>
                <a:headEnd/>
                <a:tailEnd/>
              </a:ln>
            </p:spPr>
            <p:txBody>
              <a:bodyPr/>
              <a:lstStyle/>
              <a:p>
                <a:endParaRPr lang="en-US"/>
              </a:p>
            </p:txBody>
          </p:sp>
          <p:sp>
            <p:nvSpPr>
              <p:cNvPr id="184300" name="Line 290"/>
              <p:cNvSpPr>
                <a:spLocks noChangeShapeType="1"/>
              </p:cNvSpPr>
              <p:nvPr/>
            </p:nvSpPr>
            <p:spPr bwMode="auto">
              <a:xfrm>
                <a:off x="1489" y="2379"/>
                <a:ext cx="814" cy="80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65" name="Group 291"/>
            <p:cNvGrpSpPr>
              <a:grpSpLocks/>
            </p:cNvGrpSpPr>
            <p:nvPr/>
          </p:nvGrpSpPr>
          <p:grpSpPr bwMode="auto">
            <a:xfrm>
              <a:off x="1483" y="2379"/>
              <a:ext cx="429" cy="598"/>
              <a:chOff x="1483" y="2379"/>
              <a:chExt cx="429" cy="598"/>
            </a:xfrm>
          </p:grpSpPr>
          <p:sp>
            <p:nvSpPr>
              <p:cNvPr id="184297" name="Freeform 292"/>
              <p:cNvSpPr>
                <a:spLocks/>
              </p:cNvSpPr>
              <p:nvPr/>
            </p:nvSpPr>
            <p:spPr bwMode="auto">
              <a:xfrm>
                <a:off x="1808" y="2379"/>
                <a:ext cx="104" cy="136"/>
              </a:xfrm>
              <a:custGeom>
                <a:avLst/>
                <a:gdLst>
                  <a:gd name="T0" fmla="*/ 104 w 104"/>
                  <a:gd name="T1" fmla="*/ 0 h 136"/>
                  <a:gd name="T2" fmla="*/ 56 w 104"/>
                  <a:gd name="T3" fmla="*/ 136 h 136"/>
                  <a:gd name="T4" fmla="*/ 32 w 104"/>
                  <a:gd name="T5" fmla="*/ 112 h 136"/>
                  <a:gd name="T6" fmla="*/ 0 w 104"/>
                  <a:gd name="T7" fmla="*/ 96 h 136"/>
                  <a:gd name="T8" fmla="*/ 104 w 104"/>
                  <a:gd name="T9" fmla="*/ 0 h 136"/>
                  <a:gd name="T10" fmla="*/ 0 60000 65536"/>
                  <a:gd name="T11" fmla="*/ 0 60000 65536"/>
                  <a:gd name="T12" fmla="*/ 0 60000 65536"/>
                  <a:gd name="T13" fmla="*/ 0 60000 65536"/>
                  <a:gd name="T14" fmla="*/ 0 60000 65536"/>
                  <a:gd name="T15" fmla="*/ 0 w 104"/>
                  <a:gd name="T16" fmla="*/ 0 h 136"/>
                  <a:gd name="T17" fmla="*/ 104 w 104"/>
                  <a:gd name="T18" fmla="*/ 136 h 136"/>
                </a:gdLst>
                <a:ahLst/>
                <a:cxnLst>
                  <a:cxn ang="T10">
                    <a:pos x="T0" y="T1"/>
                  </a:cxn>
                  <a:cxn ang="T11">
                    <a:pos x="T2" y="T3"/>
                  </a:cxn>
                  <a:cxn ang="T12">
                    <a:pos x="T4" y="T5"/>
                  </a:cxn>
                  <a:cxn ang="T13">
                    <a:pos x="T6" y="T7"/>
                  </a:cxn>
                  <a:cxn ang="T14">
                    <a:pos x="T8" y="T9"/>
                  </a:cxn>
                </a:cxnLst>
                <a:rect l="T15" t="T16" r="T17" b="T18"/>
                <a:pathLst>
                  <a:path w="104" h="136">
                    <a:moveTo>
                      <a:pt x="104" y="0"/>
                    </a:moveTo>
                    <a:lnTo>
                      <a:pt x="56" y="136"/>
                    </a:lnTo>
                    <a:lnTo>
                      <a:pt x="32" y="112"/>
                    </a:lnTo>
                    <a:lnTo>
                      <a:pt x="0" y="96"/>
                    </a:lnTo>
                    <a:lnTo>
                      <a:pt x="104" y="0"/>
                    </a:lnTo>
                    <a:close/>
                  </a:path>
                </a:pathLst>
              </a:custGeom>
              <a:solidFill>
                <a:schemeClr val="bg2"/>
              </a:solidFill>
              <a:ln w="9525">
                <a:solidFill>
                  <a:schemeClr val="bg2"/>
                </a:solidFill>
                <a:round/>
                <a:headEnd/>
                <a:tailEnd/>
              </a:ln>
            </p:spPr>
            <p:txBody>
              <a:bodyPr/>
              <a:lstStyle/>
              <a:p>
                <a:endParaRPr lang="en-US"/>
              </a:p>
            </p:txBody>
          </p:sp>
          <p:sp>
            <p:nvSpPr>
              <p:cNvPr id="184298" name="Line 293"/>
              <p:cNvSpPr>
                <a:spLocks noChangeShapeType="1"/>
              </p:cNvSpPr>
              <p:nvPr/>
            </p:nvSpPr>
            <p:spPr bwMode="auto">
              <a:xfrm flipV="1">
                <a:off x="1483" y="2483"/>
                <a:ext cx="362" cy="49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66" name="Group 294"/>
            <p:cNvGrpSpPr>
              <a:grpSpLocks/>
            </p:cNvGrpSpPr>
            <p:nvPr/>
          </p:nvGrpSpPr>
          <p:grpSpPr bwMode="auto">
            <a:xfrm>
              <a:off x="1936" y="2379"/>
              <a:ext cx="894" cy="604"/>
              <a:chOff x="1936" y="2379"/>
              <a:chExt cx="894" cy="604"/>
            </a:xfrm>
          </p:grpSpPr>
          <p:sp>
            <p:nvSpPr>
              <p:cNvPr id="184295" name="Freeform 295"/>
              <p:cNvSpPr>
                <a:spLocks/>
              </p:cNvSpPr>
              <p:nvPr/>
            </p:nvSpPr>
            <p:spPr bwMode="auto">
              <a:xfrm>
                <a:off x="2702" y="2379"/>
                <a:ext cx="128" cy="104"/>
              </a:xfrm>
              <a:custGeom>
                <a:avLst/>
                <a:gdLst>
                  <a:gd name="T0" fmla="*/ 128 w 128"/>
                  <a:gd name="T1" fmla="*/ 0 h 104"/>
                  <a:gd name="T2" fmla="*/ 40 w 128"/>
                  <a:gd name="T3" fmla="*/ 104 h 104"/>
                  <a:gd name="T4" fmla="*/ 16 w 128"/>
                  <a:gd name="T5" fmla="*/ 80 h 104"/>
                  <a:gd name="T6" fmla="*/ 0 w 128"/>
                  <a:gd name="T7" fmla="*/ 48 h 104"/>
                  <a:gd name="T8" fmla="*/ 128 w 128"/>
                  <a:gd name="T9" fmla="*/ 0 h 104"/>
                  <a:gd name="T10" fmla="*/ 0 60000 65536"/>
                  <a:gd name="T11" fmla="*/ 0 60000 65536"/>
                  <a:gd name="T12" fmla="*/ 0 60000 65536"/>
                  <a:gd name="T13" fmla="*/ 0 60000 65536"/>
                  <a:gd name="T14" fmla="*/ 0 60000 65536"/>
                  <a:gd name="T15" fmla="*/ 0 w 128"/>
                  <a:gd name="T16" fmla="*/ 0 h 104"/>
                  <a:gd name="T17" fmla="*/ 128 w 128"/>
                  <a:gd name="T18" fmla="*/ 104 h 104"/>
                </a:gdLst>
                <a:ahLst/>
                <a:cxnLst>
                  <a:cxn ang="T10">
                    <a:pos x="T0" y="T1"/>
                  </a:cxn>
                  <a:cxn ang="T11">
                    <a:pos x="T2" y="T3"/>
                  </a:cxn>
                  <a:cxn ang="T12">
                    <a:pos x="T4" y="T5"/>
                  </a:cxn>
                  <a:cxn ang="T13">
                    <a:pos x="T6" y="T7"/>
                  </a:cxn>
                  <a:cxn ang="T14">
                    <a:pos x="T8" y="T9"/>
                  </a:cxn>
                </a:cxnLst>
                <a:rect l="T15" t="T16" r="T17" b="T18"/>
                <a:pathLst>
                  <a:path w="128" h="104">
                    <a:moveTo>
                      <a:pt x="128" y="0"/>
                    </a:moveTo>
                    <a:lnTo>
                      <a:pt x="40" y="104"/>
                    </a:lnTo>
                    <a:lnTo>
                      <a:pt x="16" y="80"/>
                    </a:lnTo>
                    <a:lnTo>
                      <a:pt x="0" y="48"/>
                    </a:lnTo>
                    <a:lnTo>
                      <a:pt x="128" y="0"/>
                    </a:lnTo>
                    <a:close/>
                  </a:path>
                </a:pathLst>
              </a:custGeom>
              <a:solidFill>
                <a:schemeClr val="bg2"/>
              </a:solidFill>
              <a:ln w="9525">
                <a:solidFill>
                  <a:schemeClr val="bg2"/>
                </a:solidFill>
                <a:round/>
                <a:headEnd/>
                <a:tailEnd/>
              </a:ln>
            </p:spPr>
            <p:txBody>
              <a:bodyPr/>
              <a:lstStyle/>
              <a:p>
                <a:endParaRPr lang="en-US"/>
              </a:p>
            </p:txBody>
          </p:sp>
          <p:sp>
            <p:nvSpPr>
              <p:cNvPr id="184296" name="Line 296"/>
              <p:cNvSpPr>
                <a:spLocks noChangeShapeType="1"/>
              </p:cNvSpPr>
              <p:nvPr/>
            </p:nvSpPr>
            <p:spPr bwMode="auto">
              <a:xfrm flipV="1">
                <a:off x="1936" y="2455"/>
                <a:ext cx="790" cy="528"/>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67" name="Group 297"/>
            <p:cNvGrpSpPr>
              <a:grpSpLocks/>
            </p:cNvGrpSpPr>
            <p:nvPr/>
          </p:nvGrpSpPr>
          <p:grpSpPr bwMode="auto">
            <a:xfrm>
              <a:off x="1952" y="2076"/>
              <a:ext cx="886" cy="290"/>
              <a:chOff x="1952" y="2076"/>
              <a:chExt cx="886" cy="290"/>
            </a:xfrm>
          </p:grpSpPr>
          <p:sp>
            <p:nvSpPr>
              <p:cNvPr id="184293" name="Freeform 298"/>
              <p:cNvSpPr>
                <a:spLocks/>
              </p:cNvSpPr>
              <p:nvPr/>
            </p:nvSpPr>
            <p:spPr bwMode="auto">
              <a:xfrm>
                <a:off x="2702" y="2076"/>
                <a:ext cx="136" cy="72"/>
              </a:xfrm>
              <a:custGeom>
                <a:avLst/>
                <a:gdLst>
                  <a:gd name="T0" fmla="*/ 136 w 136"/>
                  <a:gd name="T1" fmla="*/ 0 h 72"/>
                  <a:gd name="T2" fmla="*/ 16 w 136"/>
                  <a:gd name="T3" fmla="*/ 72 h 72"/>
                  <a:gd name="T4" fmla="*/ 8 w 136"/>
                  <a:gd name="T5" fmla="*/ 40 h 72"/>
                  <a:gd name="T6" fmla="*/ 0 w 136"/>
                  <a:gd name="T7" fmla="*/ 8 h 72"/>
                  <a:gd name="T8" fmla="*/ 136 w 136"/>
                  <a:gd name="T9" fmla="*/ 0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0"/>
                    </a:moveTo>
                    <a:lnTo>
                      <a:pt x="16" y="72"/>
                    </a:lnTo>
                    <a:lnTo>
                      <a:pt x="8" y="40"/>
                    </a:lnTo>
                    <a:lnTo>
                      <a:pt x="0" y="8"/>
                    </a:lnTo>
                    <a:lnTo>
                      <a:pt x="136" y="0"/>
                    </a:lnTo>
                    <a:close/>
                  </a:path>
                </a:pathLst>
              </a:custGeom>
              <a:solidFill>
                <a:schemeClr val="bg2"/>
              </a:solidFill>
              <a:ln w="9525">
                <a:solidFill>
                  <a:schemeClr val="bg2"/>
                </a:solidFill>
                <a:round/>
                <a:headEnd/>
                <a:tailEnd/>
              </a:ln>
            </p:spPr>
            <p:txBody>
              <a:bodyPr/>
              <a:lstStyle/>
              <a:p>
                <a:endParaRPr lang="en-US"/>
              </a:p>
            </p:txBody>
          </p:sp>
          <p:sp>
            <p:nvSpPr>
              <p:cNvPr id="184294" name="Line 299"/>
              <p:cNvSpPr>
                <a:spLocks noChangeShapeType="1"/>
              </p:cNvSpPr>
              <p:nvPr/>
            </p:nvSpPr>
            <p:spPr bwMode="auto">
              <a:xfrm flipV="1">
                <a:off x="1952" y="2114"/>
                <a:ext cx="766" cy="25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68" name="Group 300"/>
            <p:cNvGrpSpPr>
              <a:grpSpLocks/>
            </p:cNvGrpSpPr>
            <p:nvPr/>
          </p:nvGrpSpPr>
          <p:grpSpPr bwMode="auto">
            <a:xfrm>
              <a:off x="1481" y="1769"/>
              <a:ext cx="894" cy="283"/>
              <a:chOff x="1481" y="1769"/>
              <a:chExt cx="894" cy="283"/>
            </a:xfrm>
          </p:grpSpPr>
          <p:sp>
            <p:nvSpPr>
              <p:cNvPr id="184291" name="Freeform 301"/>
              <p:cNvSpPr>
                <a:spLocks/>
              </p:cNvSpPr>
              <p:nvPr/>
            </p:nvSpPr>
            <p:spPr bwMode="auto">
              <a:xfrm>
                <a:off x="2231" y="1980"/>
                <a:ext cx="144" cy="72"/>
              </a:xfrm>
              <a:custGeom>
                <a:avLst/>
                <a:gdLst>
                  <a:gd name="T0" fmla="*/ 144 w 144"/>
                  <a:gd name="T1" fmla="*/ 72 h 72"/>
                  <a:gd name="T2" fmla="*/ 0 w 144"/>
                  <a:gd name="T3" fmla="*/ 64 h 72"/>
                  <a:gd name="T4" fmla="*/ 16 w 144"/>
                  <a:gd name="T5" fmla="*/ 32 h 72"/>
                  <a:gd name="T6" fmla="*/ 24 w 144"/>
                  <a:gd name="T7" fmla="*/ 0 h 72"/>
                  <a:gd name="T8" fmla="*/ 144 w 144"/>
                  <a:gd name="T9" fmla="*/ 72 h 72"/>
                  <a:gd name="T10" fmla="*/ 0 60000 65536"/>
                  <a:gd name="T11" fmla="*/ 0 60000 65536"/>
                  <a:gd name="T12" fmla="*/ 0 60000 65536"/>
                  <a:gd name="T13" fmla="*/ 0 60000 65536"/>
                  <a:gd name="T14" fmla="*/ 0 60000 65536"/>
                  <a:gd name="T15" fmla="*/ 0 w 144"/>
                  <a:gd name="T16" fmla="*/ 0 h 72"/>
                  <a:gd name="T17" fmla="*/ 144 w 144"/>
                  <a:gd name="T18" fmla="*/ 72 h 72"/>
                </a:gdLst>
                <a:ahLst/>
                <a:cxnLst>
                  <a:cxn ang="T10">
                    <a:pos x="T0" y="T1"/>
                  </a:cxn>
                  <a:cxn ang="T11">
                    <a:pos x="T2" y="T3"/>
                  </a:cxn>
                  <a:cxn ang="T12">
                    <a:pos x="T4" y="T5"/>
                  </a:cxn>
                  <a:cxn ang="T13">
                    <a:pos x="T6" y="T7"/>
                  </a:cxn>
                  <a:cxn ang="T14">
                    <a:pos x="T8" y="T9"/>
                  </a:cxn>
                </a:cxnLst>
                <a:rect l="T15" t="T16" r="T17" b="T18"/>
                <a:pathLst>
                  <a:path w="144" h="72">
                    <a:moveTo>
                      <a:pt x="144" y="72"/>
                    </a:moveTo>
                    <a:lnTo>
                      <a:pt x="0" y="64"/>
                    </a:lnTo>
                    <a:lnTo>
                      <a:pt x="16" y="32"/>
                    </a:lnTo>
                    <a:lnTo>
                      <a:pt x="24" y="0"/>
                    </a:lnTo>
                    <a:lnTo>
                      <a:pt x="144" y="72"/>
                    </a:lnTo>
                    <a:close/>
                  </a:path>
                </a:pathLst>
              </a:custGeom>
              <a:solidFill>
                <a:schemeClr val="bg2"/>
              </a:solidFill>
              <a:ln w="9525">
                <a:solidFill>
                  <a:schemeClr val="bg2"/>
                </a:solidFill>
                <a:round/>
                <a:headEnd/>
                <a:tailEnd/>
              </a:ln>
            </p:spPr>
            <p:txBody>
              <a:bodyPr/>
              <a:lstStyle/>
              <a:p>
                <a:endParaRPr lang="en-US"/>
              </a:p>
            </p:txBody>
          </p:sp>
          <p:sp>
            <p:nvSpPr>
              <p:cNvPr id="184292" name="Line 302"/>
              <p:cNvSpPr>
                <a:spLocks noChangeShapeType="1"/>
              </p:cNvSpPr>
              <p:nvPr/>
            </p:nvSpPr>
            <p:spPr bwMode="auto">
              <a:xfrm>
                <a:off x="1481" y="1769"/>
                <a:ext cx="774"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3369" name="Oval 303"/>
            <p:cNvSpPr>
              <a:spLocks noChangeArrowheads="1"/>
            </p:cNvSpPr>
            <p:nvPr/>
          </p:nvSpPr>
          <p:spPr bwMode="auto">
            <a:xfrm>
              <a:off x="1457" y="1741"/>
              <a:ext cx="32" cy="40"/>
            </a:xfrm>
            <a:prstGeom prst="ellipse">
              <a:avLst/>
            </a:prstGeom>
            <a:solidFill>
              <a:schemeClr val="bg2"/>
            </a:solidFill>
            <a:ln w="9525">
              <a:solidFill>
                <a:schemeClr val="bg2"/>
              </a:solidFill>
              <a:round/>
              <a:headEnd/>
              <a:tailEnd/>
            </a:ln>
          </p:spPr>
          <p:txBody>
            <a:bodyPr/>
            <a:lstStyle/>
            <a:p>
              <a:endParaRPr lang="en-US"/>
            </a:p>
          </p:txBody>
        </p:sp>
        <p:sp>
          <p:nvSpPr>
            <p:cNvPr id="183370" name="Oval 304"/>
            <p:cNvSpPr>
              <a:spLocks noChangeArrowheads="1"/>
            </p:cNvSpPr>
            <p:nvPr/>
          </p:nvSpPr>
          <p:spPr bwMode="auto">
            <a:xfrm>
              <a:off x="1457" y="1741"/>
              <a:ext cx="32" cy="40"/>
            </a:xfrm>
            <a:prstGeom prst="ellipse">
              <a:avLst/>
            </a:prstGeom>
            <a:solidFill>
              <a:schemeClr val="bg2"/>
            </a:solidFill>
            <a:ln w="25400">
              <a:solidFill>
                <a:schemeClr val="bg2"/>
              </a:solidFill>
              <a:round/>
              <a:headEnd/>
              <a:tailEnd/>
            </a:ln>
          </p:spPr>
          <p:txBody>
            <a:bodyPr/>
            <a:lstStyle/>
            <a:p>
              <a:endParaRPr lang="en-US"/>
            </a:p>
          </p:txBody>
        </p:sp>
        <p:sp>
          <p:nvSpPr>
            <p:cNvPr id="183371" name="Oval 305"/>
            <p:cNvSpPr>
              <a:spLocks noChangeArrowheads="1"/>
            </p:cNvSpPr>
            <p:nvPr/>
          </p:nvSpPr>
          <p:spPr bwMode="auto">
            <a:xfrm>
              <a:off x="1457" y="2044"/>
              <a:ext cx="40" cy="40"/>
            </a:xfrm>
            <a:prstGeom prst="ellipse">
              <a:avLst/>
            </a:prstGeom>
            <a:solidFill>
              <a:schemeClr val="bg2"/>
            </a:solidFill>
            <a:ln w="9525">
              <a:solidFill>
                <a:schemeClr val="bg2"/>
              </a:solidFill>
              <a:round/>
              <a:headEnd/>
              <a:tailEnd/>
            </a:ln>
          </p:spPr>
          <p:txBody>
            <a:bodyPr/>
            <a:lstStyle/>
            <a:p>
              <a:endParaRPr lang="en-US"/>
            </a:p>
          </p:txBody>
        </p:sp>
        <p:sp>
          <p:nvSpPr>
            <p:cNvPr id="183372" name="Oval 306"/>
            <p:cNvSpPr>
              <a:spLocks noChangeArrowheads="1"/>
            </p:cNvSpPr>
            <p:nvPr/>
          </p:nvSpPr>
          <p:spPr bwMode="auto">
            <a:xfrm>
              <a:off x="1457" y="2044"/>
              <a:ext cx="40" cy="40"/>
            </a:xfrm>
            <a:prstGeom prst="ellipse">
              <a:avLst/>
            </a:prstGeom>
            <a:solidFill>
              <a:schemeClr val="bg2"/>
            </a:solidFill>
            <a:ln w="25400">
              <a:solidFill>
                <a:schemeClr val="bg2"/>
              </a:solidFill>
              <a:round/>
              <a:headEnd/>
              <a:tailEnd/>
            </a:ln>
          </p:spPr>
          <p:txBody>
            <a:bodyPr/>
            <a:lstStyle/>
            <a:p>
              <a:endParaRPr lang="en-US"/>
            </a:p>
          </p:txBody>
        </p:sp>
        <p:sp>
          <p:nvSpPr>
            <p:cNvPr id="183373" name="Oval 307"/>
            <p:cNvSpPr>
              <a:spLocks noChangeArrowheads="1"/>
            </p:cNvSpPr>
            <p:nvPr/>
          </p:nvSpPr>
          <p:spPr bwMode="auto">
            <a:xfrm>
              <a:off x="1457" y="2355"/>
              <a:ext cx="40" cy="32"/>
            </a:xfrm>
            <a:prstGeom prst="ellipse">
              <a:avLst/>
            </a:prstGeom>
            <a:solidFill>
              <a:schemeClr val="bg2"/>
            </a:solidFill>
            <a:ln w="9525">
              <a:solidFill>
                <a:schemeClr val="bg2"/>
              </a:solidFill>
              <a:round/>
              <a:headEnd/>
              <a:tailEnd/>
            </a:ln>
          </p:spPr>
          <p:txBody>
            <a:bodyPr/>
            <a:lstStyle/>
            <a:p>
              <a:endParaRPr lang="en-US"/>
            </a:p>
          </p:txBody>
        </p:sp>
        <p:sp>
          <p:nvSpPr>
            <p:cNvPr id="183374" name="Oval 308"/>
            <p:cNvSpPr>
              <a:spLocks noChangeArrowheads="1"/>
            </p:cNvSpPr>
            <p:nvPr/>
          </p:nvSpPr>
          <p:spPr bwMode="auto">
            <a:xfrm>
              <a:off x="1457" y="2355"/>
              <a:ext cx="40" cy="32"/>
            </a:xfrm>
            <a:prstGeom prst="ellipse">
              <a:avLst/>
            </a:prstGeom>
            <a:solidFill>
              <a:schemeClr val="bg2"/>
            </a:solidFill>
            <a:ln w="25400">
              <a:solidFill>
                <a:schemeClr val="bg2"/>
              </a:solidFill>
              <a:round/>
              <a:headEnd/>
              <a:tailEnd/>
            </a:ln>
          </p:spPr>
          <p:txBody>
            <a:bodyPr/>
            <a:lstStyle/>
            <a:p>
              <a:endParaRPr lang="en-US"/>
            </a:p>
          </p:txBody>
        </p:sp>
        <p:sp>
          <p:nvSpPr>
            <p:cNvPr id="183375" name="Oval 309"/>
            <p:cNvSpPr>
              <a:spLocks noChangeArrowheads="1"/>
            </p:cNvSpPr>
            <p:nvPr/>
          </p:nvSpPr>
          <p:spPr bwMode="auto">
            <a:xfrm>
              <a:off x="1457" y="2658"/>
              <a:ext cx="32" cy="32"/>
            </a:xfrm>
            <a:prstGeom prst="ellipse">
              <a:avLst/>
            </a:prstGeom>
            <a:solidFill>
              <a:schemeClr val="bg2"/>
            </a:solidFill>
            <a:ln w="9525">
              <a:solidFill>
                <a:schemeClr val="bg2"/>
              </a:solidFill>
              <a:round/>
              <a:headEnd/>
              <a:tailEnd/>
            </a:ln>
          </p:spPr>
          <p:txBody>
            <a:bodyPr/>
            <a:lstStyle/>
            <a:p>
              <a:endParaRPr lang="en-US"/>
            </a:p>
          </p:txBody>
        </p:sp>
        <p:sp>
          <p:nvSpPr>
            <p:cNvPr id="183376" name="Oval 310"/>
            <p:cNvSpPr>
              <a:spLocks noChangeArrowheads="1"/>
            </p:cNvSpPr>
            <p:nvPr/>
          </p:nvSpPr>
          <p:spPr bwMode="auto">
            <a:xfrm>
              <a:off x="1457" y="2658"/>
              <a:ext cx="32" cy="32"/>
            </a:xfrm>
            <a:prstGeom prst="ellipse">
              <a:avLst/>
            </a:prstGeom>
            <a:solidFill>
              <a:schemeClr val="bg2"/>
            </a:solidFill>
            <a:ln w="25400">
              <a:solidFill>
                <a:schemeClr val="bg2"/>
              </a:solidFill>
              <a:round/>
              <a:headEnd/>
              <a:tailEnd/>
            </a:ln>
          </p:spPr>
          <p:txBody>
            <a:bodyPr/>
            <a:lstStyle/>
            <a:p>
              <a:endParaRPr lang="en-US"/>
            </a:p>
          </p:txBody>
        </p:sp>
        <p:sp>
          <p:nvSpPr>
            <p:cNvPr id="183377" name="Oval 311"/>
            <p:cNvSpPr>
              <a:spLocks noChangeArrowheads="1"/>
            </p:cNvSpPr>
            <p:nvPr/>
          </p:nvSpPr>
          <p:spPr bwMode="auto">
            <a:xfrm>
              <a:off x="1449" y="2969"/>
              <a:ext cx="40" cy="32"/>
            </a:xfrm>
            <a:prstGeom prst="ellipse">
              <a:avLst/>
            </a:prstGeom>
            <a:solidFill>
              <a:schemeClr val="bg2"/>
            </a:solidFill>
            <a:ln w="9525">
              <a:solidFill>
                <a:schemeClr val="bg2"/>
              </a:solidFill>
              <a:round/>
              <a:headEnd/>
              <a:tailEnd/>
            </a:ln>
          </p:spPr>
          <p:txBody>
            <a:bodyPr/>
            <a:lstStyle/>
            <a:p>
              <a:endParaRPr lang="en-US"/>
            </a:p>
          </p:txBody>
        </p:sp>
        <p:sp>
          <p:nvSpPr>
            <p:cNvPr id="183378" name="Oval 312"/>
            <p:cNvSpPr>
              <a:spLocks noChangeArrowheads="1"/>
            </p:cNvSpPr>
            <p:nvPr/>
          </p:nvSpPr>
          <p:spPr bwMode="auto">
            <a:xfrm>
              <a:off x="1449" y="2969"/>
              <a:ext cx="40" cy="32"/>
            </a:xfrm>
            <a:prstGeom prst="ellipse">
              <a:avLst/>
            </a:prstGeom>
            <a:solidFill>
              <a:schemeClr val="bg2"/>
            </a:solidFill>
            <a:ln w="25400">
              <a:solidFill>
                <a:schemeClr val="bg2"/>
              </a:solidFill>
              <a:round/>
              <a:headEnd/>
              <a:tailEnd/>
            </a:ln>
          </p:spPr>
          <p:txBody>
            <a:bodyPr/>
            <a:lstStyle/>
            <a:p>
              <a:endParaRPr lang="en-US"/>
            </a:p>
          </p:txBody>
        </p:sp>
        <p:grpSp>
          <p:nvGrpSpPr>
            <p:cNvPr id="183379" name="Group 313"/>
            <p:cNvGrpSpPr>
              <a:grpSpLocks/>
            </p:cNvGrpSpPr>
            <p:nvPr/>
          </p:nvGrpSpPr>
          <p:grpSpPr bwMode="auto">
            <a:xfrm>
              <a:off x="1912" y="1741"/>
              <a:ext cx="40" cy="1260"/>
              <a:chOff x="1912" y="1741"/>
              <a:chExt cx="40" cy="1260"/>
            </a:xfrm>
          </p:grpSpPr>
          <p:sp>
            <p:nvSpPr>
              <p:cNvPr id="184281" name="Oval 314"/>
              <p:cNvSpPr>
                <a:spLocks noChangeArrowheads="1"/>
              </p:cNvSpPr>
              <p:nvPr/>
            </p:nvSpPr>
            <p:spPr bwMode="auto">
              <a:xfrm>
                <a:off x="1920" y="1741"/>
                <a:ext cx="32" cy="32"/>
              </a:xfrm>
              <a:prstGeom prst="ellipse">
                <a:avLst/>
              </a:prstGeom>
              <a:solidFill>
                <a:schemeClr val="bg2"/>
              </a:solidFill>
              <a:ln w="9525">
                <a:solidFill>
                  <a:schemeClr val="bg2"/>
                </a:solidFill>
                <a:round/>
                <a:headEnd/>
                <a:tailEnd/>
              </a:ln>
            </p:spPr>
            <p:txBody>
              <a:bodyPr/>
              <a:lstStyle/>
              <a:p>
                <a:endParaRPr lang="en-US"/>
              </a:p>
            </p:txBody>
          </p:sp>
          <p:sp>
            <p:nvSpPr>
              <p:cNvPr id="184282" name="Oval 315"/>
              <p:cNvSpPr>
                <a:spLocks noChangeArrowheads="1"/>
              </p:cNvSpPr>
              <p:nvPr/>
            </p:nvSpPr>
            <p:spPr bwMode="auto">
              <a:xfrm>
                <a:off x="1920" y="1741"/>
                <a:ext cx="32" cy="32"/>
              </a:xfrm>
              <a:prstGeom prst="ellipse">
                <a:avLst/>
              </a:prstGeom>
              <a:solidFill>
                <a:schemeClr val="bg2"/>
              </a:solidFill>
              <a:ln w="25400">
                <a:solidFill>
                  <a:schemeClr val="bg2"/>
                </a:solidFill>
                <a:round/>
                <a:headEnd/>
                <a:tailEnd/>
              </a:ln>
            </p:spPr>
            <p:txBody>
              <a:bodyPr/>
              <a:lstStyle/>
              <a:p>
                <a:endParaRPr lang="en-US"/>
              </a:p>
            </p:txBody>
          </p:sp>
          <p:sp>
            <p:nvSpPr>
              <p:cNvPr id="184283" name="Oval 316"/>
              <p:cNvSpPr>
                <a:spLocks noChangeArrowheads="1"/>
              </p:cNvSpPr>
              <p:nvPr/>
            </p:nvSpPr>
            <p:spPr bwMode="auto">
              <a:xfrm>
                <a:off x="1920" y="2044"/>
                <a:ext cx="32" cy="32"/>
              </a:xfrm>
              <a:prstGeom prst="ellipse">
                <a:avLst/>
              </a:prstGeom>
              <a:solidFill>
                <a:schemeClr val="bg2"/>
              </a:solidFill>
              <a:ln w="9525">
                <a:solidFill>
                  <a:schemeClr val="bg2"/>
                </a:solidFill>
                <a:round/>
                <a:headEnd/>
                <a:tailEnd/>
              </a:ln>
            </p:spPr>
            <p:txBody>
              <a:bodyPr/>
              <a:lstStyle/>
              <a:p>
                <a:endParaRPr lang="en-US"/>
              </a:p>
            </p:txBody>
          </p:sp>
          <p:sp>
            <p:nvSpPr>
              <p:cNvPr id="184284" name="Oval 317"/>
              <p:cNvSpPr>
                <a:spLocks noChangeArrowheads="1"/>
              </p:cNvSpPr>
              <p:nvPr/>
            </p:nvSpPr>
            <p:spPr bwMode="auto">
              <a:xfrm>
                <a:off x="1920" y="2044"/>
                <a:ext cx="32" cy="32"/>
              </a:xfrm>
              <a:prstGeom prst="ellipse">
                <a:avLst/>
              </a:prstGeom>
              <a:solidFill>
                <a:schemeClr val="bg2"/>
              </a:solidFill>
              <a:ln w="25400">
                <a:solidFill>
                  <a:schemeClr val="bg2"/>
                </a:solidFill>
                <a:round/>
                <a:headEnd/>
                <a:tailEnd/>
              </a:ln>
            </p:spPr>
            <p:txBody>
              <a:bodyPr/>
              <a:lstStyle/>
              <a:p>
                <a:endParaRPr lang="en-US"/>
              </a:p>
            </p:txBody>
          </p:sp>
          <p:sp>
            <p:nvSpPr>
              <p:cNvPr id="184285" name="Oval 318"/>
              <p:cNvSpPr>
                <a:spLocks noChangeArrowheads="1"/>
              </p:cNvSpPr>
              <p:nvPr/>
            </p:nvSpPr>
            <p:spPr bwMode="auto">
              <a:xfrm>
                <a:off x="1920" y="2347"/>
                <a:ext cx="32" cy="40"/>
              </a:xfrm>
              <a:prstGeom prst="ellipse">
                <a:avLst/>
              </a:prstGeom>
              <a:solidFill>
                <a:schemeClr val="bg2"/>
              </a:solidFill>
              <a:ln w="9525">
                <a:solidFill>
                  <a:schemeClr val="bg2"/>
                </a:solidFill>
                <a:round/>
                <a:headEnd/>
                <a:tailEnd/>
              </a:ln>
            </p:spPr>
            <p:txBody>
              <a:bodyPr/>
              <a:lstStyle/>
              <a:p>
                <a:endParaRPr lang="en-US"/>
              </a:p>
            </p:txBody>
          </p:sp>
          <p:sp>
            <p:nvSpPr>
              <p:cNvPr id="184286" name="Oval 319"/>
              <p:cNvSpPr>
                <a:spLocks noChangeArrowheads="1"/>
              </p:cNvSpPr>
              <p:nvPr/>
            </p:nvSpPr>
            <p:spPr bwMode="auto">
              <a:xfrm>
                <a:off x="1920" y="2347"/>
                <a:ext cx="32" cy="40"/>
              </a:xfrm>
              <a:prstGeom prst="ellipse">
                <a:avLst/>
              </a:prstGeom>
              <a:solidFill>
                <a:schemeClr val="bg2"/>
              </a:solidFill>
              <a:ln w="25400">
                <a:solidFill>
                  <a:schemeClr val="bg2"/>
                </a:solidFill>
                <a:round/>
                <a:headEnd/>
                <a:tailEnd/>
              </a:ln>
            </p:spPr>
            <p:txBody>
              <a:bodyPr/>
              <a:lstStyle/>
              <a:p>
                <a:endParaRPr lang="en-US"/>
              </a:p>
            </p:txBody>
          </p:sp>
          <p:sp>
            <p:nvSpPr>
              <p:cNvPr id="184287" name="Oval 320"/>
              <p:cNvSpPr>
                <a:spLocks noChangeArrowheads="1"/>
              </p:cNvSpPr>
              <p:nvPr/>
            </p:nvSpPr>
            <p:spPr bwMode="auto">
              <a:xfrm>
                <a:off x="1920" y="2658"/>
                <a:ext cx="32" cy="32"/>
              </a:xfrm>
              <a:prstGeom prst="ellipse">
                <a:avLst/>
              </a:prstGeom>
              <a:solidFill>
                <a:schemeClr val="bg2"/>
              </a:solidFill>
              <a:ln w="9525">
                <a:solidFill>
                  <a:schemeClr val="bg2"/>
                </a:solidFill>
                <a:round/>
                <a:headEnd/>
                <a:tailEnd/>
              </a:ln>
            </p:spPr>
            <p:txBody>
              <a:bodyPr/>
              <a:lstStyle/>
              <a:p>
                <a:endParaRPr lang="en-US"/>
              </a:p>
            </p:txBody>
          </p:sp>
          <p:sp>
            <p:nvSpPr>
              <p:cNvPr id="184288" name="Oval 321"/>
              <p:cNvSpPr>
                <a:spLocks noChangeArrowheads="1"/>
              </p:cNvSpPr>
              <p:nvPr/>
            </p:nvSpPr>
            <p:spPr bwMode="auto">
              <a:xfrm>
                <a:off x="1920" y="2658"/>
                <a:ext cx="32" cy="32"/>
              </a:xfrm>
              <a:prstGeom prst="ellipse">
                <a:avLst/>
              </a:prstGeom>
              <a:solidFill>
                <a:schemeClr val="bg2"/>
              </a:solidFill>
              <a:ln w="25400">
                <a:solidFill>
                  <a:schemeClr val="bg2"/>
                </a:solidFill>
                <a:round/>
                <a:headEnd/>
                <a:tailEnd/>
              </a:ln>
            </p:spPr>
            <p:txBody>
              <a:bodyPr/>
              <a:lstStyle/>
              <a:p>
                <a:endParaRPr lang="en-US"/>
              </a:p>
            </p:txBody>
          </p:sp>
          <p:sp>
            <p:nvSpPr>
              <p:cNvPr id="184289" name="Oval 322"/>
              <p:cNvSpPr>
                <a:spLocks noChangeArrowheads="1"/>
              </p:cNvSpPr>
              <p:nvPr/>
            </p:nvSpPr>
            <p:spPr bwMode="auto">
              <a:xfrm>
                <a:off x="1912" y="2961"/>
                <a:ext cx="32" cy="40"/>
              </a:xfrm>
              <a:prstGeom prst="ellipse">
                <a:avLst/>
              </a:prstGeom>
              <a:solidFill>
                <a:schemeClr val="bg2"/>
              </a:solidFill>
              <a:ln w="9525">
                <a:solidFill>
                  <a:schemeClr val="bg2"/>
                </a:solidFill>
                <a:round/>
                <a:headEnd/>
                <a:tailEnd/>
              </a:ln>
            </p:spPr>
            <p:txBody>
              <a:bodyPr/>
              <a:lstStyle/>
              <a:p>
                <a:endParaRPr lang="en-US"/>
              </a:p>
            </p:txBody>
          </p:sp>
          <p:sp>
            <p:nvSpPr>
              <p:cNvPr id="184290" name="Oval 323"/>
              <p:cNvSpPr>
                <a:spLocks noChangeArrowheads="1"/>
              </p:cNvSpPr>
              <p:nvPr/>
            </p:nvSpPr>
            <p:spPr bwMode="auto">
              <a:xfrm>
                <a:off x="1912" y="2961"/>
                <a:ext cx="32" cy="40"/>
              </a:xfrm>
              <a:prstGeom prst="ellipse">
                <a:avLst/>
              </a:prstGeom>
              <a:solidFill>
                <a:schemeClr val="bg2"/>
              </a:solidFill>
              <a:ln w="25400">
                <a:solidFill>
                  <a:schemeClr val="bg2"/>
                </a:solidFill>
                <a:round/>
                <a:headEnd/>
                <a:tailEnd/>
              </a:ln>
            </p:spPr>
            <p:txBody>
              <a:bodyPr/>
              <a:lstStyle/>
              <a:p>
                <a:endParaRPr lang="en-US"/>
              </a:p>
            </p:txBody>
          </p:sp>
        </p:grpSp>
        <p:grpSp>
          <p:nvGrpSpPr>
            <p:cNvPr id="183380" name="Group 324"/>
            <p:cNvGrpSpPr>
              <a:grpSpLocks/>
            </p:cNvGrpSpPr>
            <p:nvPr/>
          </p:nvGrpSpPr>
          <p:grpSpPr bwMode="auto">
            <a:xfrm>
              <a:off x="2375" y="1749"/>
              <a:ext cx="40" cy="1252"/>
              <a:chOff x="2375" y="1749"/>
              <a:chExt cx="40" cy="1252"/>
            </a:xfrm>
          </p:grpSpPr>
          <p:sp>
            <p:nvSpPr>
              <p:cNvPr id="184271" name="Oval 325"/>
              <p:cNvSpPr>
                <a:spLocks noChangeArrowheads="1"/>
              </p:cNvSpPr>
              <p:nvPr/>
            </p:nvSpPr>
            <p:spPr bwMode="auto">
              <a:xfrm>
                <a:off x="2375" y="1749"/>
                <a:ext cx="32" cy="32"/>
              </a:xfrm>
              <a:prstGeom prst="ellipse">
                <a:avLst/>
              </a:prstGeom>
              <a:solidFill>
                <a:schemeClr val="bg2"/>
              </a:solidFill>
              <a:ln w="9525">
                <a:solidFill>
                  <a:schemeClr val="bg2"/>
                </a:solidFill>
                <a:round/>
                <a:headEnd/>
                <a:tailEnd/>
              </a:ln>
            </p:spPr>
            <p:txBody>
              <a:bodyPr/>
              <a:lstStyle/>
              <a:p>
                <a:endParaRPr lang="en-US"/>
              </a:p>
            </p:txBody>
          </p:sp>
          <p:sp>
            <p:nvSpPr>
              <p:cNvPr id="184272" name="Oval 326"/>
              <p:cNvSpPr>
                <a:spLocks noChangeArrowheads="1"/>
              </p:cNvSpPr>
              <p:nvPr/>
            </p:nvSpPr>
            <p:spPr bwMode="auto">
              <a:xfrm>
                <a:off x="2375" y="1749"/>
                <a:ext cx="32" cy="32"/>
              </a:xfrm>
              <a:prstGeom prst="ellipse">
                <a:avLst/>
              </a:prstGeom>
              <a:solidFill>
                <a:schemeClr val="bg2"/>
              </a:solidFill>
              <a:ln w="25400">
                <a:solidFill>
                  <a:schemeClr val="bg2"/>
                </a:solidFill>
                <a:round/>
                <a:headEnd/>
                <a:tailEnd/>
              </a:ln>
            </p:spPr>
            <p:txBody>
              <a:bodyPr/>
              <a:lstStyle/>
              <a:p>
                <a:endParaRPr lang="en-US"/>
              </a:p>
            </p:txBody>
          </p:sp>
          <p:sp>
            <p:nvSpPr>
              <p:cNvPr id="184273" name="Oval 327"/>
              <p:cNvSpPr>
                <a:spLocks noChangeArrowheads="1"/>
              </p:cNvSpPr>
              <p:nvPr/>
            </p:nvSpPr>
            <p:spPr bwMode="auto">
              <a:xfrm>
                <a:off x="2383" y="2052"/>
                <a:ext cx="32" cy="32"/>
              </a:xfrm>
              <a:prstGeom prst="ellipse">
                <a:avLst/>
              </a:prstGeom>
              <a:solidFill>
                <a:schemeClr val="bg2"/>
              </a:solidFill>
              <a:ln w="9525">
                <a:solidFill>
                  <a:schemeClr val="bg2"/>
                </a:solidFill>
                <a:round/>
                <a:headEnd/>
                <a:tailEnd/>
              </a:ln>
            </p:spPr>
            <p:txBody>
              <a:bodyPr/>
              <a:lstStyle/>
              <a:p>
                <a:endParaRPr lang="en-US"/>
              </a:p>
            </p:txBody>
          </p:sp>
          <p:sp>
            <p:nvSpPr>
              <p:cNvPr id="184274" name="Oval 328"/>
              <p:cNvSpPr>
                <a:spLocks noChangeArrowheads="1"/>
              </p:cNvSpPr>
              <p:nvPr/>
            </p:nvSpPr>
            <p:spPr bwMode="auto">
              <a:xfrm>
                <a:off x="2383" y="2052"/>
                <a:ext cx="32" cy="32"/>
              </a:xfrm>
              <a:prstGeom prst="ellipse">
                <a:avLst/>
              </a:prstGeom>
              <a:solidFill>
                <a:schemeClr val="bg2"/>
              </a:solidFill>
              <a:ln w="25400">
                <a:solidFill>
                  <a:schemeClr val="bg2"/>
                </a:solidFill>
                <a:round/>
                <a:headEnd/>
                <a:tailEnd/>
              </a:ln>
            </p:spPr>
            <p:txBody>
              <a:bodyPr/>
              <a:lstStyle/>
              <a:p>
                <a:endParaRPr lang="en-US"/>
              </a:p>
            </p:txBody>
          </p:sp>
          <p:sp>
            <p:nvSpPr>
              <p:cNvPr id="184275" name="Oval 329"/>
              <p:cNvSpPr>
                <a:spLocks noChangeArrowheads="1"/>
              </p:cNvSpPr>
              <p:nvPr/>
            </p:nvSpPr>
            <p:spPr bwMode="auto">
              <a:xfrm>
                <a:off x="2383" y="2355"/>
                <a:ext cx="32" cy="32"/>
              </a:xfrm>
              <a:prstGeom prst="ellipse">
                <a:avLst/>
              </a:prstGeom>
              <a:solidFill>
                <a:schemeClr val="bg2"/>
              </a:solidFill>
              <a:ln w="9525">
                <a:solidFill>
                  <a:schemeClr val="bg2"/>
                </a:solidFill>
                <a:round/>
                <a:headEnd/>
                <a:tailEnd/>
              </a:ln>
            </p:spPr>
            <p:txBody>
              <a:bodyPr/>
              <a:lstStyle/>
              <a:p>
                <a:endParaRPr lang="en-US"/>
              </a:p>
            </p:txBody>
          </p:sp>
          <p:sp>
            <p:nvSpPr>
              <p:cNvPr id="184276" name="Oval 330"/>
              <p:cNvSpPr>
                <a:spLocks noChangeArrowheads="1"/>
              </p:cNvSpPr>
              <p:nvPr/>
            </p:nvSpPr>
            <p:spPr bwMode="auto">
              <a:xfrm>
                <a:off x="2383"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84277" name="Oval 331"/>
              <p:cNvSpPr>
                <a:spLocks noChangeArrowheads="1"/>
              </p:cNvSpPr>
              <p:nvPr/>
            </p:nvSpPr>
            <p:spPr bwMode="auto">
              <a:xfrm>
                <a:off x="2375" y="2658"/>
                <a:ext cx="32" cy="40"/>
              </a:xfrm>
              <a:prstGeom prst="ellipse">
                <a:avLst/>
              </a:prstGeom>
              <a:solidFill>
                <a:schemeClr val="bg2"/>
              </a:solidFill>
              <a:ln w="9525">
                <a:solidFill>
                  <a:schemeClr val="bg2"/>
                </a:solidFill>
                <a:round/>
                <a:headEnd/>
                <a:tailEnd/>
              </a:ln>
            </p:spPr>
            <p:txBody>
              <a:bodyPr/>
              <a:lstStyle/>
              <a:p>
                <a:endParaRPr lang="en-US"/>
              </a:p>
            </p:txBody>
          </p:sp>
          <p:sp>
            <p:nvSpPr>
              <p:cNvPr id="184278" name="Oval 332"/>
              <p:cNvSpPr>
                <a:spLocks noChangeArrowheads="1"/>
              </p:cNvSpPr>
              <p:nvPr/>
            </p:nvSpPr>
            <p:spPr bwMode="auto">
              <a:xfrm>
                <a:off x="2375" y="2658"/>
                <a:ext cx="32" cy="40"/>
              </a:xfrm>
              <a:prstGeom prst="ellipse">
                <a:avLst/>
              </a:prstGeom>
              <a:solidFill>
                <a:schemeClr val="bg2"/>
              </a:solidFill>
              <a:ln w="25400">
                <a:solidFill>
                  <a:schemeClr val="bg2"/>
                </a:solidFill>
                <a:round/>
                <a:headEnd/>
                <a:tailEnd/>
              </a:ln>
            </p:spPr>
            <p:txBody>
              <a:bodyPr/>
              <a:lstStyle/>
              <a:p>
                <a:endParaRPr lang="en-US"/>
              </a:p>
            </p:txBody>
          </p:sp>
          <p:sp>
            <p:nvSpPr>
              <p:cNvPr id="184279" name="Oval 333"/>
              <p:cNvSpPr>
                <a:spLocks noChangeArrowheads="1"/>
              </p:cNvSpPr>
              <p:nvPr/>
            </p:nvSpPr>
            <p:spPr bwMode="auto">
              <a:xfrm>
                <a:off x="2375" y="2969"/>
                <a:ext cx="32" cy="32"/>
              </a:xfrm>
              <a:prstGeom prst="ellipse">
                <a:avLst/>
              </a:prstGeom>
              <a:solidFill>
                <a:schemeClr val="bg2"/>
              </a:solidFill>
              <a:ln w="9525">
                <a:solidFill>
                  <a:schemeClr val="bg2"/>
                </a:solidFill>
                <a:round/>
                <a:headEnd/>
                <a:tailEnd/>
              </a:ln>
            </p:spPr>
            <p:txBody>
              <a:bodyPr/>
              <a:lstStyle/>
              <a:p>
                <a:endParaRPr lang="en-US"/>
              </a:p>
            </p:txBody>
          </p:sp>
          <p:sp>
            <p:nvSpPr>
              <p:cNvPr id="184280" name="Oval 334"/>
              <p:cNvSpPr>
                <a:spLocks noChangeArrowheads="1"/>
              </p:cNvSpPr>
              <p:nvPr/>
            </p:nvSpPr>
            <p:spPr bwMode="auto">
              <a:xfrm>
                <a:off x="2375" y="2969"/>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81" name="Group 335"/>
            <p:cNvGrpSpPr>
              <a:grpSpLocks/>
            </p:cNvGrpSpPr>
            <p:nvPr/>
          </p:nvGrpSpPr>
          <p:grpSpPr bwMode="auto">
            <a:xfrm>
              <a:off x="1489" y="2076"/>
              <a:ext cx="431" cy="284"/>
              <a:chOff x="1489" y="2076"/>
              <a:chExt cx="431" cy="284"/>
            </a:xfrm>
          </p:grpSpPr>
          <p:sp>
            <p:nvSpPr>
              <p:cNvPr id="184269" name="Freeform 336"/>
              <p:cNvSpPr>
                <a:spLocks/>
              </p:cNvSpPr>
              <p:nvPr/>
            </p:nvSpPr>
            <p:spPr bwMode="auto">
              <a:xfrm>
                <a:off x="1784" y="2076"/>
                <a:ext cx="136" cy="96"/>
              </a:xfrm>
              <a:custGeom>
                <a:avLst/>
                <a:gdLst>
                  <a:gd name="T0" fmla="*/ 136 w 136"/>
                  <a:gd name="T1" fmla="*/ 0 h 96"/>
                  <a:gd name="T2" fmla="*/ 40 w 136"/>
                  <a:gd name="T3" fmla="*/ 96 h 96"/>
                  <a:gd name="T4" fmla="*/ 24 w 136"/>
                  <a:gd name="T5" fmla="*/ 72 h 96"/>
                  <a:gd name="T6" fmla="*/ 0 w 136"/>
                  <a:gd name="T7" fmla="*/ 40 h 96"/>
                  <a:gd name="T8" fmla="*/ 136 w 136"/>
                  <a:gd name="T9" fmla="*/ 0 h 96"/>
                  <a:gd name="T10" fmla="*/ 0 60000 65536"/>
                  <a:gd name="T11" fmla="*/ 0 60000 65536"/>
                  <a:gd name="T12" fmla="*/ 0 60000 65536"/>
                  <a:gd name="T13" fmla="*/ 0 60000 65536"/>
                  <a:gd name="T14" fmla="*/ 0 60000 65536"/>
                  <a:gd name="T15" fmla="*/ 0 w 136"/>
                  <a:gd name="T16" fmla="*/ 0 h 96"/>
                  <a:gd name="T17" fmla="*/ 136 w 136"/>
                  <a:gd name="T18" fmla="*/ 96 h 96"/>
                </a:gdLst>
                <a:ahLst/>
                <a:cxnLst>
                  <a:cxn ang="T10">
                    <a:pos x="T0" y="T1"/>
                  </a:cxn>
                  <a:cxn ang="T11">
                    <a:pos x="T2" y="T3"/>
                  </a:cxn>
                  <a:cxn ang="T12">
                    <a:pos x="T4" y="T5"/>
                  </a:cxn>
                  <a:cxn ang="T13">
                    <a:pos x="T6" y="T7"/>
                  </a:cxn>
                  <a:cxn ang="T14">
                    <a:pos x="T8" y="T9"/>
                  </a:cxn>
                </a:cxnLst>
                <a:rect l="T15" t="T16" r="T17" b="T18"/>
                <a:pathLst>
                  <a:path w="136" h="96">
                    <a:moveTo>
                      <a:pt x="136" y="0"/>
                    </a:moveTo>
                    <a:lnTo>
                      <a:pt x="40" y="96"/>
                    </a:lnTo>
                    <a:lnTo>
                      <a:pt x="24" y="72"/>
                    </a:lnTo>
                    <a:lnTo>
                      <a:pt x="0" y="40"/>
                    </a:lnTo>
                    <a:lnTo>
                      <a:pt x="136" y="0"/>
                    </a:lnTo>
                    <a:close/>
                  </a:path>
                </a:pathLst>
              </a:custGeom>
              <a:solidFill>
                <a:schemeClr val="bg2"/>
              </a:solidFill>
              <a:ln w="9525">
                <a:solidFill>
                  <a:schemeClr val="bg2"/>
                </a:solidFill>
                <a:round/>
                <a:headEnd/>
                <a:tailEnd/>
              </a:ln>
            </p:spPr>
            <p:txBody>
              <a:bodyPr/>
              <a:lstStyle/>
              <a:p>
                <a:endParaRPr lang="en-US"/>
              </a:p>
            </p:txBody>
          </p:sp>
          <p:sp>
            <p:nvSpPr>
              <p:cNvPr id="184270" name="Line 337"/>
              <p:cNvSpPr>
                <a:spLocks noChangeShapeType="1"/>
              </p:cNvSpPr>
              <p:nvPr/>
            </p:nvSpPr>
            <p:spPr bwMode="auto">
              <a:xfrm flipV="1">
                <a:off x="1489" y="2143"/>
                <a:ext cx="327" cy="217"/>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82" name="Group 338"/>
            <p:cNvGrpSpPr>
              <a:grpSpLocks/>
            </p:cNvGrpSpPr>
            <p:nvPr/>
          </p:nvGrpSpPr>
          <p:grpSpPr bwMode="auto">
            <a:xfrm>
              <a:off x="1489" y="1733"/>
              <a:ext cx="423" cy="56"/>
              <a:chOff x="1489" y="1733"/>
              <a:chExt cx="423" cy="56"/>
            </a:xfrm>
          </p:grpSpPr>
          <p:sp>
            <p:nvSpPr>
              <p:cNvPr id="184261" name="Freeform 339"/>
              <p:cNvSpPr>
                <a:spLocks/>
              </p:cNvSpPr>
              <p:nvPr/>
            </p:nvSpPr>
            <p:spPr bwMode="auto">
              <a:xfrm>
                <a:off x="1792" y="1733"/>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84262" name="Group 340"/>
              <p:cNvGrpSpPr>
                <a:grpSpLocks/>
              </p:cNvGrpSpPr>
              <p:nvPr/>
            </p:nvGrpSpPr>
            <p:grpSpPr bwMode="auto">
              <a:xfrm>
                <a:off x="1489" y="1757"/>
                <a:ext cx="295" cy="1"/>
                <a:chOff x="1489" y="1757"/>
                <a:chExt cx="295" cy="1"/>
              </a:xfrm>
            </p:grpSpPr>
            <p:sp>
              <p:nvSpPr>
                <p:cNvPr id="184263" name="Line 341"/>
                <p:cNvSpPr>
                  <a:spLocks noChangeShapeType="1"/>
                </p:cNvSpPr>
                <p:nvPr/>
              </p:nvSpPr>
              <p:spPr bwMode="auto">
                <a:xfrm>
                  <a:off x="1489"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64" name="Line 342"/>
                <p:cNvSpPr>
                  <a:spLocks noChangeShapeType="1"/>
                </p:cNvSpPr>
                <p:nvPr/>
              </p:nvSpPr>
              <p:spPr bwMode="auto">
                <a:xfrm>
                  <a:off x="1544"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65" name="Line 343"/>
                <p:cNvSpPr>
                  <a:spLocks noChangeShapeType="1"/>
                </p:cNvSpPr>
                <p:nvPr/>
              </p:nvSpPr>
              <p:spPr bwMode="auto">
                <a:xfrm>
                  <a:off x="1600"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66" name="Line 344"/>
                <p:cNvSpPr>
                  <a:spLocks noChangeShapeType="1"/>
                </p:cNvSpPr>
                <p:nvPr/>
              </p:nvSpPr>
              <p:spPr bwMode="auto">
                <a:xfrm>
                  <a:off x="1656"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67" name="Line 345"/>
                <p:cNvSpPr>
                  <a:spLocks noChangeShapeType="1"/>
                </p:cNvSpPr>
                <p:nvPr/>
              </p:nvSpPr>
              <p:spPr bwMode="auto">
                <a:xfrm>
                  <a:off x="1712"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68" name="Line 346"/>
                <p:cNvSpPr>
                  <a:spLocks noChangeShapeType="1"/>
                </p:cNvSpPr>
                <p:nvPr/>
              </p:nvSpPr>
              <p:spPr bwMode="auto">
                <a:xfrm>
                  <a:off x="1768"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83" name="Group 347"/>
            <p:cNvGrpSpPr>
              <a:grpSpLocks/>
            </p:cNvGrpSpPr>
            <p:nvPr/>
          </p:nvGrpSpPr>
          <p:grpSpPr bwMode="auto">
            <a:xfrm>
              <a:off x="1952" y="1725"/>
              <a:ext cx="415" cy="56"/>
              <a:chOff x="1952" y="1725"/>
              <a:chExt cx="415" cy="56"/>
            </a:xfrm>
          </p:grpSpPr>
          <p:sp>
            <p:nvSpPr>
              <p:cNvPr id="184253" name="Freeform 348"/>
              <p:cNvSpPr>
                <a:spLocks/>
              </p:cNvSpPr>
              <p:nvPr/>
            </p:nvSpPr>
            <p:spPr bwMode="auto">
              <a:xfrm>
                <a:off x="2255" y="1725"/>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254" name="Group 349"/>
              <p:cNvGrpSpPr>
                <a:grpSpLocks/>
              </p:cNvGrpSpPr>
              <p:nvPr/>
            </p:nvGrpSpPr>
            <p:grpSpPr bwMode="auto">
              <a:xfrm>
                <a:off x="1952" y="1757"/>
                <a:ext cx="295" cy="1"/>
                <a:chOff x="1952" y="1757"/>
                <a:chExt cx="295" cy="1"/>
              </a:xfrm>
            </p:grpSpPr>
            <p:sp>
              <p:nvSpPr>
                <p:cNvPr id="184255" name="Line 350"/>
                <p:cNvSpPr>
                  <a:spLocks noChangeShapeType="1"/>
                </p:cNvSpPr>
                <p:nvPr/>
              </p:nvSpPr>
              <p:spPr bwMode="auto">
                <a:xfrm>
                  <a:off x="1952"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56" name="Line 351"/>
                <p:cNvSpPr>
                  <a:spLocks noChangeShapeType="1"/>
                </p:cNvSpPr>
                <p:nvPr/>
              </p:nvSpPr>
              <p:spPr bwMode="auto">
                <a:xfrm>
                  <a:off x="2008" y="1757"/>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57" name="Line 352"/>
                <p:cNvSpPr>
                  <a:spLocks noChangeShapeType="1"/>
                </p:cNvSpPr>
                <p:nvPr/>
              </p:nvSpPr>
              <p:spPr bwMode="auto">
                <a:xfrm>
                  <a:off x="2063"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58" name="Line 353"/>
                <p:cNvSpPr>
                  <a:spLocks noChangeShapeType="1"/>
                </p:cNvSpPr>
                <p:nvPr/>
              </p:nvSpPr>
              <p:spPr bwMode="auto">
                <a:xfrm>
                  <a:off x="2119"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59" name="Line 354"/>
                <p:cNvSpPr>
                  <a:spLocks noChangeShapeType="1"/>
                </p:cNvSpPr>
                <p:nvPr/>
              </p:nvSpPr>
              <p:spPr bwMode="auto">
                <a:xfrm>
                  <a:off x="217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60" name="Line 355"/>
                <p:cNvSpPr>
                  <a:spLocks noChangeShapeType="1"/>
                </p:cNvSpPr>
                <p:nvPr/>
              </p:nvSpPr>
              <p:spPr bwMode="auto">
                <a:xfrm>
                  <a:off x="2231"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84" name="Group 356"/>
            <p:cNvGrpSpPr>
              <a:grpSpLocks/>
            </p:cNvGrpSpPr>
            <p:nvPr/>
          </p:nvGrpSpPr>
          <p:grpSpPr bwMode="auto">
            <a:xfrm>
              <a:off x="1497" y="2036"/>
              <a:ext cx="415" cy="56"/>
              <a:chOff x="1497" y="2036"/>
              <a:chExt cx="415" cy="56"/>
            </a:xfrm>
          </p:grpSpPr>
          <p:sp>
            <p:nvSpPr>
              <p:cNvPr id="184245" name="Freeform 357"/>
              <p:cNvSpPr>
                <a:spLocks/>
              </p:cNvSpPr>
              <p:nvPr/>
            </p:nvSpPr>
            <p:spPr bwMode="auto">
              <a:xfrm>
                <a:off x="1800"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246" name="Group 358"/>
              <p:cNvGrpSpPr>
                <a:grpSpLocks/>
              </p:cNvGrpSpPr>
              <p:nvPr/>
            </p:nvGrpSpPr>
            <p:grpSpPr bwMode="auto">
              <a:xfrm>
                <a:off x="1497" y="2068"/>
                <a:ext cx="295" cy="1"/>
                <a:chOff x="1497" y="2068"/>
                <a:chExt cx="295" cy="1"/>
              </a:xfrm>
            </p:grpSpPr>
            <p:sp>
              <p:nvSpPr>
                <p:cNvPr id="184247" name="Line 359"/>
                <p:cNvSpPr>
                  <a:spLocks noChangeShapeType="1"/>
                </p:cNvSpPr>
                <p:nvPr/>
              </p:nvSpPr>
              <p:spPr bwMode="auto">
                <a:xfrm>
                  <a:off x="1497" y="206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48" name="Line 360"/>
                <p:cNvSpPr>
                  <a:spLocks noChangeShapeType="1"/>
                </p:cNvSpPr>
                <p:nvPr/>
              </p:nvSpPr>
              <p:spPr bwMode="auto">
                <a:xfrm>
                  <a:off x="1552"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49" name="Line 361"/>
                <p:cNvSpPr>
                  <a:spLocks noChangeShapeType="1"/>
                </p:cNvSpPr>
                <p:nvPr/>
              </p:nvSpPr>
              <p:spPr bwMode="auto">
                <a:xfrm>
                  <a:off x="1608"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50" name="Line 362"/>
                <p:cNvSpPr>
                  <a:spLocks noChangeShapeType="1"/>
                </p:cNvSpPr>
                <p:nvPr/>
              </p:nvSpPr>
              <p:spPr bwMode="auto">
                <a:xfrm>
                  <a:off x="1664"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51" name="Line 363"/>
                <p:cNvSpPr>
                  <a:spLocks noChangeShapeType="1"/>
                </p:cNvSpPr>
                <p:nvPr/>
              </p:nvSpPr>
              <p:spPr bwMode="auto">
                <a:xfrm>
                  <a:off x="1720"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52" name="Line 364"/>
                <p:cNvSpPr>
                  <a:spLocks noChangeShapeType="1"/>
                </p:cNvSpPr>
                <p:nvPr/>
              </p:nvSpPr>
              <p:spPr bwMode="auto">
                <a:xfrm>
                  <a:off x="1776"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85" name="Group 365"/>
            <p:cNvGrpSpPr>
              <a:grpSpLocks/>
            </p:cNvGrpSpPr>
            <p:nvPr/>
          </p:nvGrpSpPr>
          <p:grpSpPr bwMode="auto">
            <a:xfrm>
              <a:off x="1960" y="2036"/>
              <a:ext cx="423" cy="56"/>
              <a:chOff x="1960" y="2036"/>
              <a:chExt cx="423" cy="56"/>
            </a:xfrm>
          </p:grpSpPr>
          <p:sp>
            <p:nvSpPr>
              <p:cNvPr id="184237" name="Freeform 366"/>
              <p:cNvSpPr>
                <a:spLocks/>
              </p:cNvSpPr>
              <p:nvPr/>
            </p:nvSpPr>
            <p:spPr bwMode="auto">
              <a:xfrm>
                <a:off x="2271"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238" name="Group 367"/>
              <p:cNvGrpSpPr>
                <a:grpSpLocks/>
              </p:cNvGrpSpPr>
              <p:nvPr/>
            </p:nvGrpSpPr>
            <p:grpSpPr bwMode="auto">
              <a:xfrm>
                <a:off x="1960" y="2068"/>
                <a:ext cx="303" cy="1"/>
                <a:chOff x="1960" y="2068"/>
                <a:chExt cx="303" cy="1"/>
              </a:xfrm>
            </p:grpSpPr>
            <p:sp>
              <p:nvSpPr>
                <p:cNvPr id="184239" name="Line 368"/>
                <p:cNvSpPr>
                  <a:spLocks noChangeShapeType="1"/>
                </p:cNvSpPr>
                <p:nvPr/>
              </p:nvSpPr>
              <p:spPr bwMode="auto">
                <a:xfrm>
                  <a:off x="1960"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40" name="Line 369"/>
                <p:cNvSpPr>
                  <a:spLocks noChangeShapeType="1"/>
                </p:cNvSpPr>
                <p:nvPr/>
              </p:nvSpPr>
              <p:spPr bwMode="auto">
                <a:xfrm>
                  <a:off x="2015"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41" name="Line 370"/>
                <p:cNvSpPr>
                  <a:spLocks noChangeShapeType="1"/>
                </p:cNvSpPr>
                <p:nvPr/>
              </p:nvSpPr>
              <p:spPr bwMode="auto">
                <a:xfrm>
                  <a:off x="2071"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42" name="Line 371"/>
                <p:cNvSpPr>
                  <a:spLocks noChangeShapeType="1"/>
                </p:cNvSpPr>
                <p:nvPr/>
              </p:nvSpPr>
              <p:spPr bwMode="auto">
                <a:xfrm>
                  <a:off x="2127"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43" name="Line 372"/>
                <p:cNvSpPr>
                  <a:spLocks noChangeShapeType="1"/>
                </p:cNvSpPr>
                <p:nvPr/>
              </p:nvSpPr>
              <p:spPr bwMode="auto">
                <a:xfrm>
                  <a:off x="2183"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44" name="Line 373"/>
                <p:cNvSpPr>
                  <a:spLocks noChangeShapeType="1"/>
                </p:cNvSpPr>
                <p:nvPr/>
              </p:nvSpPr>
              <p:spPr bwMode="auto">
                <a:xfrm>
                  <a:off x="2239"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86" name="Group 374"/>
            <p:cNvGrpSpPr>
              <a:grpSpLocks/>
            </p:cNvGrpSpPr>
            <p:nvPr/>
          </p:nvGrpSpPr>
          <p:grpSpPr bwMode="auto">
            <a:xfrm>
              <a:off x="2431" y="2036"/>
              <a:ext cx="415" cy="56"/>
              <a:chOff x="2431" y="2036"/>
              <a:chExt cx="415" cy="56"/>
            </a:xfrm>
          </p:grpSpPr>
          <p:sp>
            <p:nvSpPr>
              <p:cNvPr id="184229" name="Freeform 375"/>
              <p:cNvSpPr>
                <a:spLocks/>
              </p:cNvSpPr>
              <p:nvPr/>
            </p:nvSpPr>
            <p:spPr bwMode="auto">
              <a:xfrm>
                <a:off x="2734"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230" name="Group 376"/>
              <p:cNvGrpSpPr>
                <a:grpSpLocks/>
              </p:cNvGrpSpPr>
              <p:nvPr/>
            </p:nvGrpSpPr>
            <p:grpSpPr bwMode="auto">
              <a:xfrm>
                <a:off x="2431" y="2068"/>
                <a:ext cx="295" cy="1"/>
                <a:chOff x="2431" y="2068"/>
                <a:chExt cx="295" cy="1"/>
              </a:xfrm>
            </p:grpSpPr>
            <p:sp>
              <p:nvSpPr>
                <p:cNvPr id="184231" name="Line 377"/>
                <p:cNvSpPr>
                  <a:spLocks noChangeShapeType="1"/>
                </p:cNvSpPr>
                <p:nvPr/>
              </p:nvSpPr>
              <p:spPr bwMode="auto">
                <a:xfrm>
                  <a:off x="2431"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32" name="Line 378"/>
                <p:cNvSpPr>
                  <a:spLocks noChangeShapeType="1"/>
                </p:cNvSpPr>
                <p:nvPr/>
              </p:nvSpPr>
              <p:spPr bwMode="auto">
                <a:xfrm>
                  <a:off x="2487"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33" name="Line 379"/>
                <p:cNvSpPr>
                  <a:spLocks noChangeShapeType="1"/>
                </p:cNvSpPr>
                <p:nvPr/>
              </p:nvSpPr>
              <p:spPr bwMode="auto">
                <a:xfrm>
                  <a:off x="2542"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34" name="Line 380"/>
                <p:cNvSpPr>
                  <a:spLocks noChangeShapeType="1"/>
                </p:cNvSpPr>
                <p:nvPr/>
              </p:nvSpPr>
              <p:spPr bwMode="auto">
                <a:xfrm>
                  <a:off x="2598"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35" name="Line 381"/>
                <p:cNvSpPr>
                  <a:spLocks noChangeShapeType="1"/>
                </p:cNvSpPr>
                <p:nvPr/>
              </p:nvSpPr>
              <p:spPr bwMode="auto">
                <a:xfrm>
                  <a:off x="2654"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36" name="Line 382"/>
                <p:cNvSpPr>
                  <a:spLocks noChangeShapeType="1"/>
                </p:cNvSpPr>
                <p:nvPr/>
              </p:nvSpPr>
              <p:spPr bwMode="auto">
                <a:xfrm>
                  <a:off x="2710"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87" name="Group 383"/>
            <p:cNvGrpSpPr>
              <a:grpSpLocks/>
            </p:cNvGrpSpPr>
            <p:nvPr/>
          </p:nvGrpSpPr>
          <p:grpSpPr bwMode="auto">
            <a:xfrm>
              <a:off x="2423" y="2347"/>
              <a:ext cx="415" cy="56"/>
              <a:chOff x="2423" y="2347"/>
              <a:chExt cx="415" cy="56"/>
            </a:xfrm>
          </p:grpSpPr>
          <p:sp>
            <p:nvSpPr>
              <p:cNvPr id="184221" name="Freeform 384"/>
              <p:cNvSpPr>
                <a:spLocks/>
              </p:cNvSpPr>
              <p:nvPr/>
            </p:nvSpPr>
            <p:spPr bwMode="auto">
              <a:xfrm>
                <a:off x="2726"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222" name="Group 385"/>
              <p:cNvGrpSpPr>
                <a:grpSpLocks/>
              </p:cNvGrpSpPr>
              <p:nvPr/>
            </p:nvGrpSpPr>
            <p:grpSpPr bwMode="auto">
              <a:xfrm>
                <a:off x="2423" y="2371"/>
                <a:ext cx="295" cy="1"/>
                <a:chOff x="2423" y="2371"/>
                <a:chExt cx="295" cy="1"/>
              </a:xfrm>
            </p:grpSpPr>
            <p:sp>
              <p:nvSpPr>
                <p:cNvPr id="184223" name="Line 386"/>
                <p:cNvSpPr>
                  <a:spLocks noChangeShapeType="1"/>
                </p:cNvSpPr>
                <p:nvPr/>
              </p:nvSpPr>
              <p:spPr bwMode="auto">
                <a:xfrm>
                  <a:off x="2423"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24" name="Line 387"/>
                <p:cNvSpPr>
                  <a:spLocks noChangeShapeType="1"/>
                </p:cNvSpPr>
                <p:nvPr/>
              </p:nvSpPr>
              <p:spPr bwMode="auto">
                <a:xfrm>
                  <a:off x="2479"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25" name="Line 388"/>
                <p:cNvSpPr>
                  <a:spLocks noChangeShapeType="1"/>
                </p:cNvSpPr>
                <p:nvPr/>
              </p:nvSpPr>
              <p:spPr bwMode="auto">
                <a:xfrm>
                  <a:off x="2534"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26" name="Line 389"/>
                <p:cNvSpPr>
                  <a:spLocks noChangeShapeType="1"/>
                </p:cNvSpPr>
                <p:nvPr/>
              </p:nvSpPr>
              <p:spPr bwMode="auto">
                <a:xfrm>
                  <a:off x="2590"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27" name="Line 390"/>
                <p:cNvSpPr>
                  <a:spLocks noChangeShapeType="1"/>
                </p:cNvSpPr>
                <p:nvPr/>
              </p:nvSpPr>
              <p:spPr bwMode="auto">
                <a:xfrm>
                  <a:off x="2646"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28" name="Line 391"/>
                <p:cNvSpPr>
                  <a:spLocks noChangeShapeType="1"/>
                </p:cNvSpPr>
                <p:nvPr/>
              </p:nvSpPr>
              <p:spPr bwMode="auto">
                <a:xfrm>
                  <a:off x="2702"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88" name="Group 392"/>
            <p:cNvGrpSpPr>
              <a:grpSpLocks/>
            </p:cNvGrpSpPr>
            <p:nvPr/>
          </p:nvGrpSpPr>
          <p:grpSpPr bwMode="auto">
            <a:xfrm>
              <a:off x="1960" y="2347"/>
              <a:ext cx="415" cy="56"/>
              <a:chOff x="1960" y="2347"/>
              <a:chExt cx="415" cy="56"/>
            </a:xfrm>
          </p:grpSpPr>
          <p:sp>
            <p:nvSpPr>
              <p:cNvPr id="184213" name="Freeform 393"/>
              <p:cNvSpPr>
                <a:spLocks/>
              </p:cNvSpPr>
              <p:nvPr/>
            </p:nvSpPr>
            <p:spPr bwMode="auto">
              <a:xfrm>
                <a:off x="2263"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214" name="Group 394"/>
              <p:cNvGrpSpPr>
                <a:grpSpLocks/>
              </p:cNvGrpSpPr>
              <p:nvPr/>
            </p:nvGrpSpPr>
            <p:grpSpPr bwMode="auto">
              <a:xfrm>
                <a:off x="1960" y="2371"/>
                <a:ext cx="295" cy="1"/>
                <a:chOff x="1960" y="2371"/>
                <a:chExt cx="295" cy="1"/>
              </a:xfrm>
            </p:grpSpPr>
            <p:sp>
              <p:nvSpPr>
                <p:cNvPr id="184215" name="Line 395"/>
                <p:cNvSpPr>
                  <a:spLocks noChangeShapeType="1"/>
                </p:cNvSpPr>
                <p:nvPr/>
              </p:nvSpPr>
              <p:spPr bwMode="auto">
                <a:xfrm>
                  <a:off x="1960"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16" name="Line 396"/>
                <p:cNvSpPr>
                  <a:spLocks noChangeShapeType="1"/>
                </p:cNvSpPr>
                <p:nvPr/>
              </p:nvSpPr>
              <p:spPr bwMode="auto">
                <a:xfrm>
                  <a:off x="2015"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17" name="Line 397"/>
                <p:cNvSpPr>
                  <a:spLocks noChangeShapeType="1"/>
                </p:cNvSpPr>
                <p:nvPr/>
              </p:nvSpPr>
              <p:spPr bwMode="auto">
                <a:xfrm>
                  <a:off x="2071"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18" name="Line 398"/>
                <p:cNvSpPr>
                  <a:spLocks noChangeShapeType="1"/>
                </p:cNvSpPr>
                <p:nvPr/>
              </p:nvSpPr>
              <p:spPr bwMode="auto">
                <a:xfrm>
                  <a:off x="2127"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19" name="Line 399"/>
                <p:cNvSpPr>
                  <a:spLocks noChangeShapeType="1"/>
                </p:cNvSpPr>
                <p:nvPr/>
              </p:nvSpPr>
              <p:spPr bwMode="auto">
                <a:xfrm>
                  <a:off x="2183"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20" name="Line 400"/>
                <p:cNvSpPr>
                  <a:spLocks noChangeShapeType="1"/>
                </p:cNvSpPr>
                <p:nvPr/>
              </p:nvSpPr>
              <p:spPr bwMode="auto">
                <a:xfrm>
                  <a:off x="2239"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89" name="Group 401"/>
            <p:cNvGrpSpPr>
              <a:grpSpLocks/>
            </p:cNvGrpSpPr>
            <p:nvPr/>
          </p:nvGrpSpPr>
          <p:grpSpPr bwMode="auto">
            <a:xfrm>
              <a:off x="1497" y="2339"/>
              <a:ext cx="415" cy="56"/>
              <a:chOff x="1497" y="2339"/>
              <a:chExt cx="415" cy="56"/>
            </a:xfrm>
          </p:grpSpPr>
          <p:sp>
            <p:nvSpPr>
              <p:cNvPr id="184205" name="Freeform 402"/>
              <p:cNvSpPr>
                <a:spLocks/>
              </p:cNvSpPr>
              <p:nvPr/>
            </p:nvSpPr>
            <p:spPr bwMode="auto">
              <a:xfrm>
                <a:off x="1800" y="2339"/>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206" name="Group 403"/>
              <p:cNvGrpSpPr>
                <a:grpSpLocks/>
              </p:cNvGrpSpPr>
              <p:nvPr/>
            </p:nvGrpSpPr>
            <p:grpSpPr bwMode="auto">
              <a:xfrm>
                <a:off x="1497" y="2371"/>
                <a:ext cx="295" cy="1"/>
                <a:chOff x="1497" y="2371"/>
                <a:chExt cx="295" cy="1"/>
              </a:xfrm>
            </p:grpSpPr>
            <p:sp>
              <p:nvSpPr>
                <p:cNvPr id="184207" name="Line 404"/>
                <p:cNvSpPr>
                  <a:spLocks noChangeShapeType="1"/>
                </p:cNvSpPr>
                <p:nvPr/>
              </p:nvSpPr>
              <p:spPr bwMode="auto">
                <a:xfrm>
                  <a:off x="1497" y="237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08" name="Line 405"/>
                <p:cNvSpPr>
                  <a:spLocks noChangeShapeType="1"/>
                </p:cNvSpPr>
                <p:nvPr/>
              </p:nvSpPr>
              <p:spPr bwMode="auto">
                <a:xfrm>
                  <a:off x="1552"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09" name="Line 406"/>
                <p:cNvSpPr>
                  <a:spLocks noChangeShapeType="1"/>
                </p:cNvSpPr>
                <p:nvPr/>
              </p:nvSpPr>
              <p:spPr bwMode="auto">
                <a:xfrm>
                  <a:off x="1608"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10" name="Line 407"/>
                <p:cNvSpPr>
                  <a:spLocks noChangeShapeType="1"/>
                </p:cNvSpPr>
                <p:nvPr/>
              </p:nvSpPr>
              <p:spPr bwMode="auto">
                <a:xfrm>
                  <a:off x="1664"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11" name="Line 408"/>
                <p:cNvSpPr>
                  <a:spLocks noChangeShapeType="1"/>
                </p:cNvSpPr>
                <p:nvPr/>
              </p:nvSpPr>
              <p:spPr bwMode="auto">
                <a:xfrm>
                  <a:off x="1720"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12" name="Line 409"/>
                <p:cNvSpPr>
                  <a:spLocks noChangeShapeType="1"/>
                </p:cNvSpPr>
                <p:nvPr/>
              </p:nvSpPr>
              <p:spPr bwMode="auto">
                <a:xfrm>
                  <a:off x="1776"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90" name="Group 410"/>
            <p:cNvGrpSpPr>
              <a:grpSpLocks/>
            </p:cNvGrpSpPr>
            <p:nvPr/>
          </p:nvGrpSpPr>
          <p:grpSpPr bwMode="auto">
            <a:xfrm>
              <a:off x="1489" y="2650"/>
              <a:ext cx="423" cy="56"/>
              <a:chOff x="1489" y="2650"/>
              <a:chExt cx="423" cy="56"/>
            </a:xfrm>
          </p:grpSpPr>
          <p:sp>
            <p:nvSpPr>
              <p:cNvPr id="184197" name="Freeform 411"/>
              <p:cNvSpPr>
                <a:spLocks/>
              </p:cNvSpPr>
              <p:nvPr/>
            </p:nvSpPr>
            <p:spPr bwMode="auto">
              <a:xfrm>
                <a:off x="1792" y="2650"/>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84198" name="Group 412"/>
              <p:cNvGrpSpPr>
                <a:grpSpLocks/>
              </p:cNvGrpSpPr>
              <p:nvPr/>
            </p:nvGrpSpPr>
            <p:grpSpPr bwMode="auto">
              <a:xfrm>
                <a:off x="1489" y="2674"/>
                <a:ext cx="295" cy="1"/>
                <a:chOff x="1489" y="2674"/>
                <a:chExt cx="295" cy="1"/>
              </a:xfrm>
            </p:grpSpPr>
            <p:sp>
              <p:nvSpPr>
                <p:cNvPr id="184199" name="Line 413"/>
                <p:cNvSpPr>
                  <a:spLocks noChangeShapeType="1"/>
                </p:cNvSpPr>
                <p:nvPr/>
              </p:nvSpPr>
              <p:spPr bwMode="auto">
                <a:xfrm>
                  <a:off x="1489"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00" name="Line 414"/>
                <p:cNvSpPr>
                  <a:spLocks noChangeShapeType="1"/>
                </p:cNvSpPr>
                <p:nvPr/>
              </p:nvSpPr>
              <p:spPr bwMode="auto">
                <a:xfrm>
                  <a:off x="1544"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01" name="Line 415"/>
                <p:cNvSpPr>
                  <a:spLocks noChangeShapeType="1"/>
                </p:cNvSpPr>
                <p:nvPr/>
              </p:nvSpPr>
              <p:spPr bwMode="auto">
                <a:xfrm>
                  <a:off x="1600"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02" name="Line 416"/>
                <p:cNvSpPr>
                  <a:spLocks noChangeShapeType="1"/>
                </p:cNvSpPr>
                <p:nvPr/>
              </p:nvSpPr>
              <p:spPr bwMode="auto">
                <a:xfrm>
                  <a:off x="1656"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03" name="Line 417"/>
                <p:cNvSpPr>
                  <a:spLocks noChangeShapeType="1"/>
                </p:cNvSpPr>
                <p:nvPr/>
              </p:nvSpPr>
              <p:spPr bwMode="auto">
                <a:xfrm>
                  <a:off x="1712"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04" name="Line 418"/>
                <p:cNvSpPr>
                  <a:spLocks noChangeShapeType="1"/>
                </p:cNvSpPr>
                <p:nvPr/>
              </p:nvSpPr>
              <p:spPr bwMode="auto">
                <a:xfrm>
                  <a:off x="1768"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91" name="Group 419"/>
            <p:cNvGrpSpPr>
              <a:grpSpLocks/>
            </p:cNvGrpSpPr>
            <p:nvPr/>
          </p:nvGrpSpPr>
          <p:grpSpPr bwMode="auto">
            <a:xfrm>
              <a:off x="1968" y="2650"/>
              <a:ext cx="415" cy="56"/>
              <a:chOff x="1968" y="2650"/>
              <a:chExt cx="415" cy="56"/>
            </a:xfrm>
          </p:grpSpPr>
          <p:sp>
            <p:nvSpPr>
              <p:cNvPr id="184189" name="Freeform 420"/>
              <p:cNvSpPr>
                <a:spLocks/>
              </p:cNvSpPr>
              <p:nvPr/>
            </p:nvSpPr>
            <p:spPr bwMode="auto">
              <a:xfrm>
                <a:off x="2271"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190" name="Group 421"/>
              <p:cNvGrpSpPr>
                <a:grpSpLocks/>
              </p:cNvGrpSpPr>
              <p:nvPr/>
            </p:nvGrpSpPr>
            <p:grpSpPr bwMode="auto">
              <a:xfrm>
                <a:off x="1968" y="2674"/>
                <a:ext cx="295" cy="1"/>
                <a:chOff x="1968" y="2674"/>
                <a:chExt cx="295" cy="1"/>
              </a:xfrm>
            </p:grpSpPr>
            <p:sp>
              <p:nvSpPr>
                <p:cNvPr id="184191" name="Line 422"/>
                <p:cNvSpPr>
                  <a:spLocks noChangeShapeType="1"/>
                </p:cNvSpPr>
                <p:nvPr/>
              </p:nvSpPr>
              <p:spPr bwMode="auto">
                <a:xfrm>
                  <a:off x="196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92" name="Line 423"/>
                <p:cNvSpPr>
                  <a:spLocks noChangeShapeType="1"/>
                </p:cNvSpPr>
                <p:nvPr/>
              </p:nvSpPr>
              <p:spPr bwMode="auto">
                <a:xfrm>
                  <a:off x="2023"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93" name="Line 424"/>
                <p:cNvSpPr>
                  <a:spLocks noChangeShapeType="1"/>
                </p:cNvSpPr>
                <p:nvPr/>
              </p:nvSpPr>
              <p:spPr bwMode="auto">
                <a:xfrm>
                  <a:off x="2079"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94" name="Line 425"/>
                <p:cNvSpPr>
                  <a:spLocks noChangeShapeType="1"/>
                </p:cNvSpPr>
                <p:nvPr/>
              </p:nvSpPr>
              <p:spPr bwMode="auto">
                <a:xfrm>
                  <a:off x="213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95" name="Line 426"/>
                <p:cNvSpPr>
                  <a:spLocks noChangeShapeType="1"/>
                </p:cNvSpPr>
                <p:nvPr/>
              </p:nvSpPr>
              <p:spPr bwMode="auto">
                <a:xfrm>
                  <a:off x="219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96" name="Line 427"/>
                <p:cNvSpPr>
                  <a:spLocks noChangeShapeType="1"/>
                </p:cNvSpPr>
                <p:nvPr/>
              </p:nvSpPr>
              <p:spPr bwMode="auto">
                <a:xfrm>
                  <a:off x="2247"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92" name="Group 428"/>
            <p:cNvGrpSpPr>
              <a:grpSpLocks/>
            </p:cNvGrpSpPr>
            <p:nvPr/>
          </p:nvGrpSpPr>
          <p:grpSpPr bwMode="auto">
            <a:xfrm>
              <a:off x="1489" y="2953"/>
              <a:ext cx="423" cy="56"/>
              <a:chOff x="1489" y="2953"/>
              <a:chExt cx="423" cy="56"/>
            </a:xfrm>
          </p:grpSpPr>
          <p:sp>
            <p:nvSpPr>
              <p:cNvPr id="184181" name="Freeform 429"/>
              <p:cNvSpPr>
                <a:spLocks/>
              </p:cNvSpPr>
              <p:nvPr/>
            </p:nvSpPr>
            <p:spPr bwMode="auto">
              <a:xfrm>
                <a:off x="1792" y="2953"/>
                <a:ext cx="120" cy="56"/>
              </a:xfrm>
              <a:custGeom>
                <a:avLst/>
                <a:gdLst>
                  <a:gd name="T0" fmla="*/ 120 w 120"/>
                  <a:gd name="T1" fmla="*/ 32 h 56"/>
                  <a:gd name="T2" fmla="*/ 0 w 120"/>
                  <a:gd name="T3" fmla="*/ 56 h 56"/>
                  <a:gd name="T4" fmla="*/ 0 w 120"/>
                  <a:gd name="T5" fmla="*/ 32 h 56"/>
                  <a:gd name="T6" fmla="*/ 0 w 120"/>
                  <a:gd name="T7" fmla="*/ 0 h 56"/>
                  <a:gd name="T8" fmla="*/ 120 w 120"/>
                  <a:gd name="T9" fmla="*/ 32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32"/>
                    </a:moveTo>
                    <a:lnTo>
                      <a:pt x="0" y="56"/>
                    </a:lnTo>
                    <a:lnTo>
                      <a:pt x="0" y="32"/>
                    </a:lnTo>
                    <a:lnTo>
                      <a:pt x="0" y="0"/>
                    </a:lnTo>
                    <a:lnTo>
                      <a:pt x="120" y="32"/>
                    </a:lnTo>
                    <a:close/>
                  </a:path>
                </a:pathLst>
              </a:custGeom>
              <a:solidFill>
                <a:schemeClr val="bg2"/>
              </a:solidFill>
              <a:ln w="9525">
                <a:solidFill>
                  <a:schemeClr val="bg2"/>
                </a:solidFill>
                <a:round/>
                <a:headEnd/>
                <a:tailEnd/>
              </a:ln>
            </p:spPr>
            <p:txBody>
              <a:bodyPr/>
              <a:lstStyle/>
              <a:p>
                <a:endParaRPr lang="en-US"/>
              </a:p>
            </p:txBody>
          </p:sp>
          <p:grpSp>
            <p:nvGrpSpPr>
              <p:cNvPr id="184182" name="Group 430"/>
              <p:cNvGrpSpPr>
                <a:grpSpLocks/>
              </p:cNvGrpSpPr>
              <p:nvPr/>
            </p:nvGrpSpPr>
            <p:grpSpPr bwMode="auto">
              <a:xfrm>
                <a:off x="1489" y="2985"/>
                <a:ext cx="295" cy="1"/>
                <a:chOff x="1489" y="2985"/>
                <a:chExt cx="295" cy="1"/>
              </a:xfrm>
            </p:grpSpPr>
            <p:sp>
              <p:nvSpPr>
                <p:cNvPr id="184183" name="Line 431"/>
                <p:cNvSpPr>
                  <a:spLocks noChangeShapeType="1"/>
                </p:cNvSpPr>
                <p:nvPr/>
              </p:nvSpPr>
              <p:spPr bwMode="auto">
                <a:xfrm>
                  <a:off x="1489"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84" name="Line 432"/>
                <p:cNvSpPr>
                  <a:spLocks noChangeShapeType="1"/>
                </p:cNvSpPr>
                <p:nvPr/>
              </p:nvSpPr>
              <p:spPr bwMode="auto">
                <a:xfrm>
                  <a:off x="1544"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85" name="Line 433"/>
                <p:cNvSpPr>
                  <a:spLocks noChangeShapeType="1"/>
                </p:cNvSpPr>
                <p:nvPr/>
              </p:nvSpPr>
              <p:spPr bwMode="auto">
                <a:xfrm>
                  <a:off x="1600"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86" name="Line 434"/>
                <p:cNvSpPr>
                  <a:spLocks noChangeShapeType="1"/>
                </p:cNvSpPr>
                <p:nvPr/>
              </p:nvSpPr>
              <p:spPr bwMode="auto">
                <a:xfrm>
                  <a:off x="1656"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87" name="Line 435"/>
                <p:cNvSpPr>
                  <a:spLocks noChangeShapeType="1"/>
                </p:cNvSpPr>
                <p:nvPr/>
              </p:nvSpPr>
              <p:spPr bwMode="auto">
                <a:xfrm>
                  <a:off x="1712"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88" name="Line 436"/>
                <p:cNvSpPr>
                  <a:spLocks noChangeShapeType="1"/>
                </p:cNvSpPr>
                <p:nvPr/>
              </p:nvSpPr>
              <p:spPr bwMode="auto">
                <a:xfrm>
                  <a:off x="1768"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93" name="Group 437"/>
            <p:cNvGrpSpPr>
              <a:grpSpLocks/>
            </p:cNvGrpSpPr>
            <p:nvPr/>
          </p:nvGrpSpPr>
          <p:grpSpPr bwMode="auto">
            <a:xfrm>
              <a:off x="1952" y="2953"/>
              <a:ext cx="415" cy="56"/>
              <a:chOff x="1952" y="2953"/>
              <a:chExt cx="415" cy="56"/>
            </a:xfrm>
          </p:grpSpPr>
          <p:sp>
            <p:nvSpPr>
              <p:cNvPr id="184173" name="Freeform 438"/>
              <p:cNvSpPr>
                <a:spLocks/>
              </p:cNvSpPr>
              <p:nvPr/>
            </p:nvSpPr>
            <p:spPr bwMode="auto">
              <a:xfrm>
                <a:off x="2255"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174" name="Group 439"/>
              <p:cNvGrpSpPr>
                <a:grpSpLocks/>
              </p:cNvGrpSpPr>
              <p:nvPr/>
            </p:nvGrpSpPr>
            <p:grpSpPr bwMode="auto">
              <a:xfrm>
                <a:off x="1952" y="2985"/>
                <a:ext cx="295" cy="1"/>
                <a:chOff x="1952" y="2985"/>
                <a:chExt cx="295" cy="1"/>
              </a:xfrm>
            </p:grpSpPr>
            <p:sp>
              <p:nvSpPr>
                <p:cNvPr id="184175" name="Line 440"/>
                <p:cNvSpPr>
                  <a:spLocks noChangeShapeType="1"/>
                </p:cNvSpPr>
                <p:nvPr/>
              </p:nvSpPr>
              <p:spPr bwMode="auto">
                <a:xfrm>
                  <a:off x="1952"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76" name="Line 441"/>
                <p:cNvSpPr>
                  <a:spLocks noChangeShapeType="1"/>
                </p:cNvSpPr>
                <p:nvPr/>
              </p:nvSpPr>
              <p:spPr bwMode="auto">
                <a:xfrm>
                  <a:off x="2008" y="2985"/>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77" name="Line 442"/>
                <p:cNvSpPr>
                  <a:spLocks noChangeShapeType="1"/>
                </p:cNvSpPr>
                <p:nvPr/>
              </p:nvSpPr>
              <p:spPr bwMode="auto">
                <a:xfrm>
                  <a:off x="2063"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78" name="Line 443"/>
                <p:cNvSpPr>
                  <a:spLocks noChangeShapeType="1"/>
                </p:cNvSpPr>
                <p:nvPr/>
              </p:nvSpPr>
              <p:spPr bwMode="auto">
                <a:xfrm>
                  <a:off x="2119"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79" name="Line 444"/>
                <p:cNvSpPr>
                  <a:spLocks noChangeShapeType="1"/>
                </p:cNvSpPr>
                <p:nvPr/>
              </p:nvSpPr>
              <p:spPr bwMode="auto">
                <a:xfrm>
                  <a:off x="217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80" name="Line 445"/>
                <p:cNvSpPr>
                  <a:spLocks noChangeShapeType="1"/>
                </p:cNvSpPr>
                <p:nvPr/>
              </p:nvSpPr>
              <p:spPr bwMode="auto">
                <a:xfrm>
                  <a:off x="2231"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94" name="Group 446"/>
            <p:cNvGrpSpPr>
              <a:grpSpLocks/>
            </p:cNvGrpSpPr>
            <p:nvPr/>
          </p:nvGrpSpPr>
          <p:grpSpPr bwMode="auto">
            <a:xfrm>
              <a:off x="2415" y="2953"/>
              <a:ext cx="415" cy="56"/>
              <a:chOff x="2415" y="2953"/>
              <a:chExt cx="415" cy="56"/>
            </a:xfrm>
          </p:grpSpPr>
          <p:sp>
            <p:nvSpPr>
              <p:cNvPr id="184165" name="Freeform 447"/>
              <p:cNvSpPr>
                <a:spLocks/>
              </p:cNvSpPr>
              <p:nvPr/>
            </p:nvSpPr>
            <p:spPr bwMode="auto">
              <a:xfrm>
                <a:off x="2718"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166" name="Group 448"/>
              <p:cNvGrpSpPr>
                <a:grpSpLocks/>
              </p:cNvGrpSpPr>
              <p:nvPr/>
            </p:nvGrpSpPr>
            <p:grpSpPr bwMode="auto">
              <a:xfrm>
                <a:off x="2415" y="2985"/>
                <a:ext cx="295" cy="1"/>
                <a:chOff x="2415" y="2985"/>
                <a:chExt cx="295" cy="1"/>
              </a:xfrm>
            </p:grpSpPr>
            <p:sp>
              <p:nvSpPr>
                <p:cNvPr id="184167" name="Line 449"/>
                <p:cNvSpPr>
                  <a:spLocks noChangeShapeType="1"/>
                </p:cNvSpPr>
                <p:nvPr/>
              </p:nvSpPr>
              <p:spPr bwMode="auto">
                <a:xfrm>
                  <a:off x="241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68" name="Line 450"/>
                <p:cNvSpPr>
                  <a:spLocks noChangeShapeType="1"/>
                </p:cNvSpPr>
                <p:nvPr/>
              </p:nvSpPr>
              <p:spPr bwMode="auto">
                <a:xfrm>
                  <a:off x="2471"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69" name="Line 451"/>
                <p:cNvSpPr>
                  <a:spLocks noChangeShapeType="1"/>
                </p:cNvSpPr>
                <p:nvPr/>
              </p:nvSpPr>
              <p:spPr bwMode="auto">
                <a:xfrm>
                  <a:off x="2526"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70" name="Line 452"/>
                <p:cNvSpPr>
                  <a:spLocks noChangeShapeType="1"/>
                </p:cNvSpPr>
                <p:nvPr/>
              </p:nvSpPr>
              <p:spPr bwMode="auto">
                <a:xfrm>
                  <a:off x="2582"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71" name="Line 453"/>
                <p:cNvSpPr>
                  <a:spLocks noChangeShapeType="1"/>
                </p:cNvSpPr>
                <p:nvPr/>
              </p:nvSpPr>
              <p:spPr bwMode="auto">
                <a:xfrm>
                  <a:off x="2638"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72" name="Line 454"/>
                <p:cNvSpPr>
                  <a:spLocks noChangeShapeType="1"/>
                </p:cNvSpPr>
                <p:nvPr/>
              </p:nvSpPr>
              <p:spPr bwMode="auto">
                <a:xfrm>
                  <a:off x="2694"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95" name="Group 455"/>
            <p:cNvGrpSpPr>
              <a:grpSpLocks/>
            </p:cNvGrpSpPr>
            <p:nvPr/>
          </p:nvGrpSpPr>
          <p:grpSpPr bwMode="auto">
            <a:xfrm>
              <a:off x="2838" y="1741"/>
              <a:ext cx="40" cy="1260"/>
              <a:chOff x="2838" y="1741"/>
              <a:chExt cx="40" cy="1260"/>
            </a:xfrm>
          </p:grpSpPr>
          <p:sp>
            <p:nvSpPr>
              <p:cNvPr id="184155" name="Oval 456"/>
              <p:cNvSpPr>
                <a:spLocks noChangeArrowheads="1"/>
              </p:cNvSpPr>
              <p:nvPr/>
            </p:nvSpPr>
            <p:spPr bwMode="auto">
              <a:xfrm>
                <a:off x="2838" y="1741"/>
                <a:ext cx="40" cy="40"/>
              </a:xfrm>
              <a:prstGeom prst="ellipse">
                <a:avLst/>
              </a:prstGeom>
              <a:solidFill>
                <a:schemeClr val="bg2"/>
              </a:solidFill>
              <a:ln w="9525">
                <a:solidFill>
                  <a:schemeClr val="bg2"/>
                </a:solidFill>
                <a:round/>
                <a:headEnd/>
                <a:tailEnd/>
              </a:ln>
            </p:spPr>
            <p:txBody>
              <a:bodyPr/>
              <a:lstStyle/>
              <a:p>
                <a:endParaRPr lang="en-US"/>
              </a:p>
            </p:txBody>
          </p:sp>
          <p:sp>
            <p:nvSpPr>
              <p:cNvPr id="184156" name="Oval 457"/>
              <p:cNvSpPr>
                <a:spLocks noChangeArrowheads="1"/>
              </p:cNvSpPr>
              <p:nvPr/>
            </p:nvSpPr>
            <p:spPr bwMode="auto">
              <a:xfrm>
                <a:off x="2838" y="1741"/>
                <a:ext cx="40" cy="40"/>
              </a:xfrm>
              <a:prstGeom prst="ellipse">
                <a:avLst/>
              </a:prstGeom>
              <a:solidFill>
                <a:schemeClr val="bg2"/>
              </a:solidFill>
              <a:ln w="25400">
                <a:solidFill>
                  <a:schemeClr val="bg2"/>
                </a:solidFill>
                <a:round/>
                <a:headEnd/>
                <a:tailEnd/>
              </a:ln>
            </p:spPr>
            <p:txBody>
              <a:bodyPr/>
              <a:lstStyle/>
              <a:p>
                <a:endParaRPr lang="en-US"/>
              </a:p>
            </p:txBody>
          </p:sp>
          <p:sp>
            <p:nvSpPr>
              <p:cNvPr id="184157" name="Oval 458"/>
              <p:cNvSpPr>
                <a:spLocks noChangeArrowheads="1"/>
              </p:cNvSpPr>
              <p:nvPr/>
            </p:nvSpPr>
            <p:spPr bwMode="auto">
              <a:xfrm>
                <a:off x="2846" y="2044"/>
                <a:ext cx="32" cy="32"/>
              </a:xfrm>
              <a:prstGeom prst="ellipse">
                <a:avLst/>
              </a:prstGeom>
              <a:solidFill>
                <a:schemeClr val="bg2"/>
              </a:solidFill>
              <a:ln w="9525">
                <a:solidFill>
                  <a:schemeClr val="bg2"/>
                </a:solidFill>
                <a:round/>
                <a:headEnd/>
                <a:tailEnd/>
              </a:ln>
            </p:spPr>
            <p:txBody>
              <a:bodyPr/>
              <a:lstStyle/>
              <a:p>
                <a:endParaRPr lang="en-US"/>
              </a:p>
            </p:txBody>
          </p:sp>
          <p:sp>
            <p:nvSpPr>
              <p:cNvPr id="184158" name="Oval 459"/>
              <p:cNvSpPr>
                <a:spLocks noChangeArrowheads="1"/>
              </p:cNvSpPr>
              <p:nvPr/>
            </p:nvSpPr>
            <p:spPr bwMode="auto">
              <a:xfrm>
                <a:off x="2846" y="2044"/>
                <a:ext cx="32" cy="32"/>
              </a:xfrm>
              <a:prstGeom prst="ellipse">
                <a:avLst/>
              </a:prstGeom>
              <a:solidFill>
                <a:schemeClr val="bg2"/>
              </a:solidFill>
              <a:ln w="25400">
                <a:solidFill>
                  <a:schemeClr val="bg2"/>
                </a:solidFill>
                <a:round/>
                <a:headEnd/>
                <a:tailEnd/>
              </a:ln>
            </p:spPr>
            <p:txBody>
              <a:bodyPr/>
              <a:lstStyle/>
              <a:p>
                <a:endParaRPr lang="en-US"/>
              </a:p>
            </p:txBody>
          </p:sp>
          <p:sp>
            <p:nvSpPr>
              <p:cNvPr id="184159" name="Oval 460"/>
              <p:cNvSpPr>
                <a:spLocks noChangeArrowheads="1"/>
              </p:cNvSpPr>
              <p:nvPr/>
            </p:nvSpPr>
            <p:spPr bwMode="auto">
              <a:xfrm>
                <a:off x="2846" y="2355"/>
                <a:ext cx="32" cy="32"/>
              </a:xfrm>
              <a:prstGeom prst="ellipse">
                <a:avLst/>
              </a:prstGeom>
              <a:solidFill>
                <a:schemeClr val="bg2"/>
              </a:solidFill>
              <a:ln w="9525">
                <a:solidFill>
                  <a:schemeClr val="bg2"/>
                </a:solidFill>
                <a:round/>
                <a:headEnd/>
                <a:tailEnd/>
              </a:ln>
            </p:spPr>
            <p:txBody>
              <a:bodyPr/>
              <a:lstStyle/>
              <a:p>
                <a:endParaRPr lang="en-US"/>
              </a:p>
            </p:txBody>
          </p:sp>
          <p:sp>
            <p:nvSpPr>
              <p:cNvPr id="184160" name="Oval 461"/>
              <p:cNvSpPr>
                <a:spLocks noChangeArrowheads="1"/>
              </p:cNvSpPr>
              <p:nvPr/>
            </p:nvSpPr>
            <p:spPr bwMode="auto">
              <a:xfrm>
                <a:off x="2846"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84161" name="Oval 462"/>
              <p:cNvSpPr>
                <a:spLocks noChangeArrowheads="1"/>
              </p:cNvSpPr>
              <p:nvPr/>
            </p:nvSpPr>
            <p:spPr bwMode="auto">
              <a:xfrm>
                <a:off x="2838" y="2658"/>
                <a:ext cx="40" cy="32"/>
              </a:xfrm>
              <a:prstGeom prst="ellipse">
                <a:avLst/>
              </a:prstGeom>
              <a:solidFill>
                <a:schemeClr val="bg2"/>
              </a:solidFill>
              <a:ln w="9525">
                <a:solidFill>
                  <a:schemeClr val="bg2"/>
                </a:solidFill>
                <a:round/>
                <a:headEnd/>
                <a:tailEnd/>
              </a:ln>
            </p:spPr>
            <p:txBody>
              <a:bodyPr/>
              <a:lstStyle/>
              <a:p>
                <a:endParaRPr lang="en-US"/>
              </a:p>
            </p:txBody>
          </p:sp>
          <p:sp>
            <p:nvSpPr>
              <p:cNvPr id="184162" name="Oval 463"/>
              <p:cNvSpPr>
                <a:spLocks noChangeArrowheads="1"/>
              </p:cNvSpPr>
              <p:nvPr/>
            </p:nvSpPr>
            <p:spPr bwMode="auto">
              <a:xfrm>
                <a:off x="2838" y="2658"/>
                <a:ext cx="40" cy="32"/>
              </a:xfrm>
              <a:prstGeom prst="ellipse">
                <a:avLst/>
              </a:prstGeom>
              <a:solidFill>
                <a:schemeClr val="bg2"/>
              </a:solidFill>
              <a:ln w="25400">
                <a:solidFill>
                  <a:schemeClr val="bg2"/>
                </a:solidFill>
                <a:round/>
                <a:headEnd/>
                <a:tailEnd/>
              </a:ln>
            </p:spPr>
            <p:txBody>
              <a:bodyPr/>
              <a:lstStyle/>
              <a:p>
                <a:endParaRPr lang="en-US"/>
              </a:p>
            </p:txBody>
          </p:sp>
          <p:sp>
            <p:nvSpPr>
              <p:cNvPr id="184163" name="Oval 464"/>
              <p:cNvSpPr>
                <a:spLocks noChangeArrowheads="1"/>
              </p:cNvSpPr>
              <p:nvPr/>
            </p:nvSpPr>
            <p:spPr bwMode="auto">
              <a:xfrm>
                <a:off x="2838" y="2969"/>
                <a:ext cx="32" cy="32"/>
              </a:xfrm>
              <a:prstGeom prst="ellipse">
                <a:avLst/>
              </a:prstGeom>
              <a:solidFill>
                <a:schemeClr val="bg2"/>
              </a:solidFill>
              <a:ln w="9525">
                <a:solidFill>
                  <a:schemeClr val="bg2"/>
                </a:solidFill>
                <a:round/>
                <a:headEnd/>
                <a:tailEnd/>
              </a:ln>
            </p:spPr>
            <p:txBody>
              <a:bodyPr/>
              <a:lstStyle/>
              <a:p>
                <a:endParaRPr lang="en-US"/>
              </a:p>
            </p:txBody>
          </p:sp>
          <p:sp>
            <p:nvSpPr>
              <p:cNvPr id="184164" name="Oval 465"/>
              <p:cNvSpPr>
                <a:spLocks noChangeArrowheads="1"/>
              </p:cNvSpPr>
              <p:nvPr/>
            </p:nvSpPr>
            <p:spPr bwMode="auto">
              <a:xfrm>
                <a:off x="2838" y="2969"/>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96" name="Group 466"/>
            <p:cNvGrpSpPr>
              <a:grpSpLocks/>
            </p:cNvGrpSpPr>
            <p:nvPr/>
          </p:nvGrpSpPr>
          <p:grpSpPr bwMode="auto">
            <a:xfrm>
              <a:off x="1912" y="3272"/>
              <a:ext cx="32" cy="335"/>
              <a:chOff x="1912" y="3272"/>
              <a:chExt cx="32" cy="335"/>
            </a:xfrm>
          </p:grpSpPr>
          <p:sp>
            <p:nvSpPr>
              <p:cNvPr id="184151" name="Oval 467"/>
              <p:cNvSpPr>
                <a:spLocks noChangeArrowheads="1"/>
              </p:cNvSpPr>
              <p:nvPr/>
            </p:nvSpPr>
            <p:spPr bwMode="auto">
              <a:xfrm>
                <a:off x="1912" y="3272"/>
                <a:ext cx="32" cy="32"/>
              </a:xfrm>
              <a:prstGeom prst="ellipse">
                <a:avLst/>
              </a:prstGeom>
              <a:solidFill>
                <a:schemeClr val="bg2"/>
              </a:solidFill>
              <a:ln w="9525">
                <a:solidFill>
                  <a:schemeClr val="bg2"/>
                </a:solidFill>
                <a:round/>
                <a:headEnd/>
                <a:tailEnd/>
              </a:ln>
            </p:spPr>
            <p:txBody>
              <a:bodyPr/>
              <a:lstStyle/>
              <a:p>
                <a:endParaRPr lang="en-US"/>
              </a:p>
            </p:txBody>
          </p:sp>
          <p:sp>
            <p:nvSpPr>
              <p:cNvPr id="184152" name="Oval 468"/>
              <p:cNvSpPr>
                <a:spLocks noChangeArrowheads="1"/>
              </p:cNvSpPr>
              <p:nvPr/>
            </p:nvSpPr>
            <p:spPr bwMode="auto">
              <a:xfrm>
                <a:off x="1912"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84153" name="Oval 469"/>
              <p:cNvSpPr>
                <a:spLocks noChangeArrowheads="1"/>
              </p:cNvSpPr>
              <p:nvPr/>
            </p:nvSpPr>
            <p:spPr bwMode="auto">
              <a:xfrm>
                <a:off x="1912" y="3575"/>
                <a:ext cx="32" cy="32"/>
              </a:xfrm>
              <a:prstGeom prst="ellipse">
                <a:avLst/>
              </a:prstGeom>
              <a:solidFill>
                <a:schemeClr val="bg2"/>
              </a:solidFill>
              <a:ln w="9525">
                <a:solidFill>
                  <a:schemeClr val="bg2"/>
                </a:solidFill>
                <a:round/>
                <a:headEnd/>
                <a:tailEnd/>
              </a:ln>
            </p:spPr>
            <p:txBody>
              <a:bodyPr/>
              <a:lstStyle/>
              <a:p>
                <a:endParaRPr lang="en-US"/>
              </a:p>
            </p:txBody>
          </p:sp>
          <p:sp>
            <p:nvSpPr>
              <p:cNvPr id="184154" name="Oval 470"/>
              <p:cNvSpPr>
                <a:spLocks noChangeArrowheads="1"/>
              </p:cNvSpPr>
              <p:nvPr/>
            </p:nvSpPr>
            <p:spPr bwMode="auto">
              <a:xfrm>
                <a:off x="1912" y="3575"/>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97" name="Group 471"/>
            <p:cNvGrpSpPr>
              <a:grpSpLocks/>
            </p:cNvGrpSpPr>
            <p:nvPr/>
          </p:nvGrpSpPr>
          <p:grpSpPr bwMode="auto">
            <a:xfrm>
              <a:off x="1449" y="3272"/>
              <a:ext cx="40" cy="335"/>
              <a:chOff x="1449" y="3272"/>
              <a:chExt cx="40" cy="335"/>
            </a:xfrm>
          </p:grpSpPr>
          <p:sp>
            <p:nvSpPr>
              <p:cNvPr id="184147" name="Oval 472"/>
              <p:cNvSpPr>
                <a:spLocks noChangeArrowheads="1"/>
              </p:cNvSpPr>
              <p:nvPr/>
            </p:nvSpPr>
            <p:spPr bwMode="auto">
              <a:xfrm>
                <a:off x="1449" y="3272"/>
                <a:ext cx="40" cy="32"/>
              </a:xfrm>
              <a:prstGeom prst="ellipse">
                <a:avLst/>
              </a:prstGeom>
              <a:solidFill>
                <a:schemeClr val="bg2"/>
              </a:solidFill>
              <a:ln w="9525">
                <a:solidFill>
                  <a:schemeClr val="bg2"/>
                </a:solidFill>
                <a:round/>
                <a:headEnd/>
                <a:tailEnd/>
              </a:ln>
            </p:spPr>
            <p:txBody>
              <a:bodyPr/>
              <a:lstStyle/>
              <a:p>
                <a:endParaRPr lang="en-US"/>
              </a:p>
            </p:txBody>
          </p:sp>
          <p:sp>
            <p:nvSpPr>
              <p:cNvPr id="184148" name="Oval 473"/>
              <p:cNvSpPr>
                <a:spLocks noChangeArrowheads="1"/>
              </p:cNvSpPr>
              <p:nvPr/>
            </p:nvSpPr>
            <p:spPr bwMode="auto">
              <a:xfrm>
                <a:off x="1449" y="3272"/>
                <a:ext cx="40" cy="32"/>
              </a:xfrm>
              <a:prstGeom prst="ellipse">
                <a:avLst/>
              </a:prstGeom>
              <a:solidFill>
                <a:schemeClr val="bg2"/>
              </a:solidFill>
              <a:ln w="25400">
                <a:solidFill>
                  <a:schemeClr val="bg2"/>
                </a:solidFill>
                <a:round/>
                <a:headEnd/>
                <a:tailEnd/>
              </a:ln>
            </p:spPr>
            <p:txBody>
              <a:bodyPr/>
              <a:lstStyle/>
              <a:p>
                <a:endParaRPr lang="en-US"/>
              </a:p>
            </p:txBody>
          </p:sp>
          <p:sp>
            <p:nvSpPr>
              <p:cNvPr id="184149" name="Oval 474"/>
              <p:cNvSpPr>
                <a:spLocks noChangeArrowheads="1"/>
              </p:cNvSpPr>
              <p:nvPr/>
            </p:nvSpPr>
            <p:spPr bwMode="auto">
              <a:xfrm>
                <a:off x="1449" y="3575"/>
                <a:ext cx="40" cy="32"/>
              </a:xfrm>
              <a:prstGeom prst="ellipse">
                <a:avLst/>
              </a:prstGeom>
              <a:solidFill>
                <a:schemeClr val="bg2"/>
              </a:solidFill>
              <a:ln w="9525">
                <a:solidFill>
                  <a:schemeClr val="bg2"/>
                </a:solidFill>
                <a:round/>
                <a:headEnd/>
                <a:tailEnd/>
              </a:ln>
            </p:spPr>
            <p:txBody>
              <a:bodyPr/>
              <a:lstStyle/>
              <a:p>
                <a:endParaRPr lang="en-US"/>
              </a:p>
            </p:txBody>
          </p:sp>
          <p:sp>
            <p:nvSpPr>
              <p:cNvPr id="184150" name="Oval 475"/>
              <p:cNvSpPr>
                <a:spLocks noChangeArrowheads="1"/>
              </p:cNvSpPr>
              <p:nvPr/>
            </p:nvSpPr>
            <p:spPr bwMode="auto">
              <a:xfrm>
                <a:off x="1449" y="3575"/>
                <a:ext cx="40"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98" name="Group 476"/>
            <p:cNvGrpSpPr>
              <a:grpSpLocks/>
            </p:cNvGrpSpPr>
            <p:nvPr/>
          </p:nvGrpSpPr>
          <p:grpSpPr bwMode="auto">
            <a:xfrm>
              <a:off x="2367" y="3272"/>
              <a:ext cx="32" cy="335"/>
              <a:chOff x="2367" y="3272"/>
              <a:chExt cx="32" cy="335"/>
            </a:xfrm>
          </p:grpSpPr>
          <p:sp>
            <p:nvSpPr>
              <p:cNvPr id="184143" name="Oval 477"/>
              <p:cNvSpPr>
                <a:spLocks noChangeArrowheads="1"/>
              </p:cNvSpPr>
              <p:nvPr/>
            </p:nvSpPr>
            <p:spPr bwMode="auto">
              <a:xfrm>
                <a:off x="2367" y="3272"/>
                <a:ext cx="32" cy="32"/>
              </a:xfrm>
              <a:prstGeom prst="ellipse">
                <a:avLst/>
              </a:prstGeom>
              <a:solidFill>
                <a:schemeClr val="bg2"/>
              </a:solidFill>
              <a:ln w="9525">
                <a:solidFill>
                  <a:schemeClr val="bg2"/>
                </a:solidFill>
                <a:round/>
                <a:headEnd/>
                <a:tailEnd/>
              </a:ln>
            </p:spPr>
            <p:txBody>
              <a:bodyPr/>
              <a:lstStyle/>
              <a:p>
                <a:endParaRPr lang="en-US"/>
              </a:p>
            </p:txBody>
          </p:sp>
          <p:sp>
            <p:nvSpPr>
              <p:cNvPr id="184144" name="Oval 478"/>
              <p:cNvSpPr>
                <a:spLocks noChangeArrowheads="1"/>
              </p:cNvSpPr>
              <p:nvPr/>
            </p:nvSpPr>
            <p:spPr bwMode="auto">
              <a:xfrm>
                <a:off x="2367"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84145" name="Oval 479"/>
              <p:cNvSpPr>
                <a:spLocks noChangeArrowheads="1"/>
              </p:cNvSpPr>
              <p:nvPr/>
            </p:nvSpPr>
            <p:spPr bwMode="auto">
              <a:xfrm>
                <a:off x="2367" y="3575"/>
                <a:ext cx="32" cy="32"/>
              </a:xfrm>
              <a:prstGeom prst="ellipse">
                <a:avLst/>
              </a:prstGeom>
              <a:solidFill>
                <a:schemeClr val="bg2"/>
              </a:solidFill>
              <a:ln w="9525">
                <a:solidFill>
                  <a:schemeClr val="bg2"/>
                </a:solidFill>
                <a:round/>
                <a:headEnd/>
                <a:tailEnd/>
              </a:ln>
            </p:spPr>
            <p:txBody>
              <a:bodyPr/>
              <a:lstStyle/>
              <a:p>
                <a:endParaRPr lang="en-US"/>
              </a:p>
            </p:txBody>
          </p:sp>
          <p:sp>
            <p:nvSpPr>
              <p:cNvPr id="184146" name="Oval 480"/>
              <p:cNvSpPr>
                <a:spLocks noChangeArrowheads="1"/>
              </p:cNvSpPr>
              <p:nvPr/>
            </p:nvSpPr>
            <p:spPr bwMode="auto">
              <a:xfrm>
                <a:off x="2367" y="3575"/>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99" name="Group 481"/>
            <p:cNvGrpSpPr>
              <a:grpSpLocks/>
            </p:cNvGrpSpPr>
            <p:nvPr/>
          </p:nvGrpSpPr>
          <p:grpSpPr bwMode="auto">
            <a:xfrm>
              <a:off x="2822" y="3272"/>
              <a:ext cx="40" cy="335"/>
              <a:chOff x="2822" y="3272"/>
              <a:chExt cx="40" cy="335"/>
            </a:xfrm>
          </p:grpSpPr>
          <p:sp>
            <p:nvSpPr>
              <p:cNvPr id="184139" name="Oval 482"/>
              <p:cNvSpPr>
                <a:spLocks noChangeArrowheads="1"/>
              </p:cNvSpPr>
              <p:nvPr/>
            </p:nvSpPr>
            <p:spPr bwMode="auto">
              <a:xfrm>
                <a:off x="2822" y="3272"/>
                <a:ext cx="40" cy="32"/>
              </a:xfrm>
              <a:prstGeom prst="ellipse">
                <a:avLst/>
              </a:prstGeom>
              <a:solidFill>
                <a:schemeClr val="bg2"/>
              </a:solidFill>
              <a:ln w="9525">
                <a:solidFill>
                  <a:schemeClr val="bg2"/>
                </a:solidFill>
                <a:round/>
                <a:headEnd/>
                <a:tailEnd/>
              </a:ln>
            </p:spPr>
            <p:txBody>
              <a:bodyPr/>
              <a:lstStyle/>
              <a:p>
                <a:endParaRPr lang="en-US"/>
              </a:p>
            </p:txBody>
          </p:sp>
          <p:sp>
            <p:nvSpPr>
              <p:cNvPr id="184140" name="Oval 483"/>
              <p:cNvSpPr>
                <a:spLocks noChangeArrowheads="1"/>
              </p:cNvSpPr>
              <p:nvPr/>
            </p:nvSpPr>
            <p:spPr bwMode="auto">
              <a:xfrm>
                <a:off x="2822" y="3272"/>
                <a:ext cx="40" cy="32"/>
              </a:xfrm>
              <a:prstGeom prst="ellipse">
                <a:avLst/>
              </a:prstGeom>
              <a:solidFill>
                <a:schemeClr val="bg2"/>
              </a:solidFill>
              <a:ln w="25400">
                <a:solidFill>
                  <a:schemeClr val="bg2"/>
                </a:solidFill>
                <a:round/>
                <a:headEnd/>
                <a:tailEnd/>
              </a:ln>
            </p:spPr>
            <p:txBody>
              <a:bodyPr/>
              <a:lstStyle/>
              <a:p>
                <a:endParaRPr lang="en-US"/>
              </a:p>
            </p:txBody>
          </p:sp>
          <p:sp>
            <p:nvSpPr>
              <p:cNvPr id="184141" name="Oval 484"/>
              <p:cNvSpPr>
                <a:spLocks noChangeArrowheads="1"/>
              </p:cNvSpPr>
              <p:nvPr/>
            </p:nvSpPr>
            <p:spPr bwMode="auto">
              <a:xfrm>
                <a:off x="2822" y="3575"/>
                <a:ext cx="40" cy="32"/>
              </a:xfrm>
              <a:prstGeom prst="ellipse">
                <a:avLst/>
              </a:prstGeom>
              <a:solidFill>
                <a:schemeClr val="bg2"/>
              </a:solidFill>
              <a:ln w="9525">
                <a:solidFill>
                  <a:schemeClr val="bg2"/>
                </a:solidFill>
                <a:round/>
                <a:headEnd/>
                <a:tailEnd/>
              </a:ln>
            </p:spPr>
            <p:txBody>
              <a:bodyPr/>
              <a:lstStyle/>
              <a:p>
                <a:endParaRPr lang="en-US"/>
              </a:p>
            </p:txBody>
          </p:sp>
          <p:sp>
            <p:nvSpPr>
              <p:cNvPr id="184142" name="Oval 485"/>
              <p:cNvSpPr>
                <a:spLocks noChangeArrowheads="1"/>
              </p:cNvSpPr>
              <p:nvPr/>
            </p:nvSpPr>
            <p:spPr bwMode="auto">
              <a:xfrm>
                <a:off x="2822" y="3575"/>
                <a:ext cx="40" cy="32"/>
              </a:xfrm>
              <a:prstGeom prst="ellipse">
                <a:avLst/>
              </a:prstGeom>
              <a:solidFill>
                <a:schemeClr val="bg2"/>
              </a:solidFill>
              <a:ln w="25400">
                <a:solidFill>
                  <a:schemeClr val="bg2"/>
                </a:solidFill>
                <a:round/>
                <a:headEnd/>
                <a:tailEnd/>
              </a:ln>
            </p:spPr>
            <p:txBody>
              <a:bodyPr/>
              <a:lstStyle/>
              <a:p>
                <a:endParaRPr lang="en-US"/>
              </a:p>
            </p:txBody>
          </p:sp>
        </p:grpSp>
        <p:grpSp>
          <p:nvGrpSpPr>
            <p:cNvPr id="183400" name="Group 486"/>
            <p:cNvGrpSpPr>
              <a:grpSpLocks/>
            </p:cNvGrpSpPr>
            <p:nvPr/>
          </p:nvGrpSpPr>
          <p:grpSpPr bwMode="auto">
            <a:xfrm>
              <a:off x="2415" y="2650"/>
              <a:ext cx="415" cy="56"/>
              <a:chOff x="2415" y="2650"/>
              <a:chExt cx="415" cy="56"/>
            </a:xfrm>
          </p:grpSpPr>
          <p:sp>
            <p:nvSpPr>
              <p:cNvPr id="184131" name="Freeform 487"/>
              <p:cNvSpPr>
                <a:spLocks/>
              </p:cNvSpPr>
              <p:nvPr/>
            </p:nvSpPr>
            <p:spPr bwMode="auto">
              <a:xfrm>
                <a:off x="2718"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132" name="Group 488"/>
              <p:cNvGrpSpPr>
                <a:grpSpLocks/>
              </p:cNvGrpSpPr>
              <p:nvPr/>
            </p:nvGrpSpPr>
            <p:grpSpPr bwMode="auto">
              <a:xfrm>
                <a:off x="2415" y="2674"/>
                <a:ext cx="295" cy="1"/>
                <a:chOff x="2415" y="2674"/>
                <a:chExt cx="295" cy="1"/>
              </a:xfrm>
            </p:grpSpPr>
            <p:sp>
              <p:nvSpPr>
                <p:cNvPr id="184133" name="Line 489"/>
                <p:cNvSpPr>
                  <a:spLocks noChangeShapeType="1"/>
                </p:cNvSpPr>
                <p:nvPr/>
              </p:nvSpPr>
              <p:spPr bwMode="auto">
                <a:xfrm>
                  <a:off x="241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34" name="Line 490"/>
                <p:cNvSpPr>
                  <a:spLocks noChangeShapeType="1"/>
                </p:cNvSpPr>
                <p:nvPr/>
              </p:nvSpPr>
              <p:spPr bwMode="auto">
                <a:xfrm>
                  <a:off x="247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35" name="Line 491"/>
                <p:cNvSpPr>
                  <a:spLocks noChangeShapeType="1"/>
                </p:cNvSpPr>
                <p:nvPr/>
              </p:nvSpPr>
              <p:spPr bwMode="auto">
                <a:xfrm>
                  <a:off x="2526"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36" name="Line 492"/>
                <p:cNvSpPr>
                  <a:spLocks noChangeShapeType="1"/>
                </p:cNvSpPr>
                <p:nvPr/>
              </p:nvSpPr>
              <p:spPr bwMode="auto">
                <a:xfrm>
                  <a:off x="2582"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37" name="Line 493"/>
                <p:cNvSpPr>
                  <a:spLocks noChangeShapeType="1"/>
                </p:cNvSpPr>
                <p:nvPr/>
              </p:nvSpPr>
              <p:spPr bwMode="auto">
                <a:xfrm>
                  <a:off x="263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38" name="Line 494"/>
                <p:cNvSpPr>
                  <a:spLocks noChangeShapeType="1"/>
                </p:cNvSpPr>
                <p:nvPr/>
              </p:nvSpPr>
              <p:spPr bwMode="auto">
                <a:xfrm>
                  <a:off x="2694"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01" name="Group 495"/>
            <p:cNvGrpSpPr>
              <a:grpSpLocks/>
            </p:cNvGrpSpPr>
            <p:nvPr/>
          </p:nvGrpSpPr>
          <p:grpSpPr bwMode="auto">
            <a:xfrm>
              <a:off x="2415" y="1733"/>
              <a:ext cx="415" cy="56"/>
              <a:chOff x="2415" y="1733"/>
              <a:chExt cx="415" cy="56"/>
            </a:xfrm>
          </p:grpSpPr>
          <p:sp>
            <p:nvSpPr>
              <p:cNvPr id="184123" name="Freeform 496"/>
              <p:cNvSpPr>
                <a:spLocks/>
              </p:cNvSpPr>
              <p:nvPr/>
            </p:nvSpPr>
            <p:spPr bwMode="auto">
              <a:xfrm>
                <a:off x="2718"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124" name="Group 497"/>
              <p:cNvGrpSpPr>
                <a:grpSpLocks/>
              </p:cNvGrpSpPr>
              <p:nvPr/>
            </p:nvGrpSpPr>
            <p:grpSpPr bwMode="auto">
              <a:xfrm>
                <a:off x="2415" y="1757"/>
                <a:ext cx="295" cy="1"/>
                <a:chOff x="2415" y="1757"/>
                <a:chExt cx="295" cy="1"/>
              </a:xfrm>
            </p:grpSpPr>
            <p:sp>
              <p:nvSpPr>
                <p:cNvPr id="184125" name="Line 498"/>
                <p:cNvSpPr>
                  <a:spLocks noChangeShapeType="1"/>
                </p:cNvSpPr>
                <p:nvPr/>
              </p:nvSpPr>
              <p:spPr bwMode="auto">
                <a:xfrm>
                  <a:off x="241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26" name="Line 499"/>
                <p:cNvSpPr>
                  <a:spLocks noChangeShapeType="1"/>
                </p:cNvSpPr>
                <p:nvPr/>
              </p:nvSpPr>
              <p:spPr bwMode="auto">
                <a:xfrm>
                  <a:off x="2471"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27" name="Line 500"/>
                <p:cNvSpPr>
                  <a:spLocks noChangeShapeType="1"/>
                </p:cNvSpPr>
                <p:nvPr/>
              </p:nvSpPr>
              <p:spPr bwMode="auto">
                <a:xfrm>
                  <a:off x="2526"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28" name="Line 501"/>
                <p:cNvSpPr>
                  <a:spLocks noChangeShapeType="1"/>
                </p:cNvSpPr>
                <p:nvPr/>
              </p:nvSpPr>
              <p:spPr bwMode="auto">
                <a:xfrm>
                  <a:off x="2582"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29" name="Line 502"/>
                <p:cNvSpPr>
                  <a:spLocks noChangeShapeType="1"/>
                </p:cNvSpPr>
                <p:nvPr/>
              </p:nvSpPr>
              <p:spPr bwMode="auto">
                <a:xfrm>
                  <a:off x="2638"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30" name="Line 503"/>
                <p:cNvSpPr>
                  <a:spLocks noChangeShapeType="1"/>
                </p:cNvSpPr>
                <p:nvPr/>
              </p:nvSpPr>
              <p:spPr bwMode="auto">
                <a:xfrm>
                  <a:off x="2694"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02" name="Group 504"/>
            <p:cNvGrpSpPr>
              <a:grpSpLocks/>
            </p:cNvGrpSpPr>
            <p:nvPr/>
          </p:nvGrpSpPr>
          <p:grpSpPr bwMode="auto">
            <a:xfrm>
              <a:off x="1489" y="3264"/>
              <a:ext cx="423" cy="56"/>
              <a:chOff x="1489" y="3264"/>
              <a:chExt cx="423" cy="56"/>
            </a:xfrm>
          </p:grpSpPr>
          <p:sp>
            <p:nvSpPr>
              <p:cNvPr id="184115" name="Freeform 505"/>
              <p:cNvSpPr>
                <a:spLocks/>
              </p:cNvSpPr>
              <p:nvPr/>
            </p:nvSpPr>
            <p:spPr bwMode="auto">
              <a:xfrm>
                <a:off x="1792" y="3264"/>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84116" name="Group 506"/>
              <p:cNvGrpSpPr>
                <a:grpSpLocks/>
              </p:cNvGrpSpPr>
              <p:nvPr/>
            </p:nvGrpSpPr>
            <p:grpSpPr bwMode="auto">
              <a:xfrm>
                <a:off x="1489" y="3288"/>
                <a:ext cx="295" cy="1"/>
                <a:chOff x="1489" y="3288"/>
                <a:chExt cx="295" cy="1"/>
              </a:xfrm>
            </p:grpSpPr>
            <p:sp>
              <p:nvSpPr>
                <p:cNvPr id="184117" name="Line 507"/>
                <p:cNvSpPr>
                  <a:spLocks noChangeShapeType="1"/>
                </p:cNvSpPr>
                <p:nvPr/>
              </p:nvSpPr>
              <p:spPr bwMode="auto">
                <a:xfrm>
                  <a:off x="1489"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18" name="Line 508"/>
                <p:cNvSpPr>
                  <a:spLocks noChangeShapeType="1"/>
                </p:cNvSpPr>
                <p:nvPr/>
              </p:nvSpPr>
              <p:spPr bwMode="auto">
                <a:xfrm>
                  <a:off x="1544"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19" name="Line 509"/>
                <p:cNvSpPr>
                  <a:spLocks noChangeShapeType="1"/>
                </p:cNvSpPr>
                <p:nvPr/>
              </p:nvSpPr>
              <p:spPr bwMode="auto">
                <a:xfrm>
                  <a:off x="1600"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20" name="Line 510"/>
                <p:cNvSpPr>
                  <a:spLocks noChangeShapeType="1"/>
                </p:cNvSpPr>
                <p:nvPr/>
              </p:nvSpPr>
              <p:spPr bwMode="auto">
                <a:xfrm>
                  <a:off x="1656"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21" name="Line 511"/>
                <p:cNvSpPr>
                  <a:spLocks noChangeShapeType="1"/>
                </p:cNvSpPr>
                <p:nvPr/>
              </p:nvSpPr>
              <p:spPr bwMode="auto">
                <a:xfrm>
                  <a:off x="1712"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22" name="Line 512"/>
                <p:cNvSpPr>
                  <a:spLocks noChangeShapeType="1"/>
                </p:cNvSpPr>
                <p:nvPr/>
              </p:nvSpPr>
              <p:spPr bwMode="auto">
                <a:xfrm>
                  <a:off x="1768"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03" name="Group 513"/>
            <p:cNvGrpSpPr>
              <a:grpSpLocks/>
            </p:cNvGrpSpPr>
            <p:nvPr/>
          </p:nvGrpSpPr>
          <p:grpSpPr bwMode="auto">
            <a:xfrm>
              <a:off x="1944" y="3256"/>
              <a:ext cx="423" cy="56"/>
              <a:chOff x="1944" y="3256"/>
              <a:chExt cx="423" cy="56"/>
            </a:xfrm>
          </p:grpSpPr>
          <p:sp>
            <p:nvSpPr>
              <p:cNvPr id="184107" name="Freeform 514"/>
              <p:cNvSpPr>
                <a:spLocks/>
              </p:cNvSpPr>
              <p:nvPr/>
            </p:nvSpPr>
            <p:spPr bwMode="auto">
              <a:xfrm>
                <a:off x="2255"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108" name="Group 515"/>
              <p:cNvGrpSpPr>
                <a:grpSpLocks/>
              </p:cNvGrpSpPr>
              <p:nvPr/>
            </p:nvGrpSpPr>
            <p:grpSpPr bwMode="auto">
              <a:xfrm>
                <a:off x="1944" y="3288"/>
                <a:ext cx="303" cy="1"/>
                <a:chOff x="1944" y="3288"/>
                <a:chExt cx="303" cy="1"/>
              </a:xfrm>
            </p:grpSpPr>
            <p:sp>
              <p:nvSpPr>
                <p:cNvPr id="184109" name="Line 516"/>
                <p:cNvSpPr>
                  <a:spLocks noChangeShapeType="1"/>
                </p:cNvSpPr>
                <p:nvPr/>
              </p:nvSpPr>
              <p:spPr bwMode="auto">
                <a:xfrm>
                  <a:off x="1944"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10" name="Line 517"/>
                <p:cNvSpPr>
                  <a:spLocks noChangeShapeType="1"/>
                </p:cNvSpPr>
                <p:nvPr/>
              </p:nvSpPr>
              <p:spPr bwMode="auto">
                <a:xfrm>
                  <a:off x="2000" y="328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11" name="Line 518"/>
                <p:cNvSpPr>
                  <a:spLocks noChangeShapeType="1"/>
                </p:cNvSpPr>
                <p:nvPr/>
              </p:nvSpPr>
              <p:spPr bwMode="auto">
                <a:xfrm>
                  <a:off x="2055"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12" name="Line 519"/>
                <p:cNvSpPr>
                  <a:spLocks noChangeShapeType="1"/>
                </p:cNvSpPr>
                <p:nvPr/>
              </p:nvSpPr>
              <p:spPr bwMode="auto">
                <a:xfrm>
                  <a:off x="2111"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13" name="Line 520"/>
                <p:cNvSpPr>
                  <a:spLocks noChangeShapeType="1"/>
                </p:cNvSpPr>
                <p:nvPr/>
              </p:nvSpPr>
              <p:spPr bwMode="auto">
                <a:xfrm>
                  <a:off x="2167"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14" name="Line 521"/>
                <p:cNvSpPr>
                  <a:spLocks noChangeShapeType="1"/>
                </p:cNvSpPr>
                <p:nvPr/>
              </p:nvSpPr>
              <p:spPr bwMode="auto">
                <a:xfrm>
                  <a:off x="2223"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04" name="Group 522"/>
            <p:cNvGrpSpPr>
              <a:grpSpLocks/>
            </p:cNvGrpSpPr>
            <p:nvPr/>
          </p:nvGrpSpPr>
          <p:grpSpPr bwMode="auto">
            <a:xfrm>
              <a:off x="2415" y="3256"/>
              <a:ext cx="415" cy="56"/>
              <a:chOff x="2415" y="3256"/>
              <a:chExt cx="415" cy="56"/>
            </a:xfrm>
          </p:grpSpPr>
          <p:sp>
            <p:nvSpPr>
              <p:cNvPr id="184099" name="Freeform 523"/>
              <p:cNvSpPr>
                <a:spLocks/>
              </p:cNvSpPr>
              <p:nvPr/>
            </p:nvSpPr>
            <p:spPr bwMode="auto">
              <a:xfrm>
                <a:off x="2718"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100" name="Group 524"/>
              <p:cNvGrpSpPr>
                <a:grpSpLocks/>
              </p:cNvGrpSpPr>
              <p:nvPr/>
            </p:nvGrpSpPr>
            <p:grpSpPr bwMode="auto">
              <a:xfrm>
                <a:off x="2415" y="3288"/>
                <a:ext cx="295" cy="1"/>
                <a:chOff x="2415" y="3288"/>
                <a:chExt cx="295" cy="1"/>
              </a:xfrm>
            </p:grpSpPr>
            <p:sp>
              <p:nvSpPr>
                <p:cNvPr id="184101" name="Line 525"/>
                <p:cNvSpPr>
                  <a:spLocks noChangeShapeType="1"/>
                </p:cNvSpPr>
                <p:nvPr/>
              </p:nvSpPr>
              <p:spPr bwMode="auto">
                <a:xfrm>
                  <a:off x="2415"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02" name="Line 526"/>
                <p:cNvSpPr>
                  <a:spLocks noChangeShapeType="1"/>
                </p:cNvSpPr>
                <p:nvPr/>
              </p:nvSpPr>
              <p:spPr bwMode="auto">
                <a:xfrm>
                  <a:off x="2471"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03" name="Line 527"/>
                <p:cNvSpPr>
                  <a:spLocks noChangeShapeType="1"/>
                </p:cNvSpPr>
                <p:nvPr/>
              </p:nvSpPr>
              <p:spPr bwMode="auto">
                <a:xfrm>
                  <a:off x="2526"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04" name="Line 528"/>
                <p:cNvSpPr>
                  <a:spLocks noChangeShapeType="1"/>
                </p:cNvSpPr>
                <p:nvPr/>
              </p:nvSpPr>
              <p:spPr bwMode="auto">
                <a:xfrm>
                  <a:off x="2582"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05" name="Line 529"/>
                <p:cNvSpPr>
                  <a:spLocks noChangeShapeType="1"/>
                </p:cNvSpPr>
                <p:nvPr/>
              </p:nvSpPr>
              <p:spPr bwMode="auto">
                <a:xfrm>
                  <a:off x="2638"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06" name="Line 530"/>
                <p:cNvSpPr>
                  <a:spLocks noChangeShapeType="1"/>
                </p:cNvSpPr>
                <p:nvPr/>
              </p:nvSpPr>
              <p:spPr bwMode="auto">
                <a:xfrm>
                  <a:off x="2694"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05" name="Group 531"/>
            <p:cNvGrpSpPr>
              <a:grpSpLocks/>
            </p:cNvGrpSpPr>
            <p:nvPr/>
          </p:nvGrpSpPr>
          <p:grpSpPr bwMode="auto">
            <a:xfrm>
              <a:off x="1489" y="3567"/>
              <a:ext cx="423" cy="56"/>
              <a:chOff x="1489" y="3567"/>
              <a:chExt cx="423" cy="56"/>
            </a:xfrm>
          </p:grpSpPr>
          <p:sp>
            <p:nvSpPr>
              <p:cNvPr id="184091" name="Freeform 532"/>
              <p:cNvSpPr>
                <a:spLocks/>
              </p:cNvSpPr>
              <p:nvPr/>
            </p:nvSpPr>
            <p:spPr bwMode="auto">
              <a:xfrm>
                <a:off x="1800"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092" name="Group 533"/>
              <p:cNvGrpSpPr>
                <a:grpSpLocks/>
              </p:cNvGrpSpPr>
              <p:nvPr/>
            </p:nvGrpSpPr>
            <p:grpSpPr bwMode="auto">
              <a:xfrm>
                <a:off x="1489" y="3591"/>
                <a:ext cx="303" cy="1"/>
                <a:chOff x="1489" y="3591"/>
                <a:chExt cx="303" cy="1"/>
              </a:xfrm>
            </p:grpSpPr>
            <p:sp>
              <p:nvSpPr>
                <p:cNvPr id="184093" name="Line 534"/>
                <p:cNvSpPr>
                  <a:spLocks noChangeShapeType="1"/>
                </p:cNvSpPr>
                <p:nvPr/>
              </p:nvSpPr>
              <p:spPr bwMode="auto">
                <a:xfrm>
                  <a:off x="1489"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94" name="Line 535"/>
                <p:cNvSpPr>
                  <a:spLocks noChangeShapeType="1"/>
                </p:cNvSpPr>
                <p:nvPr/>
              </p:nvSpPr>
              <p:spPr bwMode="auto">
                <a:xfrm>
                  <a:off x="1544"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95" name="Line 536"/>
                <p:cNvSpPr>
                  <a:spLocks noChangeShapeType="1"/>
                </p:cNvSpPr>
                <p:nvPr/>
              </p:nvSpPr>
              <p:spPr bwMode="auto">
                <a:xfrm>
                  <a:off x="1600"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96" name="Line 537"/>
                <p:cNvSpPr>
                  <a:spLocks noChangeShapeType="1"/>
                </p:cNvSpPr>
                <p:nvPr/>
              </p:nvSpPr>
              <p:spPr bwMode="auto">
                <a:xfrm>
                  <a:off x="1656"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97" name="Line 538"/>
                <p:cNvSpPr>
                  <a:spLocks noChangeShapeType="1"/>
                </p:cNvSpPr>
                <p:nvPr/>
              </p:nvSpPr>
              <p:spPr bwMode="auto">
                <a:xfrm>
                  <a:off x="1712"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98" name="Line 539"/>
                <p:cNvSpPr>
                  <a:spLocks noChangeShapeType="1"/>
                </p:cNvSpPr>
                <p:nvPr/>
              </p:nvSpPr>
              <p:spPr bwMode="auto">
                <a:xfrm>
                  <a:off x="1768"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06" name="Group 540"/>
            <p:cNvGrpSpPr>
              <a:grpSpLocks/>
            </p:cNvGrpSpPr>
            <p:nvPr/>
          </p:nvGrpSpPr>
          <p:grpSpPr bwMode="auto">
            <a:xfrm>
              <a:off x="1952" y="3567"/>
              <a:ext cx="415" cy="56"/>
              <a:chOff x="1952" y="3567"/>
              <a:chExt cx="415" cy="56"/>
            </a:xfrm>
          </p:grpSpPr>
          <p:sp>
            <p:nvSpPr>
              <p:cNvPr id="184083" name="Freeform 541"/>
              <p:cNvSpPr>
                <a:spLocks/>
              </p:cNvSpPr>
              <p:nvPr/>
            </p:nvSpPr>
            <p:spPr bwMode="auto">
              <a:xfrm>
                <a:off x="2255"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084" name="Group 542"/>
              <p:cNvGrpSpPr>
                <a:grpSpLocks/>
              </p:cNvGrpSpPr>
              <p:nvPr/>
            </p:nvGrpSpPr>
            <p:grpSpPr bwMode="auto">
              <a:xfrm>
                <a:off x="1952" y="3591"/>
                <a:ext cx="295" cy="1"/>
                <a:chOff x="1952" y="3591"/>
                <a:chExt cx="295" cy="1"/>
              </a:xfrm>
            </p:grpSpPr>
            <p:sp>
              <p:nvSpPr>
                <p:cNvPr id="184085" name="Line 543"/>
                <p:cNvSpPr>
                  <a:spLocks noChangeShapeType="1"/>
                </p:cNvSpPr>
                <p:nvPr/>
              </p:nvSpPr>
              <p:spPr bwMode="auto">
                <a:xfrm>
                  <a:off x="1952"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86" name="Line 544"/>
                <p:cNvSpPr>
                  <a:spLocks noChangeShapeType="1"/>
                </p:cNvSpPr>
                <p:nvPr/>
              </p:nvSpPr>
              <p:spPr bwMode="auto">
                <a:xfrm>
                  <a:off x="2008" y="359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87" name="Line 545"/>
                <p:cNvSpPr>
                  <a:spLocks noChangeShapeType="1"/>
                </p:cNvSpPr>
                <p:nvPr/>
              </p:nvSpPr>
              <p:spPr bwMode="auto">
                <a:xfrm>
                  <a:off x="2063"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88" name="Line 546"/>
                <p:cNvSpPr>
                  <a:spLocks noChangeShapeType="1"/>
                </p:cNvSpPr>
                <p:nvPr/>
              </p:nvSpPr>
              <p:spPr bwMode="auto">
                <a:xfrm>
                  <a:off x="2119"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89" name="Line 547"/>
                <p:cNvSpPr>
                  <a:spLocks noChangeShapeType="1"/>
                </p:cNvSpPr>
                <p:nvPr/>
              </p:nvSpPr>
              <p:spPr bwMode="auto">
                <a:xfrm>
                  <a:off x="2175"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90" name="Line 548"/>
                <p:cNvSpPr>
                  <a:spLocks noChangeShapeType="1"/>
                </p:cNvSpPr>
                <p:nvPr/>
              </p:nvSpPr>
              <p:spPr bwMode="auto">
                <a:xfrm>
                  <a:off x="2231" y="359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07" name="Group 549"/>
            <p:cNvGrpSpPr>
              <a:grpSpLocks/>
            </p:cNvGrpSpPr>
            <p:nvPr/>
          </p:nvGrpSpPr>
          <p:grpSpPr bwMode="auto">
            <a:xfrm>
              <a:off x="2407" y="3567"/>
              <a:ext cx="415" cy="56"/>
              <a:chOff x="2407" y="3567"/>
              <a:chExt cx="415" cy="56"/>
            </a:xfrm>
          </p:grpSpPr>
          <p:sp>
            <p:nvSpPr>
              <p:cNvPr id="184075" name="Freeform 550"/>
              <p:cNvSpPr>
                <a:spLocks/>
              </p:cNvSpPr>
              <p:nvPr/>
            </p:nvSpPr>
            <p:spPr bwMode="auto">
              <a:xfrm>
                <a:off x="2710"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076" name="Group 551"/>
              <p:cNvGrpSpPr>
                <a:grpSpLocks/>
              </p:cNvGrpSpPr>
              <p:nvPr/>
            </p:nvGrpSpPr>
            <p:grpSpPr bwMode="auto">
              <a:xfrm>
                <a:off x="2407" y="3591"/>
                <a:ext cx="295" cy="1"/>
                <a:chOff x="2407" y="3591"/>
                <a:chExt cx="295" cy="1"/>
              </a:xfrm>
            </p:grpSpPr>
            <p:sp>
              <p:nvSpPr>
                <p:cNvPr id="184077" name="Line 552"/>
                <p:cNvSpPr>
                  <a:spLocks noChangeShapeType="1"/>
                </p:cNvSpPr>
                <p:nvPr/>
              </p:nvSpPr>
              <p:spPr bwMode="auto">
                <a:xfrm>
                  <a:off x="2407"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78" name="Line 553"/>
                <p:cNvSpPr>
                  <a:spLocks noChangeShapeType="1"/>
                </p:cNvSpPr>
                <p:nvPr/>
              </p:nvSpPr>
              <p:spPr bwMode="auto">
                <a:xfrm>
                  <a:off x="2463"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79" name="Line 554"/>
                <p:cNvSpPr>
                  <a:spLocks noChangeShapeType="1"/>
                </p:cNvSpPr>
                <p:nvPr/>
              </p:nvSpPr>
              <p:spPr bwMode="auto">
                <a:xfrm>
                  <a:off x="2518"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80" name="Line 555"/>
                <p:cNvSpPr>
                  <a:spLocks noChangeShapeType="1"/>
                </p:cNvSpPr>
                <p:nvPr/>
              </p:nvSpPr>
              <p:spPr bwMode="auto">
                <a:xfrm>
                  <a:off x="2574"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81" name="Line 556"/>
                <p:cNvSpPr>
                  <a:spLocks noChangeShapeType="1"/>
                </p:cNvSpPr>
                <p:nvPr/>
              </p:nvSpPr>
              <p:spPr bwMode="auto">
                <a:xfrm>
                  <a:off x="2630"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82" name="Line 557"/>
                <p:cNvSpPr>
                  <a:spLocks noChangeShapeType="1"/>
                </p:cNvSpPr>
                <p:nvPr/>
              </p:nvSpPr>
              <p:spPr bwMode="auto">
                <a:xfrm>
                  <a:off x="2686" y="359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08" name="Group 558"/>
            <p:cNvGrpSpPr>
              <a:grpSpLocks/>
            </p:cNvGrpSpPr>
            <p:nvPr/>
          </p:nvGrpSpPr>
          <p:grpSpPr bwMode="auto">
            <a:xfrm>
              <a:off x="1952" y="2376"/>
              <a:ext cx="886" cy="290"/>
              <a:chOff x="1952" y="2376"/>
              <a:chExt cx="886" cy="290"/>
            </a:xfrm>
          </p:grpSpPr>
          <p:sp>
            <p:nvSpPr>
              <p:cNvPr id="184073" name="Freeform 559"/>
              <p:cNvSpPr>
                <a:spLocks/>
              </p:cNvSpPr>
              <p:nvPr/>
            </p:nvSpPr>
            <p:spPr bwMode="auto">
              <a:xfrm>
                <a:off x="2702" y="2586"/>
                <a:ext cx="136" cy="80"/>
              </a:xfrm>
              <a:custGeom>
                <a:avLst/>
                <a:gdLst>
                  <a:gd name="T0" fmla="*/ 136 w 136"/>
                  <a:gd name="T1" fmla="*/ 80 h 80"/>
                  <a:gd name="T2" fmla="*/ 0 w 136"/>
                  <a:gd name="T3" fmla="*/ 64 h 80"/>
                  <a:gd name="T4" fmla="*/ 8 w 136"/>
                  <a:gd name="T5" fmla="*/ 32 h 80"/>
                  <a:gd name="T6" fmla="*/ 16 w 136"/>
                  <a:gd name="T7" fmla="*/ 0 h 80"/>
                  <a:gd name="T8" fmla="*/ 136 w 136"/>
                  <a:gd name="T9" fmla="*/ 80 h 80"/>
                  <a:gd name="T10" fmla="*/ 0 60000 65536"/>
                  <a:gd name="T11" fmla="*/ 0 60000 65536"/>
                  <a:gd name="T12" fmla="*/ 0 60000 65536"/>
                  <a:gd name="T13" fmla="*/ 0 60000 65536"/>
                  <a:gd name="T14" fmla="*/ 0 60000 65536"/>
                  <a:gd name="T15" fmla="*/ 0 w 136"/>
                  <a:gd name="T16" fmla="*/ 0 h 80"/>
                  <a:gd name="T17" fmla="*/ 136 w 136"/>
                  <a:gd name="T18" fmla="*/ 80 h 80"/>
                </a:gdLst>
                <a:ahLst/>
                <a:cxnLst>
                  <a:cxn ang="T10">
                    <a:pos x="T0" y="T1"/>
                  </a:cxn>
                  <a:cxn ang="T11">
                    <a:pos x="T2" y="T3"/>
                  </a:cxn>
                  <a:cxn ang="T12">
                    <a:pos x="T4" y="T5"/>
                  </a:cxn>
                  <a:cxn ang="T13">
                    <a:pos x="T6" y="T7"/>
                  </a:cxn>
                  <a:cxn ang="T14">
                    <a:pos x="T8" y="T9"/>
                  </a:cxn>
                </a:cxnLst>
                <a:rect l="T15" t="T16" r="T17" b="T18"/>
                <a:pathLst>
                  <a:path w="136" h="80">
                    <a:moveTo>
                      <a:pt x="136" y="80"/>
                    </a:moveTo>
                    <a:lnTo>
                      <a:pt x="0" y="64"/>
                    </a:lnTo>
                    <a:lnTo>
                      <a:pt x="8" y="32"/>
                    </a:lnTo>
                    <a:lnTo>
                      <a:pt x="16" y="0"/>
                    </a:lnTo>
                    <a:lnTo>
                      <a:pt x="136" y="80"/>
                    </a:lnTo>
                    <a:close/>
                  </a:path>
                </a:pathLst>
              </a:custGeom>
              <a:solidFill>
                <a:schemeClr val="bg2"/>
              </a:solidFill>
              <a:ln w="9525">
                <a:solidFill>
                  <a:schemeClr val="bg2"/>
                </a:solidFill>
                <a:round/>
                <a:headEnd/>
                <a:tailEnd/>
              </a:ln>
            </p:spPr>
            <p:txBody>
              <a:bodyPr/>
              <a:lstStyle/>
              <a:p>
                <a:endParaRPr lang="en-US"/>
              </a:p>
            </p:txBody>
          </p:sp>
          <p:sp>
            <p:nvSpPr>
              <p:cNvPr id="184074" name="Line 560"/>
              <p:cNvSpPr>
                <a:spLocks noChangeShapeType="1"/>
              </p:cNvSpPr>
              <p:nvPr/>
            </p:nvSpPr>
            <p:spPr bwMode="auto">
              <a:xfrm>
                <a:off x="1952" y="2376"/>
                <a:ext cx="766"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09" name="Group 561"/>
            <p:cNvGrpSpPr>
              <a:grpSpLocks/>
            </p:cNvGrpSpPr>
            <p:nvPr/>
          </p:nvGrpSpPr>
          <p:grpSpPr bwMode="auto">
            <a:xfrm>
              <a:off x="1481" y="2084"/>
              <a:ext cx="1373" cy="1507"/>
              <a:chOff x="1481" y="2084"/>
              <a:chExt cx="1373" cy="1507"/>
            </a:xfrm>
          </p:grpSpPr>
          <p:sp>
            <p:nvSpPr>
              <p:cNvPr id="184071" name="Freeform 562"/>
              <p:cNvSpPr>
                <a:spLocks/>
              </p:cNvSpPr>
              <p:nvPr/>
            </p:nvSpPr>
            <p:spPr bwMode="auto">
              <a:xfrm>
                <a:off x="2742" y="2084"/>
                <a:ext cx="112" cy="119"/>
              </a:xfrm>
              <a:custGeom>
                <a:avLst/>
                <a:gdLst>
                  <a:gd name="T0" fmla="*/ 112 w 112"/>
                  <a:gd name="T1" fmla="*/ 0 h 119"/>
                  <a:gd name="T2" fmla="*/ 48 w 112"/>
                  <a:gd name="T3" fmla="*/ 119 h 119"/>
                  <a:gd name="T4" fmla="*/ 24 w 112"/>
                  <a:gd name="T5" fmla="*/ 96 h 119"/>
                  <a:gd name="T6" fmla="*/ 0 w 112"/>
                  <a:gd name="T7" fmla="*/ 72 h 119"/>
                  <a:gd name="T8" fmla="*/ 112 w 112"/>
                  <a:gd name="T9" fmla="*/ 0 h 119"/>
                  <a:gd name="T10" fmla="*/ 0 60000 65536"/>
                  <a:gd name="T11" fmla="*/ 0 60000 65536"/>
                  <a:gd name="T12" fmla="*/ 0 60000 65536"/>
                  <a:gd name="T13" fmla="*/ 0 60000 65536"/>
                  <a:gd name="T14" fmla="*/ 0 60000 65536"/>
                  <a:gd name="T15" fmla="*/ 0 w 112"/>
                  <a:gd name="T16" fmla="*/ 0 h 119"/>
                  <a:gd name="T17" fmla="*/ 112 w 112"/>
                  <a:gd name="T18" fmla="*/ 119 h 119"/>
                </a:gdLst>
                <a:ahLst/>
                <a:cxnLst>
                  <a:cxn ang="T10">
                    <a:pos x="T0" y="T1"/>
                  </a:cxn>
                  <a:cxn ang="T11">
                    <a:pos x="T2" y="T3"/>
                  </a:cxn>
                  <a:cxn ang="T12">
                    <a:pos x="T4" y="T5"/>
                  </a:cxn>
                  <a:cxn ang="T13">
                    <a:pos x="T6" y="T7"/>
                  </a:cxn>
                  <a:cxn ang="T14">
                    <a:pos x="T8" y="T9"/>
                  </a:cxn>
                </a:cxnLst>
                <a:rect l="T15" t="T16" r="T17" b="T18"/>
                <a:pathLst>
                  <a:path w="112" h="119">
                    <a:moveTo>
                      <a:pt x="112" y="0"/>
                    </a:moveTo>
                    <a:lnTo>
                      <a:pt x="48" y="119"/>
                    </a:lnTo>
                    <a:lnTo>
                      <a:pt x="24" y="96"/>
                    </a:lnTo>
                    <a:lnTo>
                      <a:pt x="0" y="72"/>
                    </a:lnTo>
                    <a:lnTo>
                      <a:pt x="112" y="0"/>
                    </a:lnTo>
                    <a:close/>
                  </a:path>
                </a:pathLst>
              </a:custGeom>
              <a:solidFill>
                <a:schemeClr val="bg2"/>
              </a:solidFill>
              <a:ln w="9525">
                <a:solidFill>
                  <a:schemeClr val="bg2"/>
                </a:solidFill>
                <a:round/>
                <a:headEnd/>
                <a:tailEnd/>
              </a:ln>
            </p:spPr>
            <p:txBody>
              <a:bodyPr/>
              <a:lstStyle/>
              <a:p>
                <a:endParaRPr lang="en-US"/>
              </a:p>
            </p:txBody>
          </p:sp>
          <p:sp>
            <p:nvSpPr>
              <p:cNvPr id="184072" name="Line 563"/>
              <p:cNvSpPr>
                <a:spLocks noChangeShapeType="1"/>
              </p:cNvSpPr>
              <p:nvPr/>
            </p:nvSpPr>
            <p:spPr bwMode="auto">
              <a:xfrm flipV="1">
                <a:off x="1481" y="2172"/>
                <a:ext cx="1291" cy="1419"/>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10" name="Group 564"/>
            <p:cNvGrpSpPr>
              <a:grpSpLocks/>
            </p:cNvGrpSpPr>
            <p:nvPr/>
          </p:nvGrpSpPr>
          <p:grpSpPr bwMode="auto">
            <a:xfrm>
              <a:off x="1944" y="2076"/>
              <a:ext cx="902" cy="885"/>
              <a:chOff x="1944" y="2076"/>
              <a:chExt cx="902" cy="885"/>
            </a:xfrm>
          </p:grpSpPr>
          <p:sp>
            <p:nvSpPr>
              <p:cNvPr id="184069" name="Freeform 565"/>
              <p:cNvSpPr>
                <a:spLocks/>
              </p:cNvSpPr>
              <p:nvPr/>
            </p:nvSpPr>
            <p:spPr bwMode="auto">
              <a:xfrm>
                <a:off x="2726" y="2850"/>
                <a:ext cx="120" cy="111"/>
              </a:xfrm>
              <a:custGeom>
                <a:avLst/>
                <a:gdLst>
                  <a:gd name="T0" fmla="*/ 120 w 120"/>
                  <a:gd name="T1" fmla="*/ 111 h 111"/>
                  <a:gd name="T2" fmla="*/ 0 w 120"/>
                  <a:gd name="T3" fmla="*/ 47 h 111"/>
                  <a:gd name="T4" fmla="*/ 24 w 120"/>
                  <a:gd name="T5" fmla="*/ 23 h 111"/>
                  <a:gd name="T6" fmla="*/ 48 w 120"/>
                  <a:gd name="T7" fmla="*/ 0 h 111"/>
                  <a:gd name="T8" fmla="*/ 120 w 120"/>
                  <a:gd name="T9" fmla="*/ 111 h 111"/>
                  <a:gd name="T10" fmla="*/ 0 60000 65536"/>
                  <a:gd name="T11" fmla="*/ 0 60000 65536"/>
                  <a:gd name="T12" fmla="*/ 0 60000 65536"/>
                  <a:gd name="T13" fmla="*/ 0 60000 65536"/>
                  <a:gd name="T14" fmla="*/ 0 60000 65536"/>
                  <a:gd name="T15" fmla="*/ 0 w 120"/>
                  <a:gd name="T16" fmla="*/ 0 h 111"/>
                  <a:gd name="T17" fmla="*/ 120 w 120"/>
                  <a:gd name="T18" fmla="*/ 111 h 111"/>
                </a:gdLst>
                <a:ahLst/>
                <a:cxnLst>
                  <a:cxn ang="T10">
                    <a:pos x="T0" y="T1"/>
                  </a:cxn>
                  <a:cxn ang="T11">
                    <a:pos x="T2" y="T3"/>
                  </a:cxn>
                  <a:cxn ang="T12">
                    <a:pos x="T4" y="T5"/>
                  </a:cxn>
                  <a:cxn ang="T13">
                    <a:pos x="T6" y="T7"/>
                  </a:cxn>
                  <a:cxn ang="T14">
                    <a:pos x="T8" y="T9"/>
                  </a:cxn>
                </a:cxnLst>
                <a:rect l="T15" t="T16" r="T17" b="T18"/>
                <a:pathLst>
                  <a:path w="120" h="111">
                    <a:moveTo>
                      <a:pt x="120" y="111"/>
                    </a:moveTo>
                    <a:lnTo>
                      <a:pt x="0" y="47"/>
                    </a:lnTo>
                    <a:lnTo>
                      <a:pt x="24" y="23"/>
                    </a:lnTo>
                    <a:lnTo>
                      <a:pt x="48" y="0"/>
                    </a:lnTo>
                    <a:lnTo>
                      <a:pt x="120" y="111"/>
                    </a:lnTo>
                    <a:close/>
                  </a:path>
                </a:pathLst>
              </a:custGeom>
              <a:solidFill>
                <a:schemeClr val="bg2"/>
              </a:solidFill>
              <a:ln w="9525">
                <a:solidFill>
                  <a:schemeClr val="bg2"/>
                </a:solidFill>
                <a:round/>
                <a:headEnd/>
                <a:tailEnd/>
              </a:ln>
            </p:spPr>
            <p:txBody>
              <a:bodyPr/>
              <a:lstStyle/>
              <a:p>
                <a:endParaRPr lang="en-US"/>
              </a:p>
            </p:txBody>
          </p:sp>
          <p:sp>
            <p:nvSpPr>
              <p:cNvPr id="184070" name="Line 566"/>
              <p:cNvSpPr>
                <a:spLocks noChangeShapeType="1"/>
              </p:cNvSpPr>
              <p:nvPr/>
            </p:nvSpPr>
            <p:spPr bwMode="auto">
              <a:xfrm>
                <a:off x="1944" y="2076"/>
                <a:ext cx="814" cy="80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11" name="Group 567"/>
            <p:cNvGrpSpPr>
              <a:grpSpLocks/>
            </p:cNvGrpSpPr>
            <p:nvPr/>
          </p:nvGrpSpPr>
          <p:grpSpPr bwMode="auto">
            <a:xfrm>
              <a:off x="1489" y="2379"/>
              <a:ext cx="902" cy="893"/>
              <a:chOff x="1489" y="2379"/>
              <a:chExt cx="902" cy="893"/>
            </a:xfrm>
          </p:grpSpPr>
          <p:sp>
            <p:nvSpPr>
              <p:cNvPr id="184067" name="Freeform 568"/>
              <p:cNvSpPr>
                <a:spLocks/>
              </p:cNvSpPr>
              <p:nvPr/>
            </p:nvSpPr>
            <p:spPr bwMode="auto">
              <a:xfrm>
                <a:off x="2271" y="3153"/>
                <a:ext cx="120" cy="119"/>
              </a:xfrm>
              <a:custGeom>
                <a:avLst/>
                <a:gdLst>
                  <a:gd name="T0" fmla="*/ 120 w 120"/>
                  <a:gd name="T1" fmla="*/ 119 h 119"/>
                  <a:gd name="T2" fmla="*/ 0 w 120"/>
                  <a:gd name="T3" fmla="*/ 48 h 119"/>
                  <a:gd name="T4" fmla="*/ 24 w 120"/>
                  <a:gd name="T5" fmla="*/ 24 h 119"/>
                  <a:gd name="T6" fmla="*/ 48 w 120"/>
                  <a:gd name="T7" fmla="*/ 0 h 119"/>
                  <a:gd name="T8" fmla="*/ 120 w 120"/>
                  <a:gd name="T9" fmla="*/ 119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120" y="119"/>
                    </a:moveTo>
                    <a:lnTo>
                      <a:pt x="0" y="48"/>
                    </a:lnTo>
                    <a:lnTo>
                      <a:pt x="24" y="24"/>
                    </a:lnTo>
                    <a:lnTo>
                      <a:pt x="48" y="0"/>
                    </a:lnTo>
                    <a:lnTo>
                      <a:pt x="120" y="119"/>
                    </a:lnTo>
                    <a:close/>
                  </a:path>
                </a:pathLst>
              </a:custGeom>
              <a:solidFill>
                <a:schemeClr val="bg2"/>
              </a:solidFill>
              <a:ln w="9525">
                <a:solidFill>
                  <a:schemeClr val="bg2"/>
                </a:solidFill>
                <a:round/>
                <a:headEnd/>
                <a:tailEnd/>
              </a:ln>
            </p:spPr>
            <p:txBody>
              <a:bodyPr/>
              <a:lstStyle/>
              <a:p>
                <a:endParaRPr lang="en-US"/>
              </a:p>
            </p:txBody>
          </p:sp>
          <p:sp>
            <p:nvSpPr>
              <p:cNvPr id="184068" name="Line 569"/>
              <p:cNvSpPr>
                <a:spLocks noChangeShapeType="1"/>
              </p:cNvSpPr>
              <p:nvPr/>
            </p:nvSpPr>
            <p:spPr bwMode="auto">
              <a:xfrm>
                <a:off x="1489" y="2379"/>
                <a:ext cx="814" cy="80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12" name="Group 570"/>
            <p:cNvGrpSpPr>
              <a:grpSpLocks/>
            </p:cNvGrpSpPr>
            <p:nvPr/>
          </p:nvGrpSpPr>
          <p:grpSpPr bwMode="auto">
            <a:xfrm>
              <a:off x="3311" y="2387"/>
              <a:ext cx="437" cy="590"/>
              <a:chOff x="3311" y="2387"/>
              <a:chExt cx="437" cy="590"/>
            </a:xfrm>
          </p:grpSpPr>
          <p:sp>
            <p:nvSpPr>
              <p:cNvPr id="184065" name="Freeform 571"/>
              <p:cNvSpPr>
                <a:spLocks/>
              </p:cNvSpPr>
              <p:nvPr/>
            </p:nvSpPr>
            <p:spPr bwMode="auto">
              <a:xfrm>
                <a:off x="3644" y="2387"/>
                <a:ext cx="104" cy="128"/>
              </a:xfrm>
              <a:custGeom>
                <a:avLst/>
                <a:gdLst>
                  <a:gd name="T0" fmla="*/ 104 w 104"/>
                  <a:gd name="T1" fmla="*/ 0 h 128"/>
                  <a:gd name="T2" fmla="*/ 56 w 104"/>
                  <a:gd name="T3" fmla="*/ 128 h 128"/>
                  <a:gd name="T4" fmla="*/ 24 w 104"/>
                  <a:gd name="T5" fmla="*/ 104 h 128"/>
                  <a:gd name="T6" fmla="*/ 0 w 104"/>
                  <a:gd name="T7" fmla="*/ 88 h 128"/>
                  <a:gd name="T8" fmla="*/ 104 w 104"/>
                  <a:gd name="T9" fmla="*/ 0 h 128"/>
                  <a:gd name="T10" fmla="*/ 0 60000 65536"/>
                  <a:gd name="T11" fmla="*/ 0 60000 65536"/>
                  <a:gd name="T12" fmla="*/ 0 60000 65536"/>
                  <a:gd name="T13" fmla="*/ 0 60000 65536"/>
                  <a:gd name="T14" fmla="*/ 0 60000 65536"/>
                  <a:gd name="T15" fmla="*/ 0 w 104"/>
                  <a:gd name="T16" fmla="*/ 0 h 128"/>
                  <a:gd name="T17" fmla="*/ 104 w 104"/>
                  <a:gd name="T18" fmla="*/ 128 h 128"/>
                </a:gdLst>
                <a:ahLst/>
                <a:cxnLst>
                  <a:cxn ang="T10">
                    <a:pos x="T0" y="T1"/>
                  </a:cxn>
                  <a:cxn ang="T11">
                    <a:pos x="T2" y="T3"/>
                  </a:cxn>
                  <a:cxn ang="T12">
                    <a:pos x="T4" y="T5"/>
                  </a:cxn>
                  <a:cxn ang="T13">
                    <a:pos x="T6" y="T7"/>
                  </a:cxn>
                  <a:cxn ang="T14">
                    <a:pos x="T8" y="T9"/>
                  </a:cxn>
                </a:cxnLst>
                <a:rect l="T15" t="T16" r="T17" b="T18"/>
                <a:pathLst>
                  <a:path w="104" h="128">
                    <a:moveTo>
                      <a:pt x="104" y="0"/>
                    </a:moveTo>
                    <a:lnTo>
                      <a:pt x="56" y="128"/>
                    </a:lnTo>
                    <a:lnTo>
                      <a:pt x="24" y="104"/>
                    </a:lnTo>
                    <a:lnTo>
                      <a:pt x="0" y="88"/>
                    </a:lnTo>
                    <a:lnTo>
                      <a:pt x="104" y="0"/>
                    </a:lnTo>
                    <a:close/>
                  </a:path>
                </a:pathLst>
              </a:custGeom>
              <a:solidFill>
                <a:schemeClr val="bg2"/>
              </a:solidFill>
              <a:ln w="9525">
                <a:solidFill>
                  <a:schemeClr val="bg2"/>
                </a:solidFill>
                <a:round/>
                <a:headEnd/>
                <a:tailEnd/>
              </a:ln>
            </p:spPr>
            <p:txBody>
              <a:bodyPr/>
              <a:lstStyle/>
              <a:p>
                <a:endParaRPr lang="en-US"/>
              </a:p>
            </p:txBody>
          </p:sp>
          <p:sp>
            <p:nvSpPr>
              <p:cNvPr id="184066" name="Line 572"/>
              <p:cNvSpPr>
                <a:spLocks noChangeShapeType="1"/>
              </p:cNvSpPr>
              <p:nvPr/>
            </p:nvSpPr>
            <p:spPr bwMode="auto">
              <a:xfrm flipV="1">
                <a:off x="3311" y="2483"/>
                <a:ext cx="362" cy="49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13" name="Group 573"/>
            <p:cNvGrpSpPr>
              <a:grpSpLocks/>
            </p:cNvGrpSpPr>
            <p:nvPr/>
          </p:nvGrpSpPr>
          <p:grpSpPr bwMode="auto">
            <a:xfrm>
              <a:off x="3772" y="2387"/>
              <a:ext cx="894" cy="596"/>
              <a:chOff x="3772" y="2387"/>
              <a:chExt cx="894" cy="596"/>
            </a:xfrm>
          </p:grpSpPr>
          <p:sp>
            <p:nvSpPr>
              <p:cNvPr id="184063" name="Freeform 574"/>
              <p:cNvSpPr>
                <a:spLocks/>
              </p:cNvSpPr>
              <p:nvPr/>
            </p:nvSpPr>
            <p:spPr bwMode="auto">
              <a:xfrm>
                <a:off x="4538" y="2387"/>
                <a:ext cx="128" cy="96"/>
              </a:xfrm>
              <a:custGeom>
                <a:avLst/>
                <a:gdLst>
                  <a:gd name="T0" fmla="*/ 128 w 128"/>
                  <a:gd name="T1" fmla="*/ 0 h 96"/>
                  <a:gd name="T2" fmla="*/ 32 w 128"/>
                  <a:gd name="T3" fmla="*/ 96 h 96"/>
                  <a:gd name="T4" fmla="*/ 16 w 128"/>
                  <a:gd name="T5" fmla="*/ 72 h 96"/>
                  <a:gd name="T6" fmla="*/ 0 w 128"/>
                  <a:gd name="T7" fmla="*/ 40 h 96"/>
                  <a:gd name="T8" fmla="*/ 128 w 128"/>
                  <a:gd name="T9" fmla="*/ 0 h 96"/>
                  <a:gd name="T10" fmla="*/ 0 60000 65536"/>
                  <a:gd name="T11" fmla="*/ 0 60000 65536"/>
                  <a:gd name="T12" fmla="*/ 0 60000 65536"/>
                  <a:gd name="T13" fmla="*/ 0 60000 65536"/>
                  <a:gd name="T14" fmla="*/ 0 60000 65536"/>
                  <a:gd name="T15" fmla="*/ 0 w 128"/>
                  <a:gd name="T16" fmla="*/ 0 h 96"/>
                  <a:gd name="T17" fmla="*/ 128 w 128"/>
                  <a:gd name="T18" fmla="*/ 96 h 96"/>
                </a:gdLst>
                <a:ahLst/>
                <a:cxnLst>
                  <a:cxn ang="T10">
                    <a:pos x="T0" y="T1"/>
                  </a:cxn>
                  <a:cxn ang="T11">
                    <a:pos x="T2" y="T3"/>
                  </a:cxn>
                  <a:cxn ang="T12">
                    <a:pos x="T4" y="T5"/>
                  </a:cxn>
                  <a:cxn ang="T13">
                    <a:pos x="T6" y="T7"/>
                  </a:cxn>
                  <a:cxn ang="T14">
                    <a:pos x="T8" y="T9"/>
                  </a:cxn>
                </a:cxnLst>
                <a:rect l="T15" t="T16" r="T17" b="T18"/>
                <a:pathLst>
                  <a:path w="128" h="96">
                    <a:moveTo>
                      <a:pt x="128" y="0"/>
                    </a:moveTo>
                    <a:lnTo>
                      <a:pt x="32" y="96"/>
                    </a:lnTo>
                    <a:lnTo>
                      <a:pt x="16" y="72"/>
                    </a:lnTo>
                    <a:lnTo>
                      <a:pt x="0" y="40"/>
                    </a:lnTo>
                    <a:lnTo>
                      <a:pt x="128" y="0"/>
                    </a:lnTo>
                    <a:close/>
                  </a:path>
                </a:pathLst>
              </a:custGeom>
              <a:solidFill>
                <a:schemeClr val="bg2"/>
              </a:solidFill>
              <a:ln w="9525">
                <a:solidFill>
                  <a:schemeClr val="bg2"/>
                </a:solidFill>
                <a:round/>
                <a:headEnd/>
                <a:tailEnd/>
              </a:ln>
            </p:spPr>
            <p:txBody>
              <a:bodyPr/>
              <a:lstStyle/>
              <a:p>
                <a:endParaRPr lang="en-US"/>
              </a:p>
            </p:txBody>
          </p:sp>
          <p:sp>
            <p:nvSpPr>
              <p:cNvPr id="184064" name="Line 575"/>
              <p:cNvSpPr>
                <a:spLocks noChangeShapeType="1"/>
              </p:cNvSpPr>
              <p:nvPr/>
            </p:nvSpPr>
            <p:spPr bwMode="auto">
              <a:xfrm flipV="1">
                <a:off x="3772" y="2454"/>
                <a:ext cx="790" cy="529"/>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14" name="Group 576"/>
            <p:cNvGrpSpPr>
              <a:grpSpLocks/>
            </p:cNvGrpSpPr>
            <p:nvPr/>
          </p:nvGrpSpPr>
          <p:grpSpPr bwMode="auto">
            <a:xfrm>
              <a:off x="3788" y="2076"/>
              <a:ext cx="886" cy="290"/>
              <a:chOff x="3788" y="2076"/>
              <a:chExt cx="886" cy="290"/>
            </a:xfrm>
          </p:grpSpPr>
          <p:sp>
            <p:nvSpPr>
              <p:cNvPr id="184061" name="Freeform 577"/>
              <p:cNvSpPr>
                <a:spLocks/>
              </p:cNvSpPr>
              <p:nvPr/>
            </p:nvSpPr>
            <p:spPr bwMode="auto">
              <a:xfrm>
                <a:off x="4530" y="2076"/>
                <a:ext cx="144" cy="80"/>
              </a:xfrm>
              <a:custGeom>
                <a:avLst/>
                <a:gdLst>
                  <a:gd name="T0" fmla="*/ 144 w 144"/>
                  <a:gd name="T1" fmla="*/ 0 h 80"/>
                  <a:gd name="T2" fmla="*/ 24 w 144"/>
                  <a:gd name="T3" fmla="*/ 80 h 80"/>
                  <a:gd name="T4" fmla="*/ 16 w 144"/>
                  <a:gd name="T5" fmla="*/ 48 h 80"/>
                  <a:gd name="T6" fmla="*/ 0 w 144"/>
                  <a:gd name="T7" fmla="*/ 16 h 80"/>
                  <a:gd name="T8" fmla="*/ 144 w 144"/>
                  <a:gd name="T9" fmla="*/ 0 h 80"/>
                  <a:gd name="T10" fmla="*/ 0 60000 65536"/>
                  <a:gd name="T11" fmla="*/ 0 60000 65536"/>
                  <a:gd name="T12" fmla="*/ 0 60000 65536"/>
                  <a:gd name="T13" fmla="*/ 0 60000 65536"/>
                  <a:gd name="T14" fmla="*/ 0 60000 65536"/>
                  <a:gd name="T15" fmla="*/ 0 w 144"/>
                  <a:gd name="T16" fmla="*/ 0 h 80"/>
                  <a:gd name="T17" fmla="*/ 144 w 144"/>
                  <a:gd name="T18" fmla="*/ 80 h 80"/>
                </a:gdLst>
                <a:ahLst/>
                <a:cxnLst>
                  <a:cxn ang="T10">
                    <a:pos x="T0" y="T1"/>
                  </a:cxn>
                  <a:cxn ang="T11">
                    <a:pos x="T2" y="T3"/>
                  </a:cxn>
                  <a:cxn ang="T12">
                    <a:pos x="T4" y="T5"/>
                  </a:cxn>
                  <a:cxn ang="T13">
                    <a:pos x="T6" y="T7"/>
                  </a:cxn>
                  <a:cxn ang="T14">
                    <a:pos x="T8" y="T9"/>
                  </a:cxn>
                </a:cxnLst>
                <a:rect l="T15" t="T16" r="T17" b="T18"/>
                <a:pathLst>
                  <a:path w="144" h="80">
                    <a:moveTo>
                      <a:pt x="144" y="0"/>
                    </a:moveTo>
                    <a:lnTo>
                      <a:pt x="24" y="80"/>
                    </a:lnTo>
                    <a:lnTo>
                      <a:pt x="16" y="48"/>
                    </a:lnTo>
                    <a:lnTo>
                      <a:pt x="0" y="16"/>
                    </a:lnTo>
                    <a:lnTo>
                      <a:pt x="144" y="0"/>
                    </a:lnTo>
                    <a:close/>
                  </a:path>
                </a:pathLst>
              </a:custGeom>
              <a:solidFill>
                <a:schemeClr val="bg2"/>
              </a:solidFill>
              <a:ln w="9525">
                <a:solidFill>
                  <a:schemeClr val="bg2"/>
                </a:solidFill>
                <a:round/>
                <a:headEnd/>
                <a:tailEnd/>
              </a:ln>
            </p:spPr>
            <p:txBody>
              <a:bodyPr/>
              <a:lstStyle/>
              <a:p>
                <a:endParaRPr lang="en-US"/>
              </a:p>
            </p:txBody>
          </p:sp>
          <p:sp>
            <p:nvSpPr>
              <p:cNvPr id="184062" name="Line 578"/>
              <p:cNvSpPr>
                <a:spLocks noChangeShapeType="1"/>
              </p:cNvSpPr>
              <p:nvPr/>
            </p:nvSpPr>
            <p:spPr bwMode="auto">
              <a:xfrm flipV="1">
                <a:off x="3788" y="2122"/>
                <a:ext cx="766"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15" name="Group 579"/>
            <p:cNvGrpSpPr>
              <a:grpSpLocks/>
            </p:cNvGrpSpPr>
            <p:nvPr/>
          </p:nvGrpSpPr>
          <p:grpSpPr bwMode="auto">
            <a:xfrm>
              <a:off x="3317" y="1769"/>
              <a:ext cx="886" cy="283"/>
              <a:chOff x="3317" y="1769"/>
              <a:chExt cx="886" cy="283"/>
            </a:xfrm>
          </p:grpSpPr>
          <p:sp>
            <p:nvSpPr>
              <p:cNvPr id="184059" name="Freeform 580"/>
              <p:cNvSpPr>
                <a:spLocks/>
              </p:cNvSpPr>
              <p:nvPr/>
            </p:nvSpPr>
            <p:spPr bwMode="auto">
              <a:xfrm>
                <a:off x="4067" y="1980"/>
                <a:ext cx="136" cy="72"/>
              </a:xfrm>
              <a:custGeom>
                <a:avLst/>
                <a:gdLst>
                  <a:gd name="T0" fmla="*/ 136 w 136"/>
                  <a:gd name="T1" fmla="*/ 72 h 72"/>
                  <a:gd name="T2" fmla="*/ 0 w 136"/>
                  <a:gd name="T3" fmla="*/ 64 h 72"/>
                  <a:gd name="T4" fmla="*/ 8 w 136"/>
                  <a:gd name="T5" fmla="*/ 32 h 72"/>
                  <a:gd name="T6" fmla="*/ 24 w 136"/>
                  <a:gd name="T7" fmla="*/ 0 h 72"/>
                  <a:gd name="T8" fmla="*/ 136 w 136"/>
                  <a:gd name="T9" fmla="*/ 72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72"/>
                    </a:moveTo>
                    <a:lnTo>
                      <a:pt x="0" y="64"/>
                    </a:lnTo>
                    <a:lnTo>
                      <a:pt x="8" y="32"/>
                    </a:lnTo>
                    <a:lnTo>
                      <a:pt x="24" y="0"/>
                    </a:lnTo>
                    <a:lnTo>
                      <a:pt x="136" y="72"/>
                    </a:lnTo>
                    <a:close/>
                  </a:path>
                </a:pathLst>
              </a:custGeom>
              <a:solidFill>
                <a:schemeClr val="bg2"/>
              </a:solidFill>
              <a:ln w="9525">
                <a:solidFill>
                  <a:schemeClr val="bg2"/>
                </a:solidFill>
                <a:round/>
                <a:headEnd/>
                <a:tailEnd/>
              </a:ln>
            </p:spPr>
            <p:txBody>
              <a:bodyPr/>
              <a:lstStyle/>
              <a:p>
                <a:endParaRPr lang="en-US"/>
              </a:p>
            </p:txBody>
          </p:sp>
          <p:sp>
            <p:nvSpPr>
              <p:cNvPr id="184060" name="Line 581"/>
              <p:cNvSpPr>
                <a:spLocks noChangeShapeType="1"/>
              </p:cNvSpPr>
              <p:nvPr/>
            </p:nvSpPr>
            <p:spPr bwMode="auto">
              <a:xfrm>
                <a:off x="3317" y="1769"/>
                <a:ext cx="766"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3416" name="Oval 582"/>
            <p:cNvSpPr>
              <a:spLocks noChangeArrowheads="1"/>
            </p:cNvSpPr>
            <p:nvPr/>
          </p:nvSpPr>
          <p:spPr bwMode="auto">
            <a:xfrm>
              <a:off x="3293" y="1741"/>
              <a:ext cx="32" cy="40"/>
            </a:xfrm>
            <a:prstGeom prst="ellipse">
              <a:avLst/>
            </a:prstGeom>
            <a:solidFill>
              <a:schemeClr val="bg2"/>
            </a:solidFill>
            <a:ln w="9525">
              <a:solidFill>
                <a:schemeClr val="bg2"/>
              </a:solidFill>
              <a:round/>
              <a:headEnd/>
              <a:tailEnd/>
            </a:ln>
          </p:spPr>
          <p:txBody>
            <a:bodyPr/>
            <a:lstStyle/>
            <a:p>
              <a:endParaRPr lang="en-US"/>
            </a:p>
          </p:txBody>
        </p:sp>
        <p:sp>
          <p:nvSpPr>
            <p:cNvPr id="183417" name="Oval 583"/>
            <p:cNvSpPr>
              <a:spLocks noChangeArrowheads="1"/>
            </p:cNvSpPr>
            <p:nvPr/>
          </p:nvSpPr>
          <p:spPr bwMode="auto">
            <a:xfrm>
              <a:off x="3293" y="1741"/>
              <a:ext cx="32" cy="40"/>
            </a:xfrm>
            <a:prstGeom prst="ellipse">
              <a:avLst/>
            </a:prstGeom>
            <a:solidFill>
              <a:schemeClr val="bg2"/>
            </a:solidFill>
            <a:ln w="25400">
              <a:solidFill>
                <a:schemeClr val="bg2"/>
              </a:solidFill>
              <a:round/>
              <a:headEnd/>
              <a:tailEnd/>
            </a:ln>
          </p:spPr>
          <p:txBody>
            <a:bodyPr/>
            <a:lstStyle/>
            <a:p>
              <a:endParaRPr lang="en-US"/>
            </a:p>
          </p:txBody>
        </p:sp>
        <p:sp>
          <p:nvSpPr>
            <p:cNvPr id="183418" name="Oval 584"/>
            <p:cNvSpPr>
              <a:spLocks noChangeArrowheads="1"/>
            </p:cNvSpPr>
            <p:nvPr/>
          </p:nvSpPr>
          <p:spPr bwMode="auto">
            <a:xfrm>
              <a:off x="3293" y="2044"/>
              <a:ext cx="32" cy="40"/>
            </a:xfrm>
            <a:prstGeom prst="ellipse">
              <a:avLst/>
            </a:prstGeom>
            <a:solidFill>
              <a:schemeClr val="bg2"/>
            </a:solidFill>
            <a:ln w="9525">
              <a:solidFill>
                <a:schemeClr val="bg2"/>
              </a:solidFill>
              <a:round/>
              <a:headEnd/>
              <a:tailEnd/>
            </a:ln>
          </p:spPr>
          <p:txBody>
            <a:bodyPr/>
            <a:lstStyle/>
            <a:p>
              <a:endParaRPr lang="en-US"/>
            </a:p>
          </p:txBody>
        </p:sp>
        <p:sp>
          <p:nvSpPr>
            <p:cNvPr id="183419" name="Oval 585"/>
            <p:cNvSpPr>
              <a:spLocks noChangeArrowheads="1"/>
            </p:cNvSpPr>
            <p:nvPr/>
          </p:nvSpPr>
          <p:spPr bwMode="auto">
            <a:xfrm>
              <a:off x="3293" y="2044"/>
              <a:ext cx="32" cy="40"/>
            </a:xfrm>
            <a:prstGeom prst="ellipse">
              <a:avLst/>
            </a:prstGeom>
            <a:solidFill>
              <a:schemeClr val="bg2"/>
            </a:solidFill>
            <a:ln w="25400">
              <a:solidFill>
                <a:schemeClr val="bg2"/>
              </a:solidFill>
              <a:round/>
              <a:headEnd/>
              <a:tailEnd/>
            </a:ln>
          </p:spPr>
          <p:txBody>
            <a:bodyPr/>
            <a:lstStyle/>
            <a:p>
              <a:endParaRPr lang="en-US"/>
            </a:p>
          </p:txBody>
        </p:sp>
        <p:sp>
          <p:nvSpPr>
            <p:cNvPr id="183420" name="Oval 586"/>
            <p:cNvSpPr>
              <a:spLocks noChangeArrowheads="1"/>
            </p:cNvSpPr>
            <p:nvPr/>
          </p:nvSpPr>
          <p:spPr bwMode="auto">
            <a:xfrm>
              <a:off x="3293" y="2355"/>
              <a:ext cx="32" cy="32"/>
            </a:xfrm>
            <a:prstGeom prst="ellipse">
              <a:avLst/>
            </a:prstGeom>
            <a:solidFill>
              <a:schemeClr val="bg2"/>
            </a:solidFill>
            <a:ln w="9525">
              <a:solidFill>
                <a:schemeClr val="bg2"/>
              </a:solidFill>
              <a:round/>
              <a:headEnd/>
              <a:tailEnd/>
            </a:ln>
          </p:spPr>
          <p:txBody>
            <a:bodyPr/>
            <a:lstStyle/>
            <a:p>
              <a:endParaRPr lang="en-US"/>
            </a:p>
          </p:txBody>
        </p:sp>
        <p:sp>
          <p:nvSpPr>
            <p:cNvPr id="183421" name="Oval 587"/>
            <p:cNvSpPr>
              <a:spLocks noChangeArrowheads="1"/>
            </p:cNvSpPr>
            <p:nvPr/>
          </p:nvSpPr>
          <p:spPr bwMode="auto">
            <a:xfrm>
              <a:off x="3293"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83422" name="Oval 588"/>
            <p:cNvSpPr>
              <a:spLocks noChangeArrowheads="1"/>
            </p:cNvSpPr>
            <p:nvPr/>
          </p:nvSpPr>
          <p:spPr bwMode="auto">
            <a:xfrm>
              <a:off x="3293" y="2658"/>
              <a:ext cx="32" cy="40"/>
            </a:xfrm>
            <a:prstGeom prst="ellipse">
              <a:avLst/>
            </a:prstGeom>
            <a:solidFill>
              <a:schemeClr val="bg2"/>
            </a:solidFill>
            <a:ln w="9525">
              <a:solidFill>
                <a:schemeClr val="bg2"/>
              </a:solidFill>
              <a:round/>
              <a:headEnd/>
              <a:tailEnd/>
            </a:ln>
          </p:spPr>
          <p:txBody>
            <a:bodyPr/>
            <a:lstStyle/>
            <a:p>
              <a:endParaRPr lang="en-US"/>
            </a:p>
          </p:txBody>
        </p:sp>
        <p:sp>
          <p:nvSpPr>
            <p:cNvPr id="183423" name="Oval 589"/>
            <p:cNvSpPr>
              <a:spLocks noChangeArrowheads="1"/>
            </p:cNvSpPr>
            <p:nvPr/>
          </p:nvSpPr>
          <p:spPr bwMode="auto">
            <a:xfrm>
              <a:off x="3293" y="2658"/>
              <a:ext cx="32" cy="40"/>
            </a:xfrm>
            <a:prstGeom prst="ellipse">
              <a:avLst/>
            </a:prstGeom>
            <a:solidFill>
              <a:schemeClr val="bg2"/>
            </a:solidFill>
            <a:ln w="25400">
              <a:solidFill>
                <a:schemeClr val="bg2"/>
              </a:solidFill>
              <a:round/>
              <a:headEnd/>
              <a:tailEnd/>
            </a:ln>
          </p:spPr>
          <p:txBody>
            <a:bodyPr/>
            <a:lstStyle/>
            <a:p>
              <a:endParaRPr lang="en-US"/>
            </a:p>
          </p:txBody>
        </p:sp>
        <p:sp>
          <p:nvSpPr>
            <p:cNvPr id="183424" name="Oval 590"/>
            <p:cNvSpPr>
              <a:spLocks noChangeArrowheads="1"/>
            </p:cNvSpPr>
            <p:nvPr/>
          </p:nvSpPr>
          <p:spPr bwMode="auto">
            <a:xfrm>
              <a:off x="3285" y="2969"/>
              <a:ext cx="32" cy="32"/>
            </a:xfrm>
            <a:prstGeom prst="ellipse">
              <a:avLst/>
            </a:prstGeom>
            <a:solidFill>
              <a:schemeClr val="bg2"/>
            </a:solidFill>
            <a:ln w="9525">
              <a:solidFill>
                <a:schemeClr val="bg2"/>
              </a:solidFill>
              <a:round/>
              <a:headEnd/>
              <a:tailEnd/>
            </a:ln>
          </p:spPr>
          <p:txBody>
            <a:bodyPr/>
            <a:lstStyle/>
            <a:p>
              <a:endParaRPr lang="en-US"/>
            </a:p>
          </p:txBody>
        </p:sp>
        <p:sp>
          <p:nvSpPr>
            <p:cNvPr id="183425" name="Oval 591"/>
            <p:cNvSpPr>
              <a:spLocks noChangeArrowheads="1"/>
            </p:cNvSpPr>
            <p:nvPr/>
          </p:nvSpPr>
          <p:spPr bwMode="auto">
            <a:xfrm>
              <a:off x="3285" y="2969"/>
              <a:ext cx="32" cy="32"/>
            </a:xfrm>
            <a:prstGeom prst="ellipse">
              <a:avLst/>
            </a:prstGeom>
            <a:solidFill>
              <a:schemeClr val="bg2"/>
            </a:solidFill>
            <a:ln w="25400">
              <a:solidFill>
                <a:schemeClr val="bg2"/>
              </a:solidFill>
              <a:round/>
              <a:headEnd/>
              <a:tailEnd/>
            </a:ln>
          </p:spPr>
          <p:txBody>
            <a:bodyPr/>
            <a:lstStyle/>
            <a:p>
              <a:endParaRPr lang="en-US"/>
            </a:p>
          </p:txBody>
        </p:sp>
        <p:grpSp>
          <p:nvGrpSpPr>
            <p:cNvPr id="183426" name="Group 592"/>
            <p:cNvGrpSpPr>
              <a:grpSpLocks/>
            </p:cNvGrpSpPr>
            <p:nvPr/>
          </p:nvGrpSpPr>
          <p:grpSpPr bwMode="auto">
            <a:xfrm>
              <a:off x="3748" y="1741"/>
              <a:ext cx="40" cy="1260"/>
              <a:chOff x="3748" y="1741"/>
              <a:chExt cx="40" cy="1260"/>
            </a:xfrm>
          </p:grpSpPr>
          <p:sp>
            <p:nvSpPr>
              <p:cNvPr id="184049" name="Oval 593"/>
              <p:cNvSpPr>
                <a:spLocks noChangeArrowheads="1"/>
              </p:cNvSpPr>
              <p:nvPr/>
            </p:nvSpPr>
            <p:spPr bwMode="auto">
              <a:xfrm>
                <a:off x="3748" y="1741"/>
                <a:ext cx="40" cy="32"/>
              </a:xfrm>
              <a:prstGeom prst="ellipse">
                <a:avLst/>
              </a:prstGeom>
              <a:solidFill>
                <a:schemeClr val="bg2"/>
              </a:solidFill>
              <a:ln w="9525">
                <a:solidFill>
                  <a:schemeClr val="bg2"/>
                </a:solidFill>
                <a:round/>
                <a:headEnd/>
                <a:tailEnd/>
              </a:ln>
            </p:spPr>
            <p:txBody>
              <a:bodyPr/>
              <a:lstStyle/>
              <a:p>
                <a:endParaRPr lang="en-US"/>
              </a:p>
            </p:txBody>
          </p:sp>
          <p:sp>
            <p:nvSpPr>
              <p:cNvPr id="184050" name="Oval 594"/>
              <p:cNvSpPr>
                <a:spLocks noChangeArrowheads="1"/>
              </p:cNvSpPr>
              <p:nvPr/>
            </p:nvSpPr>
            <p:spPr bwMode="auto">
              <a:xfrm>
                <a:off x="3748" y="1741"/>
                <a:ext cx="40" cy="32"/>
              </a:xfrm>
              <a:prstGeom prst="ellipse">
                <a:avLst/>
              </a:prstGeom>
              <a:solidFill>
                <a:schemeClr val="bg2"/>
              </a:solidFill>
              <a:ln w="25400">
                <a:solidFill>
                  <a:schemeClr val="bg2"/>
                </a:solidFill>
                <a:round/>
                <a:headEnd/>
                <a:tailEnd/>
              </a:ln>
            </p:spPr>
            <p:txBody>
              <a:bodyPr/>
              <a:lstStyle/>
              <a:p>
                <a:endParaRPr lang="en-US"/>
              </a:p>
            </p:txBody>
          </p:sp>
          <p:sp>
            <p:nvSpPr>
              <p:cNvPr id="184051" name="Oval 595"/>
              <p:cNvSpPr>
                <a:spLocks noChangeArrowheads="1"/>
              </p:cNvSpPr>
              <p:nvPr/>
            </p:nvSpPr>
            <p:spPr bwMode="auto">
              <a:xfrm>
                <a:off x="3756" y="2044"/>
                <a:ext cx="32" cy="32"/>
              </a:xfrm>
              <a:prstGeom prst="ellipse">
                <a:avLst/>
              </a:prstGeom>
              <a:solidFill>
                <a:schemeClr val="bg2"/>
              </a:solidFill>
              <a:ln w="9525">
                <a:solidFill>
                  <a:schemeClr val="bg2"/>
                </a:solidFill>
                <a:round/>
                <a:headEnd/>
                <a:tailEnd/>
              </a:ln>
            </p:spPr>
            <p:txBody>
              <a:bodyPr/>
              <a:lstStyle/>
              <a:p>
                <a:endParaRPr lang="en-US"/>
              </a:p>
            </p:txBody>
          </p:sp>
          <p:sp>
            <p:nvSpPr>
              <p:cNvPr id="184052" name="Oval 596"/>
              <p:cNvSpPr>
                <a:spLocks noChangeArrowheads="1"/>
              </p:cNvSpPr>
              <p:nvPr/>
            </p:nvSpPr>
            <p:spPr bwMode="auto">
              <a:xfrm>
                <a:off x="3756" y="2044"/>
                <a:ext cx="32" cy="32"/>
              </a:xfrm>
              <a:prstGeom prst="ellipse">
                <a:avLst/>
              </a:prstGeom>
              <a:solidFill>
                <a:schemeClr val="bg2"/>
              </a:solidFill>
              <a:ln w="25400">
                <a:solidFill>
                  <a:schemeClr val="bg2"/>
                </a:solidFill>
                <a:round/>
                <a:headEnd/>
                <a:tailEnd/>
              </a:ln>
            </p:spPr>
            <p:txBody>
              <a:bodyPr/>
              <a:lstStyle/>
              <a:p>
                <a:endParaRPr lang="en-US"/>
              </a:p>
            </p:txBody>
          </p:sp>
          <p:sp>
            <p:nvSpPr>
              <p:cNvPr id="184053" name="Oval 597"/>
              <p:cNvSpPr>
                <a:spLocks noChangeArrowheads="1"/>
              </p:cNvSpPr>
              <p:nvPr/>
            </p:nvSpPr>
            <p:spPr bwMode="auto">
              <a:xfrm>
                <a:off x="3756" y="2355"/>
                <a:ext cx="32" cy="32"/>
              </a:xfrm>
              <a:prstGeom prst="ellipse">
                <a:avLst/>
              </a:prstGeom>
              <a:solidFill>
                <a:schemeClr val="bg2"/>
              </a:solidFill>
              <a:ln w="9525">
                <a:solidFill>
                  <a:schemeClr val="bg2"/>
                </a:solidFill>
                <a:round/>
                <a:headEnd/>
                <a:tailEnd/>
              </a:ln>
            </p:spPr>
            <p:txBody>
              <a:bodyPr/>
              <a:lstStyle/>
              <a:p>
                <a:endParaRPr lang="en-US"/>
              </a:p>
            </p:txBody>
          </p:sp>
          <p:sp>
            <p:nvSpPr>
              <p:cNvPr id="184054" name="Oval 598"/>
              <p:cNvSpPr>
                <a:spLocks noChangeArrowheads="1"/>
              </p:cNvSpPr>
              <p:nvPr/>
            </p:nvSpPr>
            <p:spPr bwMode="auto">
              <a:xfrm>
                <a:off x="3756"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84055" name="Oval 599"/>
              <p:cNvSpPr>
                <a:spLocks noChangeArrowheads="1"/>
              </p:cNvSpPr>
              <p:nvPr/>
            </p:nvSpPr>
            <p:spPr bwMode="auto">
              <a:xfrm>
                <a:off x="3748" y="2658"/>
                <a:ext cx="40" cy="32"/>
              </a:xfrm>
              <a:prstGeom prst="ellipse">
                <a:avLst/>
              </a:prstGeom>
              <a:solidFill>
                <a:schemeClr val="bg2"/>
              </a:solidFill>
              <a:ln w="9525">
                <a:solidFill>
                  <a:schemeClr val="bg2"/>
                </a:solidFill>
                <a:round/>
                <a:headEnd/>
                <a:tailEnd/>
              </a:ln>
            </p:spPr>
            <p:txBody>
              <a:bodyPr/>
              <a:lstStyle/>
              <a:p>
                <a:endParaRPr lang="en-US"/>
              </a:p>
            </p:txBody>
          </p:sp>
          <p:sp>
            <p:nvSpPr>
              <p:cNvPr id="184056" name="Oval 600"/>
              <p:cNvSpPr>
                <a:spLocks noChangeArrowheads="1"/>
              </p:cNvSpPr>
              <p:nvPr/>
            </p:nvSpPr>
            <p:spPr bwMode="auto">
              <a:xfrm>
                <a:off x="3748" y="2658"/>
                <a:ext cx="40" cy="32"/>
              </a:xfrm>
              <a:prstGeom prst="ellipse">
                <a:avLst/>
              </a:prstGeom>
              <a:solidFill>
                <a:schemeClr val="bg2"/>
              </a:solidFill>
              <a:ln w="25400">
                <a:solidFill>
                  <a:schemeClr val="bg2"/>
                </a:solidFill>
                <a:round/>
                <a:headEnd/>
                <a:tailEnd/>
              </a:ln>
            </p:spPr>
            <p:txBody>
              <a:bodyPr/>
              <a:lstStyle/>
              <a:p>
                <a:endParaRPr lang="en-US"/>
              </a:p>
            </p:txBody>
          </p:sp>
          <p:sp>
            <p:nvSpPr>
              <p:cNvPr id="184057" name="Oval 601"/>
              <p:cNvSpPr>
                <a:spLocks noChangeArrowheads="1"/>
              </p:cNvSpPr>
              <p:nvPr/>
            </p:nvSpPr>
            <p:spPr bwMode="auto">
              <a:xfrm>
                <a:off x="3748" y="2969"/>
                <a:ext cx="32" cy="32"/>
              </a:xfrm>
              <a:prstGeom prst="ellipse">
                <a:avLst/>
              </a:prstGeom>
              <a:solidFill>
                <a:schemeClr val="bg2"/>
              </a:solidFill>
              <a:ln w="9525">
                <a:solidFill>
                  <a:schemeClr val="bg2"/>
                </a:solidFill>
                <a:round/>
                <a:headEnd/>
                <a:tailEnd/>
              </a:ln>
            </p:spPr>
            <p:txBody>
              <a:bodyPr/>
              <a:lstStyle/>
              <a:p>
                <a:endParaRPr lang="en-US"/>
              </a:p>
            </p:txBody>
          </p:sp>
          <p:sp>
            <p:nvSpPr>
              <p:cNvPr id="184058" name="Oval 602"/>
              <p:cNvSpPr>
                <a:spLocks noChangeArrowheads="1"/>
              </p:cNvSpPr>
              <p:nvPr/>
            </p:nvSpPr>
            <p:spPr bwMode="auto">
              <a:xfrm>
                <a:off x="3748" y="2969"/>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3427" name="Group 603"/>
            <p:cNvGrpSpPr>
              <a:grpSpLocks/>
            </p:cNvGrpSpPr>
            <p:nvPr/>
          </p:nvGrpSpPr>
          <p:grpSpPr bwMode="auto">
            <a:xfrm>
              <a:off x="4203" y="1749"/>
              <a:ext cx="48" cy="1252"/>
              <a:chOff x="4203" y="1749"/>
              <a:chExt cx="48" cy="1252"/>
            </a:xfrm>
          </p:grpSpPr>
          <p:sp>
            <p:nvSpPr>
              <p:cNvPr id="184039" name="Oval 604"/>
              <p:cNvSpPr>
                <a:spLocks noChangeArrowheads="1"/>
              </p:cNvSpPr>
              <p:nvPr/>
            </p:nvSpPr>
            <p:spPr bwMode="auto">
              <a:xfrm>
                <a:off x="4211" y="1749"/>
                <a:ext cx="32" cy="32"/>
              </a:xfrm>
              <a:prstGeom prst="ellipse">
                <a:avLst/>
              </a:prstGeom>
              <a:solidFill>
                <a:schemeClr val="bg2"/>
              </a:solidFill>
              <a:ln w="9525">
                <a:solidFill>
                  <a:schemeClr val="bg2"/>
                </a:solidFill>
                <a:round/>
                <a:headEnd/>
                <a:tailEnd/>
              </a:ln>
            </p:spPr>
            <p:txBody>
              <a:bodyPr/>
              <a:lstStyle/>
              <a:p>
                <a:endParaRPr lang="en-US"/>
              </a:p>
            </p:txBody>
          </p:sp>
          <p:sp>
            <p:nvSpPr>
              <p:cNvPr id="184040" name="Oval 605"/>
              <p:cNvSpPr>
                <a:spLocks noChangeArrowheads="1"/>
              </p:cNvSpPr>
              <p:nvPr/>
            </p:nvSpPr>
            <p:spPr bwMode="auto">
              <a:xfrm>
                <a:off x="4211" y="1749"/>
                <a:ext cx="32" cy="32"/>
              </a:xfrm>
              <a:prstGeom prst="ellipse">
                <a:avLst/>
              </a:prstGeom>
              <a:solidFill>
                <a:schemeClr val="bg2"/>
              </a:solidFill>
              <a:ln w="25400">
                <a:solidFill>
                  <a:schemeClr val="bg2"/>
                </a:solidFill>
                <a:round/>
                <a:headEnd/>
                <a:tailEnd/>
              </a:ln>
            </p:spPr>
            <p:txBody>
              <a:bodyPr/>
              <a:lstStyle/>
              <a:p>
                <a:endParaRPr lang="en-US"/>
              </a:p>
            </p:txBody>
          </p:sp>
          <p:sp>
            <p:nvSpPr>
              <p:cNvPr id="184041" name="Oval 606"/>
              <p:cNvSpPr>
                <a:spLocks noChangeArrowheads="1"/>
              </p:cNvSpPr>
              <p:nvPr/>
            </p:nvSpPr>
            <p:spPr bwMode="auto">
              <a:xfrm>
                <a:off x="4219" y="2052"/>
                <a:ext cx="32" cy="32"/>
              </a:xfrm>
              <a:prstGeom prst="ellipse">
                <a:avLst/>
              </a:prstGeom>
              <a:solidFill>
                <a:schemeClr val="bg2"/>
              </a:solidFill>
              <a:ln w="9525">
                <a:solidFill>
                  <a:schemeClr val="bg2"/>
                </a:solidFill>
                <a:round/>
                <a:headEnd/>
                <a:tailEnd/>
              </a:ln>
            </p:spPr>
            <p:txBody>
              <a:bodyPr/>
              <a:lstStyle/>
              <a:p>
                <a:endParaRPr lang="en-US"/>
              </a:p>
            </p:txBody>
          </p:sp>
          <p:sp>
            <p:nvSpPr>
              <p:cNvPr id="184042" name="Oval 607"/>
              <p:cNvSpPr>
                <a:spLocks noChangeArrowheads="1"/>
              </p:cNvSpPr>
              <p:nvPr/>
            </p:nvSpPr>
            <p:spPr bwMode="auto">
              <a:xfrm>
                <a:off x="4219" y="2052"/>
                <a:ext cx="32" cy="32"/>
              </a:xfrm>
              <a:prstGeom prst="ellipse">
                <a:avLst/>
              </a:prstGeom>
              <a:solidFill>
                <a:schemeClr val="bg2"/>
              </a:solidFill>
              <a:ln w="25400">
                <a:solidFill>
                  <a:schemeClr val="bg2"/>
                </a:solidFill>
                <a:round/>
                <a:headEnd/>
                <a:tailEnd/>
              </a:ln>
            </p:spPr>
            <p:txBody>
              <a:bodyPr/>
              <a:lstStyle/>
              <a:p>
                <a:endParaRPr lang="en-US"/>
              </a:p>
            </p:txBody>
          </p:sp>
          <p:sp>
            <p:nvSpPr>
              <p:cNvPr id="184043" name="Oval 608"/>
              <p:cNvSpPr>
                <a:spLocks noChangeArrowheads="1"/>
              </p:cNvSpPr>
              <p:nvPr/>
            </p:nvSpPr>
            <p:spPr bwMode="auto">
              <a:xfrm>
                <a:off x="4219" y="2355"/>
                <a:ext cx="32" cy="32"/>
              </a:xfrm>
              <a:prstGeom prst="ellipse">
                <a:avLst/>
              </a:prstGeom>
              <a:solidFill>
                <a:schemeClr val="bg2"/>
              </a:solidFill>
              <a:ln w="9525">
                <a:solidFill>
                  <a:schemeClr val="bg2"/>
                </a:solidFill>
                <a:round/>
                <a:headEnd/>
                <a:tailEnd/>
              </a:ln>
            </p:spPr>
            <p:txBody>
              <a:bodyPr/>
              <a:lstStyle/>
              <a:p>
                <a:endParaRPr lang="en-US"/>
              </a:p>
            </p:txBody>
          </p:sp>
          <p:sp>
            <p:nvSpPr>
              <p:cNvPr id="184044" name="Oval 609"/>
              <p:cNvSpPr>
                <a:spLocks noChangeArrowheads="1"/>
              </p:cNvSpPr>
              <p:nvPr/>
            </p:nvSpPr>
            <p:spPr bwMode="auto">
              <a:xfrm>
                <a:off x="4219"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84045" name="Oval 610"/>
              <p:cNvSpPr>
                <a:spLocks noChangeArrowheads="1"/>
              </p:cNvSpPr>
              <p:nvPr/>
            </p:nvSpPr>
            <p:spPr bwMode="auto">
              <a:xfrm>
                <a:off x="4211" y="2666"/>
                <a:ext cx="32" cy="32"/>
              </a:xfrm>
              <a:prstGeom prst="ellipse">
                <a:avLst/>
              </a:prstGeom>
              <a:solidFill>
                <a:schemeClr val="bg2"/>
              </a:solidFill>
              <a:ln w="9525">
                <a:solidFill>
                  <a:schemeClr val="bg2"/>
                </a:solidFill>
                <a:round/>
                <a:headEnd/>
                <a:tailEnd/>
              </a:ln>
            </p:spPr>
            <p:txBody>
              <a:bodyPr/>
              <a:lstStyle/>
              <a:p>
                <a:endParaRPr lang="en-US"/>
              </a:p>
            </p:txBody>
          </p:sp>
          <p:sp>
            <p:nvSpPr>
              <p:cNvPr id="184046" name="Oval 611"/>
              <p:cNvSpPr>
                <a:spLocks noChangeArrowheads="1"/>
              </p:cNvSpPr>
              <p:nvPr/>
            </p:nvSpPr>
            <p:spPr bwMode="auto">
              <a:xfrm>
                <a:off x="4211" y="2666"/>
                <a:ext cx="32" cy="32"/>
              </a:xfrm>
              <a:prstGeom prst="ellipse">
                <a:avLst/>
              </a:prstGeom>
              <a:solidFill>
                <a:schemeClr val="bg2"/>
              </a:solidFill>
              <a:ln w="25400">
                <a:solidFill>
                  <a:schemeClr val="bg2"/>
                </a:solidFill>
                <a:round/>
                <a:headEnd/>
                <a:tailEnd/>
              </a:ln>
            </p:spPr>
            <p:txBody>
              <a:bodyPr/>
              <a:lstStyle/>
              <a:p>
                <a:endParaRPr lang="en-US"/>
              </a:p>
            </p:txBody>
          </p:sp>
          <p:sp>
            <p:nvSpPr>
              <p:cNvPr id="184047" name="Oval 612"/>
              <p:cNvSpPr>
                <a:spLocks noChangeArrowheads="1"/>
              </p:cNvSpPr>
              <p:nvPr/>
            </p:nvSpPr>
            <p:spPr bwMode="auto">
              <a:xfrm>
                <a:off x="4203" y="2969"/>
                <a:ext cx="40" cy="32"/>
              </a:xfrm>
              <a:prstGeom prst="ellipse">
                <a:avLst/>
              </a:prstGeom>
              <a:solidFill>
                <a:schemeClr val="bg2"/>
              </a:solidFill>
              <a:ln w="9525">
                <a:solidFill>
                  <a:schemeClr val="bg2"/>
                </a:solidFill>
                <a:round/>
                <a:headEnd/>
                <a:tailEnd/>
              </a:ln>
            </p:spPr>
            <p:txBody>
              <a:bodyPr/>
              <a:lstStyle/>
              <a:p>
                <a:endParaRPr lang="en-US"/>
              </a:p>
            </p:txBody>
          </p:sp>
          <p:sp>
            <p:nvSpPr>
              <p:cNvPr id="184048" name="Oval 613"/>
              <p:cNvSpPr>
                <a:spLocks noChangeArrowheads="1"/>
              </p:cNvSpPr>
              <p:nvPr/>
            </p:nvSpPr>
            <p:spPr bwMode="auto">
              <a:xfrm>
                <a:off x="4203" y="2969"/>
                <a:ext cx="40" cy="32"/>
              </a:xfrm>
              <a:prstGeom prst="ellipse">
                <a:avLst/>
              </a:prstGeom>
              <a:solidFill>
                <a:schemeClr val="bg2"/>
              </a:solidFill>
              <a:ln w="25400">
                <a:solidFill>
                  <a:schemeClr val="bg2"/>
                </a:solidFill>
                <a:round/>
                <a:headEnd/>
                <a:tailEnd/>
              </a:ln>
            </p:spPr>
            <p:txBody>
              <a:bodyPr/>
              <a:lstStyle/>
              <a:p>
                <a:endParaRPr lang="en-US"/>
              </a:p>
            </p:txBody>
          </p:sp>
        </p:grpSp>
        <p:grpSp>
          <p:nvGrpSpPr>
            <p:cNvPr id="183428" name="Group 614"/>
            <p:cNvGrpSpPr>
              <a:grpSpLocks/>
            </p:cNvGrpSpPr>
            <p:nvPr/>
          </p:nvGrpSpPr>
          <p:grpSpPr bwMode="auto">
            <a:xfrm>
              <a:off x="3317" y="2076"/>
              <a:ext cx="431" cy="284"/>
              <a:chOff x="3317" y="2076"/>
              <a:chExt cx="431" cy="284"/>
            </a:xfrm>
          </p:grpSpPr>
          <p:sp>
            <p:nvSpPr>
              <p:cNvPr id="184037" name="Freeform 615"/>
              <p:cNvSpPr>
                <a:spLocks/>
              </p:cNvSpPr>
              <p:nvPr/>
            </p:nvSpPr>
            <p:spPr bwMode="auto">
              <a:xfrm>
                <a:off x="3620" y="2076"/>
                <a:ext cx="128" cy="104"/>
              </a:xfrm>
              <a:custGeom>
                <a:avLst/>
                <a:gdLst>
                  <a:gd name="T0" fmla="*/ 128 w 128"/>
                  <a:gd name="T1" fmla="*/ 0 h 104"/>
                  <a:gd name="T2" fmla="*/ 40 w 128"/>
                  <a:gd name="T3" fmla="*/ 104 h 104"/>
                  <a:gd name="T4" fmla="*/ 16 w 128"/>
                  <a:gd name="T5" fmla="*/ 72 h 104"/>
                  <a:gd name="T6" fmla="*/ 0 w 128"/>
                  <a:gd name="T7" fmla="*/ 48 h 104"/>
                  <a:gd name="T8" fmla="*/ 128 w 128"/>
                  <a:gd name="T9" fmla="*/ 0 h 104"/>
                  <a:gd name="T10" fmla="*/ 0 60000 65536"/>
                  <a:gd name="T11" fmla="*/ 0 60000 65536"/>
                  <a:gd name="T12" fmla="*/ 0 60000 65536"/>
                  <a:gd name="T13" fmla="*/ 0 60000 65536"/>
                  <a:gd name="T14" fmla="*/ 0 60000 65536"/>
                  <a:gd name="T15" fmla="*/ 0 w 128"/>
                  <a:gd name="T16" fmla="*/ 0 h 104"/>
                  <a:gd name="T17" fmla="*/ 128 w 128"/>
                  <a:gd name="T18" fmla="*/ 104 h 104"/>
                </a:gdLst>
                <a:ahLst/>
                <a:cxnLst>
                  <a:cxn ang="T10">
                    <a:pos x="T0" y="T1"/>
                  </a:cxn>
                  <a:cxn ang="T11">
                    <a:pos x="T2" y="T3"/>
                  </a:cxn>
                  <a:cxn ang="T12">
                    <a:pos x="T4" y="T5"/>
                  </a:cxn>
                  <a:cxn ang="T13">
                    <a:pos x="T6" y="T7"/>
                  </a:cxn>
                  <a:cxn ang="T14">
                    <a:pos x="T8" y="T9"/>
                  </a:cxn>
                </a:cxnLst>
                <a:rect l="T15" t="T16" r="T17" b="T18"/>
                <a:pathLst>
                  <a:path w="128" h="104">
                    <a:moveTo>
                      <a:pt x="128" y="0"/>
                    </a:moveTo>
                    <a:lnTo>
                      <a:pt x="40" y="104"/>
                    </a:lnTo>
                    <a:lnTo>
                      <a:pt x="16" y="72"/>
                    </a:lnTo>
                    <a:lnTo>
                      <a:pt x="0" y="48"/>
                    </a:lnTo>
                    <a:lnTo>
                      <a:pt x="128" y="0"/>
                    </a:lnTo>
                    <a:close/>
                  </a:path>
                </a:pathLst>
              </a:custGeom>
              <a:solidFill>
                <a:schemeClr val="bg2"/>
              </a:solidFill>
              <a:ln w="9525">
                <a:solidFill>
                  <a:schemeClr val="bg2"/>
                </a:solidFill>
                <a:round/>
                <a:headEnd/>
                <a:tailEnd/>
              </a:ln>
            </p:spPr>
            <p:txBody>
              <a:bodyPr/>
              <a:lstStyle/>
              <a:p>
                <a:endParaRPr lang="en-US"/>
              </a:p>
            </p:txBody>
          </p:sp>
          <p:sp>
            <p:nvSpPr>
              <p:cNvPr id="184038" name="Line 616"/>
              <p:cNvSpPr>
                <a:spLocks noChangeShapeType="1"/>
              </p:cNvSpPr>
              <p:nvPr/>
            </p:nvSpPr>
            <p:spPr bwMode="auto">
              <a:xfrm flipV="1">
                <a:off x="3317" y="2143"/>
                <a:ext cx="327" cy="217"/>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29" name="Group 617"/>
            <p:cNvGrpSpPr>
              <a:grpSpLocks/>
            </p:cNvGrpSpPr>
            <p:nvPr/>
          </p:nvGrpSpPr>
          <p:grpSpPr bwMode="auto">
            <a:xfrm>
              <a:off x="3325" y="1733"/>
              <a:ext cx="415" cy="56"/>
              <a:chOff x="3325" y="1733"/>
              <a:chExt cx="415" cy="56"/>
            </a:xfrm>
          </p:grpSpPr>
          <p:sp>
            <p:nvSpPr>
              <p:cNvPr id="184029" name="Freeform 618"/>
              <p:cNvSpPr>
                <a:spLocks/>
              </p:cNvSpPr>
              <p:nvPr/>
            </p:nvSpPr>
            <p:spPr bwMode="auto">
              <a:xfrm>
                <a:off x="3628"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030" name="Group 619"/>
              <p:cNvGrpSpPr>
                <a:grpSpLocks/>
              </p:cNvGrpSpPr>
              <p:nvPr/>
            </p:nvGrpSpPr>
            <p:grpSpPr bwMode="auto">
              <a:xfrm>
                <a:off x="3325" y="1757"/>
                <a:ext cx="295" cy="1"/>
                <a:chOff x="3325" y="1757"/>
                <a:chExt cx="295" cy="1"/>
              </a:xfrm>
            </p:grpSpPr>
            <p:sp>
              <p:nvSpPr>
                <p:cNvPr id="184031" name="Line 620"/>
                <p:cNvSpPr>
                  <a:spLocks noChangeShapeType="1"/>
                </p:cNvSpPr>
                <p:nvPr/>
              </p:nvSpPr>
              <p:spPr bwMode="auto">
                <a:xfrm>
                  <a:off x="332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32" name="Line 621"/>
                <p:cNvSpPr>
                  <a:spLocks noChangeShapeType="1"/>
                </p:cNvSpPr>
                <p:nvPr/>
              </p:nvSpPr>
              <p:spPr bwMode="auto">
                <a:xfrm>
                  <a:off x="3381"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33" name="Line 622"/>
                <p:cNvSpPr>
                  <a:spLocks noChangeShapeType="1"/>
                </p:cNvSpPr>
                <p:nvPr/>
              </p:nvSpPr>
              <p:spPr bwMode="auto">
                <a:xfrm>
                  <a:off x="3437"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34" name="Line 623"/>
                <p:cNvSpPr>
                  <a:spLocks noChangeShapeType="1"/>
                </p:cNvSpPr>
                <p:nvPr/>
              </p:nvSpPr>
              <p:spPr bwMode="auto">
                <a:xfrm>
                  <a:off x="3493" y="1757"/>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35" name="Line 624"/>
                <p:cNvSpPr>
                  <a:spLocks noChangeShapeType="1"/>
                </p:cNvSpPr>
                <p:nvPr/>
              </p:nvSpPr>
              <p:spPr bwMode="auto">
                <a:xfrm>
                  <a:off x="3548"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36" name="Line 625"/>
                <p:cNvSpPr>
                  <a:spLocks noChangeShapeType="1"/>
                </p:cNvSpPr>
                <p:nvPr/>
              </p:nvSpPr>
              <p:spPr bwMode="auto">
                <a:xfrm>
                  <a:off x="3604"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30" name="Group 626"/>
            <p:cNvGrpSpPr>
              <a:grpSpLocks/>
            </p:cNvGrpSpPr>
            <p:nvPr/>
          </p:nvGrpSpPr>
          <p:grpSpPr bwMode="auto">
            <a:xfrm>
              <a:off x="3788" y="1733"/>
              <a:ext cx="415" cy="56"/>
              <a:chOff x="3788" y="1733"/>
              <a:chExt cx="415" cy="56"/>
            </a:xfrm>
          </p:grpSpPr>
          <p:sp>
            <p:nvSpPr>
              <p:cNvPr id="184021" name="Freeform 627"/>
              <p:cNvSpPr>
                <a:spLocks/>
              </p:cNvSpPr>
              <p:nvPr/>
            </p:nvSpPr>
            <p:spPr bwMode="auto">
              <a:xfrm>
                <a:off x="4091"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022" name="Group 628"/>
              <p:cNvGrpSpPr>
                <a:grpSpLocks/>
              </p:cNvGrpSpPr>
              <p:nvPr/>
            </p:nvGrpSpPr>
            <p:grpSpPr bwMode="auto">
              <a:xfrm>
                <a:off x="3788" y="1757"/>
                <a:ext cx="295" cy="1"/>
                <a:chOff x="3788" y="1757"/>
                <a:chExt cx="295" cy="1"/>
              </a:xfrm>
            </p:grpSpPr>
            <p:sp>
              <p:nvSpPr>
                <p:cNvPr id="184023" name="Line 629"/>
                <p:cNvSpPr>
                  <a:spLocks noChangeShapeType="1"/>
                </p:cNvSpPr>
                <p:nvPr/>
              </p:nvSpPr>
              <p:spPr bwMode="auto">
                <a:xfrm>
                  <a:off x="3788"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24" name="Line 630"/>
                <p:cNvSpPr>
                  <a:spLocks noChangeShapeType="1"/>
                </p:cNvSpPr>
                <p:nvPr/>
              </p:nvSpPr>
              <p:spPr bwMode="auto">
                <a:xfrm>
                  <a:off x="3844"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25" name="Line 631"/>
                <p:cNvSpPr>
                  <a:spLocks noChangeShapeType="1"/>
                </p:cNvSpPr>
                <p:nvPr/>
              </p:nvSpPr>
              <p:spPr bwMode="auto">
                <a:xfrm>
                  <a:off x="3900"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26" name="Line 632"/>
                <p:cNvSpPr>
                  <a:spLocks noChangeShapeType="1"/>
                </p:cNvSpPr>
                <p:nvPr/>
              </p:nvSpPr>
              <p:spPr bwMode="auto">
                <a:xfrm>
                  <a:off x="3956"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27" name="Line 633"/>
                <p:cNvSpPr>
                  <a:spLocks noChangeShapeType="1"/>
                </p:cNvSpPr>
                <p:nvPr/>
              </p:nvSpPr>
              <p:spPr bwMode="auto">
                <a:xfrm>
                  <a:off x="4011"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28" name="Line 634"/>
                <p:cNvSpPr>
                  <a:spLocks noChangeShapeType="1"/>
                </p:cNvSpPr>
                <p:nvPr/>
              </p:nvSpPr>
              <p:spPr bwMode="auto">
                <a:xfrm>
                  <a:off x="4067"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31" name="Group 635"/>
            <p:cNvGrpSpPr>
              <a:grpSpLocks/>
            </p:cNvGrpSpPr>
            <p:nvPr/>
          </p:nvGrpSpPr>
          <p:grpSpPr bwMode="auto">
            <a:xfrm>
              <a:off x="3325" y="2044"/>
              <a:ext cx="423" cy="56"/>
              <a:chOff x="3325" y="2044"/>
              <a:chExt cx="423" cy="56"/>
            </a:xfrm>
          </p:grpSpPr>
          <p:sp>
            <p:nvSpPr>
              <p:cNvPr id="184013" name="Freeform 636"/>
              <p:cNvSpPr>
                <a:spLocks/>
              </p:cNvSpPr>
              <p:nvPr/>
            </p:nvSpPr>
            <p:spPr bwMode="auto">
              <a:xfrm>
                <a:off x="3628" y="2044"/>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84014" name="Group 637"/>
              <p:cNvGrpSpPr>
                <a:grpSpLocks/>
              </p:cNvGrpSpPr>
              <p:nvPr/>
            </p:nvGrpSpPr>
            <p:grpSpPr bwMode="auto">
              <a:xfrm>
                <a:off x="3325" y="2068"/>
                <a:ext cx="295" cy="1"/>
                <a:chOff x="3325" y="2068"/>
                <a:chExt cx="295" cy="1"/>
              </a:xfrm>
            </p:grpSpPr>
            <p:sp>
              <p:nvSpPr>
                <p:cNvPr id="184015" name="Line 638"/>
                <p:cNvSpPr>
                  <a:spLocks noChangeShapeType="1"/>
                </p:cNvSpPr>
                <p:nvPr/>
              </p:nvSpPr>
              <p:spPr bwMode="auto">
                <a:xfrm>
                  <a:off x="3325"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16" name="Line 639"/>
                <p:cNvSpPr>
                  <a:spLocks noChangeShapeType="1"/>
                </p:cNvSpPr>
                <p:nvPr/>
              </p:nvSpPr>
              <p:spPr bwMode="auto">
                <a:xfrm>
                  <a:off x="3381"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17" name="Line 640"/>
                <p:cNvSpPr>
                  <a:spLocks noChangeShapeType="1"/>
                </p:cNvSpPr>
                <p:nvPr/>
              </p:nvSpPr>
              <p:spPr bwMode="auto">
                <a:xfrm>
                  <a:off x="3437"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18" name="Line 641"/>
                <p:cNvSpPr>
                  <a:spLocks noChangeShapeType="1"/>
                </p:cNvSpPr>
                <p:nvPr/>
              </p:nvSpPr>
              <p:spPr bwMode="auto">
                <a:xfrm>
                  <a:off x="3493" y="206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19" name="Line 642"/>
                <p:cNvSpPr>
                  <a:spLocks noChangeShapeType="1"/>
                </p:cNvSpPr>
                <p:nvPr/>
              </p:nvSpPr>
              <p:spPr bwMode="auto">
                <a:xfrm>
                  <a:off x="3548"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20" name="Line 643"/>
                <p:cNvSpPr>
                  <a:spLocks noChangeShapeType="1"/>
                </p:cNvSpPr>
                <p:nvPr/>
              </p:nvSpPr>
              <p:spPr bwMode="auto">
                <a:xfrm>
                  <a:off x="3604"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32" name="Group 644"/>
            <p:cNvGrpSpPr>
              <a:grpSpLocks/>
            </p:cNvGrpSpPr>
            <p:nvPr/>
          </p:nvGrpSpPr>
          <p:grpSpPr bwMode="auto">
            <a:xfrm>
              <a:off x="3796" y="2036"/>
              <a:ext cx="415" cy="56"/>
              <a:chOff x="3796" y="2036"/>
              <a:chExt cx="415" cy="56"/>
            </a:xfrm>
          </p:grpSpPr>
          <p:sp>
            <p:nvSpPr>
              <p:cNvPr id="184005" name="Freeform 645"/>
              <p:cNvSpPr>
                <a:spLocks/>
              </p:cNvSpPr>
              <p:nvPr/>
            </p:nvSpPr>
            <p:spPr bwMode="auto">
              <a:xfrm>
                <a:off x="4099"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006" name="Group 646"/>
              <p:cNvGrpSpPr>
                <a:grpSpLocks/>
              </p:cNvGrpSpPr>
              <p:nvPr/>
            </p:nvGrpSpPr>
            <p:grpSpPr bwMode="auto">
              <a:xfrm>
                <a:off x="3796" y="2068"/>
                <a:ext cx="295" cy="1"/>
                <a:chOff x="3796" y="2068"/>
                <a:chExt cx="295" cy="1"/>
              </a:xfrm>
            </p:grpSpPr>
            <p:sp>
              <p:nvSpPr>
                <p:cNvPr id="184007" name="Line 647"/>
                <p:cNvSpPr>
                  <a:spLocks noChangeShapeType="1"/>
                </p:cNvSpPr>
                <p:nvPr/>
              </p:nvSpPr>
              <p:spPr bwMode="auto">
                <a:xfrm>
                  <a:off x="3796"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08" name="Line 648"/>
                <p:cNvSpPr>
                  <a:spLocks noChangeShapeType="1"/>
                </p:cNvSpPr>
                <p:nvPr/>
              </p:nvSpPr>
              <p:spPr bwMode="auto">
                <a:xfrm>
                  <a:off x="3852"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09" name="Line 649"/>
                <p:cNvSpPr>
                  <a:spLocks noChangeShapeType="1"/>
                </p:cNvSpPr>
                <p:nvPr/>
              </p:nvSpPr>
              <p:spPr bwMode="auto">
                <a:xfrm>
                  <a:off x="3908"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10" name="Line 650"/>
                <p:cNvSpPr>
                  <a:spLocks noChangeShapeType="1"/>
                </p:cNvSpPr>
                <p:nvPr/>
              </p:nvSpPr>
              <p:spPr bwMode="auto">
                <a:xfrm>
                  <a:off x="3964"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11" name="Line 651"/>
                <p:cNvSpPr>
                  <a:spLocks noChangeShapeType="1"/>
                </p:cNvSpPr>
                <p:nvPr/>
              </p:nvSpPr>
              <p:spPr bwMode="auto">
                <a:xfrm>
                  <a:off x="4019"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12" name="Line 652"/>
                <p:cNvSpPr>
                  <a:spLocks noChangeShapeType="1"/>
                </p:cNvSpPr>
                <p:nvPr/>
              </p:nvSpPr>
              <p:spPr bwMode="auto">
                <a:xfrm>
                  <a:off x="4075"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33" name="Group 653"/>
            <p:cNvGrpSpPr>
              <a:grpSpLocks/>
            </p:cNvGrpSpPr>
            <p:nvPr/>
          </p:nvGrpSpPr>
          <p:grpSpPr bwMode="auto">
            <a:xfrm>
              <a:off x="4267" y="2036"/>
              <a:ext cx="415" cy="56"/>
              <a:chOff x="4267" y="2036"/>
              <a:chExt cx="415" cy="56"/>
            </a:xfrm>
          </p:grpSpPr>
          <p:sp>
            <p:nvSpPr>
              <p:cNvPr id="183997" name="Freeform 654"/>
              <p:cNvSpPr>
                <a:spLocks/>
              </p:cNvSpPr>
              <p:nvPr/>
            </p:nvSpPr>
            <p:spPr bwMode="auto">
              <a:xfrm>
                <a:off x="4570"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998" name="Group 655"/>
              <p:cNvGrpSpPr>
                <a:grpSpLocks/>
              </p:cNvGrpSpPr>
              <p:nvPr/>
            </p:nvGrpSpPr>
            <p:grpSpPr bwMode="auto">
              <a:xfrm>
                <a:off x="4267" y="2068"/>
                <a:ext cx="295" cy="1"/>
                <a:chOff x="4267" y="2068"/>
                <a:chExt cx="295" cy="1"/>
              </a:xfrm>
            </p:grpSpPr>
            <p:sp>
              <p:nvSpPr>
                <p:cNvPr id="183999" name="Line 656"/>
                <p:cNvSpPr>
                  <a:spLocks noChangeShapeType="1"/>
                </p:cNvSpPr>
                <p:nvPr/>
              </p:nvSpPr>
              <p:spPr bwMode="auto">
                <a:xfrm>
                  <a:off x="4267"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00" name="Line 657"/>
                <p:cNvSpPr>
                  <a:spLocks noChangeShapeType="1"/>
                </p:cNvSpPr>
                <p:nvPr/>
              </p:nvSpPr>
              <p:spPr bwMode="auto">
                <a:xfrm>
                  <a:off x="4323"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01" name="Line 658"/>
                <p:cNvSpPr>
                  <a:spLocks noChangeShapeType="1"/>
                </p:cNvSpPr>
                <p:nvPr/>
              </p:nvSpPr>
              <p:spPr bwMode="auto">
                <a:xfrm>
                  <a:off x="4379"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02" name="Line 659"/>
                <p:cNvSpPr>
                  <a:spLocks noChangeShapeType="1"/>
                </p:cNvSpPr>
                <p:nvPr/>
              </p:nvSpPr>
              <p:spPr bwMode="auto">
                <a:xfrm>
                  <a:off x="4435"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03" name="Line 660"/>
                <p:cNvSpPr>
                  <a:spLocks noChangeShapeType="1"/>
                </p:cNvSpPr>
                <p:nvPr/>
              </p:nvSpPr>
              <p:spPr bwMode="auto">
                <a:xfrm>
                  <a:off x="4491" y="206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04" name="Line 661"/>
                <p:cNvSpPr>
                  <a:spLocks noChangeShapeType="1"/>
                </p:cNvSpPr>
                <p:nvPr/>
              </p:nvSpPr>
              <p:spPr bwMode="auto">
                <a:xfrm>
                  <a:off x="4546"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34" name="Group 662"/>
            <p:cNvGrpSpPr>
              <a:grpSpLocks/>
            </p:cNvGrpSpPr>
            <p:nvPr/>
          </p:nvGrpSpPr>
          <p:grpSpPr bwMode="auto">
            <a:xfrm>
              <a:off x="4259" y="2347"/>
              <a:ext cx="415" cy="56"/>
              <a:chOff x="4259" y="2347"/>
              <a:chExt cx="415" cy="56"/>
            </a:xfrm>
          </p:grpSpPr>
          <p:sp>
            <p:nvSpPr>
              <p:cNvPr id="183989" name="Freeform 663"/>
              <p:cNvSpPr>
                <a:spLocks/>
              </p:cNvSpPr>
              <p:nvPr/>
            </p:nvSpPr>
            <p:spPr bwMode="auto">
              <a:xfrm>
                <a:off x="4562"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990" name="Group 664"/>
              <p:cNvGrpSpPr>
                <a:grpSpLocks/>
              </p:cNvGrpSpPr>
              <p:nvPr/>
            </p:nvGrpSpPr>
            <p:grpSpPr bwMode="auto">
              <a:xfrm>
                <a:off x="4259" y="2371"/>
                <a:ext cx="295" cy="1"/>
                <a:chOff x="4259" y="2371"/>
                <a:chExt cx="295" cy="1"/>
              </a:xfrm>
            </p:grpSpPr>
            <p:sp>
              <p:nvSpPr>
                <p:cNvPr id="183991" name="Line 665"/>
                <p:cNvSpPr>
                  <a:spLocks noChangeShapeType="1"/>
                </p:cNvSpPr>
                <p:nvPr/>
              </p:nvSpPr>
              <p:spPr bwMode="auto">
                <a:xfrm>
                  <a:off x="4259"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92" name="Line 666"/>
                <p:cNvSpPr>
                  <a:spLocks noChangeShapeType="1"/>
                </p:cNvSpPr>
                <p:nvPr/>
              </p:nvSpPr>
              <p:spPr bwMode="auto">
                <a:xfrm>
                  <a:off x="4315"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93" name="Line 667"/>
                <p:cNvSpPr>
                  <a:spLocks noChangeShapeType="1"/>
                </p:cNvSpPr>
                <p:nvPr/>
              </p:nvSpPr>
              <p:spPr bwMode="auto">
                <a:xfrm>
                  <a:off x="4371"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94" name="Line 668"/>
                <p:cNvSpPr>
                  <a:spLocks noChangeShapeType="1"/>
                </p:cNvSpPr>
                <p:nvPr/>
              </p:nvSpPr>
              <p:spPr bwMode="auto">
                <a:xfrm>
                  <a:off x="4427"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95" name="Line 669"/>
                <p:cNvSpPr>
                  <a:spLocks noChangeShapeType="1"/>
                </p:cNvSpPr>
                <p:nvPr/>
              </p:nvSpPr>
              <p:spPr bwMode="auto">
                <a:xfrm>
                  <a:off x="4483" y="237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96" name="Line 670"/>
                <p:cNvSpPr>
                  <a:spLocks noChangeShapeType="1"/>
                </p:cNvSpPr>
                <p:nvPr/>
              </p:nvSpPr>
              <p:spPr bwMode="auto">
                <a:xfrm>
                  <a:off x="4538"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35" name="Group 671"/>
            <p:cNvGrpSpPr>
              <a:grpSpLocks/>
            </p:cNvGrpSpPr>
            <p:nvPr/>
          </p:nvGrpSpPr>
          <p:grpSpPr bwMode="auto">
            <a:xfrm>
              <a:off x="3796" y="2347"/>
              <a:ext cx="415" cy="56"/>
              <a:chOff x="3796" y="2347"/>
              <a:chExt cx="415" cy="56"/>
            </a:xfrm>
          </p:grpSpPr>
          <p:sp>
            <p:nvSpPr>
              <p:cNvPr id="183981" name="Freeform 672"/>
              <p:cNvSpPr>
                <a:spLocks/>
              </p:cNvSpPr>
              <p:nvPr/>
            </p:nvSpPr>
            <p:spPr bwMode="auto">
              <a:xfrm>
                <a:off x="4099"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982" name="Group 673"/>
              <p:cNvGrpSpPr>
                <a:grpSpLocks/>
              </p:cNvGrpSpPr>
              <p:nvPr/>
            </p:nvGrpSpPr>
            <p:grpSpPr bwMode="auto">
              <a:xfrm>
                <a:off x="3796" y="2371"/>
                <a:ext cx="295" cy="1"/>
                <a:chOff x="3796" y="2371"/>
                <a:chExt cx="295" cy="1"/>
              </a:xfrm>
            </p:grpSpPr>
            <p:sp>
              <p:nvSpPr>
                <p:cNvPr id="183983" name="Line 674"/>
                <p:cNvSpPr>
                  <a:spLocks noChangeShapeType="1"/>
                </p:cNvSpPr>
                <p:nvPr/>
              </p:nvSpPr>
              <p:spPr bwMode="auto">
                <a:xfrm>
                  <a:off x="3796"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84" name="Line 675"/>
                <p:cNvSpPr>
                  <a:spLocks noChangeShapeType="1"/>
                </p:cNvSpPr>
                <p:nvPr/>
              </p:nvSpPr>
              <p:spPr bwMode="auto">
                <a:xfrm>
                  <a:off x="3852"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85" name="Line 676"/>
                <p:cNvSpPr>
                  <a:spLocks noChangeShapeType="1"/>
                </p:cNvSpPr>
                <p:nvPr/>
              </p:nvSpPr>
              <p:spPr bwMode="auto">
                <a:xfrm>
                  <a:off x="3908"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86" name="Line 677"/>
                <p:cNvSpPr>
                  <a:spLocks noChangeShapeType="1"/>
                </p:cNvSpPr>
                <p:nvPr/>
              </p:nvSpPr>
              <p:spPr bwMode="auto">
                <a:xfrm>
                  <a:off x="3964"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87" name="Line 678"/>
                <p:cNvSpPr>
                  <a:spLocks noChangeShapeType="1"/>
                </p:cNvSpPr>
                <p:nvPr/>
              </p:nvSpPr>
              <p:spPr bwMode="auto">
                <a:xfrm>
                  <a:off x="4019"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88" name="Line 679"/>
                <p:cNvSpPr>
                  <a:spLocks noChangeShapeType="1"/>
                </p:cNvSpPr>
                <p:nvPr/>
              </p:nvSpPr>
              <p:spPr bwMode="auto">
                <a:xfrm>
                  <a:off x="4075"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36" name="Group 680"/>
            <p:cNvGrpSpPr>
              <a:grpSpLocks/>
            </p:cNvGrpSpPr>
            <p:nvPr/>
          </p:nvGrpSpPr>
          <p:grpSpPr bwMode="auto">
            <a:xfrm>
              <a:off x="3333" y="2339"/>
              <a:ext cx="415" cy="64"/>
              <a:chOff x="3333" y="2339"/>
              <a:chExt cx="415" cy="64"/>
            </a:xfrm>
          </p:grpSpPr>
          <p:sp>
            <p:nvSpPr>
              <p:cNvPr id="183973" name="Freeform 681"/>
              <p:cNvSpPr>
                <a:spLocks/>
              </p:cNvSpPr>
              <p:nvPr/>
            </p:nvSpPr>
            <p:spPr bwMode="auto">
              <a:xfrm>
                <a:off x="3636" y="2339"/>
                <a:ext cx="112" cy="64"/>
              </a:xfrm>
              <a:custGeom>
                <a:avLst/>
                <a:gdLst>
                  <a:gd name="T0" fmla="*/ 112 w 112"/>
                  <a:gd name="T1" fmla="*/ 32 h 64"/>
                  <a:gd name="T2" fmla="*/ 0 w 112"/>
                  <a:gd name="T3" fmla="*/ 64 h 64"/>
                  <a:gd name="T4" fmla="*/ 0 w 112"/>
                  <a:gd name="T5" fmla="*/ 32 h 64"/>
                  <a:gd name="T6" fmla="*/ 0 w 112"/>
                  <a:gd name="T7" fmla="*/ 0 h 64"/>
                  <a:gd name="T8" fmla="*/ 112 w 112"/>
                  <a:gd name="T9" fmla="*/ 32 h 64"/>
                  <a:gd name="T10" fmla="*/ 0 60000 65536"/>
                  <a:gd name="T11" fmla="*/ 0 60000 65536"/>
                  <a:gd name="T12" fmla="*/ 0 60000 65536"/>
                  <a:gd name="T13" fmla="*/ 0 60000 65536"/>
                  <a:gd name="T14" fmla="*/ 0 60000 65536"/>
                  <a:gd name="T15" fmla="*/ 0 w 112"/>
                  <a:gd name="T16" fmla="*/ 0 h 64"/>
                  <a:gd name="T17" fmla="*/ 112 w 112"/>
                  <a:gd name="T18" fmla="*/ 64 h 64"/>
                </a:gdLst>
                <a:ahLst/>
                <a:cxnLst>
                  <a:cxn ang="T10">
                    <a:pos x="T0" y="T1"/>
                  </a:cxn>
                  <a:cxn ang="T11">
                    <a:pos x="T2" y="T3"/>
                  </a:cxn>
                  <a:cxn ang="T12">
                    <a:pos x="T4" y="T5"/>
                  </a:cxn>
                  <a:cxn ang="T13">
                    <a:pos x="T6" y="T7"/>
                  </a:cxn>
                  <a:cxn ang="T14">
                    <a:pos x="T8" y="T9"/>
                  </a:cxn>
                </a:cxnLst>
                <a:rect l="T15" t="T16" r="T17" b="T18"/>
                <a:pathLst>
                  <a:path w="112" h="64">
                    <a:moveTo>
                      <a:pt x="112" y="32"/>
                    </a:moveTo>
                    <a:lnTo>
                      <a:pt x="0" y="64"/>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974" name="Group 682"/>
              <p:cNvGrpSpPr>
                <a:grpSpLocks/>
              </p:cNvGrpSpPr>
              <p:nvPr/>
            </p:nvGrpSpPr>
            <p:grpSpPr bwMode="auto">
              <a:xfrm>
                <a:off x="3333" y="2371"/>
                <a:ext cx="295" cy="1"/>
                <a:chOff x="3333" y="2371"/>
                <a:chExt cx="295" cy="1"/>
              </a:xfrm>
            </p:grpSpPr>
            <p:sp>
              <p:nvSpPr>
                <p:cNvPr id="183975" name="Line 683"/>
                <p:cNvSpPr>
                  <a:spLocks noChangeShapeType="1"/>
                </p:cNvSpPr>
                <p:nvPr/>
              </p:nvSpPr>
              <p:spPr bwMode="auto">
                <a:xfrm>
                  <a:off x="3333"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76" name="Line 684"/>
                <p:cNvSpPr>
                  <a:spLocks noChangeShapeType="1"/>
                </p:cNvSpPr>
                <p:nvPr/>
              </p:nvSpPr>
              <p:spPr bwMode="auto">
                <a:xfrm>
                  <a:off x="3389"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77" name="Line 685"/>
                <p:cNvSpPr>
                  <a:spLocks noChangeShapeType="1"/>
                </p:cNvSpPr>
                <p:nvPr/>
              </p:nvSpPr>
              <p:spPr bwMode="auto">
                <a:xfrm>
                  <a:off x="3445"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78" name="Line 686"/>
                <p:cNvSpPr>
                  <a:spLocks noChangeShapeType="1"/>
                </p:cNvSpPr>
                <p:nvPr/>
              </p:nvSpPr>
              <p:spPr bwMode="auto">
                <a:xfrm>
                  <a:off x="3501" y="237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79" name="Line 687"/>
                <p:cNvSpPr>
                  <a:spLocks noChangeShapeType="1"/>
                </p:cNvSpPr>
                <p:nvPr/>
              </p:nvSpPr>
              <p:spPr bwMode="auto">
                <a:xfrm>
                  <a:off x="3556"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80" name="Line 688"/>
                <p:cNvSpPr>
                  <a:spLocks noChangeShapeType="1"/>
                </p:cNvSpPr>
                <p:nvPr/>
              </p:nvSpPr>
              <p:spPr bwMode="auto">
                <a:xfrm>
                  <a:off x="3612"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37" name="Group 689"/>
            <p:cNvGrpSpPr>
              <a:grpSpLocks/>
            </p:cNvGrpSpPr>
            <p:nvPr/>
          </p:nvGrpSpPr>
          <p:grpSpPr bwMode="auto">
            <a:xfrm>
              <a:off x="3325" y="2650"/>
              <a:ext cx="415" cy="56"/>
              <a:chOff x="3325" y="2650"/>
              <a:chExt cx="415" cy="56"/>
            </a:xfrm>
          </p:grpSpPr>
          <p:sp>
            <p:nvSpPr>
              <p:cNvPr id="183965" name="Freeform 690"/>
              <p:cNvSpPr>
                <a:spLocks/>
              </p:cNvSpPr>
              <p:nvPr/>
            </p:nvSpPr>
            <p:spPr bwMode="auto">
              <a:xfrm>
                <a:off x="3628"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966" name="Group 691"/>
              <p:cNvGrpSpPr>
                <a:grpSpLocks/>
              </p:cNvGrpSpPr>
              <p:nvPr/>
            </p:nvGrpSpPr>
            <p:grpSpPr bwMode="auto">
              <a:xfrm>
                <a:off x="3325" y="2674"/>
                <a:ext cx="295" cy="1"/>
                <a:chOff x="3325" y="2674"/>
                <a:chExt cx="295" cy="1"/>
              </a:xfrm>
            </p:grpSpPr>
            <p:sp>
              <p:nvSpPr>
                <p:cNvPr id="183967" name="Line 692"/>
                <p:cNvSpPr>
                  <a:spLocks noChangeShapeType="1"/>
                </p:cNvSpPr>
                <p:nvPr/>
              </p:nvSpPr>
              <p:spPr bwMode="auto">
                <a:xfrm>
                  <a:off x="332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68" name="Line 693"/>
                <p:cNvSpPr>
                  <a:spLocks noChangeShapeType="1"/>
                </p:cNvSpPr>
                <p:nvPr/>
              </p:nvSpPr>
              <p:spPr bwMode="auto">
                <a:xfrm>
                  <a:off x="338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69" name="Line 694"/>
                <p:cNvSpPr>
                  <a:spLocks noChangeShapeType="1"/>
                </p:cNvSpPr>
                <p:nvPr/>
              </p:nvSpPr>
              <p:spPr bwMode="auto">
                <a:xfrm>
                  <a:off x="3437"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70" name="Line 695"/>
                <p:cNvSpPr>
                  <a:spLocks noChangeShapeType="1"/>
                </p:cNvSpPr>
                <p:nvPr/>
              </p:nvSpPr>
              <p:spPr bwMode="auto">
                <a:xfrm>
                  <a:off x="3493" y="2674"/>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71" name="Line 696"/>
                <p:cNvSpPr>
                  <a:spLocks noChangeShapeType="1"/>
                </p:cNvSpPr>
                <p:nvPr/>
              </p:nvSpPr>
              <p:spPr bwMode="auto">
                <a:xfrm>
                  <a:off x="354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72" name="Line 697"/>
                <p:cNvSpPr>
                  <a:spLocks noChangeShapeType="1"/>
                </p:cNvSpPr>
                <p:nvPr/>
              </p:nvSpPr>
              <p:spPr bwMode="auto">
                <a:xfrm>
                  <a:off x="3604"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38" name="Group 698"/>
            <p:cNvGrpSpPr>
              <a:grpSpLocks/>
            </p:cNvGrpSpPr>
            <p:nvPr/>
          </p:nvGrpSpPr>
          <p:grpSpPr bwMode="auto">
            <a:xfrm>
              <a:off x="3788" y="2650"/>
              <a:ext cx="415" cy="56"/>
              <a:chOff x="3788" y="2650"/>
              <a:chExt cx="415" cy="56"/>
            </a:xfrm>
          </p:grpSpPr>
          <p:sp>
            <p:nvSpPr>
              <p:cNvPr id="183957" name="Freeform 699"/>
              <p:cNvSpPr>
                <a:spLocks/>
              </p:cNvSpPr>
              <p:nvPr/>
            </p:nvSpPr>
            <p:spPr bwMode="auto">
              <a:xfrm>
                <a:off x="4091"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958" name="Group 700"/>
              <p:cNvGrpSpPr>
                <a:grpSpLocks/>
              </p:cNvGrpSpPr>
              <p:nvPr/>
            </p:nvGrpSpPr>
            <p:grpSpPr bwMode="auto">
              <a:xfrm>
                <a:off x="3788" y="2674"/>
                <a:ext cx="295" cy="1"/>
                <a:chOff x="3788" y="2674"/>
                <a:chExt cx="295" cy="1"/>
              </a:xfrm>
            </p:grpSpPr>
            <p:sp>
              <p:nvSpPr>
                <p:cNvPr id="183959" name="Line 701"/>
                <p:cNvSpPr>
                  <a:spLocks noChangeShapeType="1"/>
                </p:cNvSpPr>
                <p:nvPr/>
              </p:nvSpPr>
              <p:spPr bwMode="auto">
                <a:xfrm>
                  <a:off x="378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60" name="Line 702"/>
                <p:cNvSpPr>
                  <a:spLocks noChangeShapeType="1"/>
                </p:cNvSpPr>
                <p:nvPr/>
              </p:nvSpPr>
              <p:spPr bwMode="auto">
                <a:xfrm>
                  <a:off x="3844"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61" name="Line 703"/>
                <p:cNvSpPr>
                  <a:spLocks noChangeShapeType="1"/>
                </p:cNvSpPr>
                <p:nvPr/>
              </p:nvSpPr>
              <p:spPr bwMode="auto">
                <a:xfrm>
                  <a:off x="3900"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62" name="Line 704"/>
                <p:cNvSpPr>
                  <a:spLocks noChangeShapeType="1"/>
                </p:cNvSpPr>
                <p:nvPr/>
              </p:nvSpPr>
              <p:spPr bwMode="auto">
                <a:xfrm>
                  <a:off x="3956"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63" name="Line 705"/>
                <p:cNvSpPr>
                  <a:spLocks noChangeShapeType="1"/>
                </p:cNvSpPr>
                <p:nvPr/>
              </p:nvSpPr>
              <p:spPr bwMode="auto">
                <a:xfrm>
                  <a:off x="401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64" name="Line 706"/>
                <p:cNvSpPr>
                  <a:spLocks noChangeShapeType="1"/>
                </p:cNvSpPr>
                <p:nvPr/>
              </p:nvSpPr>
              <p:spPr bwMode="auto">
                <a:xfrm>
                  <a:off x="4067"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39" name="Group 707"/>
            <p:cNvGrpSpPr>
              <a:grpSpLocks/>
            </p:cNvGrpSpPr>
            <p:nvPr/>
          </p:nvGrpSpPr>
          <p:grpSpPr bwMode="auto">
            <a:xfrm>
              <a:off x="3325" y="2953"/>
              <a:ext cx="415" cy="56"/>
              <a:chOff x="3325" y="2953"/>
              <a:chExt cx="415" cy="56"/>
            </a:xfrm>
          </p:grpSpPr>
          <p:sp>
            <p:nvSpPr>
              <p:cNvPr id="183949" name="Freeform 708"/>
              <p:cNvSpPr>
                <a:spLocks/>
              </p:cNvSpPr>
              <p:nvPr/>
            </p:nvSpPr>
            <p:spPr bwMode="auto">
              <a:xfrm>
                <a:off x="3628"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950" name="Group 709"/>
              <p:cNvGrpSpPr>
                <a:grpSpLocks/>
              </p:cNvGrpSpPr>
              <p:nvPr/>
            </p:nvGrpSpPr>
            <p:grpSpPr bwMode="auto">
              <a:xfrm>
                <a:off x="3325" y="2985"/>
                <a:ext cx="295" cy="1"/>
                <a:chOff x="3325" y="2985"/>
                <a:chExt cx="295" cy="1"/>
              </a:xfrm>
            </p:grpSpPr>
            <p:sp>
              <p:nvSpPr>
                <p:cNvPr id="183951" name="Line 710"/>
                <p:cNvSpPr>
                  <a:spLocks noChangeShapeType="1"/>
                </p:cNvSpPr>
                <p:nvPr/>
              </p:nvSpPr>
              <p:spPr bwMode="auto">
                <a:xfrm>
                  <a:off x="332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52" name="Line 711"/>
                <p:cNvSpPr>
                  <a:spLocks noChangeShapeType="1"/>
                </p:cNvSpPr>
                <p:nvPr/>
              </p:nvSpPr>
              <p:spPr bwMode="auto">
                <a:xfrm>
                  <a:off x="3381"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53" name="Line 712"/>
                <p:cNvSpPr>
                  <a:spLocks noChangeShapeType="1"/>
                </p:cNvSpPr>
                <p:nvPr/>
              </p:nvSpPr>
              <p:spPr bwMode="auto">
                <a:xfrm>
                  <a:off x="3437"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54" name="Line 713"/>
                <p:cNvSpPr>
                  <a:spLocks noChangeShapeType="1"/>
                </p:cNvSpPr>
                <p:nvPr/>
              </p:nvSpPr>
              <p:spPr bwMode="auto">
                <a:xfrm>
                  <a:off x="3493" y="2985"/>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55" name="Line 714"/>
                <p:cNvSpPr>
                  <a:spLocks noChangeShapeType="1"/>
                </p:cNvSpPr>
                <p:nvPr/>
              </p:nvSpPr>
              <p:spPr bwMode="auto">
                <a:xfrm>
                  <a:off x="3548"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56" name="Line 715"/>
                <p:cNvSpPr>
                  <a:spLocks noChangeShapeType="1"/>
                </p:cNvSpPr>
                <p:nvPr/>
              </p:nvSpPr>
              <p:spPr bwMode="auto">
                <a:xfrm>
                  <a:off x="3604"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40" name="Group 716"/>
            <p:cNvGrpSpPr>
              <a:grpSpLocks/>
            </p:cNvGrpSpPr>
            <p:nvPr/>
          </p:nvGrpSpPr>
          <p:grpSpPr bwMode="auto">
            <a:xfrm>
              <a:off x="3788" y="2953"/>
              <a:ext cx="415" cy="56"/>
              <a:chOff x="3788" y="2953"/>
              <a:chExt cx="415" cy="56"/>
            </a:xfrm>
          </p:grpSpPr>
          <p:sp>
            <p:nvSpPr>
              <p:cNvPr id="183941" name="Freeform 717"/>
              <p:cNvSpPr>
                <a:spLocks/>
              </p:cNvSpPr>
              <p:nvPr/>
            </p:nvSpPr>
            <p:spPr bwMode="auto">
              <a:xfrm>
                <a:off x="4091"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942" name="Group 718"/>
              <p:cNvGrpSpPr>
                <a:grpSpLocks/>
              </p:cNvGrpSpPr>
              <p:nvPr/>
            </p:nvGrpSpPr>
            <p:grpSpPr bwMode="auto">
              <a:xfrm>
                <a:off x="3788" y="2985"/>
                <a:ext cx="295" cy="1"/>
                <a:chOff x="3788" y="2985"/>
                <a:chExt cx="295" cy="1"/>
              </a:xfrm>
            </p:grpSpPr>
            <p:sp>
              <p:nvSpPr>
                <p:cNvPr id="183943" name="Line 719"/>
                <p:cNvSpPr>
                  <a:spLocks noChangeShapeType="1"/>
                </p:cNvSpPr>
                <p:nvPr/>
              </p:nvSpPr>
              <p:spPr bwMode="auto">
                <a:xfrm>
                  <a:off x="3788"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44" name="Line 720"/>
                <p:cNvSpPr>
                  <a:spLocks noChangeShapeType="1"/>
                </p:cNvSpPr>
                <p:nvPr/>
              </p:nvSpPr>
              <p:spPr bwMode="auto">
                <a:xfrm>
                  <a:off x="3844"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45" name="Line 721"/>
                <p:cNvSpPr>
                  <a:spLocks noChangeShapeType="1"/>
                </p:cNvSpPr>
                <p:nvPr/>
              </p:nvSpPr>
              <p:spPr bwMode="auto">
                <a:xfrm>
                  <a:off x="3900"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46" name="Line 722"/>
                <p:cNvSpPr>
                  <a:spLocks noChangeShapeType="1"/>
                </p:cNvSpPr>
                <p:nvPr/>
              </p:nvSpPr>
              <p:spPr bwMode="auto">
                <a:xfrm>
                  <a:off x="3956"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47" name="Line 723"/>
                <p:cNvSpPr>
                  <a:spLocks noChangeShapeType="1"/>
                </p:cNvSpPr>
                <p:nvPr/>
              </p:nvSpPr>
              <p:spPr bwMode="auto">
                <a:xfrm>
                  <a:off x="4011"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48" name="Line 724"/>
                <p:cNvSpPr>
                  <a:spLocks noChangeShapeType="1"/>
                </p:cNvSpPr>
                <p:nvPr/>
              </p:nvSpPr>
              <p:spPr bwMode="auto">
                <a:xfrm>
                  <a:off x="4067"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41" name="Group 725"/>
            <p:cNvGrpSpPr>
              <a:grpSpLocks/>
            </p:cNvGrpSpPr>
            <p:nvPr/>
          </p:nvGrpSpPr>
          <p:grpSpPr bwMode="auto">
            <a:xfrm>
              <a:off x="4251" y="2953"/>
              <a:ext cx="415" cy="56"/>
              <a:chOff x="4251" y="2953"/>
              <a:chExt cx="415" cy="56"/>
            </a:xfrm>
          </p:grpSpPr>
          <p:sp>
            <p:nvSpPr>
              <p:cNvPr id="183933" name="Freeform 726"/>
              <p:cNvSpPr>
                <a:spLocks/>
              </p:cNvSpPr>
              <p:nvPr/>
            </p:nvSpPr>
            <p:spPr bwMode="auto">
              <a:xfrm>
                <a:off x="4554"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934" name="Group 727"/>
              <p:cNvGrpSpPr>
                <a:grpSpLocks/>
              </p:cNvGrpSpPr>
              <p:nvPr/>
            </p:nvGrpSpPr>
            <p:grpSpPr bwMode="auto">
              <a:xfrm>
                <a:off x="4251" y="2985"/>
                <a:ext cx="295" cy="1"/>
                <a:chOff x="4251" y="2985"/>
                <a:chExt cx="295" cy="1"/>
              </a:xfrm>
            </p:grpSpPr>
            <p:sp>
              <p:nvSpPr>
                <p:cNvPr id="183935" name="Line 728"/>
                <p:cNvSpPr>
                  <a:spLocks noChangeShapeType="1"/>
                </p:cNvSpPr>
                <p:nvPr/>
              </p:nvSpPr>
              <p:spPr bwMode="auto">
                <a:xfrm>
                  <a:off x="4251"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36" name="Line 729"/>
                <p:cNvSpPr>
                  <a:spLocks noChangeShapeType="1"/>
                </p:cNvSpPr>
                <p:nvPr/>
              </p:nvSpPr>
              <p:spPr bwMode="auto">
                <a:xfrm>
                  <a:off x="4307"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37" name="Line 730"/>
                <p:cNvSpPr>
                  <a:spLocks noChangeShapeType="1"/>
                </p:cNvSpPr>
                <p:nvPr/>
              </p:nvSpPr>
              <p:spPr bwMode="auto">
                <a:xfrm>
                  <a:off x="4363"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38" name="Line 731"/>
                <p:cNvSpPr>
                  <a:spLocks noChangeShapeType="1"/>
                </p:cNvSpPr>
                <p:nvPr/>
              </p:nvSpPr>
              <p:spPr bwMode="auto">
                <a:xfrm>
                  <a:off x="4419"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39" name="Line 732"/>
                <p:cNvSpPr>
                  <a:spLocks noChangeShapeType="1"/>
                </p:cNvSpPr>
                <p:nvPr/>
              </p:nvSpPr>
              <p:spPr bwMode="auto">
                <a:xfrm>
                  <a:off x="447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40" name="Line 733"/>
                <p:cNvSpPr>
                  <a:spLocks noChangeShapeType="1"/>
                </p:cNvSpPr>
                <p:nvPr/>
              </p:nvSpPr>
              <p:spPr bwMode="auto">
                <a:xfrm>
                  <a:off x="4530"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42" name="Group 734"/>
            <p:cNvGrpSpPr>
              <a:grpSpLocks/>
            </p:cNvGrpSpPr>
            <p:nvPr/>
          </p:nvGrpSpPr>
          <p:grpSpPr bwMode="auto">
            <a:xfrm>
              <a:off x="4674" y="1741"/>
              <a:ext cx="40" cy="1260"/>
              <a:chOff x="4674" y="1741"/>
              <a:chExt cx="40" cy="1260"/>
            </a:xfrm>
          </p:grpSpPr>
          <p:sp>
            <p:nvSpPr>
              <p:cNvPr id="183923" name="Oval 735"/>
              <p:cNvSpPr>
                <a:spLocks noChangeArrowheads="1"/>
              </p:cNvSpPr>
              <p:nvPr/>
            </p:nvSpPr>
            <p:spPr bwMode="auto">
              <a:xfrm>
                <a:off x="4674" y="1741"/>
                <a:ext cx="32" cy="40"/>
              </a:xfrm>
              <a:prstGeom prst="ellipse">
                <a:avLst/>
              </a:prstGeom>
              <a:solidFill>
                <a:schemeClr val="bg2"/>
              </a:solidFill>
              <a:ln w="9525">
                <a:solidFill>
                  <a:schemeClr val="bg2"/>
                </a:solidFill>
                <a:round/>
                <a:headEnd/>
                <a:tailEnd/>
              </a:ln>
            </p:spPr>
            <p:txBody>
              <a:bodyPr/>
              <a:lstStyle/>
              <a:p>
                <a:endParaRPr lang="en-US"/>
              </a:p>
            </p:txBody>
          </p:sp>
          <p:sp>
            <p:nvSpPr>
              <p:cNvPr id="183924" name="Oval 736"/>
              <p:cNvSpPr>
                <a:spLocks noChangeArrowheads="1"/>
              </p:cNvSpPr>
              <p:nvPr/>
            </p:nvSpPr>
            <p:spPr bwMode="auto">
              <a:xfrm>
                <a:off x="4674" y="1741"/>
                <a:ext cx="32" cy="40"/>
              </a:xfrm>
              <a:prstGeom prst="ellipse">
                <a:avLst/>
              </a:prstGeom>
              <a:solidFill>
                <a:schemeClr val="bg2"/>
              </a:solidFill>
              <a:ln w="25400">
                <a:solidFill>
                  <a:schemeClr val="bg2"/>
                </a:solidFill>
                <a:round/>
                <a:headEnd/>
                <a:tailEnd/>
              </a:ln>
            </p:spPr>
            <p:txBody>
              <a:bodyPr/>
              <a:lstStyle/>
              <a:p>
                <a:endParaRPr lang="en-US"/>
              </a:p>
            </p:txBody>
          </p:sp>
          <p:sp>
            <p:nvSpPr>
              <p:cNvPr id="183925" name="Oval 737"/>
              <p:cNvSpPr>
                <a:spLocks noChangeArrowheads="1"/>
              </p:cNvSpPr>
              <p:nvPr/>
            </p:nvSpPr>
            <p:spPr bwMode="auto">
              <a:xfrm>
                <a:off x="4682" y="2044"/>
                <a:ext cx="32" cy="40"/>
              </a:xfrm>
              <a:prstGeom prst="ellipse">
                <a:avLst/>
              </a:prstGeom>
              <a:solidFill>
                <a:schemeClr val="bg2"/>
              </a:solidFill>
              <a:ln w="9525">
                <a:solidFill>
                  <a:schemeClr val="bg2"/>
                </a:solidFill>
                <a:round/>
                <a:headEnd/>
                <a:tailEnd/>
              </a:ln>
            </p:spPr>
            <p:txBody>
              <a:bodyPr/>
              <a:lstStyle/>
              <a:p>
                <a:endParaRPr lang="en-US"/>
              </a:p>
            </p:txBody>
          </p:sp>
          <p:sp>
            <p:nvSpPr>
              <p:cNvPr id="183926" name="Oval 738"/>
              <p:cNvSpPr>
                <a:spLocks noChangeArrowheads="1"/>
              </p:cNvSpPr>
              <p:nvPr/>
            </p:nvSpPr>
            <p:spPr bwMode="auto">
              <a:xfrm>
                <a:off x="4682" y="2044"/>
                <a:ext cx="32" cy="40"/>
              </a:xfrm>
              <a:prstGeom prst="ellipse">
                <a:avLst/>
              </a:prstGeom>
              <a:solidFill>
                <a:schemeClr val="bg2"/>
              </a:solidFill>
              <a:ln w="25400">
                <a:solidFill>
                  <a:schemeClr val="bg2"/>
                </a:solidFill>
                <a:round/>
                <a:headEnd/>
                <a:tailEnd/>
              </a:ln>
            </p:spPr>
            <p:txBody>
              <a:bodyPr/>
              <a:lstStyle/>
              <a:p>
                <a:endParaRPr lang="en-US"/>
              </a:p>
            </p:txBody>
          </p:sp>
          <p:sp>
            <p:nvSpPr>
              <p:cNvPr id="183927" name="Oval 739"/>
              <p:cNvSpPr>
                <a:spLocks noChangeArrowheads="1"/>
              </p:cNvSpPr>
              <p:nvPr/>
            </p:nvSpPr>
            <p:spPr bwMode="auto">
              <a:xfrm>
                <a:off x="4682" y="2355"/>
                <a:ext cx="32" cy="32"/>
              </a:xfrm>
              <a:prstGeom prst="ellipse">
                <a:avLst/>
              </a:prstGeom>
              <a:solidFill>
                <a:schemeClr val="bg2"/>
              </a:solidFill>
              <a:ln w="9525">
                <a:solidFill>
                  <a:schemeClr val="bg2"/>
                </a:solidFill>
                <a:round/>
                <a:headEnd/>
                <a:tailEnd/>
              </a:ln>
            </p:spPr>
            <p:txBody>
              <a:bodyPr/>
              <a:lstStyle/>
              <a:p>
                <a:endParaRPr lang="en-US"/>
              </a:p>
            </p:txBody>
          </p:sp>
          <p:sp>
            <p:nvSpPr>
              <p:cNvPr id="183928" name="Oval 740"/>
              <p:cNvSpPr>
                <a:spLocks noChangeArrowheads="1"/>
              </p:cNvSpPr>
              <p:nvPr/>
            </p:nvSpPr>
            <p:spPr bwMode="auto">
              <a:xfrm>
                <a:off x="4682"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83929" name="Oval 741"/>
              <p:cNvSpPr>
                <a:spLocks noChangeArrowheads="1"/>
              </p:cNvSpPr>
              <p:nvPr/>
            </p:nvSpPr>
            <p:spPr bwMode="auto">
              <a:xfrm>
                <a:off x="4674" y="2658"/>
                <a:ext cx="32" cy="40"/>
              </a:xfrm>
              <a:prstGeom prst="ellipse">
                <a:avLst/>
              </a:prstGeom>
              <a:solidFill>
                <a:schemeClr val="bg2"/>
              </a:solidFill>
              <a:ln w="9525">
                <a:solidFill>
                  <a:schemeClr val="bg2"/>
                </a:solidFill>
                <a:round/>
                <a:headEnd/>
                <a:tailEnd/>
              </a:ln>
            </p:spPr>
            <p:txBody>
              <a:bodyPr/>
              <a:lstStyle/>
              <a:p>
                <a:endParaRPr lang="en-US"/>
              </a:p>
            </p:txBody>
          </p:sp>
          <p:sp>
            <p:nvSpPr>
              <p:cNvPr id="183930" name="Oval 742"/>
              <p:cNvSpPr>
                <a:spLocks noChangeArrowheads="1"/>
              </p:cNvSpPr>
              <p:nvPr/>
            </p:nvSpPr>
            <p:spPr bwMode="auto">
              <a:xfrm>
                <a:off x="4674" y="2658"/>
                <a:ext cx="32" cy="40"/>
              </a:xfrm>
              <a:prstGeom prst="ellipse">
                <a:avLst/>
              </a:prstGeom>
              <a:solidFill>
                <a:schemeClr val="bg2"/>
              </a:solidFill>
              <a:ln w="25400">
                <a:solidFill>
                  <a:schemeClr val="bg2"/>
                </a:solidFill>
                <a:round/>
                <a:headEnd/>
                <a:tailEnd/>
              </a:ln>
            </p:spPr>
            <p:txBody>
              <a:bodyPr/>
              <a:lstStyle/>
              <a:p>
                <a:endParaRPr lang="en-US"/>
              </a:p>
            </p:txBody>
          </p:sp>
          <p:sp>
            <p:nvSpPr>
              <p:cNvPr id="183931" name="Oval 743"/>
              <p:cNvSpPr>
                <a:spLocks noChangeArrowheads="1"/>
              </p:cNvSpPr>
              <p:nvPr/>
            </p:nvSpPr>
            <p:spPr bwMode="auto">
              <a:xfrm>
                <a:off x="4674" y="2969"/>
                <a:ext cx="32" cy="32"/>
              </a:xfrm>
              <a:prstGeom prst="ellipse">
                <a:avLst/>
              </a:prstGeom>
              <a:solidFill>
                <a:schemeClr val="bg2"/>
              </a:solidFill>
              <a:ln w="9525">
                <a:solidFill>
                  <a:schemeClr val="bg2"/>
                </a:solidFill>
                <a:round/>
                <a:headEnd/>
                <a:tailEnd/>
              </a:ln>
            </p:spPr>
            <p:txBody>
              <a:bodyPr/>
              <a:lstStyle/>
              <a:p>
                <a:endParaRPr lang="en-US"/>
              </a:p>
            </p:txBody>
          </p:sp>
          <p:sp>
            <p:nvSpPr>
              <p:cNvPr id="183932" name="Oval 744"/>
              <p:cNvSpPr>
                <a:spLocks noChangeArrowheads="1"/>
              </p:cNvSpPr>
              <p:nvPr/>
            </p:nvSpPr>
            <p:spPr bwMode="auto">
              <a:xfrm>
                <a:off x="4674" y="2969"/>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3443" name="Group 745"/>
            <p:cNvGrpSpPr>
              <a:grpSpLocks/>
            </p:cNvGrpSpPr>
            <p:nvPr/>
          </p:nvGrpSpPr>
          <p:grpSpPr bwMode="auto">
            <a:xfrm>
              <a:off x="3740" y="3272"/>
              <a:ext cx="40" cy="343"/>
              <a:chOff x="3740" y="3272"/>
              <a:chExt cx="40" cy="343"/>
            </a:xfrm>
          </p:grpSpPr>
          <p:sp>
            <p:nvSpPr>
              <p:cNvPr id="183919" name="Oval 746"/>
              <p:cNvSpPr>
                <a:spLocks noChangeArrowheads="1"/>
              </p:cNvSpPr>
              <p:nvPr/>
            </p:nvSpPr>
            <p:spPr bwMode="auto">
              <a:xfrm>
                <a:off x="3740" y="3272"/>
                <a:ext cx="40" cy="32"/>
              </a:xfrm>
              <a:prstGeom prst="ellipse">
                <a:avLst/>
              </a:prstGeom>
              <a:solidFill>
                <a:schemeClr val="bg2"/>
              </a:solidFill>
              <a:ln w="9525">
                <a:solidFill>
                  <a:schemeClr val="bg2"/>
                </a:solidFill>
                <a:round/>
                <a:headEnd/>
                <a:tailEnd/>
              </a:ln>
            </p:spPr>
            <p:txBody>
              <a:bodyPr/>
              <a:lstStyle/>
              <a:p>
                <a:endParaRPr lang="en-US"/>
              </a:p>
            </p:txBody>
          </p:sp>
          <p:sp>
            <p:nvSpPr>
              <p:cNvPr id="183920" name="Oval 747"/>
              <p:cNvSpPr>
                <a:spLocks noChangeArrowheads="1"/>
              </p:cNvSpPr>
              <p:nvPr/>
            </p:nvSpPr>
            <p:spPr bwMode="auto">
              <a:xfrm>
                <a:off x="3740" y="3272"/>
                <a:ext cx="40" cy="32"/>
              </a:xfrm>
              <a:prstGeom prst="ellipse">
                <a:avLst/>
              </a:prstGeom>
              <a:solidFill>
                <a:schemeClr val="bg2"/>
              </a:solidFill>
              <a:ln w="25400">
                <a:solidFill>
                  <a:schemeClr val="bg2"/>
                </a:solidFill>
                <a:round/>
                <a:headEnd/>
                <a:tailEnd/>
              </a:ln>
            </p:spPr>
            <p:txBody>
              <a:bodyPr/>
              <a:lstStyle/>
              <a:p>
                <a:endParaRPr lang="en-US"/>
              </a:p>
            </p:txBody>
          </p:sp>
          <p:sp>
            <p:nvSpPr>
              <p:cNvPr id="183921" name="Oval 748"/>
              <p:cNvSpPr>
                <a:spLocks noChangeArrowheads="1"/>
              </p:cNvSpPr>
              <p:nvPr/>
            </p:nvSpPr>
            <p:spPr bwMode="auto">
              <a:xfrm>
                <a:off x="3740" y="3575"/>
                <a:ext cx="40" cy="40"/>
              </a:xfrm>
              <a:prstGeom prst="ellipse">
                <a:avLst/>
              </a:prstGeom>
              <a:solidFill>
                <a:schemeClr val="bg2"/>
              </a:solidFill>
              <a:ln w="9525">
                <a:solidFill>
                  <a:schemeClr val="bg2"/>
                </a:solidFill>
                <a:round/>
                <a:headEnd/>
                <a:tailEnd/>
              </a:ln>
            </p:spPr>
            <p:txBody>
              <a:bodyPr/>
              <a:lstStyle/>
              <a:p>
                <a:endParaRPr lang="en-US"/>
              </a:p>
            </p:txBody>
          </p:sp>
          <p:sp>
            <p:nvSpPr>
              <p:cNvPr id="183922" name="Oval 749"/>
              <p:cNvSpPr>
                <a:spLocks noChangeArrowheads="1"/>
              </p:cNvSpPr>
              <p:nvPr/>
            </p:nvSpPr>
            <p:spPr bwMode="auto">
              <a:xfrm>
                <a:off x="3740" y="3575"/>
                <a:ext cx="40" cy="40"/>
              </a:xfrm>
              <a:prstGeom prst="ellipse">
                <a:avLst/>
              </a:prstGeom>
              <a:solidFill>
                <a:schemeClr val="bg2"/>
              </a:solidFill>
              <a:ln w="25400">
                <a:solidFill>
                  <a:schemeClr val="bg2"/>
                </a:solidFill>
                <a:round/>
                <a:headEnd/>
                <a:tailEnd/>
              </a:ln>
            </p:spPr>
            <p:txBody>
              <a:bodyPr/>
              <a:lstStyle/>
              <a:p>
                <a:endParaRPr lang="en-US"/>
              </a:p>
            </p:txBody>
          </p:sp>
        </p:grpSp>
        <p:grpSp>
          <p:nvGrpSpPr>
            <p:cNvPr id="183444" name="Group 750"/>
            <p:cNvGrpSpPr>
              <a:grpSpLocks/>
            </p:cNvGrpSpPr>
            <p:nvPr/>
          </p:nvGrpSpPr>
          <p:grpSpPr bwMode="auto">
            <a:xfrm>
              <a:off x="3285" y="3272"/>
              <a:ext cx="32" cy="343"/>
              <a:chOff x="3285" y="3272"/>
              <a:chExt cx="32" cy="343"/>
            </a:xfrm>
          </p:grpSpPr>
          <p:sp>
            <p:nvSpPr>
              <p:cNvPr id="183915" name="Oval 751"/>
              <p:cNvSpPr>
                <a:spLocks noChangeArrowheads="1"/>
              </p:cNvSpPr>
              <p:nvPr/>
            </p:nvSpPr>
            <p:spPr bwMode="auto">
              <a:xfrm>
                <a:off x="3285" y="3272"/>
                <a:ext cx="32" cy="32"/>
              </a:xfrm>
              <a:prstGeom prst="ellipse">
                <a:avLst/>
              </a:prstGeom>
              <a:solidFill>
                <a:schemeClr val="bg2"/>
              </a:solidFill>
              <a:ln w="9525">
                <a:solidFill>
                  <a:schemeClr val="bg2"/>
                </a:solidFill>
                <a:round/>
                <a:headEnd/>
                <a:tailEnd/>
              </a:ln>
            </p:spPr>
            <p:txBody>
              <a:bodyPr/>
              <a:lstStyle/>
              <a:p>
                <a:endParaRPr lang="en-US"/>
              </a:p>
            </p:txBody>
          </p:sp>
          <p:sp>
            <p:nvSpPr>
              <p:cNvPr id="183916" name="Oval 752"/>
              <p:cNvSpPr>
                <a:spLocks noChangeArrowheads="1"/>
              </p:cNvSpPr>
              <p:nvPr/>
            </p:nvSpPr>
            <p:spPr bwMode="auto">
              <a:xfrm>
                <a:off x="3285"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83917" name="Oval 753"/>
              <p:cNvSpPr>
                <a:spLocks noChangeArrowheads="1"/>
              </p:cNvSpPr>
              <p:nvPr/>
            </p:nvSpPr>
            <p:spPr bwMode="auto">
              <a:xfrm>
                <a:off x="3285" y="3575"/>
                <a:ext cx="32" cy="40"/>
              </a:xfrm>
              <a:prstGeom prst="ellipse">
                <a:avLst/>
              </a:prstGeom>
              <a:solidFill>
                <a:schemeClr val="bg2"/>
              </a:solidFill>
              <a:ln w="9525">
                <a:solidFill>
                  <a:schemeClr val="bg2"/>
                </a:solidFill>
                <a:round/>
                <a:headEnd/>
                <a:tailEnd/>
              </a:ln>
            </p:spPr>
            <p:txBody>
              <a:bodyPr/>
              <a:lstStyle/>
              <a:p>
                <a:endParaRPr lang="en-US"/>
              </a:p>
            </p:txBody>
          </p:sp>
          <p:sp>
            <p:nvSpPr>
              <p:cNvPr id="183918" name="Oval 754"/>
              <p:cNvSpPr>
                <a:spLocks noChangeArrowheads="1"/>
              </p:cNvSpPr>
              <p:nvPr/>
            </p:nvSpPr>
            <p:spPr bwMode="auto">
              <a:xfrm>
                <a:off x="3285" y="3575"/>
                <a:ext cx="32" cy="40"/>
              </a:xfrm>
              <a:prstGeom prst="ellipse">
                <a:avLst/>
              </a:prstGeom>
              <a:solidFill>
                <a:schemeClr val="bg2"/>
              </a:solidFill>
              <a:ln w="25400">
                <a:solidFill>
                  <a:schemeClr val="bg2"/>
                </a:solidFill>
                <a:round/>
                <a:headEnd/>
                <a:tailEnd/>
              </a:ln>
            </p:spPr>
            <p:txBody>
              <a:bodyPr/>
              <a:lstStyle/>
              <a:p>
                <a:endParaRPr lang="en-US"/>
              </a:p>
            </p:txBody>
          </p:sp>
        </p:grpSp>
        <p:grpSp>
          <p:nvGrpSpPr>
            <p:cNvPr id="183445" name="Group 755"/>
            <p:cNvGrpSpPr>
              <a:grpSpLocks/>
            </p:cNvGrpSpPr>
            <p:nvPr/>
          </p:nvGrpSpPr>
          <p:grpSpPr bwMode="auto">
            <a:xfrm>
              <a:off x="4203" y="3272"/>
              <a:ext cx="32" cy="343"/>
              <a:chOff x="4203" y="3272"/>
              <a:chExt cx="32" cy="343"/>
            </a:xfrm>
          </p:grpSpPr>
          <p:sp>
            <p:nvSpPr>
              <p:cNvPr id="183911" name="Oval 756"/>
              <p:cNvSpPr>
                <a:spLocks noChangeArrowheads="1"/>
              </p:cNvSpPr>
              <p:nvPr/>
            </p:nvSpPr>
            <p:spPr bwMode="auto">
              <a:xfrm>
                <a:off x="4203" y="3272"/>
                <a:ext cx="32" cy="32"/>
              </a:xfrm>
              <a:prstGeom prst="ellipse">
                <a:avLst/>
              </a:prstGeom>
              <a:solidFill>
                <a:schemeClr val="bg2"/>
              </a:solidFill>
              <a:ln w="9525">
                <a:solidFill>
                  <a:schemeClr val="bg2"/>
                </a:solidFill>
                <a:round/>
                <a:headEnd/>
                <a:tailEnd/>
              </a:ln>
            </p:spPr>
            <p:txBody>
              <a:bodyPr/>
              <a:lstStyle/>
              <a:p>
                <a:endParaRPr lang="en-US"/>
              </a:p>
            </p:txBody>
          </p:sp>
          <p:sp>
            <p:nvSpPr>
              <p:cNvPr id="183912" name="Oval 757"/>
              <p:cNvSpPr>
                <a:spLocks noChangeArrowheads="1"/>
              </p:cNvSpPr>
              <p:nvPr/>
            </p:nvSpPr>
            <p:spPr bwMode="auto">
              <a:xfrm>
                <a:off x="4203"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83913" name="Oval 758"/>
              <p:cNvSpPr>
                <a:spLocks noChangeArrowheads="1"/>
              </p:cNvSpPr>
              <p:nvPr/>
            </p:nvSpPr>
            <p:spPr bwMode="auto">
              <a:xfrm>
                <a:off x="4203" y="3575"/>
                <a:ext cx="32" cy="40"/>
              </a:xfrm>
              <a:prstGeom prst="ellipse">
                <a:avLst/>
              </a:prstGeom>
              <a:solidFill>
                <a:schemeClr val="bg2"/>
              </a:solidFill>
              <a:ln w="9525">
                <a:solidFill>
                  <a:schemeClr val="bg2"/>
                </a:solidFill>
                <a:round/>
                <a:headEnd/>
                <a:tailEnd/>
              </a:ln>
            </p:spPr>
            <p:txBody>
              <a:bodyPr/>
              <a:lstStyle/>
              <a:p>
                <a:endParaRPr lang="en-US"/>
              </a:p>
            </p:txBody>
          </p:sp>
          <p:sp>
            <p:nvSpPr>
              <p:cNvPr id="183914" name="Oval 759"/>
              <p:cNvSpPr>
                <a:spLocks noChangeArrowheads="1"/>
              </p:cNvSpPr>
              <p:nvPr/>
            </p:nvSpPr>
            <p:spPr bwMode="auto">
              <a:xfrm>
                <a:off x="4203" y="3575"/>
                <a:ext cx="32" cy="40"/>
              </a:xfrm>
              <a:prstGeom prst="ellipse">
                <a:avLst/>
              </a:prstGeom>
              <a:solidFill>
                <a:schemeClr val="bg2"/>
              </a:solidFill>
              <a:ln w="25400">
                <a:solidFill>
                  <a:schemeClr val="bg2"/>
                </a:solidFill>
                <a:round/>
                <a:headEnd/>
                <a:tailEnd/>
              </a:ln>
            </p:spPr>
            <p:txBody>
              <a:bodyPr/>
              <a:lstStyle/>
              <a:p>
                <a:endParaRPr lang="en-US"/>
              </a:p>
            </p:txBody>
          </p:sp>
        </p:grpSp>
        <p:grpSp>
          <p:nvGrpSpPr>
            <p:cNvPr id="183446" name="Group 760"/>
            <p:cNvGrpSpPr>
              <a:grpSpLocks/>
            </p:cNvGrpSpPr>
            <p:nvPr/>
          </p:nvGrpSpPr>
          <p:grpSpPr bwMode="auto">
            <a:xfrm>
              <a:off x="4658" y="3272"/>
              <a:ext cx="32" cy="343"/>
              <a:chOff x="4658" y="3272"/>
              <a:chExt cx="32" cy="343"/>
            </a:xfrm>
          </p:grpSpPr>
          <p:sp>
            <p:nvSpPr>
              <p:cNvPr id="183907" name="Oval 761"/>
              <p:cNvSpPr>
                <a:spLocks noChangeArrowheads="1"/>
              </p:cNvSpPr>
              <p:nvPr/>
            </p:nvSpPr>
            <p:spPr bwMode="auto">
              <a:xfrm>
                <a:off x="4658" y="3272"/>
                <a:ext cx="32" cy="32"/>
              </a:xfrm>
              <a:prstGeom prst="ellipse">
                <a:avLst/>
              </a:prstGeom>
              <a:solidFill>
                <a:schemeClr val="bg2"/>
              </a:solidFill>
              <a:ln w="9525">
                <a:solidFill>
                  <a:schemeClr val="bg2"/>
                </a:solidFill>
                <a:round/>
                <a:headEnd/>
                <a:tailEnd/>
              </a:ln>
            </p:spPr>
            <p:txBody>
              <a:bodyPr/>
              <a:lstStyle/>
              <a:p>
                <a:endParaRPr lang="en-US"/>
              </a:p>
            </p:txBody>
          </p:sp>
          <p:sp>
            <p:nvSpPr>
              <p:cNvPr id="183908" name="Oval 762"/>
              <p:cNvSpPr>
                <a:spLocks noChangeArrowheads="1"/>
              </p:cNvSpPr>
              <p:nvPr/>
            </p:nvSpPr>
            <p:spPr bwMode="auto">
              <a:xfrm>
                <a:off x="4658"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83909" name="Oval 763"/>
              <p:cNvSpPr>
                <a:spLocks noChangeArrowheads="1"/>
              </p:cNvSpPr>
              <p:nvPr/>
            </p:nvSpPr>
            <p:spPr bwMode="auto">
              <a:xfrm>
                <a:off x="4658" y="3575"/>
                <a:ext cx="32" cy="40"/>
              </a:xfrm>
              <a:prstGeom prst="ellipse">
                <a:avLst/>
              </a:prstGeom>
              <a:solidFill>
                <a:schemeClr val="bg2"/>
              </a:solidFill>
              <a:ln w="9525">
                <a:solidFill>
                  <a:schemeClr val="bg2"/>
                </a:solidFill>
                <a:round/>
                <a:headEnd/>
                <a:tailEnd/>
              </a:ln>
            </p:spPr>
            <p:txBody>
              <a:bodyPr/>
              <a:lstStyle/>
              <a:p>
                <a:endParaRPr lang="en-US"/>
              </a:p>
            </p:txBody>
          </p:sp>
          <p:sp>
            <p:nvSpPr>
              <p:cNvPr id="183910" name="Oval 764"/>
              <p:cNvSpPr>
                <a:spLocks noChangeArrowheads="1"/>
              </p:cNvSpPr>
              <p:nvPr/>
            </p:nvSpPr>
            <p:spPr bwMode="auto">
              <a:xfrm>
                <a:off x="4658" y="3575"/>
                <a:ext cx="32" cy="40"/>
              </a:xfrm>
              <a:prstGeom prst="ellipse">
                <a:avLst/>
              </a:prstGeom>
              <a:solidFill>
                <a:schemeClr val="bg2"/>
              </a:solidFill>
              <a:ln w="25400">
                <a:solidFill>
                  <a:schemeClr val="bg2"/>
                </a:solidFill>
                <a:round/>
                <a:headEnd/>
                <a:tailEnd/>
              </a:ln>
            </p:spPr>
            <p:txBody>
              <a:bodyPr/>
              <a:lstStyle/>
              <a:p>
                <a:endParaRPr lang="en-US"/>
              </a:p>
            </p:txBody>
          </p:sp>
        </p:grpSp>
        <p:grpSp>
          <p:nvGrpSpPr>
            <p:cNvPr id="183447" name="Group 765"/>
            <p:cNvGrpSpPr>
              <a:grpSpLocks/>
            </p:cNvGrpSpPr>
            <p:nvPr/>
          </p:nvGrpSpPr>
          <p:grpSpPr bwMode="auto">
            <a:xfrm>
              <a:off x="4251" y="2650"/>
              <a:ext cx="415" cy="56"/>
              <a:chOff x="4251" y="2650"/>
              <a:chExt cx="415" cy="56"/>
            </a:xfrm>
          </p:grpSpPr>
          <p:sp>
            <p:nvSpPr>
              <p:cNvPr id="183899" name="Freeform 766"/>
              <p:cNvSpPr>
                <a:spLocks/>
              </p:cNvSpPr>
              <p:nvPr/>
            </p:nvSpPr>
            <p:spPr bwMode="auto">
              <a:xfrm>
                <a:off x="4554"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900" name="Group 767"/>
              <p:cNvGrpSpPr>
                <a:grpSpLocks/>
              </p:cNvGrpSpPr>
              <p:nvPr/>
            </p:nvGrpSpPr>
            <p:grpSpPr bwMode="auto">
              <a:xfrm>
                <a:off x="4251" y="2674"/>
                <a:ext cx="295" cy="1"/>
                <a:chOff x="4251" y="2674"/>
                <a:chExt cx="295" cy="1"/>
              </a:xfrm>
            </p:grpSpPr>
            <p:sp>
              <p:nvSpPr>
                <p:cNvPr id="183901" name="Line 768"/>
                <p:cNvSpPr>
                  <a:spLocks noChangeShapeType="1"/>
                </p:cNvSpPr>
                <p:nvPr/>
              </p:nvSpPr>
              <p:spPr bwMode="auto">
                <a:xfrm>
                  <a:off x="425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02" name="Line 769"/>
                <p:cNvSpPr>
                  <a:spLocks noChangeShapeType="1"/>
                </p:cNvSpPr>
                <p:nvPr/>
              </p:nvSpPr>
              <p:spPr bwMode="auto">
                <a:xfrm>
                  <a:off x="4307"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03" name="Line 770"/>
                <p:cNvSpPr>
                  <a:spLocks noChangeShapeType="1"/>
                </p:cNvSpPr>
                <p:nvPr/>
              </p:nvSpPr>
              <p:spPr bwMode="auto">
                <a:xfrm>
                  <a:off x="4363"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04" name="Line 771"/>
                <p:cNvSpPr>
                  <a:spLocks noChangeShapeType="1"/>
                </p:cNvSpPr>
                <p:nvPr/>
              </p:nvSpPr>
              <p:spPr bwMode="auto">
                <a:xfrm>
                  <a:off x="4419"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05" name="Line 772"/>
                <p:cNvSpPr>
                  <a:spLocks noChangeShapeType="1"/>
                </p:cNvSpPr>
                <p:nvPr/>
              </p:nvSpPr>
              <p:spPr bwMode="auto">
                <a:xfrm>
                  <a:off x="447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06" name="Line 773"/>
                <p:cNvSpPr>
                  <a:spLocks noChangeShapeType="1"/>
                </p:cNvSpPr>
                <p:nvPr/>
              </p:nvSpPr>
              <p:spPr bwMode="auto">
                <a:xfrm>
                  <a:off x="4530"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48" name="Group 774"/>
            <p:cNvGrpSpPr>
              <a:grpSpLocks/>
            </p:cNvGrpSpPr>
            <p:nvPr/>
          </p:nvGrpSpPr>
          <p:grpSpPr bwMode="auto">
            <a:xfrm>
              <a:off x="4251" y="1733"/>
              <a:ext cx="415" cy="56"/>
              <a:chOff x="4251" y="1733"/>
              <a:chExt cx="415" cy="56"/>
            </a:xfrm>
          </p:grpSpPr>
          <p:sp>
            <p:nvSpPr>
              <p:cNvPr id="183891" name="Freeform 775"/>
              <p:cNvSpPr>
                <a:spLocks/>
              </p:cNvSpPr>
              <p:nvPr/>
            </p:nvSpPr>
            <p:spPr bwMode="auto">
              <a:xfrm>
                <a:off x="4554"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892" name="Group 776"/>
              <p:cNvGrpSpPr>
                <a:grpSpLocks/>
              </p:cNvGrpSpPr>
              <p:nvPr/>
            </p:nvGrpSpPr>
            <p:grpSpPr bwMode="auto">
              <a:xfrm>
                <a:off x="4251" y="1757"/>
                <a:ext cx="295" cy="1"/>
                <a:chOff x="4251" y="1757"/>
                <a:chExt cx="295" cy="1"/>
              </a:xfrm>
            </p:grpSpPr>
            <p:sp>
              <p:nvSpPr>
                <p:cNvPr id="183893" name="Line 777"/>
                <p:cNvSpPr>
                  <a:spLocks noChangeShapeType="1"/>
                </p:cNvSpPr>
                <p:nvPr/>
              </p:nvSpPr>
              <p:spPr bwMode="auto">
                <a:xfrm>
                  <a:off x="4251"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94" name="Line 778"/>
                <p:cNvSpPr>
                  <a:spLocks noChangeShapeType="1"/>
                </p:cNvSpPr>
                <p:nvPr/>
              </p:nvSpPr>
              <p:spPr bwMode="auto">
                <a:xfrm>
                  <a:off x="4307"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95" name="Line 779"/>
                <p:cNvSpPr>
                  <a:spLocks noChangeShapeType="1"/>
                </p:cNvSpPr>
                <p:nvPr/>
              </p:nvSpPr>
              <p:spPr bwMode="auto">
                <a:xfrm>
                  <a:off x="4363"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96" name="Line 780"/>
                <p:cNvSpPr>
                  <a:spLocks noChangeShapeType="1"/>
                </p:cNvSpPr>
                <p:nvPr/>
              </p:nvSpPr>
              <p:spPr bwMode="auto">
                <a:xfrm>
                  <a:off x="4419"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97" name="Line 781"/>
                <p:cNvSpPr>
                  <a:spLocks noChangeShapeType="1"/>
                </p:cNvSpPr>
                <p:nvPr/>
              </p:nvSpPr>
              <p:spPr bwMode="auto">
                <a:xfrm>
                  <a:off x="447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98" name="Line 782"/>
                <p:cNvSpPr>
                  <a:spLocks noChangeShapeType="1"/>
                </p:cNvSpPr>
                <p:nvPr/>
              </p:nvSpPr>
              <p:spPr bwMode="auto">
                <a:xfrm>
                  <a:off x="4530"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49" name="Group 783"/>
            <p:cNvGrpSpPr>
              <a:grpSpLocks/>
            </p:cNvGrpSpPr>
            <p:nvPr/>
          </p:nvGrpSpPr>
          <p:grpSpPr bwMode="auto">
            <a:xfrm>
              <a:off x="3325" y="3264"/>
              <a:ext cx="415" cy="56"/>
              <a:chOff x="3325" y="3264"/>
              <a:chExt cx="415" cy="56"/>
            </a:xfrm>
          </p:grpSpPr>
          <p:sp>
            <p:nvSpPr>
              <p:cNvPr id="183883" name="Freeform 784"/>
              <p:cNvSpPr>
                <a:spLocks/>
              </p:cNvSpPr>
              <p:nvPr/>
            </p:nvSpPr>
            <p:spPr bwMode="auto">
              <a:xfrm>
                <a:off x="3628" y="3264"/>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884" name="Group 785"/>
              <p:cNvGrpSpPr>
                <a:grpSpLocks/>
              </p:cNvGrpSpPr>
              <p:nvPr/>
            </p:nvGrpSpPr>
            <p:grpSpPr bwMode="auto">
              <a:xfrm>
                <a:off x="3325" y="3288"/>
                <a:ext cx="295" cy="1"/>
                <a:chOff x="3325" y="3288"/>
                <a:chExt cx="295" cy="1"/>
              </a:xfrm>
            </p:grpSpPr>
            <p:sp>
              <p:nvSpPr>
                <p:cNvPr id="183885" name="Line 786"/>
                <p:cNvSpPr>
                  <a:spLocks noChangeShapeType="1"/>
                </p:cNvSpPr>
                <p:nvPr/>
              </p:nvSpPr>
              <p:spPr bwMode="auto">
                <a:xfrm>
                  <a:off x="3325"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86" name="Line 787"/>
                <p:cNvSpPr>
                  <a:spLocks noChangeShapeType="1"/>
                </p:cNvSpPr>
                <p:nvPr/>
              </p:nvSpPr>
              <p:spPr bwMode="auto">
                <a:xfrm>
                  <a:off x="3381"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87" name="Line 788"/>
                <p:cNvSpPr>
                  <a:spLocks noChangeShapeType="1"/>
                </p:cNvSpPr>
                <p:nvPr/>
              </p:nvSpPr>
              <p:spPr bwMode="auto">
                <a:xfrm>
                  <a:off x="3437"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88" name="Line 789"/>
                <p:cNvSpPr>
                  <a:spLocks noChangeShapeType="1"/>
                </p:cNvSpPr>
                <p:nvPr/>
              </p:nvSpPr>
              <p:spPr bwMode="auto">
                <a:xfrm>
                  <a:off x="3493" y="328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89" name="Line 790"/>
                <p:cNvSpPr>
                  <a:spLocks noChangeShapeType="1"/>
                </p:cNvSpPr>
                <p:nvPr/>
              </p:nvSpPr>
              <p:spPr bwMode="auto">
                <a:xfrm>
                  <a:off x="3548"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90" name="Line 791"/>
                <p:cNvSpPr>
                  <a:spLocks noChangeShapeType="1"/>
                </p:cNvSpPr>
                <p:nvPr/>
              </p:nvSpPr>
              <p:spPr bwMode="auto">
                <a:xfrm>
                  <a:off x="3604"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50" name="Group 792"/>
            <p:cNvGrpSpPr>
              <a:grpSpLocks/>
            </p:cNvGrpSpPr>
            <p:nvPr/>
          </p:nvGrpSpPr>
          <p:grpSpPr bwMode="auto">
            <a:xfrm>
              <a:off x="3780" y="3256"/>
              <a:ext cx="415" cy="56"/>
              <a:chOff x="3780" y="3256"/>
              <a:chExt cx="415" cy="56"/>
            </a:xfrm>
          </p:grpSpPr>
          <p:sp>
            <p:nvSpPr>
              <p:cNvPr id="183875" name="Freeform 793"/>
              <p:cNvSpPr>
                <a:spLocks/>
              </p:cNvSpPr>
              <p:nvPr/>
            </p:nvSpPr>
            <p:spPr bwMode="auto">
              <a:xfrm>
                <a:off x="4083"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876" name="Group 794"/>
              <p:cNvGrpSpPr>
                <a:grpSpLocks/>
              </p:cNvGrpSpPr>
              <p:nvPr/>
            </p:nvGrpSpPr>
            <p:grpSpPr bwMode="auto">
              <a:xfrm>
                <a:off x="3780" y="3288"/>
                <a:ext cx="295" cy="1"/>
                <a:chOff x="3780" y="3288"/>
                <a:chExt cx="295" cy="1"/>
              </a:xfrm>
            </p:grpSpPr>
            <p:sp>
              <p:nvSpPr>
                <p:cNvPr id="183877" name="Line 795"/>
                <p:cNvSpPr>
                  <a:spLocks noChangeShapeType="1"/>
                </p:cNvSpPr>
                <p:nvPr/>
              </p:nvSpPr>
              <p:spPr bwMode="auto">
                <a:xfrm>
                  <a:off x="3780"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78" name="Line 796"/>
                <p:cNvSpPr>
                  <a:spLocks noChangeShapeType="1"/>
                </p:cNvSpPr>
                <p:nvPr/>
              </p:nvSpPr>
              <p:spPr bwMode="auto">
                <a:xfrm>
                  <a:off x="3836"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79" name="Line 797"/>
                <p:cNvSpPr>
                  <a:spLocks noChangeShapeType="1"/>
                </p:cNvSpPr>
                <p:nvPr/>
              </p:nvSpPr>
              <p:spPr bwMode="auto">
                <a:xfrm>
                  <a:off x="3892"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80" name="Line 798"/>
                <p:cNvSpPr>
                  <a:spLocks noChangeShapeType="1"/>
                </p:cNvSpPr>
                <p:nvPr/>
              </p:nvSpPr>
              <p:spPr bwMode="auto">
                <a:xfrm>
                  <a:off x="3948"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81" name="Line 799"/>
                <p:cNvSpPr>
                  <a:spLocks noChangeShapeType="1"/>
                </p:cNvSpPr>
                <p:nvPr/>
              </p:nvSpPr>
              <p:spPr bwMode="auto">
                <a:xfrm>
                  <a:off x="4004" y="328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82" name="Line 800"/>
                <p:cNvSpPr>
                  <a:spLocks noChangeShapeType="1"/>
                </p:cNvSpPr>
                <p:nvPr/>
              </p:nvSpPr>
              <p:spPr bwMode="auto">
                <a:xfrm>
                  <a:off x="4059"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51" name="Group 801"/>
            <p:cNvGrpSpPr>
              <a:grpSpLocks/>
            </p:cNvGrpSpPr>
            <p:nvPr/>
          </p:nvGrpSpPr>
          <p:grpSpPr bwMode="auto">
            <a:xfrm>
              <a:off x="4251" y="3256"/>
              <a:ext cx="415" cy="56"/>
              <a:chOff x="4251" y="3256"/>
              <a:chExt cx="415" cy="56"/>
            </a:xfrm>
          </p:grpSpPr>
          <p:sp>
            <p:nvSpPr>
              <p:cNvPr id="183867" name="Freeform 802"/>
              <p:cNvSpPr>
                <a:spLocks/>
              </p:cNvSpPr>
              <p:nvPr/>
            </p:nvSpPr>
            <p:spPr bwMode="auto">
              <a:xfrm>
                <a:off x="4554"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868" name="Group 803"/>
              <p:cNvGrpSpPr>
                <a:grpSpLocks/>
              </p:cNvGrpSpPr>
              <p:nvPr/>
            </p:nvGrpSpPr>
            <p:grpSpPr bwMode="auto">
              <a:xfrm>
                <a:off x="4251" y="3288"/>
                <a:ext cx="295" cy="1"/>
                <a:chOff x="4251" y="3288"/>
                <a:chExt cx="295" cy="1"/>
              </a:xfrm>
            </p:grpSpPr>
            <p:sp>
              <p:nvSpPr>
                <p:cNvPr id="183869" name="Line 804"/>
                <p:cNvSpPr>
                  <a:spLocks noChangeShapeType="1"/>
                </p:cNvSpPr>
                <p:nvPr/>
              </p:nvSpPr>
              <p:spPr bwMode="auto">
                <a:xfrm>
                  <a:off x="4251"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70" name="Line 805"/>
                <p:cNvSpPr>
                  <a:spLocks noChangeShapeType="1"/>
                </p:cNvSpPr>
                <p:nvPr/>
              </p:nvSpPr>
              <p:spPr bwMode="auto">
                <a:xfrm>
                  <a:off x="4307"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71" name="Line 806"/>
                <p:cNvSpPr>
                  <a:spLocks noChangeShapeType="1"/>
                </p:cNvSpPr>
                <p:nvPr/>
              </p:nvSpPr>
              <p:spPr bwMode="auto">
                <a:xfrm>
                  <a:off x="4363"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72" name="Line 807"/>
                <p:cNvSpPr>
                  <a:spLocks noChangeShapeType="1"/>
                </p:cNvSpPr>
                <p:nvPr/>
              </p:nvSpPr>
              <p:spPr bwMode="auto">
                <a:xfrm>
                  <a:off x="4419"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73" name="Line 808"/>
                <p:cNvSpPr>
                  <a:spLocks noChangeShapeType="1"/>
                </p:cNvSpPr>
                <p:nvPr/>
              </p:nvSpPr>
              <p:spPr bwMode="auto">
                <a:xfrm>
                  <a:off x="4475"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74" name="Line 809"/>
                <p:cNvSpPr>
                  <a:spLocks noChangeShapeType="1"/>
                </p:cNvSpPr>
                <p:nvPr/>
              </p:nvSpPr>
              <p:spPr bwMode="auto">
                <a:xfrm>
                  <a:off x="4530"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52" name="Group 810"/>
            <p:cNvGrpSpPr>
              <a:grpSpLocks/>
            </p:cNvGrpSpPr>
            <p:nvPr/>
          </p:nvGrpSpPr>
          <p:grpSpPr bwMode="auto">
            <a:xfrm>
              <a:off x="3325" y="3567"/>
              <a:ext cx="415" cy="56"/>
              <a:chOff x="3325" y="3567"/>
              <a:chExt cx="415" cy="56"/>
            </a:xfrm>
          </p:grpSpPr>
          <p:sp>
            <p:nvSpPr>
              <p:cNvPr id="183859" name="Freeform 811"/>
              <p:cNvSpPr>
                <a:spLocks/>
              </p:cNvSpPr>
              <p:nvPr/>
            </p:nvSpPr>
            <p:spPr bwMode="auto">
              <a:xfrm>
                <a:off x="3628" y="3567"/>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860" name="Group 812"/>
              <p:cNvGrpSpPr>
                <a:grpSpLocks/>
              </p:cNvGrpSpPr>
              <p:nvPr/>
            </p:nvGrpSpPr>
            <p:grpSpPr bwMode="auto">
              <a:xfrm>
                <a:off x="3325" y="3599"/>
                <a:ext cx="295" cy="1"/>
                <a:chOff x="3325" y="3599"/>
                <a:chExt cx="295" cy="1"/>
              </a:xfrm>
            </p:grpSpPr>
            <p:sp>
              <p:nvSpPr>
                <p:cNvPr id="183861" name="Line 813"/>
                <p:cNvSpPr>
                  <a:spLocks noChangeShapeType="1"/>
                </p:cNvSpPr>
                <p:nvPr/>
              </p:nvSpPr>
              <p:spPr bwMode="auto">
                <a:xfrm>
                  <a:off x="3325"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62" name="Line 814"/>
                <p:cNvSpPr>
                  <a:spLocks noChangeShapeType="1"/>
                </p:cNvSpPr>
                <p:nvPr/>
              </p:nvSpPr>
              <p:spPr bwMode="auto">
                <a:xfrm>
                  <a:off x="3381"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63" name="Line 815"/>
                <p:cNvSpPr>
                  <a:spLocks noChangeShapeType="1"/>
                </p:cNvSpPr>
                <p:nvPr/>
              </p:nvSpPr>
              <p:spPr bwMode="auto">
                <a:xfrm>
                  <a:off x="3437"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64" name="Line 816"/>
                <p:cNvSpPr>
                  <a:spLocks noChangeShapeType="1"/>
                </p:cNvSpPr>
                <p:nvPr/>
              </p:nvSpPr>
              <p:spPr bwMode="auto">
                <a:xfrm>
                  <a:off x="3493" y="3599"/>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65" name="Line 817"/>
                <p:cNvSpPr>
                  <a:spLocks noChangeShapeType="1"/>
                </p:cNvSpPr>
                <p:nvPr/>
              </p:nvSpPr>
              <p:spPr bwMode="auto">
                <a:xfrm>
                  <a:off x="3548"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66" name="Line 818"/>
                <p:cNvSpPr>
                  <a:spLocks noChangeShapeType="1"/>
                </p:cNvSpPr>
                <p:nvPr/>
              </p:nvSpPr>
              <p:spPr bwMode="auto">
                <a:xfrm>
                  <a:off x="3604" y="3599"/>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53" name="Group 819"/>
            <p:cNvGrpSpPr>
              <a:grpSpLocks/>
            </p:cNvGrpSpPr>
            <p:nvPr/>
          </p:nvGrpSpPr>
          <p:grpSpPr bwMode="auto">
            <a:xfrm>
              <a:off x="3788" y="3567"/>
              <a:ext cx="415" cy="56"/>
              <a:chOff x="3788" y="3567"/>
              <a:chExt cx="415" cy="56"/>
            </a:xfrm>
          </p:grpSpPr>
          <p:sp>
            <p:nvSpPr>
              <p:cNvPr id="183851" name="Freeform 820"/>
              <p:cNvSpPr>
                <a:spLocks/>
              </p:cNvSpPr>
              <p:nvPr/>
            </p:nvSpPr>
            <p:spPr bwMode="auto">
              <a:xfrm>
                <a:off x="4091"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852" name="Group 821"/>
              <p:cNvGrpSpPr>
                <a:grpSpLocks/>
              </p:cNvGrpSpPr>
              <p:nvPr/>
            </p:nvGrpSpPr>
            <p:grpSpPr bwMode="auto">
              <a:xfrm>
                <a:off x="3788" y="3591"/>
                <a:ext cx="295" cy="1"/>
                <a:chOff x="3788" y="3591"/>
                <a:chExt cx="295" cy="1"/>
              </a:xfrm>
            </p:grpSpPr>
            <p:sp>
              <p:nvSpPr>
                <p:cNvPr id="183853" name="Line 822"/>
                <p:cNvSpPr>
                  <a:spLocks noChangeShapeType="1"/>
                </p:cNvSpPr>
                <p:nvPr/>
              </p:nvSpPr>
              <p:spPr bwMode="auto">
                <a:xfrm>
                  <a:off x="3788"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54" name="Line 823"/>
                <p:cNvSpPr>
                  <a:spLocks noChangeShapeType="1"/>
                </p:cNvSpPr>
                <p:nvPr/>
              </p:nvSpPr>
              <p:spPr bwMode="auto">
                <a:xfrm>
                  <a:off x="3844"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55" name="Line 824"/>
                <p:cNvSpPr>
                  <a:spLocks noChangeShapeType="1"/>
                </p:cNvSpPr>
                <p:nvPr/>
              </p:nvSpPr>
              <p:spPr bwMode="auto">
                <a:xfrm>
                  <a:off x="3900"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56" name="Line 825"/>
                <p:cNvSpPr>
                  <a:spLocks noChangeShapeType="1"/>
                </p:cNvSpPr>
                <p:nvPr/>
              </p:nvSpPr>
              <p:spPr bwMode="auto">
                <a:xfrm>
                  <a:off x="3956"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57" name="Line 826"/>
                <p:cNvSpPr>
                  <a:spLocks noChangeShapeType="1"/>
                </p:cNvSpPr>
                <p:nvPr/>
              </p:nvSpPr>
              <p:spPr bwMode="auto">
                <a:xfrm>
                  <a:off x="4011"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58" name="Line 827"/>
                <p:cNvSpPr>
                  <a:spLocks noChangeShapeType="1"/>
                </p:cNvSpPr>
                <p:nvPr/>
              </p:nvSpPr>
              <p:spPr bwMode="auto">
                <a:xfrm>
                  <a:off x="4067" y="359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54" name="Group 828"/>
            <p:cNvGrpSpPr>
              <a:grpSpLocks/>
            </p:cNvGrpSpPr>
            <p:nvPr/>
          </p:nvGrpSpPr>
          <p:grpSpPr bwMode="auto">
            <a:xfrm>
              <a:off x="4243" y="3567"/>
              <a:ext cx="415" cy="56"/>
              <a:chOff x="4243" y="3567"/>
              <a:chExt cx="415" cy="56"/>
            </a:xfrm>
          </p:grpSpPr>
          <p:sp>
            <p:nvSpPr>
              <p:cNvPr id="183843" name="Freeform 829"/>
              <p:cNvSpPr>
                <a:spLocks/>
              </p:cNvSpPr>
              <p:nvPr/>
            </p:nvSpPr>
            <p:spPr bwMode="auto">
              <a:xfrm>
                <a:off x="4546" y="3567"/>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844" name="Group 830"/>
              <p:cNvGrpSpPr>
                <a:grpSpLocks/>
              </p:cNvGrpSpPr>
              <p:nvPr/>
            </p:nvGrpSpPr>
            <p:grpSpPr bwMode="auto">
              <a:xfrm>
                <a:off x="4243" y="3599"/>
                <a:ext cx="295" cy="1"/>
                <a:chOff x="4243" y="3599"/>
                <a:chExt cx="295" cy="1"/>
              </a:xfrm>
            </p:grpSpPr>
            <p:sp>
              <p:nvSpPr>
                <p:cNvPr id="183845" name="Line 831"/>
                <p:cNvSpPr>
                  <a:spLocks noChangeShapeType="1"/>
                </p:cNvSpPr>
                <p:nvPr/>
              </p:nvSpPr>
              <p:spPr bwMode="auto">
                <a:xfrm>
                  <a:off x="4243"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46" name="Line 832"/>
                <p:cNvSpPr>
                  <a:spLocks noChangeShapeType="1"/>
                </p:cNvSpPr>
                <p:nvPr/>
              </p:nvSpPr>
              <p:spPr bwMode="auto">
                <a:xfrm>
                  <a:off x="4299"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47" name="Line 833"/>
                <p:cNvSpPr>
                  <a:spLocks noChangeShapeType="1"/>
                </p:cNvSpPr>
                <p:nvPr/>
              </p:nvSpPr>
              <p:spPr bwMode="auto">
                <a:xfrm>
                  <a:off x="4355"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48" name="Line 834"/>
                <p:cNvSpPr>
                  <a:spLocks noChangeShapeType="1"/>
                </p:cNvSpPr>
                <p:nvPr/>
              </p:nvSpPr>
              <p:spPr bwMode="auto">
                <a:xfrm>
                  <a:off x="4411"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49" name="Line 835"/>
                <p:cNvSpPr>
                  <a:spLocks noChangeShapeType="1"/>
                </p:cNvSpPr>
                <p:nvPr/>
              </p:nvSpPr>
              <p:spPr bwMode="auto">
                <a:xfrm>
                  <a:off x="4467"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50" name="Line 836"/>
                <p:cNvSpPr>
                  <a:spLocks noChangeShapeType="1"/>
                </p:cNvSpPr>
                <p:nvPr/>
              </p:nvSpPr>
              <p:spPr bwMode="auto">
                <a:xfrm>
                  <a:off x="4522" y="3599"/>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55" name="Group 837"/>
            <p:cNvGrpSpPr>
              <a:grpSpLocks/>
            </p:cNvGrpSpPr>
            <p:nvPr/>
          </p:nvGrpSpPr>
          <p:grpSpPr bwMode="auto">
            <a:xfrm>
              <a:off x="3788" y="2376"/>
              <a:ext cx="886" cy="290"/>
              <a:chOff x="3788" y="2376"/>
              <a:chExt cx="886" cy="290"/>
            </a:xfrm>
          </p:grpSpPr>
          <p:sp>
            <p:nvSpPr>
              <p:cNvPr id="183841" name="Freeform 838"/>
              <p:cNvSpPr>
                <a:spLocks/>
              </p:cNvSpPr>
              <p:nvPr/>
            </p:nvSpPr>
            <p:spPr bwMode="auto">
              <a:xfrm>
                <a:off x="4530" y="2594"/>
                <a:ext cx="144" cy="72"/>
              </a:xfrm>
              <a:custGeom>
                <a:avLst/>
                <a:gdLst>
                  <a:gd name="T0" fmla="*/ 144 w 144"/>
                  <a:gd name="T1" fmla="*/ 72 h 72"/>
                  <a:gd name="T2" fmla="*/ 0 w 144"/>
                  <a:gd name="T3" fmla="*/ 64 h 72"/>
                  <a:gd name="T4" fmla="*/ 16 w 144"/>
                  <a:gd name="T5" fmla="*/ 32 h 72"/>
                  <a:gd name="T6" fmla="*/ 24 w 144"/>
                  <a:gd name="T7" fmla="*/ 0 h 72"/>
                  <a:gd name="T8" fmla="*/ 144 w 144"/>
                  <a:gd name="T9" fmla="*/ 72 h 72"/>
                  <a:gd name="T10" fmla="*/ 0 60000 65536"/>
                  <a:gd name="T11" fmla="*/ 0 60000 65536"/>
                  <a:gd name="T12" fmla="*/ 0 60000 65536"/>
                  <a:gd name="T13" fmla="*/ 0 60000 65536"/>
                  <a:gd name="T14" fmla="*/ 0 60000 65536"/>
                  <a:gd name="T15" fmla="*/ 0 w 144"/>
                  <a:gd name="T16" fmla="*/ 0 h 72"/>
                  <a:gd name="T17" fmla="*/ 144 w 144"/>
                  <a:gd name="T18" fmla="*/ 72 h 72"/>
                </a:gdLst>
                <a:ahLst/>
                <a:cxnLst>
                  <a:cxn ang="T10">
                    <a:pos x="T0" y="T1"/>
                  </a:cxn>
                  <a:cxn ang="T11">
                    <a:pos x="T2" y="T3"/>
                  </a:cxn>
                  <a:cxn ang="T12">
                    <a:pos x="T4" y="T5"/>
                  </a:cxn>
                  <a:cxn ang="T13">
                    <a:pos x="T6" y="T7"/>
                  </a:cxn>
                  <a:cxn ang="T14">
                    <a:pos x="T8" y="T9"/>
                  </a:cxn>
                </a:cxnLst>
                <a:rect l="T15" t="T16" r="T17" b="T18"/>
                <a:pathLst>
                  <a:path w="144" h="72">
                    <a:moveTo>
                      <a:pt x="144" y="72"/>
                    </a:moveTo>
                    <a:lnTo>
                      <a:pt x="0" y="64"/>
                    </a:lnTo>
                    <a:lnTo>
                      <a:pt x="16" y="32"/>
                    </a:lnTo>
                    <a:lnTo>
                      <a:pt x="24" y="0"/>
                    </a:lnTo>
                    <a:lnTo>
                      <a:pt x="144" y="72"/>
                    </a:lnTo>
                    <a:close/>
                  </a:path>
                </a:pathLst>
              </a:custGeom>
              <a:solidFill>
                <a:schemeClr val="bg2"/>
              </a:solidFill>
              <a:ln w="9525">
                <a:solidFill>
                  <a:schemeClr val="bg2"/>
                </a:solidFill>
                <a:round/>
                <a:headEnd/>
                <a:tailEnd/>
              </a:ln>
            </p:spPr>
            <p:txBody>
              <a:bodyPr/>
              <a:lstStyle/>
              <a:p>
                <a:endParaRPr lang="en-US"/>
              </a:p>
            </p:txBody>
          </p:sp>
          <p:sp>
            <p:nvSpPr>
              <p:cNvPr id="183842" name="Line 839"/>
              <p:cNvSpPr>
                <a:spLocks noChangeShapeType="1"/>
              </p:cNvSpPr>
              <p:nvPr/>
            </p:nvSpPr>
            <p:spPr bwMode="auto">
              <a:xfrm>
                <a:off x="3788" y="2376"/>
                <a:ext cx="766" cy="25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56" name="Group 840"/>
            <p:cNvGrpSpPr>
              <a:grpSpLocks/>
            </p:cNvGrpSpPr>
            <p:nvPr/>
          </p:nvGrpSpPr>
          <p:grpSpPr bwMode="auto">
            <a:xfrm>
              <a:off x="3309" y="2084"/>
              <a:ext cx="1381" cy="1507"/>
              <a:chOff x="3309" y="2084"/>
              <a:chExt cx="1381" cy="1507"/>
            </a:xfrm>
          </p:grpSpPr>
          <p:sp>
            <p:nvSpPr>
              <p:cNvPr id="183839" name="Freeform 841"/>
              <p:cNvSpPr>
                <a:spLocks/>
              </p:cNvSpPr>
              <p:nvPr/>
            </p:nvSpPr>
            <p:spPr bwMode="auto">
              <a:xfrm>
                <a:off x="4570" y="2084"/>
                <a:ext cx="120" cy="119"/>
              </a:xfrm>
              <a:custGeom>
                <a:avLst/>
                <a:gdLst>
                  <a:gd name="T0" fmla="*/ 120 w 120"/>
                  <a:gd name="T1" fmla="*/ 0 h 119"/>
                  <a:gd name="T2" fmla="*/ 56 w 120"/>
                  <a:gd name="T3" fmla="*/ 119 h 119"/>
                  <a:gd name="T4" fmla="*/ 24 w 120"/>
                  <a:gd name="T5" fmla="*/ 96 h 119"/>
                  <a:gd name="T6" fmla="*/ 0 w 120"/>
                  <a:gd name="T7" fmla="*/ 72 h 119"/>
                  <a:gd name="T8" fmla="*/ 120 w 120"/>
                  <a:gd name="T9" fmla="*/ 0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120" y="0"/>
                    </a:moveTo>
                    <a:lnTo>
                      <a:pt x="56" y="119"/>
                    </a:lnTo>
                    <a:lnTo>
                      <a:pt x="24" y="96"/>
                    </a:lnTo>
                    <a:lnTo>
                      <a:pt x="0" y="72"/>
                    </a:lnTo>
                    <a:lnTo>
                      <a:pt x="120" y="0"/>
                    </a:lnTo>
                    <a:close/>
                  </a:path>
                </a:pathLst>
              </a:custGeom>
              <a:solidFill>
                <a:schemeClr val="bg2"/>
              </a:solidFill>
              <a:ln w="9525">
                <a:solidFill>
                  <a:schemeClr val="bg2"/>
                </a:solidFill>
                <a:round/>
                <a:headEnd/>
                <a:tailEnd/>
              </a:ln>
            </p:spPr>
            <p:txBody>
              <a:bodyPr/>
              <a:lstStyle/>
              <a:p>
                <a:endParaRPr lang="en-US"/>
              </a:p>
            </p:txBody>
          </p:sp>
          <p:sp>
            <p:nvSpPr>
              <p:cNvPr id="183840" name="Line 842"/>
              <p:cNvSpPr>
                <a:spLocks noChangeShapeType="1"/>
              </p:cNvSpPr>
              <p:nvPr/>
            </p:nvSpPr>
            <p:spPr bwMode="auto">
              <a:xfrm flipV="1">
                <a:off x="3309" y="2172"/>
                <a:ext cx="1291" cy="1419"/>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57" name="Group 843"/>
            <p:cNvGrpSpPr>
              <a:grpSpLocks/>
            </p:cNvGrpSpPr>
            <p:nvPr/>
          </p:nvGrpSpPr>
          <p:grpSpPr bwMode="auto">
            <a:xfrm>
              <a:off x="3773" y="2076"/>
              <a:ext cx="909" cy="893"/>
              <a:chOff x="3773" y="2076"/>
              <a:chExt cx="909" cy="893"/>
            </a:xfrm>
          </p:grpSpPr>
          <p:sp>
            <p:nvSpPr>
              <p:cNvPr id="183837" name="Freeform 844"/>
              <p:cNvSpPr>
                <a:spLocks/>
              </p:cNvSpPr>
              <p:nvPr/>
            </p:nvSpPr>
            <p:spPr bwMode="auto">
              <a:xfrm>
                <a:off x="4562" y="2850"/>
                <a:ext cx="120" cy="119"/>
              </a:xfrm>
              <a:custGeom>
                <a:avLst/>
                <a:gdLst>
                  <a:gd name="T0" fmla="*/ 120 w 120"/>
                  <a:gd name="T1" fmla="*/ 119 h 119"/>
                  <a:gd name="T2" fmla="*/ 0 w 120"/>
                  <a:gd name="T3" fmla="*/ 47 h 119"/>
                  <a:gd name="T4" fmla="*/ 24 w 120"/>
                  <a:gd name="T5" fmla="*/ 23 h 119"/>
                  <a:gd name="T6" fmla="*/ 48 w 120"/>
                  <a:gd name="T7" fmla="*/ 0 h 119"/>
                  <a:gd name="T8" fmla="*/ 120 w 120"/>
                  <a:gd name="T9" fmla="*/ 119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120" y="119"/>
                    </a:moveTo>
                    <a:lnTo>
                      <a:pt x="0" y="47"/>
                    </a:lnTo>
                    <a:lnTo>
                      <a:pt x="24" y="23"/>
                    </a:lnTo>
                    <a:lnTo>
                      <a:pt x="48" y="0"/>
                    </a:lnTo>
                    <a:lnTo>
                      <a:pt x="120" y="119"/>
                    </a:lnTo>
                    <a:close/>
                  </a:path>
                </a:pathLst>
              </a:custGeom>
              <a:solidFill>
                <a:schemeClr val="bg2"/>
              </a:solidFill>
              <a:ln w="9525">
                <a:solidFill>
                  <a:schemeClr val="bg2"/>
                </a:solidFill>
                <a:round/>
                <a:headEnd/>
                <a:tailEnd/>
              </a:ln>
            </p:spPr>
            <p:txBody>
              <a:bodyPr/>
              <a:lstStyle/>
              <a:p>
                <a:endParaRPr lang="en-US"/>
              </a:p>
            </p:txBody>
          </p:sp>
          <p:sp>
            <p:nvSpPr>
              <p:cNvPr id="183838" name="Line 845"/>
              <p:cNvSpPr>
                <a:spLocks noChangeShapeType="1"/>
              </p:cNvSpPr>
              <p:nvPr/>
            </p:nvSpPr>
            <p:spPr bwMode="auto">
              <a:xfrm>
                <a:off x="3773" y="2076"/>
                <a:ext cx="821" cy="80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58" name="Group 846"/>
            <p:cNvGrpSpPr>
              <a:grpSpLocks/>
            </p:cNvGrpSpPr>
            <p:nvPr/>
          </p:nvGrpSpPr>
          <p:grpSpPr bwMode="auto">
            <a:xfrm>
              <a:off x="3317" y="2379"/>
              <a:ext cx="910" cy="893"/>
              <a:chOff x="3317" y="2379"/>
              <a:chExt cx="910" cy="893"/>
            </a:xfrm>
          </p:grpSpPr>
          <p:sp>
            <p:nvSpPr>
              <p:cNvPr id="183835" name="Freeform 847"/>
              <p:cNvSpPr>
                <a:spLocks/>
              </p:cNvSpPr>
              <p:nvPr/>
            </p:nvSpPr>
            <p:spPr bwMode="auto">
              <a:xfrm>
                <a:off x="4107" y="3153"/>
                <a:ext cx="120" cy="119"/>
              </a:xfrm>
              <a:custGeom>
                <a:avLst/>
                <a:gdLst>
                  <a:gd name="T0" fmla="*/ 120 w 120"/>
                  <a:gd name="T1" fmla="*/ 119 h 119"/>
                  <a:gd name="T2" fmla="*/ 0 w 120"/>
                  <a:gd name="T3" fmla="*/ 48 h 119"/>
                  <a:gd name="T4" fmla="*/ 24 w 120"/>
                  <a:gd name="T5" fmla="*/ 24 h 119"/>
                  <a:gd name="T6" fmla="*/ 48 w 120"/>
                  <a:gd name="T7" fmla="*/ 0 h 119"/>
                  <a:gd name="T8" fmla="*/ 120 w 120"/>
                  <a:gd name="T9" fmla="*/ 119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120" y="119"/>
                    </a:moveTo>
                    <a:lnTo>
                      <a:pt x="0" y="48"/>
                    </a:lnTo>
                    <a:lnTo>
                      <a:pt x="24" y="24"/>
                    </a:lnTo>
                    <a:lnTo>
                      <a:pt x="48" y="0"/>
                    </a:lnTo>
                    <a:lnTo>
                      <a:pt x="120" y="119"/>
                    </a:lnTo>
                    <a:close/>
                  </a:path>
                </a:pathLst>
              </a:custGeom>
              <a:solidFill>
                <a:schemeClr val="bg2"/>
              </a:solidFill>
              <a:ln w="9525">
                <a:solidFill>
                  <a:schemeClr val="bg2"/>
                </a:solidFill>
                <a:round/>
                <a:headEnd/>
                <a:tailEnd/>
              </a:ln>
            </p:spPr>
            <p:txBody>
              <a:bodyPr/>
              <a:lstStyle/>
              <a:p>
                <a:endParaRPr lang="en-US"/>
              </a:p>
            </p:txBody>
          </p:sp>
          <p:sp>
            <p:nvSpPr>
              <p:cNvPr id="183836" name="Line 848"/>
              <p:cNvSpPr>
                <a:spLocks noChangeShapeType="1"/>
              </p:cNvSpPr>
              <p:nvPr/>
            </p:nvSpPr>
            <p:spPr bwMode="auto">
              <a:xfrm>
                <a:off x="3317" y="2379"/>
                <a:ext cx="822" cy="80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59" name="Group 849"/>
            <p:cNvGrpSpPr>
              <a:grpSpLocks/>
            </p:cNvGrpSpPr>
            <p:nvPr/>
          </p:nvGrpSpPr>
          <p:grpSpPr bwMode="auto">
            <a:xfrm>
              <a:off x="2878" y="1725"/>
              <a:ext cx="415" cy="56"/>
              <a:chOff x="2878" y="1725"/>
              <a:chExt cx="415" cy="56"/>
            </a:xfrm>
          </p:grpSpPr>
          <p:sp>
            <p:nvSpPr>
              <p:cNvPr id="183827" name="Freeform 850"/>
              <p:cNvSpPr>
                <a:spLocks/>
              </p:cNvSpPr>
              <p:nvPr/>
            </p:nvSpPr>
            <p:spPr bwMode="auto">
              <a:xfrm>
                <a:off x="3181" y="1725"/>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828" name="Group 851"/>
              <p:cNvGrpSpPr>
                <a:grpSpLocks/>
              </p:cNvGrpSpPr>
              <p:nvPr/>
            </p:nvGrpSpPr>
            <p:grpSpPr bwMode="auto">
              <a:xfrm>
                <a:off x="2878" y="1757"/>
                <a:ext cx="295" cy="1"/>
                <a:chOff x="2878" y="1757"/>
                <a:chExt cx="295" cy="1"/>
              </a:xfrm>
            </p:grpSpPr>
            <p:sp>
              <p:nvSpPr>
                <p:cNvPr id="183829" name="Line 852"/>
                <p:cNvSpPr>
                  <a:spLocks noChangeShapeType="1"/>
                </p:cNvSpPr>
                <p:nvPr/>
              </p:nvSpPr>
              <p:spPr bwMode="auto">
                <a:xfrm>
                  <a:off x="2878"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30" name="Line 853"/>
                <p:cNvSpPr>
                  <a:spLocks noChangeShapeType="1"/>
                </p:cNvSpPr>
                <p:nvPr/>
              </p:nvSpPr>
              <p:spPr bwMode="auto">
                <a:xfrm>
                  <a:off x="2934"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31" name="Line 854"/>
                <p:cNvSpPr>
                  <a:spLocks noChangeShapeType="1"/>
                </p:cNvSpPr>
                <p:nvPr/>
              </p:nvSpPr>
              <p:spPr bwMode="auto">
                <a:xfrm>
                  <a:off x="2990" y="1757"/>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32" name="Line 855"/>
                <p:cNvSpPr>
                  <a:spLocks noChangeShapeType="1"/>
                </p:cNvSpPr>
                <p:nvPr/>
              </p:nvSpPr>
              <p:spPr bwMode="auto">
                <a:xfrm>
                  <a:off x="304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33" name="Line 856"/>
                <p:cNvSpPr>
                  <a:spLocks noChangeShapeType="1"/>
                </p:cNvSpPr>
                <p:nvPr/>
              </p:nvSpPr>
              <p:spPr bwMode="auto">
                <a:xfrm>
                  <a:off x="3101"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34" name="Line 857"/>
                <p:cNvSpPr>
                  <a:spLocks noChangeShapeType="1"/>
                </p:cNvSpPr>
                <p:nvPr/>
              </p:nvSpPr>
              <p:spPr bwMode="auto">
                <a:xfrm>
                  <a:off x="3157"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60" name="Group 858"/>
            <p:cNvGrpSpPr>
              <a:grpSpLocks/>
            </p:cNvGrpSpPr>
            <p:nvPr/>
          </p:nvGrpSpPr>
          <p:grpSpPr bwMode="auto">
            <a:xfrm>
              <a:off x="2878" y="2036"/>
              <a:ext cx="415" cy="56"/>
              <a:chOff x="2878" y="2036"/>
              <a:chExt cx="415" cy="56"/>
            </a:xfrm>
          </p:grpSpPr>
          <p:sp>
            <p:nvSpPr>
              <p:cNvPr id="183819" name="Freeform 859"/>
              <p:cNvSpPr>
                <a:spLocks/>
              </p:cNvSpPr>
              <p:nvPr/>
            </p:nvSpPr>
            <p:spPr bwMode="auto">
              <a:xfrm>
                <a:off x="3181" y="2036"/>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820" name="Group 860"/>
              <p:cNvGrpSpPr>
                <a:grpSpLocks/>
              </p:cNvGrpSpPr>
              <p:nvPr/>
            </p:nvGrpSpPr>
            <p:grpSpPr bwMode="auto">
              <a:xfrm>
                <a:off x="2878" y="2060"/>
                <a:ext cx="295" cy="1"/>
                <a:chOff x="2878" y="2060"/>
                <a:chExt cx="295" cy="1"/>
              </a:xfrm>
            </p:grpSpPr>
            <p:sp>
              <p:nvSpPr>
                <p:cNvPr id="183821" name="Line 861"/>
                <p:cNvSpPr>
                  <a:spLocks noChangeShapeType="1"/>
                </p:cNvSpPr>
                <p:nvPr/>
              </p:nvSpPr>
              <p:spPr bwMode="auto">
                <a:xfrm>
                  <a:off x="2878" y="206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22" name="Line 862"/>
                <p:cNvSpPr>
                  <a:spLocks noChangeShapeType="1"/>
                </p:cNvSpPr>
                <p:nvPr/>
              </p:nvSpPr>
              <p:spPr bwMode="auto">
                <a:xfrm>
                  <a:off x="2934" y="206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23" name="Line 863"/>
                <p:cNvSpPr>
                  <a:spLocks noChangeShapeType="1"/>
                </p:cNvSpPr>
                <p:nvPr/>
              </p:nvSpPr>
              <p:spPr bwMode="auto">
                <a:xfrm>
                  <a:off x="2990" y="2060"/>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24" name="Line 864"/>
                <p:cNvSpPr>
                  <a:spLocks noChangeShapeType="1"/>
                </p:cNvSpPr>
                <p:nvPr/>
              </p:nvSpPr>
              <p:spPr bwMode="auto">
                <a:xfrm>
                  <a:off x="3045" y="206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25" name="Line 865"/>
                <p:cNvSpPr>
                  <a:spLocks noChangeShapeType="1"/>
                </p:cNvSpPr>
                <p:nvPr/>
              </p:nvSpPr>
              <p:spPr bwMode="auto">
                <a:xfrm>
                  <a:off x="3101" y="206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26" name="Line 866"/>
                <p:cNvSpPr>
                  <a:spLocks noChangeShapeType="1"/>
                </p:cNvSpPr>
                <p:nvPr/>
              </p:nvSpPr>
              <p:spPr bwMode="auto">
                <a:xfrm>
                  <a:off x="3157" y="2060"/>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61" name="Group 867"/>
            <p:cNvGrpSpPr>
              <a:grpSpLocks/>
            </p:cNvGrpSpPr>
            <p:nvPr/>
          </p:nvGrpSpPr>
          <p:grpSpPr bwMode="auto">
            <a:xfrm>
              <a:off x="2886" y="2339"/>
              <a:ext cx="415" cy="56"/>
              <a:chOff x="2886" y="2339"/>
              <a:chExt cx="415" cy="56"/>
            </a:xfrm>
          </p:grpSpPr>
          <p:sp>
            <p:nvSpPr>
              <p:cNvPr id="183811" name="Freeform 868"/>
              <p:cNvSpPr>
                <a:spLocks/>
              </p:cNvSpPr>
              <p:nvPr/>
            </p:nvSpPr>
            <p:spPr bwMode="auto">
              <a:xfrm>
                <a:off x="3189" y="2339"/>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812" name="Group 869"/>
              <p:cNvGrpSpPr>
                <a:grpSpLocks/>
              </p:cNvGrpSpPr>
              <p:nvPr/>
            </p:nvGrpSpPr>
            <p:grpSpPr bwMode="auto">
              <a:xfrm>
                <a:off x="2886" y="2371"/>
                <a:ext cx="295" cy="1"/>
                <a:chOff x="2886" y="2371"/>
                <a:chExt cx="295" cy="1"/>
              </a:xfrm>
            </p:grpSpPr>
            <p:sp>
              <p:nvSpPr>
                <p:cNvPr id="183813" name="Line 870"/>
                <p:cNvSpPr>
                  <a:spLocks noChangeShapeType="1"/>
                </p:cNvSpPr>
                <p:nvPr/>
              </p:nvSpPr>
              <p:spPr bwMode="auto">
                <a:xfrm>
                  <a:off x="2886"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14" name="Line 871"/>
                <p:cNvSpPr>
                  <a:spLocks noChangeShapeType="1"/>
                </p:cNvSpPr>
                <p:nvPr/>
              </p:nvSpPr>
              <p:spPr bwMode="auto">
                <a:xfrm>
                  <a:off x="2942"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15" name="Line 872"/>
                <p:cNvSpPr>
                  <a:spLocks noChangeShapeType="1"/>
                </p:cNvSpPr>
                <p:nvPr/>
              </p:nvSpPr>
              <p:spPr bwMode="auto">
                <a:xfrm>
                  <a:off x="2998" y="237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16" name="Line 873"/>
                <p:cNvSpPr>
                  <a:spLocks noChangeShapeType="1"/>
                </p:cNvSpPr>
                <p:nvPr/>
              </p:nvSpPr>
              <p:spPr bwMode="auto">
                <a:xfrm>
                  <a:off x="3053"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17" name="Line 874"/>
                <p:cNvSpPr>
                  <a:spLocks noChangeShapeType="1"/>
                </p:cNvSpPr>
                <p:nvPr/>
              </p:nvSpPr>
              <p:spPr bwMode="auto">
                <a:xfrm>
                  <a:off x="3109"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18" name="Line 875"/>
                <p:cNvSpPr>
                  <a:spLocks noChangeShapeType="1"/>
                </p:cNvSpPr>
                <p:nvPr/>
              </p:nvSpPr>
              <p:spPr bwMode="auto">
                <a:xfrm>
                  <a:off x="3165"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62" name="Group 876"/>
            <p:cNvGrpSpPr>
              <a:grpSpLocks/>
            </p:cNvGrpSpPr>
            <p:nvPr/>
          </p:nvGrpSpPr>
          <p:grpSpPr bwMode="auto">
            <a:xfrm>
              <a:off x="2878" y="2642"/>
              <a:ext cx="415" cy="56"/>
              <a:chOff x="2878" y="2642"/>
              <a:chExt cx="415" cy="56"/>
            </a:xfrm>
          </p:grpSpPr>
          <p:sp>
            <p:nvSpPr>
              <p:cNvPr id="183803" name="Freeform 877"/>
              <p:cNvSpPr>
                <a:spLocks/>
              </p:cNvSpPr>
              <p:nvPr/>
            </p:nvSpPr>
            <p:spPr bwMode="auto">
              <a:xfrm>
                <a:off x="3181" y="2642"/>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804" name="Group 878"/>
              <p:cNvGrpSpPr>
                <a:grpSpLocks/>
              </p:cNvGrpSpPr>
              <p:nvPr/>
            </p:nvGrpSpPr>
            <p:grpSpPr bwMode="auto">
              <a:xfrm>
                <a:off x="2878" y="2674"/>
                <a:ext cx="295" cy="1"/>
                <a:chOff x="2878" y="2674"/>
                <a:chExt cx="295" cy="1"/>
              </a:xfrm>
            </p:grpSpPr>
            <p:sp>
              <p:nvSpPr>
                <p:cNvPr id="183805" name="Line 879"/>
                <p:cNvSpPr>
                  <a:spLocks noChangeShapeType="1"/>
                </p:cNvSpPr>
                <p:nvPr/>
              </p:nvSpPr>
              <p:spPr bwMode="auto">
                <a:xfrm>
                  <a:off x="287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06" name="Line 880"/>
                <p:cNvSpPr>
                  <a:spLocks noChangeShapeType="1"/>
                </p:cNvSpPr>
                <p:nvPr/>
              </p:nvSpPr>
              <p:spPr bwMode="auto">
                <a:xfrm>
                  <a:off x="2934"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07" name="Line 881"/>
                <p:cNvSpPr>
                  <a:spLocks noChangeShapeType="1"/>
                </p:cNvSpPr>
                <p:nvPr/>
              </p:nvSpPr>
              <p:spPr bwMode="auto">
                <a:xfrm>
                  <a:off x="2990" y="2674"/>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08" name="Line 882"/>
                <p:cNvSpPr>
                  <a:spLocks noChangeShapeType="1"/>
                </p:cNvSpPr>
                <p:nvPr/>
              </p:nvSpPr>
              <p:spPr bwMode="auto">
                <a:xfrm>
                  <a:off x="304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09" name="Line 883"/>
                <p:cNvSpPr>
                  <a:spLocks noChangeShapeType="1"/>
                </p:cNvSpPr>
                <p:nvPr/>
              </p:nvSpPr>
              <p:spPr bwMode="auto">
                <a:xfrm>
                  <a:off x="310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10" name="Line 884"/>
                <p:cNvSpPr>
                  <a:spLocks noChangeShapeType="1"/>
                </p:cNvSpPr>
                <p:nvPr/>
              </p:nvSpPr>
              <p:spPr bwMode="auto">
                <a:xfrm>
                  <a:off x="3157"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63" name="Group 885"/>
            <p:cNvGrpSpPr>
              <a:grpSpLocks/>
            </p:cNvGrpSpPr>
            <p:nvPr/>
          </p:nvGrpSpPr>
          <p:grpSpPr bwMode="auto">
            <a:xfrm>
              <a:off x="2878" y="2953"/>
              <a:ext cx="415" cy="56"/>
              <a:chOff x="2878" y="2953"/>
              <a:chExt cx="415" cy="56"/>
            </a:xfrm>
          </p:grpSpPr>
          <p:sp>
            <p:nvSpPr>
              <p:cNvPr id="183795" name="Freeform 886"/>
              <p:cNvSpPr>
                <a:spLocks/>
              </p:cNvSpPr>
              <p:nvPr/>
            </p:nvSpPr>
            <p:spPr bwMode="auto">
              <a:xfrm>
                <a:off x="3181"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796" name="Group 887"/>
              <p:cNvGrpSpPr>
                <a:grpSpLocks/>
              </p:cNvGrpSpPr>
              <p:nvPr/>
            </p:nvGrpSpPr>
            <p:grpSpPr bwMode="auto">
              <a:xfrm>
                <a:off x="2878" y="2985"/>
                <a:ext cx="295" cy="1"/>
                <a:chOff x="2878" y="2985"/>
                <a:chExt cx="295" cy="1"/>
              </a:xfrm>
            </p:grpSpPr>
            <p:sp>
              <p:nvSpPr>
                <p:cNvPr id="183797" name="Line 888"/>
                <p:cNvSpPr>
                  <a:spLocks noChangeShapeType="1"/>
                </p:cNvSpPr>
                <p:nvPr/>
              </p:nvSpPr>
              <p:spPr bwMode="auto">
                <a:xfrm>
                  <a:off x="2878"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98" name="Line 889"/>
                <p:cNvSpPr>
                  <a:spLocks noChangeShapeType="1"/>
                </p:cNvSpPr>
                <p:nvPr/>
              </p:nvSpPr>
              <p:spPr bwMode="auto">
                <a:xfrm>
                  <a:off x="2934"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99" name="Line 890"/>
                <p:cNvSpPr>
                  <a:spLocks noChangeShapeType="1"/>
                </p:cNvSpPr>
                <p:nvPr/>
              </p:nvSpPr>
              <p:spPr bwMode="auto">
                <a:xfrm>
                  <a:off x="2990" y="2985"/>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00" name="Line 891"/>
                <p:cNvSpPr>
                  <a:spLocks noChangeShapeType="1"/>
                </p:cNvSpPr>
                <p:nvPr/>
              </p:nvSpPr>
              <p:spPr bwMode="auto">
                <a:xfrm>
                  <a:off x="304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01" name="Line 892"/>
                <p:cNvSpPr>
                  <a:spLocks noChangeShapeType="1"/>
                </p:cNvSpPr>
                <p:nvPr/>
              </p:nvSpPr>
              <p:spPr bwMode="auto">
                <a:xfrm>
                  <a:off x="3101"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02" name="Line 893"/>
                <p:cNvSpPr>
                  <a:spLocks noChangeShapeType="1"/>
                </p:cNvSpPr>
                <p:nvPr/>
              </p:nvSpPr>
              <p:spPr bwMode="auto">
                <a:xfrm>
                  <a:off x="3157"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64" name="Group 894"/>
            <p:cNvGrpSpPr>
              <a:grpSpLocks/>
            </p:cNvGrpSpPr>
            <p:nvPr/>
          </p:nvGrpSpPr>
          <p:grpSpPr bwMode="auto">
            <a:xfrm>
              <a:off x="2870" y="3256"/>
              <a:ext cx="415" cy="56"/>
              <a:chOff x="2870" y="3256"/>
              <a:chExt cx="415" cy="56"/>
            </a:xfrm>
          </p:grpSpPr>
          <p:sp>
            <p:nvSpPr>
              <p:cNvPr id="183787" name="Freeform 895"/>
              <p:cNvSpPr>
                <a:spLocks/>
              </p:cNvSpPr>
              <p:nvPr/>
            </p:nvSpPr>
            <p:spPr bwMode="auto">
              <a:xfrm>
                <a:off x="3173" y="3256"/>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788" name="Group 896"/>
              <p:cNvGrpSpPr>
                <a:grpSpLocks/>
              </p:cNvGrpSpPr>
              <p:nvPr/>
            </p:nvGrpSpPr>
            <p:grpSpPr bwMode="auto">
              <a:xfrm>
                <a:off x="2870" y="3280"/>
                <a:ext cx="295" cy="1"/>
                <a:chOff x="2870" y="3280"/>
                <a:chExt cx="295" cy="1"/>
              </a:xfrm>
            </p:grpSpPr>
            <p:sp>
              <p:nvSpPr>
                <p:cNvPr id="183789" name="Line 897"/>
                <p:cNvSpPr>
                  <a:spLocks noChangeShapeType="1"/>
                </p:cNvSpPr>
                <p:nvPr/>
              </p:nvSpPr>
              <p:spPr bwMode="auto">
                <a:xfrm>
                  <a:off x="2870" y="328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90" name="Line 898"/>
                <p:cNvSpPr>
                  <a:spLocks noChangeShapeType="1"/>
                </p:cNvSpPr>
                <p:nvPr/>
              </p:nvSpPr>
              <p:spPr bwMode="auto">
                <a:xfrm>
                  <a:off x="2926" y="328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91" name="Line 899"/>
                <p:cNvSpPr>
                  <a:spLocks noChangeShapeType="1"/>
                </p:cNvSpPr>
                <p:nvPr/>
              </p:nvSpPr>
              <p:spPr bwMode="auto">
                <a:xfrm>
                  <a:off x="2982" y="328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92" name="Line 900"/>
                <p:cNvSpPr>
                  <a:spLocks noChangeShapeType="1"/>
                </p:cNvSpPr>
                <p:nvPr/>
              </p:nvSpPr>
              <p:spPr bwMode="auto">
                <a:xfrm>
                  <a:off x="3037" y="328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93" name="Line 901"/>
                <p:cNvSpPr>
                  <a:spLocks noChangeShapeType="1"/>
                </p:cNvSpPr>
                <p:nvPr/>
              </p:nvSpPr>
              <p:spPr bwMode="auto">
                <a:xfrm>
                  <a:off x="3093" y="328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94" name="Line 902"/>
                <p:cNvSpPr>
                  <a:spLocks noChangeShapeType="1"/>
                </p:cNvSpPr>
                <p:nvPr/>
              </p:nvSpPr>
              <p:spPr bwMode="auto">
                <a:xfrm>
                  <a:off x="3149" y="3280"/>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65" name="Group 903"/>
            <p:cNvGrpSpPr>
              <a:grpSpLocks/>
            </p:cNvGrpSpPr>
            <p:nvPr/>
          </p:nvGrpSpPr>
          <p:grpSpPr bwMode="auto">
            <a:xfrm>
              <a:off x="2870" y="3567"/>
              <a:ext cx="415" cy="56"/>
              <a:chOff x="2870" y="3567"/>
              <a:chExt cx="415" cy="56"/>
            </a:xfrm>
          </p:grpSpPr>
          <p:sp>
            <p:nvSpPr>
              <p:cNvPr id="183779" name="Freeform 904"/>
              <p:cNvSpPr>
                <a:spLocks/>
              </p:cNvSpPr>
              <p:nvPr/>
            </p:nvSpPr>
            <p:spPr bwMode="auto">
              <a:xfrm>
                <a:off x="3173"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780" name="Group 905"/>
              <p:cNvGrpSpPr>
                <a:grpSpLocks/>
              </p:cNvGrpSpPr>
              <p:nvPr/>
            </p:nvGrpSpPr>
            <p:grpSpPr bwMode="auto">
              <a:xfrm>
                <a:off x="2870" y="3591"/>
                <a:ext cx="295" cy="1"/>
                <a:chOff x="2870" y="3591"/>
                <a:chExt cx="295" cy="1"/>
              </a:xfrm>
            </p:grpSpPr>
            <p:sp>
              <p:nvSpPr>
                <p:cNvPr id="183781" name="Line 906"/>
                <p:cNvSpPr>
                  <a:spLocks noChangeShapeType="1"/>
                </p:cNvSpPr>
                <p:nvPr/>
              </p:nvSpPr>
              <p:spPr bwMode="auto">
                <a:xfrm>
                  <a:off x="2870"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82" name="Line 907"/>
                <p:cNvSpPr>
                  <a:spLocks noChangeShapeType="1"/>
                </p:cNvSpPr>
                <p:nvPr/>
              </p:nvSpPr>
              <p:spPr bwMode="auto">
                <a:xfrm>
                  <a:off x="2926"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83" name="Line 908"/>
                <p:cNvSpPr>
                  <a:spLocks noChangeShapeType="1"/>
                </p:cNvSpPr>
                <p:nvPr/>
              </p:nvSpPr>
              <p:spPr bwMode="auto">
                <a:xfrm>
                  <a:off x="2982"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84" name="Line 909"/>
                <p:cNvSpPr>
                  <a:spLocks noChangeShapeType="1"/>
                </p:cNvSpPr>
                <p:nvPr/>
              </p:nvSpPr>
              <p:spPr bwMode="auto">
                <a:xfrm>
                  <a:off x="3037"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85" name="Line 910"/>
                <p:cNvSpPr>
                  <a:spLocks noChangeShapeType="1"/>
                </p:cNvSpPr>
                <p:nvPr/>
              </p:nvSpPr>
              <p:spPr bwMode="auto">
                <a:xfrm>
                  <a:off x="3093"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86" name="Line 911"/>
                <p:cNvSpPr>
                  <a:spLocks noChangeShapeType="1"/>
                </p:cNvSpPr>
                <p:nvPr/>
              </p:nvSpPr>
              <p:spPr bwMode="auto">
                <a:xfrm>
                  <a:off x="3149" y="359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66" name="Group 912"/>
            <p:cNvGrpSpPr>
              <a:grpSpLocks/>
            </p:cNvGrpSpPr>
            <p:nvPr/>
          </p:nvGrpSpPr>
          <p:grpSpPr bwMode="auto">
            <a:xfrm>
              <a:off x="2399" y="1765"/>
              <a:ext cx="1357" cy="1196"/>
              <a:chOff x="2399" y="1765"/>
              <a:chExt cx="1357" cy="1196"/>
            </a:xfrm>
          </p:grpSpPr>
          <p:sp>
            <p:nvSpPr>
              <p:cNvPr id="183777" name="Freeform 913"/>
              <p:cNvSpPr>
                <a:spLocks/>
              </p:cNvSpPr>
              <p:nvPr/>
            </p:nvSpPr>
            <p:spPr bwMode="auto">
              <a:xfrm>
                <a:off x="3636" y="2850"/>
                <a:ext cx="120" cy="111"/>
              </a:xfrm>
              <a:custGeom>
                <a:avLst/>
                <a:gdLst>
                  <a:gd name="T0" fmla="*/ 120 w 120"/>
                  <a:gd name="T1" fmla="*/ 111 h 111"/>
                  <a:gd name="T2" fmla="*/ 0 w 120"/>
                  <a:gd name="T3" fmla="*/ 47 h 111"/>
                  <a:gd name="T4" fmla="*/ 16 w 120"/>
                  <a:gd name="T5" fmla="*/ 23 h 111"/>
                  <a:gd name="T6" fmla="*/ 40 w 120"/>
                  <a:gd name="T7" fmla="*/ 0 h 111"/>
                  <a:gd name="T8" fmla="*/ 120 w 120"/>
                  <a:gd name="T9" fmla="*/ 111 h 111"/>
                  <a:gd name="T10" fmla="*/ 0 60000 65536"/>
                  <a:gd name="T11" fmla="*/ 0 60000 65536"/>
                  <a:gd name="T12" fmla="*/ 0 60000 65536"/>
                  <a:gd name="T13" fmla="*/ 0 60000 65536"/>
                  <a:gd name="T14" fmla="*/ 0 60000 65536"/>
                  <a:gd name="T15" fmla="*/ 0 w 120"/>
                  <a:gd name="T16" fmla="*/ 0 h 111"/>
                  <a:gd name="T17" fmla="*/ 120 w 120"/>
                  <a:gd name="T18" fmla="*/ 111 h 111"/>
                </a:gdLst>
                <a:ahLst/>
                <a:cxnLst>
                  <a:cxn ang="T10">
                    <a:pos x="T0" y="T1"/>
                  </a:cxn>
                  <a:cxn ang="T11">
                    <a:pos x="T2" y="T3"/>
                  </a:cxn>
                  <a:cxn ang="T12">
                    <a:pos x="T4" y="T5"/>
                  </a:cxn>
                  <a:cxn ang="T13">
                    <a:pos x="T6" y="T7"/>
                  </a:cxn>
                  <a:cxn ang="T14">
                    <a:pos x="T8" y="T9"/>
                  </a:cxn>
                </a:cxnLst>
                <a:rect l="T15" t="T16" r="T17" b="T18"/>
                <a:pathLst>
                  <a:path w="120" h="111">
                    <a:moveTo>
                      <a:pt x="120" y="111"/>
                    </a:moveTo>
                    <a:lnTo>
                      <a:pt x="0" y="47"/>
                    </a:lnTo>
                    <a:lnTo>
                      <a:pt x="16" y="23"/>
                    </a:lnTo>
                    <a:lnTo>
                      <a:pt x="40" y="0"/>
                    </a:lnTo>
                    <a:lnTo>
                      <a:pt x="120" y="111"/>
                    </a:lnTo>
                    <a:close/>
                  </a:path>
                </a:pathLst>
              </a:custGeom>
              <a:solidFill>
                <a:schemeClr val="bg2"/>
              </a:solidFill>
              <a:ln w="9525">
                <a:solidFill>
                  <a:schemeClr val="bg2"/>
                </a:solidFill>
                <a:round/>
                <a:headEnd/>
                <a:tailEnd/>
              </a:ln>
            </p:spPr>
            <p:txBody>
              <a:bodyPr/>
              <a:lstStyle/>
              <a:p>
                <a:endParaRPr lang="en-US"/>
              </a:p>
            </p:txBody>
          </p:sp>
          <p:sp>
            <p:nvSpPr>
              <p:cNvPr id="183778" name="Line 914"/>
              <p:cNvSpPr>
                <a:spLocks noChangeShapeType="1"/>
              </p:cNvSpPr>
              <p:nvPr/>
            </p:nvSpPr>
            <p:spPr bwMode="auto">
              <a:xfrm>
                <a:off x="2399" y="1765"/>
                <a:ext cx="1261" cy="111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67" name="Group 915"/>
            <p:cNvGrpSpPr>
              <a:grpSpLocks/>
            </p:cNvGrpSpPr>
            <p:nvPr/>
          </p:nvGrpSpPr>
          <p:grpSpPr bwMode="auto">
            <a:xfrm>
              <a:off x="2862" y="1765"/>
              <a:ext cx="1349" cy="1204"/>
              <a:chOff x="2862" y="1765"/>
              <a:chExt cx="1349" cy="1204"/>
            </a:xfrm>
          </p:grpSpPr>
          <p:sp>
            <p:nvSpPr>
              <p:cNvPr id="183775" name="Freeform 916"/>
              <p:cNvSpPr>
                <a:spLocks/>
              </p:cNvSpPr>
              <p:nvPr/>
            </p:nvSpPr>
            <p:spPr bwMode="auto">
              <a:xfrm>
                <a:off x="4091" y="2850"/>
                <a:ext cx="120" cy="119"/>
              </a:xfrm>
              <a:custGeom>
                <a:avLst/>
                <a:gdLst>
                  <a:gd name="T0" fmla="*/ 120 w 120"/>
                  <a:gd name="T1" fmla="*/ 119 h 119"/>
                  <a:gd name="T2" fmla="*/ 0 w 120"/>
                  <a:gd name="T3" fmla="*/ 55 h 119"/>
                  <a:gd name="T4" fmla="*/ 24 w 120"/>
                  <a:gd name="T5" fmla="*/ 23 h 119"/>
                  <a:gd name="T6" fmla="*/ 48 w 120"/>
                  <a:gd name="T7" fmla="*/ 0 h 119"/>
                  <a:gd name="T8" fmla="*/ 120 w 120"/>
                  <a:gd name="T9" fmla="*/ 119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120" y="119"/>
                    </a:moveTo>
                    <a:lnTo>
                      <a:pt x="0" y="55"/>
                    </a:lnTo>
                    <a:lnTo>
                      <a:pt x="24" y="23"/>
                    </a:lnTo>
                    <a:lnTo>
                      <a:pt x="48" y="0"/>
                    </a:lnTo>
                    <a:lnTo>
                      <a:pt x="120" y="119"/>
                    </a:lnTo>
                    <a:close/>
                  </a:path>
                </a:pathLst>
              </a:custGeom>
              <a:solidFill>
                <a:schemeClr val="bg2"/>
              </a:solidFill>
              <a:ln w="9525">
                <a:solidFill>
                  <a:schemeClr val="bg2"/>
                </a:solidFill>
                <a:round/>
                <a:headEnd/>
                <a:tailEnd/>
              </a:ln>
            </p:spPr>
            <p:txBody>
              <a:bodyPr/>
              <a:lstStyle/>
              <a:p>
                <a:endParaRPr lang="en-US"/>
              </a:p>
            </p:txBody>
          </p:sp>
          <p:sp>
            <p:nvSpPr>
              <p:cNvPr id="183776" name="Line 917"/>
              <p:cNvSpPr>
                <a:spLocks noChangeShapeType="1"/>
              </p:cNvSpPr>
              <p:nvPr/>
            </p:nvSpPr>
            <p:spPr bwMode="auto">
              <a:xfrm>
                <a:off x="2862" y="1765"/>
                <a:ext cx="1261" cy="111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68" name="Group 918"/>
            <p:cNvGrpSpPr>
              <a:grpSpLocks/>
            </p:cNvGrpSpPr>
            <p:nvPr/>
          </p:nvGrpSpPr>
          <p:grpSpPr bwMode="auto">
            <a:xfrm>
              <a:off x="2870" y="2990"/>
              <a:ext cx="886" cy="290"/>
              <a:chOff x="2870" y="2990"/>
              <a:chExt cx="886" cy="290"/>
            </a:xfrm>
          </p:grpSpPr>
          <p:sp>
            <p:nvSpPr>
              <p:cNvPr id="183773" name="Freeform 919"/>
              <p:cNvSpPr>
                <a:spLocks/>
              </p:cNvSpPr>
              <p:nvPr/>
            </p:nvSpPr>
            <p:spPr bwMode="auto">
              <a:xfrm>
                <a:off x="3612" y="3208"/>
                <a:ext cx="144" cy="72"/>
              </a:xfrm>
              <a:custGeom>
                <a:avLst/>
                <a:gdLst>
                  <a:gd name="T0" fmla="*/ 144 w 144"/>
                  <a:gd name="T1" fmla="*/ 72 h 72"/>
                  <a:gd name="T2" fmla="*/ 0 w 144"/>
                  <a:gd name="T3" fmla="*/ 64 h 72"/>
                  <a:gd name="T4" fmla="*/ 16 w 144"/>
                  <a:gd name="T5" fmla="*/ 32 h 72"/>
                  <a:gd name="T6" fmla="*/ 24 w 144"/>
                  <a:gd name="T7" fmla="*/ 0 h 72"/>
                  <a:gd name="T8" fmla="*/ 144 w 144"/>
                  <a:gd name="T9" fmla="*/ 72 h 72"/>
                  <a:gd name="T10" fmla="*/ 0 60000 65536"/>
                  <a:gd name="T11" fmla="*/ 0 60000 65536"/>
                  <a:gd name="T12" fmla="*/ 0 60000 65536"/>
                  <a:gd name="T13" fmla="*/ 0 60000 65536"/>
                  <a:gd name="T14" fmla="*/ 0 60000 65536"/>
                  <a:gd name="T15" fmla="*/ 0 w 144"/>
                  <a:gd name="T16" fmla="*/ 0 h 72"/>
                  <a:gd name="T17" fmla="*/ 144 w 144"/>
                  <a:gd name="T18" fmla="*/ 72 h 72"/>
                </a:gdLst>
                <a:ahLst/>
                <a:cxnLst>
                  <a:cxn ang="T10">
                    <a:pos x="T0" y="T1"/>
                  </a:cxn>
                  <a:cxn ang="T11">
                    <a:pos x="T2" y="T3"/>
                  </a:cxn>
                  <a:cxn ang="T12">
                    <a:pos x="T4" y="T5"/>
                  </a:cxn>
                  <a:cxn ang="T13">
                    <a:pos x="T6" y="T7"/>
                  </a:cxn>
                  <a:cxn ang="T14">
                    <a:pos x="T8" y="T9"/>
                  </a:cxn>
                </a:cxnLst>
                <a:rect l="T15" t="T16" r="T17" b="T18"/>
                <a:pathLst>
                  <a:path w="144" h="72">
                    <a:moveTo>
                      <a:pt x="144" y="72"/>
                    </a:moveTo>
                    <a:lnTo>
                      <a:pt x="0" y="64"/>
                    </a:lnTo>
                    <a:lnTo>
                      <a:pt x="16" y="32"/>
                    </a:lnTo>
                    <a:lnTo>
                      <a:pt x="24" y="0"/>
                    </a:lnTo>
                    <a:lnTo>
                      <a:pt x="144" y="72"/>
                    </a:lnTo>
                    <a:close/>
                  </a:path>
                </a:pathLst>
              </a:custGeom>
              <a:solidFill>
                <a:schemeClr val="bg2"/>
              </a:solidFill>
              <a:ln w="9525">
                <a:solidFill>
                  <a:schemeClr val="bg2"/>
                </a:solidFill>
                <a:round/>
                <a:headEnd/>
                <a:tailEnd/>
              </a:ln>
            </p:spPr>
            <p:txBody>
              <a:bodyPr/>
              <a:lstStyle/>
              <a:p>
                <a:endParaRPr lang="en-US"/>
              </a:p>
            </p:txBody>
          </p:sp>
          <p:sp>
            <p:nvSpPr>
              <p:cNvPr id="183774" name="Line 920"/>
              <p:cNvSpPr>
                <a:spLocks noChangeShapeType="1"/>
              </p:cNvSpPr>
              <p:nvPr/>
            </p:nvSpPr>
            <p:spPr bwMode="auto">
              <a:xfrm>
                <a:off x="2870" y="2990"/>
                <a:ext cx="766" cy="25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69" name="Group 921"/>
            <p:cNvGrpSpPr>
              <a:grpSpLocks/>
            </p:cNvGrpSpPr>
            <p:nvPr/>
          </p:nvGrpSpPr>
          <p:grpSpPr bwMode="auto">
            <a:xfrm>
              <a:off x="2393" y="2993"/>
              <a:ext cx="437" cy="598"/>
              <a:chOff x="2393" y="2993"/>
              <a:chExt cx="437" cy="598"/>
            </a:xfrm>
          </p:grpSpPr>
          <p:sp>
            <p:nvSpPr>
              <p:cNvPr id="183771" name="Freeform 922"/>
              <p:cNvSpPr>
                <a:spLocks/>
              </p:cNvSpPr>
              <p:nvPr/>
            </p:nvSpPr>
            <p:spPr bwMode="auto">
              <a:xfrm>
                <a:off x="2726" y="2993"/>
                <a:ext cx="104" cy="128"/>
              </a:xfrm>
              <a:custGeom>
                <a:avLst/>
                <a:gdLst>
                  <a:gd name="T0" fmla="*/ 104 w 104"/>
                  <a:gd name="T1" fmla="*/ 0 h 128"/>
                  <a:gd name="T2" fmla="*/ 56 w 104"/>
                  <a:gd name="T3" fmla="*/ 128 h 128"/>
                  <a:gd name="T4" fmla="*/ 24 w 104"/>
                  <a:gd name="T5" fmla="*/ 112 h 128"/>
                  <a:gd name="T6" fmla="*/ 0 w 104"/>
                  <a:gd name="T7" fmla="*/ 88 h 128"/>
                  <a:gd name="T8" fmla="*/ 104 w 104"/>
                  <a:gd name="T9" fmla="*/ 0 h 128"/>
                  <a:gd name="T10" fmla="*/ 0 60000 65536"/>
                  <a:gd name="T11" fmla="*/ 0 60000 65536"/>
                  <a:gd name="T12" fmla="*/ 0 60000 65536"/>
                  <a:gd name="T13" fmla="*/ 0 60000 65536"/>
                  <a:gd name="T14" fmla="*/ 0 60000 65536"/>
                  <a:gd name="T15" fmla="*/ 0 w 104"/>
                  <a:gd name="T16" fmla="*/ 0 h 128"/>
                  <a:gd name="T17" fmla="*/ 104 w 104"/>
                  <a:gd name="T18" fmla="*/ 128 h 128"/>
                </a:gdLst>
                <a:ahLst/>
                <a:cxnLst>
                  <a:cxn ang="T10">
                    <a:pos x="T0" y="T1"/>
                  </a:cxn>
                  <a:cxn ang="T11">
                    <a:pos x="T2" y="T3"/>
                  </a:cxn>
                  <a:cxn ang="T12">
                    <a:pos x="T4" y="T5"/>
                  </a:cxn>
                  <a:cxn ang="T13">
                    <a:pos x="T6" y="T7"/>
                  </a:cxn>
                  <a:cxn ang="T14">
                    <a:pos x="T8" y="T9"/>
                  </a:cxn>
                </a:cxnLst>
                <a:rect l="T15" t="T16" r="T17" b="T18"/>
                <a:pathLst>
                  <a:path w="104" h="128">
                    <a:moveTo>
                      <a:pt x="104" y="0"/>
                    </a:moveTo>
                    <a:lnTo>
                      <a:pt x="56" y="128"/>
                    </a:lnTo>
                    <a:lnTo>
                      <a:pt x="24" y="112"/>
                    </a:lnTo>
                    <a:lnTo>
                      <a:pt x="0" y="88"/>
                    </a:lnTo>
                    <a:lnTo>
                      <a:pt x="104" y="0"/>
                    </a:lnTo>
                    <a:close/>
                  </a:path>
                </a:pathLst>
              </a:custGeom>
              <a:solidFill>
                <a:schemeClr val="bg2"/>
              </a:solidFill>
              <a:ln w="9525">
                <a:solidFill>
                  <a:schemeClr val="bg2"/>
                </a:solidFill>
                <a:round/>
                <a:headEnd/>
                <a:tailEnd/>
              </a:ln>
            </p:spPr>
            <p:txBody>
              <a:bodyPr/>
              <a:lstStyle/>
              <a:p>
                <a:endParaRPr lang="en-US"/>
              </a:p>
            </p:txBody>
          </p:sp>
          <p:sp>
            <p:nvSpPr>
              <p:cNvPr id="183772" name="Line 923"/>
              <p:cNvSpPr>
                <a:spLocks noChangeShapeType="1"/>
              </p:cNvSpPr>
              <p:nvPr/>
            </p:nvSpPr>
            <p:spPr bwMode="auto">
              <a:xfrm flipV="1">
                <a:off x="2393" y="3097"/>
                <a:ext cx="362" cy="49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70" name="Group 924"/>
            <p:cNvGrpSpPr>
              <a:grpSpLocks/>
            </p:cNvGrpSpPr>
            <p:nvPr/>
          </p:nvGrpSpPr>
          <p:grpSpPr bwMode="auto">
            <a:xfrm>
              <a:off x="2854" y="2690"/>
              <a:ext cx="902" cy="596"/>
              <a:chOff x="2854" y="2690"/>
              <a:chExt cx="902" cy="596"/>
            </a:xfrm>
          </p:grpSpPr>
          <p:sp>
            <p:nvSpPr>
              <p:cNvPr id="183769" name="Freeform 925"/>
              <p:cNvSpPr>
                <a:spLocks/>
              </p:cNvSpPr>
              <p:nvPr/>
            </p:nvSpPr>
            <p:spPr bwMode="auto">
              <a:xfrm>
                <a:off x="3620" y="2690"/>
                <a:ext cx="136" cy="104"/>
              </a:xfrm>
              <a:custGeom>
                <a:avLst/>
                <a:gdLst>
                  <a:gd name="T0" fmla="*/ 136 w 136"/>
                  <a:gd name="T1" fmla="*/ 0 h 104"/>
                  <a:gd name="T2" fmla="*/ 40 w 136"/>
                  <a:gd name="T3" fmla="*/ 104 h 104"/>
                  <a:gd name="T4" fmla="*/ 24 w 136"/>
                  <a:gd name="T5" fmla="*/ 80 h 104"/>
                  <a:gd name="T6" fmla="*/ 0 w 136"/>
                  <a:gd name="T7" fmla="*/ 48 h 104"/>
                  <a:gd name="T8" fmla="*/ 136 w 136"/>
                  <a:gd name="T9" fmla="*/ 0 h 104"/>
                  <a:gd name="T10" fmla="*/ 0 60000 65536"/>
                  <a:gd name="T11" fmla="*/ 0 60000 65536"/>
                  <a:gd name="T12" fmla="*/ 0 60000 65536"/>
                  <a:gd name="T13" fmla="*/ 0 60000 65536"/>
                  <a:gd name="T14" fmla="*/ 0 60000 65536"/>
                  <a:gd name="T15" fmla="*/ 0 w 136"/>
                  <a:gd name="T16" fmla="*/ 0 h 104"/>
                  <a:gd name="T17" fmla="*/ 136 w 136"/>
                  <a:gd name="T18" fmla="*/ 104 h 104"/>
                </a:gdLst>
                <a:ahLst/>
                <a:cxnLst>
                  <a:cxn ang="T10">
                    <a:pos x="T0" y="T1"/>
                  </a:cxn>
                  <a:cxn ang="T11">
                    <a:pos x="T2" y="T3"/>
                  </a:cxn>
                  <a:cxn ang="T12">
                    <a:pos x="T4" y="T5"/>
                  </a:cxn>
                  <a:cxn ang="T13">
                    <a:pos x="T6" y="T7"/>
                  </a:cxn>
                  <a:cxn ang="T14">
                    <a:pos x="T8" y="T9"/>
                  </a:cxn>
                </a:cxnLst>
                <a:rect l="T15" t="T16" r="T17" b="T18"/>
                <a:pathLst>
                  <a:path w="136" h="104">
                    <a:moveTo>
                      <a:pt x="136" y="0"/>
                    </a:moveTo>
                    <a:lnTo>
                      <a:pt x="40" y="104"/>
                    </a:lnTo>
                    <a:lnTo>
                      <a:pt x="24" y="80"/>
                    </a:lnTo>
                    <a:lnTo>
                      <a:pt x="0" y="48"/>
                    </a:lnTo>
                    <a:lnTo>
                      <a:pt x="136" y="0"/>
                    </a:lnTo>
                    <a:close/>
                  </a:path>
                </a:pathLst>
              </a:custGeom>
              <a:solidFill>
                <a:schemeClr val="bg2"/>
              </a:solidFill>
              <a:ln w="9525">
                <a:solidFill>
                  <a:schemeClr val="bg2"/>
                </a:solidFill>
                <a:round/>
                <a:headEnd/>
                <a:tailEnd/>
              </a:ln>
            </p:spPr>
            <p:txBody>
              <a:bodyPr/>
              <a:lstStyle/>
              <a:p>
                <a:endParaRPr lang="en-US"/>
              </a:p>
            </p:txBody>
          </p:sp>
          <p:sp>
            <p:nvSpPr>
              <p:cNvPr id="183770" name="Line 926"/>
              <p:cNvSpPr>
                <a:spLocks noChangeShapeType="1"/>
              </p:cNvSpPr>
              <p:nvPr/>
            </p:nvSpPr>
            <p:spPr bwMode="auto">
              <a:xfrm flipV="1">
                <a:off x="2854" y="2766"/>
                <a:ext cx="798" cy="52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71" name="Group 927"/>
            <p:cNvGrpSpPr>
              <a:grpSpLocks/>
            </p:cNvGrpSpPr>
            <p:nvPr/>
          </p:nvGrpSpPr>
          <p:grpSpPr bwMode="auto">
            <a:xfrm>
              <a:off x="2862" y="1781"/>
              <a:ext cx="1349" cy="1188"/>
              <a:chOff x="2862" y="1781"/>
              <a:chExt cx="1349" cy="1188"/>
            </a:xfrm>
          </p:grpSpPr>
          <p:sp>
            <p:nvSpPr>
              <p:cNvPr id="183767" name="Freeform 928"/>
              <p:cNvSpPr>
                <a:spLocks/>
              </p:cNvSpPr>
              <p:nvPr/>
            </p:nvSpPr>
            <p:spPr bwMode="auto">
              <a:xfrm>
                <a:off x="4091" y="1781"/>
                <a:ext cx="120" cy="111"/>
              </a:xfrm>
              <a:custGeom>
                <a:avLst/>
                <a:gdLst>
                  <a:gd name="T0" fmla="*/ 120 w 120"/>
                  <a:gd name="T1" fmla="*/ 0 h 111"/>
                  <a:gd name="T2" fmla="*/ 40 w 120"/>
                  <a:gd name="T3" fmla="*/ 111 h 111"/>
                  <a:gd name="T4" fmla="*/ 16 w 120"/>
                  <a:gd name="T5" fmla="*/ 87 h 111"/>
                  <a:gd name="T6" fmla="*/ 0 w 120"/>
                  <a:gd name="T7" fmla="*/ 64 h 111"/>
                  <a:gd name="T8" fmla="*/ 120 w 120"/>
                  <a:gd name="T9" fmla="*/ 0 h 111"/>
                  <a:gd name="T10" fmla="*/ 0 60000 65536"/>
                  <a:gd name="T11" fmla="*/ 0 60000 65536"/>
                  <a:gd name="T12" fmla="*/ 0 60000 65536"/>
                  <a:gd name="T13" fmla="*/ 0 60000 65536"/>
                  <a:gd name="T14" fmla="*/ 0 60000 65536"/>
                  <a:gd name="T15" fmla="*/ 0 w 120"/>
                  <a:gd name="T16" fmla="*/ 0 h 111"/>
                  <a:gd name="T17" fmla="*/ 120 w 120"/>
                  <a:gd name="T18" fmla="*/ 111 h 111"/>
                </a:gdLst>
                <a:ahLst/>
                <a:cxnLst>
                  <a:cxn ang="T10">
                    <a:pos x="T0" y="T1"/>
                  </a:cxn>
                  <a:cxn ang="T11">
                    <a:pos x="T2" y="T3"/>
                  </a:cxn>
                  <a:cxn ang="T12">
                    <a:pos x="T4" y="T5"/>
                  </a:cxn>
                  <a:cxn ang="T13">
                    <a:pos x="T6" y="T7"/>
                  </a:cxn>
                  <a:cxn ang="T14">
                    <a:pos x="T8" y="T9"/>
                  </a:cxn>
                </a:cxnLst>
                <a:rect l="T15" t="T16" r="T17" b="T18"/>
                <a:pathLst>
                  <a:path w="120" h="111">
                    <a:moveTo>
                      <a:pt x="120" y="0"/>
                    </a:moveTo>
                    <a:lnTo>
                      <a:pt x="40" y="111"/>
                    </a:lnTo>
                    <a:lnTo>
                      <a:pt x="16" y="87"/>
                    </a:lnTo>
                    <a:lnTo>
                      <a:pt x="0" y="64"/>
                    </a:lnTo>
                    <a:lnTo>
                      <a:pt x="120" y="0"/>
                    </a:lnTo>
                    <a:close/>
                  </a:path>
                </a:pathLst>
              </a:custGeom>
              <a:solidFill>
                <a:schemeClr val="bg2"/>
              </a:solidFill>
              <a:ln w="9525">
                <a:solidFill>
                  <a:schemeClr val="bg2"/>
                </a:solidFill>
                <a:round/>
                <a:headEnd/>
                <a:tailEnd/>
              </a:ln>
            </p:spPr>
            <p:txBody>
              <a:bodyPr/>
              <a:lstStyle/>
              <a:p>
                <a:endParaRPr lang="en-US"/>
              </a:p>
            </p:txBody>
          </p:sp>
          <p:sp>
            <p:nvSpPr>
              <p:cNvPr id="183768" name="Line 929"/>
              <p:cNvSpPr>
                <a:spLocks noChangeShapeType="1"/>
              </p:cNvSpPr>
              <p:nvPr/>
            </p:nvSpPr>
            <p:spPr bwMode="auto">
              <a:xfrm flipV="1">
                <a:off x="2862" y="1863"/>
                <a:ext cx="1253" cy="1106"/>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72" name="Group 930"/>
            <p:cNvGrpSpPr>
              <a:grpSpLocks/>
            </p:cNvGrpSpPr>
            <p:nvPr/>
          </p:nvGrpSpPr>
          <p:grpSpPr bwMode="auto">
            <a:xfrm>
              <a:off x="1944" y="2687"/>
              <a:ext cx="886" cy="282"/>
              <a:chOff x="1944" y="2687"/>
              <a:chExt cx="886" cy="282"/>
            </a:xfrm>
          </p:grpSpPr>
          <p:sp>
            <p:nvSpPr>
              <p:cNvPr id="183765" name="Freeform 931"/>
              <p:cNvSpPr>
                <a:spLocks/>
              </p:cNvSpPr>
              <p:nvPr/>
            </p:nvSpPr>
            <p:spPr bwMode="auto">
              <a:xfrm>
                <a:off x="2694" y="2897"/>
                <a:ext cx="136" cy="72"/>
              </a:xfrm>
              <a:custGeom>
                <a:avLst/>
                <a:gdLst>
                  <a:gd name="T0" fmla="*/ 136 w 136"/>
                  <a:gd name="T1" fmla="*/ 72 h 72"/>
                  <a:gd name="T2" fmla="*/ 0 w 136"/>
                  <a:gd name="T3" fmla="*/ 64 h 72"/>
                  <a:gd name="T4" fmla="*/ 8 w 136"/>
                  <a:gd name="T5" fmla="*/ 32 h 72"/>
                  <a:gd name="T6" fmla="*/ 24 w 136"/>
                  <a:gd name="T7" fmla="*/ 0 h 72"/>
                  <a:gd name="T8" fmla="*/ 136 w 136"/>
                  <a:gd name="T9" fmla="*/ 72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72"/>
                    </a:moveTo>
                    <a:lnTo>
                      <a:pt x="0" y="64"/>
                    </a:lnTo>
                    <a:lnTo>
                      <a:pt x="8" y="32"/>
                    </a:lnTo>
                    <a:lnTo>
                      <a:pt x="24" y="0"/>
                    </a:lnTo>
                    <a:lnTo>
                      <a:pt x="136" y="72"/>
                    </a:lnTo>
                    <a:close/>
                  </a:path>
                </a:pathLst>
              </a:custGeom>
              <a:solidFill>
                <a:schemeClr val="bg2"/>
              </a:solidFill>
              <a:ln w="9525">
                <a:solidFill>
                  <a:schemeClr val="bg2"/>
                </a:solidFill>
                <a:round/>
                <a:headEnd/>
                <a:tailEnd/>
              </a:ln>
            </p:spPr>
            <p:txBody>
              <a:bodyPr/>
              <a:lstStyle/>
              <a:p>
                <a:endParaRPr lang="en-US"/>
              </a:p>
            </p:txBody>
          </p:sp>
          <p:sp>
            <p:nvSpPr>
              <p:cNvPr id="183766" name="Line 932"/>
              <p:cNvSpPr>
                <a:spLocks noChangeShapeType="1"/>
              </p:cNvSpPr>
              <p:nvPr/>
            </p:nvSpPr>
            <p:spPr bwMode="auto">
              <a:xfrm>
                <a:off x="1944" y="2687"/>
                <a:ext cx="766"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73" name="Group 933"/>
            <p:cNvGrpSpPr>
              <a:grpSpLocks/>
            </p:cNvGrpSpPr>
            <p:nvPr/>
          </p:nvGrpSpPr>
          <p:grpSpPr bwMode="auto">
            <a:xfrm>
              <a:off x="1944" y="2395"/>
              <a:ext cx="1357" cy="1196"/>
              <a:chOff x="1944" y="2395"/>
              <a:chExt cx="1357" cy="1196"/>
            </a:xfrm>
          </p:grpSpPr>
          <p:sp>
            <p:nvSpPr>
              <p:cNvPr id="183763" name="Freeform 934"/>
              <p:cNvSpPr>
                <a:spLocks/>
              </p:cNvSpPr>
              <p:nvPr/>
            </p:nvSpPr>
            <p:spPr bwMode="auto">
              <a:xfrm>
                <a:off x="3173" y="2395"/>
                <a:ext cx="128" cy="112"/>
              </a:xfrm>
              <a:custGeom>
                <a:avLst/>
                <a:gdLst>
                  <a:gd name="T0" fmla="*/ 128 w 128"/>
                  <a:gd name="T1" fmla="*/ 0 h 112"/>
                  <a:gd name="T2" fmla="*/ 48 w 128"/>
                  <a:gd name="T3" fmla="*/ 112 h 112"/>
                  <a:gd name="T4" fmla="*/ 24 w 128"/>
                  <a:gd name="T5" fmla="*/ 88 h 112"/>
                  <a:gd name="T6" fmla="*/ 0 w 128"/>
                  <a:gd name="T7" fmla="*/ 64 h 112"/>
                  <a:gd name="T8" fmla="*/ 128 w 128"/>
                  <a:gd name="T9" fmla="*/ 0 h 112"/>
                  <a:gd name="T10" fmla="*/ 0 60000 65536"/>
                  <a:gd name="T11" fmla="*/ 0 60000 65536"/>
                  <a:gd name="T12" fmla="*/ 0 60000 65536"/>
                  <a:gd name="T13" fmla="*/ 0 60000 65536"/>
                  <a:gd name="T14" fmla="*/ 0 60000 65536"/>
                  <a:gd name="T15" fmla="*/ 0 w 128"/>
                  <a:gd name="T16" fmla="*/ 0 h 112"/>
                  <a:gd name="T17" fmla="*/ 128 w 128"/>
                  <a:gd name="T18" fmla="*/ 112 h 112"/>
                </a:gdLst>
                <a:ahLst/>
                <a:cxnLst>
                  <a:cxn ang="T10">
                    <a:pos x="T0" y="T1"/>
                  </a:cxn>
                  <a:cxn ang="T11">
                    <a:pos x="T2" y="T3"/>
                  </a:cxn>
                  <a:cxn ang="T12">
                    <a:pos x="T4" y="T5"/>
                  </a:cxn>
                  <a:cxn ang="T13">
                    <a:pos x="T6" y="T7"/>
                  </a:cxn>
                  <a:cxn ang="T14">
                    <a:pos x="T8" y="T9"/>
                  </a:cxn>
                </a:cxnLst>
                <a:rect l="T15" t="T16" r="T17" b="T18"/>
                <a:pathLst>
                  <a:path w="128" h="112">
                    <a:moveTo>
                      <a:pt x="128" y="0"/>
                    </a:moveTo>
                    <a:lnTo>
                      <a:pt x="48" y="112"/>
                    </a:lnTo>
                    <a:lnTo>
                      <a:pt x="24" y="88"/>
                    </a:lnTo>
                    <a:lnTo>
                      <a:pt x="0" y="64"/>
                    </a:lnTo>
                    <a:lnTo>
                      <a:pt x="128" y="0"/>
                    </a:lnTo>
                    <a:close/>
                  </a:path>
                </a:pathLst>
              </a:custGeom>
              <a:solidFill>
                <a:schemeClr val="bg2"/>
              </a:solidFill>
              <a:ln w="9525">
                <a:solidFill>
                  <a:schemeClr val="bg2"/>
                </a:solidFill>
                <a:round/>
                <a:headEnd/>
                <a:tailEnd/>
              </a:ln>
            </p:spPr>
            <p:txBody>
              <a:bodyPr/>
              <a:lstStyle/>
              <a:p>
                <a:endParaRPr lang="en-US"/>
              </a:p>
            </p:txBody>
          </p:sp>
          <p:sp>
            <p:nvSpPr>
              <p:cNvPr id="183764" name="Line 935"/>
              <p:cNvSpPr>
                <a:spLocks noChangeShapeType="1"/>
              </p:cNvSpPr>
              <p:nvPr/>
            </p:nvSpPr>
            <p:spPr bwMode="auto">
              <a:xfrm flipV="1">
                <a:off x="1944" y="2477"/>
                <a:ext cx="1261" cy="111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74" name="Group 936"/>
            <p:cNvGrpSpPr>
              <a:grpSpLocks/>
            </p:cNvGrpSpPr>
            <p:nvPr/>
          </p:nvGrpSpPr>
          <p:grpSpPr bwMode="auto">
            <a:xfrm>
              <a:off x="3317" y="3293"/>
              <a:ext cx="886" cy="282"/>
              <a:chOff x="3317" y="3293"/>
              <a:chExt cx="886" cy="282"/>
            </a:xfrm>
          </p:grpSpPr>
          <p:sp>
            <p:nvSpPr>
              <p:cNvPr id="183761" name="Freeform 937"/>
              <p:cNvSpPr>
                <a:spLocks/>
              </p:cNvSpPr>
              <p:nvPr/>
            </p:nvSpPr>
            <p:spPr bwMode="auto">
              <a:xfrm>
                <a:off x="4067" y="3504"/>
                <a:ext cx="136" cy="71"/>
              </a:xfrm>
              <a:custGeom>
                <a:avLst/>
                <a:gdLst>
                  <a:gd name="T0" fmla="*/ 136 w 136"/>
                  <a:gd name="T1" fmla="*/ 71 h 71"/>
                  <a:gd name="T2" fmla="*/ 0 w 136"/>
                  <a:gd name="T3" fmla="*/ 63 h 71"/>
                  <a:gd name="T4" fmla="*/ 8 w 136"/>
                  <a:gd name="T5" fmla="*/ 32 h 71"/>
                  <a:gd name="T6" fmla="*/ 16 w 136"/>
                  <a:gd name="T7" fmla="*/ 0 h 71"/>
                  <a:gd name="T8" fmla="*/ 136 w 136"/>
                  <a:gd name="T9" fmla="*/ 71 h 71"/>
                  <a:gd name="T10" fmla="*/ 0 60000 65536"/>
                  <a:gd name="T11" fmla="*/ 0 60000 65536"/>
                  <a:gd name="T12" fmla="*/ 0 60000 65536"/>
                  <a:gd name="T13" fmla="*/ 0 60000 65536"/>
                  <a:gd name="T14" fmla="*/ 0 60000 65536"/>
                  <a:gd name="T15" fmla="*/ 0 w 136"/>
                  <a:gd name="T16" fmla="*/ 0 h 71"/>
                  <a:gd name="T17" fmla="*/ 136 w 136"/>
                  <a:gd name="T18" fmla="*/ 71 h 71"/>
                </a:gdLst>
                <a:ahLst/>
                <a:cxnLst>
                  <a:cxn ang="T10">
                    <a:pos x="T0" y="T1"/>
                  </a:cxn>
                  <a:cxn ang="T11">
                    <a:pos x="T2" y="T3"/>
                  </a:cxn>
                  <a:cxn ang="T12">
                    <a:pos x="T4" y="T5"/>
                  </a:cxn>
                  <a:cxn ang="T13">
                    <a:pos x="T6" y="T7"/>
                  </a:cxn>
                  <a:cxn ang="T14">
                    <a:pos x="T8" y="T9"/>
                  </a:cxn>
                </a:cxnLst>
                <a:rect l="T15" t="T16" r="T17" b="T18"/>
                <a:pathLst>
                  <a:path w="136" h="71">
                    <a:moveTo>
                      <a:pt x="136" y="71"/>
                    </a:moveTo>
                    <a:lnTo>
                      <a:pt x="0" y="63"/>
                    </a:lnTo>
                    <a:lnTo>
                      <a:pt x="8" y="32"/>
                    </a:lnTo>
                    <a:lnTo>
                      <a:pt x="16" y="0"/>
                    </a:lnTo>
                    <a:lnTo>
                      <a:pt x="136" y="71"/>
                    </a:lnTo>
                    <a:close/>
                  </a:path>
                </a:pathLst>
              </a:custGeom>
              <a:solidFill>
                <a:schemeClr val="bg2"/>
              </a:solidFill>
              <a:ln w="9525">
                <a:solidFill>
                  <a:schemeClr val="bg2"/>
                </a:solidFill>
                <a:round/>
                <a:headEnd/>
                <a:tailEnd/>
              </a:ln>
            </p:spPr>
            <p:txBody>
              <a:bodyPr/>
              <a:lstStyle/>
              <a:p>
                <a:endParaRPr lang="en-US"/>
              </a:p>
            </p:txBody>
          </p:sp>
          <p:sp>
            <p:nvSpPr>
              <p:cNvPr id="183762" name="Line 938"/>
              <p:cNvSpPr>
                <a:spLocks noChangeShapeType="1"/>
              </p:cNvSpPr>
              <p:nvPr/>
            </p:nvSpPr>
            <p:spPr bwMode="auto">
              <a:xfrm>
                <a:off x="3317" y="3293"/>
                <a:ext cx="766"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75" name="Group 939"/>
            <p:cNvGrpSpPr>
              <a:grpSpLocks/>
            </p:cNvGrpSpPr>
            <p:nvPr/>
          </p:nvGrpSpPr>
          <p:grpSpPr bwMode="auto">
            <a:xfrm>
              <a:off x="3317" y="2682"/>
              <a:ext cx="1349" cy="619"/>
              <a:chOff x="3317" y="2682"/>
              <a:chExt cx="1349" cy="619"/>
            </a:xfrm>
          </p:grpSpPr>
          <p:sp>
            <p:nvSpPr>
              <p:cNvPr id="183759" name="Freeform 940"/>
              <p:cNvSpPr>
                <a:spLocks/>
              </p:cNvSpPr>
              <p:nvPr/>
            </p:nvSpPr>
            <p:spPr bwMode="auto">
              <a:xfrm>
                <a:off x="4530" y="2682"/>
                <a:ext cx="136" cy="88"/>
              </a:xfrm>
              <a:custGeom>
                <a:avLst/>
                <a:gdLst>
                  <a:gd name="T0" fmla="*/ 136 w 136"/>
                  <a:gd name="T1" fmla="*/ 0 h 88"/>
                  <a:gd name="T2" fmla="*/ 32 w 136"/>
                  <a:gd name="T3" fmla="*/ 88 h 88"/>
                  <a:gd name="T4" fmla="*/ 16 w 136"/>
                  <a:gd name="T5" fmla="*/ 56 h 88"/>
                  <a:gd name="T6" fmla="*/ 0 w 136"/>
                  <a:gd name="T7" fmla="*/ 32 h 88"/>
                  <a:gd name="T8" fmla="*/ 136 w 136"/>
                  <a:gd name="T9" fmla="*/ 0 h 88"/>
                  <a:gd name="T10" fmla="*/ 0 60000 65536"/>
                  <a:gd name="T11" fmla="*/ 0 60000 65536"/>
                  <a:gd name="T12" fmla="*/ 0 60000 65536"/>
                  <a:gd name="T13" fmla="*/ 0 60000 65536"/>
                  <a:gd name="T14" fmla="*/ 0 60000 65536"/>
                  <a:gd name="T15" fmla="*/ 0 w 136"/>
                  <a:gd name="T16" fmla="*/ 0 h 88"/>
                  <a:gd name="T17" fmla="*/ 136 w 136"/>
                  <a:gd name="T18" fmla="*/ 88 h 88"/>
                </a:gdLst>
                <a:ahLst/>
                <a:cxnLst>
                  <a:cxn ang="T10">
                    <a:pos x="T0" y="T1"/>
                  </a:cxn>
                  <a:cxn ang="T11">
                    <a:pos x="T2" y="T3"/>
                  </a:cxn>
                  <a:cxn ang="T12">
                    <a:pos x="T4" y="T5"/>
                  </a:cxn>
                  <a:cxn ang="T13">
                    <a:pos x="T6" y="T7"/>
                  </a:cxn>
                  <a:cxn ang="T14">
                    <a:pos x="T8" y="T9"/>
                  </a:cxn>
                </a:cxnLst>
                <a:rect l="T15" t="T16" r="T17" b="T18"/>
                <a:pathLst>
                  <a:path w="136" h="88">
                    <a:moveTo>
                      <a:pt x="136" y="0"/>
                    </a:moveTo>
                    <a:lnTo>
                      <a:pt x="32" y="88"/>
                    </a:lnTo>
                    <a:lnTo>
                      <a:pt x="16" y="56"/>
                    </a:lnTo>
                    <a:lnTo>
                      <a:pt x="0" y="32"/>
                    </a:lnTo>
                    <a:lnTo>
                      <a:pt x="136" y="0"/>
                    </a:lnTo>
                    <a:close/>
                  </a:path>
                </a:pathLst>
              </a:custGeom>
              <a:solidFill>
                <a:schemeClr val="bg2"/>
              </a:solidFill>
              <a:ln w="9525">
                <a:solidFill>
                  <a:schemeClr val="bg2"/>
                </a:solidFill>
                <a:round/>
                <a:headEnd/>
                <a:tailEnd/>
              </a:ln>
            </p:spPr>
            <p:txBody>
              <a:bodyPr/>
              <a:lstStyle/>
              <a:p>
                <a:endParaRPr lang="en-US"/>
              </a:p>
            </p:txBody>
          </p:sp>
          <p:sp>
            <p:nvSpPr>
              <p:cNvPr id="183760" name="Line 941"/>
              <p:cNvSpPr>
                <a:spLocks noChangeShapeType="1"/>
              </p:cNvSpPr>
              <p:nvPr/>
            </p:nvSpPr>
            <p:spPr bwMode="auto">
              <a:xfrm flipV="1">
                <a:off x="3317" y="2736"/>
                <a:ext cx="1237" cy="56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76" name="Group 942"/>
            <p:cNvGrpSpPr>
              <a:grpSpLocks/>
            </p:cNvGrpSpPr>
            <p:nvPr/>
          </p:nvGrpSpPr>
          <p:grpSpPr bwMode="auto">
            <a:xfrm>
              <a:off x="3317" y="2387"/>
              <a:ext cx="886" cy="282"/>
              <a:chOff x="3317" y="2387"/>
              <a:chExt cx="886" cy="282"/>
            </a:xfrm>
          </p:grpSpPr>
          <p:sp>
            <p:nvSpPr>
              <p:cNvPr id="183757" name="Freeform 943"/>
              <p:cNvSpPr>
                <a:spLocks/>
              </p:cNvSpPr>
              <p:nvPr/>
            </p:nvSpPr>
            <p:spPr bwMode="auto">
              <a:xfrm>
                <a:off x="4067" y="2387"/>
                <a:ext cx="136" cy="72"/>
              </a:xfrm>
              <a:custGeom>
                <a:avLst/>
                <a:gdLst>
                  <a:gd name="T0" fmla="*/ 136 w 136"/>
                  <a:gd name="T1" fmla="*/ 0 h 72"/>
                  <a:gd name="T2" fmla="*/ 16 w 136"/>
                  <a:gd name="T3" fmla="*/ 72 h 72"/>
                  <a:gd name="T4" fmla="*/ 8 w 136"/>
                  <a:gd name="T5" fmla="*/ 40 h 72"/>
                  <a:gd name="T6" fmla="*/ 0 w 136"/>
                  <a:gd name="T7" fmla="*/ 8 h 72"/>
                  <a:gd name="T8" fmla="*/ 136 w 136"/>
                  <a:gd name="T9" fmla="*/ 0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0"/>
                    </a:moveTo>
                    <a:lnTo>
                      <a:pt x="16" y="72"/>
                    </a:lnTo>
                    <a:lnTo>
                      <a:pt x="8" y="40"/>
                    </a:lnTo>
                    <a:lnTo>
                      <a:pt x="0" y="8"/>
                    </a:lnTo>
                    <a:lnTo>
                      <a:pt x="136" y="0"/>
                    </a:lnTo>
                    <a:close/>
                  </a:path>
                </a:pathLst>
              </a:custGeom>
              <a:solidFill>
                <a:schemeClr val="bg2"/>
              </a:solidFill>
              <a:ln w="9525">
                <a:solidFill>
                  <a:schemeClr val="bg2"/>
                </a:solidFill>
                <a:round/>
                <a:headEnd/>
                <a:tailEnd/>
              </a:ln>
            </p:spPr>
            <p:txBody>
              <a:bodyPr/>
              <a:lstStyle/>
              <a:p>
                <a:endParaRPr lang="en-US"/>
              </a:p>
            </p:txBody>
          </p:sp>
          <p:sp>
            <p:nvSpPr>
              <p:cNvPr id="183758" name="Line 944"/>
              <p:cNvSpPr>
                <a:spLocks noChangeShapeType="1"/>
              </p:cNvSpPr>
              <p:nvPr/>
            </p:nvSpPr>
            <p:spPr bwMode="auto">
              <a:xfrm flipV="1">
                <a:off x="3317" y="2426"/>
                <a:ext cx="766" cy="243"/>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77" name="Group 945"/>
            <p:cNvGrpSpPr>
              <a:grpSpLocks/>
            </p:cNvGrpSpPr>
            <p:nvPr/>
          </p:nvGrpSpPr>
          <p:grpSpPr bwMode="auto">
            <a:xfrm>
              <a:off x="3780" y="2387"/>
              <a:ext cx="886" cy="282"/>
              <a:chOff x="3780" y="2387"/>
              <a:chExt cx="886" cy="282"/>
            </a:xfrm>
          </p:grpSpPr>
          <p:sp>
            <p:nvSpPr>
              <p:cNvPr id="183755" name="Freeform 946"/>
              <p:cNvSpPr>
                <a:spLocks/>
              </p:cNvSpPr>
              <p:nvPr/>
            </p:nvSpPr>
            <p:spPr bwMode="auto">
              <a:xfrm>
                <a:off x="4522" y="2387"/>
                <a:ext cx="144" cy="72"/>
              </a:xfrm>
              <a:custGeom>
                <a:avLst/>
                <a:gdLst>
                  <a:gd name="T0" fmla="*/ 144 w 144"/>
                  <a:gd name="T1" fmla="*/ 0 h 72"/>
                  <a:gd name="T2" fmla="*/ 24 w 144"/>
                  <a:gd name="T3" fmla="*/ 72 h 72"/>
                  <a:gd name="T4" fmla="*/ 16 w 144"/>
                  <a:gd name="T5" fmla="*/ 40 h 72"/>
                  <a:gd name="T6" fmla="*/ 0 w 144"/>
                  <a:gd name="T7" fmla="*/ 8 h 72"/>
                  <a:gd name="T8" fmla="*/ 144 w 144"/>
                  <a:gd name="T9" fmla="*/ 0 h 72"/>
                  <a:gd name="T10" fmla="*/ 0 60000 65536"/>
                  <a:gd name="T11" fmla="*/ 0 60000 65536"/>
                  <a:gd name="T12" fmla="*/ 0 60000 65536"/>
                  <a:gd name="T13" fmla="*/ 0 60000 65536"/>
                  <a:gd name="T14" fmla="*/ 0 60000 65536"/>
                  <a:gd name="T15" fmla="*/ 0 w 144"/>
                  <a:gd name="T16" fmla="*/ 0 h 72"/>
                  <a:gd name="T17" fmla="*/ 144 w 144"/>
                  <a:gd name="T18" fmla="*/ 72 h 72"/>
                </a:gdLst>
                <a:ahLst/>
                <a:cxnLst>
                  <a:cxn ang="T10">
                    <a:pos x="T0" y="T1"/>
                  </a:cxn>
                  <a:cxn ang="T11">
                    <a:pos x="T2" y="T3"/>
                  </a:cxn>
                  <a:cxn ang="T12">
                    <a:pos x="T4" y="T5"/>
                  </a:cxn>
                  <a:cxn ang="T13">
                    <a:pos x="T6" y="T7"/>
                  </a:cxn>
                  <a:cxn ang="T14">
                    <a:pos x="T8" y="T9"/>
                  </a:cxn>
                </a:cxnLst>
                <a:rect l="T15" t="T16" r="T17" b="T18"/>
                <a:pathLst>
                  <a:path w="144" h="72">
                    <a:moveTo>
                      <a:pt x="144" y="0"/>
                    </a:moveTo>
                    <a:lnTo>
                      <a:pt x="24" y="72"/>
                    </a:lnTo>
                    <a:lnTo>
                      <a:pt x="16" y="40"/>
                    </a:lnTo>
                    <a:lnTo>
                      <a:pt x="0" y="8"/>
                    </a:lnTo>
                    <a:lnTo>
                      <a:pt x="144" y="0"/>
                    </a:lnTo>
                    <a:close/>
                  </a:path>
                </a:pathLst>
              </a:custGeom>
              <a:solidFill>
                <a:schemeClr val="bg2"/>
              </a:solidFill>
              <a:ln w="9525">
                <a:solidFill>
                  <a:schemeClr val="bg2"/>
                </a:solidFill>
                <a:round/>
                <a:headEnd/>
                <a:tailEnd/>
              </a:ln>
            </p:spPr>
            <p:txBody>
              <a:bodyPr/>
              <a:lstStyle/>
              <a:p>
                <a:endParaRPr lang="en-US"/>
              </a:p>
            </p:txBody>
          </p:sp>
          <p:sp>
            <p:nvSpPr>
              <p:cNvPr id="183756" name="Line 947"/>
              <p:cNvSpPr>
                <a:spLocks noChangeShapeType="1"/>
              </p:cNvSpPr>
              <p:nvPr/>
            </p:nvSpPr>
            <p:spPr bwMode="auto">
              <a:xfrm flipV="1">
                <a:off x="3780" y="2426"/>
                <a:ext cx="766" cy="243"/>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78" name="Group 948"/>
            <p:cNvGrpSpPr>
              <a:grpSpLocks/>
            </p:cNvGrpSpPr>
            <p:nvPr/>
          </p:nvGrpSpPr>
          <p:grpSpPr bwMode="auto">
            <a:xfrm>
              <a:off x="1473" y="2993"/>
              <a:ext cx="886" cy="291"/>
              <a:chOff x="1473" y="2993"/>
              <a:chExt cx="886" cy="291"/>
            </a:xfrm>
          </p:grpSpPr>
          <p:sp>
            <p:nvSpPr>
              <p:cNvPr id="183753" name="Freeform 949"/>
              <p:cNvSpPr>
                <a:spLocks/>
              </p:cNvSpPr>
              <p:nvPr/>
            </p:nvSpPr>
            <p:spPr bwMode="auto">
              <a:xfrm>
                <a:off x="2223" y="2993"/>
                <a:ext cx="136" cy="72"/>
              </a:xfrm>
              <a:custGeom>
                <a:avLst/>
                <a:gdLst>
                  <a:gd name="T0" fmla="*/ 136 w 136"/>
                  <a:gd name="T1" fmla="*/ 0 h 72"/>
                  <a:gd name="T2" fmla="*/ 24 w 136"/>
                  <a:gd name="T3" fmla="*/ 72 h 72"/>
                  <a:gd name="T4" fmla="*/ 8 w 136"/>
                  <a:gd name="T5" fmla="*/ 40 h 72"/>
                  <a:gd name="T6" fmla="*/ 0 w 136"/>
                  <a:gd name="T7" fmla="*/ 8 h 72"/>
                  <a:gd name="T8" fmla="*/ 136 w 136"/>
                  <a:gd name="T9" fmla="*/ 0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0"/>
                    </a:moveTo>
                    <a:lnTo>
                      <a:pt x="24" y="72"/>
                    </a:lnTo>
                    <a:lnTo>
                      <a:pt x="8" y="40"/>
                    </a:lnTo>
                    <a:lnTo>
                      <a:pt x="0" y="8"/>
                    </a:lnTo>
                    <a:lnTo>
                      <a:pt x="136" y="0"/>
                    </a:lnTo>
                    <a:close/>
                  </a:path>
                </a:pathLst>
              </a:custGeom>
              <a:solidFill>
                <a:schemeClr val="bg2"/>
              </a:solidFill>
              <a:ln w="9525">
                <a:solidFill>
                  <a:schemeClr val="bg2"/>
                </a:solidFill>
                <a:round/>
                <a:headEnd/>
                <a:tailEnd/>
              </a:ln>
            </p:spPr>
            <p:txBody>
              <a:bodyPr/>
              <a:lstStyle/>
              <a:p>
                <a:endParaRPr lang="en-US"/>
              </a:p>
            </p:txBody>
          </p:sp>
          <p:sp>
            <p:nvSpPr>
              <p:cNvPr id="183754" name="Line 950"/>
              <p:cNvSpPr>
                <a:spLocks noChangeShapeType="1"/>
              </p:cNvSpPr>
              <p:nvPr/>
            </p:nvSpPr>
            <p:spPr bwMode="auto">
              <a:xfrm flipV="1">
                <a:off x="1473" y="3032"/>
                <a:ext cx="766" cy="25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79" name="Group 951"/>
            <p:cNvGrpSpPr>
              <a:grpSpLocks/>
            </p:cNvGrpSpPr>
            <p:nvPr/>
          </p:nvGrpSpPr>
          <p:grpSpPr bwMode="auto">
            <a:xfrm>
              <a:off x="1497" y="1765"/>
              <a:ext cx="878" cy="290"/>
              <a:chOff x="1497" y="1765"/>
              <a:chExt cx="878" cy="290"/>
            </a:xfrm>
          </p:grpSpPr>
          <p:sp>
            <p:nvSpPr>
              <p:cNvPr id="183751" name="Freeform 952"/>
              <p:cNvSpPr>
                <a:spLocks/>
              </p:cNvSpPr>
              <p:nvPr/>
            </p:nvSpPr>
            <p:spPr bwMode="auto">
              <a:xfrm>
                <a:off x="2239" y="1765"/>
                <a:ext cx="136" cy="72"/>
              </a:xfrm>
              <a:custGeom>
                <a:avLst/>
                <a:gdLst>
                  <a:gd name="T0" fmla="*/ 136 w 136"/>
                  <a:gd name="T1" fmla="*/ 0 h 72"/>
                  <a:gd name="T2" fmla="*/ 24 w 136"/>
                  <a:gd name="T3" fmla="*/ 72 h 72"/>
                  <a:gd name="T4" fmla="*/ 8 w 136"/>
                  <a:gd name="T5" fmla="*/ 40 h 72"/>
                  <a:gd name="T6" fmla="*/ 0 w 136"/>
                  <a:gd name="T7" fmla="*/ 8 h 72"/>
                  <a:gd name="T8" fmla="*/ 136 w 136"/>
                  <a:gd name="T9" fmla="*/ 0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0"/>
                    </a:moveTo>
                    <a:lnTo>
                      <a:pt x="24" y="72"/>
                    </a:lnTo>
                    <a:lnTo>
                      <a:pt x="8" y="40"/>
                    </a:lnTo>
                    <a:lnTo>
                      <a:pt x="0" y="8"/>
                    </a:lnTo>
                    <a:lnTo>
                      <a:pt x="136" y="0"/>
                    </a:lnTo>
                    <a:close/>
                  </a:path>
                </a:pathLst>
              </a:custGeom>
              <a:solidFill>
                <a:schemeClr val="bg2"/>
              </a:solidFill>
              <a:ln w="9525">
                <a:solidFill>
                  <a:schemeClr val="bg2"/>
                </a:solidFill>
                <a:round/>
                <a:headEnd/>
                <a:tailEnd/>
              </a:ln>
            </p:spPr>
            <p:txBody>
              <a:bodyPr/>
              <a:lstStyle/>
              <a:p>
                <a:endParaRPr lang="en-US"/>
              </a:p>
            </p:txBody>
          </p:sp>
          <p:sp>
            <p:nvSpPr>
              <p:cNvPr id="183752" name="Line 953"/>
              <p:cNvSpPr>
                <a:spLocks noChangeShapeType="1"/>
              </p:cNvSpPr>
              <p:nvPr/>
            </p:nvSpPr>
            <p:spPr bwMode="auto">
              <a:xfrm flipV="1">
                <a:off x="1497" y="1803"/>
                <a:ext cx="758" cy="25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80" name="Group 954"/>
            <p:cNvGrpSpPr>
              <a:grpSpLocks/>
            </p:cNvGrpSpPr>
            <p:nvPr/>
          </p:nvGrpSpPr>
          <p:grpSpPr bwMode="auto">
            <a:xfrm>
              <a:off x="1938" y="1765"/>
              <a:ext cx="892" cy="1507"/>
              <a:chOff x="1938" y="1765"/>
              <a:chExt cx="892" cy="1507"/>
            </a:xfrm>
          </p:grpSpPr>
          <p:sp>
            <p:nvSpPr>
              <p:cNvPr id="183749" name="Freeform 955"/>
              <p:cNvSpPr>
                <a:spLocks/>
              </p:cNvSpPr>
              <p:nvPr/>
            </p:nvSpPr>
            <p:spPr bwMode="auto">
              <a:xfrm>
                <a:off x="2726" y="3145"/>
                <a:ext cx="104" cy="127"/>
              </a:xfrm>
              <a:custGeom>
                <a:avLst/>
                <a:gdLst>
                  <a:gd name="T0" fmla="*/ 104 w 104"/>
                  <a:gd name="T1" fmla="*/ 127 h 127"/>
                  <a:gd name="T2" fmla="*/ 0 w 104"/>
                  <a:gd name="T3" fmla="*/ 32 h 127"/>
                  <a:gd name="T4" fmla="*/ 32 w 104"/>
                  <a:gd name="T5" fmla="*/ 16 h 127"/>
                  <a:gd name="T6" fmla="*/ 64 w 104"/>
                  <a:gd name="T7" fmla="*/ 0 h 127"/>
                  <a:gd name="T8" fmla="*/ 104 w 104"/>
                  <a:gd name="T9" fmla="*/ 127 h 127"/>
                  <a:gd name="T10" fmla="*/ 0 60000 65536"/>
                  <a:gd name="T11" fmla="*/ 0 60000 65536"/>
                  <a:gd name="T12" fmla="*/ 0 60000 65536"/>
                  <a:gd name="T13" fmla="*/ 0 60000 65536"/>
                  <a:gd name="T14" fmla="*/ 0 60000 65536"/>
                  <a:gd name="T15" fmla="*/ 0 w 104"/>
                  <a:gd name="T16" fmla="*/ 0 h 127"/>
                  <a:gd name="T17" fmla="*/ 104 w 104"/>
                  <a:gd name="T18" fmla="*/ 127 h 127"/>
                </a:gdLst>
                <a:ahLst/>
                <a:cxnLst>
                  <a:cxn ang="T10">
                    <a:pos x="T0" y="T1"/>
                  </a:cxn>
                  <a:cxn ang="T11">
                    <a:pos x="T2" y="T3"/>
                  </a:cxn>
                  <a:cxn ang="T12">
                    <a:pos x="T4" y="T5"/>
                  </a:cxn>
                  <a:cxn ang="T13">
                    <a:pos x="T6" y="T7"/>
                  </a:cxn>
                  <a:cxn ang="T14">
                    <a:pos x="T8" y="T9"/>
                  </a:cxn>
                </a:cxnLst>
                <a:rect l="T15" t="T16" r="T17" b="T18"/>
                <a:pathLst>
                  <a:path w="104" h="127">
                    <a:moveTo>
                      <a:pt x="104" y="127"/>
                    </a:moveTo>
                    <a:lnTo>
                      <a:pt x="0" y="32"/>
                    </a:lnTo>
                    <a:lnTo>
                      <a:pt x="32" y="16"/>
                    </a:lnTo>
                    <a:lnTo>
                      <a:pt x="64" y="0"/>
                    </a:lnTo>
                    <a:lnTo>
                      <a:pt x="104" y="127"/>
                    </a:lnTo>
                    <a:close/>
                  </a:path>
                </a:pathLst>
              </a:custGeom>
              <a:solidFill>
                <a:schemeClr val="bg2"/>
              </a:solidFill>
              <a:ln w="9525">
                <a:solidFill>
                  <a:schemeClr val="bg2"/>
                </a:solidFill>
                <a:round/>
                <a:headEnd/>
                <a:tailEnd/>
              </a:ln>
            </p:spPr>
            <p:txBody>
              <a:bodyPr/>
              <a:lstStyle/>
              <a:p>
                <a:endParaRPr lang="en-US"/>
              </a:p>
            </p:txBody>
          </p:sp>
          <p:sp>
            <p:nvSpPr>
              <p:cNvPr id="183750" name="Line 956"/>
              <p:cNvSpPr>
                <a:spLocks noChangeShapeType="1"/>
              </p:cNvSpPr>
              <p:nvPr/>
            </p:nvSpPr>
            <p:spPr bwMode="auto">
              <a:xfrm>
                <a:off x="1938" y="1765"/>
                <a:ext cx="823" cy="140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81" name="Group 957"/>
            <p:cNvGrpSpPr>
              <a:grpSpLocks/>
            </p:cNvGrpSpPr>
            <p:nvPr/>
          </p:nvGrpSpPr>
          <p:grpSpPr bwMode="auto">
            <a:xfrm>
              <a:off x="1482" y="1781"/>
              <a:ext cx="438" cy="263"/>
              <a:chOff x="1482" y="1781"/>
              <a:chExt cx="438" cy="263"/>
            </a:xfrm>
          </p:grpSpPr>
          <p:sp>
            <p:nvSpPr>
              <p:cNvPr id="183744" name="Freeform 958"/>
              <p:cNvSpPr>
                <a:spLocks/>
              </p:cNvSpPr>
              <p:nvPr/>
            </p:nvSpPr>
            <p:spPr bwMode="auto">
              <a:xfrm>
                <a:off x="1808" y="1964"/>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83745" name="Line 959"/>
              <p:cNvSpPr>
                <a:spLocks noChangeShapeType="1"/>
              </p:cNvSpPr>
              <p:nvPr/>
            </p:nvSpPr>
            <p:spPr bwMode="auto">
              <a:xfrm>
                <a:off x="1482" y="1781"/>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46" name="Line 960"/>
              <p:cNvSpPr>
                <a:spLocks noChangeShapeType="1"/>
              </p:cNvSpPr>
              <p:nvPr/>
            </p:nvSpPr>
            <p:spPr bwMode="auto">
              <a:xfrm>
                <a:off x="1577" y="183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47" name="Line 961"/>
              <p:cNvSpPr>
                <a:spLocks noChangeShapeType="1"/>
              </p:cNvSpPr>
              <p:nvPr/>
            </p:nvSpPr>
            <p:spPr bwMode="auto">
              <a:xfrm>
                <a:off x="1672" y="1892"/>
                <a:ext cx="72"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48" name="Line 962"/>
              <p:cNvSpPr>
                <a:spLocks noChangeShapeType="1"/>
              </p:cNvSpPr>
              <p:nvPr/>
            </p:nvSpPr>
            <p:spPr bwMode="auto">
              <a:xfrm>
                <a:off x="1768" y="1956"/>
                <a:ext cx="56"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82" name="Group 963"/>
            <p:cNvGrpSpPr>
              <a:grpSpLocks/>
            </p:cNvGrpSpPr>
            <p:nvPr/>
          </p:nvGrpSpPr>
          <p:grpSpPr bwMode="auto">
            <a:xfrm>
              <a:off x="1481" y="1789"/>
              <a:ext cx="455" cy="550"/>
              <a:chOff x="1481" y="1789"/>
              <a:chExt cx="455" cy="550"/>
            </a:xfrm>
          </p:grpSpPr>
          <p:sp>
            <p:nvSpPr>
              <p:cNvPr id="183737" name="Freeform 964"/>
              <p:cNvSpPr>
                <a:spLocks/>
              </p:cNvSpPr>
              <p:nvPr/>
            </p:nvSpPr>
            <p:spPr bwMode="auto">
              <a:xfrm>
                <a:off x="1840" y="2235"/>
                <a:ext cx="96" cy="104"/>
              </a:xfrm>
              <a:custGeom>
                <a:avLst/>
                <a:gdLst>
                  <a:gd name="T0" fmla="*/ 96 w 96"/>
                  <a:gd name="T1" fmla="*/ 104 h 104"/>
                  <a:gd name="T2" fmla="*/ 0 w 96"/>
                  <a:gd name="T3" fmla="*/ 32 h 104"/>
                  <a:gd name="T4" fmla="*/ 24 w 96"/>
                  <a:gd name="T5" fmla="*/ 16 h 104"/>
                  <a:gd name="T6" fmla="*/ 48 w 96"/>
                  <a:gd name="T7" fmla="*/ 0 h 104"/>
                  <a:gd name="T8" fmla="*/ 96 w 96"/>
                  <a:gd name="T9" fmla="*/ 104 h 104"/>
                  <a:gd name="T10" fmla="*/ 0 60000 65536"/>
                  <a:gd name="T11" fmla="*/ 0 60000 65536"/>
                  <a:gd name="T12" fmla="*/ 0 60000 65536"/>
                  <a:gd name="T13" fmla="*/ 0 60000 65536"/>
                  <a:gd name="T14" fmla="*/ 0 60000 65536"/>
                  <a:gd name="T15" fmla="*/ 0 w 96"/>
                  <a:gd name="T16" fmla="*/ 0 h 104"/>
                  <a:gd name="T17" fmla="*/ 96 w 96"/>
                  <a:gd name="T18" fmla="*/ 104 h 104"/>
                </a:gdLst>
                <a:ahLst/>
                <a:cxnLst>
                  <a:cxn ang="T10">
                    <a:pos x="T0" y="T1"/>
                  </a:cxn>
                  <a:cxn ang="T11">
                    <a:pos x="T2" y="T3"/>
                  </a:cxn>
                  <a:cxn ang="T12">
                    <a:pos x="T4" y="T5"/>
                  </a:cxn>
                  <a:cxn ang="T13">
                    <a:pos x="T6" y="T7"/>
                  </a:cxn>
                  <a:cxn ang="T14">
                    <a:pos x="T8" y="T9"/>
                  </a:cxn>
                </a:cxnLst>
                <a:rect l="T15" t="T16" r="T17" b="T18"/>
                <a:pathLst>
                  <a:path w="96" h="104">
                    <a:moveTo>
                      <a:pt x="96" y="104"/>
                    </a:moveTo>
                    <a:lnTo>
                      <a:pt x="0" y="32"/>
                    </a:lnTo>
                    <a:lnTo>
                      <a:pt x="24" y="16"/>
                    </a:lnTo>
                    <a:lnTo>
                      <a:pt x="48" y="0"/>
                    </a:lnTo>
                    <a:lnTo>
                      <a:pt x="96" y="104"/>
                    </a:lnTo>
                    <a:close/>
                  </a:path>
                </a:pathLst>
              </a:custGeom>
              <a:solidFill>
                <a:schemeClr val="bg2"/>
              </a:solidFill>
              <a:ln w="9525">
                <a:solidFill>
                  <a:schemeClr val="bg2"/>
                </a:solidFill>
                <a:round/>
                <a:headEnd/>
                <a:tailEnd/>
              </a:ln>
            </p:spPr>
            <p:txBody>
              <a:bodyPr/>
              <a:lstStyle/>
              <a:p>
                <a:endParaRPr lang="en-US"/>
              </a:p>
            </p:txBody>
          </p:sp>
          <p:sp>
            <p:nvSpPr>
              <p:cNvPr id="183738" name="Line 965"/>
              <p:cNvSpPr>
                <a:spLocks noChangeShapeType="1"/>
              </p:cNvSpPr>
              <p:nvPr/>
            </p:nvSpPr>
            <p:spPr bwMode="auto">
              <a:xfrm>
                <a:off x="1481" y="1789"/>
                <a:ext cx="55" cy="6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39" name="Line 966"/>
              <p:cNvSpPr>
                <a:spLocks noChangeShapeType="1"/>
              </p:cNvSpPr>
              <p:nvPr/>
            </p:nvSpPr>
            <p:spPr bwMode="auto">
              <a:xfrm>
                <a:off x="1552" y="1876"/>
                <a:ext cx="56" cy="6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40" name="Line 967"/>
              <p:cNvSpPr>
                <a:spLocks noChangeShapeType="1"/>
              </p:cNvSpPr>
              <p:nvPr/>
            </p:nvSpPr>
            <p:spPr bwMode="auto">
              <a:xfrm>
                <a:off x="1624" y="1964"/>
                <a:ext cx="56" cy="6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41" name="Line 968"/>
              <p:cNvSpPr>
                <a:spLocks noChangeShapeType="1"/>
              </p:cNvSpPr>
              <p:nvPr/>
            </p:nvSpPr>
            <p:spPr bwMode="auto">
              <a:xfrm>
                <a:off x="1696" y="2044"/>
                <a:ext cx="56" cy="7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42" name="Line 969"/>
              <p:cNvSpPr>
                <a:spLocks noChangeShapeType="1"/>
              </p:cNvSpPr>
              <p:nvPr/>
            </p:nvSpPr>
            <p:spPr bwMode="auto">
              <a:xfrm>
                <a:off x="1768" y="2132"/>
                <a:ext cx="56"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43" name="Line 970"/>
              <p:cNvSpPr>
                <a:spLocks noChangeShapeType="1"/>
              </p:cNvSpPr>
              <p:nvPr/>
            </p:nvSpPr>
            <p:spPr bwMode="auto">
              <a:xfrm>
                <a:off x="1840" y="2219"/>
                <a:ext cx="24"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83" name="Group 971"/>
            <p:cNvGrpSpPr>
              <a:grpSpLocks/>
            </p:cNvGrpSpPr>
            <p:nvPr/>
          </p:nvGrpSpPr>
          <p:grpSpPr bwMode="auto">
            <a:xfrm>
              <a:off x="1489" y="2084"/>
              <a:ext cx="439" cy="574"/>
              <a:chOff x="1489" y="2084"/>
              <a:chExt cx="439" cy="574"/>
            </a:xfrm>
          </p:grpSpPr>
          <p:sp>
            <p:nvSpPr>
              <p:cNvPr id="183730" name="Freeform 972"/>
              <p:cNvSpPr>
                <a:spLocks/>
              </p:cNvSpPr>
              <p:nvPr/>
            </p:nvSpPr>
            <p:spPr bwMode="auto">
              <a:xfrm>
                <a:off x="1840" y="2554"/>
                <a:ext cx="88" cy="104"/>
              </a:xfrm>
              <a:custGeom>
                <a:avLst/>
                <a:gdLst>
                  <a:gd name="T0" fmla="*/ 88 w 88"/>
                  <a:gd name="T1" fmla="*/ 104 h 104"/>
                  <a:gd name="T2" fmla="*/ 0 w 88"/>
                  <a:gd name="T3" fmla="*/ 32 h 104"/>
                  <a:gd name="T4" fmla="*/ 16 w 88"/>
                  <a:gd name="T5" fmla="*/ 16 h 104"/>
                  <a:gd name="T6" fmla="*/ 40 w 88"/>
                  <a:gd name="T7" fmla="*/ 0 h 104"/>
                  <a:gd name="T8" fmla="*/ 88 w 88"/>
                  <a:gd name="T9" fmla="*/ 104 h 104"/>
                  <a:gd name="T10" fmla="*/ 0 60000 65536"/>
                  <a:gd name="T11" fmla="*/ 0 60000 65536"/>
                  <a:gd name="T12" fmla="*/ 0 60000 65536"/>
                  <a:gd name="T13" fmla="*/ 0 60000 65536"/>
                  <a:gd name="T14" fmla="*/ 0 60000 65536"/>
                  <a:gd name="T15" fmla="*/ 0 w 88"/>
                  <a:gd name="T16" fmla="*/ 0 h 104"/>
                  <a:gd name="T17" fmla="*/ 88 w 88"/>
                  <a:gd name="T18" fmla="*/ 104 h 104"/>
                </a:gdLst>
                <a:ahLst/>
                <a:cxnLst>
                  <a:cxn ang="T10">
                    <a:pos x="T0" y="T1"/>
                  </a:cxn>
                  <a:cxn ang="T11">
                    <a:pos x="T2" y="T3"/>
                  </a:cxn>
                  <a:cxn ang="T12">
                    <a:pos x="T4" y="T5"/>
                  </a:cxn>
                  <a:cxn ang="T13">
                    <a:pos x="T6" y="T7"/>
                  </a:cxn>
                  <a:cxn ang="T14">
                    <a:pos x="T8" y="T9"/>
                  </a:cxn>
                </a:cxnLst>
                <a:rect l="T15" t="T16" r="T17" b="T18"/>
                <a:pathLst>
                  <a:path w="88" h="104">
                    <a:moveTo>
                      <a:pt x="88" y="104"/>
                    </a:moveTo>
                    <a:lnTo>
                      <a:pt x="0" y="32"/>
                    </a:lnTo>
                    <a:lnTo>
                      <a:pt x="16" y="16"/>
                    </a:lnTo>
                    <a:lnTo>
                      <a:pt x="40" y="0"/>
                    </a:lnTo>
                    <a:lnTo>
                      <a:pt x="88" y="104"/>
                    </a:lnTo>
                    <a:close/>
                  </a:path>
                </a:pathLst>
              </a:custGeom>
              <a:solidFill>
                <a:schemeClr val="bg2"/>
              </a:solidFill>
              <a:ln w="9525">
                <a:solidFill>
                  <a:schemeClr val="bg2"/>
                </a:solidFill>
                <a:round/>
                <a:headEnd/>
                <a:tailEnd/>
              </a:ln>
            </p:spPr>
            <p:txBody>
              <a:bodyPr/>
              <a:lstStyle/>
              <a:p>
                <a:endParaRPr lang="en-US"/>
              </a:p>
            </p:txBody>
          </p:sp>
          <p:sp>
            <p:nvSpPr>
              <p:cNvPr id="183731" name="Line 973"/>
              <p:cNvSpPr>
                <a:spLocks noChangeShapeType="1"/>
              </p:cNvSpPr>
              <p:nvPr/>
            </p:nvSpPr>
            <p:spPr bwMode="auto">
              <a:xfrm>
                <a:off x="1489" y="2084"/>
                <a:ext cx="55"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32" name="Line 974"/>
              <p:cNvSpPr>
                <a:spLocks noChangeShapeType="1"/>
              </p:cNvSpPr>
              <p:nvPr/>
            </p:nvSpPr>
            <p:spPr bwMode="auto">
              <a:xfrm>
                <a:off x="1553" y="2172"/>
                <a:ext cx="55"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33" name="Line 975"/>
              <p:cNvSpPr>
                <a:spLocks noChangeShapeType="1"/>
              </p:cNvSpPr>
              <p:nvPr/>
            </p:nvSpPr>
            <p:spPr bwMode="auto">
              <a:xfrm>
                <a:off x="1624" y="2259"/>
                <a:ext cx="56"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34" name="Line 976"/>
              <p:cNvSpPr>
                <a:spLocks noChangeShapeType="1"/>
              </p:cNvSpPr>
              <p:nvPr/>
            </p:nvSpPr>
            <p:spPr bwMode="auto">
              <a:xfrm>
                <a:off x="1688" y="2347"/>
                <a:ext cx="56" cy="7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35" name="Line 977"/>
              <p:cNvSpPr>
                <a:spLocks noChangeShapeType="1"/>
              </p:cNvSpPr>
              <p:nvPr/>
            </p:nvSpPr>
            <p:spPr bwMode="auto">
              <a:xfrm>
                <a:off x="1760" y="2443"/>
                <a:ext cx="56" cy="63"/>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36" name="Line 978"/>
              <p:cNvSpPr>
                <a:spLocks noChangeShapeType="1"/>
              </p:cNvSpPr>
              <p:nvPr/>
            </p:nvSpPr>
            <p:spPr bwMode="auto">
              <a:xfrm>
                <a:off x="1824" y="2531"/>
                <a:ext cx="32"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84" name="Group 979"/>
            <p:cNvGrpSpPr>
              <a:grpSpLocks/>
            </p:cNvGrpSpPr>
            <p:nvPr/>
          </p:nvGrpSpPr>
          <p:grpSpPr bwMode="auto">
            <a:xfrm>
              <a:off x="1481" y="2084"/>
              <a:ext cx="447" cy="574"/>
              <a:chOff x="1481" y="2084"/>
              <a:chExt cx="447" cy="574"/>
            </a:xfrm>
          </p:grpSpPr>
          <p:sp>
            <p:nvSpPr>
              <p:cNvPr id="183723" name="Freeform 980"/>
              <p:cNvSpPr>
                <a:spLocks/>
              </p:cNvSpPr>
              <p:nvPr/>
            </p:nvSpPr>
            <p:spPr bwMode="auto">
              <a:xfrm>
                <a:off x="1840" y="2084"/>
                <a:ext cx="88" cy="104"/>
              </a:xfrm>
              <a:custGeom>
                <a:avLst/>
                <a:gdLst>
                  <a:gd name="T0" fmla="*/ 88 w 88"/>
                  <a:gd name="T1" fmla="*/ 0 h 104"/>
                  <a:gd name="T2" fmla="*/ 40 w 88"/>
                  <a:gd name="T3" fmla="*/ 104 h 104"/>
                  <a:gd name="T4" fmla="*/ 16 w 88"/>
                  <a:gd name="T5" fmla="*/ 88 h 104"/>
                  <a:gd name="T6" fmla="*/ 0 w 88"/>
                  <a:gd name="T7" fmla="*/ 72 h 104"/>
                  <a:gd name="T8" fmla="*/ 88 w 88"/>
                  <a:gd name="T9" fmla="*/ 0 h 104"/>
                  <a:gd name="T10" fmla="*/ 0 60000 65536"/>
                  <a:gd name="T11" fmla="*/ 0 60000 65536"/>
                  <a:gd name="T12" fmla="*/ 0 60000 65536"/>
                  <a:gd name="T13" fmla="*/ 0 60000 65536"/>
                  <a:gd name="T14" fmla="*/ 0 60000 65536"/>
                  <a:gd name="T15" fmla="*/ 0 w 88"/>
                  <a:gd name="T16" fmla="*/ 0 h 104"/>
                  <a:gd name="T17" fmla="*/ 88 w 88"/>
                  <a:gd name="T18" fmla="*/ 104 h 104"/>
                </a:gdLst>
                <a:ahLst/>
                <a:cxnLst>
                  <a:cxn ang="T10">
                    <a:pos x="T0" y="T1"/>
                  </a:cxn>
                  <a:cxn ang="T11">
                    <a:pos x="T2" y="T3"/>
                  </a:cxn>
                  <a:cxn ang="T12">
                    <a:pos x="T4" y="T5"/>
                  </a:cxn>
                  <a:cxn ang="T13">
                    <a:pos x="T6" y="T7"/>
                  </a:cxn>
                  <a:cxn ang="T14">
                    <a:pos x="T8" y="T9"/>
                  </a:cxn>
                </a:cxnLst>
                <a:rect l="T15" t="T16" r="T17" b="T18"/>
                <a:pathLst>
                  <a:path w="88" h="104">
                    <a:moveTo>
                      <a:pt x="88" y="0"/>
                    </a:moveTo>
                    <a:lnTo>
                      <a:pt x="40" y="104"/>
                    </a:lnTo>
                    <a:lnTo>
                      <a:pt x="16" y="88"/>
                    </a:lnTo>
                    <a:lnTo>
                      <a:pt x="0" y="72"/>
                    </a:lnTo>
                    <a:lnTo>
                      <a:pt x="88" y="0"/>
                    </a:lnTo>
                    <a:close/>
                  </a:path>
                </a:pathLst>
              </a:custGeom>
              <a:solidFill>
                <a:schemeClr val="bg2"/>
              </a:solidFill>
              <a:ln w="9525">
                <a:solidFill>
                  <a:schemeClr val="bg2"/>
                </a:solidFill>
                <a:round/>
                <a:headEnd/>
                <a:tailEnd/>
              </a:ln>
            </p:spPr>
            <p:txBody>
              <a:bodyPr/>
              <a:lstStyle/>
              <a:p>
                <a:endParaRPr lang="en-US"/>
              </a:p>
            </p:txBody>
          </p:sp>
          <p:sp>
            <p:nvSpPr>
              <p:cNvPr id="183724" name="Line 981"/>
              <p:cNvSpPr>
                <a:spLocks noChangeShapeType="1"/>
              </p:cNvSpPr>
              <p:nvPr/>
            </p:nvSpPr>
            <p:spPr bwMode="auto">
              <a:xfrm flipV="1">
                <a:off x="1481" y="2588"/>
                <a:ext cx="55"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25" name="Line 982"/>
              <p:cNvSpPr>
                <a:spLocks noChangeShapeType="1"/>
              </p:cNvSpPr>
              <p:nvPr/>
            </p:nvSpPr>
            <p:spPr bwMode="auto">
              <a:xfrm flipV="1">
                <a:off x="1553" y="2500"/>
                <a:ext cx="47"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26" name="Line 983"/>
              <p:cNvSpPr>
                <a:spLocks noChangeShapeType="1"/>
              </p:cNvSpPr>
              <p:nvPr/>
            </p:nvSpPr>
            <p:spPr bwMode="auto">
              <a:xfrm flipV="1">
                <a:off x="1616" y="2412"/>
                <a:ext cx="56"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27" name="Line 984"/>
              <p:cNvSpPr>
                <a:spLocks noChangeShapeType="1"/>
              </p:cNvSpPr>
              <p:nvPr/>
            </p:nvSpPr>
            <p:spPr bwMode="auto">
              <a:xfrm flipV="1">
                <a:off x="1688" y="2323"/>
                <a:ext cx="56" cy="7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28" name="Line 985"/>
              <p:cNvSpPr>
                <a:spLocks noChangeShapeType="1"/>
              </p:cNvSpPr>
              <p:nvPr/>
            </p:nvSpPr>
            <p:spPr bwMode="auto">
              <a:xfrm flipV="1">
                <a:off x="1752" y="2236"/>
                <a:ext cx="56"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29" name="Line 986"/>
              <p:cNvSpPr>
                <a:spLocks noChangeShapeType="1"/>
              </p:cNvSpPr>
              <p:nvPr/>
            </p:nvSpPr>
            <p:spPr bwMode="auto">
              <a:xfrm flipV="1">
                <a:off x="1824" y="2172"/>
                <a:ext cx="32"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85" name="Group 987"/>
            <p:cNvGrpSpPr>
              <a:grpSpLocks/>
            </p:cNvGrpSpPr>
            <p:nvPr/>
          </p:nvGrpSpPr>
          <p:grpSpPr bwMode="auto">
            <a:xfrm>
              <a:off x="1944" y="2076"/>
              <a:ext cx="447" cy="263"/>
              <a:chOff x="1944" y="2076"/>
              <a:chExt cx="447" cy="263"/>
            </a:xfrm>
          </p:grpSpPr>
          <p:sp>
            <p:nvSpPr>
              <p:cNvPr id="183718" name="Freeform 988"/>
              <p:cNvSpPr>
                <a:spLocks/>
              </p:cNvSpPr>
              <p:nvPr/>
            </p:nvSpPr>
            <p:spPr bwMode="auto">
              <a:xfrm>
                <a:off x="2279" y="2076"/>
                <a:ext cx="112" cy="80"/>
              </a:xfrm>
              <a:custGeom>
                <a:avLst/>
                <a:gdLst>
                  <a:gd name="T0" fmla="*/ 112 w 112"/>
                  <a:gd name="T1" fmla="*/ 0 h 80"/>
                  <a:gd name="T2" fmla="*/ 32 w 112"/>
                  <a:gd name="T3" fmla="*/ 80 h 80"/>
                  <a:gd name="T4" fmla="*/ 16 w 112"/>
                  <a:gd name="T5" fmla="*/ 56 h 80"/>
                  <a:gd name="T6" fmla="*/ 0 w 112"/>
                  <a:gd name="T7" fmla="*/ 32 h 80"/>
                  <a:gd name="T8" fmla="*/ 112 w 112"/>
                  <a:gd name="T9" fmla="*/ 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0"/>
                    </a:moveTo>
                    <a:lnTo>
                      <a:pt x="32" y="80"/>
                    </a:lnTo>
                    <a:lnTo>
                      <a:pt x="16" y="56"/>
                    </a:lnTo>
                    <a:lnTo>
                      <a:pt x="0" y="32"/>
                    </a:lnTo>
                    <a:lnTo>
                      <a:pt x="112" y="0"/>
                    </a:lnTo>
                    <a:close/>
                  </a:path>
                </a:pathLst>
              </a:custGeom>
              <a:solidFill>
                <a:schemeClr val="bg2"/>
              </a:solidFill>
              <a:ln w="9525">
                <a:solidFill>
                  <a:schemeClr val="bg2"/>
                </a:solidFill>
                <a:round/>
                <a:headEnd/>
                <a:tailEnd/>
              </a:ln>
            </p:spPr>
            <p:txBody>
              <a:bodyPr/>
              <a:lstStyle/>
              <a:p>
                <a:endParaRPr lang="en-US"/>
              </a:p>
            </p:txBody>
          </p:sp>
          <p:sp>
            <p:nvSpPr>
              <p:cNvPr id="183719" name="Line 989"/>
              <p:cNvSpPr>
                <a:spLocks noChangeShapeType="1"/>
              </p:cNvSpPr>
              <p:nvPr/>
            </p:nvSpPr>
            <p:spPr bwMode="auto">
              <a:xfrm flipV="1">
                <a:off x="1944" y="2292"/>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20" name="Line 990"/>
              <p:cNvSpPr>
                <a:spLocks noChangeShapeType="1"/>
              </p:cNvSpPr>
              <p:nvPr/>
            </p:nvSpPr>
            <p:spPr bwMode="auto">
              <a:xfrm flipV="1">
                <a:off x="2040" y="2236"/>
                <a:ext cx="79"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21" name="Line 991"/>
              <p:cNvSpPr>
                <a:spLocks noChangeShapeType="1"/>
              </p:cNvSpPr>
              <p:nvPr/>
            </p:nvSpPr>
            <p:spPr bwMode="auto">
              <a:xfrm flipV="1">
                <a:off x="2136" y="2180"/>
                <a:ext cx="79"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22" name="Line 992"/>
              <p:cNvSpPr>
                <a:spLocks noChangeShapeType="1"/>
              </p:cNvSpPr>
              <p:nvPr/>
            </p:nvSpPr>
            <p:spPr bwMode="auto">
              <a:xfrm flipV="1">
                <a:off x="2231" y="2133"/>
                <a:ext cx="64"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86" name="Group 993"/>
            <p:cNvGrpSpPr>
              <a:grpSpLocks/>
            </p:cNvGrpSpPr>
            <p:nvPr/>
          </p:nvGrpSpPr>
          <p:grpSpPr bwMode="auto">
            <a:xfrm>
              <a:off x="1944" y="1781"/>
              <a:ext cx="431" cy="263"/>
              <a:chOff x="1944" y="1781"/>
              <a:chExt cx="431" cy="263"/>
            </a:xfrm>
          </p:grpSpPr>
          <p:sp>
            <p:nvSpPr>
              <p:cNvPr id="183713" name="Freeform 994"/>
              <p:cNvSpPr>
                <a:spLocks/>
              </p:cNvSpPr>
              <p:nvPr/>
            </p:nvSpPr>
            <p:spPr bwMode="auto">
              <a:xfrm>
                <a:off x="2263" y="1781"/>
                <a:ext cx="112" cy="80"/>
              </a:xfrm>
              <a:custGeom>
                <a:avLst/>
                <a:gdLst>
                  <a:gd name="T0" fmla="*/ 112 w 112"/>
                  <a:gd name="T1" fmla="*/ 0 h 80"/>
                  <a:gd name="T2" fmla="*/ 32 w 112"/>
                  <a:gd name="T3" fmla="*/ 80 h 80"/>
                  <a:gd name="T4" fmla="*/ 16 w 112"/>
                  <a:gd name="T5" fmla="*/ 56 h 80"/>
                  <a:gd name="T6" fmla="*/ 0 w 112"/>
                  <a:gd name="T7" fmla="*/ 32 h 80"/>
                  <a:gd name="T8" fmla="*/ 112 w 112"/>
                  <a:gd name="T9" fmla="*/ 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0"/>
                    </a:moveTo>
                    <a:lnTo>
                      <a:pt x="32" y="80"/>
                    </a:lnTo>
                    <a:lnTo>
                      <a:pt x="16" y="56"/>
                    </a:lnTo>
                    <a:lnTo>
                      <a:pt x="0" y="32"/>
                    </a:lnTo>
                    <a:lnTo>
                      <a:pt x="112" y="0"/>
                    </a:lnTo>
                    <a:close/>
                  </a:path>
                </a:pathLst>
              </a:custGeom>
              <a:solidFill>
                <a:schemeClr val="bg2"/>
              </a:solidFill>
              <a:ln w="9525">
                <a:solidFill>
                  <a:schemeClr val="bg2"/>
                </a:solidFill>
                <a:round/>
                <a:headEnd/>
                <a:tailEnd/>
              </a:ln>
            </p:spPr>
            <p:txBody>
              <a:bodyPr/>
              <a:lstStyle/>
              <a:p>
                <a:endParaRPr lang="en-US"/>
              </a:p>
            </p:txBody>
          </p:sp>
          <p:sp>
            <p:nvSpPr>
              <p:cNvPr id="183714" name="Line 995"/>
              <p:cNvSpPr>
                <a:spLocks noChangeShapeType="1"/>
              </p:cNvSpPr>
              <p:nvPr/>
            </p:nvSpPr>
            <p:spPr bwMode="auto">
              <a:xfrm flipV="1">
                <a:off x="1944" y="199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15" name="Line 996"/>
              <p:cNvSpPr>
                <a:spLocks noChangeShapeType="1"/>
              </p:cNvSpPr>
              <p:nvPr/>
            </p:nvSpPr>
            <p:spPr bwMode="auto">
              <a:xfrm flipV="1">
                <a:off x="2040" y="194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16" name="Line 997"/>
              <p:cNvSpPr>
                <a:spLocks noChangeShapeType="1"/>
              </p:cNvSpPr>
              <p:nvPr/>
            </p:nvSpPr>
            <p:spPr bwMode="auto">
              <a:xfrm flipV="1">
                <a:off x="2136" y="1885"/>
                <a:ext cx="71"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17" name="Line 998"/>
              <p:cNvSpPr>
                <a:spLocks noChangeShapeType="1"/>
              </p:cNvSpPr>
              <p:nvPr/>
            </p:nvSpPr>
            <p:spPr bwMode="auto">
              <a:xfrm flipV="1">
                <a:off x="2232" y="1837"/>
                <a:ext cx="47"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87" name="Group 999"/>
            <p:cNvGrpSpPr>
              <a:grpSpLocks/>
            </p:cNvGrpSpPr>
            <p:nvPr/>
          </p:nvGrpSpPr>
          <p:grpSpPr bwMode="auto">
            <a:xfrm>
              <a:off x="2415" y="1781"/>
              <a:ext cx="423" cy="271"/>
              <a:chOff x="2415" y="1781"/>
              <a:chExt cx="423" cy="271"/>
            </a:xfrm>
          </p:grpSpPr>
          <p:sp>
            <p:nvSpPr>
              <p:cNvPr id="183708" name="Freeform 1000"/>
              <p:cNvSpPr>
                <a:spLocks/>
              </p:cNvSpPr>
              <p:nvPr/>
            </p:nvSpPr>
            <p:spPr bwMode="auto">
              <a:xfrm>
                <a:off x="2726" y="1781"/>
                <a:ext cx="112" cy="87"/>
              </a:xfrm>
              <a:custGeom>
                <a:avLst/>
                <a:gdLst>
                  <a:gd name="T0" fmla="*/ 112 w 112"/>
                  <a:gd name="T1" fmla="*/ 0 h 87"/>
                  <a:gd name="T2" fmla="*/ 32 w 112"/>
                  <a:gd name="T3" fmla="*/ 87 h 87"/>
                  <a:gd name="T4" fmla="*/ 16 w 112"/>
                  <a:gd name="T5" fmla="*/ 64 h 87"/>
                  <a:gd name="T6" fmla="*/ 0 w 112"/>
                  <a:gd name="T7" fmla="*/ 40 h 87"/>
                  <a:gd name="T8" fmla="*/ 112 w 112"/>
                  <a:gd name="T9" fmla="*/ 0 h 87"/>
                  <a:gd name="T10" fmla="*/ 0 60000 65536"/>
                  <a:gd name="T11" fmla="*/ 0 60000 65536"/>
                  <a:gd name="T12" fmla="*/ 0 60000 65536"/>
                  <a:gd name="T13" fmla="*/ 0 60000 65536"/>
                  <a:gd name="T14" fmla="*/ 0 60000 65536"/>
                  <a:gd name="T15" fmla="*/ 0 w 112"/>
                  <a:gd name="T16" fmla="*/ 0 h 87"/>
                  <a:gd name="T17" fmla="*/ 112 w 112"/>
                  <a:gd name="T18" fmla="*/ 87 h 87"/>
                </a:gdLst>
                <a:ahLst/>
                <a:cxnLst>
                  <a:cxn ang="T10">
                    <a:pos x="T0" y="T1"/>
                  </a:cxn>
                  <a:cxn ang="T11">
                    <a:pos x="T2" y="T3"/>
                  </a:cxn>
                  <a:cxn ang="T12">
                    <a:pos x="T4" y="T5"/>
                  </a:cxn>
                  <a:cxn ang="T13">
                    <a:pos x="T6" y="T7"/>
                  </a:cxn>
                  <a:cxn ang="T14">
                    <a:pos x="T8" y="T9"/>
                  </a:cxn>
                </a:cxnLst>
                <a:rect l="T15" t="T16" r="T17" b="T18"/>
                <a:pathLst>
                  <a:path w="112" h="87">
                    <a:moveTo>
                      <a:pt x="112" y="0"/>
                    </a:moveTo>
                    <a:lnTo>
                      <a:pt x="32" y="87"/>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709" name="Line 1001"/>
              <p:cNvSpPr>
                <a:spLocks noChangeShapeType="1"/>
              </p:cNvSpPr>
              <p:nvPr/>
            </p:nvSpPr>
            <p:spPr bwMode="auto">
              <a:xfrm flipV="1">
                <a:off x="2415" y="2004"/>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10" name="Line 1002"/>
              <p:cNvSpPr>
                <a:spLocks noChangeShapeType="1"/>
              </p:cNvSpPr>
              <p:nvPr/>
            </p:nvSpPr>
            <p:spPr bwMode="auto">
              <a:xfrm flipV="1">
                <a:off x="2511" y="1949"/>
                <a:ext cx="71"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11" name="Line 1003"/>
              <p:cNvSpPr>
                <a:spLocks noChangeShapeType="1"/>
              </p:cNvSpPr>
              <p:nvPr/>
            </p:nvSpPr>
            <p:spPr bwMode="auto">
              <a:xfrm flipV="1">
                <a:off x="2607" y="1885"/>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12" name="Line 1004"/>
              <p:cNvSpPr>
                <a:spLocks noChangeShapeType="1"/>
              </p:cNvSpPr>
              <p:nvPr/>
            </p:nvSpPr>
            <p:spPr bwMode="auto">
              <a:xfrm flipV="1">
                <a:off x="2696" y="1846"/>
                <a:ext cx="46" cy="2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88" name="Group 1005"/>
            <p:cNvGrpSpPr>
              <a:grpSpLocks/>
            </p:cNvGrpSpPr>
            <p:nvPr/>
          </p:nvGrpSpPr>
          <p:grpSpPr bwMode="auto">
            <a:xfrm>
              <a:off x="2886" y="1773"/>
              <a:ext cx="415" cy="271"/>
              <a:chOff x="2886" y="1773"/>
              <a:chExt cx="415" cy="271"/>
            </a:xfrm>
          </p:grpSpPr>
          <p:sp>
            <p:nvSpPr>
              <p:cNvPr id="183703" name="Freeform 1006"/>
              <p:cNvSpPr>
                <a:spLocks/>
              </p:cNvSpPr>
              <p:nvPr/>
            </p:nvSpPr>
            <p:spPr bwMode="auto">
              <a:xfrm>
                <a:off x="3189" y="1773"/>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704" name="Line 1007"/>
              <p:cNvSpPr>
                <a:spLocks noChangeShapeType="1"/>
              </p:cNvSpPr>
              <p:nvPr/>
            </p:nvSpPr>
            <p:spPr bwMode="auto">
              <a:xfrm flipV="1">
                <a:off x="2886" y="1996"/>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05" name="Line 1008"/>
              <p:cNvSpPr>
                <a:spLocks noChangeShapeType="1"/>
              </p:cNvSpPr>
              <p:nvPr/>
            </p:nvSpPr>
            <p:spPr bwMode="auto">
              <a:xfrm flipV="1">
                <a:off x="2982" y="1933"/>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06" name="Line 1009"/>
              <p:cNvSpPr>
                <a:spLocks noChangeShapeType="1"/>
              </p:cNvSpPr>
              <p:nvPr/>
            </p:nvSpPr>
            <p:spPr bwMode="auto">
              <a:xfrm flipV="1">
                <a:off x="3070" y="1877"/>
                <a:ext cx="79"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07" name="Line 1010"/>
              <p:cNvSpPr>
                <a:spLocks noChangeShapeType="1"/>
              </p:cNvSpPr>
              <p:nvPr/>
            </p:nvSpPr>
            <p:spPr bwMode="auto">
              <a:xfrm flipV="1">
                <a:off x="3165" y="1838"/>
                <a:ext cx="40" cy="23"/>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89" name="Group 1011"/>
            <p:cNvGrpSpPr>
              <a:grpSpLocks/>
            </p:cNvGrpSpPr>
            <p:nvPr/>
          </p:nvGrpSpPr>
          <p:grpSpPr bwMode="auto">
            <a:xfrm>
              <a:off x="3325" y="1773"/>
              <a:ext cx="423" cy="271"/>
              <a:chOff x="3325" y="1773"/>
              <a:chExt cx="423" cy="271"/>
            </a:xfrm>
          </p:grpSpPr>
          <p:sp>
            <p:nvSpPr>
              <p:cNvPr id="183698" name="Freeform 1012"/>
              <p:cNvSpPr>
                <a:spLocks/>
              </p:cNvSpPr>
              <p:nvPr/>
            </p:nvSpPr>
            <p:spPr bwMode="auto">
              <a:xfrm>
                <a:off x="3636" y="1773"/>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699" name="Line 1013"/>
              <p:cNvSpPr>
                <a:spLocks noChangeShapeType="1"/>
              </p:cNvSpPr>
              <p:nvPr/>
            </p:nvSpPr>
            <p:spPr bwMode="auto">
              <a:xfrm flipV="1">
                <a:off x="3325" y="1996"/>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00" name="Line 1014"/>
              <p:cNvSpPr>
                <a:spLocks noChangeShapeType="1"/>
              </p:cNvSpPr>
              <p:nvPr/>
            </p:nvSpPr>
            <p:spPr bwMode="auto">
              <a:xfrm flipV="1">
                <a:off x="3421" y="1940"/>
                <a:ext cx="72" cy="4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01" name="Line 1015"/>
              <p:cNvSpPr>
                <a:spLocks noChangeShapeType="1"/>
              </p:cNvSpPr>
              <p:nvPr/>
            </p:nvSpPr>
            <p:spPr bwMode="auto">
              <a:xfrm flipV="1">
                <a:off x="3517" y="187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02" name="Line 1016"/>
              <p:cNvSpPr>
                <a:spLocks noChangeShapeType="1"/>
              </p:cNvSpPr>
              <p:nvPr/>
            </p:nvSpPr>
            <p:spPr bwMode="auto">
              <a:xfrm flipV="1">
                <a:off x="3604" y="1838"/>
                <a:ext cx="48" cy="23"/>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90" name="Group 1017"/>
            <p:cNvGrpSpPr>
              <a:grpSpLocks/>
            </p:cNvGrpSpPr>
            <p:nvPr/>
          </p:nvGrpSpPr>
          <p:grpSpPr bwMode="auto">
            <a:xfrm>
              <a:off x="2878" y="2379"/>
              <a:ext cx="407" cy="287"/>
              <a:chOff x="2878" y="2379"/>
              <a:chExt cx="407" cy="287"/>
            </a:xfrm>
          </p:grpSpPr>
          <p:sp>
            <p:nvSpPr>
              <p:cNvPr id="183693" name="Freeform 1018"/>
              <p:cNvSpPr>
                <a:spLocks/>
              </p:cNvSpPr>
              <p:nvPr/>
            </p:nvSpPr>
            <p:spPr bwMode="auto">
              <a:xfrm>
                <a:off x="3173" y="2379"/>
                <a:ext cx="112" cy="88"/>
              </a:xfrm>
              <a:custGeom>
                <a:avLst/>
                <a:gdLst>
                  <a:gd name="T0" fmla="*/ 112 w 112"/>
                  <a:gd name="T1" fmla="*/ 0 h 88"/>
                  <a:gd name="T2" fmla="*/ 40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40"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694" name="Line 1019"/>
              <p:cNvSpPr>
                <a:spLocks noChangeShapeType="1"/>
              </p:cNvSpPr>
              <p:nvPr/>
            </p:nvSpPr>
            <p:spPr bwMode="auto">
              <a:xfrm flipV="1">
                <a:off x="2878" y="2618"/>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95" name="Line 1020"/>
              <p:cNvSpPr>
                <a:spLocks noChangeShapeType="1"/>
              </p:cNvSpPr>
              <p:nvPr/>
            </p:nvSpPr>
            <p:spPr bwMode="auto">
              <a:xfrm flipV="1">
                <a:off x="2967" y="2556"/>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96" name="Line 1021"/>
              <p:cNvSpPr>
                <a:spLocks noChangeShapeType="1"/>
              </p:cNvSpPr>
              <p:nvPr/>
            </p:nvSpPr>
            <p:spPr bwMode="auto">
              <a:xfrm flipV="1">
                <a:off x="3062" y="249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97" name="Line 1022"/>
              <p:cNvSpPr>
                <a:spLocks noChangeShapeType="1"/>
              </p:cNvSpPr>
              <p:nvPr/>
            </p:nvSpPr>
            <p:spPr bwMode="auto">
              <a:xfrm flipV="1">
                <a:off x="3149" y="2443"/>
                <a:ext cx="40"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91" name="Group 1023"/>
            <p:cNvGrpSpPr>
              <a:grpSpLocks/>
            </p:cNvGrpSpPr>
            <p:nvPr/>
          </p:nvGrpSpPr>
          <p:grpSpPr bwMode="auto">
            <a:xfrm>
              <a:off x="2878" y="2076"/>
              <a:ext cx="415" cy="279"/>
              <a:chOff x="2878" y="2076"/>
              <a:chExt cx="415" cy="279"/>
            </a:xfrm>
          </p:grpSpPr>
          <p:sp>
            <p:nvSpPr>
              <p:cNvPr id="183688" name="Freeform 1024"/>
              <p:cNvSpPr>
                <a:spLocks/>
              </p:cNvSpPr>
              <p:nvPr/>
            </p:nvSpPr>
            <p:spPr bwMode="auto">
              <a:xfrm>
                <a:off x="3181" y="2076"/>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689" name="Line 1025"/>
              <p:cNvSpPr>
                <a:spLocks noChangeShapeType="1"/>
              </p:cNvSpPr>
              <p:nvPr/>
            </p:nvSpPr>
            <p:spPr bwMode="auto">
              <a:xfrm flipV="1">
                <a:off x="2878" y="2307"/>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90" name="Line 1026"/>
              <p:cNvSpPr>
                <a:spLocks noChangeShapeType="1"/>
              </p:cNvSpPr>
              <p:nvPr/>
            </p:nvSpPr>
            <p:spPr bwMode="auto">
              <a:xfrm flipV="1">
                <a:off x="2975" y="2245"/>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91" name="Line 1027"/>
              <p:cNvSpPr>
                <a:spLocks noChangeShapeType="1"/>
              </p:cNvSpPr>
              <p:nvPr/>
            </p:nvSpPr>
            <p:spPr bwMode="auto">
              <a:xfrm flipV="1">
                <a:off x="3062" y="2180"/>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92" name="Line 1028"/>
              <p:cNvSpPr>
                <a:spLocks noChangeShapeType="1"/>
              </p:cNvSpPr>
              <p:nvPr/>
            </p:nvSpPr>
            <p:spPr bwMode="auto">
              <a:xfrm flipV="1">
                <a:off x="3157" y="2141"/>
                <a:ext cx="40"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92" name="Group 1029"/>
            <p:cNvGrpSpPr>
              <a:grpSpLocks/>
            </p:cNvGrpSpPr>
            <p:nvPr/>
          </p:nvGrpSpPr>
          <p:grpSpPr bwMode="auto">
            <a:xfrm>
              <a:off x="2415" y="2068"/>
              <a:ext cx="431" cy="279"/>
              <a:chOff x="2415" y="2068"/>
              <a:chExt cx="431" cy="279"/>
            </a:xfrm>
          </p:grpSpPr>
          <p:sp>
            <p:nvSpPr>
              <p:cNvPr id="183683" name="Freeform 1030"/>
              <p:cNvSpPr>
                <a:spLocks/>
              </p:cNvSpPr>
              <p:nvPr/>
            </p:nvSpPr>
            <p:spPr bwMode="auto">
              <a:xfrm>
                <a:off x="2734" y="2068"/>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684" name="Line 1031"/>
              <p:cNvSpPr>
                <a:spLocks noChangeShapeType="1"/>
              </p:cNvSpPr>
              <p:nvPr/>
            </p:nvSpPr>
            <p:spPr bwMode="auto">
              <a:xfrm flipV="1">
                <a:off x="2415" y="2299"/>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85" name="Line 1032"/>
              <p:cNvSpPr>
                <a:spLocks noChangeShapeType="1"/>
              </p:cNvSpPr>
              <p:nvPr/>
            </p:nvSpPr>
            <p:spPr bwMode="auto">
              <a:xfrm flipV="1">
                <a:off x="2512" y="2237"/>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86" name="Line 1033"/>
              <p:cNvSpPr>
                <a:spLocks noChangeShapeType="1"/>
              </p:cNvSpPr>
              <p:nvPr/>
            </p:nvSpPr>
            <p:spPr bwMode="auto">
              <a:xfrm flipV="1">
                <a:off x="2599" y="2180"/>
                <a:ext cx="79"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87" name="Line 1034"/>
              <p:cNvSpPr>
                <a:spLocks noChangeShapeType="1"/>
              </p:cNvSpPr>
              <p:nvPr/>
            </p:nvSpPr>
            <p:spPr bwMode="auto">
              <a:xfrm flipV="1">
                <a:off x="2694" y="2132"/>
                <a:ext cx="56"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93" name="Group 1035"/>
            <p:cNvGrpSpPr>
              <a:grpSpLocks/>
            </p:cNvGrpSpPr>
            <p:nvPr/>
          </p:nvGrpSpPr>
          <p:grpSpPr bwMode="auto">
            <a:xfrm>
              <a:off x="2399" y="2387"/>
              <a:ext cx="439" cy="582"/>
              <a:chOff x="2399" y="2387"/>
              <a:chExt cx="439" cy="582"/>
            </a:xfrm>
          </p:grpSpPr>
          <p:sp>
            <p:nvSpPr>
              <p:cNvPr id="183676" name="Freeform 1036"/>
              <p:cNvSpPr>
                <a:spLocks/>
              </p:cNvSpPr>
              <p:nvPr/>
            </p:nvSpPr>
            <p:spPr bwMode="auto">
              <a:xfrm>
                <a:off x="2750" y="2387"/>
                <a:ext cx="88" cy="104"/>
              </a:xfrm>
              <a:custGeom>
                <a:avLst/>
                <a:gdLst>
                  <a:gd name="T0" fmla="*/ 88 w 88"/>
                  <a:gd name="T1" fmla="*/ 0 h 104"/>
                  <a:gd name="T2" fmla="*/ 40 w 88"/>
                  <a:gd name="T3" fmla="*/ 104 h 104"/>
                  <a:gd name="T4" fmla="*/ 24 w 88"/>
                  <a:gd name="T5" fmla="*/ 88 h 104"/>
                  <a:gd name="T6" fmla="*/ 0 w 88"/>
                  <a:gd name="T7" fmla="*/ 72 h 104"/>
                  <a:gd name="T8" fmla="*/ 88 w 88"/>
                  <a:gd name="T9" fmla="*/ 0 h 104"/>
                  <a:gd name="T10" fmla="*/ 0 60000 65536"/>
                  <a:gd name="T11" fmla="*/ 0 60000 65536"/>
                  <a:gd name="T12" fmla="*/ 0 60000 65536"/>
                  <a:gd name="T13" fmla="*/ 0 60000 65536"/>
                  <a:gd name="T14" fmla="*/ 0 60000 65536"/>
                  <a:gd name="T15" fmla="*/ 0 w 88"/>
                  <a:gd name="T16" fmla="*/ 0 h 104"/>
                  <a:gd name="T17" fmla="*/ 88 w 88"/>
                  <a:gd name="T18" fmla="*/ 104 h 104"/>
                </a:gdLst>
                <a:ahLst/>
                <a:cxnLst>
                  <a:cxn ang="T10">
                    <a:pos x="T0" y="T1"/>
                  </a:cxn>
                  <a:cxn ang="T11">
                    <a:pos x="T2" y="T3"/>
                  </a:cxn>
                  <a:cxn ang="T12">
                    <a:pos x="T4" y="T5"/>
                  </a:cxn>
                  <a:cxn ang="T13">
                    <a:pos x="T6" y="T7"/>
                  </a:cxn>
                  <a:cxn ang="T14">
                    <a:pos x="T8" y="T9"/>
                  </a:cxn>
                </a:cxnLst>
                <a:rect l="T15" t="T16" r="T17" b="T18"/>
                <a:pathLst>
                  <a:path w="88" h="104">
                    <a:moveTo>
                      <a:pt x="88" y="0"/>
                    </a:moveTo>
                    <a:lnTo>
                      <a:pt x="40" y="104"/>
                    </a:lnTo>
                    <a:lnTo>
                      <a:pt x="24" y="88"/>
                    </a:lnTo>
                    <a:lnTo>
                      <a:pt x="0" y="72"/>
                    </a:lnTo>
                    <a:lnTo>
                      <a:pt x="88" y="0"/>
                    </a:lnTo>
                    <a:close/>
                  </a:path>
                </a:pathLst>
              </a:custGeom>
              <a:solidFill>
                <a:schemeClr val="bg2"/>
              </a:solidFill>
              <a:ln w="9525">
                <a:solidFill>
                  <a:schemeClr val="bg2"/>
                </a:solidFill>
                <a:round/>
                <a:headEnd/>
                <a:tailEnd/>
              </a:ln>
            </p:spPr>
            <p:txBody>
              <a:bodyPr/>
              <a:lstStyle/>
              <a:p>
                <a:endParaRPr lang="en-US"/>
              </a:p>
            </p:txBody>
          </p:sp>
          <p:sp>
            <p:nvSpPr>
              <p:cNvPr id="183677" name="Line 1037"/>
              <p:cNvSpPr>
                <a:spLocks noChangeShapeType="1"/>
              </p:cNvSpPr>
              <p:nvPr/>
            </p:nvSpPr>
            <p:spPr bwMode="auto">
              <a:xfrm flipV="1">
                <a:off x="2399" y="2898"/>
                <a:ext cx="56"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78" name="Line 1038"/>
              <p:cNvSpPr>
                <a:spLocks noChangeShapeType="1"/>
              </p:cNvSpPr>
              <p:nvPr/>
            </p:nvSpPr>
            <p:spPr bwMode="auto">
              <a:xfrm flipV="1">
                <a:off x="2463" y="2811"/>
                <a:ext cx="55"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79" name="Line 1039"/>
              <p:cNvSpPr>
                <a:spLocks noChangeShapeType="1"/>
              </p:cNvSpPr>
              <p:nvPr/>
            </p:nvSpPr>
            <p:spPr bwMode="auto">
              <a:xfrm flipV="1">
                <a:off x="2535" y="2724"/>
                <a:ext cx="47"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80" name="Line 1040"/>
              <p:cNvSpPr>
                <a:spLocks noChangeShapeType="1"/>
              </p:cNvSpPr>
              <p:nvPr/>
            </p:nvSpPr>
            <p:spPr bwMode="auto">
              <a:xfrm flipV="1">
                <a:off x="2598" y="2634"/>
                <a:ext cx="56" cy="6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81" name="Line 1041"/>
              <p:cNvSpPr>
                <a:spLocks noChangeShapeType="1"/>
              </p:cNvSpPr>
              <p:nvPr/>
            </p:nvSpPr>
            <p:spPr bwMode="auto">
              <a:xfrm flipV="1">
                <a:off x="2670" y="2539"/>
                <a:ext cx="48"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82" name="Line 1042"/>
              <p:cNvSpPr>
                <a:spLocks noChangeShapeType="1"/>
              </p:cNvSpPr>
              <p:nvPr/>
            </p:nvSpPr>
            <p:spPr bwMode="auto">
              <a:xfrm flipV="1">
                <a:off x="2734" y="2476"/>
                <a:ext cx="40"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94" name="Group 1043"/>
            <p:cNvGrpSpPr>
              <a:grpSpLocks/>
            </p:cNvGrpSpPr>
            <p:nvPr/>
          </p:nvGrpSpPr>
          <p:grpSpPr bwMode="auto">
            <a:xfrm>
              <a:off x="1498" y="3296"/>
              <a:ext cx="406" cy="287"/>
              <a:chOff x="1498" y="3296"/>
              <a:chExt cx="406" cy="287"/>
            </a:xfrm>
          </p:grpSpPr>
          <p:sp>
            <p:nvSpPr>
              <p:cNvPr id="183671" name="Freeform 1044"/>
              <p:cNvSpPr>
                <a:spLocks/>
              </p:cNvSpPr>
              <p:nvPr/>
            </p:nvSpPr>
            <p:spPr bwMode="auto">
              <a:xfrm>
                <a:off x="1792" y="3296"/>
                <a:ext cx="112" cy="88"/>
              </a:xfrm>
              <a:custGeom>
                <a:avLst/>
                <a:gdLst>
                  <a:gd name="T0" fmla="*/ 112 w 112"/>
                  <a:gd name="T1" fmla="*/ 0 h 88"/>
                  <a:gd name="T2" fmla="*/ 40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40"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672" name="Line 1045"/>
              <p:cNvSpPr>
                <a:spLocks noChangeShapeType="1"/>
              </p:cNvSpPr>
              <p:nvPr/>
            </p:nvSpPr>
            <p:spPr bwMode="auto">
              <a:xfrm flipV="1">
                <a:off x="1498" y="3537"/>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73" name="Line 1046"/>
              <p:cNvSpPr>
                <a:spLocks noChangeShapeType="1"/>
              </p:cNvSpPr>
              <p:nvPr/>
            </p:nvSpPr>
            <p:spPr bwMode="auto">
              <a:xfrm flipV="1">
                <a:off x="1584" y="3473"/>
                <a:ext cx="72"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74" name="Line 1047"/>
              <p:cNvSpPr>
                <a:spLocks noChangeShapeType="1"/>
              </p:cNvSpPr>
              <p:nvPr/>
            </p:nvSpPr>
            <p:spPr bwMode="auto">
              <a:xfrm flipV="1">
                <a:off x="1680" y="3408"/>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75" name="Line 1048"/>
              <p:cNvSpPr>
                <a:spLocks noChangeShapeType="1"/>
              </p:cNvSpPr>
              <p:nvPr/>
            </p:nvSpPr>
            <p:spPr bwMode="auto">
              <a:xfrm flipV="1">
                <a:off x="1768" y="3360"/>
                <a:ext cx="40"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95" name="Group 1049"/>
            <p:cNvGrpSpPr>
              <a:grpSpLocks/>
            </p:cNvGrpSpPr>
            <p:nvPr/>
          </p:nvGrpSpPr>
          <p:grpSpPr bwMode="auto">
            <a:xfrm>
              <a:off x="1489" y="2690"/>
              <a:ext cx="423" cy="279"/>
              <a:chOff x="1489" y="2690"/>
              <a:chExt cx="423" cy="279"/>
            </a:xfrm>
          </p:grpSpPr>
          <p:sp>
            <p:nvSpPr>
              <p:cNvPr id="183666" name="Freeform 1050"/>
              <p:cNvSpPr>
                <a:spLocks/>
              </p:cNvSpPr>
              <p:nvPr/>
            </p:nvSpPr>
            <p:spPr bwMode="auto">
              <a:xfrm>
                <a:off x="1800" y="2690"/>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667" name="Line 1051"/>
              <p:cNvSpPr>
                <a:spLocks noChangeShapeType="1"/>
              </p:cNvSpPr>
              <p:nvPr/>
            </p:nvSpPr>
            <p:spPr bwMode="auto">
              <a:xfrm flipV="1">
                <a:off x="1489" y="2922"/>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68" name="Line 1052"/>
              <p:cNvSpPr>
                <a:spLocks noChangeShapeType="1"/>
              </p:cNvSpPr>
              <p:nvPr/>
            </p:nvSpPr>
            <p:spPr bwMode="auto">
              <a:xfrm flipV="1">
                <a:off x="1585" y="2858"/>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69" name="Line 1053"/>
              <p:cNvSpPr>
                <a:spLocks noChangeShapeType="1"/>
              </p:cNvSpPr>
              <p:nvPr/>
            </p:nvSpPr>
            <p:spPr bwMode="auto">
              <a:xfrm flipV="1">
                <a:off x="1672" y="2803"/>
                <a:ext cx="80"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70" name="Line 1054"/>
              <p:cNvSpPr>
                <a:spLocks noChangeShapeType="1"/>
              </p:cNvSpPr>
              <p:nvPr/>
            </p:nvSpPr>
            <p:spPr bwMode="auto">
              <a:xfrm flipV="1">
                <a:off x="1768" y="2754"/>
                <a:ext cx="48"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96" name="Group 1055"/>
            <p:cNvGrpSpPr>
              <a:grpSpLocks/>
            </p:cNvGrpSpPr>
            <p:nvPr/>
          </p:nvGrpSpPr>
          <p:grpSpPr bwMode="auto">
            <a:xfrm>
              <a:off x="1490" y="2993"/>
              <a:ext cx="414" cy="271"/>
              <a:chOff x="1490" y="2993"/>
              <a:chExt cx="414" cy="271"/>
            </a:xfrm>
          </p:grpSpPr>
          <p:sp>
            <p:nvSpPr>
              <p:cNvPr id="183661" name="Freeform 1056"/>
              <p:cNvSpPr>
                <a:spLocks/>
              </p:cNvSpPr>
              <p:nvPr/>
            </p:nvSpPr>
            <p:spPr bwMode="auto">
              <a:xfrm>
                <a:off x="1792" y="2993"/>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662" name="Line 1057"/>
              <p:cNvSpPr>
                <a:spLocks noChangeShapeType="1"/>
              </p:cNvSpPr>
              <p:nvPr/>
            </p:nvSpPr>
            <p:spPr bwMode="auto">
              <a:xfrm flipV="1">
                <a:off x="1490" y="3218"/>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63" name="Line 1058"/>
              <p:cNvSpPr>
                <a:spLocks noChangeShapeType="1"/>
              </p:cNvSpPr>
              <p:nvPr/>
            </p:nvSpPr>
            <p:spPr bwMode="auto">
              <a:xfrm flipV="1">
                <a:off x="1584" y="3154"/>
                <a:ext cx="72"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64" name="Line 1059"/>
              <p:cNvSpPr>
                <a:spLocks noChangeShapeType="1"/>
              </p:cNvSpPr>
              <p:nvPr/>
            </p:nvSpPr>
            <p:spPr bwMode="auto">
              <a:xfrm flipV="1">
                <a:off x="1672" y="3097"/>
                <a:ext cx="80"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65" name="Line 1060"/>
              <p:cNvSpPr>
                <a:spLocks noChangeShapeType="1"/>
              </p:cNvSpPr>
              <p:nvPr/>
            </p:nvSpPr>
            <p:spPr bwMode="auto">
              <a:xfrm flipV="1">
                <a:off x="1768" y="3057"/>
                <a:ext cx="40" cy="2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97" name="Group 1061"/>
            <p:cNvGrpSpPr>
              <a:grpSpLocks/>
            </p:cNvGrpSpPr>
            <p:nvPr/>
          </p:nvGrpSpPr>
          <p:grpSpPr bwMode="auto">
            <a:xfrm>
              <a:off x="1936" y="2993"/>
              <a:ext cx="439" cy="582"/>
              <a:chOff x="1936" y="2993"/>
              <a:chExt cx="439" cy="582"/>
            </a:xfrm>
          </p:grpSpPr>
          <p:sp>
            <p:nvSpPr>
              <p:cNvPr id="183654" name="Freeform 1062"/>
              <p:cNvSpPr>
                <a:spLocks/>
              </p:cNvSpPr>
              <p:nvPr/>
            </p:nvSpPr>
            <p:spPr bwMode="auto">
              <a:xfrm>
                <a:off x="2287" y="3472"/>
                <a:ext cx="88" cy="103"/>
              </a:xfrm>
              <a:custGeom>
                <a:avLst/>
                <a:gdLst>
                  <a:gd name="T0" fmla="*/ 88 w 88"/>
                  <a:gd name="T1" fmla="*/ 103 h 103"/>
                  <a:gd name="T2" fmla="*/ 0 w 88"/>
                  <a:gd name="T3" fmla="*/ 32 h 103"/>
                  <a:gd name="T4" fmla="*/ 24 w 88"/>
                  <a:gd name="T5" fmla="*/ 16 h 103"/>
                  <a:gd name="T6" fmla="*/ 40 w 88"/>
                  <a:gd name="T7" fmla="*/ 0 h 103"/>
                  <a:gd name="T8" fmla="*/ 88 w 88"/>
                  <a:gd name="T9" fmla="*/ 103 h 103"/>
                  <a:gd name="T10" fmla="*/ 0 60000 65536"/>
                  <a:gd name="T11" fmla="*/ 0 60000 65536"/>
                  <a:gd name="T12" fmla="*/ 0 60000 65536"/>
                  <a:gd name="T13" fmla="*/ 0 60000 65536"/>
                  <a:gd name="T14" fmla="*/ 0 60000 65536"/>
                  <a:gd name="T15" fmla="*/ 0 w 88"/>
                  <a:gd name="T16" fmla="*/ 0 h 103"/>
                  <a:gd name="T17" fmla="*/ 88 w 88"/>
                  <a:gd name="T18" fmla="*/ 103 h 103"/>
                </a:gdLst>
                <a:ahLst/>
                <a:cxnLst>
                  <a:cxn ang="T10">
                    <a:pos x="T0" y="T1"/>
                  </a:cxn>
                  <a:cxn ang="T11">
                    <a:pos x="T2" y="T3"/>
                  </a:cxn>
                  <a:cxn ang="T12">
                    <a:pos x="T4" y="T5"/>
                  </a:cxn>
                  <a:cxn ang="T13">
                    <a:pos x="T6" y="T7"/>
                  </a:cxn>
                  <a:cxn ang="T14">
                    <a:pos x="T8" y="T9"/>
                  </a:cxn>
                </a:cxnLst>
                <a:rect l="T15" t="T16" r="T17" b="T18"/>
                <a:pathLst>
                  <a:path w="88" h="103">
                    <a:moveTo>
                      <a:pt x="88" y="103"/>
                    </a:moveTo>
                    <a:lnTo>
                      <a:pt x="0" y="32"/>
                    </a:lnTo>
                    <a:lnTo>
                      <a:pt x="24" y="16"/>
                    </a:lnTo>
                    <a:lnTo>
                      <a:pt x="40" y="0"/>
                    </a:lnTo>
                    <a:lnTo>
                      <a:pt x="88" y="103"/>
                    </a:lnTo>
                    <a:close/>
                  </a:path>
                </a:pathLst>
              </a:custGeom>
              <a:solidFill>
                <a:schemeClr val="bg2"/>
              </a:solidFill>
              <a:ln w="9525">
                <a:solidFill>
                  <a:schemeClr val="bg2"/>
                </a:solidFill>
                <a:round/>
                <a:headEnd/>
                <a:tailEnd/>
              </a:ln>
            </p:spPr>
            <p:txBody>
              <a:bodyPr/>
              <a:lstStyle/>
              <a:p>
                <a:endParaRPr lang="en-US"/>
              </a:p>
            </p:txBody>
          </p:sp>
          <p:sp>
            <p:nvSpPr>
              <p:cNvPr id="183655" name="Line 1063"/>
              <p:cNvSpPr>
                <a:spLocks noChangeShapeType="1"/>
              </p:cNvSpPr>
              <p:nvPr/>
            </p:nvSpPr>
            <p:spPr bwMode="auto">
              <a:xfrm>
                <a:off x="1936" y="2993"/>
                <a:ext cx="56" cy="7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56" name="Line 1064"/>
              <p:cNvSpPr>
                <a:spLocks noChangeShapeType="1"/>
              </p:cNvSpPr>
              <p:nvPr/>
            </p:nvSpPr>
            <p:spPr bwMode="auto">
              <a:xfrm>
                <a:off x="2000" y="3081"/>
                <a:ext cx="55"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57" name="Line 1065"/>
              <p:cNvSpPr>
                <a:spLocks noChangeShapeType="1"/>
              </p:cNvSpPr>
              <p:nvPr/>
            </p:nvSpPr>
            <p:spPr bwMode="auto">
              <a:xfrm>
                <a:off x="2071" y="3169"/>
                <a:ext cx="48"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58" name="Line 1066"/>
              <p:cNvSpPr>
                <a:spLocks noChangeShapeType="1"/>
              </p:cNvSpPr>
              <p:nvPr/>
            </p:nvSpPr>
            <p:spPr bwMode="auto">
              <a:xfrm>
                <a:off x="2135" y="3264"/>
                <a:ext cx="56" cy="63"/>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59" name="Line 1067"/>
              <p:cNvSpPr>
                <a:spLocks noChangeShapeType="1"/>
              </p:cNvSpPr>
              <p:nvPr/>
            </p:nvSpPr>
            <p:spPr bwMode="auto">
              <a:xfrm>
                <a:off x="2207" y="3352"/>
                <a:ext cx="48" cy="7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60" name="Line 1068"/>
              <p:cNvSpPr>
                <a:spLocks noChangeShapeType="1"/>
              </p:cNvSpPr>
              <p:nvPr/>
            </p:nvSpPr>
            <p:spPr bwMode="auto">
              <a:xfrm>
                <a:off x="2271" y="3440"/>
                <a:ext cx="40"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98" name="Group 1069"/>
            <p:cNvGrpSpPr>
              <a:grpSpLocks/>
            </p:cNvGrpSpPr>
            <p:nvPr/>
          </p:nvGrpSpPr>
          <p:grpSpPr bwMode="auto">
            <a:xfrm>
              <a:off x="1944" y="2690"/>
              <a:ext cx="447" cy="279"/>
              <a:chOff x="1944" y="2690"/>
              <a:chExt cx="447" cy="279"/>
            </a:xfrm>
          </p:grpSpPr>
          <p:sp>
            <p:nvSpPr>
              <p:cNvPr id="183649" name="Freeform 1070"/>
              <p:cNvSpPr>
                <a:spLocks/>
              </p:cNvSpPr>
              <p:nvPr/>
            </p:nvSpPr>
            <p:spPr bwMode="auto">
              <a:xfrm>
                <a:off x="2279" y="2889"/>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83650" name="Line 1071"/>
              <p:cNvSpPr>
                <a:spLocks noChangeShapeType="1"/>
              </p:cNvSpPr>
              <p:nvPr/>
            </p:nvSpPr>
            <p:spPr bwMode="auto">
              <a:xfrm>
                <a:off x="1944" y="2690"/>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51" name="Line 1072"/>
              <p:cNvSpPr>
                <a:spLocks noChangeShapeType="1"/>
              </p:cNvSpPr>
              <p:nvPr/>
            </p:nvSpPr>
            <p:spPr bwMode="auto">
              <a:xfrm>
                <a:off x="2040" y="274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52" name="Line 1073"/>
              <p:cNvSpPr>
                <a:spLocks noChangeShapeType="1"/>
              </p:cNvSpPr>
              <p:nvPr/>
            </p:nvSpPr>
            <p:spPr bwMode="auto">
              <a:xfrm>
                <a:off x="2136" y="2810"/>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53" name="Line 1074"/>
              <p:cNvSpPr>
                <a:spLocks noChangeShapeType="1"/>
              </p:cNvSpPr>
              <p:nvPr/>
            </p:nvSpPr>
            <p:spPr bwMode="auto">
              <a:xfrm>
                <a:off x="2232" y="2866"/>
                <a:ext cx="63"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99" name="Group 1075"/>
            <p:cNvGrpSpPr>
              <a:grpSpLocks/>
            </p:cNvGrpSpPr>
            <p:nvPr/>
          </p:nvGrpSpPr>
          <p:grpSpPr bwMode="auto">
            <a:xfrm>
              <a:off x="2407" y="3001"/>
              <a:ext cx="423" cy="271"/>
              <a:chOff x="2407" y="3001"/>
              <a:chExt cx="423" cy="271"/>
            </a:xfrm>
          </p:grpSpPr>
          <p:sp>
            <p:nvSpPr>
              <p:cNvPr id="183644" name="Freeform 1076"/>
              <p:cNvSpPr>
                <a:spLocks/>
              </p:cNvSpPr>
              <p:nvPr/>
            </p:nvSpPr>
            <p:spPr bwMode="auto">
              <a:xfrm>
                <a:off x="2718" y="3185"/>
                <a:ext cx="112" cy="87"/>
              </a:xfrm>
              <a:custGeom>
                <a:avLst/>
                <a:gdLst>
                  <a:gd name="T0" fmla="*/ 112 w 112"/>
                  <a:gd name="T1" fmla="*/ 87 h 87"/>
                  <a:gd name="T2" fmla="*/ 0 w 112"/>
                  <a:gd name="T3" fmla="*/ 47 h 87"/>
                  <a:gd name="T4" fmla="*/ 16 w 112"/>
                  <a:gd name="T5" fmla="*/ 23 h 87"/>
                  <a:gd name="T6" fmla="*/ 32 w 112"/>
                  <a:gd name="T7" fmla="*/ 0 h 87"/>
                  <a:gd name="T8" fmla="*/ 112 w 112"/>
                  <a:gd name="T9" fmla="*/ 87 h 87"/>
                  <a:gd name="T10" fmla="*/ 0 60000 65536"/>
                  <a:gd name="T11" fmla="*/ 0 60000 65536"/>
                  <a:gd name="T12" fmla="*/ 0 60000 65536"/>
                  <a:gd name="T13" fmla="*/ 0 60000 65536"/>
                  <a:gd name="T14" fmla="*/ 0 60000 65536"/>
                  <a:gd name="T15" fmla="*/ 0 w 112"/>
                  <a:gd name="T16" fmla="*/ 0 h 87"/>
                  <a:gd name="T17" fmla="*/ 112 w 112"/>
                  <a:gd name="T18" fmla="*/ 87 h 87"/>
                </a:gdLst>
                <a:ahLst/>
                <a:cxnLst>
                  <a:cxn ang="T10">
                    <a:pos x="T0" y="T1"/>
                  </a:cxn>
                  <a:cxn ang="T11">
                    <a:pos x="T2" y="T3"/>
                  </a:cxn>
                  <a:cxn ang="T12">
                    <a:pos x="T4" y="T5"/>
                  </a:cxn>
                  <a:cxn ang="T13">
                    <a:pos x="T6" y="T7"/>
                  </a:cxn>
                  <a:cxn ang="T14">
                    <a:pos x="T8" y="T9"/>
                  </a:cxn>
                </a:cxnLst>
                <a:rect l="T15" t="T16" r="T17" b="T18"/>
                <a:pathLst>
                  <a:path w="112" h="87">
                    <a:moveTo>
                      <a:pt x="112" y="87"/>
                    </a:moveTo>
                    <a:lnTo>
                      <a:pt x="0" y="47"/>
                    </a:lnTo>
                    <a:lnTo>
                      <a:pt x="16" y="23"/>
                    </a:lnTo>
                    <a:lnTo>
                      <a:pt x="32" y="0"/>
                    </a:lnTo>
                    <a:lnTo>
                      <a:pt x="112" y="87"/>
                    </a:lnTo>
                    <a:close/>
                  </a:path>
                </a:pathLst>
              </a:custGeom>
              <a:solidFill>
                <a:schemeClr val="bg2"/>
              </a:solidFill>
              <a:ln w="9525">
                <a:solidFill>
                  <a:schemeClr val="bg2"/>
                </a:solidFill>
                <a:round/>
                <a:headEnd/>
                <a:tailEnd/>
              </a:ln>
            </p:spPr>
            <p:txBody>
              <a:bodyPr/>
              <a:lstStyle/>
              <a:p>
                <a:endParaRPr lang="en-US"/>
              </a:p>
            </p:txBody>
          </p:sp>
          <p:sp>
            <p:nvSpPr>
              <p:cNvPr id="183645" name="Line 1077"/>
              <p:cNvSpPr>
                <a:spLocks noChangeShapeType="1"/>
              </p:cNvSpPr>
              <p:nvPr/>
            </p:nvSpPr>
            <p:spPr bwMode="auto">
              <a:xfrm>
                <a:off x="2407" y="3001"/>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46" name="Line 1078"/>
              <p:cNvSpPr>
                <a:spLocks noChangeShapeType="1"/>
              </p:cNvSpPr>
              <p:nvPr/>
            </p:nvSpPr>
            <p:spPr bwMode="auto">
              <a:xfrm>
                <a:off x="2503" y="3065"/>
                <a:ext cx="71"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47" name="Line 1079"/>
              <p:cNvSpPr>
                <a:spLocks noChangeShapeType="1"/>
              </p:cNvSpPr>
              <p:nvPr/>
            </p:nvSpPr>
            <p:spPr bwMode="auto">
              <a:xfrm>
                <a:off x="2599" y="312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48" name="Line 1080"/>
              <p:cNvSpPr>
                <a:spLocks noChangeShapeType="1"/>
              </p:cNvSpPr>
              <p:nvPr/>
            </p:nvSpPr>
            <p:spPr bwMode="auto">
              <a:xfrm>
                <a:off x="2688" y="3185"/>
                <a:ext cx="46" cy="2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00" name="Group 1081"/>
            <p:cNvGrpSpPr>
              <a:grpSpLocks/>
            </p:cNvGrpSpPr>
            <p:nvPr/>
          </p:nvGrpSpPr>
          <p:grpSpPr bwMode="auto">
            <a:xfrm>
              <a:off x="2854" y="3296"/>
              <a:ext cx="439" cy="279"/>
              <a:chOff x="2854" y="3296"/>
              <a:chExt cx="439" cy="279"/>
            </a:xfrm>
          </p:grpSpPr>
          <p:sp>
            <p:nvSpPr>
              <p:cNvPr id="183639" name="Freeform 1082"/>
              <p:cNvSpPr>
                <a:spLocks/>
              </p:cNvSpPr>
              <p:nvPr/>
            </p:nvSpPr>
            <p:spPr bwMode="auto">
              <a:xfrm>
                <a:off x="3181" y="3488"/>
                <a:ext cx="112" cy="87"/>
              </a:xfrm>
              <a:custGeom>
                <a:avLst/>
                <a:gdLst>
                  <a:gd name="T0" fmla="*/ 112 w 112"/>
                  <a:gd name="T1" fmla="*/ 87 h 87"/>
                  <a:gd name="T2" fmla="*/ 0 w 112"/>
                  <a:gd name="T3" fmla="*/ 48 h 87"/>
                  <a:gd name="T4" fmla="*/ 16 w 112"/>
                  <a:gd name="T5" fmla="*/ 24 h 87"/>
                  <a:gd name="T6" fmla="*/ 32 w 112"/>
                  <a:gd name="T7" fmla="*/ 0 h 87"/>
                  <a:gd name="T8" fmla="*/ 112 w 112"/>
                  <a:gd name="T9" fmla="*/ 87 h 87"/>
                  <a:gd name="T10" fmla="*/ 0 60000 65536"/>
                  <a:gd name="T11" fmla="*/ 0 60000 65536"/>
                  <a:gd name="T12" fmla="*/ 0 60000 65536"/>
                  <a:gd name="T13" fmla="*/ 0 60000 65536"/>
                  <a:gd name="T14" fmla="*/ 0 60000 65536"/>
                  <a:gd name="T15" fmla="*/ 0 w 112"/>
                  <a:gd name="T16" fmla="*/ 0 h 87"/>
                  <a:gd name="T17" fmla="*/ 112 w 112"/>
                  <a:gd name="T18" fmla="*/ 87 h 87"/>
                </a:gdLst>
                <a:ahLst/>
                <a:cxnLst>
                  <a:cxn ang="T10">
                    <a:pos x="T0" y="T1"/>
                  </a:cxn>
                  <a:cxn ang="T11">
                    <a:pos x="T2" y="T3"/>
                  </a:cxn>
                  <a:cxn ang="T12">
                    <a:pos x="T4" y="T5"/>
                  </a:cxn>
                  <a:cxn ang="T13">
                    <a:pos x="T6" y="T7"/>
                  </a:cxn>
                  <a:cxn ang="T14">
                    <a:pos x="T8" y="T9"/>
                  </a:cxn>
                </a:cxnLst>
                <a:rect l="T15" t="T16" r="T17" b="T18"/>
                <a:pathLst>
                  <a:path w="112" h="87">
                    <a:moveTo>
                      <a:pt x="112" y="87"/>
                    </a:moveTo>
                    <a:lnTo>
                      <a:pt x="0" y="48"/>
                    </a:lnTo>
                    <a:lnTo>
                      <a:pt x="16" y="24"/>
                    </a:lnTo>
                    <a:lnTo>
                      <a:pt x="32" y="0"/>
                    </a:lnTo>
                    <a:lnTo>
                      <a:pt x="112" y="87"/>
                    </a:lnTo>
                    <a:close/>
                  </a:path>
                </a:pathLst>
              </a:custGeom>
              <a:solidFill>
                <a:schemeClr val="bg2"/>
              </a:solidFill>
              <a:ln w="9525">
                <a:solidFill>
                  <a:schemeClr val="bg2"/>
                </a:solidFill>
                <a:round/>
                <a:headEnd/>
                <a:tailEnd/>
              </a:ln>
            </p:spPr>
            <p:txBody>
              <a:bodyPr/>
              <a:lstStyle/>
              <a:p>
                <a:endParaRPr lang="en-US"/>
              </a:p>
            </p:txBody>
          </p:sp>
          <p:sp>
            <p:nvSpPr>
              <p:cNvPr id="183640" name="Line 1083"/>
              <p:cNvSpPr>
                <a:spLocks noChangeShapeType="1"/>
              </p:cNvSpPr>
              <p:nvPr/>
            </p:nvSpPr>
            <p:spPr bwMode="auto">
              <a:xfrm>
                <a:off x="2854" y="3296"/>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41" name="Line 1084"/>
              <p:cNvSpPr>
                <a:spLocks noChangeShapeType="1"/>
              </p:cNvSpPr>
              <p:nvPr/>
            </p:nvSpPr>
            <p:spPr bwMode="auto">
              <a:xfrm>
                <a:off x="2950" y="3360"/>
                <a:ext cx="71"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42" name="Line 1085"/>
              <p:cNvSpPr>
                <a:spLocks noChangeShapeType="1"/>
              </p:cNvSpPr>
              <p:nvPr/>
            </p:nvSpPr>
            <p:spPr bwMode="auto">
              <a:xfrm>
                <a:off x="3046" y="341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43" name="Line 1086"/>
              <p:cNvSpPr>
                <a:spLocks noChangeShapeType="1"/>
              </p:cNvSpPr>
              <p:nvPr/>
            </p:nvSpPr>
            <p:spPr bwMode="auto">
              <a:xfrm>
                <a:off x="3135" y="3480"/>
                <a:ext cx="62" cy="3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01" name="Group 1087"/>
            <p:cNvGrpSpPr>
              <a:grpSpLocks/>
            </p:cNvGrpSpPr>
            <p:nvPr/>
          </p:nvGrpSpPr>
          <p:grpSpPr bwMode="auto">
            <a:xfrm>
              <a:off x="2863" y="3304"/>
              <a:ext cx="422" cy="279"/>
              <a:chOff x="2863" y="3304"/>
              <a:chExt cx="422" cy="279"/>
            </a:xfrm>
          </p:grpSpPr>
          <p:sp>
            <p:nvSpPr>
              <p:cNvPr id="183634" name="Freeform 1088"/>
              <p:cNvSpPr>
                <a:spLocks/>
              </p:cNvSpPr>
              <p:nvPr/>
            </p:nvSpPr>
            <p:spPr bwMode="auto">
              <a:xfrm>
                <a:off x="3173" y="3304"/>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635" name="Line 1089"/>
              <p:cNvSpPr>
                <a:spLocks noChangeShapeType="1"/>
              </p:cNvSpPr>
              <p:nvPr/>
            </p:nvSpPr>
            <p:spPr bwMode="auto">
              <a:xfrm flipV="1">
                <a:off x="2863" y="353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36" name="Line 1090"/>
              <p:cNvSpPr>
                <a:spLocks noChangeShapeType="1"/>
              </p:cNvSpPr>
              <p:nvPr/>
            </p:nvSpPr>
            <p:spPr bwMode="auto">
              <a:xfrm flipV="1">
                <a:off x="2958" y="3473"/>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37" name="Line 1091"/>
              <p:cNvSpPr>
                <a:spLocks noChangeShapeType="1"/>
              </p:cNvSpPr>
              <p:nvPr/>
            </p:nvSpPr>
            <p:spPr bwMode="auto">
              <a:xfrm flipV="1">
                <a:off x="3046" y="3417"/>
                <a:ext cx="79"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38" name="Line 1092"/>
              <p:cNvSpPr>
                <a:spLocks noChangeShapeType="1"/>
              </p:cNvSpPr>
              <p:nvPr/>
            </p:nvSpPr>
            <p:spPr bwMode="auto">
              <a:xfrm flipV="1">
                <a:off x="3141" y="3368"/>
                <a:ext cx="48"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02" name="Group 1093"/>
            <p:cNvGrpSpPr>
              <a:grpSpLocks/>
            </p:cNvGrpSpPr>
            <p:nvPr/>
          </p:nvGrpSpPr>
          <p:grpSpPr bwMode="auto">
            <a:xfrm>
              <a:off x="2870" y="2690"/>
              <a:ext cx="415" cy="287"/>
              <a:chOff x="2870" y="2690"/>
              <a:chExt cx="415" cy="287"/>
            </a:xfrm>
          </p:grpSpPr>
          <p:sp>
            <p:nvSpPr>
              <p:cNvPr id="183629" name="Freeform 1094"/>
              <p:cNvSpPr>
                <a:spLocks/>
              </p:cNvSpPr>
              <p:nvPr/>
            </p:nvSpPr>
            <p:spPr bwMode="auto">
              <a:xfrm>
                <a:off x="3173" y="2690"/>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630" name="Line 1095"/>
              <p:cNvSpPr>
                <a:spLocks noChangeShapeType="1"/>
              </p:cNvSpPr>
              <p:nvPr/>
            </p:nvSpPr>
            <p:spPr bwMode="auto">
              <a:xfrm flipV="1">
                <a:off x="2870" y="2929"/>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31" name="Line 1096"/>
              <p:cNvSpPr>
                <a:spLocks noChangeShapeType="1"/>
              </p:cNvSpPr>
              <p:nvPr/>
            </p:nvSpPr>
            <p:spPr bwMode="auto">
              <a:xfrm flipV="1">
                <a:off x="2967" y="2867"/>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32" name="Line 1097"/>
              <p:cNvSpPr>
                <a:spLocks noChangeShapeType="1"/>
              </p:cNvSpPr>
              <p:nvPr/>
            </p:nvSpPr>
            <p:spPr bwMode="auto">
              <a:xfrm flipV="1">
                <a:off x="3053" y="2803"/>
                <a:ext cx="72"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33" name="Line 1098"/>
              <p:cNvSpPr>
                <a:spLocks noChangeShapeType="1"/>
              </p:cNvSpPr>
              <p:nvPr/>
            </p:nvSpPr>
            <p:spPr bwMode="auto">
              <a:xfrm flipV="1">
                <a:off x="3149" y="2754"/>
                <a:ext cx="40"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03" name="Group 1099"/>
            <p:cNvGrpSpPr>
              <a:grpSpLocks/>
            </p:cNvGrpSpPr>
            <p:nvPr/>
          </p:nvGrpSpPr>
          <p:grpSpPr bwMode="auto">
            <a:xfrm>
              <a:off x="2878" y="2068"/>
              <a:ext cx="431" cy="287"/>
              <a:chOff x="2878" y="2068"/>
              <a:chExt cx="431" cy="287"/>
            </a:xfrm>
          </p:grpSpPr>
          <p:sp>
            <p:nvSpPr>
              <p:cNvPr id="183624" name="Freeform 1100"/>
              <p:cNvSpPr>
                <a:spLocks/>
              </p:cNvSpPr>
              <p:nvPr/>
            </p:nvSpPr>
            <p:spPr bwMode="auto">
              <a:xfrm>
                <a:off x="3197" y="2267"/>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48"/>
                    </a:lnTo>
                    <a:lnTo>
                      <a:pt x="16" y="24"/>
                    </a:lnTo>
                    <a:lnTo>
                      <a:pt x="32" y="0"/>
                    </a:lnTo>
                    <a:lnTo>
                      <a:pt x="112" y="88"/>
                    </a:lnTo>
                    <a:close/>
                  </a:path>
                </a:pathLst>
              </a:custGeom>
              <a:solidFill>
                <a:schemeClr val="bg2"/>
              </a:solidFill>
              <a:ln w="9525">
                <a:solidFill>
                  <a:schemeClr val="bg2"/>
                </a:solidFill>
                <a:round/>
                <a:headEnd/>
                <a:tailEnd/>
              </a:ln>
            </p:spPr>
            <p:txBody>
              <a:bodyPr/>
              <a:lstStyle/>
              <a:p>
                <a:endParaRPr lang="en-US"/>
              </a:p>
            </p:txBody>
          </p:sp>
          <p:sp>
            <p:nvSpPr>
              <p:cNvPr id="183625" name="Line 1101"/>
              <p:cNvSpPr>
                <a:spLocks noChangeShapeType="1"/>
              </p:cNvSpPr>
              <p:nvPr/>
            </p:nvSpPr>
            <p:spPr bwMode="auto">
              <a:xfrm>
                <a:off x="2878" y="2068"/>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26" name="Line 1102"/>
              <p:cNvSpPr>
                <a:spLocks noChangeShapeType="1"/>
              </p:cNvSpPr>
              <p:nvPr/>
            </p:nvSpPr>
            <p:spPr bwMode="auto">
              <a:xfrm>
                <a:off x="2975" y="2132"/>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27" name="Line 1103"/>
              <p:cNvSpPr>
                <a:spLocks noChangeShapeType="1"/>
              </p:cNvSpPr>
              <p:nvPr/>
            </p:nvSpPr>
            <p:spPr bwMode="auto">
              <a:xfrm>
                <a:off x="3062" y="219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28" name="Line 1104"/>
              <p:cNvSpPr>
                <a:spLocks noChangeShapeType="1"/>
              </p:cNvSpPr>
              <p:nvPr/>
            </p:nvSpPr>
            <p:spPr bwMode="auto">
              <a:xfrm>
                <a:off x="3157" y="2251"/>
                <a:ext cx="56" cy="4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04" name="Group 1105"/>
            <p:cNvGrpSpPr>
              <a:grpSpLocks/>
            </p:cNvGrpSpPr>
            <p:nvPr/>
          </p:nvGrpSpPr>
          <p:grpSpPr bwMode="auto">
            <a:xfrm>
              <a:off x="2415" y="2387"/>
              <a:ext cx="439" cy="271"/>
              <a:chOff x="2415" y="2387"/>
              <a:chExt cx="439" cy="271"/>
            </a:xfrm>
          </p:grpSpPr>
          <p:sp>
            <p:nvSpPr>
              <p:cNvPr id="183619" name="Freeform 1106"/>
              <p:cNvSpPr>
                <a:spLocks/>
              </p:cNvSpPr>
              <p:nvPr/>
            </p:nvSpPr>
            <p:spPr bwMode="auto">
              <a:xfrm>
                <a:off x="2742" y="2578"/>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83620" name="Line 1107"/>
              <p:cNvSpPr>
                <a:spLocks noChangeShapeType="1"/>
              </p:cNvSpPr>
              <p:nvPr/>
            </p:nvSpPr>
            <p:spPr bwMode="auto">
              <a:xfrm>
                <a:off x="2415" y="2387"/>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21" name="Line 1108"/>
              <p:cNvSpPr>
                <a:spLocks noChangeShapeType="1"/>
              </p:cNvSpPr>
              <p:nvPr/>
            </p:nvSpPr>
            <p:spPr bwMode="auto">
              <a:xfrm>
                <a:off x="2512" y="2443"/>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22" name="Line 1109"/>
              <p:cNvSpPr>
                <a:spLocks noChangeShapeType="1"/>
              </p:cNvSpPr>
              <p:nvPr/>
            </p:nvSpPr>
            <p:spPr bwMode="auto">
              <a:xfrm>
                <a:off x="2607" y="250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23" name="Line 1110"/>
              <p:cNvSpPr>
                <a:spLocks noChangeShapeType="1"/>
              </p:cNvSpPr>
              <p:nvPr/>
            </p:nvSpPr>
            <p:spPr bwMode="auto">
              <a:xfrm>
                <a:off x="2702" y="2562"/>
                <a:ext cx="56"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05" name="Group 1111"/>
            <p:cNvGrpSpPr>
              <a:grpSpLocks/>
            </p:cNvGrpSpPr>
            <p:nvPr/>
          </p:nvGrpSpPr>
          <p:grpSpPr bwMode="auto">
            <a:xfrm>
              <a:off x="1944" y="2387"/>
              <a:ext cx="439" cy="271"/>
              <a:chOff x="1944" y="2387"/>
              <a:chExt cx="439" cy="271"/>
            </a:xfrm>
          </p:grpSpPr>
          <p:sp>
            <p:nvSpPr>
              <p:cNvPr id="183614" name="Freeform 1112"/>
              <p:cNvSpPr>
                <a:spLocks/>
              </p:cNvSpPr>
              <p:nvPr/>
            </p:nvSpPr>
            <p:spPr bwMode="auto">
              <a:xfrm>
                <a:off x="2271" y="2578"/>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83615" name="Line 1113"/>
              <p:cNvSpPr>
                <a:spLocks noChangeShapeType="1"/>
              </p:cNvSpPr>
              <p:nvPr/>
            </p:nvSpPr>
            <p:spPr bwMode="auto">
              <a:xfrm>
                <a:off x="1944" y="238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16" name="Line 1114"/>
              <p:cNvSpPr>
                <a:spLocks noChangeShapeType="1"/>
              </p:cNvSpPr>
              <p:nvPr/>
            </p:nvSpPr>
            <p:spPr bwMode="auto">
              <a:xfrm>
                <a:off x="2040" y="2443"/>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17" name="Line 1115"/>
              <p:cNvSpPr>
                <a:spLocks noChangeShapeType="1"/>
              </p:cNvSpPr>
              <p:nvPr/>
            </p:nvSpPr>
            <p:spPr bwMode="auto">
              <a:xfrm>
                <a:off x="2136" y="250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18" name="Line 1116"/>
              <p:cNvSpPr>
                <a:spLocks noChangeShapeType="1"/>
              </p:cNvSpPr>
              <p:nvPr/>
            </p:nvSpPr>
            <p:spPr bwMode="auto">
              <a:xfrm>
                <a:off x="2231" y="2562"/>
                <a:ext cx="56"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06" name="Group 1117"/>
            <p:cNvGrpSpPr>
              <a:grpSpLocks/>
            </p:cNvGrpSpPr>
            <p:nvPr/>
          </p:nvGrpSpPr>
          <p:grpSpPr bwMode="auto">
            <a:xfrm>
              <a:off x="2399" y="3304"/>
              <a:ext cx="447" cy="279"/>
              <a:chOff x="2399" y="3304"/>
              <a:chExt cx="447" cy="279"/>
            </a:xfrm>
          </p:grpSpPr>
          <p:sp>
            <p:nvSpPr>
              <p:cNvPr id="183609" name="Freeform 1118"/>
              <p:cNvSpPr>
                <a:spLocks/>
              </p:cNvSpPr>
              <p:nvPr/>
            </p:nvSpPr>
            <p:spPr bwMode="auto">
              <a:xfrm>
                <a:off x="2734" y="3504"/>
                <a:ext cx="112" cy="79"/>
              </a:xfrm>
              <a:custGeom>
                <a:avLst/>
                <a:gdLst>
                  <a:gd name="T0" fmla="*/ 112 w 112"/>
                  <a:gd name="T1" fmla="*/ 79 h 79"/>
                  <a:gd name="T2" fmla="*/ 0 w 112"/>
                  <a:gd name="T3" fmla="*/ 47 h 79"/>
                  <a:gd name="T4" fmla="*/ 16 w 112"/>
                  <a:gd name="T5" fmla="*/ 24 h 79"/>
                  <a:gd name="T6" fmla="*/ 32 w 112"/>
                  <a:gd name="T7" fmla="*/ 0 h 79"/>
                  <a:gd name="T8" fmla="*/ 112 w 112"/>
                  <a:gd name="T9" fmla="*/ 79 h 79"/>
                  <a:gd name="T10" fmla="*/ 0 60000 65536"/>
                  <a:gd name="T11" fmla="*/ 0 60000 65536"/>
                  <a:gd name="T12" fmla="*/ 0 60000 65536"/>
                  <a:gd name="T13" fmla="*/ 0 60000 65536"/>
                  <a:gd name="T14" fmla="*/ 0 60000 65536"/>
                  <a:gd name="T15" fmla="*/ 0 w 112"/>
                  <a:gd name="T16" fmla="*/ 0 h 79"/>
                  <a:gd name="T17" fmla="*/ 112 w 112"/>
                  <a:gd name="T18" fmla="*/ 79 h 79"/>
                </a:gdLst>
                <a:ahLst/>
                <a:cxnLst>
                  <a:cxn ang="T10">
                    <a:pos x="T0" y="T1"/>
                  </a:cxn>
                  <a:cxn ang="T11">
                    <a:pos x="T2" y="T3"/>
                  </a:cxn>
                  <a:cxn ang="T12">
                    <a:pos x="T4" y="T5"/>
                  </a:cxn>
                  <a:cxn ang="T13">
                    <a:pos x="T6" y="T7"/>
                  </a:cxn>
                  <a:cxn ang="T14">
                    <a:pos x="T8" y="T9"/>
                  </a:cxn>
                </a:cxnLst>
                <a:rect l="T15" t="T16" r="T17" b="T18"/>
                <a:pathLst>
                  <a:path w="112" h="79">
                    <a:moveTo>
                      <a:pt x="112" y="79"/>
                    </a:moveTo>
                    <a:lnTo>
                      <a:pt x="0" y="47"/>
                    </a:lnTo>
                    <a:lnTo>
                      <a:pt x="16" y="24"/>
                    </a:lnTo>
                    <a:lnTo>
                      <a:pt x="32" y="0"/>
                    </a:lnTo>
                    <a:lnTo>
                      <a:pt x="112" y="79"/>
                    </a:lnTo>
                    <a:close/>
                  </a:path>
                </a:pathLst>
              </a:custGeom>
              <a:solidFill>
                <a:schemeClr val="bg2"/>
              </a:solidFill>
              <a:ln w="9525">
                <a:solidFill>
                  <a:schemeClr val="bg2"/>
                </a:solidFill>
                <a:round/>
                <a:headEnd/>
                <a:tailEnd/>
              </a:ln>
            </p:spPr>
            <p:txBody>
              <a:bodyPr/>
              <a:lstStyle/>
              <a:p>
                <a:endParaRPr lang="en-US"/>
              </a:p>
            </p:txBody>
          </p:sp>
          <p:sp>
            <p:nvSpPr>
              <p:cNvPr id="183610" name="Line 1119"/>
              <p:cNvSpPr>
                <a:spLocks noChangeShapeType="1"/>
              </p:cNvSpPr>
              <p:nvPr/>
            </p:nvSpPr>
            <p:spPr bwMode="auto">
              <a:xfrm>
                <a:off x="2399" y="3304"/>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11" name="Line 1120"/>
              <p:cNvSpPr>
                <a:spLocks noChangeShapeType="1"/>
              </p:cNvSpPr>
              <p:nvPr/>
            </p:nvSpPr>
            <p:spPr bwMode="auto">
              <a:xfrm>
                <a:off x="2495" y="3360"/>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12" name="Line 1121"/>
              <p:cNvSpPr>
                <a:spLocks noChangeShapeType="1"/>
              </p:cNvSpPr>
              <p:nvPr/>
            </p:nvSpPr>
            <p:spPr bwMode="auto">
              <a:xfrm>
                <a:off x="2590" y="3424"/>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13" name="Line 1122"/>
              <p:cNvSpPr>
                <a:spLocks noChangeShapeType="1"/>
              </p:cNvSpPr>
              <p:nvPr/>
            </p:nvSpPr>
            <p:spPr bwMode="auto">
              <a:xfrm>
                <a:off x="2687" y="3480"/>
                <a:ext cx="63"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07" name="Group 1123"/>
            <p:cNvGrpSpPr>
              <a:grpSpLocks/>
            </p:cNvGrpSpPr>
            <p:nvPr/>
          </p:nvGrpSpPr>
          <p:grpSpPr bwMode="auto">
            <a:xfrm>
              <a:off x="1936" y="3304"/>
              <a:ext cx="431" cy="271"/>
              <a:chOff x="1936" y="3304"/>
              <a:chExt cx="431" cy="271"/>
            </a:xfrm>
          </p:grpSpPr>
          <p:sp>
            <p:nvSpPr>
              <p:cNvPr id="183604" name="Freeform 1124"/>
              <p:cNvSpPr>
                <a:spLocks/>
              </p:cNvSpPr>
              <p:nvPr/>
            </p:nvSpPr>
            <p:spPr bwMode="auto">
              <a:xfrm>
                <a:off x="2255" y="3496"/>
                <a:ext cx="112" cy="79"/>
              </a:xfrm>
              <a:custGeom>
                <a:avLst/>
                <a:gdLst>
                  <a:gd name="T0" fmla="*/ 112 w 112"/>
                  <a:gd name="T1" fmla="*/ 79 h 79"/>
                  <a:gd name="T2" fmla="*/ 0 w 112"/>
                  <a:gd name="T3" fmla="*/ 40 h 79"/>
                  <a:gd name="T4" fmla="*/ 16 w 112"/>
                  <a:gd name="T5" fmla="*/ 16 h 79"/>
                  <a:gd name="T6" fmla="*/ 32 w 112"/>
                  <a:gd name="T7" fmla="*/ 0 h 79"/>
                  <a:gd name="T8" fmla="*/ 112 w 112"/>
                  <a:gd name="T9" fmla="*/ 79 h 79"/>
                  <a:gd name="T10" fmla="*/ 0 60000 65536"/>
                  <a:gd name="T11" fmla="*/ 0 60000 65536"/>
                  <a:gd name="T12" fmla="*/ 0 60000 65536"/>
                  <a:gd name="T13" fmla="*/ 0 60000 65536"/>
                  <a:gd name="T14" fmla="*/ 0 60000 65536"/>
                  <a:gd name="T15" fmla="*/ 0 w 112"/>
                  <a:gd name="T16" fmla="*/ 0 h 79"/>
                  <a:gd name="T17" fmla="*/ 112 w 112"/>
                  <a:gd name="T18" fmla="*/ 79 h 79"/>
                </a:gdLst>
                <a:ahLst/>
                <a:cxnLst>
                  <a:cxn ang="T10">
                    <a:pos x="T0" y="T1"/>
                  </a:cxn>
                  <a:cxn ang="T11">
                    <a:pos x="T2" y="T3"/>
                  </a:cxn>
                  <a:cxn ang="T12">
                    <a:pos x="T4" y="T5"/>
                  </a:cxn>
                  <a:cxn ang="T13">
                    <a:pos x="T6" y="T7"/>
                  </a:cxn>
                  <a:cxn ang="T14">
                    <a:pos x="T8" y="T9"/>
                  </a:cxn>
                </a:cxnLst>
                <a:rect l="T15" t="T16" r="T17" b="T18"/>
                <a:pathLst>
                  <a:path w="112" h="79">
                    <a:moveTo>
                      <a:pt x="112" y="79"/>
                    </a:moveTo>
                    <a:lnTo>
                      <a:pt x="0" y="40"/>
                    </a:lnTo>
                    <a:lnTo>
                      <a:pt x="16" y="16"/>
                    </a:lnTo>
                    <a:lnTo>
                      <a:pt x="32" y="0"/>
                    </a:lnTo>
                    <a:lnTo>
                      <a:pt x="112" y="79"/>
                    </a:lnTo>
                    <a:close/>
                  </a:path>
                </a:pathLst>
              </a:custGeom>
              <a:solidFill>
                <a:schemeClr val="bg2"/>
              </a:solidFill>
              <a:ln w="9525">
                <a:solidFill>
                  <a:schemeClr val="bg2"/>
                </a:solidFill>
                <a:round/>
                <a:headEnd/>
                <a:tailEnd/>
              </a:ln>
            </p:spPr>
            <p:txBody>
              <a:bodyPr/>
              <a:lstStyle/>
              <a:p>
                <a:endParaRPr lang="en-US"/>
              </a:p>
            </p:txBody>
          </p:sp>
          <p:sp>
            <p:nvSpPr>
              <p:cNvPr id="183605" name="Line 1125"/>
              <p:cNvSpPr>
                <a:spLocks noChangeShapeType="1"/>
              </p:cNvSpPr>
              <p:nvPr/>
            </p:nvSpPr>
            <p:spPr bwMode="auto">
              <a:xfrm>
                <a:off x="1936" y="3304"/>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06" name="Line 1126"/>
              <p:cNvSpPr>
                <a:spLocks noChangeShapeType="1"/>
              </p:cNvSpPr>
              <p:nvPr/>
            </p:nvSpPr>
            <p:spPr bwMode="auto">
              <a:xfrm>
                <a:off x="2032" y="3360"/>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07" name="Line 1127"/>
              <p:cNvSpPr>
                <a:spLocks noChangeShapeType="1"/>
              </p:cNvSpPr>
              <p:nvPr/>
            </p:nvSpPr>
            <p:spPr bwMode="auto">
              <a:xfrm>
                <a:off x="2127" y="3424"/>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08" name="Line 1128"/>
              <p:cNvSpPr>
                <a:spLocks noChangeShapeType="1"/>
              </p:cNvSpPr>
              <p:nvPr/>
            </p:nvSpPr>
            <p:spPr bwMode="auto">
              <a:xfrm>
                <a:off x="2224" y="3480"/>
                <a:ext cx="47"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08" name="Group 1129"/>
            <p:cNvGrpSpPr>
              <a:grpSpLocks/>
            </p:cNvGrpSpPr>
            <p:nvPr/>
          </p:nvGrpSpPr>
          <p:grpSpPr bwMode="auto">
            <a:xfrm>
              <a:off x="2400" y="3304"/>
              <a:ext cx="414" cy="279"/>
              <a:chOff x="2400" y="3304"/>
              <a:chExt cx="414" cy="279"/>
            </a:xfrm>
          </p:grpSpPr>
          <p:sp>
            <p:nvSpPr>
              <p:cNvPr id="183599" name="Freeform 1130"/>
              <p:cNvSpPr>
                <a:spLocks/>
              </p:cNvSpPr>
              <p:nvPr/>
            </p:nvSpPr>
            <p:spPr bwMode="auto">
              <a:xfrm>
                <a:off x="2702" y="3304"/>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600" name="Line 1131"/>
              <p:cNvSpPr>
                <a:spLocks noChangeShapeType="1"/>
              </p:cNvSpPr>
              <p:nvPr/>
            </p:nvSpPr>
            <p:spPr bwMode="auto">
              <a:xfrm flipV="1">
                <a:off x="2400" y="353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01" name="Line 1132"/>
              <p:cNvSpPr>
                <a:spLocks noChangeShapeType="1"/>
              </p:cNvSpPr>
              <p:nvPr/>
            </p:nvSpPr>
            <p:spPr bwMode="auto">
              <a:xfrm flipV="1">
                <a:off x="2495" y="3473"/>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02" name="Line 1133"/>
              <p:cNvSpPr>
                <a:spLocks noChangeShapeType="1"/>
              </p:cNvSpPr>
              <p:nvPr/>
            </p:nvSpPr>
            <p:spPr bwMode="auto">
              <a:xfrm flipV="1">
                <a:off x="2583" y="3409"/>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03" name="Line 1134"/>
              <p:cNvSpPr>
                <a:spLocks noChangeShapeType="1"/>
              </p:cNvSpPr>
              <p:nvPr/>
            </p:nvSpPr>
            <p:spPr bwMode="auto">
              <a:xfrm flipV="1">
                <a:off x="2678" y="3368"/>
                <a:ext cx="40"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09" name="Group 1135"/>
            <p:cNvGrpSpPr>
              <a:grpSpLocks/>
            </p:cNvGrpSpPr>
            <p:nvPr/>
          </p:nvGrpSpPr>
          <p:grpSpPr bwMode="auto">
            <a:xfrm>
              <a:off x="2400" y="3001"/>
              <a:ext cx="422" cy="271"/>
              <a:chOff x="2400" y="3001"/>
              <a:chExt cx="422" cy="271"/>
            </a:xfrm>
          </p:grpSpPr>
          <p:sp>
            <p:nvSpPr>
              <p:cNvPr id="183594" name="Freeform 1136"/>
              <p:cNvSpPr>
                <a:spLocks/>
              </p:cNvSpPr>
              <p:nvPr/>
            </p:nvSpPr>
            <p:spPr bwMode="auto">
              <a:xfrm>
                <a:off x="2710" y="3001"/>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595" name="Line 1137"/>
              <p:cNvSpPr>
                <a:spLocks noChangeShapeType="1"/>
              </p:cNvSpPr>
              <p:nvPr/>
            </p:nvSpPr>
            <p:spPr bwMode="auto">
              <a:xfrm flipV="1">
                <a:off x="2400" y="3225"/>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96" name="Line 1138"/>
              <p:cNvSpPr>
                <a:spLocks noChangeShapeType="1"/>
              </p:cNvSpPr>
              <p:nvPr/>
            </p:nvSpPr>
            <p:spPr bwMode="auto">
              <a:xfrm flipV="1">
                <a:off x="2496" y="3170"/>
                <a:ext cx="70" cy="3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97" name="Line 1139"/>
              <p:cNvSpPr>
                <a:spLocks noChangeShapeType="1"/>
              </p:cNvSpPr>
              <p:nvPr/>
            </p:nvSpPr>
            <p:spPr bwMode="auto">
              <a:xfrm flipV="1">
                <a:off x="2590" y="3105"/>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98" name="Line 1140"/>
              <p:cNvSpPr>
                <a:spLocks noChangeShapeType="1"/>
              </p:cNvSpPr>
              <p:nvPr/>
            </p:nvSpPr>
            <p:spPr bwMode="auto">
              <a:xfrm flipV="1">
                <a:off x="2678" y="3065"/>
                <a:ext cx="48" cy="2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10" name="Group 1141"/>
            <p:cNvGrpSpPr>
              <a:grpSpLocks/>
            </p:cNvGrpSpPr>
            <p:nvPr/>
          </p:nvGrpSpPr>
          <p:grpSpPr bwMode="auto">
            <a:xfrm>
              <a:off x="3318" y="3001"/>
              <a:ext cx="422" cy="271"/>
              <a:chOff x="3318" y="3001"/>
              <a:chExt cx="422" cy="271"/>
            </a:xfrm>
          </p:grpSpPr>
          <p:sp>
            <p:nvSpPr>
              <p:cNvPr id="183589" name="Freeform 1142"/>
              <p:cNvSpPr>
                <a:spLocks/>
              </p:cNvSpPr>
              <p:nvPr/>
            </p:nvSpPr>
            <p:spPr bwMode="auto">
              <a:xfrm>
                <a:off x="3628" y="3001"/>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590" name="Line 1143"/>
              <p:cNvSpPr>
                <a:spLocks noChangeShapeType="1"/>
              </p:cNvSpPr>
              <p:nvPr/>
            </p:nvSpPr>
            <p:spPr bwMode="auto">
              <a:xfrm flipV="1">
                <a:off x="3318" y="3225"/>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91" name="Line 1144"/>
              <p:cNvSpPr>
                <a:spLocks noChangeShapeType="1"/>
              </p:cNvSpPr>
              <p:nvPr/>
            </p:nvSpPr>
            <p:spPr bwMode="auto">
              <a:xfrm flipV="1">
                <a:off x="3414" y="3169"/>
                <a:ext cx="71"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92" name="Line 1145"/>
              <p:cNvSpPr>
                <a:spLocks noChangeShapeType="1"/>
              </p:cNvSpPr>
              <p:nvPr/>
            </p:nvSpPr>
            <p:spPr bwMode="auto">
              <a:xfrm flipV="1">
                <a:off x="3509" y="310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93" name="Line 1146"/>
              <p:cNvSpPr>
                <a:spLocks noChangeShapeType="1"/>
              </p:cNvSpPr>
              <p:nvPr/>
            </p:nvSpPr>
            <p:spPr bwMode="auto">
              <a:xfrm flipV="1">
                <a:off x="3596" y="3065"/>
                <a:ext cx="48" cy="2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11" name="Group 1147"/>
            <p:cNvGrpSpPr>
              <a:grpSpLocks/>
            </p:cNvGrpSpPr>
            <p:nvPr/>
          </p:nvGrpSpPr>
          <p:grpSpPr bwMode="auto">
            <a:xfrm>
              <a:off x="3325" y="2076"/>
              <a:ext cx="439" cy="271"/>
              <a:chOff x="3325" y="2076"/>
              <a:chExt cx="439" cy="271"/>
            </a:xfrm>
          </p:grpSpPr>
          <p:sp>
            <p:nvSpPr>
              <p:cNvPr id="183584" name="Freeform 1148"/>
              <p:cNvSpPr>
                <a:spLocks/>
              </p:cNvSpPr>
              <p:nvPr/>
            </p:nvSpPr>
            <p:spPr bwMode="auto">
              <a:xfrm>
                <a:off x="3652" y="2267"/>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83585" name="Line 1149"/>
              <p:cNvSpPr>
                <a:spLocks noChangeShapeType="1"/>
              </p:cNvSpPr>
              <p:nvPr/>
            </p:nvSpPr>
            <p:spPr bwMode="auto">
              <a:xfrm>
                <a:off x="3325" y="2076"/>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86" name="Line 1150"/>
              <p:cNvSpPr>
                <a:spLocks noChangeShapeType="1"/>
              </p:cNvSpPr>
              <p:nvPr/>
            </p:nvSpPr>
            <p:spPr bwMode="auto">
              <a:xfrm>
                <a:off x="3422" y="2132"/>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87" name="Line 1151"/>
              <p:cNvSpPr>
                <a:spLocks noChangeShapeType="1"/>
              </p:cNvSpPr>
              <p:nvPr/>
            </p:nvSpPr>
            <p:spPr bwMode="auto">
              <a:xfrm>
                <a:off x="3517" y="219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88" name="Line 1152"/>
              <p:cNvSpPr>
                <a:spLocks noChangeShapeType="1"/>
              </p:cNvSpPr>
              <p:nvPr/>
            </p:nvSpPr>
            <p:spPr bwMode="auto">
              <a:xfrm>
                <a:off x="3612" y="2251"/>
                <a:ext cx="56" cy="4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12" name="Group 1153"/>
            <p:cNvGrpSpPr>
              <a:grpSpLocks/>
            </p:cNvGrpSpPr>
            <p:nvPr/>
          </p:nvGrpSpPr>
          <p:grpSpPr bwMode="auto">
            <a:xfrm>
              <a:off x="3788" y="2068"/>
              <a:ext cx="431" cy="287"/>
              <a:chOff x="3788" y="2068"/>
              <a:chExt cx="431" cy="287"/>
            </a:xfrm>
          </p:grpSpPr>
          <p:sp>
            <p:nvSpPr>
              <p:cNvPr id="183579" name="Freeform 1154"/>
              <p:cNvSpPr>
                <a:spLocks/>
              </p:cNvSpPr>
              <p:nvPr/>
            </p:nvSpPr>
            <p:spPr bwMode="auto">
              <a:xfrm>
                <a:off x="4107" y="2267"/>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48"/>
                    </a:lnTo>
                    <a:lnTo>
                      <a:pt x="16" y="24"/>
                    </a:lnTo>
                    <a:lnTo>
                      <a:pt x="32" y="0"/>
                    </a:lnTo>
                    <a:lnTo>
                      <a:pt x="112" y="88"/>
                    </a:lnTo>
                    <a:close/>
                  </a:path>
                </a:pathLst>
              </a:custGeom>
              <a:solidFill>
                <a:schemeClr val="bg2"/>
              </a:solidFill>
              <a:ln w="9525">
                <a:solidFill>
                  <a:schemeClr val="bg2"/>
                </a:solidFill>
                <a:round/>
                <a:headEnd/>
                <a:tailEnd/>
              </a:ln>
            </p:spPr>
            <p:txBody>
              <a:bodyPr/>
              <a:lstStyle/>
              <a:p>
                <a:endParaRPr lang="en-US"/>
              </a:p>
            </p:txBody>
          </p:sp>
          <p:sp>
            <p:nvSpPr>
              <p:cNvPr id="183580" name="Line 1155"/>
              <p:cNvSpPr>
                <a:spLocks noChangeShapeType="1"/>
              </p:cNvSpPr>
              <p:nvPr/>
            </p:nvSpPr>
            <p:spPr bwMode="auto">
              <a:xfrm>
                <a:off x="3788" y="2068"/>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81" name="Line 1156"/>
              <p:cNvSpPr>
                <a:spLocks noChangeShapeType="1"/>
              </p:cNvSpPr>
              <p:nvPr/>
            </p:nvSpPr>
            <p:spPr bwMode="auto">
              <a:xfrm>
                <a:off x="3885" y="2132"/>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82" name="Line 1157"/>
              <p:cNvSpPr>
                <a:spLocks noChangeShapeType="1"/>
              </p:cNvSpPr>
              <p:nvPr/>
            </p:nvSpPr>
            <p:spPr bwMode="auto">
              <a:xfrm>
                <a:off x="3973" y="2196"/>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83" name="Line 1158"/>
              <p:cNvSpPr>
                <a:spLocks noChangeShapeType="1"/>
              </p:cNvSpPr>
              <p:nvPr/>
            </p:nvSpPr>
            <p:spPr bwMode="auto">
              <a:xfrm>
                <a:off x="4067" y="2251"/>
                <a:ext cx="56" cy="4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13" name="Group 1159"/>
            <p:cNvGrpSpPr>
              <a:grpSpLocks/>
            </p:cNvGrpSpPr>
            <p:nvPr/>
          </p:nvGrpSpPr>
          <p:grpSpPr bwMode="auto">
            <a:xfrm>
              <a:off x="4251" y="2084"/>
              <a:ext cx="431" cy="263"/>
              <a:chOff x="4251" y="2084"/>
              <a:chExt cx="431" cy="263"/>
            </a:xfrm>
          </p:grpSpPr>
          <p:sp>
            <p:nvSpPr>
              <p:cNvPr id="183574" name="Freeform 1160"/>
              <p:cNvSpPr>
                <a:spLocks/>
              </p:cNvSpPr>
              <p:nvPr/>
            </p:nvSpPr>
            <p:spPr bwMode="auto">
              <a:xfrm>
                <a:off x="4570" y="2267"/>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83575" name="Line 1161"/>
              <p:cNvSpPr>
                <a:spLocks noChangeShapeType="1"/>
              </p:cNvSpPr>
              <p:nvPr/>
            </p:nvSpPr>
            <p:spPr bwMode="auto">
              <a:xfrm>
                <a:off x="4251" y="2084"/>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76" name="Line 1162"/>
              <p:cNvSpPr>
                <a:spLocks noChangeShapeType="1"/>
              </p:cNvSpPr>
              <p:nvPr/>
            </p:nvSpPr>
            <p:spPr bwMode="auto">
              <a:xfrm>
                <a:off x="4348" y="2140"/>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77" name="Line 1163"/>
              <p:cNvSpPr>
                <a:spLocks noChangeShapeType="1"/>
              </p:cNvSpPr>
              <p:nvPr/>
            </p:nvSpPr>
            <p:spPr bwMode="auto">
              <a:xfrm>
                <a:off x="4443" y="2203"/>
                <a:ext cx="71"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78" name="Line 1164"/>
              <p:cNvSpPr>
                <a:spLocks noChangeShapeType="1"/>
              </p:cNvSpPr>
              <p:nvPr/>
            </p:nvSpPr>
            <p:spPr bwMode="auto">
              <a:xfrm>
                <a:off x="4539" y="2259"/>
                <a:ext cx="47"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14" name="Group 1165"/>
            <p:cNvGrpSpPr>
              <a:grpSpLocks/>
            </p:cNvGrpSpPr>
            <p:nvPr/>
          </p:nvGrpSpPr>
          <p:grpSpPr bwMode="auto">
            <a:xfrm>
              <a:off x="4236" y="3001"/>
              <a:ext cx="430" cy="279"/>
              <a:chOff x="4236" y="3001"/>
              <a:chExt cx="430" cy="279"/>
            </a:xfrm>
          </p:grpSpPr>
          <p:sp>
            <p:nvSpPr>
              <p:cNvPr id="183569" name="Freeform 1166"/>
              <p:cNvSpPr>
                <a:spLocks/>
              </p:cNvSpPr>
              <p:nvPr/>
            </p:nvSpPr>
            <p:spPr bwMode="auto">
              <a:xfrm>
                <a:off x="4554" y="3001"/>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570" name="Line 1167"/>
              <p:cNvSpPr>
                <a:spLocks noChangeShapeType="1"/>
              </p:cNvSpPr>
              <p:nvPr/>
            </p:nvSpPr>
            <p:spPr bwMode="auto">
              <a:xfrm flipV="1">
                <a:off x="4236" y="3233"/>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71" name="Line 1168"/>
              <p:cNvSpPr>
                <a:spLocks noChangeShapeType="1"/>
              </p:cNvSpPr>
              <p:nvPr/>
            </p:nvSpPr>
            <p:spPr bwMode="auto">
              <a:xfrm flipV="1">
                <a:off x="4332" y="3169"/>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72" name="Line 1169"/>
              <p:cNvSpPr>
                <a:spLocks noChangeShapeType="1"/>
              </p:cNvSpPr>
              <p:nvPr/>
            </p:nvSpPr>
            <p:spPr bwMode="auto">
              <a:xfrm flipV="1">
                <a:off x="4419" y="3114"/>
                <a:ext cx="80"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73" name="Line 1170"/>
              <p:cNvSpPr>
                <a:spLocks noChangeShapeType="1"/>
              </p:cNvSpPr>
              <p:nvPr/>
            </p:nvSpPr>
            <p:spPr bwMode="auto">
              <a:xfrm flipV="1">
                <a:off x="4515" y="3066"/>
                <a:ext cx="55"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15" name="Group 1171"/>
            <p:cNvGrpSpPr>
              <a:grpSpLocks/>
            </p:cNvGrpSpPr>
            <p:nvPr/>
          </p:nvGrpSpPr>
          <p:grpSpPr bwMode="auto">
            <a:xfrm>
              <a:off x="3772" y="2682"/>
              <a:ext cx="423" cy="287"/>
              <a:chOff x="3772" y="2682"/>
              <a:chExt cx="423" cy="287"/>
            </a:xfrm>
          </p:grpSpPr>
          <p:sp>
            <p:nvSpPr>
              <p:cNvPr id="183564" name="Freeform 1172"/>
              <p:cNvSpPr>
                <a:spLocks/>
              </p:cNvSpPr>
              <p:nvPr/>
            </p:nvSpPr>
            <p:spPr bwMode="auto">
              <a:xfrm>
                <a:off x="4083" y="2881"/>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48"/>
                    </a:lnTo>
                    <a:lnTo>
                      <a:pt x="16" y="24"/>
                    </a:lnTo>
                    <a:lnTo>
                      <a:pt x="32" y="0"/>
                    </a:lnTo>
                    <a:lnTo>
                      <a:pt x="112" y="88"/>
                    </a:lnTo>
                    <a:close/>
                  </a:path>
                </a:pathLst>
              </a:custGeom>
              <a:solidFill>
                <a:schemeClr val="bg2"/>
              </a:solidFill>
              <a:ln w="9525">
                <a:solidFill>
                  <a:schemeClr val="bg2"/>
                </a:solidFill>
                <a:round/>
                <a:headEnd/>
                <a:tailEnd/>
              </a:ln>
            </p:spPr>
            <p:txBody>
              <a:bodyPr/>
              <a:lstStyle/>
              <a:p>
                <a:endParaRPr lang="en-US"/>
              </a:p>
            </p:txBody>
          </p:sp>
          <p:sp>
            <p:nvSpPr>
              <p:cNvPr id="183565" name="Line 1173"/>
              <p:cNvSpPr>
                <a:spLocks noChangeShapeType="1"/>
              </p:cNvSpPr>
              <p:nvPr/>
            </p:nvSpPr>
            <p:spPr bwMode="auto">
              <a:xfrm>
                <a:off x="3772" y="2682"/>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66" name="Line 1174"/>
              <p:cNvSpPr>
                <a:spLocks noChangeShapeType="1"/>
              </p:cNvSpPr>
              <p:nvPr/>
            </p:nvSpPr>
            <p:spPr bwMode="auto">
              <a:xfrm>
                <a:off x="3868" y="2746"/>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67" name="Line 1175"/>
              <p:cNvSpPr>
                <a:spLocks noChangeShapeType="1"/>
              </p:cNvSpPr>
              <p:nvPr/>
            </p:nvSpPr>
            <p:spPr bwMode="auto">
              <a:xfrm>
                <a:off x="3957" y="2810"/>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68" name="Line 1176"/>
              <p:cNvSpPr>
                <a:spLocks noChangeShapeType="1"/>
              </p:cNvSpPr>
              <p:nvPr/>
            </p:nvSpPr>
            <p:spPr bwMode="auto">
              <a:xfrm>
                <a:off x="4051" y="2873"/>
                <a:ext cx="48"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16" name="Group 1177"/>
            <p:cNvGrpSpPr>
              <a:grpSpLocks/>
            </p:cNvGrpSpPr>
            <p:nvPr/>
          </p:nvGrpSpPr>
          <p:grpSpPr bwMode="auto">
            <a:xfrm>
              <a:off x="3780" y="2387"/>
              <a:ext cx="431" cy="279"/>
              <a:chOff x="3780" y="2387"/>
              <a:chExt cx="431" cy="279"/>
            </a:xfrm>
          </p:grpSpPr>
          <p:sp>
            <p:nvSpPr>
              <p:cNvPr id="183559" name="Freeform 1178"/>
              <p:cNvSpPr>
                <a:spLocks/>
              </p:cNvSpPr>
              <p:nvPr/>
            </p:nvSpPr>
            <p:spPr bwMode="auto">
              <a:xfrm>
                <a:off x="4099" y="2578"/>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48"/>
                    </a:lnTo>
                    <a:lnTo>
                      <a:pt x="16" y="24"/>
                    </a:lnTo>
                    <a:lnTo>
                      <a:pt x="32" y="0"/>
                    </a:lnTo>
                    <a:lnTo>
                      <a:pt x="112" y="88"/>
                    </a:lnTo>
                    <a:close/>
                  </a:path>
                </a:pathLst>
              </a:custGeom>
              <a:solidFill>
                <a:schemeClr val="bg2"/>
              </a:solidFill>
              <a:ln w="9525">
                <a:solidFill>
                  <a:schemeClr val="bg2"/>
                </a:solidFill>
                <a:round/>
                <a:headEnd/>
                <a:tailEnd/>
              </a:ln>
            </p:spPr>
            <p:txBody>
              <a:bodyPr/>
              <a:lstStyle/>
              <a:p>
                <a:endParaRPr lang="en-US"/>
              </a:p>
            </p:txBody>
          </p:sp>
          <p:sp>
            <p:nvSpPr>
              <p:cNvPr id="183560" name="Line 1179"/>
              <p:cNvSpPr>
                <a:spLocks noChangeShapeType="1"/>
              </p:cNvSpPr>
              <p:nvPr/>
            </p:nvSpPr>
            <p:spPr bwMode="auto">
              <a:xfrm>
                <a:off x="3780" y="2387"/>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61" name="Line 1180"/>
              <p:cNvSpPr>
                <a:spLocks noChangeShapeType="1"/>
              </p:cNvSpPr>
              <p:nvPr/>
            </p:nvSpPr>
            <p:spPr bwMode="auto">
              <a:xfrm>
                <a:off x="3877" y="245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62" name="Line 1181"/>
              <p:cNvSpPr>
                <a:spLocks noChangeShapeType="1"/>
              </p:cNvSpPr>
              <p:nvPr/>
            </p:nvSpPr>
            <p:spPr bwMode="auto">
              <a:xfrm>
                <a:off x="3965" y="2507"/>
                <a:ext cx="78"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63" name="Line 1182"/>
              <p:cNvSpPr>
                <a:spLocks noChangeShapeType="1"/>
              </p:cNvSpPr>
              <p:nvPr/>
            </p:nvSpPr>
            <p:spPr bwMode="auto">
              <a:xfrm>
                <a:off x="4060" y="2570"/>
                <a:ext cx="55"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17" name="Group 1183"/>
            <p:cNvGrpSpPr>
              <a:grpSpLocks/>
            </p:cNvGrpSpPr>
            <p:nvPr/>
          </p:nvGrpSpPr>
          <p:grpSpPr bwMode="auto">
            <a:xfrm>
              <a:off x="3780" y="1781"/>
              <a:ext cx="415" cy="263"/>
              <a:chOff x="3780" y="1781"/>
              <a:chExt cx="415" cy="263"/>
            </a:xfrm>
          </p:grpSpPr>
          <p:sp>
            <p:nvSpPr>
              <p:cNvPr id="183554" name="Freeform 1184"/>
              <p:cNvSpPr>
                <a:spLocks/>
              </p:cNvSpPr>
              <p:nvPr/>
            </p:nvSpPr>
            <p:spPr bwMode="auto">
              <a:xfrm>
                <a:off x="4083" y="1781"/>
                <a:ext cx="112" cy="87"/>
              </a:xfrm>
              <a:custGeom>
                <a:avLst/>
                <a:gdLst>
                  <a:gd name="T0" fmla="*/ 112 w 112"/>
                  <a:gd name="T1" fmla="*/ 0 h 87"/>
                  <a:gd name="T2" fmla="*/ 32 w 112"/>
                  <a:gd name="T3" fmla="*/ 87 h 87"/>
                  <a:gd name="T4" fmla="*/ 16 w 112"/>
                  <a:gd name="T5" fmla="*/ 64 h 87"/>
                  <a:gd name="T6" fmla="*/ 0 w 112"/>
                  <a:gd name="T7" fmla="*/ 40 h 87"/>
                  <a:gd name="T8" fmla="*/ 112 w 112"/>
                  <a:gd name="T9" fmla="*/ 0 h 87"/>
                  <a:gd name="T10" fmla="*/ 0 60000 65536"/>
                  <a:gd name="T11" fmla="*/ 0 60000 65536"/>
                  <a:gd name="T12" fmla="*/ 0 60000 65536"/>
                  <a:gd name="T13" fmla="*/ 0 60000 65536"/>
                  <a:gd name="T14" fmla="*/ 0 60000 65536"/>
                  <a:gd name="T15" fmla="*/ 0 w 112"/>
                  <a:gd name="T16" fmla="*/ 0 h 87"/>
                  <a:gd name="T17" fmla="*/ 112 w 112"/>
                  <a:gd name="T18" fmla="*/ 87 h 87"/>
                </a:gdLst>
                <a:ahLst/>
                <a:cxnLst>
                  <a:cxn ang="T10">
                    <a:pos x="T0" y="T1"/>
                  </a:cxn>
                  <a:cxn ang="T11">
                    <a:pos x="T2" y="T3"/>
                  </a:cxn>
                  <a:cxn ang="T12">
                    <a:pos x="T4" y="T5"/>
                  </a:cxn>
                  <a:cxn ang="T13">
                    <a:pos x="T6" y="T7"/>
                  </a:cxn>
                  <a:cxn ang="T14">
                    <a:pos x="T8" y="T9"/>
                  </a:cxn>
                </a:cxnLst>
                <a:rect l="T15" t="T16" r="T17" b="T18"/>
                <a:pathLst>
                  <a:path w="112" h="87">
                    <a:moveTo>
                      <a:pt x="112" y="0"/>
                    </a:moveTo>
                    <a:lnTo>
                      <a:pt x="32" y="87"/>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555" name="Line 1185"/>
              <p:cNvSpPr>
                <a:spLocks noChangeShapeType="1"/>
              </p:cNvSpPr>
              <p:nvPr/>
            </p:nvSpPr>
            <p:spPr bwMode="auto">
              <a:xfrm flipV="1">
                <a:off x="3780" y="1996"/>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56" name="Line 1186"/>
              <p:cNvSpPr>
                <a:spLocks noChangeShapeType="1"/>
              </p:cNvSpPr>
              <p:nvPr/>
            </p:nvSpPr>
            <p:spPr bwMode="auto">
              <a:xfrm flipV="1">
                <a:off x="3876" y="1940"/>
                <a:ext cx="72" cy="4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57" name="Line 1187"/>
              <p:cNvSpPr>
                <a:spLocks noChangeShapeType="1"/>
              </p:cNvSpPr>
              <p:nvPr/>
            </p:nvSpPr>
            <p:spPr bwMode="auto">
              <a:xfrm flipV="1">
                <a:off x="3973" y="1878"/>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58" name="Line 1188"/>
              <p:cNvSpPr>
                <a:spLocks noChangeShapeType="1"/>
              </p:cNvSpPr>
              <p:nvPr/>
            </p:nvSpPr>
            <p:spPr bwMode="auto">
              <a:xfrm flipV="1">
                <a:off x="4059" y="1846"/>
                <a:ext cx="40" cy="15"/>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18" name="Group 1189"/>
            <p:cNvGrpSpPr>
              <a:grpSpLocks/>
            </p:cNvGrpSpPr>
            <p:nvPr/>
          </p:nvGrpSpPr>
          <p:grpSpPr bwMode="auto">
            <a:xfrm>
              <a:off x="3780" y="1765"/>
              <a:ext cx="447" cy="279"/>
              <a:chOff x="3780" y="1765"/>
              <a:chExt cx="447" cy="279"/>
            </a:xfrm>
          </p:grpSpPr>
          <p:sp>
            <p:nvSpPr>
              <p:cNvPr id="183549" name="Freeform 1190"/>
              <p:cNvSpPr>
                <a:spLocks/>
              </p:cNvSpPr>
              <p:nvPr/>
            </p:nvSpPr>
            <p:spPr bwMode="auto">
              <a:xfrm>
                <a:off x="4115" y="1964"/>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83550" name="Line 1191"/>
              <p:cNvSpPr>
                <a:spLocks noChangeShapeType="1"/>
              </p:cNvSpPr>
              <p:nvPr/>
            </p:nvSpPr>
            <p:spPr bwMode="auto">
              <a:xfrm>
                <a:off x="3780" y="1765"/>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51" name="Line 1192"/>
              <p:cNvSpPr>
                <a:spLocks noChangeShapeType="1"/>
              </p:cNvSpPr>
              <p:nvPr/>
            </p:nvSpPr>
            <p:spPr bwMode="auto">
              <a:xfrm>
                <a:off x="3877" y="182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52" name="Line 1193"/>
              <p:cNvSpPr>
                <a:spLocks noChangeShapeType="1"/>
              </p:cNvSpPr>
              <p:nvPr/>
            </p:nvSpPr>
            <p:spPr bwMode="auto">
              <a:xfrm>
                <a:off x="3972" y="1884"/>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53" name="Line 1194"/>
              <p:cNvSpPr>
                <a:spLocks noChangeShapeType="1"/>
              </p:cNvSpPr>
              <p:nvPr/>
            </p:nvSpPr>
            <p:spPr bwMode="auto">
              <a:xfrm>
                <a:off x="4068" y="1940"/>
                <a:ext cx="63"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19" name="Group 1195"/>
            <p:cNvGrpSpPr>
              <a:grpSpLocks/>
            </p:cNvGrpSpPr>
            <p:nvPr/>
          </p:nvGrpSpPr>
          <p:grpSpPr bwMode="auto">
            <a:xfrm>
              <a:off x="3326" y="1781"/>
              <a:ext cx="430" cy="255"/>
              <a:chOff x="3326" y="1781"/>
              <a:chExt cx="430" cy="255"/>
            </a:xfrm>
          </p:grpSpPr>
          <p:sp>
            <p:nvSpPr>
              <p:cNvPr id="183544" name="Freeform 1196"/>
              <p:cNvSpPr>
                <a:spLocks/>
              </p:cNvSpPr>
              <p:nvPr/>
            </p:nvSpPr>
            <p:spPr bwMode="auto">
              <a:xfrm>
                <a:off x="3644" y="1956"/>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83545" name="Line 1197"/>
              <p:cNvSpPr>
                <a:spLocks noChangeShapeType="1"/>
              </p:cNvSpPr>
              <p:nvPr/>
            </p:nvSpPr>
            <p:spPr bwMode="auto">
              <a:xfrm>
                <a:off x="3326" y="178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46" name="Line 1198"/>
              <p:cNvSpPr>
                <a:spLocks noChangeShapeType="1"/>
              </p:cNvSpPr>
              <p:nvPr/>
            </p:nvSpPr>
            <p:spPr bwMode="auto">
              <a:xfrm>
                <a:off x="3422" y="1837"/>
                <a:ext cx="79"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47" name="Line 1199"/>
              <p:cNvSpPr>
                <a:spLocks noChangeShapeType="1"/>
              </p:cNvSpPr>
              <p:nvPr/>
            </p:nvSpPr>
            <p:spPr bwMode="auto">
              <a:xfrm>
                <a:off x="3516" y="1892"/>
                <a:ext cx="80"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48" name="Line 1200"/>
              <p:cNvSpPr>
                <a:spLocks noChangeShapeType="1"/>
              </p:cNvSpPr>
              <p:nvPr/>
            </p:nvSpPr>
            <p:spPr bwMode="auto">
              <a:xfrm>
                <a:off x="3612" y="1948"/>
                <a:ext cx="48"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20" name="Group 1201"/>
            <p:cNvGrpSpPr>
              <a:grpSpLocks/>
            </p:cNvGrpSpPr>
            <p:nvPr/>
          </p:nvGrpSpPr>
          <p:grpSpPr bwMode="auto">
            <a:xfrm>
              <a:off x="3325" y="2698"/>
              <a:ext cx="415" cy="279"/>
              <a:chOff x="3325" y="2698"/>
              <a:chExt cx="415" cy="279"/>
            </a:xfrm>
          </p:grpSpPr>
          <p:sp>
            <p:nvSpPr>
              <p:cNvPr id="183539" name="Freeform 1202"/>
              <p:cNvSpPr>
                <a:spLocks/>
              </p:cNvSpPr>
              <p:nvPr/>
            </p:nvSpPr>
            <p:spPr bwMode="auto">
              <a:xfrm>
                <a:off x="3628" y="2889"/>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48"/>
                    </a:lnTo>
                    <a:lnTo>
                      <a:pt x="16" y="24"/>
                    </a:lnTo>
                    <a:lnTo>
                      <a:pt x="32" y="0"/>
                    </a:lnTo>
                    <a:lnTo>
                      <a:pt x="112" y="88"/>
                    </a:lnTo>
                    <a:close/>
                  </a:path>
                </a:pathLst>
              </a:custGeom>
              <a:solidFill>
                <a:schemeClr val="bg2"/>
              </a:solidFill>
              <a:ln w="9525">
                <a:solidFill>
                  <a:schemeClr val="bg2"/>
                </a:solidFill>
                <a:round/>
                <a:headEnd/>
                <a:tailEnd/>
              </a:ln>
            </p:spPr>
            <p:txBody>
              <a:bodyPr/>
              <a:lstStyle/>
              <a:p>
                <a:endParaRPr lang="en-US"/>
              </a:p>
            </p:txBody>
          </p:sp>
          <p:sp>
            <p:nvSpPr>
              <p:cNvPr id="183540" name="Line 1203"/>
              <p:cNvSpPr>
                <a:spLocks noChangeShapeType="1"/>
              </p:cNvSpPr>
              <p:nvPr/>
            </p:nvSpPr>
            <p:spPr bwMode="auto">
              <a:xfrm>
                <a:off x="3325" y="2698"/>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41" name="Line 1204"/>
              <p:cNvSpPr>
                <a:spLocks noChangeShapeType="1"/>
              </p:cNvSpPr>
              <p:nvPr/>
            </p:nvSpPr>
            <p:spPr bwMode="auto">
              <a:xfrm>
                <a:off x="3421" y="2762"/>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42" name="Line 1205"/>
              <p:cNvSpPr>
                <a:spLocks noChangeShapeType="1"/>
              </p:cNvSpPr>
              <p:nvPr/>
            </p:nvSpPr>
            <p:spPr bwMode="auto">
              <a:xfrm>
                <a:off x="3510" y="2826"/>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43" name="Line 1206"/>
              <p:cNvSpPr>
                <a:spLocks noChangeShapeType="1"/>
              </p:cNvSpPr>
              <p:nvPr/>
            </p:nvSpPr>
            <p:spPr bwMode="auto">
              <a:xfrm>
                <a:off x="3604" y="2881"/>
                <a:ext cx="40"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21" name="Group 1207"/>
            <p:cNvGrpSpPr>
              <a:grpSpLocks/>
            </p:cNvGrpSpPr>
            <p:nvPr/>
          </p:nvGrpSpPr>
          <p:grpSpPr bwMode="auto">
            <a:xfrm>
              <a:off x="2878" y="2395"/>
              <a:ext cx="423" cy="271"/>
              <a:chOff x="2878" y="2395"/>
              <a:chExt cx="423" cy="271"/>
            </a:xfrm>
          </p:grpSpPr>
          <p:sp>
            <p:nvSpPr>
              <p:cNvPr id="183534" name="Freeform 1208"/>
              <p:cNvSpPr>
                <a:spLocks/>
              </p:cNvSpPr>
              <p:nvPr/>
            </p:nvSpPr>
            <p:spPr bwMode="auto">
              <a:xfrm>
                <a:off x="3189" y="2578"/>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48"/>
                    </a:lnTo>
                    <a:lnTo>
                      <a:pt x="16" y="24"/>
                    </a:lnTo>
                    <a:lnTo>
                      <a:pt x="32" y="0"/>
                    </a:lnTo>
                    <a:lnTo>
                      <a:pt x="112" y="88"/>
                    </a:lnTo>
                    <a:close/>
                  </a:path>
                </a:pathLst>
              </a:custGeom>
              <a:solidFill>
                <a:schemeClr val="bg2"/>
              </a:solidFill>
              <a:ln w="9525">
                <a:solidFill>
                  <a:schemeClr val="bg2"/>
                </a:solidFill>
                <a:round/>
                <a:headEnd/>
                <a:tailEnd/>
              </a:ln>
            </p:spPr>
            <p:txBody>
              <a:bodyPr/>
              <a:lstStyle/>
              <a:p>
                <a:endParaRPr lang="en-US"/>
              </a:p>
            </p:txBody>
          </p:sp>
          <p:sp>
            <p:nvSpPr>
              <p:cNvPr id="183535" name="Line 1209"/>
              <p:cNvSpPr>
                <a:spLocks noChangeShapeType="1"/>
              </p:cNvSpPr>
              <p:nvPr/>
            </p:nvSpPr>
            <p:spPr bwMode="auto">
              <a:xfrm>
                <a:off x="2878" y="2395"/>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36" name="Line 1210"/>
              <p:cNvSpPr>
                <a:spLocks noChangeShapeType="1"/>
              </p:cNvSpPr>
              <p:nvPr/>
            </p:nvSpPr>
            <p:spPr bwMode="auto">
              <a:xfrm>
                <a:off x="2975" y="2459"/>
                <a:ext cx="70" cy="3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37" name="Line 1211"/>
              <p:cNvSpPr>
                <a:spLocks noChangeShapeType="1"/>
              </p:cNvSpPr>
              <p:nvPr/>
            </p:nvSpPr>
            <p:spPr bwMode="auto">
              <a:xfrm>
                <a:off x="3070" y="2515"/>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38" name="Line 1212"/>
              <p:cNvSpPr>
                <a:spLocks noChangeShapeType="1"/>
              </p:cNvSpPr>
              <p:nvPr/>
            </p:nvSpPr>
            <p:spPr bwMode="auto">
              <a:xfrm>
                <a:off x="3157" y="2578"/>
                <a:ext cx="48" cy="2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22" name="Group 1213"/>
            <p:cNvGrpSpPr>
              <a:grpSpLocks/>
            </p:cNvGrpSpPr>
            <p:nvPr/>
          </p:nvGrpSpPr>
          <p:grpSpPr bwMode="auto">
            <a:xfrm>
              <a:off x="2862" y="3001"/>
              <a:ext cx="423" cy="263"/>
              <a:chOff x="2862" y="3001"/>
              <a:chExt cx="423" cy="263"/>
            </a:xfrm>
          </p:grpSpPr>
          <p:sp>
            <p:nvSpPr>
              <p:cNvPr id="183529" name="Freeform 1214"/>
              <p:cNvSpPr>
                <a:spLocks/>
              </p:cNvSpPr>
              <p:nvPr/>
            </p:nvSpPr>
            <p:spPr bwMode="auto">
              <a:xfrm>
                <a:off x="3173" y="3185"/>
                <a:ext cx="112" cy="79"/>
              </a:xfrm>
              <a:custGeom>
                <a:avLst/>
                <a:gdLst>
                  <a:gd name="T0" fmla="*/ 112 w 112"/>
                  <a:gd name="T1" fmla="*/ 79 h 79"/>
                  <a:gd name="T2" fmla="*/ 0 w 112"/>
                  <a:gd name="T3" fmla="*/ 47 h 79"/>
                  <a:gd name="T4" fmla="*/ 16 w 112"/>
                  <a:gd name="T5" fmla="*/ 23 h 79"/>
                  <a:gd name="T6" fmla="*/ 32 w 112"/>
                  <a:gd name="T7" fmla="*/ 0 h 79"/>
                  <a:gd name="T8" fmla="*/ 112 w 112"/>
                  <a:gd name="T9" fmla="*/ 79 h 79"/>
                  <a:gd name="T10" fmla="*/ 0 60000 65536"/>
                  <a:gd name="T11" fmla="*/ 0 60000 65536"/>
                  <a:gd name="T12" fmla="*/ 0 60000 65536"/>
                  <a:gd name="T13" fmla="*/ 0 60000 65536"/>
                  <a:gd name="T14" fmla="*/ 0 60000 65536"/>
                  <a:gd name="T15" fmla="*/ 0 w 112"/>
                  <a:gd name="T16" fmla="*/ 0 h 79"/>
                  <a:gd name="T17" fmla="*/ 112 w 112"/>
                  <a:gd name="T18" fmla="*/ 79 h 79"/>
                </a:gdLst>
                <a:ahLst/>
                <a:cxnLst>
                  <a:cxn ang="T10">
                    <a:pos x="T0" y="T1"/>
                  </a:cxn>
                  <a:cxn ang="T11">
                    <a:pos x="T2" y="T3"/>
                  </a:cxn>
                  <a:cxn ang="T12">
                    <a:pos x="T4" y="T5"/>
                  </a:cxn>
                  <a:cxn ang="T13">
                    <a:pos x="T6" y="T7"/>
                  </a:cxn>
                  <a:cxn ang="T14">
                    <a:pos x="T8" y="T9"/>
                  </a:cxn>
                </a:cxnLst>
                <a:rect l="T15" t="T16" r="T17" b="T18"/>
                <a:pathLst>
                  <a:path w="112" h="79">
                    <a:moveTo>
                      <a:pt x="112" y="79"/>
                    </a:moveTo>
                    <a:lnTo>
                      <a:pt x="0" y="47"/>
                    </a:lnTo>
                    <a:lnTo>
                      <a:pt x="16" y="23"/>
                    </a:lnTo>
                    <a:lnTo>
                      <a:pt x="32" y="0"/>
                    </a:lnTo>
                    <a:lnTo>
                      <a:pt x="112" y="79"/>
                    </a:lnTo>
                    <a:close/>
                  </a:path>
                </a:pathLst>
              </a:custGeom>
              <a:solidFill>
                <a:schemeClr val="bg2"/>
              </a:solidFill>
              <a:ln w="9525">
                <a:solidFill>
                  <a:schemeClr val="bg2"/>
                </a:solidFill>
                <a:round/>
                <a:headEnd/>
                <a:tailEnd/>
              </a:ln>
            </p:spPr>
            <p:txBody>
              <a:bodyPr/>
              <a:lstStyle/>
              <a:p>
                <a:endParaRPr lang="en-US"/>
              </a:p>
            </p:txBody>
          </p:sp>
          <p:sp>
            <p:nvSpPr>
              <p:cNvPr id="183530" name="Line 1215"/>
              <p:cNvSpPr>
                <a:spLocks noChangeShapeType="1"/>
              </p:cNvSpPr>
              <p:nvPr/>
            </p:nvSpPr>
            <p:spPr bwMode="auto">
              <a:xfrm>
                <a:off x="2862" y="3001"/>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31" name="Line 1216"/>
              <p:cNvSpPr>
                <a:spLocks noChangeShapeType="1"/>
              </p:cNvSpPr>
              <p:nvPr/>
            </p:nvSpPr>
            <p:spPr bwMode="auto">
              <a:xfrm>
                <a:off x="2958" y="305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32" name="Line 1217"/>
              <p:cNvSpPr>
                <a:spLocks noChangeShapeType="1"/>
              </p:cNvSpPr>
              <p:nvPr/>
            </p:nvSpPr>
            <p:spPr bwMode="auto">
              <a:xfrm>
                <a:off x="3054" y="312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33" name="Line 1218"/>
              <p:cNvSpPr>
                <a:spLocks noChangeShapeType="1"/>
              </p:cNvSpPr>
              <p:nvPr/>
            </p:nvSpPr>
            <p:spPr bwMode="auto">
              <a:xfrm>
                <a:off x="3150" y="3177"/>
                <a:ext cx="39" cy="3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23" name="Group 1219"/>
            <p:cNvGrpSpPr>
              <a:grpSpLocks/>
            </p:cNvGrpSpPr>
            <p:nvPr/>
          </p:nvGrpSpPr>
          <p:grpSpPr bwMode="auto">
            <a:xfrm>
              <a:off x="3318" y="3304"/>
              <a:ext cx="422" cy="287"/>
              <a:chOff x="3318" y="3304"/>
              <a:chExt cx="422" cy="287"/>
            </a:xfrm>
          </p:grpSpPr>
          <p:sp>
            <p:nvSpPr>
              <p:cNvPr id="183524" name="Freeform 1220"/>
              <p:cNvSpPr>
                <a:spLocks/>
              </p:cNvSpPr>
              <p:nvPr/>
            </p:nvSpPr>
            <p:spPr bwMode="auto">
              <a:xfrm>
                <a:off x="3628" y="3304"/>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525" name="Line 1221"/>
              <p:cNvSpPr>
                <a:spLocks noChangeShapeType="1"/>
              </p:cNvSpPr>
              <p:nvPr/>
            </p:nvSpPr>
            <p:spPr bwMode="auto">
              <a:xfrm flipV="1">
                <a:off x="3318" y="3544"/>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26" name="Line 1222"/>
              <p:cNvSpPr>
                <a:spLocks noChangeShapeType="1"/>
              </p:cNvSpPr>
              <p:nvPr/>
            </p:nvSpPr>
            <p:spPr bwMode="auto">
              <a:xfrm flipV="1">
                <a:off x="3413" y="3481"/>
                <a:ext cx="72"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27" name="Line 1223"/>
              <p:cNvSpPr>
                <a:spLocks noChangeShapeType="1"/>
              </p:cNvSpPr>
              <p:nvPr/>
            </p:nvSpPr>
            <p:spPr bwMode="auto">
              <a:xfrm flipV="1">
                <a:off x="3501" y="341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28" name="Line 1224"/>
              <p:cNvSpPr>
                <a:spLocks noChangeShapeType="1"/>
              </p:cNvSpPr>
              <p:nvPr/>
            </p:nvSpPr>
            <p:spPr bwMode="auto">
              <a:xfrm flipV="1">
                <a:off x="3596" y="3368"/>
                <a:ext cx="48"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278" name="Content Placeholder 1267"/>
          <p:cNvSpPr txBox="1">
            <a:spLocks/>
          </p:cNvSpPr>
          <p:nvPr/>
        </p:nvSpPr>
        <p:spPr>
          <a:xfrm>
            <a:off x="685800" y="1143000"/>
            <a:ext cx="8342086" cy="4953000"/>
          </a:xfrm>
          <a:prstGeom prst="rect">
            <a:avLst/>
          </a:prstGeom>
        </p:spPr>
        <p:txBody>
          <a:bodyPr/>
          <a:lstStyle/>
          <a:p>
            <a:pPr marL="342900" indent="-342900" algn="l">
              <a:spcBef>
                <a:spcPct val="20000"/>
              </a:spcBef>
              <a:buFont typeface="Wingdings" pitchFamily="2" charset="2"/>
              <a:buChar char="n"/>
              <a:defRPr/>
            </a:pPr>
            <a:r>
              <a:rPr lang="en-US" sz="2400" i="0" kern="0" dirty="0" smtClean="0">
                <a:latin typeface="+mn-lt"/>
              </a:rPr>
              <a:t>But we solve a smaller </a:t>
            </a:r>
            <a:r>
              <a:rPr lang="en-US" sz="2400" i="0" kern="0" dirty="0" err="1" smtClean="0">
                <a:latin typeface="+mn-lt"/>
              </a:rPr>
              <a:t>lookahead</a:t>
            </a:r>
            <a:r>
              <a:rPr lang="en-US" sz="2400" i="0" kern="0" dirty="0" smtClean="0">
                <a:latin typeface="+mn-lt"/>
              </a:rPr>
              <a:t> model (from t to </a:t>
            </a:r>
            <a:r>
              <a:rPr lang="en-US" sz="2400" i="0" kern="0" dirty="0" err="1" smtClean="0">
                <a:latin typeface="+mn-lt"/>
              </a:rPr>
              <a:t>t+H</a:t>
            </a:r>
            <a:r>
              <a:rPr lang="en-US" sz="2400" i="0" kern="0" dirty="0" smtClean="0">
                <a:latin typeface="+mn-lt"/>
              </a:rPr>
              <a:t>)</a:t>
            </a:r>
            <a:endParaRPr lang="en-US" sz="2400" i="0" kern="0" dirty="0">
              <a:latin typeface="+mn-lt"/>
            </a:endParaRPr>
          </a:p>
        </p:txBody>
      </p:sp>
      <p:sp>
        <p:nvSpPr>
          <p:cNvPr id="183305" name="Rectangle 2"/>
          <p:cNvSpPr>
            <a:spLocks noChangeArrowheads="1"/>
          </p:cNvSpPr>
          <p:nvPr/>
        </p:nvSpPr>
        <p:spPr bwMode="auto">
          <a:xfrm>
            <a:off x="685800" y="304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a:r>
              <a:rPr lang="en-US" sz="3200" i="0"/>
              <a:t>What is a policy?</a:t>
            </a:r>
            <a:endParaRPr lang="en-US" sz="3200" i="0">
              <a:solidFill>
                <a:schemeClr val="tx2"/>
              </a:solidFill>
            </a:endParaRPr>
          </a:p>
        </p:txBody>
      </p:sp>
      <p:grpSp>
        <p:nvGrpSpPr>
          <p:cNvPr id="5" name="Group 4"/>
          <p:cNvGrpSpPr/>
          <p:nvPr/>
        </p:nvGrpSpPr>
        <p:grpSpPr>
          <a:xfrm>
            <a:off x="1333512" y="1647378"/>
            <a:ext cx="3035181" cy="4639122"/>
            <a:chOff x="3089706" y="1647378"/>
            <a:chExt cx="3035181" cy="4639122"/>
          </a:xfrm>
        </p:grpSpPr>
        <p:grpSp>
          <p:nvGrpSpPr>
            <p:cNvPr id="4" name="Group 3"/>
            <p:cNvGrpSpPr/>
            <p:nvPr/>
          </p:nvGrpSpPr>
          <p:grpSpPr>
            <a:xfrm>
              <a:off x="3089706" y="2247900"/>
              <a:ext cx="2633468" cy="4038600"/>
              <a:chOff x="1943100" y="2247900"/>
              <a:chExt cx="1836012" cy="4038600"/>
            </a:xfrm>
          </p:grpSpPr>
          <p:sp>
            <p:nvSpPr>
              <p:cNvPr id="3949773" name="Rectangle 1229"/>
              <p:cNvSpPr>
                <a:spLocks noChangeArrowheads="1"/>
              </p:cNvSpPr>
              <p:nvPr/>
            </p:nvSpPr>
            <p:spPr bwMode="auto">
              <a:xfrm>
                <a:off x="1943100" y="2247900"/>
                <a:ext cx="406818" cy="4038600"/>
              </a:xfrm>
              <a:prstGeom prst="rect">
                <a:avLst/>
              </a:prstGeom>
              <a:solidFill>
                <a:srgbClr val="477BFD">
                  <a:alpha val="50195"/>
                </a:srgbClr>
              </a:solidFill>
              <a:ln>
                <a:noFill/>
              </a:ln>
              <a:extLst>
                <a:ext uri="{91240B29-F687-4F45-9708-019B960494DF}">
                  <a14:hiddenLine xmlns:a14="http://schemas.microsoft.com/office/drawing/2010/main" w="38100">
                    <a:solidFill>
                      <a:srgbClr val="000000"/>
                    </a:solidFill>
                    <a:miter lim="800000"/>
                    <a:headEnd type="none" w="lg" len="lg"/>
                    <a:tailEnd type="none" w="lg" len="lg"/>
                  </a14:hiddenLine>
                </a:ext>
              </a:extLst>
            </p:spPr>
            <p:txBody>
              <a:bodyPr wrap="none" anchor="ctr"/>
              <a:lstStyle/>
              <a:p>
                <a:endParaRPr lang="en-US"/>
              </a:p>
            </p:txBody>
          </p:sp>
          <p:grpSp>
            <p:nvGrpSpPr>
              <p:cNvPr id="3" name="Group 2"/>
              <p:cNvGrpSpPr/>
              <p:nvPr/>
            </p:nvGrpSpPr>
            <p:grpSpPr>
              <a:xfrm>
                <a:off x="2381251" y="2670175"/>
                <a:ext cx="707712" cy="3217863"/>
                <a:chOff x="2381250" y="2670175"/>
                <a:chExt cx="2568575" cy="3217863"/>
              </a:xfrm>
            </p:grpSpPr>
            <p:sp>
              <p:nvSpPr>
                <p:cNvPr id="183306" name="Line 1226"/>
                <p:cNvSpPr>
                  <a:spLocks noChangeShapeType="1"/>
                </p:cNvSpPr>
                <p:nvPr/>
              </p:nvSpPr>
              <p:spPr bwMode="auto">
                <a:xfrm flipV="1">
                  <a:off x="2381250" y="3227388"/>
                  <a:ext cx="1544638" cy="496887"/>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83307" name="Line 1227"/>
                <p:cNvSpPr>
                  <a:spLocks noChangeShapeType="1"/>
                </p:cNvSpPr>
                <p:nvPr/>
              </p:nvSpPr>
              <p:spPr bwMode="auto">
                <a:xfrm flipV="1">
                  <a:off x="2381250" y="3767138"/>
                  <a:ext cx="2568575" cy="2120900"/>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83308" name="Line 1228"/>
                <p:cNvSpPr>
                  <a:spLocks noChangeShapeType="1"/>
                </p:cNvSpPr>
                <p:nvPr/>
              </p:nvSpPr>
              <p:spPr bwMode="auto">
                <a:xfrm>
                  <a:off x="2381250" y="2670175"/>
                  <a:ext cx="1701800" cy="2713038"/>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 name="Group 1"/>
              <p:cNvGrpSpPr/>
              <p:nvPr/>
            </p:nvGrpSpPr>
            <p:grpSpPr>
              <a:xfrm>
                <a:off x="2795838" y="3200399"/>
                <a:ext cx="983274" cy="2162175"/>
                <a:chOff x="4000500" y="3200399"/>
                <a:chExt cx="3568700" cy="2162175"/>
              </a:xfrm>
            </p:grpSpPr>
            <p:sp>
              <p:nvSpPr>
                <p:cNvPr id="183309" name="Line 1226"/>
                <p:cNvSpPr>
                  <a:spLocks noChangeShapeType="1"/>
                </p:cNvSpPr>
                <p:nvPr/>
              </p:nvSpPr>
              <p:spPr bwMode="auto">
                <a:xfrm flipV="1">
                  <a:off x="4032250" y="4241799"/>
                  <a:ext cx="1784350" cy="1120775"/>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83310" name="Line 1226"/>
                <p:cNvSpPr>
                  <a:spLocks noChangeShapeType="1"/>
                </p:cNvSpPr>
                <p:nvPr/>
              </p:nvSpPr>
              <p:spPr bwMode="auto">
                <a:xfrm flipV="1">
                  <a:off x="5784850" y="3695699"/>
                  <a:ext cx="1784350" cy="574675"/>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83311" name="Line 1226"/>
                <p:cNvSpPr>
                  <a:spLocks noChangeShapeType="1"/>
                </p:cNvSpPr>
                <p:nvPr/>
              </p:nvSpPr>
              <p:spPr bwMode="auto">
                <a:xfrm>
                  <a:off x="4000500" y="3238500"/>
                  <a:ext cx="1841500" cy="1612900"/>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83312" name="Line 1226"/>
                <p:cNvSpPr>
                  <a:spLocks noChangeShapeType="1"/>
                </p:cNvSpPr>
                <p:nvPr/>
              </p:nvSpPr>
              <p:spPr bwMode="auto">
                <a:xfrm flipV="1">
                  <a:off x="5797550" y="3200399"/>
                  <a:ext cx="1771650" cy="1628775"/>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83313" name="Line 1227"/>
                <p:cNvSpPr>
                  <a:spLocks noChangeShapeType="1"/>
                </p:cNvSpPr>
                <p:nvPr/>
              </p:nvSpPr>
              <p:spPr bwMode="auto">
                <a:xfrm>
                  <a:off x="4940300" y="3759200"/>
                  <a:ext cx="1739900" cy="1562100"/>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83314" name="Line 1227"/>
                <p:cNvSpPr>
                  <a:spLocks noChangeShapeType="1"/>
                </p:cNvSpPr>
                <p:nvPr/>
              </p:nvSpPr>
              <p:spPr bwMode="auto">
                <a:xfrm flipV="1">
                  <a:off x="6642100" y="4826000"/>
                  <a:ext cx="901700" cy="520700"/>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13" name="Group 12"/>
            <p:cNvGrpSpPr/>
            <p:nvPr/>
          </p:nvGrpSpPr>
          <p:grpSpPr>
            <a:xfrm>
              <a:off x="3177003" y="1647378"/>
              <a:ext cx="2947884" cy="468919"/>
              <a:chOff x="3177003" y="1647378"/>
              <a:chExt cx="2947884" cy="468919"/>
            </a:xfrm>
          </p:grpSpPr>
          <p:cxnSp>
            <p:nvCxnSpPr>
              <p:cNvPr id="11" name="Straight Arrow Connector 10"/>
              <p:cNvCxnSpPr/>
              <p:nvPr/>
            </p:nvCxnSpPr>
            <p:spPr bwMode="auto">
              <a:xfrm>
                <a:off x="3286855" y="2090052"/>
                <a:ext cx="2482978" cy="0"/>
              </a:xfrm>
              <a:prstGeom prst="straightConnector1">
                <a:avLst/>
              </a:prstGeom>
              <a:noFill/>
              <a:ln w="28575" cap="flat" cmpd="sng" algn="ctr">
                <a:solidFill>
                  <a:schemeClr val="tx1"/>
                </a:solidFill>
                <a:prstDash val="solid"/>
                <a:round/>
                <a:headEnd type="none" w="med" len="med"/>
                <a:tailEnd type="arrow"/>
              </a:ln>
              <a:effectLst/>
            </p:spPr>
          </p:cxnSp>
          <p:sp>
            <p:nvSpPr>
              <p:cNvPr id="12" name="TextBox 11"/>
              <p:cNvSpPr txBox="1"/>
              <p:nvPr/>
            </p:nvSpPr>
            <p:spPr>
              <a:xfrm>
                <a:off x="3177003" y="1654632"/>
                <a:ext cx="338554" cy="461665"/>
              </a:xfrm>
              <a:prstGeom prst="rect">
                <a:avLst/>
              </a:prstGeom>
              <a:noFill/>
            </p:spPr>
            <p:txBody>
              <a:bodyPr wrap="none" rtlCol="0">
                <a:spAutoFit/>
              </a:bodyPr>
              <a:lstStyle/>
              <a:p>
                <a:pPr algn="l"/>
                <a:r>
                  <a:rPr lang="en-US" sz="2400" i="0" dirty="0"/>
                  <a:t>0</a:t>
                </a:r>
                <a:endParaRPr lang="en-US" sz="2400" i="0" dirty="0" smtClean="0"/>
              </a:p>
            </p:txBody>
          </p:sp>
          <p:sp>
            <p:nvSpPr>
              <p:cNvPr id="1251" name="TextBox 1250"/>
              <p:cNvSpPr txBox="1"/>
              <p:nvPr/>
            </p:nvSpPr>
            <p:spPr>
              <a:xfrm>
                <a:off x="5390391" y="1647378"/>
                <a:ext cx="734496" cy="461665"/>
              </a:xfrm>
              <a:prstGeom prst="rect">
                <a:avLst/>
              </a:prstGeom>
              <a:noFill/>
            </p:spPr>
            <p:txBody>
              <a:bodyPr wrap="none" rtlCol="0">
                <a:spAutoFit/>
              </a:bodyPr>
              <a:lstStyle/>
              <a:p>
                <a:pPr algn="l"/>
                <a:r>
                  <a:rPr lang="en-US" sz="2400" i="0" dirty="0"/>
                  <a:t>0</a:t>
                </a:r>
                <a:r>
                  <a:rPr lang="en-US" sz="2400" i="0" dirty="0" smtClean="0"/>
                  <a:t>+H</a:t>
                </a:r>
              </a:p>
            </p:txBody>
          </p:sp>
        </p:grpSp>
      </p:grpSp>
      <p:sp>
        <p:nvSpPr>
          <p:cNvPr id="6" name="Footer Placeholder 5"/>
          <p:cNvSpPr>
            <a:spLocks noGrp="1"/>
          </p:cNvSpPr>
          <p:nvPr>
            <p:ph type="ftr" sz="quarter" idx="11"/>
          </p:nvPr>
        </p:nvSpPr>
        <p:spPr/>
        <p:txBody>
          <a:bodyPr/>
          <a:lstStyle/>
          <a:p>
            <a:pPr>
              <a:defRPr/>
            </a:pPr>
            <a:r>
              <a:rPr lang="en-US" smtClean="0"/>
              <a:t>© 2012 Warren B. Powell</a:t>
            </a:r>
            <a:endParaRPr lang="en-US"/>
          </a:p>
        </p:txBody>
      </p:sp>
    </p:spTree>
    <p:extLst>
      <p:ext uri="{BB962C8B-B14F-4D97-AF65-F5344CB8AC3E}">
        <p14:creationId xmlns:p14="http://schemas.microsoft.com/office/powerpoint/2010/main" val="236314650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Number Placeholder 3"/>
          <p:cNvSpPr txBox="1">
            <a:spLocks noGrp="1"/>
          </p:cNvSpPr>
          <p:nvPr/>
        </p:nvSpPr>
        <p:spPr bwMode="auto">
          <a:xfrm>
            <a:off x="6553200" y="65341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Times New Roman" pitchFamily="18" charset="0"/>
              </a:defRPr>
            </a:lvl1pPr>
            <a:lvl2pPr marL="742950" indent="-285750">
              <a:defRPr i="1">
                <a:solidFill>
                  <a:schemeClr val="tx1"/>
                </a:solidFill>
                <a:latin typeface="Times New Roman" pitchFamily="18" charset="0"/>
              </a:defRPr>
            </a:lvl2pPr>
            <a:lvl3pPr marL="1143000" indent="-228600">
              <a:defRPr i="1">
                <a:solidFill>
                  <a:schemeClr val="tx1"/>
                </a:solidFill>
                <a:latin typeface="Times New Roman" pitchFamily="18" charset="0"/>
              </a:defRPr>
            </a:lvl3pPr>
            <a:lvl4pPr marL="1600200" indent="-228600">
              <a:defRPr i="1">
                <a:solidFill>
                  <a:schemeClr val="tx1"/>
                </a:solidFill>
                <a:latin typeface="Times New Roman" pitchFamily="18" charset="0"/>
              </a:defRPr>
            </a:lvl4pPr>
            <a:lvl5pPr marL="2057400" indent="-228600">
              <a:defRPr i="1">
                <a:solidFill>
                  <a:schemeClr val="tx1"/>
                </a:solidFill>
                <a:latin typeface="Times New Roman" pitchFamily="18" charset="0"/>
              </a:defRPr>
            </a:lvl5pPr>
            <a:lvl6pPr marL="2514600" indent="-228600" algn="ctr" eaLnBrk="0" fontAlgn="base" hangingPunct="0">
              <a:spcBef>
                <a:spcPct val="0"/>
              </a:spcBef>
              <a:spcAft>
                <a:spcPct val="0"/>
              </a:spcAft>
              <a:defRPr i="1">
                <a:solidFill>
                  <a:schemeClr val="tx1"/>
                </a:solidFill>
                <a:latin typeface="Times New Roman" pitchFamily="18" charset="0"/>
              </a:defRPr>
            </a:lvl6pPr>
            <a:lvl7pPr marL="2971800" indent="-228600" algn="ctr" eaLnBrk="0" fontAlgn="base" hangingPunct="0">
              <a:spcBef>
                <a:spcPct val="0"/>
              </a:spcBef>
              <a:spcAft>
                <a:spcPct val="0"/>
              </a:spcAft>
              <a:defRPr i="1">
                <a:solidFill>
                  <a:schemeClr val="tx1"/>
                </a:solidFill>
                <a:latin typeface="Times New Roman" pitchFamily="18" charset="0"/>
              </a:defRPr>
            </a:lvl7pPr>
            <a:lvl8pPr marL="3429000" indent="-228600" algn="ctr" eaLnBrk="0" fontAlgn="base" hangingPunct="0">
              <a:spcBef>
                <a:spcPct val="0"/>
              </a:spcBef>
              <a:spcAft>
                <a:spcPct val="0"/>
              </a:spcAft>
              <a:defRPr i="1">
                <a:solidFill>
                  <a:schemeClr val="tx1"/>
                </a:solidFill>
                <a:latin typeface="Times New Roman" pitchFamily="18" charset="0"/>
              </a:defRPr>
            </a:lvl8pPr>
            <a:lvl9pPr marL="3886200" indent="-228600" algn="ctr" eaLnBrk="0" fontAlgn="base" hangingPunct="0">
              <a:spcBef>
                <a:spcPct val="0"/>
              </a:spcBef>
              <a:spcAft>
                <a:spcPct val="0"/>
              </a:spcAft>
              <a:defRPr i="1">
                <a:solidFill>
                  <a:schemeClr val="tx1"/>
                </a:solidFill>
                <a:latin typeface="Times New Roman" pitchFamily="18" charset="0"/>
              </a:defRPr>
            </a:lvl9pPr>
          </a:lstStyle>
          <a:p>
            <a:pPr algn="r"/>
            <a:fld id="{B122A7F8-6120-4445-930B-B0ED393850DE}" type="slidenum">
              <a:rPr lang="en-US" altLang="en-US" sz="1400" i="0"/>
              <a:pPr algn="r"/>
              <a:t>25</a:t>
            </a:fld>
            <a:endParaRPr lang="en-US" altLang="en-US" sz="1400" i="0"/>
          </a:p>
        </p:txBody>
      </p:sp>
      <p:sp>
        <p:nvSpPr>
          <p:cNvPr id="183299" name="Rectangle 2501"/>
          <p:cNvSpPr>
            <a:spLocks noChangeArrowheads="1"/>
          </p:cNvSpPr>
          <p:nvPr/>
        </p:nvSpPr>
        <p:spPr bwMode="auto">
          <a:xfrm>
            <a:off x="304800" y="5943600"/>
            <a:ext cx="8229600" cy="1524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83300" name="Rectangle 3747"/>
          <p:cNvSpPr>
            <a:spLocks noChangeArrowheads="1"/>
          </p:cNvSpPr>
          <p:nvPr/>
        </p:nvSpPr>
        <p:spPr bwMode="auto">
          <a:xfrm>
            <a:off x="457200" y="6096000"/>
            <a:ext cx="8229600" cy="152400"/>
          </a:xfrm>
          <a:prstGeom prst="rect">
            <a:avLst/>
          </a:prstGeom>
          <a:solidFill>
            <a:schemeClr val="bg1"/>
          </a:solidFill>
          <a:ln w="9525">
            <a:solidFill>
              <a:schemeClr val="bg1"/>
            </a:solidFill>
            <a:miter lim="800000"/>
            <a:headEnd/>
            <a:tailEnd/>
          </a:ln>
        </p:spPr>
        <p:txBody>
          <a:bodyPr wrap="none" anchor="ctr"/>
          <a:lstStyle/>
          <a:p>
            <a:endParaRPr lang="en-US"/>
          </a:p>
        </p:txBody>
      </p:sp>
      <p:grpSp>
        <p:nvGrpSpPr>
          <p:cNvPr id="183301" name="Group 2"/>
          <p:cNvGrpSpPr>
            <a:grpSpLocks/>
          </p:cNvGrpSpPr>
          <p:nvPr/>
        </p:nvGrpSpPr>
        <p:grpSpPr bwMode="auto">
          <a:xfrm>
            <a:off x="1487488" y="2598738"/>
            <a:ext cx="6081712" cy="3332162"/>
            <a:chOff x="1449" y="1725"/>
            <a:chExt cx="3265" cy="1898"/>
          </a:xfrm>
        </p:grpSpPr>
        <p:grpSp>
          <p:nvGrpSpPr>
            <p:cNvPr id="183315" name="Group 3"/>
            <p:cNvGrpSpPr>
              <a:grpSpLocks/>
            </p:cNvGrpSpPr>
            <p:nvPr/>
          </p:nvGrpSpPr>
          <p:grpSpPr bwMode="auto">
            <a:xfrm>
              <a:off x="3772" y="2690"/>
              <a:ext cx="894" cy="596"/>
              <a:chOff x="3772" y="2690"/>
              <a:chExt cx="894" cy="596"/>
            </a:xfrm>
          </p:grpSpPr>
          <p:sp>
            <p:nvSpPr>
              <p:cNvPr id="184535" name="Freeform 4"/>
              <p:cNvSpPr>
                <a:spLocks/>
              </p:cNvSpPr>
              <p:nvPr/>
            </p:nvSpPr>
            <p:spPr bwMode="auto">
              <a:xfrm>
                <a:off x="4538" y="2690"/>
                <a:ext cx="128" cy="104"/>
              </a:xfrm>
              <a:custGeom>
                <a:avLst/>
                <a:gdLst>
                  <a:gd name="T0" fmla="*/ 128 w 128"/>
                  <a:gd name="T1" fmla="*/ 0 h 104"/>
                  <a:gd name="T2" fmla="*/ 40 w 128"/>
                  <a:gd name="T3" fmla="*/ 104 h 104"/>
                  <a:gd name="T4" fmla="*/ 16 w 128"/>
                  <a:gd name="T5" fmla="*/ 72 h 104"/>
                  <a:gd name="T6" fmla="*/ 0 w 128"/>
                  <a:gd name="T7" fmla="*/ 48 h 104"/>
                  <a:gd name="T8" fmla="*/ 128 w 128"/>
                  <a:gd name="T9" fmla="*/ 0 h 104"/>
                  <a:gd name="T10" fmla="*/ 0 60000 65536"/>
                  <a:gd name="T11" fmla="*/ 0 60000 65536"/>
                  <a:gd name="T12" fmla="*/ 0 60000 65536"/>
                  <a:gd name="T13" fmla="*/ 0 60000 65536"/>
                  <a:gd name="T14" fmla="*/ 0 60000 65536"/>
                  <a:gd name="T15" fmla="*/ 0 w 128"/>
                  <a:gd name="T16" fmla="*/ 0 h 104"/>
                  <a:gd name="T17" fmla="*/ 128 w 128"/>
                  <a:gd name="T18" fmla="*/ 104 h 104"/>
                </a:gdLst>
                <a:ahLst/>
                <a:cxnLst>
                  <a:cxn ang="T10">
                    <a:pos x="T0" y="T1"/>
                  </a:cxn>
                  <a:cxn ang="T11">
                    <a:pos x="T2" y="T3"/>
                  </a:cxn>
                  <a:cxn ang="T12">
                    <a:pos x="T4" y="T5"/>
                  </a:cxn>
                  <a:cxn ang="T13">
                    <a:pos x="T6" y="T7"/>
                  </a:cxn>
                  <a:cxn ang="T14">
                    <a:pos x="T8" y="T9"/>
                  </a:cxn>
                </a:cxnLst>
                <a:rect l="T15" t="T16" r="T17" b="T18"/>
                <a:pathLst>
                  <a:path w="128" h="104">
                    <a:moveTo>
                      <a:pt x="128" y="0"/>
                    </a:moveTo>
                    <a:lnTo>
                      <a:pt x="40" y="104"/>
                    </a:lnTo>
                    <a:lnTo>
                      <a:pt x="16" y="72"/>
                    </a:lnTo>
                    <a:lnTo>
                      <a:pt x="0" y="48"/>
                    </a:lnTo>
                    <a:lnTo>
                      <a:pt x="128" y="0"/>
                    </a:lnTo>
                    <a:close/>
                  </a:path>
                </a:pathLst>
              </a:custGeom>
              <a:solidFill>
                <a:schemeClr val="bg2"/>
              </a:solidFill>
              <a:ln w="9525">
                <a:solidFill>
                  <a:schemeClr val="bg2"/>
                </a:solidFill>
                <a:round/>
                <a:headEnd/>
                <a:tailEnd/>
              </a:ln>
            </p:spPr>
            <p:txBody>
              <a:bodyPr/>
              <a:lstStyle/>
              <a:p>
                <a:endParaRPr lang="en-US"/>
              </a:p>
            </p:txBody>
          </p:sp>
          <p:sp>
            <p:nvSpPr>
              <p:cNvPr id="184536" name="Line 5"/>
              <p:cNvSpPr>
                <a:spLocks noChangeShapeType="1"/>
              </p:cNvSpPr>
              <p:nvPr/>
            </p:nvSpPr>
            <p:spPr bwMode="auto">
              <a:xfrm flipV="1">
                <a:off x="3772" y="2757"/>
                <a:ext cx="790" cy="529"/>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16" name="Group 6"/>
            <p:cNvGrpSpPr>
              <a:grpSpLocks/>
            </p:cNvGrpSpPr>
            <p:nvPr/>
          </p:nvGrpSpPr>
          <p:grpSpPr bwMode="auto">
            <a:xfrm>
              <a:off x="1944" y="2690"/>
              <a:ext cx="894" cy="596"/>
              <a:chOff x="1944" y="2690"/>
              <a:chExt cx="894" cy="596"/>
            </a:xfrm>
          </p:grpSpPr>
          <p:sp>
            <p:nvSpPr>
              <p:cNvPr id="184533" name="Freeform 7"/>
              <p:cNvSpPr>
                <a:spLocks/>
              </p:cNvSpPr>
              <p:nvPr/>
            </p:nvSpPr>
            <p:spPr bwMode="auto">
              <a:xfrm>
                <a:off x="2702" y="2690"/>
                <a:ext cx="136" cy="104"/>
              </a:xfrm>
              <a:custGeom>
                <a:avLst/>
                <a:gdLst>
                  <a:gd name="T0" fmla="*/ 136 w 136"/>
                  <a:gd name="T1" fmla="*/ 0 h 104"/>
                  <a:gd name="T2" fmla="*/ 40 w 136"/>
                  <a:gd name="T3" fmla="*/ 104 h 104"/>
                  <a:gd name="T4" fmla="*/ 24 w 136"/>
                  <a:gd name="T5" fmla="*/ 72 h 104"/>
                  <a:gd name="T6" fmla="*/ 0 w 136"/>
                  <a:gd name="T7" fmla="*/ 48 h 104"/>
                  <a:gd name="T8" fmla="*/ 136 w 136"/>
                  <a:gd name="T9" fmla="*/ 0 h 104"/>
                  <a:gd name="T10" fmla="*/ 0 60000 65536"/>
                  <a:gd name="T11" fmla="*/ 0 60000 65536"/>
                  <a:gd name="T12" fmla="*/ 0 60000 65536"/>
                  <a:gd name="T13" fmla="*/ 0 60000 65536"/>
                  <a:gd name="T14" fmla="*/ 0 60000 65536"/>
                  <a:gd name="T15" fmla="*/ 0 w 136"/>
                  <a:gd name="T16" fmla="*/ 0 h 104"/>
                  <a:gd name="T17" fmla="*/ 136 w 136"/>
                  <a:gd name="T18" fmla="*/ 104 h 104"/>
                </a:gdLst>
                <a:ahLst/>
                <a:cxnLst>
                  <a:cxn ang="T10">
                    <a:pos x="T0" y="T1"/>
                  </a:cxn>
                  <a:cxn ang="T11">
                    <a:pos x="T2" y="T3"/>
                  </a:cxn>
                  <a:cxn ang="T12">
                    <a:pos x="T4" y="T5"/>
                  </a:cxn>
                  <a:cxn ang="T13">
                    <a:pos x="T6" y="T7"/>
                  </a:cxn>
                  <a:cxn ang="T14">
                    <a:pos x="T8" y="T9"/>
                  </a:cxn>
                </a:cxnLst>
                <a:rect l="T15" t="T16" r="T17" b="T18"/>
                <a:pathLst>
                  <a:path w="136" h="104">
                    <a:moveTo>
                      <a:pt x="136" y="0"/>
                    </a:moveTo>
                    <a:lnTo>
                      <a:pt x="40" y="104"/>
                    </a:lnTo>
                    <a:lnTo>
                      <a:pt x="24" y="72"/>
                    </a:lnTo>
                    <a:lnTo>
                      <a:pt x="0" y="48"/>
                    </a:lnTo>
                    <a:lnTo>
                      <a:pt x="136" y="0"/>
                    </a:lnTo>
                    <a:close/>
                  </a:path>
                </a:pathLst>
              </a:custGeom>
              <a:solidFill>
                <a:schemeClr val="bg2"/>
              </a:solidFill>
              <a:ln w="9525">
                <a:solidFill>
                  <a:schemeClr val="bg2"/>
                </a:solidFill>
                <a:round/>
                <a:headEnd/>
                <a:tailEnd/>
              </a:ln>
            </p:spPr>
            <p:txBody>
              <a:bodyPr/>
              <a:lstStyle/>
              <a:p>
                <a:endParaRPr lang="en-US"/>
              </a:p>
            </p:txBody>
          </p:sp>
          <p:sp>
            <p:nvSpPr>
              <p:cNvPr id="184534" name="Line 8"/>
              <p:cNvSpPr>
                <a:spLocks noChangeShapeType="1"/>
              </p:cNvSpPr>
              <p:nvPr/>
            </p:nvSpPr>
            <p:spPr bwMode="auto">
              <a:xfrm flipV="1">
                <a:off x="1944" y="2758"/>
                <a:ext cx="790" cy="528"/>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17" name="Group 9"/>
            <p:cNvGrpSpPr>
              <a:grpSpLocks/>
            </p:cNvGrpSpPr>
            <p:nvPr/>
          </p:nvGrpSpPr>
          <p:grpSpPr bwMode="auto">
            <a:xfrm>
              <a:off x="1483" y="2379"/>
              <a:ext cx="429" cy="598"/>
              <a:chOff x="1483" y="2379"/>
              <a:chExt cx="429" cy="598"/>
            </a:xfrm>
          </p:grpSpPr>
          <p:sp>
            <p:nvSpPr>
              <p:cNvPr id="184531" name="Freeform 10"/>
              <p:cNvSpPr>
                <a:spLocks/>
              </p:cNvSpPr>
              <p:nvPr/>
            </p:nvSpPr>
            <p:spPr bwMode="auto">
              <a:xfrm>
                <a:off x="1808" y="2379"/>
                <a:ext cx="104" cy="136"/>
              </a:xfrm>
              <a:custGeom>
                <a:avLst/>
                <a:gdLst>
                  <a:gd name="T0" fmla="*/ 104 w 104"/>
                  <a:gd name="T1" fmla="*/ 0 h 136"/>
                  <a:gd name="T2" fmla="*/ 56 w 104"/>
                  <a:gd name="T3" fmla="*/ 136 h 136"/>
                  <a:gd name="T4" fmla="*/ 32 w 104"/>
                  <a:gd name="T5" fmla="*/ 112 h 136"/>
                  <a:gd name="T6" fmla="*/ 0 w 104"/>
                  <a:gd name="T7" fmla="*/ 96 h 136"/>
                  <a:gd name="T8" fmla="*/ 104 w 104"/>
                  <a:gd name="T9" fmla="*/ 0 h 136"/>
                  <a:gd name="T10" fmla="*/ 0 60000 65536"/>
                  <a:gd name="T11" fmla="*/ 0 60000 65536"/>
                  <a:gd name="T12" fmla="*/ 0 60000 65536"/>
                  <a:gd name="T13" fmla="*/ 0 60000 65536"/>
                  <a:gd name="T14" fmla="*/ 0 60000 65536"/>
                  <a:gd name="T15" fmla="*/ 0 w 104"/>
                  <a:gd name="T16" fmla="*/ 0 h 136"/>
                  <a:gd name="T17" fmla="*/ 104 w 104"/>
                  <a:gd name="T18" fmla="*/ 136 h 136"/>
                </a:gdLst>
                <a:ahLst/>
                <a:cxnLst>
                  <a:cxn ang="T10">
                    <a:pos x="T0" y="T1"/>
                  </a:cxn>
                  <a:cxn ang="T11">
                    <a:pos x="T2" y="T3"/>
                  </a:cxn>
                  <a:cxn ang="T12">
                    <a:pos x="T4" y="T5"/>
                  </a:cxn>
                  <a:cxn ang="T13">
                    <a:pos x="T6" y="T7"/>
                  </a:cxn>
                  <a:cxn ang="T14">
                    <a:pos x="T8" y="T9"/>
                  </a:cxn>
                </a:cxnLst>
                <a:rect l="T15" t="T16" r="T17" b="T18"/>
                <a:pathLst>
                  <a:path w="104" h="136">
                    <a:moveTo>
                      <a:pt x="104" y="0"/>
                    </a:moveTo>
                    <a:lnTo>
                      <a:pt x="56" y="136"/>
                    </a:lnTo>
                    <a:lnTo>
                      <a:pt x="32" y="112"/>
                    </a:lnTo>
                    <a:lnTo>
                      <a:pt x="0" y="96"/>
                    </a:lnTo>
                    <a:lnTo>
                      <a:pt x="104" y="0"/>
                    </a:lnTo>
                    <a:close/>
                  </a:path>
                </a:pathLst>
              </a:custGeom>
              <a:solidFill>
                <a:schemeClr val="bg2"/>
              </a:solidFill>
              <a:ln w="9525">
                <a:solidFill>
                  <a:schemeClr val="bg2"/>
                </a:solidFill>
                <a:round/>
                <a:headEnd/>
                <a:tailEnd/>
              </a:ln>
            </p:spPr>
            <p:txBody>
              <a:bodyPr/>
              <a:lstStyle/>
              <a:p>
                <a:endParaRPr lang="en-US"/>
              </a:p>
            </p:txBody>
          </p:sp>
          <p:sp>
            <p:nvSpPr>
              <p:cNvPr id="184532" name="Line 11"/>
              <p:cNvSpPr>
                <a:spLocks noChangeShapeType="1"/>
              </p:cNvSpPr>
              <p:nvPr/>
            </p:nvSpPr>
            <p:spPr bwMode="auto">
              <a:xfrm flipV="1">
                <a:off x="1483" y="2483"/>
                <a:ext cx="362" cy="49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18" name="Group 12"/>
            <p:cNvGrpSpPr>
              <a:grpSpLocks/>
            </p:cNvGrpSpPr>
            <p:nvPr/>
          </p:nvGrpSpPr>
          <p:grpSpPr bwMode="auto">
            <a:xfrm>
              <a:off x="1936" y="2379"/>
              <a:ext cx="894" cy="604"/>
              <a:chOff x="1936" y="2379"/>
              <a:chExt cx="894" cy="604"/>
            </a:xfrm>
          </p:grpSpPr>
          <p:sp>
            <p:nvSpPr>
              <p:cNvPr id="184529" name="Freeform 13"/>
              <p:cNvSpPr>
                <a:spLocks/>
              </p:cNvSpPr>
              <p:nvPr/>
            </p:nvSpPr>
            <p:spPr bwMode="auto">
              <a:xfrm>
                <a:off x="2702" y="2379"/>
                <a:ext cx="128" cy="104"/>
              </a:xfrm>
              <a:custGeom>
                <a:avLst/>
                <a:gdLst>
                  <a:gd name="T0" fmla="*/ 128 w 128"/>
                  <a:gd name="T1" fmla="*/ 0 h 104"/>
                  <a:gd name="T2" fmla="*/ 40 w 128"/>
                  <a:gd name="T3" fmla="*/ 104 h 104"/>
                  <a:gd name="T4" fmla="*/ 16 w 128"/>
                  <a:gd name="T5" fmla="*/ 80 h 104"/>
                  <a:gd name="T6" fmla="*/ 0 w 128"/>
                  <a:gd name="T7" fmla="*/ 48 h 104"/>
                  <a:gd name="T8" fmla="*/ 128 w 128"/>
                  <a:gd name="T9" fmla="*/ 0 h 104"/>
                  <a:gd name="T10" fmla="*/ 0 60000 65536"/>
                  <a:gd name="T11" fmla="*/ 0 60000 65536"/>
                  <a:gd name="T12" fmla="*/ 0 60000 65536"/>
                  <a:gd name="T13" fmla="*/ 0 60000 65536"/>
                  <a:gd name="T14" fmla="*/ 0 60000 65536"/>
                  <a:gd name="T15" fmla="*/ 0 w 128"/>
                  <a:gd name="T16" fmla="*/ 0 h 104"/>
                  <a:gd name="T17" fmla="*/ 128 w 128"/>
                  <a:gd name="T18" fmla="*/ 104 h 104"/>
                </a:gdLst>
                <a:ahLst/>
                <a:cxnLst>
                  <a:cxn ang="T10">
                    <a:pos x="T0" y="T1"/>
                  </a:cxn>
                  <a:cxn ang="T11">
                    <a:pos x="T2" y="T3"/>
                  </a:cxn>
                  <a:cxn ang="T12">
                    <a:pos x="T4" y="T5"/>
                  </a:cxn>
                  <a:cxn ang="T13">
                    <a:pos x="T6" y="T7"/>
                  </a:cxn>
                  <a:cxn ang="T14">
                    <a:pos x="T8" y="T9"/>
                  </a:cxn>
                </a:cxnLst>
                <a:rect l="T15" t="T16" r="T17" b="T18"/>
                <a:pathLst>
                  <a:path w="128" h="104">
                    <a:moveTo>
                      <a:pt x="128" y="0"/>
                    </a:moveTo>
                    <a:lnTo>
                      <a:pt x="40" y="104"/>
                    </a:lnTo>
                    <a:lnTo>
                      <a:pt x="16" y="80"/>
                    </a:lnTo>
                    <a:lnTo>
                      <a:pt x="0" y="48"/>
                    </a:lnTo>
                    <a:lnTo>
                      <a:pt x="128" y="0"/>
                    </a:lnTo>
                    <a:close/>
                  </a:path>
                </a:pathLst>
              </a:custGeom>
              <a:solidFill>
                <a:schemeClr val="bg2"/>
              </a:solidFill>
              <a:ln w="9525">
                <a:solidFill>
                  <a:schemeClr val="bg2"/>
                </a:solidFill>
                <a:round/>
                <a:headEnd/>
                <a:tailEnd/>
              </a:ln>
            </p:spPr>
            <p:txBody>
              <a:bodyPr/>
              <a:lstStyle/>
              <a:p>
                <a:endParaRPr lang="en-US"/>
              </a:p>
            </p:txBody>
          </p:sp>
          <p:sp>
            <p:nvSpPr>
              <p:cNvPr id="184530" name="Line 14"/>
              <p:cNvSpPr>
                <a:spLocks noChangeShapeType="1"/>
              </p:cNvSpPr>
              <p:nvPr/>
            </p:nvSpPr>
            <p:spPr bwMode="auto">
              <a:xfrm flipV="1">
                <a:off x="1936" y="2455"/>
                <a:ext cx="790" cy="528"/>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19" name="Group 15"/>
            <p:cNvGrpSpPr>
              <a:grpSpLocks/>
            </p:cNvGrpSpPr>
            <p:nvPr/>
          </p:nvGrpSpPr>
          <p:grpSpPr bwMode="auto">
            <a:xfrm>
              <a:off x="1952" y="2076"/>
              <a:ext cx="886" cy="290"/>
              <a:chOff x="1952" y="2076"/>
              <a:chExt cx="886" cy="290"/>
            </a:xfrm>
          </p:grpSpPr>
          <p:sp>
            <p:nvSpPr>
              <p:cNvPr id="184527" name="Freeform 16"/>
              <p:cNvSpPr>
                <a:spLocks/>
              </p:cNvSpPr>
              <p:nvPr/>
            </p:nvSpPr>
            <p:spPr bwMode="auto">
              <a:xfrm>
                <a:off x="2702" y="2076"/>
                <a:ext cx="136" cy="72"/>
              </a:xfrm>
              <a:custGeom>
                <a:avLst/>
                <a:gdLst>
                  <a:gd name="T0" fmla="*/ 136 w 136"/>
                  <a:gd name="T1" fmla="*/ 0 h 72"/>
                  <a:gd name="T2" fmla="*/ 16 w 136"/>
                  <a:gd name="T3" fmla="*/ 72 h 72"/>
                  <a:gd name="T4" fmla="*/ 8 w 136"/>
                  <a:gd name="T5" fmla="*/ 40 h 72"/>
                  <a:gd name="T6" fmla="*/ 0 w 136"/>
                  <a:gd name="T7" fmla="*/ 8 h 72"/>
                  <a:gd name="T8" fmla="*/ 136 w 136"/>
                  <a:gd name="T9" fmla="*/ 0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0"/>
                    </a:moveTo>
                    <a:lnTo>
                      <a:pt x="16" y="72"/>
                    </a:lnTo>
                    <a:lnTo>
                      <a:pt x="8" y="40"/>
                    </a:lnTo>
                    <a:lnTo>
                      <a:pt x="0" y="8"/>
                    </a:lnTo>
                    <a:lnTo>
                      <a:pt x="136" y="0"/>
                    </a:lnTo>
                    <a:close/>
                  </a:path>
                </a:pathLst>
              </a:custGeom>
              <a:solidFill>
                <a:schemeClr val="bg2"/>
              </a:solidFill>
              <a:ln w="9525">
                <a:solidFill>
                  <a:schemeClr val="bg2"/>
                </a:solidFill>
                <a:round/>
                <a:headEnd/>
                <a:tailEnd/>
              </a:ln>
            </p:spPr>
            <p:txBody>
              <a:bodyPr/>
              <a:lstStyle/>
              <a:p>
                <a:endParaRPr lang="en-US"/>
              </a:p>
            </p:txBody>
          </p:sp>
          <p:sp>
            <p:nvSpPr>
              <p:cNvPr id="184528" name="Line 17"/>
              <p:cNvSpPr>
                <a:spLocks noChangeShapeType="1"/>
              </p:cNvSpPr>
              <p:nvPr/>
            </p:nvSpPr>
            <p:spPr bwMode="auto">
              <a:xfrm flipV="1">
                <a:off x="1952" y="2114"/>
                <a:ext cx="766" cy="25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20" name="Group 18"/>
            <p:cNvGrpSpPr>
              <a:grpSpLocks/>
            </p:cNvGrpSpPr>
            <p:nvPr/>
          </p:nvGrpSpPr>
          <p:grpSpPr bwMode="auto">
            <a:xfrm>
              <a:off x="1481" y="1769"/>
              <a:ext cx="894" cy="283"/>
              <a:chOff x="1481" y="1769"/>
              <a:chExt cx="894" cy="283"/>
            </a:xfrm>
          </p:grpSpPr>
          <p:sp>
            <p:nvSpPr>
              <p:cNvPr id="184525" name="Freeform 19"/>
              <p:cNvSpPr>
                <a:spLocks/>
              </p:cNvSpPr>
              <p:nvPr/>
            </p:nvSpPr>
            <p:spPr bwMode="auto">
              <a:xfrm>
                <a:off x="2231" y="1980"/>
                <a:ext cx="144" cy="72"/>
              </a:xfrm>
              <a:custGeom>
                <a:avLst/>
                <a:gdLst>
                  <a:gd name="T0" fmla="*/ 144 w 144"/>
                  <a:gd name="T1" fmla="*/ 72 h 72"/>
                  <a:gd name="T2" fmla="*/ 0 w 144"/>
                  <a:gd name="T3" fmla="*/ 64 h 72"/>
                  <a:gd name="T4" fmla="*/ 16 w 144"/>
                  <a:gd name="T5" fmla="*/ 32 h 72"/>
                  <a:gd name="T6" fmla="*/ 24 w 144"/>
                  <a:gd name="T7" fmla="*/ 0 h 72"/>
                  <a:gd name="T8" fmla="*/ 144 w 144"/>
                  <a:gd name="T9" fmla="*/ 72 h 72"/>
                  <a:gd name="T10" fmla="*/ 0 60000 65536"/>
                  <a:gd name="T11" fmla="*/ 0 60000 65536"/>
                  <a:gd name="T12" fmla="*/ 0 60000 65536"/>
                  <a:gd name="T13" fmla="*/ 0 60000 65536"/>
                  <a:gd name="T14" fmla="*/ 0 60000 65536"/>
                  <a:gd name="T15" fmla="*/ 0 w 144"/>
                  <a:gd name="T16" fmla="*/ 0 h 72"/>
                  <a:gd name="T17" fmla="*/ 144 w 144"/>
                  <a:gd name="T18" fmla="*/ 72 h 72"/>
                </a:gdLst>
                <a:ahLst/>
                <a:cxnLst>
                  <a:cxn ang="T10">
                    <a:pos x="T0" y="T1"/>
                  </a:cxn>
                  <a:cxn ang="T11">
                    <a:pos x="T2" y="T3"/>
                  </a:cxn>
                  <a:cxn ang="T12">
                    <a:pos x="T4" y="T5"/>
                  </a:cxn>
                  <a:cxn ang="T13">
                    <a:pos x="T6" y="T7"/>
                  </a:cxn>
                  <a:cxn ang="T14">
                    <a:pos x="T8" y="T9"/>
                  </a:cxn>
                </a:cxnLst>
                <a:rect l="T15" t="T16" r="T17" b="T18"/>
                <a:pathLst>
                  <a:path w="144" h="72">
                    <a:moveTo>
                      <a:pt x="144" y="72"/>
                    </a:moveTo>
                    <a:lnTo>
                      <a:pt x="0" y="64"/>
                    </a:lnTo>
                    <a:lnTo>
                      <a:pt x="16" y="32"/>
                    </a:lnTo>
                    <a:lnTo>
                      <a:pt x="24" y="0"/>
                    </a:lnTo>
                    <a:lnTo>
                      <a:pt x="144" y="72"/>
                    </a:lnTo>
                    <a:close/>
                  </a:path>
                </a:pathLst>
              </a:custGeom>
              <a:solidFill>
                <a:schemeClr val="bg2"/>
              </a:solidFill>
              <a:ln w="9525">
                <a:solidFill>
                  <a:schemeClr val="bg2"/>
                </a:solidFill>
                <a:round/>
                <a:headEnd/>
                <a:tailEnd/>
              </a:ln>
            </p:spPr>
            <p:txBody>
              <a:bodyPr/>
              <a:lstStyle/>
              <a:p>
                <a:endParaRPr lang="en-US"/>
              </a:p>
            </p:txBody>
          </p:sp>
          <p:sp>
            <p:nvSpPr>
              <p:cNvPr id="184526" name="Line 20"/>
              <p:cNvSpPr>
                <a:spLocks noChangeShapeType="1"/>
              </p:cNvSpPr>
              <p:nvPr/>
            </p:nvSpPr>
            <p:spPr bwMode="auto">
              <a:xfrm>
                <a:off x="1481" y="1769"/>
                <a:ext cx="774"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3321" name="Oval 21"/>
            <p:cNvSpPr>
              <a:spLocks noChangeArrowheads="1"/>
            </p:cNvSpPr>
            <p:nvPr/>
          </p:nvSpPr>
          <p:spPr bwMode="auto">
            <a:xfrm>
              <a:off x="1457" y="1741"/>
              <a:ext cx="32" cy="40"/>
            </a:xfrm>
            <a:prstGeom prst="ellipse">
              <a:avLst/>
            </a:prstGeom>
            <a:solidFill>
              <a:schemeClr val="bg2"/>
            </a:solidFill>
            <a:ln w="9525">
              <a:solidFill>
                <a:schemeClr val="bg2"/>
              </a:solidFill>
              <a:round/>
              <a:headEnd/>
              <a:tailEnd/>
            </a:ln>
          </p:spPr>
          <p:txBody>
            <a:bodyPr/>
            <a:lstStyle/>
            <a:p>
              <a:endParaRPr lang="en-US"/>
            </a:p>
          </p:txBody>
        </p:sp>
        <p:sp>
          <p:nvSpPr>
            <p:cNvPr id="183322" name="Oval 22"/>
            <p:cNvSpPr>
              <a:spLocks noChangeArrowheads="1"/>
            </p:cNvSpPr>
            <p:nvPr/>
          </p:nvSpPr>
          <p:spPr bwMode="auto">
            <a:xfrm>
              <a:off x="1457" y="1741"/>
              <a:ext cx="32" cy="40"/>
            </a:xfrm>
            <a:prstGeom prst="ellipse">
              <a:avLst/>
            </a:prstGeom>
            <a:solidFill>
              <a:schemeClr val="bg2"/>
            </a:solidFill>
            <a:ln w="25400">
              <a:solidFill>
                <a:schemeClr val="bg2"/>
              </a:solidFill>
              <a:round/>
              <a:headEnd/>
              <a:tailEnd/>
            </a:ln>
          </p:spPr>
          <p:txBody>
            <a:bodyPr/>
            <a:lstStyle/>
            <a:p>
              <a:endParaRPr lang="en-US"/>
            </a:p>
          </p:txBody>
        </p:sp>
        <p:sp>
          <p:nvSpPr>
            <p:cNvPr id="183323" name="Oval 23"/>
            <p:cNvSpPr>
              <a:spLocks noChangeArrowheads="1"/>
            </p:cNvSpPr>
            <p:nvPr/>
          </p:nvSpPr>
          <p:spPr bwMode="auto">
            <a:xfrm>
              <a:off x="1457" y="2044"/>
              <a:ext cx="40" cy="40"/>
            </a:xfrm>
            <a:prstGeom prst="ellipse">
              <a:avLst/>
            </a:prstGeom>
            <a:solidFill>
              <a:schemeClr val="bg2"/>
            </a:solidFill>
            <a:ln w="9525">
              <a:solidFill>
                <a:schemeClr val="bg2"/>
              </a:solidFill>
              <a:round/>
              <a:headEnd/>
              <a:tailEnd/>
            </a:ln>
          </p:spPr>
          <p:txBody>
            <a:bodyPr/>
            <a:lstStyle/>
            <a:p>
              <a:endParaRPr lang="en-US"/>
            </a:p>
          </p:txBody>
        </p:sp>
        <p:sp>
          <p:nvSpPr>
            <p:cNvPr id="183324" name="Oval 24"/>
            <p:cNvSpPr>
              <a:spLocks noChangeArrowheads="1"/>
            </p:cNvSpPr>
            <p:nvPr/>
          </p:nvSpPr>
          <p:spPr bwMode="auto">
            <a:xfrm>
              <a:off x="1457" y="2044"/>
              <a:ext cx="40" cy="40"/>
            </a:xfrm>
            <a:prstGeom prst="ellipse">
              <a:avLst/>
            </a:prstGeom>
            <a:solidFill>
              <a:schemeClr val="bg2"/>
            </a:solidFill>
            <a:ln w="25400">
              <a:solidFill>
                <a:schemeClr val="bg2"/>
              </a:solidFill>
              <a:round/>
              <a:headEnd/>
              <a:tailEnd/>
            </a:ln>
          </p:spPr>
          <p:txBody>
            <a:bodyPr/>
            <a:lstStyle/>
            <a:p>
              <a:endParaRPr lang="en-US"/>
            </a:p>
          </p:txBody>
        </p:sp>
        <p:sp>
          <p:nvSpPr>
            <p:cNvPr id="183325" name="Oval 25"/>
            <p:cNvSpPr>
              <a:spLocks noChangeArrowheads="1"/>
            </p:cNvSpPr>
            <p:nvPr/>
          </p:nvSpPr>
          <p:spPr bwMode="auto">
            <a:xfrm>
              <a:off x="1457" y="2355"/>
              <a:ext cx="40" cy="32"/>
            </a:xfrm>
            <a:prstGeom prst="ellipse">
              <a:avLst/>
            </a:prstGeom>
            <a:solidFill>
              <a:schemeClr val="bg2"/>
            </a:solidFill>
            <a:ln w="9525">
              <a:solidFill>
                <a:schemeClr val="bg2"/>
              </a:solidFill>
              <a:round/>
              <a:headEnd/>
              <a:tailEnd/>
            </a:ln>
          </p:spPr>
          <p:txBody>
            <a:bodyPr/>
            <a:lstStyle/>
            <a:p>
              <a:endParaRPr lang="en-US"/>
            </a:p>
          </p:txBody>
        </p:sp>
        <p:sp>
          <p:nvSpPr>
            <p:cNvPr id="183326" name="Oval 26"/>
            <p:cNvSpPr>
              <a:spLocks noChangeArrowheads="1"/>
            </p:cNvSpPr>
            <p:nvPr/>
          </p:nvSpPr>
          <p:spPr bwMode="auto">
            <a:xfrm>
              <a:off x="1457" y="2355"/>
              <a:ext cx="40" cy="32"/>
            </a:xfrm>
            <a:prstGeom prst="ellipse">
              <a:avLst/>
            </a:prstGeom>
            <a:solidFill>
              <a:schemeClr val="bg2"/>
            </a:solidFill>
            <a:ln w="25400">
              <a:solidFill>
                <a:schemeClr val="bg2"/>
              </a:solidFill>
              <a:round/>
              <a:headEnd/>
              <a:tailEnd/>
            </a:ln>
          </p:spPr>
          <p:txBody>
            <a:bodyPr/>
            <a:lstStyle/>
            <a:p>
              <a:endParaRPr lang="en-US"/>
            </a:p>
          </p:txBody>
        </p:sp>
        <p:sp>
          <p:nvSpPr>
            <p:cNvPr id="183327" name="Oval 27"/>
            <p:cNvSpPr>
              <a:spLocks noChangeArrowheads="1"/>
            </p:cNvSpPr>
            <p:nvPr/>
          </p:nvSpPr>
          <p:spPr bwMode="auto">
            <a:xfrm>
              <a:off x="1457" y="2658"/>
              <a:ext cx="32" cy="32"/>
            </a:xfrm>
            <a:prstGeom prst="ellipse">
              <a:avLst/>
            </a:prstGeom>
            <a:solidFill>
              <a:schemeClr val="bg2"/>
            </a:solidFill>
            <a:ln w="9525">
              <a:solidFill>
                <a:schemeClr val="bg2"/>
              </a:solidFill>
              <a:round/>
              <a:headEnd/>
              <a:tailEnd/>
            </a:ln>
          </p:spPr>
          <p:txBody>
            <a:bodyPr/>
            <a:lstStyle/>
            <a:p>
              <a:endParaRPr lang="en-US"/>
            </a:p>
          </p:txBody>
        </p:sp>
        <p:sp>
          <p:nvSpPr>
            <p:cNvPr id="183328" name="Oval 28"/>
            <p:cNvSpPr>
              <a:spLocks noChangeArrowheads="1"/>
            </p:cNvSpPr>
            <p:nvPr/>
          </p:nvSpPr>
          <p:spPr bwMode="auto">
            <a:xfrm>
              <a:off x="1457" y="2658"/>
              <a:ext cx="32" cy="32"/>
            </a:xfrm>
            <a:prstGeom prst="ellipse">
              <a:avLst/>
            </a:prstGeom>
            <a:solidFill>
              <a:schemeClr val="bg2"/>
            </a:solidFill>
            <a:ln w="25400">
              <a:solidFill>
                <a:schemeClr val="bg2"/>
              </a:solidFill>
              <a:round/>
              <a:headEnd/>
              <a:tailEnd/>
            </a:ln>
          </p:spPr>
          <p:txBody>
            <a:bodyPr/>
            <a:lstStyle/>
            <a:p>
              <a:endParaRPr lang="en-US"/>
            </a:p>
          </p:txBody>
        </p:sp>
        <p:sp>
          <p:nvSpPr>
            <p:cNvPr id="183329" name="Oval 29"/>
            <p:cNvSpPr>
              <a:spLocks noChangeArrowheads="1"/>
            </p:cNvSpPr>
            <p:nvPr/>
          </p:nvSpPr>
          <p:spPr bwMode="auto">
            <a:xfrm>
              <a:off x="1449" y="2969"/>
              <a:ext cx="40" cy="32"/>
            </a:xfrm>
            <a:prstGeom prst="ellipse">
              <a:avLst/>
            </a:prstGeom>
            <a:solidFill>
              <a:schemeClr val="bg2"/>
            </a:solidFill>
            <a:ln w="9525">
              <a:solidFill>
                <a:schemeClr val="bg2"/>
              </a:solidFill>
              <a:round/>
              <a:headEnd/>
              <a:tailEnd/>
            </a:ln>
          </p:spPr>
          <p:txBody>
            <a:bodyPr/>
            <a:lstStyle/>
            <a:p>
              <a:endParaRPr lang="en-US"/>
            </a:p>
          </p:txBody>
        </p:sp>
        <p:sp>
          <p:nvSpPr>
            <p:cNvPr id="183330" name="Oval 30"/>
            <p:cNvSpPr>
              <a:spLocks noChangeArrowheads="1"/>
            </p:cNvSpPr>
            <p:nvPr/>
          </p:nvSpPr>
          <p:spPr bwMode="auto">
            <a:xfrm>
              <a:off x="1449" y="2969"/>
              <a:ext cx="40" cy="32"/>
            </a:xfrm>
            <a:prstGeom prst="ellipse">
              <a:avLst/>
            </a:prstGeom>
            <a:solidFill>
              <a:schemeClr val="bg2"/>
            </a:solidFill>
            <a:ln w="25400">
              <a:solidFill>
                <a:schemeClr val="bg2"/>
              </a:solidFill>
              <a:round/>
              <a:headEnd/>
              <a:tailEnd/>
            </a:ln>
          </p:spPr>
          <p:txBody>
            <a:bodyPr/>
            <a:lstStyle/>
            <a:p>
              <a:endParaRPr lang="en-US"/>
            </a:p>
          </p:txBody>
        </p:sp>
        <p:grpSp>
          <p:nvGrpSpPr>
            <p:cNvPr id="183331" name="Group 31"/>
            <p:cNvGrpSpPr>
              <a:grpSpLocks/>
            </p:cNvGrpSpPr>
            <p:nvPr/>
          </p:nvGrpSpPr>
          <p:grpSpPr bwMode="auto">
            <a:xfrm>
              <a:off x="1912" y="1741"/>
              <a:ext cx="40" cy="1260"/>
              <a:chOff x="1912" y="1741"/>
              <a:chExt cx="40" cy="1260"/>
            </a:xfrm>
          </p:grpSpPr>
          <p:sp>
            <p:nvSpPr>
              <p:cNvPr id="184515" name="Oval 32"/>
              <p:cNvSpPr>
                <a:spLocks noChangeArrowheads="1"/>
              </p:cNvSpPr>
              <p:nvPr/>
            </p:nvSpPr>
            <p:spPr bwMode="auto">
              <a:xfrm>
                <a:off x="1920" y="1741"/>
                <a:ext cx="32" cy="32"/>
              </a:xfrm>
              <a:prstGeom prst="ellipse">
                <a:avLst/>
              </a:prstGeom>
              <a:solidFill>
                <a:schemeClr val="bg2"/>
              </a:solidFill>
              <a:ln w="9525">
                <a:solidFill>
                  <a:schemeClr val="bg2"/>
                </a:solidFill>
                <a:round/>
                <a:headEnd/>
                <a:tailEnd/>
              </a:ln>
            </p:spPr>
            <p:txBody>
              <a:bodyPr/>
              <a:lstStyle/>
              <a:p>
                <a:endParaRPr lang="en-US"/>
              </a:p>
            </p:txBody>
          </p:sp>
          <p:sp>
            <p:nvSpPr>
              <p:cNvPr id="184516" name="Oval 33"/>
              <p:cNvSpPr>
                <a:spLocks noChangeArrowheads="1"/>
              </p:cNvSpPr>
              <p:nvPr/>
            </p:nvSpPr>
            <p:spPr bwMode="auto">
              <a:xfrm>
                <a:off x="1920" y="1741"/>
                <a:ext cx="32" cy="32"/>
              </a:xfrm>
              <a:prstGeom prst="ellipse">
                <a:avLst/>
              </a:prstGeom>
              <a:solidFill>
                <a:schemeClr val="bg2"/>
              </a:solidFill>
              <a:ln w="25400">
                <a:solidFill>
                  <a:schemeClr val="bg2"/>
                </a:solidFill>
                <a:round/>
                <a:headEnd/>
                <a:tailEnd/>
              </a:ln>
            </p:spPr>
            <p:txBody>
              <a:bodyPr/>
              <a:lstStyle/>
              <a:p>
                <a:endParaRPr lang="en-US"/>
              </a:p>
            </p:txBody>
          </p:sp>
          <p:sp>
            <p:nvSpPr>
              <p:cNvPr id="184517" name="Oval 34"/>
              <p:cNvSpPr>
                <a:spLocks noChangeArrowheads="1"/>
              </p:cNvSpPr>
              <p:nvPr/>
            </p:nvSpPr>
            <p:spPr bwMode="auto">
              <a:xfrm>
                <a:off x="1920" y="2044"/>
                <a:ext cx="32" cy="32"/>
              </a:xfrm>
              <a:prstGeom prst="ellipse">
                <a:avLst/>
              </a:prstGeom>
              <a:solidFill>
                <a:schemeClr val="bg2"/>
              </a:solidFill>
              <a:ln w="9525">
                <a:solidFill>
                  <a:schemeClr val="bg2"/>
                </a:solidFill>
                <a:round/>
                <a:headEnd/>
                <a:tailEnd/>
              </a:ln>
            </p:spPr>
            <p:txBody>
              <a:bodyPr/>
              <a:lstStyle/>
              <a:p>
                <a:endParaRPr lang="en-US"/>
              </a:p>
            </p:txBody>
          </p:sp>
          <p:sp>
            <p:nvSpPr>
              <p:cNvPr id="184518" name="Oval 35"/>
              <p:cNvSpPr>
                <a:spLocks noChangeArrowheads="1"/>
              </p:cNvSpPr>
              <p:nvPr/>
            </p:nvSpPr>
            <p:spPr bwMode="auto">
              <a:xfrm>
                <a:off x="1920" y="2044"/>
                <a:ext cx="32" cy="32"/>
              </a:xfrm>
              <a:prstGeom prst="ellipse">
                <a:avLst/>
              </a:prstGeom>
              <a:solidFill>
                <a:schemeClr val="bg2"/>
              </a:solidFill>
              <a:ln w="25400">
                <a:solidFill>
                  <a:schemeClr val="bg2"/>
                </a:solidFill>
                <a:round/>
                <a:headEnd/>
                <a:tailEnd/>
              </a:ln>
            </p:spPr>
            <p:txBody>
              <a:bodyPr/>
              <a:lstStyle/>
              <a:p>
                <a:endParaRPr lang="en-US"/>
              </a:p>
            </p:txBody>
          </p:sp>
          <p:sp>
            <p:nvSpPr>
              <p:cNvPr id="184519" name="Oval 36"/>
              <p:cNvSpPr>
                <a:spLocks noChangeArrowheads="1"/>
              </p:cNvSpPr>
              <p:nvPr/>
            </p:nvSpPr>
            <p:spPr bwMode="auto">
              <a:xfrm>
                <a:off x="1920" y="2347"/>
                <a:ext cx="32" cy="40"/>
              </a:xfrm>
              <a:prstGeom prst="ellipse">
                <a:avLst/>
              </a:prstGeom>
              <a:solidFill>
                <a:schemeClr val="bg2"/>
              </a:solidFill>
              <a:ln w="9525">
                <a:solidFill>
                  <a:schemeClr val="bg2"/>
                </a:solidFill>
                <a:round/>
                <a:headEnd/>
                <a:tailEnd/>
              </a:ln>
            </p:spPr>
            <p:txBody>
              <a:bodyPr/>
              <a:lstStyle/>
              <a:p>
                <a:endParaRPr lang="en-US"/>
              </a:p>
            </p:txBody>
          </p:sp>
          <p:sp>
            <p:nvSpPr>
              <p:cNvPr id="184520" name="Oval 37"/>
              <p:cNvSpPr>
                <a:spLocks noChangeArrowheads="1"/>
              </p:cNvSpPr>
              <p:nvPr/>
            </p:nvSpPr>
            <p:spPr bwMode="auto">
              <a:xfrm>
                <a:off x="1920" y="2347"/>
                <a:ext cx="32" cy="40"/>
              </a:xfrm>
              <a:prstGeom prst="ellipse">
                <a:avLst/>
              </a:prstGeom>
              <a:solidFill>
                <a:schemeClr val="bg2"/>
              </a:solidFill>
              <a:ln w="25400">
                <a:solidFill>
                  <a:schemeClr val="bg2"/>
                </a:solidFill>
                <a:round/>
                <a:headEnd/>
                <a:tailEnd/>
              </a:ln>
            </p:spPr>
            <p:txBody>
              <a:bodyPr/>
              <a:lstStyle/>
              <a:p>
                <a:endParaRPr lang="en-US"/>
              </a:p>
            </p:txBody>
          </p:sp>
          <p:sp>
            <p:nvSpPr>
              <p:cNvPr id="184521" name="Oval 38"/>
              <p:cNvSpPr>
                <a:spLocks noChangeArrowheads="1"/>
              </p:cNvSpPr>
              <p:nvPr/>
            </p:nvSpPr>
            <p:spPr bwMode="auto">
              <a:xfrm>
                <a:off x="1920" y="2658"/>
                <a:ext cx="32" cy="32"/>
              </a:xfrm>
              <a:prstGeom prst="ellipse">
                <a:avLst/>
              </a:prstGeom>
              <a:solidFill>
                <a:schemeClr val="bg2"/>
              </a:solidFill>
              <a:ln w="9525">
                <a:solidFill>
                  <a:schemeClr val="bg2"/>
                </a:solidFill>
                <a:round/>
                <a:headEnd/>
                <a:tailEnd/>
              </a:ln>
            </p:spPr>
            <p:txBody>
              <a:bodyPr/>
              <a:lstStyle/>
              <a:p>
                <a:endParaRPr lang="en-US"/>
              </a:p>
            </p:txBody>
          </p:sp>
          <p:sp>
            <p:nvSpPr>
              <p:cNvPr id="184522" name="Oval 39"/>
              <p:cNvSpPr>
                <a:spLocks noChangeArrowheads="1"/>
              </p:cNvSpPr>
              <p:nvPr/>
            </p:nvSpPr>
            <p:spPr bwMode="auto">
              <a:xfrm>
                <a:off x="1920" y="2658"/>
                <a:ext cx="32" cy="32"/>
              </a:xfrm>
              <a:prstGeom prst="ellipse">
                <a:avLst/>
              </a:prstGeom>
              <a:solidFill>
                <a:schemeClr val="bg2"/>
              </a:solidFill>
              <a:ln w="25400">
                <a:solidFill>
                  <a:schemeClr val="bg2"/>
                </a:solidFill>
                <a:round/>
                <a:headEnd/>
                <a:tailEnd/>
              </a:ln>
            </p:spPr>
            <p:txBody>
              <a:bodyPr/>
              <a:lstStyle/>
              <a:p>
                <a:endParaRPr lang="en-US"/>
              </a:p>
            </p:txBody>
          </p:sp>
          <p:sp>
            <p:nvSpPr>
              <p:cNvPr id="184523" name="Oval 40"/>
              <p:cNvSpPr>
                <a:spLocks noChangeArrowheads="1"/>
              </p:cNvSpPr>
              <p:nvPr/>
            </p:nvSpPr>
            <p:spPr bwMode="auto">
              <a:xfrm>
                <a:off x="1912" y="2961"/>
                <a:ext cx="32" cy="40"/>
              </a:xfrm>
              <a:prstGeom prst="ellipse">
                <a:avLst/>
              </a:prstGeom>
              <a:solidFill>
                <a:schemeClr val="bg2"/>
              </a:solidFill>
              <a:ln w="9525">
                <a:solidFill>
                  <a:schemeClr val="bg2"/>
                </a:solidFill>
                <a:round/>
                <a:headEnd/>
                <a:tailEnd/>
              </a:ln>
            </p:spPr>
            <p:txBody>
              <a:bodyPr/>
              <a:lstStyle/>
              <a:p>
                <a:endParaRPr lang="en-US"/>
              </a:p>
            </p:txBody>
          </p:sp>
          <p:sp>
            <p:nvSpPr>
              <p:cNvPr id="184524" name="Oval 41"/>
              <p:cNvSpPr>
                <a:spLocks noChangeArrowheads="1"/>
              </p:cNvSpPr>
              <p:nvPr/>
            </p:nvSpPr>
            <p:spPr bwMode="auto">
              <a:xfrm>
                <a:off x="1912" y="2961"/>
                <a:ext cx="32" cy="40"/>
              </a:xfrm>
              <a:prstGeom prst="ellipse">
                <a:avLst/>
              </a:prstGeom>
              <a:solidFill>
                <a:schemeClr val="bg2"/>
              </a:solidFill>
              <a:ln w="25400">
                <a:solidFill>
                  <a:schemeClr val="bg2"/>
                </a:solidFill>
                <a:round/>
                <a:headEnd/>
                <a:tailEnd/>
              </a:ln>
            </p:spPr>
            <p:txBody>
              <a:bodyPr/>
              <a:lstStyle/>
              <a:p>
                <a:endParaRPr lang="en-US"/>
              </a:p>
            </p:txBody>
          </p:sp>
        </p:grpSp>
        <p:grpSp>
          <p:nvGrpSpPr>
            <p:cNvPr id="183332" name="Group 42"/>
            <p:cNvGrpSpPr>
              <a:grpSpLocks/>
            </p:cNvGrpSpPr>
            <p:nvPr/>
          </p:nvGrpSpPr>
          <p:grpSpPr bwMode="auto">
            <a:xfrm>
              <a:off x="2375" y="1749"/>
              <a:ext cx="40" cy="1252"/>
              <a:chOff x="2375" y="1749"/>
              <a:chExt cx="40" cy="1252"/>
            </a:xfrm>
          </p:grpSpPr>
          <p:sp>
            <p:nvSpPr>
              <p:cNvPr id="184505" name="Oval 43"/>
              <p:cNvSpPr>
                <a:spLocks noChangeArrowheads="1"/>
              </p:cNvSpPr>
              <p:nvPr/>
            </p:nvSpPr>
            <p:spPr bwMode="auto">
              <a:xfrm>
                <a:off x="2375" y="1749"/>
                <a:ext cx="32" cy="32"/>
              </a:xfrm>
              <a:prstGeom prst="ellipse">
                <a:avLst/>
              </a:prstGeom>
              <a:solidFill>
                <a:schemeClr val="bg2"/>
              </a:solidFill>
              <a:ln w="9525">
                <a:solidFill>
                  <a:schemeClr val="bg2"/>
                </a:solidFill>
                <a:round/>
                <a:headEnd/>
                <a:tailEnd/>
              </a:ln>
            </p:spPr>
            <p:txBody>
              <a:bodyPr/>
              <a:lstStyle/>
              <a:p>
                <a:endParaRPr lang="en-US"/>
              </a:p>
            </p:txBody>
          </p:sp>
          <p:sp>
            <p:nvSpPr>
              <p:cNvPr id="184506" name="Oval 44"/>
              <p:cNvSpPr>
                <a:spLocks noChangeArrowheads="1"/>
              </p:cNvSpPr>
              <p:nvPr/>
            </p:nvSpPr>
            <p:spPr bwMode="auto">
              <a:xfrm>
                <a:off x="2375" y="1749"/>
                <a:ext cx="32" cy="32"/>
              </a:xfrm>
              <a:prstGeom prst="ellipse">
                <a:avLst/>
              </a:prstGeom>
              <a:solidFill>
                <a:schemeClr val="bg2"/>
              </a:solidFill>
              <a:ln w="25400">
                <a:solidFill>
                  <a:schemeClr val="bg2"/>
                </a:solidFill>
                <a:round/>
                <a:headEnd/>
                <a:tailEnd/>
              </a:ln>
            </p:spPr>
            <p:txBody>
              <a:bodyPr/>
              <a:lstStyle/>
              <a:p>
                <a:endParaRPr lang="en-US"/>
              </a:p>
            </p:txBody>
          </p:sp>
          <p:sp>
            <p:nvSpPr>
              <p:cNvPr id="184507" name="Oval 45"/>
              <p:cNvSpPr>
                <a:spLocks noChangeArrowheads="1"/>
              </p:cNvSpPr>
              <p:nvPr/>
            </p:nvSpPr>
            <p:spPr bwMode="auto">
              <a:xfrm>
                <a:off x="2383" y="2052"/>
                <a:ext cx="32" cy="32"/>
              </a:xfrm>
              <a:prstGeom prst="ellipse">
                <a:avLst/>
              </a:prstGeom>
              <a:solidFill>
                <a:schemeClr val="bg2"/>
              </a:solidFill>
              <a:ln w="9525">
                <a:solidFill>
                  <a:schemeClr val="bg2"/>
                </a:solidFill>
                <a:round/>
                <a:headEnd/>
                <a:tailEnd/>
              </a:ln>
            </p:spPr>
            <p:txBody>
              <a:bodyPr/>
              <a:lstStyle/>
              <a:p>
                <a:endParaRPr lang="en-US"/>
              </a:p>
            </p:txBody>
          </p:sp>
          <p:sp>
            <p:nvSpPr>
              <p:cNvPr id="184508" name="Oval 46"/>
              <p:cNvSpPr>
                <a:spLocks noChangeArrowheads="1"/>
              </p:cNvSpPr>
              <p:nvPr/>
            </p:nvSpPr>
            <p:spPr bwMode="auto">
              <a:xfrm>
                <a:off x="2383" y="2052"/>
                <a:ext cx="32" cy="32"/>
              </a:xfrm>
              <a:prstGeom prst="ellipse">
                <a:avLst/>
              </a:prstGeom>
              <a:solidFill>
                <a:schemeClr val="bg2"/>
              </a:solidFill>
              <a:ln w="25400">
                <a:solidFill>
                  <a:schemeClr val="bg2"/>
                </a:solidFill>
                <a:round/>
                <a:headEnd/>
                <a:tailEnd/>
              </a:ln>
            </p:spPr>
            <p:txBody>
              <a:bodyPr/>
              <a:lstStyle/>
              <a:p>
                <a:endParaRPr lang="en-US"/>
              </a:p>
            </p:txBody>
          </p:sp>
          <p:sp>
            <p:nvSpPr>
              <p:cNvPr id="184509" name="Oval 47"/>
              <p:cNvSpPr>
                <a:spLocks noChangeArrowheads="1"/>
              </p:cNvSpPr>
              <p:nvPr/>
            </p:nvSpPr>
            <p:spPr bwMode="auto">
              <a:xfrm>
                <a:off x="2383" y="2355"/>
                <a:ext cx="32" cy="32"/>
              </a:xfrm>
              <a:prstGeom prst="ellipse">
                <a:avLst/>
              </a:prstGeom>
              <a:solidFill>
                <a:schemeClr val="bg2"/>
              </a:solidFill>
              <a:ln w="9525">
                <a:solidFill>
                  <a:schemeClr val="bg2"/>
                </a:solidFill>
                <a:round/>
                <a:headEnd/>
                <a:tailEnd/>
              </a:ln>
            </p:spPr>
            <p:txBody>
              <a:bodyPr/>
              <a:lstStyle/>
              <a:p>
                <a:endParaRPr lang="en-US"/>
              </a:p>
            </p:txBody>
          </p:sp>
          <p:sp>
            <p:nvSpPr>
              <p:cNvPr id="184510" name="Oval 48"/>
              <p:cNvSpPr>
                <a:spLocks noChangeArrowheads="1"/>
              </p:cNvSpPr>
              <p:nvPr/>
            </p:nvSpPr>
            <p:spPr bwMode="auto">
              <a:xfrm>
                <a:off x="2383"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84511" name="Oval 49"/>
              <p:cNvSpPr>
                <a:spLocks noChangeArrowheads="1"/>
              </p:cNvSpPr>
              <p:nvPr/>
            </p:nvSpPr>
            <p:spPr bwMode="auto">
              <a:xfrm>
                <a:off x="2375" y="2658"/>
                <a:ext cx="32" cy="40"/>
              </a:xfrm>
              <a:prstGeom prst="ellipse">
                <a:avLst/>
              </a:prstGeom>
              <a:solidFill>
                <a:schemeClr val="bg2"/>
              </a:solidFill>
              <a:ln w="9525">
                <a:solidFill>
                  <a:schemeClr val="bg2"/>
                </a:solidFill>
                <a:round/>
                <a:headEnd/>
                <a:tailEnd/>
              </a:ln>
            </p:spPr>
            <p:txBody>
              <a:bodyPr/>
              <a:lstStyle/>
              <a:p>
                <a:endParaRPr lang="en-US"/>
              </a:p>
            </p:txBody>
          </p:sp>
          <p:sp>
            <p:nvSpPr>
              <p:cNvPr id="184512" name="Oval 50"/>
              <p:cNvSpPr>
                <a:spLocks noChangeArrowheads="1"/>
              </p:cNvSpPr>
              <p:nvPr/>
            </p:nvSpPr>
            <p:spPr bwMode="auto">
              <a:xfrm>
                <a:off x="2375" y="2658"/>
                <a:ext cx="32" cy="40"/>
              </a:xfrm>
              <a:prstGeom prst="ellipse">
                <a:avLst/>
              </a:prstGeom>
              <a:solidFill>
                <a:schemeClr val="bg2"/>
              </a:solidFill>
              <a:ln w="25400">
                <a:solidFill>
                  <a:schemeClr val="bg2"/>
                </a:solidFill>
                <a:round/>
                <a:headEnd/>
                <a:tailEnd/>
              </a:ln>
            </p:spPr>
            <p:txBody>
              <a:bodyPr/>
              <a:lstStyle/>
              <a:p>
                <a:endParaRPr lang="en-US"/>
              </a:p>
            </p:txBody>
          </p:sp>
          <p:sp>
            <p:nvSpPr>
              <p:cNvPr id="184513" name="Oval 51"/>
              <p:cNvSpPr>
                <a:spLocks noChangeArrowheads="1"/>
              </p:cNvSpPr>
              <p:nvPr/>
            </p:nvSpPr>
            <p:spPr bwMode="auto">
              <a:xfrm>
                <a:off x="2375" y="2969"/>
                <a:ext cx="32" cy="32"/>
              </a:xfrm>
              <a:prstGeom prst="ellipse">
                <a:avLst/>
              </a:prstGeom>
              <a:solidFill>
                <a:schemeClr val="bg2"/>
              </a:solidFill>
              <a:ln w="9525">
                <a:solidFill>
                  <a:schemeClr val="bg2"/>
                </a:solidFill>
                <a:round/>
                <a:headEnd/>
                <a:tailEnd/>
              </a:ln>
            </p:spPr>
            <p:txBody>
              <a:bodyPr/>
              <a:lstStyle/>
              <a:p>
                <a:endParaRPr lang="en-US"/>
              </a:p>
            </p:txBody>
          </p:sp>
          <p:sp>
            <p:nvSpPr>
              <p:cNvPr id="184514" name="Oval 52"/>
              <p:cNvSpPr>
                <a:spLocks noChangeArrowheads="1"/>
              </p:cNvSpPr>
              <p:nvPr/>
            </p:nvSpPr>
            <p:spPr bwMode="auto">
              <a:xfrm>
                <a:off x="2375" y="2969"/>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33" name="Group 53"/>
            <p:cNvGrpSpPr>
              <a:grpSpLocks/>
            </p:cNvGrpSpPr>
            <p:nvPr/>
          </p:nvGrpSpPr>
          <p:grpSpPr bwMode="auto">
            <a:xfrm>
              <a:off x="1489" y="2076"/>
              <a:ext cx="431" cy="284"/>
              <a:chOff x="1489" y="2076"/>
              <a:chExt cx="431" cy="284"/>
            </a:xfrm>
          </p:grpSpPr>
          <p:sp>
            <p:nvSpPr>
              <p:cNvPr id="184503" name="Freeform 54"/>
              <p:cNvSpPr>
                <a:spLocks/>
              </p:cNvSpPr>
              <p:nvPr/>
            </p:nvSpPr>
            <p:spPr bwMode="auto">
              <a:xfrm>
                <a:off x="1784" y="2076"/>
                <a:ext cx="136" cy="96"/>
              </a:xfrm>
              <a:custGeom>
                <a:avLst/>
                <a:gdLst>
                  <a:gd name="T0" fmla="*/ 136 w 136"/>
                  <a:gd name="T1" fmla="*/ 0 h 96"/>
                  <a:gd name="T2" fmla="*/ 40 w 136"/>
                  <a:gd name="T3" fmla="*/ 96 h 96"/>
                  <a:gd name="T4" fmla="*/ 24 w 136"/>
                  <a:gd name="T5" fmla="*/ 72 h 96"/>
                  <a:gd name="T6" fmla="*/ 0 w 136"/>
                  <a:gd name="T7" fmla="*/ 40 h 96"/>
                  <a:gd name="T8" fmla="*/ 136 w 136"/>
                  <a:gd name="T9" fmla="*/ 0 h 96"/>
                  <a:gd name="T10" fmla="*/ 0 60000 65536"/>
                  <a:gd name="T11" fmla="*/ 0 60000 65536"/>
                  <a:gd name="T12" fmla="*/ 0 60000 65536"/>
                  <a:gd name="T13" fmla="*/ 0 60000 65536"/>
                  <a:gd name="T14" fmla="*/ 0 60000 65536"/>
                  <a:gd name="T15" fmla="*/ 0 w 136"/>
                  <a:gd name="T16" fmla="*/ 0 h 96"/>
                  <a:gd name="T17" fmla="*/ 136 w 136"/>
                  <a:gd name="T18" fmla="*/ 96 h 96"/>
                </a:gdLst>
                <a:ahLst/>
                <a:cxnLst>
                  <a:cxn ang="T10">
                    <a:pos x="T0" y="T1"/>
                  </a:cxn>
                  <a:cxn ang="T11">
                    <a:pos x="T2" y="T3"/>
                  </a:cxn>
                  <a:cxn ang="T12">
                    <a:pos x="T4" y="T5"/>
                  </a:cxn>
                  <a:cxn ang="T13">
                    <a:pos x="T6" y="T7"/>
                  </a:cxn>
                  <a:cxn ang="T14">
                    <a:pos x="T8" y="T9"/>
                  </a:cxn>
                </a:cxnLst>
                <a:rect l="T15" t="T16" r="T17" b="T18"/>
                <a:pathLst>
                  <a:path w="136" h="96">
                    <a:moveTo>
                      <a:pt x="136" y="0"/>
                    </a:moveTo>
                    <a:lnTo>
                      <a:pt x="40" y="96"/>
                    </a:lnTo>
                    <a:lnTo>
                      <a:pt x="24" y="72"/>
                    </a:lnTo>
                    <a:lnTo>
                      <a:pt x="0" y="40"/>
                    </a:lnTo>
                    <a:lnTo>
                      <a:pt x="136" y="0"/>
                    </a:lnTo>
                    <a:close/>
                  </a:path>
                </a:pathLst>
              </a:custGeom>
              <a:solidFill>
                <a:schemeClr val="bg2"/>
              </a:solidFill>
              <a:ln w="9525">
                <a:solidFill>
                  <a:schemeClr val="bg2"/>
                </a:solidFill>
                <a:round/>
                <a:headEnd/>
                <a:tailEnd/>
              </a:ln>
            </p:spPr>
            <p:txBody>
              <a:bodyPr/>
              <a:lstStyle/>
              <a:p>
                <a:endParaRPr lang="en-US"/>
              </a:p>
            </p:txBody>
          </p:sp>
          <p:sp>
            <p:nvSpPr>
              <p:cNvPr id="184504" name="Line 55"/>
              <p:cNvSpPr>
                <a:spLocks noChangeShapeType="1"/>
              </p:cNvSpPr>
              <p:nvPr/>
            </p:nvSpPr>
            <p:spPr bwMode="auto">
              <a:xfrm flipV="1">
                <a:off x="1489" y="2143"/>
                <a:ext cx="327" cy="217"/>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34" name="Group 56"/>
            <p:cNvGrpSpPr>
              <a:grpSpLocks/>
            </p:cNvGrpSpPr>
            <p:nvPr/>
          </p:nvGrpSpPr>
          <p:grpSpPr bwMode="auto">
            <a:xfrm>
              <a:off x="1489" y="1733"/>
              <a:ext cx="423" cy="56"/>
              <a:chOff x="1489" y="1733"/>
              <a:chExt cx="423" cy="56"/>
            </a:xfrm>
          </p:grpSpPr>
          <p:sp>
            <p:nvSpPr>
              <p:cNvPr id="184495" name="Freeform 57"/>
              <p:cNvSpPr>
                <a:spLocks/>
              </p:cNvSpPr>
              <p:nvPr/>
            </p:nvSpPr>
            <p:spPr bwMode="auto">
              <a:xfrm>
                <a:off x="1792" y="1733"/>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84496" name="Group 58"/>
              <p:cNvGrpSpPr>
                <a:grpSpLocks/>
              </p:cNvGrpSpPr>
              <p:nvPr/>
            </p:nvGrpSpPr>
            <p:grpSpPr bwMode="auto">
              <a:xfrm>
                <a:off x="1489" y="1757"/>
                <a:ext cx="295" cy="1"/>
                <a:chOff x="1489" y="1757"/>
                <a:chExt cx="295" cy="1"/>
              </a:xfrm>
            </p:grpSpPr>
            <p:sp>
              <p:nvSpPr>
                <p:cNvPr id="184497" name="Line 59"/>
                <p:cNvSpPr>
                  <a:spLocks noChangeShapeType="1"/>
                </p:cNvSpPr>
                <p:nvPr/>
              </p:nvSpPr>
              <p:spPr bwMode="auto">
                <a:xfrm>
                  <a:off x="1489"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98" name="Line 60"/>
                <p:cNvSpPr>
                  <a:spLocks noChangeShapeType="1"/>
                </p:cNvSpPr>
                <p:nvPr/>
              </p:nvSpPr>
              <p:spPr bwMode="auto">
                <a:xfrm>
                  <a:off x="1544"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99" name="Line 61"/>
                <p:cNvSpPr>
                  <a:spLocks noChangeShapeType="1"/>
                </p:cNvSpPr>
                <p:nvPr/>
              </p:nvSpPr>
              <p:spPr bwMode="auto">
                <a:xfrm>
                  <a:off x="1600"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00" name="Line 62"/>
                <p:cNvSpPr>
                  <a:spLocks noChangeShapeType="1"/>
                </p:cNvSpPr>
                <p:nvPr/>
              </p:nvSpPr>
              <p:spPr bwMode="auto">
                <a:xfrm>
                  <a:off x="1656"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01" name="Line 63"/>
                <p:cNvSpPr>
                  <a:spLocks noChangeShapeType="1"/>
                </p:cNvSpPr>
                <p:nvPr/>
              </p:nvSpPr>
              <p:spPr bwMode="auto">
                <a:xfrm>
                  <a:off x="1712"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02" name="Line 64"/>
                <p:cNvSpPr>
                  <a:spLocks noChangeShapeType="1"/>
                </p:cNvSpPr>
                <p:nvPr/>
              </p:nvSpPr>
              <p:spPr bwMode="auto">
                <a:xfrm>
                  <a:off x="1768"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35" name="Group 65"/>
            <p:cNvGrpSpPr>
              <a:grpSpLocks/>
            </p:cNvGrpSpPr>
            <p:nvPr/>
          </p:nvGrpSpPr>
          <p:grpSpPr bwMode="auto">
            <a:xfrm>
              <a:off x="1952" y="1725"/>
              <a:ext cx="415" cy="56"/>
              <a:chOff x="1952" y="1725"/>
              <a:chExt cx="415" cy="56"/>
            </a:xfrm>
          </p:grpSpPr>
          <p:sp>
            <p:nvSpPr>
              <p:cNvPr id="184487" name="Freeform 66"/>
              <p:cNvSpPr>
                <a:spLocks/>
              </p:cNvSpPr>
              <p:nvPr/>
            </p:nvSpPr>
            <p:spPr bwMode="auto">
              <a:xfrm>
                <a:off x="2255" y="1725"/>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488" name="Group 67"/>
              <p:cNvGrpSpPr>
                <a:grpSpLocks/>
              </p:cNvGrpSpPr>
              <p:nvPr/>
            </p:nvGrpSpPr>
            <p:grpSpPr bwMode="auto">
              <a:xfrm>
                <a:off x="1952" y="1757"/>
                <a:ext cx="295" cy="1"/>
                <a:chOff x="1952" y="1757"/>
                <a:chExt cx="295" cy="1"/>
              </a:xfrm>
            </p:grpSpPr>
            <p:sp>
              <p:nvSpPr>
                <p:cNvPr id="184489" name="Line 68"/>
                <p:cNvSpPr>
                  <a:spLocks noChangeShapeType="1"/>
                </p:cNvSpPr>
                <p:nvPr/>
              </p:nvSpPr>
              <p:spPr bwMode="auto">
                <a:xfrm>
                  <a:off x="1952"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90" name="Line 69"/>
                <p:cNvSpPr>
                  <a:spLocks noChangeShapeType="1"/>
                </p:cNvSpPr>
                <p:nvPr/>
              </p:nvSpPr>
              <p:spPr bwMode="auto">
                <a:xfrm>
                  <a:off x="2008" y="1757"/>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91" name="Line 70"/>
                <p:cNvSpPr>
                  <a:spLocks noChangeShapeType="1"/>
                </p:cNvSpPr>
                <p:nvPr/>
              </p:nvSpPr>
              <p:spPr bwMode="auto">
                <a:xfrm>
                  <a:off x="2063"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92" name="Line 71"/>
                <p:cNvSpPr>
                  <a:spLocks noChangeShapeType="1"/>
                </p:cNvSpPr>
                <p:nvPr/>
              </p:nvSpPr>
              <p:spPr bwMode="auto">
                <a:xfrm>
                  <a:off x="2119"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93" name="Line 72"/>
                <p:cNvSpPr>
                  <a:spLocks noChangeShapeType="1"/>
                </p:cNvSpPr>
                <p:nvPr/>
              </p:nvSpPr>
              <p:spPr bwMode="auto">
                <a:xfrm>
                  <a:off x="217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94" name="Line 73"/>
                <p:cNvSpPr>
                  <a:spLocks noChangeShapeType="1"/>
                </p:cNvSpPr>
                <p:nvPr/>
              </p:nvSpPr>
              <p:spPr bwMode="auto">
                <a:xfrm>
                  <a:off x="2231"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36" name="Group 74"/>
            <p:cNvGrpSpPr>
              <a:grpSpLocks/>
            </p:cNvGrpSpPr>
            <p:nvPr/>
          </p:nvGrpSpPr>
          <p:grpSpPr bwMode="auto">
            <a:xfrm>
              <a:off x="1497" y="2036"/>
              <a:ext cx="415" cy="56"/>
              <a:chOff x="1497" y="2036"/>
              <a:chExt cx="415" cy="56"/>
            </a:xfrm>
          </p:grpSpPr>
          <p:sp>
            <p:nvSpPr>
              <p:cNvPr id="184479" name="Freeform 75"/>
              <p:cNvSpPr>
                <a:spLocks/>
              </p:cNvSpPr>
              <p:nvPr/>
            </p:nvSpPr>
            <p:spPr bwMode="auto">
              <a:xfrm>
                <a:off x="1800"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480" name="Group 76"/>
              <p:cNvGrpSpPr>
                <a:grpSpLocks/>
              </p:cNvGrpSpPr>
              <p:nvPr/>
            </p:nvGrpSpPr>
            <p:grpSpPr bwMode="auto">
              <a:xfrm>
                <a:off x="1497" y="2068"/>
                <a:ext cx="295" cy="1"/>
                <a:chOff x="1497" y="2068"/>
                <a:chExt cx="295" cy="1"/>
              </a:xfrm>
            </p:grpSpPr>
            <p:sp>
              <p:nvSpPr>
                <p:cNvPr id="184481" name="Line 77"/>
                <p:cNvSpPr>
                  <a:spLocks noChangeShapeType="1"/>
                </p:cNvSpPr>
                <p:nvPr/>
              </p:nvSpPr>
              <p:spPr bwMode="auto">
                <a:xfrm>
                  <a:off x="1497" y="206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82" name="Line 78"/>
                <p:cNvSpPr>
                  <a:spLocks noChangeShapeType="1"/>
                </p:cNvSpPr>
                <p:nvPr/>
              </p:nvSpPr>
              <p:spPr bwMode="auto">
                <a:xfrm>
                  <a:off x="1552"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83" name="Line 79"/>
                <p:cNvSpPr>
                  <a:spLocks noChangeShapeType="1"/>
                </p:cNvSpPr>
                <p:nvPr/>
              </p:nvSpPr>
              <p:spPr bwMode="auto">
                <a:xfrm>
                  <a:off x="1608"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84" name="Line 80"/>
                <p:cNvSpPr>
                  <a:spLocks noChangeShapeType="1"/>
                </p:cNvSpPr>
                <p:nvPr/>
              </p:nvSpPr>
              <p:spPr bwMode="auto">
                <a:xfrm>
                  <a:off x="1664"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85" name="Line 81"/>
                <p:cNvSpPr>
                  <a:spLocks noChangeShapeType="1"/>
                </p:cNvSpPr>
                <p:nvPr/>
              </p:nvSpPr>
              <p:spPr bwMode="auto">
                <a:xfrm>
                  <a:off x="1720"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86" name="Line 82"/>
                <p:cNvSpPr>
                  <a:spLocks noChangeShapeType="1"/>
                </p:cNvSpPr>
                <p:nvPr/>
              </p:nvSpPr>
              <p:spPr bwMode="auto">
                <a:xfrm>
                  <a:off x="1776"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37" name="Group 83"/>
            <p:cNvGrpSpPr>
              <a:grpSpLocks/>
            </p:cNvGrpSpPr>
            <p:nvPr/>
          </p:nvGrpSpPr>
          <p:grpSpPr bwMode="auto">
            <a:xfrm>
              <a:off x="1960" y="2036"/>
              <a:ext cx="423" cy="56"/>
              <a:chOff x="1960" y="2036"/>
              <a:chExt cx="423" cy="56"/>
            </a:xfrm>
          </p:grpSpPr>
          <p:sp>
            <p:nvSpPr>
              <p:cNvPr id="184471" name="Freeform 84"/>
              <p:cNvSpPr>
                <a:spLocks/>
              </p:cNvSpPr>
              <p:nvPr/>
            </p:nvSpPr>
            <p:spPr bwMode="auto">
              <a:xfrm>
                <a:off x="2271"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472" name="Group 85"/>
              <p:cNvGrpSpPr>
                <a:grpSpLocks/>
              </p:cNvGrpSpPr>
              <p:nvPr/>
            </p:nvGrpSpPr>
            <p:grpSpPr bwMode="auto">
              <a:xfrm>
                <a:off x="1960" y="2068"/>
                <a:ext cx="303" cy="1"/>
                <a:chOff x="1960" y="2068"/>
                <a:chExt cx="303" cy="1"/>
              </a:xfrm>
            </p:grpSpPr>
            <p:sp>
              <p:nvSpPr>
                <p:cNvPr id="184473" name="Line 86"/>
                <p:cNvSpPr>
                  <a:spLocks noChangeShapeType="1"/>
                </p:cNvSpPr>
                <p:nvPr/>
              </p:nvSpPr>
              <p:spPr bwMode="auto">
                <a:xfrm>
                  <a:off x="1960"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74" name="Line 87"/>
                <p:cNvSpPr>
                  <a:spLocks noChangeShapeType="1"/>
                </p:cNvSpPr>
                <p:nvPr/>
              </p:nvSpPr>
              <p:spPr bwMode="auto">
                <a:xfrm>
                  <a:off x="2015"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75" name="Line 88"/>
                <p:cNvSpPr>
                  <a:spLocks noChangeShapeType="1"/>
                </p:cNvSpPr>
                <p:nvPr/>
              </p:nvSpPr>
              <p:spPr bwMode="auto">
                <a:xfrm>
                  <a:off x="2071"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76" name="Line 89"/>
                <p:cNvSpPr>
                  <a:spLocks noChangeShapeType="1"/>
                </p:cNvSpPr>
                <p:nvPr/>
              </p:nvSpPr>
              <p:spPr bwMode="auto">
                <a:xfrm>
                  <a:off x="2127"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77" name="Line 90"/>
                <p:cNvSpPr>
                  <a:spLocks noChangeShapeType="1"/>
                </p:cNvSpPr>
                <p:nvPr/>
              </p:nvSpPr>
              <p:spPr bwMode="auto">
                <a:xfrm>
                  <a:off x="2183"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78" name="Line 91"/>
                <p:cNvSpPr>
                  <a:spLocks noChangeShapeType="1"/>
                </p:cNvSpPr>
                <p:nvPr/>
              </p:nvSpPr>
              <p:spPr bwMode="auto">
                <a:xfrm>
                  <a:off x="2239"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38" name="Group 92"/>
            <p:cNvGrpSpPr>
              <a:grpSpLocks/>
            </p:cNvGrpSpPr>
            <p:nvPr/>
          </p:nvGrpSpPr>
          <p:grpSpPr bwMode="auto">
            <a:xfrm>
              <a:off x="2431" y="2036"/>
              <a:ext cx="415" cy="56"/>
              <a:chOff x="2431" y="2036"/>
              <a:chExt cx="415" cy="56"/>
            </a:xfrm>
          </p:grpSpPr>
          <p:sp>
            <p:nvSpPr>
              <p:cNvPr id="184463" name="Freeform 93"/>
              <p:cNvSpPr>
                <a:spLocks/>
              </p:cNvSpPr>
              <p:nvPr/>
            </p:nvSpPr>
            <p:spPr bwMode="auto">
              <a:xfrm>
                <a:off x="2734"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464" name="Group 94"/>
              <p:cNvGrpSpPr>
                <a:grpSpLocks/>
              </p:cNvGrpSpPr>
              <p:nvPr/>
            </p:nvGrpSpPr>
            <p:grpSpPr bwMode="auto">
              <a:xfrm>
                <a:off x="2431" y="2068"/>
                <a:ext cx="295" cy="1"/>
                <a:chOff x="2431" y="2068"/>
                <a:chExt cx="295" cy="1"/>
              </a:xfrm>
            </p:grpSpPr>
            <p:sp>
              <p:nvSpPr>
                <p:cNvPr id="184465" name="Line 95"/>
                <p:cNvSpPr>
                  <a:spLocks noChangeShapeType="1"/>
                </p:cNvSpPr>
                <p:nvPr/>
              </p:nvSpPr>
              <p:spPr bwMode="auto">
                <a:xfrm>
                  <a:off x="2431"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6" name="Line 96"/>
                <p:cNvSpPr>
                  <a:spLocks noChangeShapeType="1"/>
                </p:cNvSpPr>
                <p:nvPr/>
              </p:nvSpPr>
              <p:spPr bwMode="auto">
                <a:xfrm>
                  <a:off x="2487"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7" name="Line 97"/>
                <p:cNvSpPr>
                  <a:spLocks noChangeShapeType="1"/>
                </p:cNvSpPr>
                <p:nvPr/>
              </p:nvSpPr>
              <p:spPr bwMode="auto">
                <a:xfrm>
                  <a:off x="2542"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8" name="Line 98"/>
                <p:cNvSpPr>
                  <a:spLocks noChangeShapeType="1"/>
                </p:cNvSpPr>
                <p:nvPr/>
              </p:nvSpPr>
              <p:spPr bwMode="auto">
                <a:xfrm>
                  <a:off x="2598"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9" name="Line 99"/>
                <p:cNvSpPr>
                  <a:spLocks noChangeShapeType="1"/>
                </p:cNvSpPr>
                <p:nvPr/>
              </p:nvSpPr>
              <p:spPr bwMode="auto">
                <a:xfrm>
                  <a:off x="2654"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70" name="Line 100"/>
                <p:cNvSpPr>
                  <a:spLocks noChangeShapeType="1"/>
                </p:cNvSpPr>
                <p:nvPr/>
              </p:nvSpPr>
              <p:spPr bwMode="auto">
                <a:xfrm>
                  <a:off x="2710"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39" name="Group 101"/>
            <p:cNvGrpSpPr>
              <a:grpSpLocks/>
            </p:cNvGrpSpPr>
            <p:nvPr/>
          </p:nvGrpSpPr>
          <p:grpSpPr bwMode="auto">
            <a:xfrm>
              <a:off x="2423" y="2347"/>
              <a:ext cx="415" cy="56"/>
              <a:chOff x="2423" y="2347"/>
              <a:chExt cx="415" cy="56"/>
            </a:xfrm>
          </p:grpSpPr>
          <p:sp>
            <p:nvSpPr>
              <p:cNvPr id="184455" name="Freeform 102"/>
              <p:cNvSpPr>
                <a:spLocks/>
              </p:cNvSpPr>
              <p:nvPr/>
            </p:nvSpPr>
            <p:spPr bwMode="auto">
              <a:xfrm>
                <a:off x="2726"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456" name="Group 103"/>
              <p:cNvGrpSpPr>
                <a:grpSpLocks/>
              </p:cNvGrpSpPr>
              <p:nvPr/>
            </p:nvGrpSpPr>
            <p:grpSpPr bwMode="auto">
              <a:xfrm>
                <a:off x="2423" y="2371"/>
                <a:ext cx="295" cy="1"/>
                <a:chOff x="2423" y="2371"/>
                <a:chExt cx="295" cy="1"/>
              </a:xfrm>
            </p:grpSpPr>
            <p:sp>
              <p:nvSpPr>
                <p:cNvPr id="184457" name="Line 104"/>
                <p:cNvSpPr>
                  <a:spLocks noChangeShapeType="1"/>
                </p:cNvSpPr>
                <p:nvPr/>
              </p:nvSpPr>
              <p:spPr bwMode="auto">
                <a:xfrm>
                  <a:off x="2423"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58" name="Line 105"/>
                <p:cNvSpPr>
                  <a:spLocks noChangeShapeType="1"/>
                </p:cNvSpPr>
                <p:nvPr/>
              </p:nvSpPr>
              <p:spPr bwMode="auto">
                <a:xfrm>
                  <a:off x="2479"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59" name="Line 106"/>
                <p:cNvSpPr>
                  <a:spLocks noChangeShapeType="1"/>
                </p:cNvSpPr>
                <p:nvPr/>
              </p:nvSpPr>
              <p:spPr bwMode="auto">
                <a:xfrm>
                  <a:off x="2534"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0" name="Line 107"/>
                <p:cNvSpPr>
                  <a:spLocks noChangeShapeType="1"/>
                </p:cNvSpPr>
                <p:nvPr/>
              </p:nvSpPr>
              <p:spPr bwMode="auto">
                <a:xfrm>
                  <a:off x="2590"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1" name="Line 108"/>
                <p:cNvSpPr>
                  <a:spLocks noChangeShapeType="1"/>
                </p:cNvSpPr>
                <p:nvPr/>
              </p:nvSpPr>
              <p:spPr bwMode="auto">
                <a:xfrm>
                  <a:off x="2646"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2" name="Line 109"/>
                <p:cNvSpPr>
                  <a:spLocks noChangeShapeType="1"/>
                </p:cNvSpPr>
                <p:nvPr/>
              </p:nvSpPr>
              <p:spPr bwMode="auto">
                <a:xfrm>
                  <a:off x="2702"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40" name="Group 110"/>
            <p:cNvGrpSpPr>
              <a:grpSpLocks/>
            </p:cNvGrpSpPr>
            <p:nvPr/>
          </p:nvGrpSpPr>
          <p:grpSpPr bwMode="auto">
            <a:xfrm>
              <a:off x="1960" y="2347"/>
              <a:ext cx="415" cy="56"/>
              <a:chOff x="1960" y="2347"/>
              <a:chExt cx="415" cy="56"/>
            </a:xfrm>
          </p:grpSpPr>
          <p:sp>
            <p:nvSpPr>
              <p:cNvPr id="184447" name="Freeform 111"/>
              <p:cNvSpPr>
                <a:spLocks/>
              </p:cNvSpPr>
              <p:nvPr/>
            </p:nvSpPr>
            <p:spPr bwMode="auto">
              <a:xfrm>
                <a:off x="2263"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448" name="Group 112"/>
              <p:cNvGrpSpPr>
                <a:grpSpLocks/>
              </p:cNvGrpSpPr>
              <p:nvPr/>
            </p:nvGrpSpPr>
            <p:grpSpPr bwMode="auto">
              <a:xfrm>
                <a:off x="1960" y="2371"/>
                <a:ext cx="295" cy="1"/>
                <a:chOff x="1960" y="2371"/>
                <a:chExt cx="295" cy="1"/>
              </a:xfrm>
            </p:grpSpPr>
            <p:sp>
              <p:nvSpPr>
                <p:cNvPr id="184449" name="Line 113"/>
                <p:cNvSpPr>
                  <a:spLocks noChangeShapeType="1"/>
                </p:cNvSpPr>
                <p:nvPr/>
              </p:nvSpPr>
              <p:spPr bwMode="auto">
                <a:xfrm>
                  <a:off x="1960"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50" name="Line 114"/>
                <p:cNvSpPr>
                  <a:spLocks noChangeShapeType="1"/>
                </p:cNvSpPr>
                <p:nvPr/>
              </p:nvSpPr>
              <p:spPr bwMode="auto">
                <a:xfrm>
                  <a:off x="2015"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51" name="Line 115"/>
                <p:cNvSpPr>
                  <a:spLocks noChangeShapeType="1"/>
                </p:cNvSpPr>
                <p:nvPr/>
              </p:nvSpPr>
              <p:spPr bwMode="auto">
                <a:xfrm>
                  <a:off x="2071"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52" name="Line 116"/>
                <p:cNvSpPr>
                  <a:spLocks noChangeShapeType="1"/>
                </p:cNvSpPr>
                <p:nvPr/>
              </p:nvSpPr>
              <p:spPr bwMode="auto">
                <a:xfrm>
                  <a:off x="2127"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53" name="Line 117"/>
                <p:cNvSpPr>
                  <a:spLocks noChangeShapeType="1"/>
                </p:cNvSpPr>
                <p:nvPr/>
              </p:nvSpPr>
              <p:spPr bwMode="auto">
                <a:xfrm>
                  <a:off x="2183"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54" name="Line 118"/>
                <p:cNvSpPr>
                  <a:spLocks noChangeShapeType="1"/>
                </p:cNvSpPr>
                <p:nvPr/>
              </p:nvSpPr>
              <p:spPr bwMode="auto">
                <a:xfrm>
                  <a:off x="2239"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41" name="Group 119"/>
            <p:cNvGrpSpPr>
              <a:grpSpLocks/>
            </p:cNvGrpSpPr>
            <p:nvPr/>
          </p:nvGrpSpPr>
          <p:grpSpPr bwMode="auto">
            <a:xfrm>
              <a:off x="1497" y="2339"/>
              <a:ext cx="415" cy="56"/>
              <a:chOff x="1497" y="2339"/>
              <a:chExt cx="415" cy="56"/>
            </a:xfrm>
          </p:grpSpPr>
          <p:sp>
            <p:nvSpPr>
              <p:cNvPr id="184439" name="Freeform 120"/>
              <p:cNvSpPr>
                <a:spLocks/>
              </p:cNvSpPr>
              <p:nvPr/>
            </p:nvSpPr>
            <p:spPr bwMode="auto">
              <a:xfrm>
                <a:off x="1800" y="2339"/>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440" name="Group 121"/>
              <p:cNvGrpSpPr>
                <a:grpSpLocks/>
              </p:cNvGrpSpPr>
              <p:nvPr/>
            </p:nvGrpSpPr>
            <p:grpSpPr bwMode="auto">
              <a:xfrm>
                <a:off x="1497" y="2371"/>
                <a:ext cx="295" cy="1"/>
                <a:chOff x="1497" y="2371"/>
                <a:chExt cx="295" cy="1"/>
              </a:xfrm>
            </p:grpSpPr>
            <p:sp>
              <p:nvSpPr>
                <p:cNvPr id="184441" name="Line 122"/>
                <p:cNvSpPr>
                  <a:spLocks noChangeShapeType="1"/>
                </p:cNvSpPr>
                <p:nvPr/>
              </p:nvSpPr>
              <p:spPr bwMode="auto">
                <a:xfrm>
                  <a:off x="1497" y="237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42" name="Line 123"/>
                <p:cNvSpPr>
                  <a:spLocks noChangeShapeType="1"/>
                </p:cNvSpPr>
                <p:nvPr/>
              </p:nvSpPr>
              <p:spPr bwMode="auto">
                <a:xfrm>
                  <a:off x="1552"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43" name="Line 124"/>
                <p:cNvSpPr>
                  <a:spLocks noChangeShapeType="1"/>
                </p:cNvSpPr>
                <p:nvPr/>
              </p:nvSpPr>
              <p:spPr bwMode="auto">
                <a:xfrm>
                  <a:off x="1608"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44" name="Line 125"/>
                <p:cNvSpPr>
                  <a:spLocks noChangeShapeType="1"/>
                </p:cNvSpPr>
                <p:nvPr/>
              </p:nvSpPr>
              <p:spPr bwMode="auto">
                <a:xfrm>
                  <a:off x="1664"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45" name="Line 126"/>
                <p:cNvSpPr>
                  <a:spLocks noChangeShapeType="1"/>
                </p:cNvSpPr>
                <p:nvPr/>
              </p:nvSpPr>
              <p:spPr bwMode="auto">
                <a:xfrm>
                  <a:off x="1720"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46" name="Line 127"/>
                <p:cNvSpPr>
                  <a:spLocks noChangeShapeType="1"/>
                </p:cNvSpPr>
                <p:nvPr/>
              </p:nvSpPr>
              <p:spPr bwMode="auto">
                <a:xfrm>
                  <a:off x="1776"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42" name="Group 128"/>
            <p:cNvGrpSpPr>
              <a:grpSpLocks/>
            </p:cNvGrpSpPr>
            <p:nvPr/>
          </p:nvGrpSpPr>
          <p:grpSpPr bwMode="auto">
            <a:xfrm>
              <a:off x="1489" y="2650"/>
              <a:ext cx="423" cy="56"/>
              <a:chOff x="1489" y="2650"/>
              <a:chExt cx="423" cy="56"/>
            </a:xfrm>
          </p:grpSpPr>
          <p:sp>
            <p:nvSpPr>
              <p:cNvPr id="184431" name="Freeform 129"/>
              <p:cNvSpPr>
                <a:spLocks/>
              </p:cNvSpPr>
              <p:nvPr/>
            </p:nvSpPr>
            <p:spPr bwMode="auto">
              <a:xfrm>
                <a:off x="1792" y="2650"/>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84432" name="Group 130"/>
              <p:cNvGrpSpPr>
                <a:grpSpLocks/>
              </p:cNvGrpSpPr>
              <p:nvPr/>
            </p:nvGrpSpPr>
            <p:grpSpPr bwMode="auto">
              <a:xfrm>
                <a:off x="1489" y="2674"/>
                <a:ext cx="295" cy="1"/>
                <a:chOff x="1489" y="2674"/>
                <a:chExt cx="295" cy="1"/>
              </a:xfrm>
            </p:grpSpPr>
            <p:sp>
              <p:nvSpPr>
                <p:cNvPr id="184433" name="Line 131"/>
                <p:cNvSpPr>
                  <a:spLocks noChangeShapeType="1"/>
                </p:cNvSpPr>
                <p:nvPr/>
              </p:nvSpPr>
              <p:spPr bwMode="auto">
                <a:xfrm>
                  <a:off x="1489"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34" name="Line 132"/>
                <p:cNvSpPr>
                  <a:spLocks noChangeShapeType="1"/>
                </p:cNvSpPr>
                <p:nvPr/>
              </p:nvSpPr>
              <p:spPr bwMode="auto">
                <a:xfrm>
                  <a:off x="1544"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35" name="Line 133"/>
                <p:cNvSpPr>
                  <a:spLocks noChangeShapeType="1"/>
                </p:cNvSpPr>
                <p:nvPr/>
              </p:nvSpPr>
              <p:spPr bwMode="auto">
                <a:xfrm>
                  <a:off x="1600"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36" name="Line 134"/>
                <p:cNvSpPr>
                  <a:spLocks noChangeShapeType="1"/>
                </p:cNvSpPr>
                <p:nvPr/>
              </p:nvSpPr>
              <p:spPr bwMode="auto">
                <a:xfrm>
                  <a:off x="1656"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37" name="Line 135"/>
                <p:cNvSpPr>
                  <a:spLocks noChangeShapeType="1"/>
                </p:cNvSpPr>
                <p:nvPr/>
              </p:nvSpPr>
              <p:spPr bwMode="auto">
                <a:xfrm>
                  <a:off x="1712"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38" name="Line 136"/>
                <p:cNvSpPr>
                  <a:spLocks noChangeShapeType="1"/>
                </p:cNvSpPr>
                <p:nvPr/>
              </p:nvSpPr>
              <p:spPr bwMode="auto">
                <a:xfrm>
                  <a:off x="1768"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43" name="Group 137"/>
            <p:cNvGrpSpPr>
              <a:grpSpLocks/>
            </p:cNvGrpSpPr>
            <p:nvPr/>
          </p:nvGrpSpPr>
          <p:grpSpPr bwMode="auto">
            <a:xfrm>
              <a:off x="1968" y="2650"/>
              <a:ext cx="415" cy="56"/>
              <a:chOff x="1968" y="2650"/>
              <a:chExt cx="415" cy="56"/>
            </a:xfrm>
          </p:grpSpPr>
          <p:sp>
            <p:nvSpPr>
              <p:cNvPr id="184423" name="Freeform 138"/>
              <p:cNvSpPr>
                <a:spLocks/>
              </p:cNvSpPr>
              <p:nvPr/>
            </p:nvSpPr>
            <p:spPr bwMode="auto">
              <a:xfrm>
                <a:off x="2271"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424" name="Group 139"/>
              <p:cNvGrpSpPr>
                <a:grpSpLocks/>
              </p:cNvGrpSpPr>
              <p:nvPr/>
            </p:nvGrpSpPr>
            <p:grpSpPr bwMode="auto">
              <a:xfrm>
                <a:off x="1968" y="2674"/>
                <a:ext cx="295" cy="1"/>
                <a:chOff x="1968" y="2674"/>
                <a:chExt cx="295" cy="1"/>
              </a:xfrm>
            </p:grpSpPr>
            <p:sp>
              <p:nvSpPr>
                <p:cNvPr id="184425" name="Line 140"/>
                <p:cNvSpPr>
                  <a:spLocks noChangeShapeType="1"/>
                </p:cNvSpPr>
                <p:nvPr/>
              </p:nvSpPr>
              <p:spPr bwMode="auto">
                <a:xfrm>
                  <a:off x="196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26" name="Line 141"/>
                <p:cNvSpPr>
                  <a:spLocks noChangeShapeType="1"/>
                </p:cNvSpPr>
                <p:nvPr/>
              </p:nvSpPr>
              <p:spPr bwMode="auto">
                <a:xfrm>
                  <a:off x="2023"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27" name="Line 142"/>
                <p:cNvSpPr>
                  <a:spLocks noChangeShapeType="1"/>
                </p:cNvSpPr>
                <p:nvPr/>
              </p:nvSpPr>
              <p:spPr bwMode="auto">
                <a:xfrm>
                  <a:off x="2079"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28" name="Line 143"/>
                <p:cNvSpPr>
                  <a:spLocks noChangeShapeType="1"/>
                </p:cNvSpPr>
                <p:nvPr/>
              </p:nvSpPr>
              <p:spPr bwMode="auto">
                <a:xfrm>
                  <a:off x="213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29" name="Line 144"/>
                <p:cNvSpPr>
                  <a:spLocks noChangeShapeType="1"/>
                </p:cNvSpPr>
                <p:nvPr/>
              </p:nvSpPr>
              <p:spPr bwMode="auto">
                <a:xfrm>
                  <a:off x="219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30" name="Line 145"/>
                <p:cNvSpPr>
                  <a:spLocks noChangeShapeType="1"/>
                </p:cNvSpPr>
                <p:nvPr/>
              </p:nvSpPr>
              <p:spPr bwMode="auto">
                <a:xfrm>
                  <a:off x="2247"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44" name="Group 146"/>
            <p:cNvGrpSpPr>
              <a:grpSpLocks/>
            </p:cNvGrpSpPr>
            <p:nvPr/>
          </p:nvGrpSpPr>
          <p:grpSpPr bwMode="auto">
            <a:xfrm>
              <a:off x="1489" y="2953"/>
              <a:ext cx="423" cy="56"/>
              <a:chOff x="1489" y="2953"/>
              <a:chExt cx="423" cy="56"/>
            </a:xfrm>
          </p:grpSpPr>
          <p:sp>
            <p:nvSpPr>
              <p:cNvPr id="184415" name="Freeform 147"/>
              <p:cNvSpPr>
                <a:spLocks/>
              </p:cNvSpPr>
              <p:nvPr/>
            </p:nvSpPr>
            <p:spPr bwMode="auto">
              <a:xfrm>
                <a:off x="1792" y="2953"/>
                <a:ext cx="120" cy="56"/>
              </a:xfrm>
              <a:custGeom>
                <a:avLst/>
                <a:gdLst>
                  <a:gd name="T0" fmla="*/ 120 w 120"/>
                  <a:gd name="T1" fmla="*/ 32 h 56"/>
                  <a:gd name="T2" fmla="*/ 0 w 120"/>
                  <a:gd name="T3" fmla="*/ 56 h 56"/>
                  <a:gd name="T4" fmla="*/ 0 w 120"/>
                  <a:gd name="T5" fmla="*/ 32 h 56"/>
                  <a:gd name="T6" fmla="*/ 0 w 120"/>
                  <a:gd name="T7" fmla="*/ 0 h 56"/>
                  <a:gd name="T8" fmla="*/ 120 w 120"/>
                  <a:gd name="T9" fmla="*/ 32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32"/>
                    </a:moveTo>
                    <a:lnTo>
                      <a:pt x="0" y="56"/>
                    </a:lnTo>
                    <a:lnTo>
                      <a:pt x="0" y="32"/>
                    </a:lnTo>
                    <a:lnTo>
                      <a:pt x="0" y="0"/>
                    </a:lnTo>
                    <a:lnTo>
                      <a:pt x="120" y="32"/>
                    </a:lnTo>
                    <a:close/>
                  </a:path>
                </a:pathLst>
              </a:custGeom>
              <a:solidFill>
                <a:schemeClr val="bg2"/>
              </a:solidFill>
              <a:ln w="9525">
                <a:solidFill>
                  <a:schemeClr val="bg2"/>
                </a:solidFill>
                <a:round/>
                <a:headEnd/>
                <a:tailEnd/>
              </a:ln>
            </p:spPr>
            <p:txBody>
              <a:bodyPr/>
              <a:lstStyle/>
              <a:p>
                <a:endParaRPr lang="en-US"/>
              </a:p>
            </p:txBody>
          </p:sp>
          <p:grpSp>
            <p:nvGrpSpPr>
              <p:cNvPr id="184416" name="Group 148"/>
              <p:cNvGrpSpPr>
                <a:grpSpLocks/>
              </p:cNvGrpSpPr>
              <p:nvPr/>
            </p:nvGrpSpPr>
            <p:grpSpPr bwMode="auto">
              <a:xfrm>
                <a:off x="1489" y="2985"/>
                <a:ext cx="295" cy="1"/>
                <a:chOff x="1489" y="2985"/>
                <a:chExt cx="295" cy="1"/>
              </a:xfrm>
            </p:grpSpPr>
            <p:sp>
              <p:nvSpPr>
                <p:cNvPr id="184417" name="Line 149"/>
                <p:cNvSpPr>
                  <a:spLocks noChangeShapeType="1"/>
                </p:cNvSpPr>
                <p:nvPr/>
              </p:nvSpPr>
              <p:spPr bwMode="auto">
                <a:xfrm>
                  <a:off x="1489"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18" name="Line 150"/>
                <p:cNvSpPr>
                  <a:spLocks noChangeShapeType="1"/>
                </p:cNvSpPr>
                <p:nvPr/>
              </p:nvSpPr>
              <p:spPr bwMode="auto">
                <a:xfrm>
                  <a:off x="1544"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19" name="Line 151"/>
                <p:cNvSpPr>
                  <a:spLocks noChangeShapeType="1"/>
                </p:cNvSpPr>
                <p:nvPr/>
              </p:nvSpPr>
              <p:spPr bwMode="auto">
                <a:xfrm>
                  <a:off x="1600"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20" name="Line 152"/>
                <p:cNvSpPr>
                  <a:spLocks noChangeShapeType="1"/>
                </p:cNvSpPr>
                <p:nvPr/>
              </p:nvSpPr>
              <p:spPr bwMode="auto">
                <a:xfrm>
                  <a:off x="1656"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21" name="Line 153"/>
                <p:cNvSpPr>
                  <a:spLocks noChangeShapeType="1"/>
                </p:cNvSpPr>
                <p:nvPr/>
              </p:nvSpPr>
              <p:spPr bwMode="auto">
                <a:xfrm>
                  <a:off x="1712"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22" name="Line 154"/>
                <p:cNvSpPr>
                  <a:spLocks noChangeShapeType="1"/>
                </p:cNvSpPr>
                <p:nvPr/>
              </p:nvSpPr>
              <p:spPr bwMode="auto">
                <a:xfrm>
                  <a:off x="1768"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45" name="Group 155"/>
            <p:cNvGrpSpPr>
              <a:grpSpLocks/>
            </p:cNvGrpSpPr>
            <p:nvPr/>
          </p:nvGrpSpPr>
          <p:grpSpPr bwMode="auto">
            <a:xfrm>
              <a:off x="1952" y="2953"/>
              <a:ext cx="415" cy="56"/>
              <a:chOff x="1952" y="2953"/>
              <a:chExt cx="415" cy="56"/>
            </a:xfrm>
          </p:grpSpPr>
          <p:sp>
            <p:nvSpPr>
              <p:cNvPr id="184407" name="Freeform 156"/>
              <p:cNvSpPr>
                <a:spLocks/>
              </p:cNvSpPr>
              <p:nvPr/>
            </p:nvSpPr>
            <p:spPr bwMode="auto">
              <a:xfrm>
                <a:off x="2255"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408" name="Group 157"/>
              <p:cNvGrpSpPr>
                <a:grpSpLocks/>
              </p:cNvGrpSpPr>
              <p:nvPr/>
            </p:nvGrpSpPr>
            <p:grpSpPr bwMode="auto">
              <a:xfrm>
                <a:off x="1952" y="2985"/>
                <a:ext cx="295" cy="1"/>
                <a:chOff x="1952" y="2985"/>
                <a:chExt cx="295" cy="1"/>
              </a:xfrm>
            </p:grpSpPr>
            <p:sp>
              <p:nvSpPr>
                <p:cNvPr id="184409" name="Line 158"/>
                <p:cNvSpPr>
                  <a:spLocks noChangeShapeType="1"/>
                </p:cNvSpPr>
                <p:nvPr/>
              </p:nvSpPr>
              <p:spPr bwMode="auto">
                <a:xfrm>
                  <a:off x="1952"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10" name="Line 159"/>
                <p:cNvSpPr>
                  <a:spLocks noChangeShapeType="1"/>
                </p:cNvSpPr>
                <p:nvPr/>
              </p:nvSpPr>
              <p:spPr bwMode="auto">
                <a:xfrm>
                  <a:off x="2008" y="2985"/>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11" name="Line 160"/>
                <p:cNvSpPr>
                  <a:spLocks noChangeShapeType="1"/>
                </p:cNvSpPr>
                <p:nvPr/>
              </p:nvSpPr>
              <p:spPr bwMode="auto">
                <a:xfrm>
                  <a:off x="2063"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12" name="Line 161"/>
                <p:cNvSpPr>
                  <a:spLocks noChangeShapeType="1"/>
                </p:cNvSpPr>
                <p:nvPr/>
              </p:nvSpPr>
              <p:spPr bwMode="auto">
                <a:xfrm>
                  <a:off x="2119"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13" name="Line 162"/>
                <p:cNvSpPr>
                  <a:spLocks noChangeShapeType="1"/>
                </p:cNvSpPr>
                <p:nvPr/>
              </p:nvSpPr>
              <p:spPr bwMode="auto">
                <a:xfrm>
                  <a:off x="217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14" name="Line 163"/>
                <p:cNvSpPr>
                  <a:spLocks noChangeShapeType="1"/>
                </p:cNvSpPr>
                <p:nvPr/>
              </p:nvSpPr>
              <p:spPr bwMode="auto">
                <a:xfrm>
                  <a:off x="2231"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46" name="Group 164"/>
            <p:cNvGrpSpPr>
              <a:grpSpLocks/>
            </p:cNvGrpSpPr>
            <p:nvPr/>
          </p:nvGrpSpPr>
          <p:grpSpPr bwMode="auto">
            <a:xfrm>
              <a:off x="2415" y="2953"/>
              <a:ext cx="415" cy="56"/>
              <a:chOff x="2415" y="2953"/>
              <a:chExt cx="415" cy="56"/>
            </a:xfrm>
          </p:grpSpPr>
          <p:sp>
            <p:nvSpPr>
              <p:cNvPr id="184399" name="Freeform 165"/>
              <p:cNvSpPr>
                <a:spLocks/>
              </p:cNvSpPr>
              <p:nvPr/>
            </p:nvSpPr>
            <p:spPr bwMode="auto">
              <a:xfrm>
                <a:off x="2718"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400" name="Group 166"/>
              <p:cNvGrpSpPr>
                <a:grpSpLocks/>
              </p:cNvGrpSpPr>
              <p:nvPr/>
            </p:nvGrpSpPr>
            <p:grpSpPr bwMode="auto">
              <a:xfrm>
                <a:off x="2415" y="2985"/>
                <a:ext cx="295" cy="1"/>
                <a:chOff x="2415" y="2985"/>
                <a:chExt cx="295" cy="1"/>
              </a:xfrm>
            </p:grpSpPr>
            <p:sp>
              <p:nvSpPr>
                <p:cNvPr id="184401" name="Line 167"/>
                <p:cNvSpPr>
                  <a:spLocks noChangeShapeType="1"/>
                </p:cNvSpPr>
                <p:nvPr/>
              </p:nvSpPr>
              <p:spPr bwMode="auto">
                <a:xfrm>
                  <a:off x="241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02" name="Line 168"/>
                <p:cNvSpPr>
                  <a:spLocks noChangeShapeType="1"/>
                </p:cNvSpPr>
                <p:nvPr/>
              </p:nvSpPr>
              <p:spPr bwMode="auto">
                <a:xfrm>
                  <a:off x="2471"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03" name="Line 169"/>
                <p:cNvSpPr>
                  <a:spLocks noChangeShapeType="1"/>
                </p:cNvSpPr>
                <p:nvPr/>
              </p:nvSpPr>
              <p:spPr bwMode="auto">
                <a:xfrm>
                  <a:off x="2526"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04" name="Line 170"/>
                <p:cNvSpPr>
                  <a:spLocks noChangeShapeType="1"/>
                </p:cNvSpPr>
                <p:nvPr/>
              </p:nvSpPr>
              <p:spPr bwMode="auto">
                <a:xfrm>
                  <a:off x="2582"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05" name="Line 171"/>
                <p:cNvSpPr>
                  <a:spLocks noChangeShapeType="1"/>
                </p:cNvSpPr>
                <p:nvPr/>
              </p:nvSpPr>
              <p:spPr bwMode="auto">
                <a:xfrm>
                  <a:off x="2638"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06" name="Line 172"/>
                <p:cNvSpPr>
                  <a:spLocks noChangeShapeType="1"/>
                </p:cNvSpPr>
                <p:nvPr/>
              </p:nvSpPr>
              <p:spPr bwMode="auto">
                <a:xfrm>
                  <a:off x="2694"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47" name="Group 173"/>
            <p:cNvGrpSpPr>
              <a:grpSpLocks/>
            </p:cNvGrpSpPr>
            <p:nvPr/>
          </p:nvGrpSpPr>
          <p:grpSpPr bwMode="auto">
            <a:xfrm>
              <a:off x="2838" y="1741"/>
              <a:ext cx="40" cy="1260"/>
              <a:chOff x="2838" y="1741"/>
              <a:chExt cx="40" cy="1260"/>
            </a:xfrm>
          </p:grpSpPr>
          <p:sp>
            <p:nvSpPr>
              <p:cNvPr id="184389" name="Oval 174"/>
              <p:cNvSpPr>
                <a:spLocks noChangeArrowheads="1"/>
              </p:cNvSpPr>
              <p:nvPr/>
            </p:nvSpPr>
            <p:spPr bwMode="auto">
              <a:xfrm>
                <a:off x="2838" y="1741"/>
                <a:ext cx="40" cy="40"/>
              </a:xfrm>
              <a:prstGeom prst="ellipse">
                <a:avLst/>
              </a:prstGeom>
              <a:solidFill>
                <a:schemeClr val="bg2"/>
              </a:solidFill>
              <a:ln w="9525">
                <a:solidFill>
                  <a:schemeClr val="bg2"/>
                </a:solidFill>
                <a:round/>
                <a:headEnd/>
                <a:tailEnd/>
              </a:ln>
            </p:spPr>
            <p:txBody>
              <a:bodyPr/>
              <a:lstStyle/>
              <a:p>
                <a:endParaRPr lang="en-US"/>
              </a:p>
            </p:txBody>
          </p:sp>
          <p:sp>
            <p:nvSpPr>
              <p:cNvPr id="184390" name="Oval 175"/>
              <p:cNvSpPr>
                <a:spLocks noChangeArrowheads="1"/>
              </p:cNvSpPr>
              <p:nvPr/>
            </p:nvSpPr>
            <p:spPr bwMode="auto">
              <a:xfrm>
                <a:off x="2838" y="1741"/>
                <a:ext cx="40" cy="40"/>
              </a:xfrm>
              <a:prstGeom prst="ellipse">
                <a:avLst/>
              </a:prstGeom>
              <a:solidFill>
                <a:schemeClr val="bg2"/>
              </a:solidFill>
              <a:ln w="25400">
                <a:solidFill>
                  <a:schemeClr val="bg2"/>
                </a:solidFill>
                <a:round/>
                <a:headEnd/>
                <a:tailEnd/>
              </a:ln>
            </p:spPr>
            <p:txBody>
              <a:bodyPr/>
              <a:lstStyle/>
              <a:p>
                <a:endParaRPr lang="en-US"/>
              </a:p>
            </p:txBody>
          </p:sp>
          <p:sp>
            <p:nvSpPr>
              <p:cNvPr id="184391" name="Oval 176"/>
              <p:cNvSpPr>
                <a:spLocks noChangeArrowheads="1"/>
              </p:cNvSpPr>
              <p:nvPr/>
            </p:nvSpPr>
            <p:spPr bwMode="auto">
              <a:xfrm>
                <a:off x="2846" y="2044"/>
                <a:ext cx="32" cy="32"/>
              </a:xfrm>
              <a:prstGeom prst="ellipse">
                <a:avLst/>
              </a:prstGeom>
              <a:solidFill>
                <a:schemeClr val="bg2"/>
              </a:solidFill>
              <a:ln w="9525">
                <a:solidFill>
                  <a:schemeClr val="bg2"/>
                </a:solidFill>
                <a:round/>
                <a:headEnd/>
                <a:tailEnd/>
              </a:ln>
            </p:spPr>
            <p:txBody>
              <a:bodyPr/>
              <a:lstStyle/>
              <a:p>
                <a:endParaRPr lang="en-US"/>
              </a:p>
            </p:txBody>
          </p:sp>
          <p:sp>
            <p:nvSpPr>
              <p:cNvPr id="184392" name="Oval 177"/>
              <p:cNvSpPr>
                <a:spLocks noChangeArrowheads="1"/>
              </p:cNvSpPr>
              <p:nvPr/>
            </p:nvSpPr>
            <p:spPr bwMode="auto">
              <a:xfrm>
                <a:off x="2846" y="2044"/>
                <a:ext cx="32" cy="32"/>
              </a:xfrm>
              <a:prstGeom prst="ellipse">
                <a:avLst/>
              </a:prstGeom>
              <a:solidFill>
                <a:schemeClr val="bg2"/>
              </a:solidFill>
              <a:ln w="25400">
                <a:solidFill>
                  <a:schemeClr val="bg2"/>
                </a:solidFill>
                <a:round/>
                <a:headEnd/>
                <a:tailEnd/>
              </a:ln>
            </p:spPr>
            <p:txBody>
              <a:bodyPr/>
              <a:lstStyle/>
              <a:p>
                <a:endParaRPr lang="en-US"/>
              </a:p>
            </p:txBody>
          </p:sp>
          <p:sp>
            <p:nvSpPr>
              <p:cNvPr id="184393" name="Oval 178"/>
              <p:cNvSpPr>
                <a:spLocks noChangeArrowheads="1"/>
              </p:cNvSpPr>
              <p:nvPr/>
            </p:nvSpPr>
            <p:spPr bwMode="auto">
              <a:xfrm>
                <a:off x="2846" y="2355"/>
                <a:ext cx="32" cy="32"/>
              </a:xfrm>
              <a:prstGeom prst="ellipse">
                <a:avLst/>
              </a:prstGeom>
              <a:solidFill>
                <a:schemeClr val="bg2"/>
              </a:solidFill>
              <a:ln w="9525">
                <a:solidFill>
                  <a:schemeClr val="bg2"/>
                </a:solidFill>
                <a:round/>
                <a:headEnd/>
                <a:tailEnd/>
              </a:ln>
            </p:spPr>
            <p:txBody>
              <a:bodyPr/>
              <a:lstStyle/>
              <a:p>
                <a:endParaRPr lang="en-US"/>
              </a:p>
            </p:txBody>
          </p:sp>
          <p:sp>
            <p:nvSpPr>
              <p:cNvPr id="184394" name="Oval 179"/>
              <p:cNvSpPr>
                <a:spLocks noChangeArrowheads="1"/>
              </p:cNvSpPr>
              <p:nvPr/>
            </p:nvSpPr>
            <p:spPr bwMode="auto">
              <a:xfrm>
                <a:off x="2846"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84395" name="Oval 180"/>
              <p:cNvSpPr>
                <a:spLocks noChangeArrowheads="1"/>
              </p:cNvSpPr>
              <p:nvPr/>
            </p:nvSpPr>
            <p:spPr bwMode="auto">
              <a:xfrm>
                <a:off x="2838" y="2658"/>
                <a:ext cx="40" cy="32"/>
              </a:xfrm>
              <a:prstGeom prst="ellipse">
                <a:avLst/>
              </a:prstGeom>
              <a:solidFill>
                <a:schemeClr val="bg2"/>
              </a:solidFill>
              <a:ln w="9525">
                <a:solidFill>
                  <a:schemeClr val="bg2"/>
                </a:solidFill>
                <a:round/>
                <a:headEnd/>
                <a:tailEnd/>
              </a:ln>
            </p:spPr>
            <p:txBody>
              <a:bodyPr/>
              <a:lstStyle/>
              <a:p>
                <a:endParaRPr lang="en-US"/>
              </a:p>
            </p:txBody>
          </p:sp>
          <p:sp>
            <p:nvSpPr>
              <p:cNvPr id="184396" name="Oval 181"/>
              <p:cNvSpPr>
                <a:spLocks noChangeArrowheads="1"/>
              </p:cNvSpPr>
              <p:nvPr/>
            </p:nvSpPr>
            <p:spPr bwMode="auto">
              <a:xfrm>
                <a:off x="2838" y="2658"/>
                <a:ext cx="40" cy="32"/>
              </a:xfrm>
              <a:prstGeom prst="ellipse">
                <a:avLst/>
              </a:prstGeom>
              <a:solidFill>
                <a:schemeClr val="bg2"/>
              </a:solidFill>
              <a:ln w="25400">
                <a:solidFill>
                  <a:schemeClr val="bg2"/>
                </a:solidFill>
                <a:round/>
                <a:headEnd/>
                <a:tailEnd/>
              </a:ln>
            </p:spPr>
            <p:txBody>
              <a:bodyPr/>
              <a:lstStyle/>
              <a:p>
                <a:endParaRPr lang="en-US"/>
              </a:p>
            </p:txBody>
          </p:sp>
          <p:sp>
            <p:nvSpPr>
              <p:cNvPr id="184397" name="Oval 182"/>
              <p:cNvSpPr>
                <a:spLocks noChangeArrowheads="1"/>
              </p:cNvSpPr>
              <p:nvPr/>
            </p:nvSpPr>
            <p:spPr bwMode="auto">
              <a:xfrm>
                <a:off x="2838" y="2969"/>
                <a:ext cx="32" cy="32"/>
              </a:xfrm>
              <a:prstGeom prst="ellipse">
                <a:avLst/>
              </a:prstGeom>
              <a:solidFill>
                <a:schemeClr val="bg2"/>
              </a:solidFill>
              <a:ln w="9525">
                <a:solidFill>
                  <a:schemeClr val="bg2"/>
                </a:solidFill>
                <a:round/>
                <a:headEnd/>
                <a:tailEnd/>
              </a:ln>
            </p:spPr>
            <p:txBody>
              <a:bodyPr/>
              <a:lstStyle/>
              <a:p>
                <a:endParaRPr lang="en-US"/>
              </a:p>
            </p:txBody>
          </p:sp>
          <p:sp>
            <p:nvSpPr>
              <p:cNvPr id="184398" name="Oval 183"/>
              <p:cNvSpPr>
                <a:spLocks noChangeArrowheads="1"/>
              </p:cNvSpPr>
              <p:nvPr/>
            </p:nvSpPr>
            <p:spPr bwMode="auto">
              <a:xfrm>
                <a:off x="2838" y="2969"/>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48" name="Group 184"/>
            <p:cNvGrpSpPr>
              <a:grpSpLocks/>
            </p:cNvGrpSpPr>
            <p:nvPr/>
          </p:nvGrpSpPr>
          <p:grpSpPr bwMode="auto">
            <a:xfrm>
              <a:off x="1912" y="3272"/>
              <a:ext cx="32" cy="335"/>
              <a:chOff x="1912" y="3272"/>
              <a:chExt cx="32" cy="335"/>
            </a:xfrm>
          </p:grpSpPr>
          <p:sp>
            <p:nvSpPr>
              <p:cNvPr id="184385" name="Oval 185"/>
              <p:cNvSpPr>
                <a:spLocks noChangeArrowheads="1"/>
              </p:cNvSpPr>
              <p:nvPr/>
            </p:nvSpPr>
            <p:spPr bwMode="auto">
              <a:xfrm>
                <a:off x="1912" y="3272"/>
                <a:ext cx="32" cy="32"/>
              </a:xfrm>
              <a:prstGeom prst="ellipse">
                <a:avLst/>
              </a:prstGeom>
              <a:solidFill>
                <a:schemeClr val="bg2"/>
              </a:solidFill>
              <a:ln w="9525">
                <a:solidFill>
                  <a:schemeClr val="bg2"/>
                </a:solidFill>
                <a:round/>
                <a:headEnd/>
                <a:tailEnd/>
              </a:ln>
            </p:spPr>
            <p:txBody>
              <a:bodyPr/>
              <a:lstStyle/>
              <a:p>
                <a:endParaRPr lang="en-US"/>
              </a:p>
            </p:txBody>
          </p:sp>
          <p:sp>
            <p:nvSpPr>
              <p:cNvPr id="184386" name="Oval 186"/>
              <p:cNvSpPr>
                <a:spLocks noChangeArrowheads="1"/>
              </p:cNvSpPr>
              <p:nvPr/>
            </p:nvSpPr>
            <p:spPr bwMode="auto">
              <a:xfrm>
                <a:off x="1912"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84387" name="Oval 187"/>
              <p:cNvSpPr>
                <a:spLocks noChangeArrowheads="1"/>
              </p:cNvSpPr>
              <p:nvPr/>
            </p:nvSpPr>
            <p:spPr bwMode="auto">
              <a:xfrm>
                <a:off x="1912" y="3575"/>
                <a:ext cx="32" cy="32"/>
              </a:xfrm>
              <a:prstGeom prst="ellipse">
                <a:avLst/>
              </a:prstGeom>
              <a:solidFill>
                <a:schemeClr val="bg2"/>
              </a:solidFill>
              <a:ln w="9525">
                <a:solidFill>
                  <a:schemeClr val="bg2"/>
                </a:solidFill>
                <a:round/>
                <a:headEnd/>
                <a:tailEnd/>
              </a:ln>
            </p:spPr>
            <p:txBody>
              <a:bodyPr/>
              <a:lstStyle/>
              <a:p>
                <a:endParaRPr lang="en-US"/>
              </a:p>
            </p:txBody>
          </p:sp>
          <p:sp>
            <p:nvSpPr>
              <p:cNvPr id="184388" name="Oval 188"/>
              <p:cNvSpPr>
                <a:spLocks noChangeArrowheads="1"/>
              </p:cNvSpPr>
              <p:nvPr/>
            </p:nvSpPr>
            <p:spPr bwMode="auto">
              <a:xfrm>
                <a:off x="1912" y="3575"/>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49" name="Group 189"/>
            <p:cNvGrpSpPr>
              <a:grpSpLocks/>
            </p:cNvGrpSpPr>
            <p:nvPr/>
          </p:nvGrpSpPr>
          <p:grpSpPr bwMode="auto">
            <a:xfrm>
              <a:off x="1449" y="3272"/>
              <a:ext cx="40" cy="335"/>
              <a:chOff x="1449" y="3272"/>
              <a:chExt cx="40" cy="335"/>
            </a:xfrm>
          </p:grpSpPr>
          <p:sp>
            <p:nvSpPr>
              <p:cNvPr id="184381" name="Oval 190"/>
              <p:cNvSpPr>
                <a:spLocks noChangeArrowheads="1"/>
              </p:cNvSpPr>
              <p:nvPr/>
            </p:nvSpPr>
            <p:spPr bwMode="auto">
              <a:xfrm>
                <a:off x="1449" y="3272"/>
                <a:ext cx="40" cy="32"/>
              </a:xfrm>
              <a:prstGeom prst="ellipse">
                <a:avLst/>
              </a:prstGeom>
              <a:solidFill>
                <a:schemeClr val="bg2"/>
              </a:solidFill>
              <a:ln w="9525">
                <a:solidFill>
                  <a:schemeClr val="bg2"/>
                </a:solidFill>
                <a:round/>
                <a:headEnd/>
                <a:tailEnd/>
              </a:ln>
            </p:spPr>
            <p:txBody>
              <a:bodyPr/>
              <a:lstStyle/>
              <a:p>
                <a:endParaRPr lang="en-US"/>
              </a:p>
            </p:txBody>
          </p:sp>
          <p:sp>
            <p:nvSpPr>
              <p:cNvPr id="184382" name="Oval 191"/>
              <p:cNvSpPr>
                <a:spLocks noChangeArrowheads="1"/>
              </p:cNvSpPr>
              <p:nvPr/>
            </p:nvSpPr>
            <p:spPr bwMode="auto">
              <a:xfrm>
                <a:off x="1449" y="3272"/>
                <a:ext cx="40" cy="32"/>
              </a:xfrm>
              <a:prstGeom prst="ellipse">
                <a:avLst/>
              </a:prstGeom>
              <a:solidFill>
                <a:schemeClr val="bg2"/>
              </a:solidFill>
              <a:ln w="25400">
                <a:solidFill>
                  <a:schemeClr val="bg2"/>
                </a:solidFill>
                <a:round/>
                <a:headEnd/>
                <a:tailEnd/>
              </a:ln>
            </p:spPr>
            <p:txBody>
              <a:bodyPr/>
              <a:lstStyle/>
              <a:p>
                <a:endParaRPr lang="en-US"/>
              </a:p>
            </p:txBody>
          </p:sp>
          <p:sp>
            <p:nvSpPr>
              <p:cNvPr id="184383" name="Oval 192"/>
              <p:cNvSpPr>
                <a:spLocks noChangeArrowheads="1"/>
              </p:cNvSpPr>
              <p:nvPr/>
            </p:nvSpPr>
            <p:spPr bwMode="auto">
              <a:xfrm>
                <a:off x="1449" y="3575"/>
                <a:ext cx="40" cy="32"/>
              </a:xfrm>
              <a:prstGeom prst="ellipse">
                <a:avLst/>
              </a:prstGeom>
              <a:solidFill>
                <a:schemeClr val="bg2"/>
              </a:solidFill>
              <a:ln w="9525">
                <a:solidFill>
                  <a:schemeClr val="bg2"/>
                </a:solidFill>
                <a:round/>
                <a:headEnd/>
                <a:tailEnd/>
              </a:ln>
            </p:spPr>
            <p:txBody>
              <a:bodyPr/>
              <a:lstStyle/>
              <a:p>
                <a:endParaRPr lang="en-US"/>
              </a:p>
            </p:txBody>
          </p:sp>
          <p:sp>
            <p:nvSpPr>
              <p:cNvPr id="184384" name="Oval 193"/>
              <p:cNvSpPr>
                <a:spLocks noChangeArrowheads="1"/>
              </p:cNvSpPr>
              <p:nvPr/>
            </p:nvSpPr>
            <p:spPr bwMode="auto">
              <a:xfrm>
                <a:off x="1449" y="3575"/>
                <a:ext cx="40"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50" name="Group 194"/>
            <p:cNvGrpSpPr>
              <a:grpSpLocks/>
            </p:cNvGrpSpPr>
            <p:nvPr/>
          </p:nvGrpSpPr>
          <p:grpSpPr bwMode="auto">
            <a:xfrm>
              <a:off x="2367" y="3272"/>
              <a:ext cx="32" cy="335"/>
              <a:chOff x="2367" y="3272"/>
              <a:chExt cx="32" cy="335"/>
            </a:xfrm>
          </p:grpSpPr>
          <p:sp>
            <p:nvSpPr>
              <p:cNvPr id="184377" name="Oval 195"/>
              <p:cNvSpPr>
                <a:spLocks noChangeArrowheads="1"/>
              </p:cNvSpPr>
              <p:nvPr/>
            </p:nvSpPr>
            <p:spPr bwMode="auto">
              <a:xfrm>
                <a:off x="2367" y="3272"/>
                <a:ext cx="32" cy="32"/>
              </a:xfrm>
              <a:prstGeom prst="ellipse">
                <a:avLst/>
              </a:prstGeom>
              <a:solidFill>
                <a:schemeClr val="bg2"/>
              </a:solidFill>
              <a:ln w="9525">
                <a:solidFill>
                  <a:schemeClr val="bg2"/>
                </a:solidFill>
                <a:round/>
                <a:headEnd/>
                <a:tailEnd/>
              </a:ln>
            </p:spPr>
            <p:txBody>
              <a:bodyPr/>
              <a:lstStyle/>
              <a:p>
                <a:endParaRPr lang="en-US"/>
              </a:p>
            </p:txBody>
          </p:sp>
          <p:sp>
            <p:nvSpPr>
              <p:cNvPr id="184378" name="Oval 196"/>
              <p:cNvSpPr>
                <a:spLocks noChangeArrowheads="1"/>
              </p:cNvSpPr>
              <p:nvPr/>
            </p:nvSpPr>
            <p:spPr bwMode="auto">
              <a:xfrm>
                <a:off x="2367"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84379" name="Oval 197"/>
              <p:cNvSpPr>
                <a:spLocks noChangeArrowheads="1"/>
              </p:cNvSpPr>
              <p:nvPr/>
            </p:nvSpPr>
            <p:spPr bwMode="auto">
              <a:xfrm>
                <a:off x="2367" y="3575"/>
                <a:ext cx="32" cy="32"/>
              </a:xfrm>
              <a:prstGeom prst="ellipse">
                <a:avLst/>
              </a:prstGeom>
              <a:solidFill>
                <a:schemeClr val="bg2"/>
              </a:solidFill>
              <a:ln w="9525">
                <a:solidFill>
                  <a:schemeClr val="bg2"/>
                </a:solidFill>
                <a:round/>
                <a:headEnd/>
                <a:tailEnd/>
              </a:ln>
            </p:spPr>
            <p:txBody>
              <a:bodyPr/>
              <a:lstStyle/>
              <a:p>
                <a:endParaRPr lang="en-US"/>
              </a:p>
            </p:txBody>
          </p:sp>
          <p:sp>
            <p:nvSpPr>
              <p:cNvPr id="184380" name="Oval 198"/>
              <p:cNvSpPr>
                <a:spLocks noChangeArrowheads="1"/>
              </p:cNvSpPr>
              <p:nvPr/>
            </p:nvSpPr>
            <p:spPr bwMode="auto">
              <a:xfrm>
                <a:off x="2367" y="3575"/>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51" name="Group 199"/>
            <p:cNvGrpSpPr>
              <a:grpSpLocks/>
            </p:cNvGrpSpPr>
            <p:nvPr/>
          </p:nvGrpSpPr>
          <p:grpSpPr bwMode="auto">
            <a:xfrm>
              <a:off x="2822" y="3272"/>
              <a:ext cx="40" cy="335"/>
              <a:chOff x="2822" y="3272"/>
              <a:chExt cx="40" cy="335"/>
            </a:xfrm>
          </p:grpSpPr>
          <p:sp>
            <p:nvSpPr>
              <p:cNvPr id="184373" name="Oval 200"/>
              <p:cNvSpPr>
                <a:spLocks noChangeArrowheads="1"/>
              </p:cNvSpPr>
              <p:nvPr/>
            </p:nvSpPr>
            <p:spPr bwMode="auto">
              <a:xfrm>
                <a:off x="2822" y="3272"/>
                <a:ext cx="40" cy="32"/>
              </a:xfrm>
              <a:prstGeom prst="ellipse">
                <a:avLst/>
              </a:prstGeom>
              <a:solidFill>
                <a:schemeClr val="bg2"/>
              </a:solidFill>
              <a:ln w="9525">
                <a:solidFill>
                  <a:schemeClr val="bg2"/>
                </a:solidFill>
                <a:round/>
                <a:headEnd/>
                <a:tailEnd/>
              </a:ln>
            </p:spPr>
            <p:txBody>
              <a:bodyPr/>
              <a:lstStyle/>
              <a:p>
                <a:endParaRPr lang="en-US"/>
              </a:p>
            </p:txBody>
          </p:sp>
          <p:sp>
            <p:nvSpPr>
              <p:cNvPr id="184374" name="Oval 201"/>
              <p:cNvSpPr>
                <a:spLocks noChangeArrowheads="1"/>
              </p:cNvSpPr>
              <p:nvPr/>
            </p:nvSpPr>
            <p:spPr bwMode="auto">
              <a:xfrm>
                <a:off x="2822" y="3272"/>
                <a:ext cx="40" cy="32"/>
              </a:xfrm>
              <a:prstGeom prst="ellipse">
                <a:avLst/>
              </a:prstGeom>
              <a:solidFill>
                <a:schemeClr val="bg2"/>
              </a:solidFill>
              <a:ln w="25400">
                <a:solidFill>
                  <a:schemeClr val="bg2"/>
                </a:solidFill>
                <a:round/>
                <a:headEnd/>
                <a:tailEnd/>
              </a:ln>
            </p:spPr>
            <p:txBody>
              <a:bodyPr/>
              <a:lstStyle/>
              <a:p>
                <a:endParaRPr lang="en-US"/>
              </a:p>
            </p:txBody>
          </p:sp>
          <p:sp>
            <p:nvSpPr>
              <p:cNvPr id="184375" name="Oval 202"/>
              <p:cNvSpPr>
                <a:spLocks noChangeArrowheads="1"/>
              </p:cNvSpPr>
              <p:nvPr/>
            </p:nvSpPr>
            <p:spPr bwMode="auto">
              <a:xfrm>
                <a:off x="2822" y="3575"/>
                <a:ext cx="40" cy="32"/>
              </a:xfrm>
              <a:prstGeom prst="ellipse">
                <a:avLst/>
              </a:prstGeom>
              <a:solidFill>
                <a:schemeClr val="bg2"/>
              </a:solidFill>
              <a:ln w="9525">
                <a:solidFill>
                  <a:schemeClr val="bg2"/>
                </a:solidFill>
                <a:round/>
                <a:headEnd/>
                <a:tailEnd/>
              </a:ln>
            </p:spPr>
            <p:txBody>
              <a:bodyPr/>
              <a:lstStyle/>
              <a:p>
                <a:endParaRPr lang="en-US"/>
              </a:p>
            </p:txBody>
          </p:sp>
          <p:sp>
            <p:nvSpPr>
              <p:cNvPr id="184376" name="Oval 203"/>
              <p:cNvSpPr>
                <a:spLocks noChangeArrowheads="1"/>
              </p:cNvSpPr>
              <p:nvPr/>
            </p:nvSpPr>
            <p:spPr bwMode="auto">
              <a:xfrm>
                <a:off x="2822" y="3575"/>
                <a:ext cx="40"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52" name="Group 204"/>
            <p:cNvGrpSpPr>
              <a:grpSpLocks/>
            </p:cNvGrpSpPr>
            <p:nvPr/>
          </p:nvGrpSpPr>
          <p:grpSpPr bwMode="auto">
            <a:xfrm>
              <a:off x="2415" y="2650"/>
              <a:ext cx="415" cy="56"/>
              <a:chOff x="2415" y="2650"/>
              <a:chExt cx="415" cy="56"/>
            </a:xfrm>
          </p:grpSpPr>
          <p:sp>
            <p:nvSpPr>
              <p:cNvPr id="184365" name="Freeform 205"/>
              <p:cNvSpPr>
                <a:spLocks/>
              </p:cNvSpPr>
              <p:nvPr/>
            </p:nvSpPr>
            <p:spPr bwMode="auto">
              <a:xfrm>
                <a:off x="2718"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366" name="Group 206"/>
              <p:cNvGrpSpPr>
                <a:grpSpLocks/>
              </p:cNvGrpSpPr>
              <p:nvPr/>
            </p:nvGrpSpPr>
            <p:grpSpPr bwMode="auto">
              <a:xfrm>
                <a:off x="2415" y="2674"/>
                <a:ext cx="295" cy="1"/>
                <a:chOff x="2415" y="2674"/>
                <a:chExt cx="295" cy="1"/>
              </a:xfrm>
            </p:grpSpPr>
            <p:sp>
              <p:nvSpPr>
                <p:cNvPr id="184367" name="Line 207"/>
                <p:cNvSpPr>
                  <a:spLocks noChangeShapeType="1"/>
                </p:cNvSpPr>
                <p:nvPr/>
              </p:nvSpPr>
              <p:spPr bwMode="auto">
                <a:xfrm>
                  <a:off x="241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8" name="Line 208"/>
                <p:cNvSpPr>
                  <a:spLocks noChangeShapeType="1"/>
                </p:cNvSpPr>
                <p:nvPr/>
              </p:nvSpPr>
              <p:spPr bwMode="auto">
                <a:xfrm>
                  <a:off x="247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9" name="Line 209"/>
                <p:cNvSpPr>
                  <a:spLocks noChangeShapeType="1"/>
                </p:cNvSpPr>
                <p:nvPr/>
              </p:nvSpPr>
              <p:spPr bwMode="auto">
                <a:xfrm>
                  <a:off x="2526"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70" name="Line 210"/>
                <p:cNvSpPr>
                  <a:spLocks noChangeShapeType="1"/>
                </p:cNvSpPr>
                <p:nvPr/>
              </p:nvSpPr>
              <p:spPr bwMode="auto">
                <a:xfrm>
                  <a:off x="2582"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71" name="Line 211"/>
                <p:cNvSpPr>
                  <a:spLocks noChangeShapeType="1"/>
                </p:cNvSpPr>
                <p:nvPr/>
              </p:nvSpPr>
              <p:spPr bwMode="auto">
                <a:xfrm>
                  <a:off x="263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72" name="Line 212"/>
                <p:cNvSpPr>
                  <a:spLocks noChangeShapeType="1"/>
                </p:cNvSpPr>
                <p:nvPr/>
              </p:nvSpPr>
              <p:spPr bwMode="auto">
                <a:xfrm>
                  <a:off x="2694"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53" name="Group 213"/>
            <p:cNvGrpSpPr>
              <a:grpSpLocks/>
            </p:cNvGrpSpPr>
            <p:nvPr/>
          </p:nvGrpSpPr>
          <p:grpSpPr bwMode="auto">
            <a:xfrm>
              <a:off x="2415" y="1733"/>
              <a:ext cx="415" cy="56"/>
              <a:chOff x="2415" y="1733"/>
              <a:chExt cx="415" cy="56"/>
            </a:xfrm>
          </p:grpSpPr>
          <p:sp>
            <p:nvSpPr>
              <p:cNvPr id="184357" name="Freeform 214"/>
              <p:cNvSpPr>
                <a:spLocks/>
              </p:cNvSpPr>
              <p:nvPr/>
            </p:nvSpPr>
            <p:spPr bwMode="auto">
              <a:xfrm>
                <a:off x="2718"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358" name="Group 215"/>
              <p:cNvGrpSpPr>
                <a:grpSpLocks/>
              </p:cNvGrpSpPr>
              <p:nvPr/>
            </p:nvGrpSpPr>
            <p:grpSpPr bwMode="auto">
              <a:xfrm>
                <a:off x="2415" y="1757"/>
                <a:ext cx="295" cy="1"/>
                <a:chOff x="2415" y="1757"/>
                <a:chExt cx="295" cy="1"/>
              </a:xfrm>
            </p:grpSpPr>
            <p:sp>
              <p:nvSpPr>
                <p:cNvPr id="184359" name="Line 216"/>
                <p:cNvSpPr>
                  <a:spLocks noChangeShapeType="1"/>
                </p:cNvSpPr>
                <p:nvPr/>
              </p:nvSpPr>
              <p:spPr bwMode="auto">
                <a:xfrm>
                  <a:off x="241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0" name="Line 217"/>
                <p:cNvSpPr>
                  <a:spLocks noChangeShapeType="1"/>
                </p:cNvSpPr>
                <p:nvPr/>
              </p:nvSpPr>
              <p:spPr bwMode="auto">
                <a:xfrm>
                  <a:off x="2471"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1" name="Line 218"/>
                <p:cNvSpPr>
                  <a:spLocks noChangeShapeType="1"/>
                </p:cNvSpPr>
                <p:nvPr/>
              </p:nvSpPr>
              <p:spPr bwMode="auto">
                <a:xfrm>
                  <a:off x="2526"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2" name="Line 219"/>
                <p:cNvSpPr>
                  <a:spLocks noChangeShapeType="1"/>
                </p:cNvSpPr>
                <p:nvPr/>
              </p:nvSpPr>
              <p:spPr bwMode="auto">
                <a:xfrm>
                  <a:off x="2582"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3" name="Line 220"/>
                <p:cNvSpPr>
                  <a:spLocks noChangeShapeType="1"/>
                </p:cNvSpPr>
                <p:nvPr/>
              </p:nvSpPr>
              <p:spPr bwMode="auto">
                <a:xfrm>
                  <a:off x="2638"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4" name="Line 221"/>
                <p:cNvSpPr>
                  <a:spLocks noChangeShapeType="1"/>
                </p:cNvSpPr>
                <p:nvPr/>
              </p:nvSpPr>
              <p:spPr bwMode="auto">
                <a:xfrm>
                  <a:off x="2694"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54" name="Group 222"/>
            <p:cNvGrpSpPr>
              <a:grpSpLocks/>
            </p:cNvGrpSpPr>
            <p:nvPr/>
          </p:nvGrpSpPr>
          <p:grpSpPr bwMode="auto">
            <a:xfrm>
              <a:off x="1489" y="3264"/>
              <a:ext cx="423" cy="56"/>
              <a:chOff x="1489" y="3264"/>
              <a:chExt cx="423" cy="56"/>
            </a:xfrm>
          </p:grpSpPr>
          <p:sp>
            <p:nvSpPr>
              <p:cNvPr id="184349" name="Freeform 223"/>
              <p:cNvSpPr>
                <a:spLocks/>
              </p:cNvSpPr>
              <p:nvPr/>
            </p:nvSpPr>
            <p:spPr bwMode="auto">
              <a:xfrm>
                <a:off x="1792" y="3264"/>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84350" name="Group 224"/>
              <p:cNvGrpSpPr>
                <a:grpSpLocks/>
              </p:cNvGrpSpPr>
              <p:nvPr/>
            </p:nvGrpSpPr>
            <p:grpSpPr bwMode="auto">
              <a:xfrm>
                <a:off x="1489" y="3288"/>
                <a:ext cx="295" cy="1"/>
                <a:chOff x="1489" y="3288"/>
                <a:chExt cx="295" cy="1"/>
              </a:xfrm>
            </p:grpSpPr>
            <p:sp>
              <p:nvSpPr>
                <p:cNvPr id="184351" name="Line 225"/>
                <p:cNvSpPr>
                  <a:spLocks noChangeShapeType="1"/>
                </p:cNvSpPr>
                <p:nvPr/>
              </p:nvSpPr>
              <p:spPr bwMode="auto">
                <a:xfrm>
                  <a:off x="1489"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52" name="Line 226"/>
                <p:cNvSpPr>
                  <a:spLocks noChangeShapeType="1"/>
                </p:cNvSpPr>
                <p:nvPr/>
              </p:nvSpPr>
              <p:spPr bwMode="auto">
                <a:xfrm>
                  <a:off x="1544"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53" name="Line 227"/>
                <p:cNvSpPr>
                  <a:spLocks noChangeShapeType="1"/>
                </p:cNvSpPr>
                <p:nvPr/>
              </p:nvSpPr>
              <p:spPr bwMode="auto">
                <a:xfrm>
                  <a:off x="1600"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54" name="Line 228"/>
                <p:cNvSpPr>
                  <a:spLocks noChangeShapeType="1"/>
                </p:cNvSpPr>
                <p:nvPr/>
              </p:nvSpPr>
              <p:spPr bwMode="auto">
                <a:xfrm>
                  <a:off x="1656"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55" name="Line 229"/>
                <p:cNvSpPr>
                  <a:spLocks noChangeShapeType="1"/>
                </p:cNvSpPr>
                <p:nvPr/>
              </p:nvSpPr>
              <p:spPr bwMode="auto">
                <a:xfrm>
                  <a:off x="1712"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56" name="Line 230"/>
                <p:cNvSpPr>
                  <a:spLocks noChangeShapeType="1"/>
                </p:cNvSpPr>
                <p:nvPr/>
              </p:nvSpPr>
              <p:spPr bwMode="auto">
                <a:xfrm>
                  <a:off x="1768"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55" name="Group 231"/>
            <p:cNvGrpSpPr>
              <a:grpSpLocks/>
            </p:cNvGrpSpPr>
            <p:nvPr/>
          </p:nvGrpSpPr>
          <p:grpSpPr bwMode="auto">
            <a:xfrm>
              <a:off x="1944" y="3256"/>
              <a:ext cx="423" cy="56"/>
              <a:chOff x="1944" y="3256"/>
              <a:chExt cx="423" cy="56"/>
            </a:xfrm>
          </p:grpSpPr>
          <p:sp>
            <p:nvSpPr>
              <p:cNvPr id="184341" name="Freeform 232"/>
              <p:cNvSpPr>
                <a:spLocks/>
              </p:cNvSpPr>
              <p:nvPr/>
            </p:nvSpPr>
            <p:spPr bwMode="auto">
              <a:xfrm>
                <a:off x="2255"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342" name="Group 233"/>
              <p:cNvGrpSpPr>
                <a:grpSpLocks/>
              </p:cNvGrpSpPr>
              <p:nvPr/>
            </p:nvGrpSpPr>
            <p:grpSpPr bwMode="auto">
              <a:xfrm>
                <a:off x="1944" y="3288"/>
                <a:ext cx="303" cy="1"/>
                <a:chOff x="1944" y="3288"/>
                <a:chExt cx="303" cy="1"/>
              </a:xfrm>
            </p:grpSpPr>
            <p:sp>
              <p:nvSpPr>
                <p:cNvPr id="184343" name="Line 234"/>
                <p:cNvSpPr>
                  <a:spLocks noChangeShapeType="1"/>
                </p:cNvSpPr>
                <p:nvPr/>
              </p:nvSpPr>
              <p:spPr bwMode="auto">
                <a:xfrm>
                  <a:off x="1944"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44" name="Line 235"/>
                <p:cNvSpPr>
                  <a:spLocks noChangeShapeType="1"/>
                </p:cNvSpPr>
                <p:nvPr/>
              </p:nvSpPr>
              <p:spPr bwMode="auto">
                <a:xfrm>
                  <a:off x="2000" y="328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45" name="Line 236"/>
                <p:cNvSpPr>
                  <a:spLocks noChangeShapeType="1"/>
                </p:cNvSpPr>
                <p:nvPr/>
              </p:nvSpPr>
              <p:spPr bwMode="auto">
                <a:xfrm>
                  <a:off x="2055"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46" name="Line 237"/>
                <p:cNvSpPr>
                  <a:spLocks noChangeShapeType="1"/>
                </p:cNvSpPr>
                <p:nvPr/>
              </p:nvSpPr>
              <p:spPr bwMode="auto">
                <a:xfrm>
                  <a:off x="2111"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47" name="Line 238"/>
                <p:cNvSpPr>
                  <a:spLocks noChangeShapeType="1"/>
                </p:cNvSpPr>
                <p:nvPr/>
              </p:nvSpPr>
              <p:spPr bwMode="auto">
                <a:xfrm>
                  <a:off x="2167"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48" name="Line 239"/>
                <p:cNvSpPr>
                  <a:spLocks noChangeShapeType="1"/>
                </p:cNvSpPr>
                <p:nvPr/>
              </p:nvSpPr>
              <p:spPr bwMode="auto">
                <a:xfrm>
                  <a:off x="2223"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56" name="Group 240"/>
            <p:cNvGrpSpPr>
              <a:grpSpLocks/>
            </p:cNvGrpSpPr>
            <p:nvPr/>
          </p:nvGrpSpPr>
          <p:grpSpPr bwMode="auto">
            <a:xfrm>
              <a:off x="2415" y="3256"/>
              <a:ext cx="415" cy="56"/>
              <a:chOff x="2415" y="3256"/>
              <a:chExt cx="415" cy="56"/>
            </a:xfrm>
          </p:grpSpPr>
          <p:sp>
            <p:nvSpPr>
              <p:cNvPr id="184333" name="Freeform 241"/>
              <p:cNvSpPr>
                <a:spLocks/>
              </p:cNvSpPr>
              <p:nvPr/>
            </p:nvSpPr>
            <p:spPr bwMode="auto">
              <a:xfrm>
                <a:off x="2718"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334" name="Group 242"/>
              <p:cNvGrpSpPr>
                <a:grpSpLocks/>
              </p:cNvGrpSpPr>
              <p:nvPr/>
            </p:nvGrpSpPr>
            <p:grpSpPr bwMode="auto">
              <a:xfrm>
                <a:off x="2415" y="3288"/>
                <a:ext cx="295" cy="1"/>
                <a:chOff x="2415" y="3288"/>
                <a:chExt cx="295" cy="1"/>
              </a:xfrm>
            </p:grpSpPr>
            <p:sp>
              <p:nvSpPr>
                <p:cNvPr id="184335" name="Line 243"/>
                <p:cNvSpPr>
                  <a:spLocks noChangeShapeType="1"/>
                </p:cNvSpPr>
                <p:nvPr/>
              </p:nvSpPr>
              <p:spPr bwMode="auto">
                <a:xfrm>
                  <a:off x="2415"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36" name="Line 244"/>
                <p:cNvSpPr>
                  <a:spLocks noChangeShapeType="1"/>
                </p:cNvSpPr>
                <p:nvPr/>
              </p:nvSpPr>
              <p:spPr bwMode="auto">
                <a:xfrm>
                  <a:off x="2471"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37" name="Line 245"/>
                <p:cNvSpPr>
                  <a:spLocks noChangeShapeType="1"/>
                </p:cNvSpPr>
                <p:nvPr/>
              </p:nvSpPr>
              <p:spPr bwMode="auto">
                <a:xfrm>
                  <a:off x="2526"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38" name="Line 246"/>
                <p:cNvSpPr>
                  <a:spLocks noChangeShapeType="1"/>
                </p:cNvSpPr>
                <p:nvPr/>
              </p:nvSpPr>
              <p:spPr bwMode="auto">
                <a:xfrm>
                  <a:off x="2582"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39" name="Line 247"/>
                <p:cNvSpPr>
                  <a:spLocks noChangeShapeType="1"/>
                </p:cNvSpPr>
                <p:nvPr/>
              </p:nvSpPr>
              <p:spPr bwMode="auto">
                <a:xfrm>
                  <a:off x="2638"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40" name="Line 248"/>
                <p:cNvSpPr>
                  <a:spLocks noChangeShapeType="1"/>
                </p:cNvSpPr>
                <p:nvPr/>
              </p:nvSpPr>
              <p:spPr bwMode="auto">
                <a:xfrm>
                  <a:off x="2694"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57" name="Group 249"/>
            <p:cNvGrpSpPr>
              <a:grpSpLocks/>
            </p:cNvGrpSpPr>
            <p:nvPr/>
          </p:nvGrpSpPr>
          <p:grpSpPr bwMode="auto">
            <a:xfrm>
              <a:off x="1489" y="3567"/>
              <a:ext cx="423" cy="56"/>
              <a:chOff x="1489" y="3567"/>
              <a:chExt cx="423" cy="56"/>
            </a:xfrm>
          </p:grpSpPr>
          <p:sp>
            <p:nvSpPr>
              <p:cNvPr id="184325" name="Freeform 250"/>
              <p:cNvSpPr>
                <a:spLocks/>
              </p:cNvSpPr>
              <p:nvPr/>
            </p:nvSpPr>
            <p:spPr bwMode="auto">
              <a:xfrm>
                <a:off x="1800"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326" name="Group 251"/>
              <p:cNvGrpSpPr>
                <a:grpSpLocks/>
              </p:cNvGrpSpPr>
              <p:nvPr/>
            </p:nvGrpSpPr>
            <p:grpSpPr bwMode="auto">
              <a:xfrm>
                <a:off x="1489" y="3591"/>
                <a:ext cx="303" cy="1"/>
                <a:chOff x="1489" y="3591"/>
                <a:chExt cx="303" cy="1"/>
              </a:xfrm>
            </p:grpSpPr>
            <p:sp>
              <p:nvSpPr>
                <p:cNvPr id="184327" name="Line 252"/>
                <p:cNvSpPr>
                  <a:spLocks noChangeShapeType="1"/>
                </p:cNvSpPr>
                <p:nvPr/>
              </p:nvSpPr>
              <p:spPr bwMode="auto">
                <a:xfrm>
                  <a:off x="1489"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28" name="Line 253"/>
                <p:cNvSpPr>
                  <a:spLocks noChangeShapeType="1"/>
                </p:cNvSpPr>
                <p:nvPr/>
              </p:nvSpPr>
              <p:spPr bwMode="auto">
                <a:xfrm>
                  <a:off x="1544"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29" name="Line 254"/>
                <p:cNvSpPr>
                  <a:spLocks noChangeShapeType="1"/>
                </p:cNvSpPr>
                <p:nvPr/>
              </p:nvSpPr>
              <p:spPr bwMode="auto">
                <a:xfrm>
                  <a:off x="1600"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30" name="Line 255"/>
                <p:cNvSpPr>
                  <a:spLocks noChangeShapeType="1"/>
                </p:cNvSpPr>
                <p:nvPr/>
              </p:nvSpPr>
              <p:spPr bwMode="auto">
                <a:xfrm>
                  <a:off x="1656"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31" name="Line 256"/>
                <p:cNvSpPr>
                  <a:spLocks noChangeShapeType="1"/>
                </p:cNvSpPr>
                <p:nvPr/>
              </p:nvSpPr>
              <p:spPr bwMode="auto">
                <a:xfrm>
                  <a:off x="1712"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32" name="Line 257"/>
                <p:cNvSpPr>
                  <a:spLocks noChangeShapeType="1"/>
                </p:cNvSpPr>
                <p:nvPr/>
              </p:nvSpPr>
              <p:spPr bwMode="auto">
                <a:xfrm>
                  <a:off x="1768"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58" name="Group 258"/>
            <p:cNvGrpSpPr>
              <a:grpSpLocks/>
            </p:cNvGrpSpPr>
            <p:nvPr/>
          </p:nvGrpSpPr>
          <p:grpSpPr bwMode="auto">
            <a:xfrm>
              <a:off x="1952" y="3567"/>
              <a:ext cx="415" cy="56"/>
              <a:chOff x="1952" y="3567"/>
              <a:chExt cx="415" cy="56"/>
            </a:xfrm>
          </p:grpSpPr>
          <p:sp>
            <p:nvSpPr>
              <p:cNvPr id="184317" name="Freeform 259"/>
              <p:cNvSpPr>
                <a:spLocks/>
              </p:cNvSpPr>
              <p:nvPr/>
            </p:nvSpPr>
            <p:spPr bwMode="auto">
              <a:xfrm>
                <a:off x="2255"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318" name="Group 260"/>
              <p:cNvGrpSpPr>
                <a:grpSpLocks/>
              </p:cNvGrpSpPr>
              <p:nvPr/>
            </p:nvGrpSpPr>
            <p:grpSpPr bwMode="auto">
              <a:xfrm>
                <a:off x="1952" y="3591"/>
                <a:ext cx="295" cy="1"/>
                <a:chOff x="1952" y="3591"/>
                <a:chExt cx="295" cy="1"/>
              </a:xfrm>
            </p:grpSpPr>
            <p:sp>
              <p:nvSpPr>
                <p:cNvPr id="184319" name="Line 261"/>
                <p:cNvSpPr>
                  <a:spLocks noChangeShapeType="1"/>
                </p:cNvSpPr>
                <p:nvPr/>
              </p:nvSpPr>
              <p:spPr bwMode="auto">
                <a:xfrm>
                  <a:off x="1952"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20" name="Line 262"/>
                <p:cNvSpPr>
                  <a:spLocks noChangeShapeType="1"/>
                </p:cNvSpPr>
                <p:nvPr/>
              </p:nvSpPr>
              <p:spPr bwMode="auto">
                <a:xfrm>
                  <a:off x="2008" y="359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21" name="Line 263"/>
                <p:cNvSpPr>
                  <a:spLocks noChangeShapeType="1"/>
                </p:cNvSpPr>
                <p:nvPr/>
              </p:nvSpPr>
              <p:spPr bwMode="auto">
                <a:xfrm>
                  <a:off x="2063"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22" name="Line 264"/>
                <p:cNvSpPr>
                  <a:spLocks noChangeShapeType="1"/>
                </p:cNvSpPr>
                <p:nvPr/>
              </p:nvSpPr>
              <p:spPr bwMode="auto">
                <a:xfrm>
                  <a:off x="2119"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23" name="Line 265"/>
                <p:cNvSpPr>
                  <a:spLocks noChangeShapeType="1"/>
                </p:cNvSpPr>
                <p:nvPr/>
              </p:nvSpPr>
              <p:spPr bwMode="auto">
                <a:xfrm>
                  <a:off x="2175"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24" name="Line 266"/>
                <p:cNvSpPr>
                  <a:spLocks noChangeShapeType="1"/>
                </p:cNvSpPr>
                <p:nvPr/>
              </p:nvSpPr>
              <p:spPr bwMode="auto">
                <a:xfrm>
                  <a:off x="2231" y="359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59" name="Group 267"/>
            <p:cNvGrpSpPr>
              <a:grpSpLocks/>
            </p:cNvGrpSpPr>
            <p:nvPr/>
          </p:nvGrpSpPr>
          <p:grpSpPr bwMode="auto">
            <a:xfrm>
              <a:off x="2407" y="3567"/>
              <a:ext cx="415" cy="56"/>
              <a:chOff x="2407" y="3567"/>
              <a:chExt cx="415" cy="56"/>
            </a:xfrm>
          </p:grpSpPr>
          <p:sp>
            <p:nvSpPr>
              <p:cNvPr id="184309" name="Freeform 268"/>
              <p:cNvSpPr>
                <a:spLocks/>
              </p:cNvSpPr>
              <p:nvPr/>
            </p:nvSpPr>
            <p:spPr bwMode="auto">
              <a:xfrm>
                <a:off x="2710"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310" name="Group 269"/>
              <p:cNvGrpSpPr>
                <a:grpSpLocks/>
              </p:cNvGrpSpPr>
              <p:nvPr/>
            </p:nvGrpSpPr>
            <p:grpSpPr bwMode="auto">
              <a:xfrm>
                <a:off x="2407" y="3591"/>
                <a:ext cx="295" cy="1"/>
                <a:chOff x="2407" y="3591"/>
                <a:chExt cx="295" cy="1"/>
              </a:xfrm>
            </p:grpSpPr>
            <p:sp>
              <p:nvSpPr>
                <p:cNvPr id="184311" name="Line 270"/>
                <p:cNvSpPr>
                  <a:spLocks noChangeShapeType="1"/>
                </p:cNvSpPr>
                <p:nvPr/>
              </p:nvSpPr>
              <p:spPr bwMode="auto">
                <a:xfrm>
                  <a:off x="2407"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12" name="Line 271"/>
                <p:cNvSpPr>
                  <a:spLocks noChangeShapeType="1"/>
                </p:cNvSpPr>
                <p:nvPr/>
              </p:nvSpPr>
              <p:spPr bwMode="auto">
                <a:xfrm>
                  <a:off x="2463"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13" name="Line 272"/>
                <p:cNvSpPr>
                  <a:spLocks noChangeShapeType="1"/>
                </p:cNvSpPr>
                <p:nvPr/>
              </p:nvSpPr>
              <p:spPr bwMode="auto">
                <a:xfrm>
                  <a:off x="2518"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14" name="Line 273"/>
                <p:cNvSpPr>
                  <a:spLocks noChangeShapeType="1"/>
                </p:cNvSpPr>
                <p:nvPr/>
              </p:nvSpPr>
              <p:spPr bwMode="auto">
                <a:xfrm>
                  <a:off x="2574"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15" name="Line 274"/>
                <p:cNvSpPr>
                  <a:spLocks noChangeShapeType="1"/>
                </p:cNvSpPr>
                <p:nvPr/>
              </p:nvSpPr>
              <p:spPr bwMode="auto">
                <a:xfrm>
                  <a:off x="2630"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16" name="Line 275"/>
                <p:cNvSpPr>
                  <a:spLocks noChangeShapeType="1"/>
                </p:cNvSpPr>
                <p:nvPr/>
              </p:nvSpPr>
              <p:spPr bwMode="auto">
                <a:xfrm>
                  <a:off x="2686" y="359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60" name="Group 276"/>
            <p:cNvGrpSpPr>
              <a:grpSpLocks/>
            </p:cNvGrpSpPr>
            <p:nvPr/>
          </p:nvGrpSpPr>
          <p:grpSpPr bwMode="auto">
            <a:xfrm>
              <a:off x="1944" y="2690"/>
              <a:ext cx="894" cy="596"/>
              <a:chOff x="1944" y="2690"/>
              <a:chExt cx="894" cy="596"/>
            </a:xfrm>
          </p:grpSpPr>
          <p:sp>
            <p:nvSpPr>
              <p:cNvPr id="184307" name="Freeform 277"/>
              <p:cNvSpPr>
                <a:spLocks/>
              </p:cNvSpPr>
              <p:nvPr/>
            </p:nvSpPr>
            <p:spPr bwMode="auto">
              <a:xfrm>
                <a:off x="2702" y="2690"/>
                <a:ext cx="136" cy="104"/>
              </a:xfrm>
              <a:custGeom>
                <a:avLst/>
                <a:gdLst>
                  <a:gd name="T0" fmla="*/ 136 w 136"/>
                  <a:gd name="T1" fmla="*/ 0 h 104"/>
                  <a:gd name="T2" fmla="*/ 40 w 136"/>
                  <a:gd name="T3" fmla="*/ 104 h 104"/>
                  <a:gd name="T4" fmla="*/ 24 w 136"/>
                  <a:gd name="T5" fmla="*/ 72 h 104"/>
                  <a:gd name="T6" fmla="*/ 0 w 136"/>
                  <a:gd name="T7" fmla="*/ 48 h 104"/>
                  <a:gd name="T8" fmla="*/ 136 w 136"/>
                  <a:gd name="T9" fmla="*/ 0 h 104"/>
                  <a:gd name="T10" fmla="*/ 0 60000 65536"/>
                  <a:gd name="T11" fmla="*/ 0 60000 65536"/>
                  <a:gd name="T12" fmla="*/ 0 60000 65536"/>
                  <a:gd name="T13" fmla="*/ 0 60000 65536"/>
                  <a:gd name="T14" fmla="*/ 0 60000 65536"/>
                  <a:gd name="T15" fmla="*/ 0 w 136"/>
                  <a:gd name="T16" fmla="*/ 0 h 104"/>
                  <a:gd name="T17" fmla="*/ 136 w 136"/>
                  <a:gd name="T18" fmla="*/ 104 h 104"/>
                </a:gdLst>
                <a:ahLst/>
                <a:cxnLst>
                  <a:cxn ang="T10">
                    <a:pos x="T0" y="T1"/>
                  </a:cxn>
                  <a:cxn ang="T11">
                    <a:pos x="T2" y="T3"/>
                  </a:cxn>
                  <a:cxn ang="T12">
                    <a:pos x="T4" y="T5"/>
                  </a:cxn>
                  <a:cxn ang="T13">
                    <a:pos x="T6" y="T7"/>
                  </a:cxn>
                  <a:cxn ang="T14">
                    <a:pos x="T8" y="T9"/>
                  </a:cxn>
                </a:cxnLst>
                <a:rect l="T15" t="T16" r="T17" b="T18"/>
                <a:pathLst>
                  <a:path w="136" h="104">
                    <a:moveTo>
                      <a:pt x="136" y="0"/>
                    </a:moveTo>
                    <a:lnTo>
                      <a:pt x="40" y="104"/>
                    </a:lnTo>
                    <a:lnTo>
                      <a:pt x="24" y="72"/>
                    </a:lnTo>
                    <a:lnTo>
                      <a:pt x="0" y="48"/>
                    </a:lnTo>
                    <a:lnTo>
                      <a:pt x="136" y="0"/>
                    </a:lnTo>
                    <a:close/>
                  </a:path>
                </a:pathLst>
              </a:custGeom>
              <a:solidFill>
                <a:schemeClr val="bg2"/>
              </a:solidFill>
              <a:ln w="9525">
                <a:solidFill>
                  <a:schemeClr val="bg2"/>
                </a:solidFill>
                <a:round/>
                <a:headEnd/>
                <a:tailEnd/>
              </a:ln>
            </p:spPr>
            <p:txBody>
              <a:bodyPr/>
              <a:lstStyle/>
              <a:p>
                <a:endParaRPr lang="en-US"/>
              </a:p>
            </p:txBody>
          </p:sp>
          <p:sp>
            <p:nvSpPr>
              <p:cNvPr id="184308" name="Line 278"/>
              <p:cNvSpPr>
                <a:spLocks noChangeShapeType="1"/>
              </p:cNvSpPr>
              <p:nvPr/>
            </p:nvSpPr>
            <p:spPr bwMode="auto">
              <a:xfrm flipV="1">
                <a:off x="1944" y="2758"/>
                <a:ext cx="790" cy="528"/>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61" name="Group 279"/>
            <p:cNvGrpSpPr>
              <a:grpSpLocks/>
            </p:cNvGrpSpPr>
            <p:nvPr/>
          </p:nvGrpSpPr>
          <p:grpSpPr bwMode="auto">
            <a:xfrm>
              <a:off x="1952" y="2376"/>
              <a:ext cx="886" cy="290"/>
              <a:chOff x="1952" y="2376"/>
              <a:chExt cx="886" cy="290"/>
            </a:xfrm>
          </p:grpSpPr>
          <p:sp>
            <p:nvSpPr>
              <p:cNvPr id="184305" name="Freeform 280"/>
              <p:cNvSpPr>
                <a:spLocks/>
              </p:cNvSpPr>
              <p:nvPr/>
            </p:nvSpPr>
            <p:spPr bwMode="auto">
              <a:xfrm>
                <a:off x="2702" y="2586"/>
                <a:ext cx="136" cy="80"/>
              </a:xfrm>
              <a:custGeom>
                <a:avLst/>
                <a:gdLst>
                  <a:gd name="T0" fmla="*/ 136 w 136"/>
                  <a:gd name="T1" fmla="*/ 80 h 80"/>
                  <a:gd name="T2" fmla="*/ 0 w 136"/>
                  <a:gd name="T3" fmla="*/ 64 h 80"/>
                  <a:gd name="T4" fmla="*/ 8 w 136"/>
                  <a:gd name="T5" fmla="*/ 32 h 80"/>
                  <a:gd name="T6" fmla="*/ 16 w 136"/>
                  <a:gd name="T7" fmla="*/ 0 h 80"/>
                  <a:gd name="T8" fmla="*/ 136 w 136"/>
                  <a:gd name="T9" fmla="*/ 80 h 80"/>
                  <a:gd name="T10" fmla="*/ 0 60000 65536"/>
                  <a:gd name="T11" fmla="*/ 0 60000 65536"/>
                  <a:gd name="T12" fmla="*/ 0 60000 65536"/>
                  <a:gd name="T13" fmla="*/ 0 60000 65536"/>
                  <a:gd name="T14" fmla="*/ 0 60000 65536"/>
                  <a:gd name="T15" fmla="*/ 0 w 136"/>
                  <a:gd name="T16" fmla="*/ 0 h 80"/>
                  <a:gd name="T17" fmla="*/ 136 w 136"/>
                  <a:gd name="T18" fmla="*/ 80 h 80"/>
                </a:gdLst>
                <a:ahLst/>
                <a:cxnLst>
                  <a:cxn ang="T10">
                    <a:pos x="T0" y="T1"/>
                  </a:cxn>
                  <a:cxn ang="T11">
                    <a:pos x="T2" y="T3"/>
                  </a:cxn>
                  <a:cxn ang="T12">
                    <a:pos x="T4" y="T5"/>
                  </a:cxn>
                  <a:cxn ang="T13">
                    <a:pos x="T6" y="T7"/>
                  </a:cxn>
                  <a:cxn ang="T14">
                    <a:pos x="T8" y="T9"/>
                  </a:cxn>
                </a:cxnLst>
                <a:rect l="T15" t="T16" r="T17" b="T18"/>
                <a:pathLst>
                  <a:path w="136" h="80">
                    <a:moveTo>
                      <a:pt x="136" y="80"/>
                    </a:moveTo>
                    <a:lnTo>
                      <a:pt x="0" y="64"/>
                    </a:lnTo>
                    <a:lnTo>
                      <a:pt x="8" y="32"/>
                    </a:lnTo>
                    <a:lnTo>
                      <a:pt x="16" y="0"/>
                    </a:lnTo>
                    <a:lnTo>
                      <a:pt x="136" y="80"/>
                    </a:lnTo>
                    <a:close/>
                  </a:path>
                </a:pathLst>
              </a:custGeom>
              <a:solidFill>
                <a:schemeClr val="bg2"/>
              </a:solidFill>
              <a:ln w="9525">
                <a:solidFill>
                  <a:schemeClr val="bg2"/>
                </a:solidFill>
                <a:round/>
                <a:headEnd/>
                <a:tailEnd/>
              </a:ln>
            </p:spPr>
            <p:txBody>
              <a:bodyPr/>
              <a:lstStyle/>
              <a:p>
                <a:endParaRPr lang="en-US"/>
              </a:p>
            </p:txBody>
          </p:sp>
          <p:sp>
            <p:nvSpPr>
              <p:cNvPr id="184306" name="Line 281"/>
              <p:cNvSpPr>
                <a:spLocks noChangeShapeType="1"/>
              </p:cNvSpPr>
              <p:nvPr/>
            </p:nvSpPr>
            <p:spPr bwMode="auto">
              <a:xfrm>
                <a:off x="1952" y="2376"/>
                <a:ext cx="766"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62" name="Group 282"/>
            <p:cNvGrpSpPr>
              <a:grpSpLocks/>
            </p:cNvGrpSpPr>
            <p:nvPr/>
          </p:nvGrpSpPr>
          <p:grpSpPr bwMode="auto">
            <a:xfrm>
              <a:off x="1481" y="2084"/>
              <a:ext cx="1373" cy="1507"/>
              <a:chOff x="1481" y="2084"/>
              <a:chExt cx="1373" cy="1507"/>
            </a:xfrm>
          </p:grpSpPr>
          <p:sp>
            <p:nvSpPr>
              <p:cNvPr id="184303" name="Freeform 283"/>
              <p:cNvSpPr>
                <a:spLocks/>
              </p:cNvSpPr>
              <p:nvPr/>
            </p:nvSpPr>
            <p:spPr bwMode="auto">
              <a:xfrm>
                <a:off x="2742" y="2084"/>
                <a:ext cx="112" cy="119"/>
              </a:xfrm>
              <a:custGeom>
                <a:avLst/>
                <a:gdLst>
                  <a:gd name="T0" fmla="*/ 112 w 112"/>
                  <a:gd name="T1" fmla="*/ 0 h 119"/>
                  <a:gd name="T2" fmla="*/ 48 w 112"/>
                  <a:gd name="T3" fmla="*/ 119 h 119"/>
                  <a:gd name="T4" fmla="*/ 24 w 112"/>
                  <a:gd name="T5" fmla="*/ 96 h 119"/>
                  <a:gd name="T6" fmla="*/ 0 w 112"/>
                  <a:gd name="T7" fmla="*/ 72 h 119"/>
                  <a:gd name="T8" fmla="*/ 112 w 112"/>
                  <a:gd name="T9" fmla="*/ 0 h 119"/>
                  <a:gd name="T10" fmla="*/ 0 60000 65536"/>
                  <a:gd name="T11" fmla="*/ 0 60000 65536"/>
                  <a:gd name="T12" fmla="*/ 0 60000 65536"/>
                  <a:gd name="T13" fmla="*/ 0 60000 65536"/>
                  <a:gd name="T14" fmla="*/ 0 60000 65536"/>
                  <a:gd name="T15" fmla="*/ 0 w 112"/>
                  <a:gd name="T16" fmla="*/ 0 h 119"/>
                  <a:gd name="T17" fmla="*/ 112 w 112"/>
                  <a:gd name="T18" fmla="*/ 119 h 119"/>
                </a:gdLst>
                <a:ahLst/>
                <a:cxnLst>
                  <a:cxn ang="T10">
                    <a:pos x="T0" y="T1"/>
                  </a:cxn>
                  <a:cxn ang="T11">
                    <a:pos x="T2" y="T3"/>
                  </a:cxn>
                  <a:cxn ang="T12">
                    <a:pos x="T4" y="T5"/>
                  </a:cxn>
                  <a:cxn ang="T13">
                    <a:pos x="T6" y="T7"/>
                  </a:cxn>
                  <a:cxn ang="T14">
                    <a:pos x="T8" y="T9"/>
                  </a:cxn>
                </a:cxnLst>
                <a:rect l="T15" t="T16" r="T17" b="T18"/>
                <a:pathLst>
                  <a:path w="112" h="119">
                    <a:moveTo>
                      <a:pt x="112" y="0"/>
                    </a:moveTo>
                    <a:lnTo>
                      <a:pt x="48" y="119"/>
                    </a:lnTo>
                    <a:lnTo>
                      <a:pt x="24" y="96"/>
                    </a:lnTo>
                    <a:lnTo>
                      <a:pt x="0" y="72"/>
                    </a:lnTo>
                    <a:lnTo>
                      <a:pt x="112" y="0"/>
                    </a:lnTo>
                    <a:close/>
                  </a:path>
                </a:pathLst>
              </a:custGeom>
              <a:solidFill>
                <a:schemeClr val="bg2"/>
              </a:solidFill>
              <a:ln w="9525">
                <a:solidFill>
                  <a:schemeClr val="bg2"/>
                </a:solidFill>
                <a:round/>
                <a:headEnd/>
                <a:tailEnd/>
              </a:ln>
            </p:spPr>
            <p:txBody>
              <a:bodyPr/>
              <a:lstStyle/>
              <a:p>
                <a:endParaRPr lang="en-US"/>
              </a:p>
            </p:txBody>
          </p:sp>
          <p:sp>
            <p:nvSpPr>
              <p:cNvPr id="184304" name="Line 284"/>
              <p:cNvSpPr>
                <a:spLocks noChangeShapeType="1"/>
              </p:cNvSpPr>
              <p:nvPr/>
            </p:nvSpPr>
            <p:spPr bwMode="auto">
              <a:xfrm flipV="1">
                <a:off x="1481" y="2172"/>
                <a:ext cx="1291" cy="1419"/>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63" name="Group 285"/>
            <p:cNvGrpSpPr>
              <a:grpSpLocks/>
            </p:cNvGrpSpPr>
            <p:nvPr/>
          </p:nvGrpSpPr>
          <p:grpSpPr bwMode="auto">
            <a:xfrm>
              <a:off x="1944" y="2076"/>
              <a:ext cx="902" cy="885"/>
              <a:chOff x="1944" y="2076"/>
              <a:chExt cx="902" cy="885"/>
            </a:xfrm>
          </p:grpSpPr>
          <p:sp>
            <p:nvSpPr>
              <p:cNvPr id="184301" name="Freeform 286"/>
              <p:cNvSpPr>
                <a:spLocks/>
              </p:cNvSpPr>
              <p:nvPr/>
            </p:nvSpPr>
            <p:spPr bwMode="auto">
              <a:xfrm>
                <a:off x="2726" y="2850"/>
                <a:ext cx="120" cy="111"/>
              </a:xfrm>
              <a:custGeom>
                <a:avLst/>
                <a:gdLst>
                  <a:gd name="T0" fmla="*/ 120 w 120"/>
                  <a:gd name="T1" fmla="*/ 111 h 111"/>
                  <a:gd name="T2" fmla="*/ 0 w 120"/>
                  <a:gd name="T3" fmla="*/ 47 h 111"/>
                  <a:gd name="T4" fmla="*/ 24 w 120"/>
                  <a:gd name="T5" fmla="*/ 23 h 111"/>
                  <a:gd name="T6" fmla="*/ 48 w 120"/>
                  <a:gd name="T7" fmla="*/ 0 h 111"/>
                  <a:gd name="T8" fmla="*/ 120 w 120"/>
                  <a:gd name="T9" fmla="*/ 111 h 111"/>
                  <a:gd name="T10" fmla="*/ 0 60000 65536"/>
                  <a:gd name="T11" fmla="*/ 0 60000 65536"/>
                  <a:gd name="T12" fmla="*/ 0 60000 65536"/>
                  <a:gd name="T13" fmla="*/ 0 60000 65536"/>
                  <a:gd name="T14" fmla="*/ 0 60000 65536"/>
                  <a:gd name="T15" fmla="*/ 0 w 120"/>
                  <a:gd name="T16" fmla="*/ 0 h 111"/>
                  <a:gd name="T17" fmla="*/ 120 w 120"/>
                  <a:gd name="T18" fmla="*/ 111 h 111"/>
                </a:gdLst>
                <a:ahLst/>
                <a:cxnLst>
                  <a:cxn ang="T10">
                    <a:pos x="T0" y="T1"/>
                  </a:cxn>
                  <a:cxn ang="T11">
                    <a:pos x="T2" y="T3"/>
                  </a:cxn>
                  <a:cxn ang="T12">
                    <a:pos x="T4" y="T5"/>
                  </a:cxn>
                  <a:cxn ang="T13">
                    <a:pos x="T6" y="T7"/>
                  </a:cxn>
                  <a:cxn ang="T14">
                    <a:pos x="T8" y="T9"/>
                  </a:cxn>
                </a:cxnLst>
                <a:rect l="T15" t="T16" r="T17" b="T18"/>
                <a:pathLst>
                  <a:path w="120" h="111">
                    <a:moveTo>
                      <a:pt x="120" y="111"/>
                    </a:moveTo>
                    <a:lnTo>
                      <a:pt x="0" y="47"/>
                    </a:lnTo>
                    <a:lnTo>
                      <a:pt x="24" y="23"/>
                    </a:lnTo>
                    <a:lnTo>
                      <a:pt x="48" y="0"/>
                    </a:lnTo>
                    <a:lnTo>
                      <a:pt x="120" y="111"/>
                    </a:lnTo>
                    <a:close/>
                  </a:path>
                </a:pathLst>
              </a:custGeom>
              <a:solidFill>
                <a:schemeClr val="bg2"/>
              </a:solidFill>
              <a:ln w="9525">
                <a:solidFill>
                  <a:schemeClr val="bg2"/>
                </a:solidFill>
                <a:round/>
                <a:headEnd/>
                <a:tailEnd/>
              </a:ln>
            </p:spPr>
            <p:txBody>
              <a:bodyPr/>
              <a:lstStyle/>
              <a:p>
                <a:endParaRPr lang="en-US"/>
              </a:p>
            </p:txBody>
          </p:sp>
          <p:sp>
            <p:nvSpPr>
              <p:cNvPr id="184302" name="Line 287"/>
              <p:cNvSpPr>
                <a:spLocks noChangeShapeType="1"/>
              </p:cNvSpPr>
              <p:nvPr/>
            </p:nvSpPr>
            <p:spPr bwMode="auto">
              <a:xfrm>
                <a:off x="1944" y="2076"/>
                <a:ext cx="814" cy="80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64" name="Group 288"/>
            <p:cNvGrpSpPr>
              <a:grpSpLocks/>
            </p:cNvGrpSpPr>
            <p:nvPr/>
          </p:nvGrpSpPr>
          <p:grpSpPr bwMode="auto">
            <a:xfrm>
              <a:off x="1489" y="2379"/>
              <a:ext cx="902" cy="893"/>
              <a:chOff x="1489" y="2379"/>
              <a:chExt cx="902" cy="893"/>
            </a:xfrm>
          </p:grpSpPr>
          <p:sp>
            <p:nvSpPr>
              <p:cNvPr id="184299" name="Freeform 289"/>
              <p:cNvSpPr>
                <a:spLocks/>
              </p:cNvSpPr>
              <p:nvPr/>
            </p:nvSpPr>
            <p:spPr bwMode="auto">
              <a:xfrm>
                <a:off x="2271" y="3153"/>
                <a:ext cx="120" cy="119"/>
              </a:xfrm>
              <a:custGeom>
                <a:avLst/>
                <a:gdLst>
                  <a:gd name="T0" fmla="*/ 120 w 120"/>
                  <a:gd name="T1" fmla="*/ 119 h 119"/>
                  <a:gd name="T2" fmla="*/ 0 w 120"/>
                  <a:gd name="T3" fmla="*/ 48 h 119"/>
                  <a:gd name="T4" fmla="*/ 24 w 120"/>
                  <a:gd name="T5" fmla="*/ 24 h 119"/>
                  <a:gd name="T6" fmla="*/ 48 w 120"/>
                  <a:gd name="T7" fmla="*/ 0 h 119"/>
                  <a:gd name="T8" fmla="*/ 120 w 120"/>
                  <a:gd name="T9" fmla="*/ 119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120" y="119"/>
                    </a:moveTo>
                    <a:lnTo>
                      <a:pt x="0" y="48"/>
                    </a:lnTo>
                    <a:lnTo>
                      <a:pt x="24" y="24"/>
                    </a:lnTo>
                    <a:lnTo>
                      <a:pt x="48" y="0"/>
                    </a:lnTo>
                    <a:lnTo>
                      <a:pt x="120" y="119"/>
                    </a:lnTo>
                    <a:close/>
                  </a:path>
                </a:pathLst>
              </a:custGeom>
              <a:solidFill>
                <a:schemeClr val="bg2"/>
              </a:solidFill>
              <a:ln w="9525">
                <a:solidFill>
                  <a:schemeClr val="bg2"/>
                </a:solidFill>
                <a:round/>
                <a:headEnd/>
                <a:tailEnd/>
              </a:ln>
            </p:spPr>
            <p:txBody>
              <a:bodyPr/>
              <a:lstStyle/>
              <a:p>
                <a:endParaRPr lang="en-US"/>
              </a:p>
            </p:txBody>
          </p:sp>
          <p:sp>
            <p:nvSpPr>
              <p:cNvPr id="184300" name="Line 290"/>
              <p:cNvSpPr>
                <a:spLocks noChangeShapeType="1"/>
              </p:cNvSpPr>
              <p:nvPr/>
            </p:nvSpPr>
            <p:spPr bwMode="auto">
              <a:xfrm>
                <a:off x="1489" y="2379"/>
                <a:ext cx="814" cy="80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65" name="Group 291"/>
            <p:cNvGrpSpPr>
              <a:grpSpLocks/>
            </p:cNvGrpSpPr>
            <p:nvPr/>
          </p:nvGrpSpPr>
          <p:grpSpPr bwMode="auto">
            <a:xfrm>
              <a:off x="1483" y="2379"/>
              <a:ext cx="429" cy="598"/>
              <a:chOff x="1483" y="2379"/>
              <a:chExt cx="429" cy="598"/>
            </a:xfrm>
          </p:grpSpPr>
          <p:sp>
            <p:nvSpPr>
              <p:cNvPr id="184297" name="Freeform 292"/>
              <p:cNvSpPr>
                <a:spLocks/>
              </p:cNvSpPr>
              <p:nvPr/>
            </p:nvSpPr>
            <p:spPr bwMode="auto">
              <a:xfrm>
                <a:off x="1808" y="2379"/>
                <a:ext cx="104" cy="136"/>
              </a:xfrm>
              <a:custGeom>
                <a:avLst/>
                <a:gdLst>
                  <a:gd name="T0" fmla="*/ 104 w 104"/>
                  <a:gd name="T1" fmla="*/ 0 h 136"/>
                  <a:gd name="T2" fmla="*/ 56 w 104"/>
                  <a:gd name="T3" fmla="*/ 136 h 136"/>
                  <a:gd name="T4" fmla="*/ 32 w 104"/>
                  <a:gd name="T5" fmla="*/ 112 h 136"/>
                  <a:gd name="T6" fmla="*/ 0 w 104"/>
                  <a:gd name="T7" fmla="*/ 96 h 136"/>
                  <a:gd name="T8" fmla="*/ 104 w 104"/>
                  <a:gd name="T9" fmla="*/ 0 h 136"/>
                  <a:gd name="T10" fmla="*/ 0 60000 65536"/>
                  <a:gd name="T11" fmla="*/ 0 60000 65536"/>
                  <a:gd name="T12" fmla="*/ 0 60000 65536"/>
                  <a:gd name="T13" fmla="*/ 0 60000 65536"/>
                  <a:gd name="T14" fmla="*/ 0 60000 65536"/>
                  <a:gd name="T15" fmla="*/ 0 w 104"/>
                  <a:gd name="T16" fmla="*/ 0 h 136"/>
                  <a:gd name="T17" fmla="*/ 104 w 104"/>
                  <a:gd name="T18" fmla="*/ 136 h 136"/>
                </a:gdLst>
                <a:ahLst/>
                <a:cxnLst>
                  <a:cxn ang="T10">
                    <a:pos x="T0" y="T1"/>
                  </a:cxn>
                  <a:cxn ang="T11">
                    <a:pos x="T2" y="T3"/>
                  </a:cxn>
                  <a:cxn ang="T12">
                    <a:pos x="T4" y="T5"/>
                  </a:cxn>
                  <a:cxn ang="T13">
                    <a:pos x="T6" y="T7"/>
                  </a:cxn>
                  <a:cxn ang="T14">
                    <a:pos x="T8" y="T9"/>
                  </a:cxn>
                </a:cxnLst>
                <a:rect l="T15" t="T16" r="T17" b="T18"/>
                <a:pathLst>
                  <a:path w="104" h="136">
                    <a:moveTo>
                      <a:pt x="104" y="0"/>
                    </a:moveTo>
                    <a:lnTo>
                      <a:pt x="56" y="136"/>
                    </a:lnTo>
                    <a:lnTo>
                      <a:pt x="32" y="112"/>
                    </a:lnTo>
                    <a:lnTo>
                      <a:pt x="0" y="96"/>
                    </a:lnTo>
                    <a:lnTo>
                      <a:pt x="104" y="0"/>
                    </a:lnTo>
                    <a:close/>
                  </a:path>
                </a:pathLst>
              </a:custGeom>
              <a:solidFill>
                <a:schemeClr val="bg2"/>
              </a:solidFill>
              <a:ln w="9525">
                <a:solidFill>
                  <a:schemeClr val="bg2"/>
                </a:solidFill>
                <a:round/>
                <a:headEnd/>
                <a:tailEnd/>
              </a:ln>
            </p:spPr>
            <p:txBody>
              <a:bodyPr/>
              <a:lstStyle/>
              <a:p>
                <a:endParaRPr lang="en-US"/>
              </a:p>
            </p:txBody>
          </p:sp>
          <p:sp>
            <p:nvSpPr>
              <p:cNvPr id="184298" name="Line 293"/>
              <p:cNvSpPr>
                <a:spLocks noChangeShapeType="1"/>
              </p:cNvSpPr>
              <p:nvPr/>
            </p:nvSpPr>
            <p:spPr bwMode="auto">
              <a:xfrm flipV="1">
                <a:off x="1483" y="2483"/>
                <a:ext cx="362" cy="49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66" name="Group 294"/>
            <p:cNvGrpSpPr>
              <a:grpSpLocks/>
            </p:cNvGrpSpPr>
            <p:nvPr/>
          </p:nvGrpSpPr>
          <p:grpSpPr bwMode="auto">
            <a:xfrm>
              <a:off x="1936" y="2379"/>
              <a:ext cx="894" cy="604"/>
              <a:chOff x="1936" y="2379"/>
              <a:chExt cx="894" cy="604"/>
            </a:xfrm>
          </p:grpSpPr>
          <p:sp>
            <p:nvSpPr>
              <p:cNvPr id="184295" name="Freeform 295"/>
              <p:cNvSpPr>
                <a:spLocks/>
              </p:cNvSpPr>
              <p:nvPr/>
            </p:nvSpPr>
            <p:spPr bwMode="auto">
              <a:xfrm>
                <a:off x="2702" y="2379"/>
                <a:ext cx="128" cy="104"/>
              </a:xfrm>
              <a:custGeom>
                <a:avLst/>
                <a:gdLst>
                  <a:gd name="T0" fmla="*/ 128 w 128"/>
                  <a:gd name="T1" fmla="*/ 0 h 104"/>
                  <a:gd name="T2" fmla="*/ 40 w 128"/>
                  <a:gd name="T3" fmla="*/ 104 h 104"/>
                  <a:gd name="T4" fmla="*/ 16 w 128"/>
                  <a:gd name="T5" fmla="*/ 80 h 104"/>
                  <a:gd name="T6" fmla="*/ 0 w 128"/>
                  <a:gd name="T7" fmla="*/ 48 h 104"/>
                  <a:gd name="T8" fmla="*/ 128 w 128"/>
                  <a:gd name="T9" fmla="*/ 0 h 104"/>
                  <a:gd name="T10" fmla="*/ 0 60000 65536"/>
                  <a:gd name="T11" fmla="*/ 0 60000 65536"/>
                  <a:gd name="T12" fmla="*/ 0 60000 65536"/>
                  <a:gd name="T13" fmla="*/ 0 60000 65536"/>
                  <a:gd name="T14" fmla="*/ 0 60000 65536"/>
                  <a:gd name="T15" fmla="*/ 0 w 128"/>
                  <a:gd name="T16" fmla="*/ 0 h 104"/>
                  <a:gd name="T17" fmla="*/ 128 w 128"/>
                  <a:gd name="T18" fmla="*/ 104 h 104"/>
                </a:gdLst>
                <a:ahLst/>
                <a:cxnLst>
                  <a:cxn ang="T10">
                    <a:pos x="T0" y="T1"/>
                  </a:cxn>
                  <a:cxn ang="T11">
                    <a:pos x="T2" y="T3"/>
                  </a:cxn>
                  <a:cxn ang="T12">
                    <a:pos x="T4" y="T5"/>
                  </a:cxn>
                  <a:cxn ang="T13">
                    <a:pos x="T6" y="T7"/>
                  </a:cxn>
                  <a:cxn ang="T14">
                    <a:pos x="T8" y="T9"/>
                  </a:cxn>
                </a:cxnLst>
                <a:rect l="T15" t="T16" r="T17" b="T18"/>
                <a:pathLst>
                  <a:path w="128" h="104">
                    <a:moveTo>
                      <a:pt x="128" y="0"/>
                    </a:moveTo>
                    <a:lnTo>
                      <a:pt x="40" y="104"/>
                    </a:lnTo>
                    <a:lnTo>
                      <a:pt x="16" y="80"/>
                    </a:lnTo>
                    <a:lnTo>
                      <a:pt x="0" y="48"/>
                    </a:lnTo>
                    <a:lnTo>
                      <a:pt x="128" y="0"/>
                    </a:lnTo>
                    <a:close/>
                  </a:path>
                </a:pathLst>
              </a:custGeom>
              <a:solidFill>
                <a:schemeClr val="bg2"/>
              </a:solidFill>
              <a:ln w="9525">
                <a:solidFill>
                  <a:schemeClr val="bg2"/>
                </a:solidFill>
                <a:round/>
                <a:headEnd/>
                <a:tailEnd/>
              </a:ln>
            </p:spPr>
            <p:txBody>
              <a:bodyPr/>
              <a:lstStyle/>
              <a:p>
                <a:endParaRPr lang="en-US"/>
              </a:p>
            </p:txBody>
          </p:sp>
          <p:sp>
            <p:nvSpPr>
              <p:cNvPr id="184296" name="Line 296"/>
              <p:cNvSpPr>
                <a:spLocks noChangeShapeType="1"/>
              </p:cNvSpPr>
              <p:nvPr/>
            </p:nvSpPr>
            <p:spPr bwMode="auto">
              <a:xfrm flipV="1">
                <a:off x="1936" y="2455"/>
                <a:ext cx="790" cy="528"/>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67" name="Group 297"/>
            <p:cNvGrpSpPr>
              <a:grpSpLocks/>
            </p:cNvGrpSpPr>
            <p:nvPr/>
          </p:nvGrpSpPr>
          <p:grpSpPr bwMode="auto">
            <a:xfrm>
              <a:off x="1952" y="2076"/>
              <a:ext cx="886" cy="290"/>
              <a:chOff x="1952" y="2076"/>
              <a:chExt cx="886" cy="290"/>
            </a:xfrm>
          </p:grpSpPr>
          <p:sp>
            <p:nvSpPr>
              <p:cNvPr id="184293" name="Freeform 298"/>
              <p:cNvSpPr>
                <a:spLocks/>
              </p:cNvSpPr>
              <p:nvPr/>
            </p:nvSpPr>
            <p:spPr bwMode="auto">
              <a:xfrm>
                <a:off x="2702" y="2076"/>
                <a:ext cx="136" cy="72"/>
              </a:xfrm>
              <a:custGeom>
                <a:avLst/>
                <a:gdLst>
                  <a:gd name="T0" fmla="*/ 136 w 136"/>
                  <a:gd name="T1" fmla="*/ 0 h 72"/>
                  <a:gd name="T2" fmla="*/ 16 w 136"/>
                  <a:gd name="T3" fmla="*/ 72 h 72"/>
                  <a:gd name="T4" fmla="*/ 8 w 136"/>
                  <a:gd name="T5" fmla="*/ 40 h 72"/>
                  <a:gd name="T6" fmla="*/ 0 w 136"/>
                  <a:gd name="T7" fmla="*/ 8 h 72"/>
                  <a:gd name="T8" fmla="*/ 136 w 136"/>
                  <a:gd name="T9" fmla="*/ 0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0"/>
                    </a:moveTo>
                    <a:lnTo>
                      <a:pt x="16" y="72"/>
                    </a:lnTo>
                    <a:lnTo>
                      <a:pt x="8" y="40"/>
                    </a:lnTo>
                    <a:lnTo>
                      <a:pt x="0" y="8"/>
                    </a:lnTo>
                    <a:lnTo>
                      <a:pt x="136" y="0"/>
                    </a:lnTo>
                    <a:close/>
                  </a:path>
                </a:pathLst>
              </a:custGeom>
              <a:solidFill>
                <a:schemeClr val="bg2"/>
              </a:solidFill>
              <a:ln w="9525">
                <a:solidFill>
                  <a:schemeClr val="bg2"/>
                </a:solidFill>
                <a:round/>
                <a:headEnd/>
                <a:tailEnd/>
              </a:ln>
            </p:spPr>
            <p:txBody>
              <a:bodyPr/>
              <a:lstStyle/>
              <a:p>
                <a:endParaRPr lang="en-US"/>
              </a:p>
            </p:txBody>
          </p:sp>
          <p:sp>
            <p:nvSpPr>
              <p:cNvPr id="184294" name="Line 299"/>
              <p:cNvSpPr>
                <a:spLocks noChangeShapeType="1"/>
              </p:cNvSpPr>
              <p:nvPr/>
            </p:nvSpPr>
            <p:spPr bwMode="auto">
              <a:xfrm flipV="1">
                <a:off x="1952" y="2114"/>
                <a:ext cx="766" cy="25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68" name="Group 300"/>
            <p:cNvGrpSpPr>
              <a:grpSpLocks/>
            </p:cNvGrpSpPr>
            <p:nvPr/>
          </p:nvGrpSpPr>
          <p:grpSpPr bwMode="auto">
            <a:xfrm>
              <a:off x="1481" y="1769"/>
              <a:ext cx="894" cy="283"/>
              <a:chOff x="1481" y="1769"/>
              <a:chExt cx="894" cy="283"/>
            </a:xfrm>
          </p:grpSpPr>
          <p:sp>
            <p:nvSpPr>
              <p:cNvPr id="184291" name="Freeform 301"/>
              <p:cNvSpPr>
                <a:spLocks/>
              </p:cNvSpPr>
              <p:nvPr/>
            </p:nvSpPr>
            <p:spPr bwMode="auto">
              <a:xfrm>
                <a:off x="2231" y="1980"/>
                <a:ext cx="144" cy="72"/>
              </a:xfrm>
              <a:custGeom>
                <a:avLst/>
                <a:gdLst>
                  <a:gd name="T0" fmla="*/ 144 w 144"/>
                  <a:gd name="T1" fmla="*/ 72 h 72"/>
                  <a:gd name="T2" fmla="*/ 0 w 144"/>
                  <a:gd name="T3" fmla="*/ 64 h 72"/>
                  <a:gd name="T4" fmla="*/ 16 w 144"/>
                  <a:gd name="T5" fmla="*/ 32 h 72"/>
                  <a:gd name="T6" fmla="*/ 24 w 144"/>
                  <a:gd name="T7" fmla="*/ 0 h 72"/>
                  <a:gd name="T8" fmla="*/ 144 w 144"/>
                  <a:gd name="T9" fmla="*/ 72 h 72"/>
                  <a:gd name="T10" fmla="*/ 0 60000 65536"/>
                  <a:gd name="T11" fmla="*/ 0 60000 65536"/>
                  <a:gd name="T12" fmla="*/ 0 60000 65536"/>
                  <a:gd name="T13" fmla="*/ 0 60000 65536"/>
                  <a:gd name="T14" fmla="*/ 0 60000 65536"/>
                  <a:gd name="T15" fmla="*/ 0 w 144"/>
                  <a:gd name="T16" fmla="*/ 0 h 72"/>
                  <a:gd name="T17" fmla="*/ 144 w 144"/>
                  <a:gd name="T18" fmla="*/ 72 h 72"/>
                </a:gdLst>
                <a:ahLst/>
                <a:cxnLst>
                  <a:cxn ang="T10">
                    <a:pos x="T0" y="T1"/>
                  </a:cxn>
                  <a:cxn ang="T11">
                    <a:pos x="T2" y="T3"/>
                  </a:cxn>
                  <a:cxn ang="T12">
                    <a:pos x="T4" y="T5"/>
                  </a:cxn>
                  <a:cxn ang="T13">
                    <a:pos x="T6" y="T7"/>
                  </a:cxn>
                  <a:cxn ang="T14">
                    <a:pos x="T8" y="T9"/>
                  </a:cxn>
                </a:cxnLst>
                <a:rect l="T15" t="T16" r="T17" b="T18"/>
                <a:pathLst>
                  <a:path w="144" h="72">
                    <a:moveTo>
                      <a:pt x="144" y="72"/>
                    </a:moveTo>
                    <a:lnTo>
                      <a:pt x="0" y="64"/>
                    </a:lnTo>
                    <a:lnTo>
                      <a:pt x="16" y="32"/>
                    </a:lnTo>
                    <a:lnTo>
                      <a:pt x="24" y="0"/>
                    </a:lnTo>
                    <a:lnTo>
                      <a:pt x="144" y="72"/>
                    </a:lnTo>
                    <a:close/>
                  </a:path>
                </a:pathLst>
              </a:custGeom>
              <a:solidFill>
                <a:schemeClr val="bg2"/>
              </a:solidFill>
              <a:ln w="9525">
                <a:solidFill>
                  <a:schemeClr val="bg2"/>
                </a:solidFill>
                <a:round/>
                <a:headEnd/>
                <a:tailEnd/>
              </a:ln>
            </p:spPr>
            <p:txBody>
              <a:bodyPr/>
              <a:lstStyle/>
              <a:p>
                <a:endParaRPr lang="en-US"/>
              </a:p>
            </p:txBody>
          </p:sp>
          <p:sp>
            <p:nvSpPr>
              <p:cNvPr id="184292" name="Line 302"/>
              <p:cNvSpPr>
                <a:spLocks noChangeShapeType="1"/>
              </p:cNvSpPr>
              <p:nvPr/>
            </p:nvSpPr>
            <p:spPr bwMode="auto">
              <a:xfrm>
                <a:off x="1481" y="1769"/>
                <a:ext cx="774"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3369" name="Oval 303"/>
            <p:cNvSpPr>
              <a:spLocks noChangeArrowheads="1"/>
            </p:cNvSpPr>
            <p:nvPr/>
          </p:nvSpPr>
          <p:spPr bwMode="auto">
            <a:xfrm>
              <a:off x="1457" y="1741"/>
              <a:ext cx="32" cy="40"/>
            </a:xfrm>
            <a:prstGeom prst="ellipse">
              <a:avLst/>
            </a:prstGeom>
            <a:solidFill>
              <a:schemeClr val="bg2"/>
            </a:solidFill>
            <a:ln w="9525">
              <a:solidFill>
                <a:schemeClr val="bg2"/>
              </a:solidFill>
              <a:round/>
              <a:headEnd/>
              <a:tailEnd/>
            </a:ln>
          </p:spPr>
          <p:txBody>
            <a:bodyPr/>
            <a:lstStyle/>
            <a:p>
              <a:endParaRPr lang="en-US"/>
            </a:p>
          </p:txBody>
        </p:sp>
        <p:sp>
          <p:nvSpPr>
            <p:cNvPr id="183370" name="Oval 304"/>
            <p:cNvSpPr>
              <a:spLocks noChangeArrowheads="1"/>
            </p:cNvSpPr>
            <p:nvPr/>
          </p:nvSpPr>
          <p:spPr bwMode="auto">
            <a:xfrm>
              <a:off x="1457" y="1741"/>
              <a:ext cx="32" cy="40"/>
            </a:xfrm>
            <a:prstGeom prst="ellipse">
              <a:avLst/>
            </a:prstGeom>
            <a:solidFill>
              <a:schemeClr val="bg2"/>
            </a:solidFill>
            <a:ln w="25400">
              <a:solidFill>
                <a:schemeClr val="bg2"/>
              </a:solidFill>
              <a:round/>
              <a:headEnd/>
              <a:tailEnd/>
            </a:ln>
          </p:spPr>
          <p:txBody>
            <a:bodyPr/>
            <a:lstStyle/>
            <a:p>
              <a:endParaRPr lang="en-US"/>
            </a:p>
          </p:txBody>
        </p:sp>
        <p:sp>
          <p:nvSpPr>
            <p:cNvPr id="183371" name="Oval 305"/>
            <p:cNvSpPr>
              <a:spLocks noChangeArrowheads="1"/>
            </p:cNvSpPr>
            <p:nvPr/>
          </p:nvSpPr>
          <p:spPr bwMode="auto">
            <a:xfrm>
              <a:off x="1457" y="2044"/>
              <a:ext cx="40" cy="40"/>
            </a:xfrm>
            <a:prstGeom prst="ellipse">
              <a:avLst/>
            </a:prstGeom>
            <a:solidFill>
              <a:schemeClr val="bg2"/>
            </a:solidFill>
            <a:ln w="9525">
              <a:solidFill>
                <a:schemeClr val="bg2"/>
              </a:solidFill>
              <a:round/>
              <a:headEnd/>
              <a:tailEnd/>
            </a:ln>
          </p:spPr>
          <p:txBody>
            <a:bodyPr/>
            <a:lstStyle/>
            <a:p>
              <a:endParaRPr lang="en-US"/>
            </a:p>
          </p:txBody>
        </p:sp>
        <p:sp>
          <p:nvSpPr>
            <p:cNvPr id="183372" name="Oval 306"/>
            <p:cNvSpPr>
              <a:spLocks noChangeArrowheads="1"/>
            </p:cNvSpPr>
            <p:nvPr/>
          </p:nvSpPr>
          <p:spPr bwMode="auto">
            <a:xfrm>
              <a:off x="1457" y="2044"/>
              <a:ext cx="40" cy="40"/>
            </a:xfrm>
            <a:prstGeom prst="ellipse">
              <a:avLst/>
            </a:prstGeom>
            <a:solidFill>
              <a:schemeClr val="bg2"/>
            </a:solidFill>
            <a:ln w="25400">
              <a:solidFill>
                <a:schemeClr val="bg2"/>
              </a:solidFill>
              <a:round/>
              <a:headEnd/>
              <a:tailEnd/>
            </a:ln>
          </p:spPr>
          <p:txBody>
            <a:bodyPr/>
            <a:lstStyle/>
            <a:p>
              <a:endParaRPr lang="en-US"/>
            </a:p>
          </p:txBody>
        </p:sp>
        <p:sp>
          <p:nvSpPr>
            <p:cNvPr id="183373" name="Oval 307"/>
            <p:cNvSpPr>
              <a:spLocks noChangeArrowheads="1"/>
            </p:cNvSpPr>
            <p:nvPr/>
          </p:nvSpPr>
          <p:spPr bwMode="auto">
            <a:xfrm>
              <a:off x="1457" y="2355"/>
              <a:ext cx="40" cy="32"/>
            </a:xfrm>
            <a:prstGeom prst="ellipse">
              <a:avLst/>
            </a:prstGeom>
            <a:solidFill>
              <a:schemeClr val="bg2"/>
            </a:solidFill>
            <a:ln w="9525">
              <a:solidFill>
                <a:schemeClr val="bg2"/>
              </a:solidFill>
              <a:round/>
              <a:headEnd/>
              <a:tailEnd/>
            </a:ln>
          </p:spPr>
          <p:txBody>
            <a:bodyPr/>
            <a:lstStyle/>
            <a:p>
              <a:endParaRPr lang="en-US"/>
            </a:p>
          </p:txBody>
        </p:sp>
        <p:sp>
          <p:nvSpPr>
            <p:cNvPr id="183374" name="Oval 308"/>
            <p:cNvSpPr>
              <a:spLocks noChangeArrowheads="1"/>
            </p:cNvSpPr>
            <p:nvPr/>
          </p:nvSpPr>
          <p:spPr bwMode="auto">
            <a:xfrm>
              <a:off x="1457" y="2355"/>
              <a:ext cx="40" cy="32"/>
            </a:xfrm>
            <a:prstGeom prst="ellipse">
              <a:avLst/>
            </a:prstGeom>
            <a:solidFill>
              <a:schemeClr val="bg2"/>
            </a:solidFill>
            <a:ln w="25400">
              <a:solidFill>
                <a:schemeClr val="bg2"/>
              </a:solidFill>
              <a:round/>
              <a:headEnd/>
              <a:tailEnd/>
            </a:ln>
          </p:spPr>
          <p:txBody>
            <a:bodyPr/>
            <a:lstStyle/>
            <a:p>
              <a:endParaRPr lang="en-US"/>
            </a:p>
          </p:txBody>
        </p:sp>
        <p:sp>
          <p:nvSpPr>
            <p:cNvPr id="183375" name="Oval 309"/>
            <p:cNvSpPr>
              <a:spLocks noChangeArrowheads="1"/>
            </p:cNvSpPr>
            <p:nvPr/>
          </p:nvSpPr>
          <p:spPr bwMode="auto">
            <a:xfrm>
              <a:off x="1457" y="2658"/>
              <a:ext cx="32" cy="32"/>
            </a:xfrm>
            <a:prstGeom prst="ellipse">
              <a:avLst/>
            </a:prstGeom>
            <a:solidFill>
              <a:schemeClr val="bg2"/>
            </a:solidFill>
            <a:ln w="9525">
              <a:solidFill>
                <a:schemeClr val="bg2"/>
              </a:solidFill>
              <a:round/>
              <a:headEnd/>
              <a:tailEnd/>
            </a:ln>
          </p:spPr>
          <p:txBody>
            <a:bodyPr/>
            <a:lstStyle/>
            <a:p>
              <a:endParaRPr lang="en-US"/>
            </a:p>
          </p:txBody>
        </p:sp>
        <p:sp>
          <p:nvSpPr>
            <p:cNvPr id="183376" name="Oval 310"/>
            <p:cNvSpPr>
              <a:spLocks noChangeArrowheads="1"/>
            </p:cNvSpPr>
            <p:nvPr/>
          </p:nvSpPr>
          <p:spPr bwMode="auto">
            <a:xfrm>
              <a:off x="1457" y="2658"/>
              <a:ext cx="32" cy="32"/>
            </a:xfrm>
            <a:prstGeom prst="ellipse">
              <a:avLst/>
            </a:prstGeom>
            <a:solidFill>
              <a:schemeClr val="bg2"/>
            </a:solidFill>
            <a:ln w="25400">
              <a:solidFill>
                <a:schemeClr val="bg2"/>
              </a:solidFill>
              <a:round/>
              <a:headEnd/>
              <a:tailEnd/>
            </a:ln>
          </p:spPr>
          <p:txBody>
            <a:bodyPr/>
            <a:lstStyle/>
            <a:p>
              <a:endParaRPr lang="en-US"/>
            </a:p>
          </p:txBody>
        </p:sp>
        <p:sp>
          <p:nvSpPr>
            <p:cNvPr id="183377" name="Oval 311"/>
            <p:cNvSpPr>
              <a:spLocks noChangeArrowheads="1"/>
            </p:cNvSpPr>
            <p:nvPr/>
          </p:nvSpPr>
          <p:spPr bwMode="auto">
            <a:xfrm>
              <a:off x="1449" y="2969"/>
              <a:ext cx="40" cy="32"/>
            </a:xfrm>
            <a:prstGeom prst="ellipse">
              <a:avLst/>
            </a:prstGeom>
            <a:solidFill>
              <a:schemeClr val="bg2"/>
            </a:solidFill>
            <a:ln w="9525">
              <a:solidFill>
                <a:schemeClr val="bg2"/>
              </a:solidFill>
              <a:round/>
              <a:headEnd/>
              <a:tailEnd/>
            </a:ln>
          </p:spPr>
          <p:txBody>
            <a:bodyPr/>
            <a:lstStyle/>
            <a:p>
              <a:endParaRPr lang="en-US"/>
            </a:p>
          </p:txBody>
        </p:sp>
        <p:sp>
          <p:nvSpPr>
            <p:cNvPr id="183378" name="Oval 312"/>
            <p:cNvSpPr>
              <a:spLocks noChangeArrowheads="1"/>
            </p:cNvSpPr>
            <p:nvPr/>
          </p:nvSpPr>
          <p:spPr bwMode="auto">
            <a:xfrm>
              <a:off x="1449" y="2969"/>
              <a:ext cx="40" cy="32"/>
            </a:xfrm>
            <a:prstGeom prst="ellipse">
              <a:avLst/>
            </a:prstGeom>
            <a:solidFill>
              <a:schemeClr val="bg2"/>
            </a:solidFill>
            <a:ln w="25400">
              <a:solidFill>
                <a:schemeClr val="bg2"/>
              </a:solidFill>
              <a:round/>
              <a:headEnd/>
              <a:tailEnd/>
            </a:ln>
          </p:spPr>
          <p:txBody>
            <a:bodyPr/>
            <a:lstStyle/>
            <a:p>
              <a:endParaRPr lang="en-US"/>
            </a:p>
          </p:txBody>
        </p:sp>
        <p:grpSp>
          <p:nvGrpSpPr>
            <p:cNvPr id="183379" name="Group 313"/>
            <p:cNvGrpSpPr>
              <a:grpSpLocks/>
            </p:cNvGrpSpPr>
            <p:nvPr/>
          </p:nvGrpSpPr>
          <p:grpSpPr bwMode="auto">
            <a:xfrm>
              <a:off x="1912" y="1741"/>
              <a:ext cx="40" cy="1260"/>
              <a:chOff x="1912" y="1741"/>
              <a:chExt cx="40" cy="1260"/>
            </a:xfrm>
          </p:grpSpPr>
          <p:sp>
            <p:nvSpPr>
              <p:cNvPr id="184281" name="Oval 314"/>
              <p:cNvSpPr>
                <a:spLocks noChangeArrowheads="1"/>
              </p:cNvSpPr>
              <p:nvPr/>
            </p:nvSpPr>
            <p:spPr bwMode="auto">
              <a:xfrm>
                <a:off x="1920" y="1741"/>
                <a:ext cx="32" cy="32"/>
              </a:xfrm>
              <a:prstGeom prst="ellipse">
                <a:avLst/>
              </a:prstGeom>
              <a:solidFill>
                <a:schemeClr val="bg2"/>
              </a:solidFill>
              <a:ln w="9525">
                <a:solidFill>
                  <a:schemeClr val="bg2"/>
                </a:solidFill>
                <a:round/>
                <a:headEnd/>
                <a:tailEnd/>
              </a:ln>
            </p:spPr>
            <p:txBody>
              <a:bodyPr/>
              <a:lstStyle/>
              <a:p>
                <a:endParaRPr lang="en-US"/>
              </a:p>
            </p:txBody>
          </p:sp>
          <p:sp>
            <p:nvSpPr>
              <p:cNvPr id="184282" name="Oval 315"/>
              <p:cNvSpPr>
                <a:spLocks noChangeArrowheads="1"/>
              </p:cNvSpPr>
              <p:nvPr/>
            </p:nvSpPr>
            <p:spPr bwMode="auto">
              <a:xfrm>
                <a:off x="1920" y="1741"/>
                <a:ext cx="32" cy="32"/>
              </a:xfrm>
              <a:prstGeom prst="ellipse">
                <a:avLst/>
              </a:prstGeom>
              <a:solidFill>
                <a:schemeClr val="bg2"/>
              </a:solidFill>
              <a:ln w="25400">
                <a:solidFill>
                  <a:schemeClr val="bg2"/>
                </a:solidFill>
                <a:round/>
                <a:headEnd/>
                <a:tailEnd/>
              </a:ln>
            </p:spPr>
            <p:txBody>
              <a:bodyPr/>
              <a:lstStyle/>
              <a:p>
                <a:endParaRPr lang="en-US"/>
              </a:p>
            </p:txBody>
          </p:sp>
          <p:sp>
            <p:nvSpPr>
              <p:cNvPr id="184283" name="Oval 316"/>
              <p:cNvSpPr>
                <a:spLocks noChangeArrowheads="1"/>
              </p:cNvSpPr>
              <p:nvPr/>
            </p:nvSpPr>
            <p:spPr bwMode="auto">
              <a:xfrm>
                <a:off x="1920" y="2044"/>
                <a:ext cx="32" cy="32"/>
              </a:xfrm>
              <a:prstGeom prst="ellipse">
                <a:avLst/>
              </a:prstGeom>
              <a:solidFill>
                <a:schemeClr val="bg2"/>
              </a:solidFill>
              <a:ln w="9525">
                <a:solidFill>
                  <a:schemeClr val="bg2"/>
                </a:solidFill>
                <a:round/>
                <a:headEnd/>
                <a:tailEnd/>
              </a:ln>
            </p:spPr>
            <p:txBody>
              <a:bodyPr/>
              <a:lstStyle/>
              <a:p>
                <a:endParaRPr lang="en-US"/>
              </a:p>
            </p:txBody>
          </p:sp>
          <p:sp>
            <p:nvSpPr>
              <p:cNvPr id="184284" name="Oval 317"/>
              <p:cNvSpPr>
                <a:spLocks noChangeArrowheads="1"/>
              </p:cNvSpPr>
              <p:nvPr/>
            </p:nvSpPr>
            <p:spPr bwMode="auto">
              <a:xfrm>
                <a:off x="1920" y="2044"/>
                <a:ext cx="32" cy="32"/>
              </a:xfrm>
              <a:prstGeom prst="ellipse">
                <a:avLst/>
              </a:prstGeom>
              <a:solidFill>
                <a:schemeClr val="bg2"/>
              </a:solidFill>
              <a:ln w="25400">
                <a:solidFill>
                  <a:schemeClr val="bg2"/>
                </a:solidFill>
                <a:round/>
                <a:headEnd/>
                <a:tailEnd/>
              </a:ln>
            </p:spPr>
            <p:txBody>
              <a:bodyPr/>
              <a:lstStyle/>
              <a:p>
                <a:endParaRPr lang="en-US"/>
              </a:p>
            </p:txBody>
          </p:sp>
          <p:sp>
            <p:nvSpPr>
              <p:cNvPr id="184285" name="Oval 318"/>
              <p:cNvSpPr>
                <a:spLocks noChangeArrowheads="1"/>
              </p:cNvSpPr>
              <p:nvPr/>
            </p:nvSpPr>
            <p:spPr bwMode="auto">
              <a:xfrm>
                <a:off x="1920" y="2347"/>
                <a:ext cx="32" cy="40"/>
              </a:xfrm>
              <a:prstGeom prst="ellipse">
                <a:avLst/>
              </a:prstGeom>
              <a:solidFill>
                <a:schemeClr val="bg2"/>
              </a:solidFill>
              <a:ln w="9525">
                <a:solidFill>
                  <a:schemeClr val="bg2"/>
                </a:solidFill>
                <a:round/>
                <a:headEnd/>
                <a:tailEnd/>
              </a:ln>
            </p:spPr>
            <p:txBody>
              <a:bodyPr/>
              <a:lstStyle/>
              <a:p>
                <a:endParaRPr lang="en-US"/>
              </a:p>
            </p:txBody>
          </p:sp>
          <p:sp>
            <p:nvSpPr>
              <p:cNvPr id="184286" name="Oval 319"/>
              <p:cNvSpPr>
                <a:spLocks noChangeArrowheads="1"/>
              </p:cNvSpPr>
              <p:nvPr/>
            </p:nvSpPr>
            <p:spPr bwMode="auto">
              <a:xfrm>
                <a:off x="1920" y="2347"/>
                <a:ext cx="32" cy="40"/>
              </a:xfrm>
              <a:prstGeom prst="ellipse">
                <a:avLst/>
              </a:prstGeom>
              <a:solidFill>
                <a:schemeClr val="bg2"/>
              </a:solidFill>
              <a:ln w="25400">
                <a:solidFill>
                  <a:schemeClr val="bg2"/>
                </a:solidFill>
                <a:round/>
                <a:headEnd/>
                <a:tailEnd/>
              </a:ln>
            </p:spPr>
            <p:txBody>
              <a:bodyPr/>
              <a:lstStyle/>
              <a:p>
                <a:endParaRPr lang="en-US"/>
              </a:p>
            </p:txBody>
          </p:sp>
          <p:sp>
            <p:nvSpPr>
              <p:cNvPr id="184287" name="Oval 320"/>
              <p:cNvSpPr>
                <a:spLocks noChangeArrowheads="1"/>
              </p:cNvSpPr>
              <p:nvPr/>
            </p:nvSpPr>
            <p:spPr bwMode="auto">
              <a:xfrm>
                <a:off x="1920" y="2658"/>
                <a:ext cx="32" cy="32"/>
              </a:xfrm>
              <a:prstGeom prst="ellipse">
                <a:avLst/>
              </a:prstGeom>
              <a:solidFill>
                <a:schemeClr val="bg2"/>
              </a:solidFill>
              <a:ln w="9525">
                <a:solidFill>
                  <a:schemeClr val="bg2"/>
                </a:solidFill>
                <a:round/>
                <a:headEnd/>
                <a:tailEnd/>
              </a:ln>
            </p:spPr>
            <p:txBody>
              <a:bodyPr/>
              <a:lstStyle/>
              <a:p>
                <a:endParaRPr lang="en-US"/>
              </a:p>
            </p:txBody>
          </p:sp>
          <p:sp>
            <p:nvSpPr>
              <p:cNvPr id="184288" name="Oval 321"/>
              <p:cNvSpPr>
                <a:spLocks noChangeArrowheads="1"/>
              </p:cNvSpPr>
              <p:nvPr/>
            </p:nvSpPr>
            <p:spPr bwMode="auto">
              <a:xfrm>
                <a:off x="1920" y="2658"/>
                <a:ext cx="32" cy="32"/>
              </a:xfrm>
              <a:prstGeom prst="ellipse">
                <a:avLst/>
              </a:prstGeom>
              <a:solidFill>
                <a:schemeClr val="bg2"/>
              </a:solidFill>
              <a:ln w="25400">
                <a:solidFill>
                  <a:schemeClr val="bg2"/>
                </a:solidFill>
                <a:round/>
                <a:headEnd/>
                <a:tailEnd/>
              </a:ln>
            </p:spPr>
            <p:txBody>
              <a:bodyPr/>
              <a:lstStyle/>
              <a:p>
                <a:endParaRPr lang="en-US"/>
              </a:p>
            </p:txBody>
          </p:sp>
          <p:sp>
            <p:nvSpPr>
              <p:cNvPr id="184289" name="Oval 322"/>
              <p:cNvSpPr>
                <a:spLocks noChangeArrowheads="1"/>
              </p:cNvSpPr>
              <p:nvPr/>
            </p:nvSpPr>
            <p:spPr bwMode="auto">
              <a:xfrm>
                <a:off x="1912" y="2961"/>
                <a:ext cx="32" cy="40"/>
              </a:xfrm>
              <a:prstGeom prst="ellipse">
                <a:avLst/>
              </a:prstGeom>
              <a:solidFill>
                <a:schemeClr val="bg2"/>
              </a:solidFill>
              <a:ln w="9525">
                <a:solidFill>
                  <a:schemeClr val="bg2"/>
                </a:solidFill>
                <a:round/>
                <a:headEnd/>
                <a:tailEnd/>
              </a:ln>
            </p:spPr>
            <p:txBody>
              <a:bodyPr/>
              <a:lstStyle/>
              <a:p>
                <a:endParaRPr lang="en-US"/>
              </a:p>
            </p:txBody>
          </p:sp>
          <p:sp>
            <p:nvSpPr>
              <p:cNvPr id="184290" name="Oval 323"/>
              <p:cNvSpPr>
                <a:spLocks noChangeArrowheads="1"/>
              </p:cNvSpPr>
              <p:nvPr/>
            </p:nvSpPr>
            <p:spPr bwMode="auto">
              <a:xfrm>
                <a:off x="1912" y="2961"/>
                <a:ext cx="32" cy="40"/>
              </a:xfrm>
              <a:prstGeom prst="ellipse">
                <a:avLst/>
              </a:prstGeom>
              <a:solidFill>
                <a:schemeClr val="bg2"/>
              </a:solidFill>
              <a:ln w="25400">
                <a:solidFill>
                  <a:schemeClr val="bg2"/>
                </a:solidFill>
                <a:round/>
                <a:headEnd/>
                <a:tailEnd/>
              </a:ln>
            </p:spPr>
            <p:txBody>
              <a:bodyPr/>
              <a:lstStyle/>
              <a:p>
                <a:endParaRPr lang="en-US"/>
              </a:p>
            </p:txBody>
          </p:sp>
        </p:grpSp>
        <p:grpSp>
          <p:nvGrpSpPr>
            <p:cNvPr id="183380" name="Group 324"/>
            <p:cNvGrpSpPr>
              <a:grpSpLocks/>
            </p:cNvGrpSpPr>
            <p:nvPr/>
          </p:nvGrpSpPr>
          <p:grpSpPr bwMode="auto">
            <a:xfrm>
              <a:off x="2375" y="1749"/>
              <a:ext cx="40" cy="1252"/>
              <a:chOff x="2375" y="1749"/>
              <a:chExt cx="40" cy="1252"/>
            </a:xfrm>
          </p:grpSpPr>
          <p:sp>
            <p:nvSpPr>
              <p:cNvPr id="184271" name="Oval 325"/>
              <p:cNvSpPr>
                <a:spLocks noChangeArrowheads="1"/>
              </p:cNvSpPr>
              <p:nvPr/>
            </p:nvSpPr>
            <p:spPr bwMode="auto">
              <a:xfrm>
                <a:off x="2375" y="1749"/>
                <a:ext cx="32" cy="32"/>
              </a:xfrm>
              <a:prstGeom prst="ellipse">
                <a:avLst/>
              </a:prstGeom>
              <a:solidFill>
                <a:schemeClr val="bg2"/>
              </a:solidFill>
              <a:ln w="9525">
                <a:solidFill>
                  <a:schemeClr val="bg2"/>
                </a:solidFill>
                <a:round/>
                <a:headEnd/>
                <a:tailEnd/>
              </a:ln>
            </p:spPr>
            <p:txBody>
              <a:bodyPr/>
              <a:lstStyle/>
              <a:p>
                <a:endParaRPr lang="en-US"/>
              </a:p>
            </p:txBody>
          </p:sp>
          <p:sp>
            <p:nvSpPr>
              <p:cNvPr id="184272" name="Oval 326"/>
              <p:cNvSpPr>
                <a:spLocks noChangeArrowheads="1"/>
              </p:cNvSpPr>
              <p:nvPr/>
            </p:nvSpPr>
            <p:spPr bwMode="auto">
              <a:xfrm>
                <a:off x="2375" y="1749"/>
                <a:ext cx="32" cy="32"/>
              </a:xfrm>
              <a:prstGeom prst="ellipse">
                <a:avLst/>
              </a:prstGeom>
              <a:solidFill>
                <a:schemeClr val="bg2"/>
              </a:solidFill>
              <a:ln w="25400">
                <a:solidFill>
                  <a:schemeClr val="bg2"/>
                </a:solidFill>
                <a:round/>
                <a:headEnd/>
                <a:tailEnd/>
              </a:ln>
            </p:spPr>
            <p:txBody>
              <a:bodyPr/>
              <a:lstStyle/>
              <a:p>
                <a:endParaRPr lang="en-US"/>
              </a:p>
            </p:txBody>
          </p:sp>
          <p:sp>
            <p:nvSpPr>
              <p:cNvPr id="184273" name="Oval 327"/>
              <p:cNvSpPr>
                <a:spLocks noChangeArrowheads="1"/>
              </p:cNvSpPr>
              <p:nvPr/>
            </p:nvSpPr>
            <p:spPr bwMode="auto">
              <a:xfrm>
                <a:off x="2383" y="2052"/>
                <a:ext cx="32" cy="32"/>
              </a:xfrm>
              <a:prstGeom prst="ellipse">
                <a:avLst/>
              </a:prstGeom>
              <a:solidFill>
                <a:schemeClr val="bg2"/>
              </a:solidFill>
              <a:ln w="9525">
                <a:solidFill>
                  <a:schemeClr val="bg2"/>
                </a:solidFill>
                <a:round/>
                <a:headEnd/>
                <a:tailEnd/>
              </a:ln>
            </p:spPr>
            <p:txBody>
              <a:bodyPr/>
              <a:lstStyle/>
              <a:p>
                <a:endParaRPr lang="en-US"/>
              </a:p>
            </p:txBody>
          </p:sp>
          <p:sp>
            <p:nvSpPr>
              <p:cNvPr id="184274" name="Oval 328"/>
              <p:cNvSpPr>
                <a:spLocks noChangeArrowheads="1"/>
              </p:cNvSpPr>
              <p:nvPr/>
            </p:nvSpPr>
            <p:spPr bwMode="auto">
              <a:xfrm>
                <a:off x="2383" y="2052"/>
                <a:ext cx="32" cy="32"/>
              </a:xfrm>
              <a:prstGeom prst="ellipse">
                <a:avLst/>
              </a:prstGeom>
              <a:solidFill>
                <a:schemeClr val="bg2"/>
              </a:solidFill>
              <a:ln w="25400">
                <a:solidFill>
                  <a:schemeClr val="bg2"/>
                </a:solidFill>
                <a:round/>
                <a:headEnd/>
                <a:tailEnd/>
              </a:ln>
            </p:spPr>
            <p:txBody>
              <a:bodyPr/>
              <a:lstStyle/>
              <a:p>
                <a:endParaRPr lang="en-US"/>
              </a:p>
            </p:txBody>
          </p:sp>
          <p:sp>
            <p:nvSpPr>
              <p:cNvPr id="184275" name="Oval 329"/>
              <p:cNvSpPr>
                <a:spLocks noChangeArrowheads="1"/>
              </p:cNvSpPr>
              <p:nvPr/>
            </p:nvSpPr>
            <p:spPr bwMode="auto">
              <a:xfrm>
                <a:off x="2383" y="2355"/>
                <a:ext cx="32" cy="32"/>
              </a:xfrm>
              <a:prstGeom prst="ellipse">
                <a:avLst/>
              </a:prstGeom>
              <a:solidFill>
                <a:schemeClr val="bg2"/>
              </a:solidFill>
              <a:ln w="9525">
                <a:solidFill>
                  <a:schemeClr val="bg2"/>
                </a:solidFill>
                <a:round/>
                <a:headEnd/>
                <a:tailEnd/>
              </a:ln>
            </p:spPr>
            <p:txBody>
              <a:bodyPr/>
              <a:lstStyle/>
              <a:p>
                <a:endParaRPr lang="en-US"/>
              </a:p>
            </p:txBody>
          </p:sp>
          <p:sp>
            <p:nvSpPr>
              <p:cNvPr id="184276" name="Oval 330"/>
              <p:cNvSpPr>
                <a:spLocks noChangeArrowheads="1"/>
              </p:cNvSpPr>
              <p:nvPr/>
            </p:nvSpPr>
            <p:spPr bwMode="auto">
              <a:xfrm>
                <a:off x="2383"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84277" name="Oval 331"/>
              <p:cNvSpPr>
                <a:spLocks noChangeArrowheads="1"/>
              </p:cNvSpPr>
              <p:nvPr/>
            </p:nvSpPr>
            <p:spPr bwMode="auto">
              <a:xfrm>
                <a:off x="2375" y="2658"/>
                <a:ext cx="32" cy="40"/>
              </a:xfrm>
              <a:prstGeom prst="ellipse">
                <a:avLst/>
              </a:prstGeom>
              <a:solidFill>
                <a:schemeClr val="bg2"/>
              </a:solidFill>
              <a:ln w="9525">
                <a:solidFill>
                  <a:schemeClr val="bg2"/>
                </a:solidFill>
                <a:round/>
                <a:headEnd/>
                <a:tailEnd/>
              </a:ln>
            </p:spPr>
            <p:txBody>
              <a:bodyPr/>
              <a:lstStyle/>
              <a:p>
                <a:endParaRPr lang="en-US"/>
              </a:p>
            </p:txBody>
          </p:sp>
          <p:sp>
            <p:nvSpPr>
              <p:cNvPr id="184278" name="Oval 332"/>
              <p:cNvSpPr>
                <a:spLocks noChangeArrowheads="1"/>
              </p:cNvSpPr>
              <p:nvPr/>
            </p:nvSpPr>
            <p:spPr bwMode="auto">
              <a:xfrm>
                <a:off x="2375" y="2658"/>
                <a:ext cx="32" cy="40"/>
              </a:xfrm>
              <a:prstGeom prst="ellipse">
                <a:avLst/>
              </a:prstGeom>
              <a:solidFill>
                <a:schemeClr val="bg2"/>
              </a:solidFill>
              <a:ln w="25400">
                <a:solidFill>
                  <a:schemeClr val="bg2"/>
                </a:solidFill>
                <a:round/>
                <a:headEnd/>
                <a:tailEnd/>
              </a:ln>
            </p:spPr>
            <p:txBody>
              <a:bodyPr/>
              <a:lstStyle/>
              <a:p>
                <a:endParaRPr lang="en-US"/>
              </a:p>
            </p:txBody>
          </p:sp>
          <p:sp>
            <p:nvSpPr>
              <p:cNvPr id="184279" name="Oval 333"/>
              <p:cNvSpPr>
                <a:spLocks noChangeArrowheads="1"/>
              </p:cNvSpPr>
              <p:nvPr/>
            </p:nvSpPr>
            <p:spPr bwMode="auto">
              <a:xfrm>
                <a:off x="2375" y="2969"/>
                <a:ext cx="32" cy="32"/>
              </a:xfrm>
              <a:prstGeom prst="ellipse">
                <a:avLst/>
              </a:prstGeom>
              <a:solidFill>
                <a:schemeClr val="bg2"/>
              </a:solidFill>
              <a:ln w="9525">
                <a:solidFill>
                  <a:schemeClr val="bg2"/>
                </a:solidFill>
                <a:round/>
                <a:headEnd/>
                <a:tailEnd/>
              </a:ln>
            </p:spPr>
            <p:txBody>
              <a:bodyPr/>
              <a:lstStyle/>
              <a:p>
                <a:endParaRPr lang="en-US"/>
              </a:p>
            </p:txBody>
          </p:sp>
          <p:sp>
            <p:nvSpPr>
              <p:cNvPr id="184280" name="Oval 334"/>
              <p:cNvSpPr>
                <a:spLocks noChangeArrowheads="1"/>
              </p:cNvSpPr>
              <p:nvPr/>
            </p:nvSpPr>
            <p:spPr bwMode="auto">
              <a:xfrm>
                <a:off x="2375" y="2969"/>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81" name="Group 335"/>
            <p:cNvGrpSpPr>
              <a:grpSpLocks/>
            </p:cNvGrpSpPr>
            <p:nvPr/>
          </p:nvGrpSpPr>
          <p:grpSpPr bwMode="auto">
            <a:xfrm>
              <a:off x="1489" y="2076"/>
              <a:ext cx="431" cy="284"/>
              <a:chOff x="1489" y="2076"/>
              <a:chExt cx="431" cy="284"/>
            </a:xfrm>
          </p:grpSpPr>
          <p:sp>
            <p:nvSpPr>
              <p:cNvPr id="184269" name="Freeform 336"/>
              <p:cNvSpPr>
                <a:spLocks/>
              </p:cNvSpPr>
              <p:nvPr/>
            </p:nvSpPr>
            <p:spPr bwMode="auto">
              <a:xfrm>
                <a:off x="1784" y="2076"/>
                <a:ext cx="136" cy="96"/>
              </a:xfrm>
              <a:custGeom>
                <a:avLst/>
                <a:gdLst>
                  <a:gd name="T0" fmla="*/ 136 w 136"/>
                  <a:gd name="T1" fmla="*/ 0 h 96"/>
                  <a:gd name="T2" fmla="*/ 40 w 136"/>
                  <a:gd name="T3" fmla="*/ 96 h 96"/>
                  <a:gd name="T4" fmla="*/ 24 w 136"/>
                  <a:gd name="T5" fmla="*/ 72 h 96"/>
                  <a:gd name="T6" fmla="*/ 0 w 136"/>
                  <a:gd name="T7" fmla="*/ 40 h 96"/>
                  <a:gd name="T8" fmla="*/ 136 w 136"/>
                  <a:gd name="T9" fmla="*/ 0 h 96"/>
                  <a:gd name="T10" fmla="*/ 0 60000 65536"/>
                  <a:gd name="T11" fmla="*/ 0 60000 65536"/>
                  <a:gd name="T12" fmla="*/ 0 60000 65536"/>
                  <a:gd name="T13" fmla="*/ 0 60000 65536"/>
                  <a:gd name="T14" fmla="*/ 0 60000 65536"/>
                  <a:gd name="T15" fmla="*/ 0 w 136"/>
                  <a:gd name="T16" fmla="*/ 0 h 96"/>
                  <a:gd name="T17" fmla="*/ 136 w 136"/>
                  <a:gd name="T18" fmla="*/ 96 h 96"/>
                </a:gdLst>
                <a:ahLst/>
                <a:cxnLst>
                  <a:cxn ang="T10">
                    <a:pos x="T0" y="T1"/>
                  </a:cxn>
                  <a:cxn ang="T11">
                    <a:pos x="T2" y="T3"/>
                  </a:cxn>
                  <a:cxn ang="T12">
                    <a:pos x="T4" y="T5"/>
                  </a:cxn>
                  <a:cxn ang="T13">
                    <a:pos x="T6" y="T7"/>
                  </a:cxn>
                  <a:cxn ang="T14">
                    <a:pos x="T8" y="T9"/>
                  </a:cxn>
                </a:cxnLst>
                <a:rect l="T15" t="T16" r="T17" b="T18"/>
                <a:pathLst>
                  <a:path w="136" h="96">
                    <a:moveTo>
                      <a:pt x="136" y="0"/>
                    </a:moveTo>
                    <a:lnTo>
                      <a:pt x="40" y="96"/>
                    </a:lnTo>
                    <a:lnTo>
                      <a:pt x="24" y="72"/>
                    </a:lnTo>
                    <a:lnTo>
                      <a:pt x="0" y="40"/>
                    </a:lnTo>
                    <a:lnTo>
                      <a:pt x="136" y="0"/>
                    </a:lnTo>
                    <a:close/>
                  </a:path>
                </a:pathLst>
              </a:custGeom>
              <a:solidFill>
                <a:schemeClr val="bg2"/>
              </a:solidFill>
              <a:ln w="9525">
                <a:solidFill>
                  <a:schemeClr val="bg2"/>
                </a:solidFill>
                <a:round/>
                <a:headEnd/>
                <a:tailEnd/>
              </a:ln>
            </p:spPr>
            <p:txBody>
              <a:bodyPr/>
              <a:lstStyle/>
              <a:p>
                <a:endParaRPr lang="en-US"/>
              </a:p>
            </p:txBody>
          </p:sp>
          <p:sp>
            <p:nvSpPr>
              <p:cNvPr id="184270" name="Line 337"/>
              <p:cNvSpPr>
                <a:spLocks noChangeShapeType="1"/>
              </p:cNvSpPr>
              <p:nvPr/>
            </p:nvSpPr>
            <p:spPr bwMode="auto">
              <a:xfrm flipV="1">
                <a:off x="1489" y="2143"/>
                <a:ext cx="327" cy="217"/>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82" name="Group 338"/>
            <p:cNvGrpSpPr>
              <a:grpSpLocks/>
            </p:cNvGrpSpPr>
            <p:nvPr/>
          </p:nvGrpSpPr>
          <p:grpSpPr bwMode="auto">
            <a:xfrm>
              <a:off x="1489" y="1733"/>
              <a:ext cx="423" cy="56"/>
              <a:chOff x="1489" y="1733"/>
              <a:chExt cx="423" cy="56"/>
            </a:xfrm>
          </p:grpSpPr>
          <p:sp>
            <p:nvSpPr>
              <p:cNvPr id="184261" name="Freeform 339"/>
              <p:cNvSpPr>
                <a:spLocks/>
              </p:cNvSpPr>
              <p:nvPr/>
            </p:nvSpPr>
            <p:spPr bwMode="auto">
              <a:xfrm>
                <a:off x="1792" y="1733"/>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84262" name="Group 340"/>
              <p:cNvGrpSpPr>
                <a:grpSpLocks/>
              </p:cNvGrpSpPr>
              <p:nvPr/>
            </p:nvGrpSpPr>
            <p:grpSpPr bwMode="auto">
              <a:xfrm>
                <a:off x="1489" y="1757"/>
                <a:ext cx="295" cy="1"/>
                <a:chOff x="1489" y="1757"/>
                <a:chExt cx="295" cy="1"/>
              </a:xfrm>
            </p:grpSpPr>
            <p:sp>
              <p:nvSpPr>
                <p:cNvPr id="184263" name="Line 341"/>
                <p:cNvSpPr>
                  <a:spLocks noChangeShapeType="1"/>
                </p:cNvSpPr>
                <p:nvPr/>
              </p:nvSpPr>
              <p:spPr bwMode="auto">
                <a:xfrm>
                  <a:off x="1489"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64" name="Line 342"/>
                <p:cNvSpPr>
                  <a:spLocks noChangeShapeType="1"/>
                </p:cNvSpPr>
                <p:nvPr/>
              </p:nvSpPr>
              <p:spPr bwMode="auto">
                <a:xfrm>
                  <a:off x="1544"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65" name="Line 343"/>
                <p:cNvSpPr>
                  <a:spLocks noChangeShapeType="1"/>
                </p:cNvSpPr>
                <p:nvPr/>
              </p:nvSpPr>
              <p:spPr bwMode="auto">
                <a:xfrm>
                  <a:off x="1600"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66" name="Line 344"/>
                <p:cNvSpPr>
                  <a:spLocks noChangeShapeType="1"/>
                </p:cNvSpPr>
                <p:nvPr/>
              </p:nvSpPr>
              <p:spPr bwMode="auto">
                <a:xfrm>
                  <a:off x="1656"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67" name="Line 345"/>
                <p:cNvSpPr>
                  <a:spLocks noChangeShapeType="1"/>
                </p:cNvSpPr>
                <p:nvPr/>
              </p:nvSpPr>
              <p:spPr bwMode="auto">
                <a:xfrm>
                  <a:off x="1712"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68" name="Line 346"/>
                <p:cNvSpPr>
                  <a:spLocks noChangeShapeType="1"/>
                </p:cNvSpPr>
                <p:nvPr/>
              </p:nvSpPr>
              <p:spPr bwMode="auto">
                <a:xfrm>
                  <a:off x="1768"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83" name="Group 347"/>
            <p:cNvGrpSpPr>
              <a:grpSpLocks/>
            </p:cNvGrpSpPr>
            <p:nvPr/>
          </p:nvGrpSpPr>
          <p:grpSpPr bwMode="auto">
            <a:xfrm>
              <a:off x="1952" y="1725"/>
              <a:ext cx="415" cy="56"/>
              <a:chOff x="1952" y="1725"/>
              <a:chExt cx="415" cy="56"/>
            </a:xfrm>
          </p:grpSpPr>
          <p:sp>
            <p:nvSpPr>
              <p:cNvPr id="184253" name="Freeform 348"/>
              <p:cNvSpPr>
                <a:spLocks/>
              </p:cNvSpPr>
              <p:nvPr/>
            </p:nvSpPr>
            <p:spPr bwMode="auto">
              <a:xfrm>
                <a:off x="2255" y="1725"/>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254" name="Group 349"/>
              <p:cNvGrpSpPr>
                <a:grpSpLocks/>
              </p:cNvGrpSpPr>
              <p:nvPr/>
            </p:nvGrpSpPr>
            <p:grpSpPr bwMode="auto">
              <a:xfrm>
                <a:off x="1952" y="1757"/>
                <a:ext cx="295" cy="1"/>
                <a:chOff x="1952" y="1757"/>
                <a:chExt cx="295" cy="1"/>
              </a:xfrm>
            </p:grpSpPr>
            <p:sp>
              <p:nvSpPr>
                <p:cNvPr id="184255" name="Line 350"/>
                <p:cNvSpPr>
                  <a:spLocks noChangeShapeType="1"/>
                </p:cNvSpPr>
                <p:nvPr/>
              </p:nvSpPr>
              <p:spPr bwMode="auto">
                <a:xfrm>
                  <a:off x="1952"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56" name="Line 351"/>
                <p:cNvSpPr>
                  <a:spLocks noChangeShapeType="1"/>
                </p:cNvSpPr>
                <p:nvPr/>
              </p:nvSpPr>
              <p:spPr bwMode="auto">
                <a:xfrm>
                  <a:off x="2008" y="1757"/>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57" name="Line 352"/>
                <p:cNvSpPr>
                  <a:spLocks noChangeShapeType="1"/>
                </p:cNvSpPr>
                <p:nvPr/>
              </p:nvSpPr>
              <p:spPr bwMode="auto">
                <a:xfrm>
                  <a:off x="2063"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58" name="Line 353"/>
                <p:cNvSpPr>
                  <a:spLocks noChangeShapeType="1"/>
                </p:cNvSpPr>
                <p:nvPr/>
              </p:nvSpPr>
              <p:spPr bwMode="auto">
                <a:xfrm>
                  <a:off x="2119"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59" name="Line 354"/>
                <p:cNvSpPr>
                  <a:spLocks noChangeShapeType="1"/>
                </p:cNvSpPr>
                <p:nvPr/>
              </p:nvSpPr>
              <p:spPr bwMode="auto">
                <a:xfrm>
                  <a:off x="217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60" name="Line 355"/>
                <p:cNvSpPr>
                  <a:spLocks noChangeShapeType="1"/>
                </p:cNvSpPr>
                <p:nvPr/>
              </p:nvSpPr>
              <p:spPr bwMode="auto">
                <a:xfrm>
                  <a:off x="2231"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84" name="Group 356"/>
            <p:cNvGrpSpPr>
              <a:grpSpLocks/>
            </p:cNvGrpSpPr>
            <p:nvPr/>
          </p:nvGrpSpPr>
          <p:grpSpPr bwMode="auto">
            <a:xfrm>
              <a:off x="1497" y="2036"/>
              <a:ext cx="415" cy="56"/>
              <a:chOff x="1497" y="2036"/>
              <a:chExt cx="415" cy="56"/>
            </a:xfrm>
          </p:grpSpPr>
          <p:sp>
            <p:nvSpPr>
              <p:cNvPr id="184245" name="Freeform 357"/>
              <p:cNvSpPr>
                <a:spLocks/>
              </p:cNvSpPr>
              <p:nvPr/>
            </p:nvSpPr>
            <p:spPr bwMode="auto">
              <a:xfrm>
                <a:off x="1800"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246" name="Group 358"/>
              <p:cNvGrpSpPr>
                <a:grpSpLocks/>
              </p:cNvGrpSpPr>
              <p:nvPr/>
            </p:nvGrpSpPr>
            <p:grpSpPr bwMode="auto">
              <a:xfrm>
                <a:off x="1497" y="2068"/>
                <a:ext cx="295" cy="1"/>
                <a:chOff x="1497" y="2068"/>
                <a:chExt cx="295" cy="1"/>
              </a:xfrm>
            </p:grpSpPr>
            <p:sp>
              <p:nvSpPr>
                <p:cNvPr id="184247" name="Line 359"/>
                <p:cNvSpPr>
                  <a:spLocks noChangeShapeType="1"/>
                </p:cNvSpPr>
                <p:nvPr/>
              </p:nvSpPr>
              <p:spPr bwMode="auto">
                <a:xfrm>
                  <a:off x="1497" y="206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48" name="Line 360"/>
                <p:cNvSpPr>
                  <a:spLocks noChangeShapeType="1"/>
                </p:cNvSpPr>
                <p:nvPr/>
              </p:nvSpPr>
              <p:spPr bwMode="auto">
                <a:xfrm>
                  <a:off x="1552"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49" name="Line 361"/>
                <p:cNvSpPr>
                  <a:spLocks noChangeShapeType="1"/>
                </p:cNvSpPr>
                <p:nvPr/>
              </p:nvSpPr>
              <p:spPr bwMode="auto">
                <a:xfrm>
                  <a:off x="1608"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50" name="Line 362"/>
                <p:cNvSpPr>
                  <a:spLocks noChangeShapeType="1"/>
                </p:cNvSpPr>
                <p:nvPr/>
              </p:nvSpPr>
              <p:spPr bwMode="auto">
                <a:xfrm>
                  <a:off x="1664"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51" name="Line 363"/>
                <p:cNvSpPr>
                  <a:spLocks noChangeShapeType="1"/>
                </p:cNvSpPr>
                <p:nvPr/>
              </p:nvSpPr>
              <p:spPr bwMode="auto">
                <a:xfrm>
                  <a:off x="1720"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52" name="Line 364"/>
                <p:cNvSpPr>
                  <a:spLocks noChangeShapeType="1"/>
                </p:cNvSpPr>
                <p:nvPr/>
              </p:nvSpPr>
              <p:spPr bwMode="auto">
                <a:xfrm>
                  <a:off x="1776"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85" name="Group 365"/>
            <p:cNvGrpSpPr>
              <a:grpSpLocks/>
            </p:cNvGrpSpPr>
            <p:nvPr/>
          </p:nvGrpSpPr>
          <p:grpSpPr bwMode="auto">
            <a:xfrm>
              <a:off x="1960" y="2036"/>
              <a:ext cx="423" cy="56"/>
              <a:chOff x="1960" y="2036"/>
              <a:chExt cx="423" cy="56"/>
            </a:xfrm>
          </p:grpSpPr>
          <p:sp>
            <p:nvSpPr>
              <p:cNvPr id="184237" name="Freeform 366"/>
              <p:cNvSpPr>
                <a:spLocks/>
              </p:cNvSpPr>
              <p:nvPr/>
            </p:nvSpPr>
            <p:spPr bwMode="auto">
              <a:xfrm>
                <a:off x="2271"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238" name="Group 367"/>
              <p:cNvGrpSpPr>
                <a:grpSpLocks/>
              </p:cNvGrpSpPr>
              <p:nvPr/>
            </p:nvGrpSpPr>
            <p:grpSpPr bwMode="auto">
              <a:xfrm>
                <a:off x="1960" y="2068"/>
                <a:ext cx="303" cy="1"/>
                <a:chOff x="1960" y="2068"/>
                <a:chExt cx="303" cy="1"/>
              </a:xfrm>
            </p:grpSpPr>
            <p:sp>
              <p:nvSpPr>
                <p:cNvPr id="184239" name="Line 368"/>
                <p:cNvSpPr>
                  <a:spLocks noChangeShapeType="1"/>
                </p:cNvSpPr>
                <p:nvPr/>
              </p:nvSpPr>
              <p:spPr bwMode="auto">
                <a:xfrm>
                  <a:off x="1960"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40" name="Line 369"/>
                <p:cNvSpPr>
                  <a:spLocks noChangeShapeType="1"/>
                </p:cNvSpPr>
                <p:nvPr/>
              </p:nvSpPr>
              <p:spPr bwMode="auto">
                <a:xfrm>
                  <a:off x="2015"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41" name="Line 370"/>
                <p:cNvSpPr>
                  <a:spLocks noChangeShapeType="1"/>
                </p:cNvSpPr>
                <p:nvPr/>
              </p:nvSpPr>
              <p:spPr bwMode="auto">
                <a:xfrm>
                  <a:off x="2071"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42" name="Line 371"/>
                <p:cNvSpPr>
                  <a:spLocks noChangeShapeType="1"/>
                </p:cNvSpPr>
                <p:nvPr/>
              </p:nvSpPr>
              <p:spPr bwMode="auto">
                <a:xfrm>
                  <a:off x="2127"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43" name="Line 372"/>
                <p:cNvSpPr>
                  <a:spLocks noChangeShapeType="1"/>
                </p:cNvSpPr>
                <p:nvPr/>
              </p:nvSpPr>
              <p:spPr bwMode="auto">
                <a:xfrm>
                  <a:off x="2183"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44" name="Line 373"/>
                <p:cNvSpPr>
                  <a:spLocks noChangeShapeType="1"/>
                </p:cNvSpPr>
                <p:nvPr/>
              </p:nvSpPr>
              <p:spPr bwMode="auto">
                <a:xfrm>
                  <a:off x="2239"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86" name="Group 374"/>
            <p:cNvGrpSpPr>
              <a:grpSpLocks/>
            </p:cNvGrpSpPr>
            <p:nvPr/>
          </p:nvGrpSpPr>
          <p:grpSpPr bwMode="auto">
            <a:xfrm>
              <a:off x="2431" y="2036"/>
              <a:ext cx="415" cy="56"/>
              <a:chOff x="2431" y="2036"/>
              <a:chExt cx="415" cy="56"/>
            </a:xfrm>
          </p:grpSpPr>
          <p:sp>
            <p:nvSpPr>
              <p:cNvPr id="184229" name="Freeform 375"/>
              <p:cNvSpPr>
                <a:spLocks/>
              </p:cNvSpPr>
              <p:nvPr/>
            </p:nvSpPr>
            <p:spPr bwMode="auto">
              <a:xfrm>
                <a:off x="2734"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230" name="Group 376"/>
              <p:cNvGrpSpPr>
                <a:grpSpLocks/>
              </p:cNvGrpSpPr>
              <p:nvPr/>
            </p:nvGrpSpPr>
            <p:grpSpPr bwMode="auto">
              <a:xfrm>
                <a:off x="2431" y="2068"/>
                <a:ext cx="295" cy="1"/>
                <a:chOff x="2431" y="2068"/>
                <a:chExt cx="295" cy="1"/>
              </a:xfrm>
            </p:grpSpPr>
            <p:sp>
              <p:nvSpPr>
                <p:cNvPr id="184231" name="Line 377"/>
                <p:cNvSpPr>
                  <a:spLocks noChangeShapeType="1"/>
                </p:cNvSpPr>
                <p:nvPr/>
              </p:nvSpPr>
              <p:spPr bwMode="auto">
                <a:xfrm>
                  <a:off x="2431"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32" name="Line 378"/>
                <p:cNvSpPr>
                  <a:spLocks noChangeShapeType="1"/>
                </p:cNvSpPr>
                <p:nvPr/>
              </p:nvSpPr>
              <p:spPr bwMode="auto">
                <a:xfrm>
                  <a:off x="2487"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33" name="Line 379"/>
                <p:cNvSpPr>
                  <a:spLocks noChangeShapeType="1"/>
                </p:cNvSpPr>
                <p:nvPr/>
              </p:nvSpPr>
              <p:spPr bwMode="auto">
                <a:xfrm>
                  <a:off x="2542"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34" name="Line 380"/>
                <p:cNvSpPr>
                  <a:spLocks noChangeShapeType="1"/>
                </p:cNvSpPr>
                <p:nvPr/>
              </p:nvSpPr>
              <p:spPr bwMode="auto">
                <a:xfrm>
                  <a:off x="2598"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35" name="Line 381"/>
                <p:cNvSpPr>
                  <a:spLocks noChangeShapeType="1"/>
                </p:cNvSpPr>
                <p:nvPr/>
              </p:nvSpPr>
              <p:spPr bwMode="auto">
                <a:xfrm>
                  <a:off x="2654"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36" name="Line 382"/>
                <p:cNvSpPr>
                  <a:spLocks noChangeShapeType="1"/>
                </p:cNvSpPr>
                <p:nvPr/>
              </p:nvSpPr>
              <p:spPr bwMode="auto">
                <a:xfrm>
                  <a:off x="2710"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87" name="Group 383"/>
            <p:cNvGrpSpPr>
              <a:grpSpLocks/>
            </p:cNvGrpSpPr>
            <p:nvPr/>
          </p:nvGrpSpPr>
          <p:grpSpPr bwMode="auto">
            <a:xfrm>
              <a:off x="2423" y="2347"/>
              <a:ext cx="415" cy="56"/>
              <a:chOff x="2423" y="2347"/>
              <a:chExt cx="415" cy="56"/>
            </a:xfrm>
          </p:grpSpPr>
          <p:sp>
            <p:nvSpPr>
              <p:cNvPr id="184221" name="Freeform 384"/>
              <p:cNvSpPr>
                <a:spLocks/>
              </p:cNvSpPr>
              <p:nvPr/>
            </p:nvSpPr>
            <p:spPr bwMode="auto">
              <a:xfrm>
                <a:off x="2726"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222" name="Group 385"/>
              <p:cNvGrpSpPr>
                <a:grpSpLocks/>
              </p:cNvGrpSpPr>
              <p:nvPr/>
            </p:nvGrpSpPr>
            <p:grpSpPr bwMode="auto">
              <a:xfrm>
                <a:off x="2423" y="2371"/>
                <a:ext cx="295" cy="1"/>
                <a:chOff x="2423" y="2371"/>
                <a:chExt cx="295" cy="1"/>
              </a:xfrm>
            </p:grpSpPr>
            <p:sp>
              <p:nvSpPr>
                <p:cNvPr id="184223" name="Line 386"/>
                <p:cNvSpPr>
                  <a:spLocks noChangeShapeType="1"/>
                </p:cNvSpPr>
                <p:nvPr/>
              </p:nvSpPr>
              <p:spPr bwMode="auto">
                <a:xfrm>
                  <a:off x="2423"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24" name="Line 387"/>
                <p:cNvSpPr>
                  <a:spLocks noChangeShapeType="1"/>
                </p:cNvSpPr>
                <p:nvPr/>
              </p:nvSpPr>
              <p:spPr bwMode="auto">
                <a:xfrm>
                  <a:off x="2479"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25" name="Line 388"/>
                <p:cNvSpPr>
                  <a:spLocks noChangeShapeType="1"/>
                </p:cNvSpPr>
                <p:nvPr/>
              </p:nvSpPr>
              <p:spPr bwMode="auto">
                <a:xfrm>
                  <a:off x="2534"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26" name="Line 389"/>
                <p:cNvSpPr>
                  <a:spLocks noChangeShapeType="1"/>
                </p:cNvSpPr>
                <p:nvPr/>
              </p:nvSpPr>
              <p:spPr bwMode="auto">
                <a:xfrm>
                  <a:off x="2590"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27" name="Line 390"/>
                <p:cNvSpPr>
                  <a:spLocks noChangeShapeType="1"/>
                </p:cNvSpPr>
                <p:nvPr/>
              </p:nvSpPr>
              <p:spPr bwMode="auto">
                <a:xfrm>
                  <a:off x="2646"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28" name="Line 391"/>
                <p:cNvSpPr>
                  <a:spLocks noChangeShapeType="1"/>
                </p:cNvSpPr>
                <p:nvPr/>
              </p:nvSpPr>
              <p:spPr bwMode="auto">
                <a:xfrm>
                  <a:off x="2702"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88" name="Group 392"/>
            <p:cNvGrpSpPr>
              <a:grpSpLocks/>
            </p:cNvGrpSpPr>
            <p:nvPr/>
          </p:nvGrpSpPr>
          <p:grpSpPr bwMode="auto">
            <a:xfrm>
              <a:off x="1960" y="2347"/>
              <a:ext cx="415" cy="56"/>
              <a:chOff x="1960" y="2347"/>
              <a:chExt cx="415" cy="56"/>
            </a:xfrm>
          </p:grpSpPr>
          <p:sp>
            <p:nvSpPr>
              <p:cNvPr id="184213" name="Freeform 393"/>
              <p:cNvSpPr>
                <a:spLocks/>
              </p:cNvSpPr>
              <p:nvPr/>
            </p:nvSpPr>
            <p:spPr bwMode="auto">
              <a:xfrm>
                <a:off x="2263"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214" name="Group 394"/>
              <p:cNvGrpSpPr>
                <a:grpSpLocks/>
              </p:cNvGrpSpPr>
              <p:nvPr/>
            </p:nvGrpSpPr>
            <p:grpSpPr bwMode="auto">
              <a:xfrm>
                <a:off x="1960" y="2371"/>
                <a:ext cx="295" cy="1"/>
                <a:chOff x="1960" y="2371"/>
                <a:chExt cx="295" cy="1"/>
              </a:xfrm>
            </p:grpSpPr>
            <p:sp>
              <p:nvSpPr>
                <p:cNvPr id="184215" name="Line 395"/>
                <p:cNvSpPr>
                  <a:spLocks noChangeShapeType="1"/>
                </p:cNvSpPr>
                <p:nvPr/>
              </p:nvSpPr>
              <p:spPr bwMode="auto">
                <a:xfrm>
                  <a:off x="1960"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16" name="Line 396"/>
                <p:cNvSpPr>
                  <a:spLocks noChangeShapeType="1"/>
                </p:cNvSpPr>
                <p:nvPr/>
              </p:nvSpPr>
              <p:spPr bwMode="auto">
                <a:xfrm>
                  <a:off x="2015"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17" name="Line 397"/>
                <p:cNvSpPr>
                  <a:spLocks noChangeShapeType="1"/>
                </p:cNvSpPr>
                <p:nvPr/>
              </p:nvSpPr>
              <p:spPr bwMode="auto">
                <a:xfrm>
                  <a:off x="2071"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18" name="Line 398"/>
                <p:cNvSpPr>
                  <a:spLocks noChangeShapeType="1"/>
                </p:cNvSpPr>
                <p:nvPr/>
              </p:nvSpPr>
              <p:spPr bwMode="auto">
                <a:xfrm>
                  <a:off x="2127"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19" name="Line 399"/>
                <p:cNvSpPr>
                  <a:spLocks noChangeShapeType="1"/>
                </p:cNvSpPr>
                <p:nvPr/>
              </p:nvSpPr>
              <p:spPr bwMode="auto">
                <a:xfrm>
                  <a:off x="2183"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20" name="Line 400"/>
                <p:cNvSpPr>
                  <a:spLocks noChangeShapeType="1"/>
                </p:cNvSpPr>
                <p:nvPr/>
              </p:nvSpPr>
              <p:spPr bwMode="auto">
                <a:xfrm>
                  <a:off x="2239"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89" name="Group 401"/>
            <p:cNvGrpSpPr>
              <a:grpSpLocks/>
            </p:cNvGrpSpPr>
            <p:nvPr/>
          </p:nvGrpSpPr>
          <p:grpSpPr bwMode="auto">
            <a:xfrm>
              <a:off x="1497" y="2339"/>
              <a:ext cx="415" cy="56"/>
              <a:chOff x="1497" y="2339"/>
              <a:chExt cx="415" cy="56"/>
            </a:xfrm>
          </p:grpSpPr>
          <p:sp>
            <p:nvSpPr>
              <p:cNvPr id="184205" name="Freeform 402"/>
              <p:cNvSpPr>
                <a:spLocks/>
              </p:cNvSpPr>
              <p:nvPr/>
            </p:nvSpPr>
            <p:spPr bwMode="auto">
              <a:xfrm>
                <a:off x="1800" y="2339"/>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206" name="Group 403"/>
              <p:cNvGrpSpPr>
                <a:grpSpLocks/>
              </p:cNvGrpSpPr>
              <p:nvPr/>
            </p:nvGrpSpPr>
            <p:grpSpPr bwMode="auto">
              <a:xfrm>
                <a:off x="1497" y="2371"/>
                <a:ext cx="295" cy="1"/>
                <a:chOff x="1497" y="2371"/>
                <a:chExt cx="295" cy="1"/>
              </a:xfrm>
            </p:grpSpPr>
            <p:sp>
              <p:nvSpPr>
                <p:cNvPr id="184207" name="Line 404"/>
                <p:cNvSpPr>
                  <a:spLocks noChangeShapeType="1"/>
                </p:cNvSpPr>
                <p:nvPr/>
              </p:nvSpPr>
              <p:spPr bwMode="auto">
                <a:xfrm>
                  <a:off x="1497" y="237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08" name="Line 405"/>
                <p:cNvSpPr>
                  <a:spLocks noChangeShapeType="1"/>
                </p:cNvSpPr>
                <p:nvPr/>
              </p:nvSpPr>
              <p:spPr bwMode="auto">
                <a:xfrm>
                  <a:off x="1552"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09" name="Line 406"/>
                <p:cNvSpPr>
                  <a:spLocks noChangeShapeType="1"/>
                </p:cNvSpPr>
                <p:nvPr/>
              </p:nvSpPr>
              <p:spPr bwMode="auto">
                <a:xfrm>
                  <a:off x="1608"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10" name="Line 407"/>
                <p:cNvSpPr>
                  <a:spLocks noChangeShapeType="1"/>
                </p:cNvSpPr>
                <p:nvPr/>
              </p:nvSpPr>
              <p:spPr bwMode="auto">
                <a:xfrm>
                  <a:off x="1664"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11" name="Line 408"/>
                <p:cNvSpPr>
                  <a:spLocks noChangeShapeType="1"/>
                </p:cNvSpPr>
                <p:nvPr/>
              </p:nvSpPr>
              <p:spPr bwMode="auto">
                <a:xfrm>
                  <a:off x="1720"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12" name="Line 409"/>
                <p:cNvSpPr>
                  <a:spLocks noChangeShapeType="1"/>
                </p:cNvSpPr>
                <p:nvPr/>
              </p:nvSpPr>
              <p:spPr bwMode="auto">
                <a:xfrm>
                  <a:off x="1776"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90" name="Group 410"/>
            <p:cNvGrpSpPr>
              <a:grpSpLocks/>
            </p:cNvGrpSpPr>
            <p:nvPr/>
          </p:nvGrpSpPr>
          <p:grpSpPr bwMode="auto">
            <a:xfrm>
              <a:off x="1489" y="2650"/>
              <a:ext cx="423" cy="56"/>
              <a:chOff x="1489" y="2650"/>
              <a:chExt cx="423" cy="56"/>
            </a:xfrm>
          </p:grpSpPr>
          <p:sp>
            <p:nvSpPr>
              <p:cNvPr id="184197" name="Freeform 411"/>
              <p:cNvSpPr>
                <a:spLocks/>
              </p:cNvSpPr>
              <p:nvPr/>
            </p:nvSpPr>
            <p:spPr bwMode="auto">
              <a:xfrm>
                <a:off x="1792" y="2650"/>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84198" name="Group 412"/>
              <p:cNvGrpSpPr>
                <a:grpSpLocks/>
              </p:cNvGrpSpPr>
              <p:nvPr/>
            </p:nvGrpSpPr>
            <p:grpSpPr bwMode="auto">
              <a:xfrm>
                <a:off x="1489" y="2674"/>
                <a:ext cx="295" cy="1"/>
                <a:chOff x="1489" y="2674"/>
                <a:chExt cx="295" cy="1"/>
              </a:xfrm>
            </p:grpSpPr>
            <p:sp>
              <p:nvSpPr>
                <p:cNvPr id="184199" name="Line 413"/>
                <p:cNvSpPr>
                  <a:spLocks noChangeShapeType="1"/>
                </p:cNvSpPr>
                <p:nvPr/>
              </p:nvSpPr>
              <p:spPr bwMode="auto">
                <a:xfrm>
                  <a:off x="1489"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00" name="Line 414"/>
                <p:cNvSpPr>
                  <a:spLocks noChangeShapeType="1"/>
                </p:cNvSpPr>
                <p:nvPr/>
              </p:nvSpPr>
              <p:spPr bwMode="auto">
                <a:xfrm>
                  <a:off x="1544"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01" name="Line 415"/>
                <p:cNvSpPr>
                  <a:spLocks noChangeShapeType="1"/>
                </p:cNvSpPr>
                <p:nvPr/>
              </p:nvSpPr>
              <p:spPr bwMode="auto">
                <a:xfrm>
                  <a:off x="1600"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02" name="Line 416"/>
                <p:cNvSpPr>
                  <a:spLocks noChangeShapeType="1"/>
                </p:cNvSpPr>
                <p:nvPr/>
              </p:nvSpPr>
              <p:spPr bwMode="auto">
                <a:xfrm>
                  <a:off x="1656"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03" name="Line 417"/>
                <p:cNvSpPr>
                  <a:spLocks noChangeShapeType="1"/>
                </p:cNvSpPr>
                <p:nvPr/>
              </p:nvSpPr>
              <p:spPr bwMode="auto">
                <a:xfrm>
                  <a:off x="1712"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04" name="Line 418"/>
                <p:cNvSpPr>
                  <a:spLocks noChangeShapeType="1"/>
                </p:cNvSpPr>
                <p:nvPr/>
              </p:nvSpPr>
              <p:spPr bwMode="auto">
                <a:xfrm>
                  <a:off x="1768"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91" name="Group 419"/>
            <p:cNvGrpSpPr>
              <a:grpSpLocks/>
            </p:cNvGrpSpPr>
            <p:nvPr/>
          </p:nvGrpSpPr>
          <p:grpSpPr bwMode="auto">
            <a:xfrm>
              <a:off x="1968" y="2650"/>
              <a:ext cx="415" cy="56"/>
              <a:chOff x="1968" y="2650"/>
              <a:chExt cx="415" cy="56"/>
            </a:xfrm>
          </p:grpSpPr>
          <p:sp>
            <p:nvSpPr>
              <p:cNvPr id="184189" name="Freeform 420"/>
              <p:cNvSpPr>
                <a:spLocks/>
              </p:cNvSpPr>
              <p:nvPr/>
            </p:nvSpPr>
            <p:spPr bwMode="auto">
              <a:xfrm>
                <a:off x="2271"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190" name="Group 421"/>
              <p:cNvGrpSpPr>
                <a:grpSpLocks/>
              </p:cNvGrpSpPr>
              <p:nvPr/>
            </p:nvGrpSpPr>
            <p:grpSpPr bwMode="auto">
              <a:xfrm>
                <a:off x="1968" y="2674"/>
                <a:ext cx="295" cy="1"/>
                <a:chOff x="1968" y="2674"/>
                <a:chExt cx="295" cy="1"/>
              </a:xfrm>
            </p:grpSpPr>
            <p:sp>
              <p:nvSpPr>
                <p:cNvPr id="184191" name="Line 422"/>
                <p:cNvSpPr>
                  <a:spLocks noChangeShapeType="1"/>
                </p:cNvSpPr>
                <p:nvPr/>
              </p:nvSpPr>
              <p:spPr bwMode="auto">
                <a:xfrm>
                  <a:off x="196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92" name="Line 423"/>
                <p:cNvSpPr>
                  <a:spLocks noChangeShapeType="1"/>
                </p:cNvSpPr>
                <p:nvPr/>
              </p:nvSpPr>
              <p:spPr bwMode="auto">
                <a:xfrm>
                  <a:off x="2023"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93" name="Line 424"/>
                <p:cNvSpPr>
                  <a:spLocks noChangeShapeType="1"/>
                </p:cNvSpPr>
                <p:nvPr/>
              </p:nvSpPr>
              <p:spPr bwMode="auto">
                <a:xfrm>
                  <a:off x="2079"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94" name="Line 425"/>
                <p:cNvSpPr>
                  <a:spLocks noChangeShapeType="1"/>
                </p:cNvSpPr>
                <p:nvPr/>
              </p:nvSpPr>
              <p:spPr bwMode="auto">
                <a:xfrm>
                  <a:off x="213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95" name="Line 426"/>
                <p:cNvSpPr>
                  <a:spLocks noChangeShapeType="1"/>
                </p:cNvSpPr>
                <p:nvPr/>
              </p:nvSpPr>
              <p:spPr bwMode="auto">
                <a:xfrm>
                  <a:off x="219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96" name="Line 427"/>
                <p:cNvSpPr>
                  <a:spLocks noChangeShapeType="1"/>
                </p:cNvSpPr>
                <p:nvPr/>
              </p:nvSpPr>
              <p:spPr bwMode="auto">
                <a:xfrm>
                  <a:off x="2247"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92" name="Group 428"/>
            <p:cNvGrpSpPr>
              <a:grpSpLocks/>
            </p:cNvGrpSpPr>
            <p:nvPr/>
          </p:nvGrpSpPr>
          <p:grpSpPr bwMode="auto">
            <a:xfrm>
              <a:off x="1489" y="2953"/>
              <a:ext cx="423" cy="56"/>
              <a:chOff x="1489" y="2953"/>
              <a:chExt cx="423" cy="56"/>
            </a:xfrm>
          </p:grpSpPr>
          <p:sp>
            <p:nvSpPr>
              <p:cNvPr id="184181" name="Freeform 429"/>
              <p:cNvSpPr>
                <a:spLocks/>
              </p:cNvSpPr>
              <p:nvPr/>
            </p:nvSpPr>
            <p:spPr bwMode="auto">
              <a:xfrm>
                <a:off x="1792" y="2953"/>
                <a:ext cx="120" cy="56"/>
              </a:xfrm>
              <a:custGeom>
                <a:avLst/>
                <a:gdLst>
                  <a:gd name="T0" fmla="*/ 120 w 120"/>
                  <a:gd name="T1" fmla="*/ 32 h 56"/>
                  <a:gd name="T2" fmla="*/ 0 w 120"/>
                  <a:gd name="T3" fmla="*/ 56 h 56"/>
                  <a:gd name="T4" fmla="*/ 0 w 120"/>
                  <a:gd name="T5" fmla="*/ 32 h 56"/>
                  <a:gd name="T6" fmla="*/ 0 w 120"/>
                  <a:gd name="T7" fmla="*/ 0 h 56"/>
                  <a:gd name="T8" fmla="*/ 120 w 120"/>
                  <a:gd name="T9" fmla="*/ 32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32"/>
                    </a:moveTo>
                    <a:lnTo>
                      <a:pt x="0" y="56"/>
                    </a:lnTo>
                    <a:lnTo>
                      <a:pt x="0" y="32"/>
                    </a:lnTo>
                    <a:lnTo>
                      <a:pt x="0" y="0"/>
                    </a:lnTo>
                    <a:lnTo>
                      <a:pt x="120" y="32"/>
                    </a:lnTo>
                    <a:close/>
                  </a:path>
                </a:pathLst>
              </a:custGeom>
              <a:solidFill>
                <a:schemeClr val="bg2"/>
              </a:solidFill>
              <a:ln w="9525">
                <a:solidFill>
                  <a:schemeClr val="bg2"/>
                </a:solidFill>
                <a:round/>
                <a:headEnd/>
                <a:tailEnd/>
              </a:ln>
            </p:spPr>
            <p:txBody>
              <a:bodyPr/>
              <a:lstStyle/>
              <a:p>
                <a:endParaRPr lang="en-US"/>
              </a:p>
            </p:txBody>
          </p:sp>
          <p:grpSp>
            <p:nvGrpSpPr>
              <p:cNvPr id="184182" name="Group 430"/>
              <p:cNvGrpSpPr>
                <a:grpSpLocks/>
              </p:cNvGrpSpPr>
              <p:nvPr/>
            </p:nvGrpSpPr>
            <p:grpSpPr bwMode="auto">
              <a:xfrm>
                <a:off x="1489" y="2985"/>
                <a:ext cx="295" cy="1"/>
                <a:chOff x="1489" y="2985"/>
                <a:chExt cx="295" cy="1"/>
              </a:xfrm>
            </p:grpSpPr>
            <p:sp>
              <p:nvSpPr>
                <p:cNvPr id="184183" name="Line 431"/>
                <p:cNvSpPr>
                  <a:spLocks noChangeShapeType="1"/>
                </p:cNvSpPr>
                <p:nvPr/>
              </p:nvSpPr>
              <p:spPr bwMode="auto">
                <a:xfrm>
                  <a:off x="1489"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84" name="Line 432"/>
                <p:cNvSpPr>
                  <a:spLocks noChangeShapeType="1"/>
                </p:cNvSpPr>
                <p:nvPr/>
              </p:nvSpPr>
              <p:spPr bwMode="auto">
                <a:xfrm>
                  <a:off x="1544"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85" name="Line 433"/>
                <p:cNvSpPr>
                  <a:spLocks noChangeShapeType="1"/>
                </p:cNvSpPr>
                <p:nvPr/>
              </p:nvSpPr>
              <p:spPr bwMode="auto">
                <a:xfrm>
                  <a:off x="1600"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86" name="Line 434"/>
                <p:cNvSpPr>
                  <a:spLocks noChangeShapeType="1"/>
                </p:cNvSpPr>
                <p:nvPr/>
              </p:nvSpPr>
              <p:spPr bwMode="auto">
                <a:xfrm>
                  <a:off x="1656"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87" name="Line 435"/>
                <p:cNvSpPr>
                  <a:spLocks noChangeShapeType="1"/>
                </p:cNvSpPr>
                <p:nvPr/>
              </p:nvSpPr>
              <p:spPr bwMode="auto">
                <a:xfrm>
                  <a:off x="1712"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88" name="Line 436"/>
                <p:cNvSpPr>
                  <a:spLocks noChangeShapeType="1"/>
                </p:cNvSpPr>
                <p:nvPr/>
              </p:nvSpPr>
              <p:spPr bwMode="auto">
                <a:xfrm>
                  <a:off x="1768"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93" name="Group 437"/>
            <p:cNvGrpSpPr>
              <a:grpSpLocks/>
            </p:cNvGrpSpPr>
            <p:nvPr/>
          </p:nvGrpSpPr>
          <p:grpSpPr bwMode="auto">
            <a:xfrm>
              <a:off x="1952" y="2953"/>
              <a:ext cx="415" cy="56"/>
              <a:chOff x="1952" y="2953"/>
              <a:chExt cx="415" cy="56"/>
            </a:xfrm>
          </p:grpSpPr>
          <p:sp>
            <p:nvSpPr>
              <p:cNvPr id="184173" name="Freeform 438"/>
              <p:cNvSpPr>
                <a:spLocks/>
              </p:cNvSpPr>
              <p:nvPr/>
            </p:nvSpPr>
            <p:spPr bwMode="auto">
              <a:xfrm>
                <a:off x="2255"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174" name="Group 439"/>
              <p:cNvGrpSpPr>
                <a:grpSpLocks/>
              </p:cNvGrpSpPr>
              <p:nvPr/>
            </p:nvGrpSpPr>
            <p:grpSpPr bwMode="auto">
              <a:xfrm>
                <a:off x="1952" y="2985"/>
                <a:ext cx="295" cy="1"/>
                <a:chOff x="1952" y="2985"/>
                <a:chExt cx="295" cy="1"/>
              </a:xfrm>
            </p:grpSpPr>
            <p:sp>
              <p:nvSpPr>
                <p:cNvPr id="184175" name="Line 440"/>
                <p:cNvSpPr>
                  <a:spLocks noChangeShapeType="1"/>
                </p:cNvSpPr>
                <p:nvPr/>
              </p:nvSpPr>
              <p:spPr bwMode="auto">
                <a:xfrm>
                  <a:off x="1952"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76" name="Line 441"/>
                <p:cNvSpPr>
                  <a:spLocks noChangeShapeType="1"/>
                </p:cNvSpPr>
                <p:nvPr/>
              </p:nvSpPr>
              <p:spPr bwMode="auto">
                <a:xfrm>
                  <a:off x="2008" y="2985"/>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77" name="Line 442"/>
                <p:cNvSpPr>
                  <a:spLocks noChangeShapeType="1"/>
                </p:cNvSpPr>
                <p:nvPr/>
              </p:nvSpPr>
              <p:spPr bwMode="auto">
                <a:xfrm>
                  <a:off x="2063"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78" name="Line 443"/>
                <p:cNvSpPr>
                  <a:spLocks noChangeShapeType="1"/>
                </p:cNvSpPr>
                <p:nvPr/>
              </p:nvSpPr>
              <p:spPr bwMode="auto">
                <a:xfrm>
                  <a:off x="2119"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79" name="Line 444"/>
                <p:cNvSpPr>
                  <a:spLocks noChangeShapeType="1"/>
                </p:cNvSpPr>
                <p:nvPr/>
              </p:nvSpPr>
              <p:spPr bwMode="auto">
                <a:xfrm>
                  <a:off x="217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80" name="Line 445"/>
                <p:cNvSpPr>
                  <a:spLocks noChangeShapeType="1"/>
                </p:cNvSpPr>
                <p:nvPr/>
              </p:nvSpPr>
              <p:spPr bwMode="auto">
                <a:xfrm>
                  <a:off x="2231"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94" name="Group 446"/>
            <p:cNvGrpSpPr>
              <a:grpSpLocks/>
            </p:cNvGrpSpPr>
            <p:nvPr/>
          </p:nvGrpSpPr>
          <p:grpSpPr bwMode="auto">
            <a:xfrm>
              <a:off x="2415" y="2953"/>
              <a:ext cx="415" cy="56"/>
              <a:chOff x="2415" y="2953"/>
              <a:chExt cx="415" cy="56"/>
            </a:xfrm>
          </p:grpSpPr>
          <p:sp>
            <p:nvSpPr>
              <p:cNvPr id="184165" name="Freeform 447"/>
              <p:cNvSpPr>
                <a:spLocks/>
              </p:cNvSpPr>
              <p:nvPr/>
            </p:nvSpPr>
            <p:spPr bwMode="auto">
              <a:xfrm>
                <a:off x="2718"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166" name="Group 448"/>
              <p:cNvGrpSpPr>
                <a:grpSpLocks/>
              </p:cNvGrpSpPr>
              <p:nvPr/>
            </p:nvGrpSpPr>
            <p:grpSpPr bwMode="auto">
              <a:xfrm>
                <a:off x="2415" y="2985"/>
                <a:ext cx="295" cy="1"/>
                <a:chOff x="2415" y="2985"/>
                <a:chExt cx="295" cy="1"/>
              </a:xfrm>
            </p:grpSpPr>
            <p:sp>
              <p:nvSpPr>
                <p:cNvPr id="184167" name="Line 449"/>
                <p:cNvSpPr>
                  <a:spLocks noChangeShapeType="1"/>
                </p:cNvSpPr>
                <p:nvPr/>
              </p:nvSpPr>
              <p:spPr bwMode="auto">
                <a:xfrm>
                  <a:off x="241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68" name="Line 450"/>
                <p:cNvSpPr>
                  <a:spLocks noChangeShapeType="1"/>
                </p:cNvSpPr>
                <p:nvPr/>
              </p:nvSpPr>
              <p:spPr bwMode="auto">
                <a:xfrm>
                  <a:off x="2471"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69" name="Line 451"/>
                <p:cNvSpPr>
                  <a:spLocks noChangeShapeType="1"/>
                </p:cNvSpPr>
                <p:nvPr/>
              </p:nvSpPr>
              <p:spPr bwMode="auto">
                <a:xfrm>
                  <a:off x="2526"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70" name="Line 452"/>
                <p:cNvSpPr>
                  <a:spLocks noChangeShapeType="1"/>
                </p:cNvSpPr>
                <p:nvPr/>
              </p:nvSpPr>
              <p:spPr bwMode="auto">
                <a:xfrm>
                  <a:off x="2582"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71" name="Line 453"/>
                <p:cNvSpPr>
                  <a:spLocks noChangeShapeType="1"/>
                </p:cNvSpPr>
                <p:nvPr/>
              </p:nvSpPr>
              <p:spPr bwMode="auto">
                <a:xfrm>
                  <a:off x="2638"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72" name="Line 454"/>
                <p:cNvSpPr>
                  <a:spLocks noChangeShapeType="1"/>
                </p:cNvSpPr>
                <p:nvPr/>
              </p:nvSpPr>
              <p:spPr bwMode="auto">
                <a:xfrm>
                  <a:off x="2694"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95" name="Group 455"/>
            <p:cNvGrpSpPr>
              <a:grpSpLocks/>
            </p:cNvGrpSpPr>
            <p:nvPr/>
          </p:nvGrpSpPr>
          <p:grpSpPr bwMode="auto">
            <a:xfrm>
              <a:off x="2838" y="1741"/>
              <a:ext cx="40" cy="1260"/>
              <a:chOff x="2838" y="1741"/>
              <a:chExt cx="40" cy="1260"/>
            </a:xfrm>
          </p:grpSpPr>
          <p:sp>
            <p:nvSpPr>
              <p:cNvPr id="184155" name="Oval 456"/>
              <p:cNvSpPr>
                <a:spLocks noChangeArrowheads="1"/>
              </p:cNvSpPr>
              <p:nvPr/>
            </p:nvSpPr>
            <p:spPr bwMode="auto">
              <a:xfrm>
                <a:off x="2838" y="1741"/>
                <a:ext cx="40" cy="40"/>
              </a:xfrm>
              <a:prstGeom prst="ellipse">
                <a:avLst/>
              </a:prstGeom>
              <a:solidFill>
                <a:schemeClr val="bg2"/>
              </a:solidFill>
              <a:ln w="9525">
                <a:solidFill>
                  <a:schemeClr val="bg2"/>
                </a:solidFill>
                <a:round/>
                <a:headEnd/>
                <a:tailEnd/>
              </a:ln>
            </p:spPr>
            <p:txBody>
              <a:bodyPr/>
              <a:lstStyle/>
              <a:p>
                <a:endParaRPr lang="en-US"/>
              </a:p>
            </p:txBody>
          </p:sp>
          <p:sp>
            <p:nvSpPr>
              <p:cNvPr id="184156" name="Oval 457"/>
              <p:cNvSpPr>
                <a:spLocks noChangeArrowheads="1"/>
              </p:cNvSpPr>
              <p:nvPr/>
            </p:nvSpPr>
            <p:spPr bwMode="auto">
              <a:xfrm>
                <a:off x="2838" y="1741"/>
                <a:ext cx="40" cy="40"/>
              </a:xfrm>
              <a:prstGeom prst="ellipse">
                <a:avLst/>
              </a:prstGeom>
              <a:solidFill>
                <a:schemeClr val="bg2"/>
              </a:solidFill>
              <a:ln w="25400">
                <a:solidFill>
                  <a:schemeClr val="bg2"/>
                </a:solidFill>
                <a:round/>
                <a:headEnd/>
                <a:tailEnd/>
              </a:ln>
            </p:spPr>
            <p:txBody>
              <a:bodyPr/>
              <a:lstStyle/>
              <a:p>
                <a:endParaRPr lang="en-US"/>
              </a:p>
            </p:txBody>
          </p:sp>
          <p:sp>
            <p:nvSpPr>
              <p:cNvPr id="184157" name="Oval 458"/>
              <p:cNvSpPr>
                <a:spLocks noChangeArrowheads="1"/>
              </p:cNvSpPr>
              <p:nvPr/>
            </p:nvSpPr>
            <p:spPr bwMode="auto">
              <a:xfrm>
                <a:off x="2846" y="2044"/>
                <a:ext cx="32" cy="32"/>
              </a:xfrm>
              <a:prstGeom prst="ellipse">
                <a:avLst/>
              </a:prstGeom>
              <a:solidFill>
                <a:schemeClr val="bg2"/>
              </a:solidFill>
              <a:ln w="9525">
                <a:solidFill>
                  <a:schemeClr val="bg2"/>
                </a:solidFill>
                <a:round/>
                <a:headEnd/>
                <a:tailEnd/>
              </a:ln>
            </p:spPr>
            <p:txBody>
              <a:bodyPr/>
              <a:lstStyle/>
              <a:p>
                <a:endParaRPr lang="en-US"/>
              </a:p>
            </p:txBody>
          </p:sp>
          <p:sp>
            <p:nvSpPr>
              <p:cNvPr id="184158" name="Oval 459"/>
              <p:cNvSpPr>
                <a:spLocks noChangeArrowheads="1"/>
              </p:cNvSpPr>
              <p:nvPr/>
            </p:nvSpPr>
            <p:spPr bwMode="auto">
              <a:xfrm>
                <a:off x="2846" y="2044"/>
                <a:ext cx="32" cy="32"/>
              </a:xfrm>
              <a:prstGeom prst="ellipse">
                <a:avLst/>
              </a:prstGeom>
              <a:solidFill>
                <a:schemeClr val="bg2"/>
              </a:solidFill>
              <a:ln w="25400">
                <a:solidFill>
                  <a:schemeClr val="bg2"/>
                </a:solidFill>
                <a:round/>
                <a:headEnd/>
                <a:tailEnd/>
              </a:ln>
            </p:spPr>
            <p:txBody>
              <a:bodyPr/>
              <a:lstStyle/>
              <a:p>
                <a:endParaRPr lang="en-US"/>
              </a:p>
            </p:txBody>
          </p:sp>
          <p:sp>
            <p:nvSpPr>
              <p:cNvPr id="184159" name="Oval 460"/>
              <p:cNvSpPr>
                <a:spLocks noChangeArrowheads="1"/>
              </p:cNvSpPr>
              <p:nvPr/>
            </p:nvSpPr>
            <p:spPr bwMode="auto">
              <a:xfrm>
                <a:off x="2846" y="2355"/>
                <a:ext cx="32" cy="32"/>
              </a:xfrm>
              <a:prstGeom prst="ellipse">
                <a:avLst/>
              </a:prstGeom>
              <a:solidFill>
                <a:schemeClr val="bg2"/>
              </a:solidFill>
              <a:ln w="9525">
                <a:solidFill>
                  <a:schemeClr val="bg2"/>
                </a:solidFill>
                <a:round/>
                <a:headEnd/>
                <a:tailEnd/>
              </a:ln>
            </p:spPr>
            <p:txBody>
              <a:bodyPr/>
              <a:lstStyle/>
              <a:p>
                <a:endParaRPr lang="en-US"/>
              </a:p>
            </p:txBody>
          </p:sp>
          <p:sp>
            <p:nvSpPr>
              <p:cNvPr id="184160" name="Oval 461"/>
              <p:cNvSpPr>
                <a:spLocks noChangeArrowheads="1"/>
              </p:cNvSpPr>
              <p:nvPr/>
            </p:nvSpPr>
            <p:spPr bwMode="auto">
              <a:xfrm>
                <a:off x="2846"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84161" name="Oval 462"/>
              <p:cNvSpPr>
                <a:spLocks noChangeArrowheads="1"/>
              </p:cNvSpPr>
              <p:nvPr/>
            </p:nvSpPr>
            <p:spPr bwMode="auto">
              <a:xfrm>
                <a:off x="2838" y="2658"/>
                <a:ext cx="40" cy="32"/>
              </a:xfrm>
              <a:prstGeom prst="ellipse">
                <a:avLst/>
              </a:prstGeom>
              <a:solidFill>
                <a:schemeClr val="bg2"/>
              </a:solidFill>
              <a:ln w="9525">
                <a:solidFill>
                  <a:schemeClr val="bg2"/>
                </a:solidFill>
                <a:round/>
                <a:headEnd/>
                <a:tailEnd/>
              </a:ln>
            </p:spPr>
            <p:txBody>
              <a:bodyPr/>
              <a:lstStyle/>
              <a:p>
                <a:endParaRPr lang="en-US"/>
              </a:p>
            </p:txBody>
          </p:sp>
          <p:sp>
            <p:nvSpPr>
              <p:cNvPr id="184162" name="Oval 463"/>
              <p:cNvSpPr>
                <a:spLocks noChangeArrowheads="1"/>
              </p:cNvSpPr>
              <p:nvPr/>
            </p:nvSpPr>
            <p:spPr bwMode="auto">
              <a:xfrm>
                <a:off x="2838" y="2658"/>
                <a:ext cx="40" cy="32"/>
              </a:xfrm>
              <a:prstGeom prst="ellipse">
                <a:avLst/>
              </a:prstGeom>
              <a:solidFill>
                <a:schemeClr val="bg2"/>
              </a:solidFill>
              <a:ln w="25400">
                <a:solidFill>
                  <a:schemeClr val="bg2"/>
                </a:solidFill>
                <a:round/>
                <a:headEnd/>
                <a:tailEnd/>
              </a:ln>
            </p:spPr>
            <p:txBody>
              <a:bodyPr/>
              <a:lstStyle/>
              <a:p>
                <a:endParaRPr lang="en-US"/>
              </a:p>
            </p:txBody>
          </p:sp>
          <p:sp>
            <p:nvSpPr>
              <p:cNvPr id="184163" name="Oval 464"/>
              <p:cNvSpPr>
                <a:spLocks noChangeArrowheads="1"/>
              </p:cNvSpPr>
              <p:nvPr/>
            </p:nvSpPr>
            <p:spPr bwMode="auto">
              <a:xfrm>
                <a:off x="2838" y="2969"/>
                <a:ext cx="32" cy="32"/>
              </a:xfrm>
              <a:prstGeom prst="ellipse">
                <a:avLst/>
              </a:prstGeom>
              <a:solidFill>
                <a:schemeClr val="bg2"/>
              </a:solidFill>
              <a:ln w="9525">
                <a:solidFill>
                  <a:schemeClr val="bg2"/>
                </a:solidFill>
                <a:round/>
                <a:headEnd/>
                <a:tailEnd/>
              </a:ln>
            </p:spPr>
            <p:txBody>
              <a:bodyPr/>
              <a:lstStyle/>
              <a:p>
                <a:endParaRPr lang="en-US"/>
              </a:p>
            </p:txBody>
          </p:sp>
          <p:sp>
            <p:nvSpPr>
              <p:cNvPr id="184164" name="Oval 465"/>
              <p:cNvSpPr>
                <a:spLocks noChangeArrowheads="1"/>
              </p:cNvSpPr>
              <p:nvPr/>
            </p:nvSpPr>
            <p:spPr bwMode="auto">
              <a:xfrm>
                <a:off x="2838" y="2969"/>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96" name="Group 466"/>
            <p:cNvGrpSpPr>
              <a:grpSpLocks/>
            </p:cNvGrpSpPr>
            <p:nvPr/>
          </p:nvGrpSpPr>
          <p:grpSpPr bwMode="auto">
            <a:xfrm>
              <a:off x="1912" y="3272"/>
              <a:ext cx="32" cy="335"/>
              <a:chOff x="1912" y="3272"/>
              <a:chExt cx="32" cy="335"/>
            </a:xfrm>
          </p:grpSpPr>
          <p:sp>
            <p:nvSpPr>
              <p:cNvPr id="184151" name="Oval 467"/>
              <p:cNvSpPr>
                <a:spLocks noChangeArrowheads="1"/>
              </p:cNvSpPr>
              <p:nvPr/>
            </p:nvSpPr>
            <p:spPr bwMode="auto">
              <a:xfrm>
                <a:off x="1912" y="3272"/>
                <a:ext cx="32" cy="32"/>
              </a:xfrm>
              <a:prstGeom prst="ellipse">
                <a:avLst/>
              </a:prstGeom>
              <a:solidFill>
                <a:schemeClr val="bg2"/>
              </a:solidFill>
              <a:ln w="9525">
                <a:solidFill>
                  <a:schemeClr val="bg2"/>
                </a:solidFill>
                <a:round/>
                <a:headEnd/>
                <a:tailEnd/>
              </a:ln>
            </p:spPr>
            <p:txBody>
              <a:bodyPr/>
              <a:lstStyle/>
              <a:p>
                <a:endParaRPr lang="en-US"/>
              </a:p>
            </p:txBody>
          </p:sp>
          <p:sp>
            <p:nvSpPr>
              <p:cNvPr id="184152" name="Oval 468"/>
              <p:cNvSpPr>
                <a:spLocks noChangeArrowheads="1"/>
              </p:cNvSpPr>
              <p:nvPr/>
            </p:nvSpPr>
            <p:spPr bwMode="auto">
              <a:xfrm>
                <a:off x="1912"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84153" name="Oval 469"/>
              <p:cNvSpPr>
                <a:spLocks noChangeArrowheads="1"/>
              </p:cNvSpPr>
              <p:nvPr/>
            </p:nvSpPr>
            <p:spPr bwMode="auto">
              <a:xfrm>
                <a:off x="1912" y="3575"/>
                <a:ext cx="32" cy="32"/>
              </a:xfrm>
              <a:prstGeom prst="ellipse">
                <a:avLst/>
              </a:prstGeom>
              <a:solidFill>
                <a:schemeClr val="bg2"/>
              </a:solidFill>
              <a:ln w="9525">
                <a:solidFill>
                  <a:schemeClr val="bg2"/>
                </a:solidFill>
                <a:round/>
                <a:headEnd/>
                <a:tailEnd/>
              </a:ln>
            </p:spPr>
            <p:txBody>
              <a:bodyPr/>
              <a:lstStyle/>
              <a:p>
                <a:endParaRPr lang="en-US"/>
              </a:p>
            </p:txBody>
          </p:sp>
          <p:sp>
            <p:nvSpPr>
              <p:cNvPr id="184154" name="Oval 470"/>
              <p:cNvSpPr>
                <a:spLocks noChangeArrowheads="1"/>
              </p:cNvSpPr>
              <p:nvPr/>
            </p:nvSpPr>
            <p:spPr bwMode="auto">
              <a:xfrm>
                <a:off x="1912" y="3575"/>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97" name="Group 471"/>
            <p:cNvGrpSpPr>
              <a:grpSpLocks/>
            </p:cNvGrpSpPr>
            <p:nvPr/>
          </p:nvGrpSpPr>
          <p:grpSpPr bwMode="auto">
            <a:xfrm>
              <a:off x="1449" y="3272"/>
              <a:ext cx="40" cy="335"/>
              <a:chOff x="1449" y="3272"/>
              <a:chExt cx="40" cy="335"/>
            </a:xfrm>
          </p:grpSpPr>
          <p:sp>
            <p:nvSpPr>
              <p:cNvPr id="184147" name="Oval 472"/>
              <p:cNvSpPr>
                <a:spLocks noChangeArrowheads="1"/>
              </p:cNvSpPr>
              <p:nvPr/>
            </p:nvSpPr>
            <p:spPr bwMode="auto">
              <a:xfrm>
                <a:off x="1449" y="3272"/>
                <a:ext cx="40" cy="32"/>
              </a:xfrm>
              <a:prstGeom prst="ellipse">
                <a:avLst/>
              </a:prstGeom>
              <a:solidFill>
                <a:schemeClr val="bg2"/>
              </a:solidFill>
              <a:ln w="9525">
                <a:solidFill>
                  <a:schemeClr val="bg2"/>
                </a:solidFill>
                <a:round/>
                <a:headEnd/>
                <a:tailEnd/>
              </a:ln>
            </p:spPr>
            <p:txBody>
              <a:bodyPr/>
              <a:lstStyle/>
              <a:p>
                <a:endParaRPr lang="en-US"/>
              </a:p>
            </p:txBody>
          </p:sp>
          <p:sp>
            <p:nvSpPr>
              <p:cNvPr id="184148" name="Oval 473"/>
              <p:cNvSpPr>
                <a:spLocks noChangeArrowheads="1"/>
              </p:cNvSpPr>
              <p:nvPr/>
            </p:nvSpPr>
            <p:spPr bwMode="auto">
              <a:xfrm>
                <a:off x="1449" y="3272"/>
                <a:ext cx="40" cy="32"/>
              </a:xfrm>
              <a:prstGeom prst="ellipse">
                <a:avLst/>
              </a:prstGeom>
              <a:solidFill>
                <a:schemeClr val="bg2"/>
              </a:solidFill>
              <a:ln w="25400">
                <a:solidFill>
                  <a:schemeClr val="bg2"/>
                </a:solidFill>
                <a:round/>
                <a:headEnd/>
                <a:tailEnd/>
              </a:ln>
            </p:spPr>
            <p:txBody>
              <a:bodyPr/>
              <a:lstStyle/>
              <a:p>
                <a:endParaRPr lang="en-US"/>
              </a:p>
            </p:txBody>
          </p:sp>
          <p:sp>
            <p:nvSpPr>
              <p:cNvPr id="184149" name="Oval 474"/>
              <p:cNvSpPr>
                <a:spLocks noChangeArrowheads="1"/>
              </p:cNvSpPr>
              <p:nvPr/>
            </p:nvSpPr>
            <p:spPr bwMode="auto">
              <a:xfrm>
                <a:off x="1449" y="3575"/>
                <a:ext cx="40" cy="32"/>
              </a:xfrm>
              <a:prstGeom prst="ellipse">
                <a:avLst/>
              </a:prstGeom>
              <a:solidFill>
                <a:schemeClr val="bg2"/>
              </a:solidFill>
              <a:ln w="9525">
                <a:solidFill>
                  <a:schemeClr val="bg2"/>
                </a:solidFill>
                <a:round/>
                <a:headEnd/>
                <a:tailEnd/>
              </a:ln>
            </p:spPr>
            <p:txBody>
              <a:bodyPr/>
              <a:lstStyle/>
              <a:p>
                <a:endParaRPr lang="en-US"/>
              </a:p>
            </p:txBody>
          </p:sp>
          <p:sp>
            <p:nvSpPr>
              <p:cNvPr id="184150" name="Oval 475"/>
              <p:cNvSpPr>
                <a:spLocks noChangeArrowheads="1"/>
              </p:cNvSpPr>
              <p:nvPr/>
            </p:nvSpPr>
            <p:spPr bwMode="auto">
              <a:xfrm>
                <a:off x="1449" y="3575"/>
                <a:ext cx="40"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98" name="Group 476"/>
            <p:cNvGrpSpPr>
              <a:grpSpLocks/>
            </p:cNvGrpSpPr>
            <p:nvPr/>
          </p:nvGrpSpPr>
          <p:grpSpPr bwMode="auto">
            <a:xfrm>
              <a:off x="2367" y="3272"/>
              <a:ext cx="32" cy="335"/>
              <a:chOff x="2367" y="3272"/>
              <a:chExt cx="32" cy="335"/>
            </a:xfrm>
          </p:grpSpPr>
          <p:sp>
            <p:nvSpPr>
              <p:cNvPr id="184143" name="Oval 477"/>
              <p:cNvSpPr>
                <a:spLocks noChangeArrowheads="1"/>
              </p:cNvSpPr>
              <p:nvPr/>
            </p:nvSpPr>
            <p:spPr bwMode="auto">
              <a:xfrm>
                <a:off x="2367" y="3272"/>
                <a:ext cx="32" cy="32"/>
              </a:xfrm>
              <a:prstGeom prst="ellipse">
                <a:avLst/>
              </a:prstGeom>
              <a:solidFill>
                <a:schemeClr val="bg2"/>
              </a:solidFill>
              <a:ln w="9525">
                <a:solidFill>
                  <a:schemeClr val="bg2"/>
                </a:solidFill>
                <a:round/>
                <a:headEnd/>
                <a:tailEnd/>
              </a:ln>
            </p:spPr>
            <p:txBody>
              <a:bodyPr/>
              <a:lstStyle/>
              <a:p>
                <a:endParaRPr lang="en-US"/>
              </a:p>
            </p:txBody>
          </p:sp>
          <p:sp>
            <p:nvSpPr>
              <p:cNvPr id="184144" name="Oval 478"/>
              <p:cNvSpPr>
                <a:spLocks noChangeArrowheads="1"/>
              </p:cNvSpPr>
              <p:nvPr/>
            </p:nvSpPr>
            <p:spPr bwMode="auto">
              <a:xfrm>
                <a:off x="2367"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84145" name="Oval 479"/>
              <p:cNvSpPr>
                <a:spLocks noChangeArrowheads="1"/>
              </p:cNvSpPr>
              <p:nvPr/>
            </p:nvSpPr>
            <p:spPr bwMode="auto">
              <a:xfrm>
                <a:off x="2367" y="3575"/>
                <a:ext cx="32" cy="32"/>
              </a:xfrm>
              <a:prstGeom prst="ellipse">
                <a:avLst/>
              </a:prstGeom>
              <a:solidFill>
                <a:schemeClr val="bg2"/>
              </a:solidFill>
              <a:ln w="9525">
                <a:solidFill>
                  <a:schemeClr val="bg2"/>
                </a:solidFill>
                <a:round/>
                <a:headEnd/>
                <a:tailEnd/>
              </a:ln>
            </p:spPr>
            <p:txBody>
              <a:bodyPr/>
              <a:lstStyle/>
              <a:p>
                <a:endParaRPr lang="en-US"/>
              </a:p>
            </p:txBody>
          </p:sp>
          <p:sp>
            <p:nvSpPr>
              <p:cNvPr id="184146" name="Oval 480"/>
              <p:cNvSpPr>
                <a:spLocks noChangeArrowheads="1"/>
              </p:cNvSpPr>
              <p:nvPr/>
            </p:nvSpPr>
            <p:spPr bwMode="auto">
              <a:xfrm>
                <a:off x="2367" y="3575"/>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99" name="Group 481"/>
            <p:cNvGrpSpPr>
              <a:grpSpLocks/>
            </p:cNvGrpSpPr>
            <p:nvPr/>
          </p:nvGrpSpPr>
          <p:grpSpPr bwMode="auto">
            <a:xfrm>
              <a:off x="2822" y="3272"/>
              <a:ext cx="40" cy="335"/>
              <a:chOff x="2822" y="3272"/>
              <a:chExt cx="40" cy="335"/>
            </a:xfrm>
          </p:grpSpPr>
          <p:sp>
            <p:nvSpPr>
              <p:cNvPr id="184139" name="Oval 482"/>
              <p:cNvSpPr>
                <a:spLocks noChangeArrowheads="1"/>
              </p:cNvSpPr>
              <p:nvPr/>
            </p:nvSpPr>
            <p:spPr bwMode="auto">
              <a:xfrm>
                <a:off x="2822" y="3272"/>
                <a:ext cx="40" cy="32"/>
              </a:xfrm>
              <a:prstGeom prst="ellipse">
                <a:avLst/>
              </a:prstGeom>
              <a:solidFill>
                <a:schemeClr val="bg2"/>
              </a:solidFill>
              <a:ln w="9525">
                <a:solidFill>
                  <a:schemeClr val="bg2"/>
                </a:solidFill>
                <a:round/>
                <a:headEnd/>
                <a:tailEnd/>
              </a:ln>
            </p:spPr>
            <p:txBody>
              <a:bodyPr/>
              <a:lstStyle/>
              <a:p>
                <a:endParaRPr lang="en-US"/>
              </a:p>
            </p:txBody>
          </p:sp>
          <p:sp>
            <p:nvSpPr>
              <p:cNvPr id="184140" name="Oval 483"/>
              <p:cNvSpPr>
                <a:spLocks noChangeArrowheads="1"/>
              </p:cNvSpPr>
              <p:nvPr/>
            </p:nvSpPr>
            <p:spPr bwMode="auto">
              <a:xfrm>
                <a:off x="2822" y="3272"/>
                <a:ext cx="40" cy="32"/>
              </a:xfrm>
              <a:prstGeom prst="ellipse">
                <a:avLst/>
              </a:prstGeom>
              <a:solidFill>
                <a:schemeClr val="bg2"/>
              </a:solidFill>
              <a:ln w="25400">
                <a:solidFill>
                  <a:schemeClr val="bg2"/>
                </a:solidFill>
                <a:round/>
                <a:headEnd/>
                <a:tailEnd/>
              </a:ln>
            </p:spPr>
            <p:txBody>
              <a:bodyPr/>
              <a:lstStyle/>
              <a:p>
                <a:endParaRPr lang="en-US"/>
              </a:p>
            </p:txBody>
          </p:sp>
          <p:sp>
            <p:nvSpPr>
              <p:cNvPr id="184141" name="Oval 484"/>
              <p:cNvSpPr>
                <a:spLocks noChangeArrowheads="1"/>
              </p:cNvSpPr>
              <p:nvPr/>
            </p:nvSpPr>
            <p:spPr bwMode="auto">
              <a:xfrm>
                <a:off x="2822" y="3575"/>
                <a:ext cx="40" cy="32"/>
              </a:xfrm>
              <a:prstGeom prst="ellipse">
                <a:avLst/>
              </a:prstGeom>
              <a:solidFill>
                <a:schemeClr val="bg2"/>
              </a:solidFill>
              <a:ln w="9525">
                <a:solidFill>
                  <a:schemeClr val="bg2"/>
                </a:solidFill>
                <a:round/>
                <a:headEnd/>
                <a:tailEnd/>
              </a:ln>
            </p:spPr>
            <p:txBody>
              <a:bodyPr/>
              <a:lstStyle/>
              <a:p>
                <a:endParaRPr lang="en-US"/>
              </a:p>
            </p:txBody>
          </p:sp>
          <p:sp>
            <p:nvSpPr>
              <p:cNvPr id="184142" name="Oval 485"/>
              <p:cNvSpPr>
                <a:spLocks noChangeArrowheads="1"/>
              </p:cNvSpPr>
              <p:nvPr/>
            </p:nvSpPr>
            <p:spPr bwMode="auto">
              <a:xfrm>
                <a:off x="2822" y="3575"/>
                <a:ext cx="40" cy="32"/>
              </a:xfrm>
              <a:prstGeom prst="ellipse">
                <a:avLst/>
              </a:prstGeom>
              <a:solidFill>
                <a:schemeClr val="bg2"/>
              </a:solidFill>
              <a:ln w="25400">
                <a:solidFill>
                  <a:schemeClr val="bg2"/>
                </a:solidFill>
                <a:round/>
                <a:headEnd/>
                <a:tailEnd/>
              </a:ln>
            </p:spPr>
            <p:txBody>
              <a:bodyPr/>
              <a:lstStyle/>
              <a:p>
                <a:endParaRPr lang="en-US"/>
              </a:p>
            </p:txBody>
          </p:sp>
        </p:grpSp>
        <p:grpSp>
          <p:nvGrpSpPr>
            <p:cNvPr id="183400" name="Group 486"/>
            <p:cNvGrpSpPr>
              <a:grpSpLocks/>
            </p:cNvGrpSpPr>
            <p:nvPr/>
          </p:nvGrpSpPr>
          <p:grpSpPr bwMode="auto">
            <a:xfrm>
              <a:off x="2415" y="2650"/>
              <a:ext cx="415" cy="56"/>
              <a:chOff x="2415" y="2650"/>
              <a:chExt cx="415" cy="56"/>
            </a:xfrm>
          </p:grpSpPr>
          <p:sp>
            <p:nvSpPr>
              <p:cNvPr id="184131" name="Freeform 487"/>
              <p:cNvSpPr>
                <a:spLocks/>
              </p:cNvSpPr>
              <p:nvPr/>
            </p:nvSpPr>
            <p:spPr bwMode="auto">
              <a:xfrm>
                <a:off x="2718"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132" name="Group 488"/>
              <p:cNvGrpSpPr>
                <a:grpSpLocks/>
              </p:cNvGrpSpPr>
              <p:nvPr/>
            </p:nvGrpSpPr>
            <p:grpSpPr bwMode="auto">
              <a:xfrm>
                <a:off x="2415" y="2674"/>
                <a:ext cx="295" cy="1"/>
                <a:chOff x="2415" y="2674"/>
                <a:chExt cx="295" cy="1"/>
              </a:xfrm>
            </p:grpSpPr>
            <p:sp>
              <p:nvSpPr>
                <p:cNvPr id="184133" name="Line 489"/>
                <p:cNvSpPr>
                  <a:spLocks noChangeShapeType="1"/>
                </p:cNvSpPr>
                <p:nvPr/>
              </p:nvSpPr>
              <p:spPr bwMode="auto">
                <a:xfrm>
                  <a:off x="241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34" name="Line 490"/>
                <p:cNvSpPr>
                  <a:spLocks noChangeShapeType="1"/>
                </p:cNvSpPr>
                <p:nvPr/>
              </p:nvSpPr>
              <p:spPr bwMode="auto">
                <a:xfrm>
                  <a:off x="247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35" name="Line 491"/>
                <p:cNvSpPr>
                  <a:spLocks noChangeShapeType="1"/>
                </p:cNvSpPr>
                <p:nvPr/>
              </p:nvSpPr>
              <p:spPr bwMode="auto">
                <a:xfrm>
                  <a:off x="2526"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36" name="Line 492"/>
                <p:cNvSpPr>
                  <a:spLocks noChangeShapeType="1"/>
                </p:cNvSpPr>
                <p:nvPr/>
              </p:nvSpPr>
              <p:spPr bwMode="auto">
                <a:xfrm>
                  <a:off x="2582"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37" name="Line 493"/>
                <p:cNvSpPr>
                  <a:spLocks noChangeShapeType="1"/>
                </p:cNvSpPr>
                <p:nvPr/>
              </p:nvSpPr>
              <p:spPr bwMode="auto">
                <a:xfrm>
                  <a:off x="263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38" name="Line 494"/>
                <p:cNvSpPr>
                  <a:spLocks noChangeShapeType="1"/>
                </p:cNvSpPr>
                <p:nvPr/>
              </p:nvSpPr>
              <p:spPr bwMode="auto">
                <a:xfrm>
                  <a:off x="2694"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01" name="Group 495"/>
            <p:cNvGrpSpPr>
              <a:grpSpLocks/>
            </p:cNvGrpSpPr>
            <p:nvPr/>
          </p:nvGrpSpPr>
          <p:grpSpPr bwMode="auto">
            <a:xfrm>
              <a:off x="2415" y="1733"/>
              <a:ext cx="415" cy="56"/>
              <a:chOff x="2415" y="1733"/>
              <a:chExt cx="415" cy="56"/>
            </a:xfrm>
          </p:grpSpPr>
          <p:sp>
            <p:nvSpPr>
              <p:cNvPr id="184123" name="Freeform 496"/>
              <p:cNvSpPr>
                <a:spLocks/>
              </p:cNvSpPr>
              <p:nvPr/>
            </p:nvSpPr>
            <p:spPr bwMode="auto">
              <a:xfrm>
                <a:off x="2718"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124" name="Group 497"/>
              <p:cNvGrpSpPr>
                <a:grpSpLocks/>
              </p:cNvGrpSpPr>
              <p:nvPr/>
            </p:nvGrpSpPr>
            <p:grpSpPr bwMode="auto">
              <a:xfrm>
                <a:off x="2415" y="1757"/>
                <a:ext cx="295" cy="1"/>
                <a:chOff x="2415" y="1757"/>
                <a:chExt cx="295" cy="1"/>
              </a:xfrm>
            </p:grpSpPr>
            <p:sp>
              <p:nvSpPr>
                <p:cNvPr id="184125" name="Line 498"/>
                <p:cNvSpPr>
                  <a:spLocks noChangeShapeType="1"/>
                </p:cNvSpPr>
                <p:nvPr/>
              </p:nvSpPr>
              <p:spPr bwMode="auto">
                <a:xfrm>
                  <a:off x="241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26" name="Line 499"/>
                <p:cNvSpPr>
                  <a:spLocks noChangeShapeType="1"/>
                </p:cNvSpPr>
                <p:nvPr/>
              </p:nvSpPr>
              <p:spPr bwMode="auto">
                <a:xfrm>
                  <a:off x="2471"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27" name="Line 500"/>
                <p:cNvSpPr>
                  <a:spLocks noChangeShapeType="1"/>
                </p:cNvSpPr>
                <p:nvPr/>
              </p:nvSpPr>
              <p:spPr bwMode="auto">
                <a:xfrm>
                  <a:off x="2526"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28" name="Line 501"/>
                <p:cNvSpPr>
                  <a:spLocks noChangeShapeType="1"/>
                </p:cNvSpPr>
                <p:nvPr/>
              </p:nvSpPr>
              <p:spPr bwMode="auto">
                <a:xfrm>
                  <a:off x="2582"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29" name="Line 502"/>
                <p:cNvSpPr>
                  <a:spLocks noChangeShapeType="1"/>
                </p:cNvSpPr>
                <p:nvPr/>
              </p:nvSpPr>
              <p:spPr bwMode="auto">
                <a:xfrm>
                  <a:off x="2638"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30" name="Line 503"/>
                <p:cNvSpPr>
                  <a:spLocks noChangeShapeType="1"/>
                </p:cNvSpPr>
                <p:nvPr/>
              </p:nvSpPr>
              <p:spPr bwMode="auto">
                <a:xfrm>
                  <a:off x="2694"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02" name="Group 504"/>
            <p:cNvGrpSpPr>
              <a:grpSpLocks/>
            </p:cNvGrpSpPr>
            <p:nvPr/>
          </p:nvGrpSpPr>
          <p:grpSpPr bwMode="auto">
            <a:xfrm>
              <a:off x="1489" y="3264"/>
              <a:ext cx="423" cy="56"/>
              <a:chOff x="1489" y="3264"/>
              <a:chExt cx="423" cy="56"/>
            </a:xfrm>
          </p:grpSpPr>
          <p:sp>
            <p:nvSpPr>
              <p:cNvPr id="184115" name="Freeform 505"/>
              <p:cNvSpPr>
                <a:spLocks/>
              </p:cNvSpPr>
              <p:nvPr/>
            </p:nvSpPr>
            <p:spPr bwMode="auto">
              <a:xfrm>
                <a:off x="1792" y="3264"/>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84116" name="Group 506"/>
              <p:cNvGrpSpPr>
                <a:grpSpLocks/>
              </p:cNvGrpSpPr>
              <p:nvPr/>
            </p:nvGrpSpPr>
            <p:grpSpPr bwMode="auto">
              <a:xfrm>
                <a:off x="1489" y="3288"/>
                <a:ext cx="295" cy="1"/>
                <a:chOff x="1489" y="3288"/>
                <a:chExt cx="295" cy="1"/>
              </a:xfrm>
            </p:grpSpPr>
            <p:sp>
              <p:nvSpPr>
                <p:cNvPr id="184117" name="Line 507"/>
                <p:cNvSpPr>
                  <a:spLocks noChangeShapeType="1"/>
                </p:cNvSpPr>
                <p:nvPr/>
              </p:nvSpPr>
              <p:spPr bwMode="auto">
                <a:xfrm>
                  <a:off x="1489"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18" name="Line 508"/>
                <p:cNvSpPr>
                  <a:spLocks noChangeShapeType="1"/>
                </p:cNvSpPr>
                <p:nvPr/>
              </p:nvSpPr>
              <p:spPr bwMode="auto">
                <a:xfrm>
                  <a:off x="1544"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19" name="Line 509"/>
                <p:cNvSpPr>
                  <a:spLocks noChangeShapeType="1"/>
                </p:cNvSpPr>
                <p:nvPr/>
              </p:nvSpPr>
              <p:spPr bwMode="auto">
                <a:xfrm>
                  <a:off x="1600"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20" name="Line 510"/>
                <p:cNvSpPr>
                  <a:spLocks noChangeShapeType="1"/>
                </p:cNvSpPr>
                <p:nvPr/>
              </p:nvSpPr>
              <p:spPr bwMode="auto">
                <a:xfrm>
                  <a:off x="1656"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21" name="Line 511"/>
                <p:cNvSpPr>
                  <a:spLocks noChangeShapeType="1"/>
                </p:cNvSpPr>
                <p:nvPr/>
              </p:nvSpPr>
              <p:spPr bwMode="auto">
                <a:xfrm>
                  <a:off x="1712"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22" name="Line 512"/>
                <p:cNvSpPr>
                  <a:spLocks noChangeShapeType="1"/>
                </p:cNvSpPr>
                <p:nvPr/>
              </p:nvSpPr>
              <p:spPr bwMode="auto">
                <a:xfrm>
                  <a:off x="1768"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03" name="Group 513"/>
            <p:cNvGrpSpPr>
              <a:grpSpLocks/>
            </p:cNvGrpSpPr>
            <p:nvPr/>
          </p:nvGrpSpPr>
          <p:grpSpPr bwMode="auto">
            <a:xfrm>
              <a:off x="1944" y="3256"/>
              <a:ext cx="423" cy="56"/>
              <a:chOff x="1944" y="3256"/>
              <a:chExt cx="423" cy="56"/>
            </a:xfrm>
          </p:grpSpPr>
          <p:sp>
            <p:nvSpPr>
              <p:cNvPr id="184107" name="Freeform 514"/>
              <p:cNvSpPr>
                <a:spLocks/>
              </p:cNvSpPr>
              <p:nvPr/>
            </p:nvSpPr>
            <p:spPr bwMode="auto">
              <a:xfrm>
                <a:off x="2255"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108" name="Group 515"/>
              <p:cNvGrpSpPr>
                <a:grpSpLocks/>
              </p:cNvGrpSpPr>
              <p:nvPr/>
            </p:nvGrpSpPr>
            <p:grpSpPr bwMode="auto">
              <a:xfrm>
                <a:off x="1944" y="3288"/>
                <a:ext cx="303" cy="1"/>
                <a:chOff x="1944" y="3288"/>
                <a:chExt cx="303" cy="1"/>
              </a:xfrm>
            </p:grpSpPr>
            <p:sp>
              <p:nvSpPr>
                <p:cNvPr id="184109" name="Line 516"/>
                <p:cNvSpPr>
                  <a:spLocks noChangeShapeType="1"/>
                </p:cNvSpPr>
                <p:nvPr/>
              </p:nvSpPr>
              <p:spPr bwMode="auto">
                <a:xfrm>
                  <a:off x="1944"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10" name="Line 517"/>
                <p:cNvSpPr>
                  <a:spLocks noChangeShapeType="1"/>
                </p:cNvSpPr>
                <p:nvPr/>
              </p:nvSpPr>
              <p:spPr bwMode="auto">
                <a:xfrm>
                  <a:off x="2000" y="328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11" name="Line 518"/>
                <p:cNvSpPr>
                  <a:spLocks noChangeShapeType="1"/>
                </p:cNvSpPr>
                <p:nvPr/>
              </p:nvSpPr>
              <p:spPr bwMode="auto">
                <a:xfrm>
                  <a:off x="2055"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12" name="Line 519"/>
                <p:cNvSpPr>
                  <a:spLocks noChangeShapeType="1"/>
                </p:cNvSpPr>
                <p:nvPr/>
              </p:nvSpPr>
              <p:spPr bwMode="auto">
                <a:xfrm>
                  <a:off x="2111"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13" name="Line 520"/>
                <p:cNvSpPr>
                  <a:spLocks noChangeShapeType="1"/>
                </p:cNvSpPr>
                <p:nvPr/>
              </p:nvSpPr>
              <p:spPr bwMode="auto">
                <a:xfrm>
                  <a:off x="2167"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14" name="Line 521"/>
                <p:cNvSpPr>
                  <a:spLocks noChangeShapeType="1"/>
                </p:cNvSpPr>
                <p:nvPr/>
              </p:nvSpPr>
              <p:spPr bwMode="auto">
                <a:xfrm>
                  <a:off x="2223"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04" name="Group 522"/>
            <p:cNvGrpSpPr>
              <a:grpSpLocks/>
            </p:cNvGrpSpPr>
            <p:nvPr/>
          </p:nvGrpSpPr>
          <p:grpSpPr bwMode="auto">
            <a:xfrm>
              <a:off x="2415" y="3256"/>
              <a:ext cx="415" cy="56"/>
              <a:chOff x="2415" y="3256"/>
              <a:chExt cx="415" cy="56"/>
            </a:xfrm>
          </p:grpSpPr>
          <p:sp>
            <p:nvSpPr>
              <p:cNvPr id="184099" name="Freeform 523"/>
              <p:cNvSpPr>
                <a:spLocks/>
              </p:cNvSpPr>
              <p:nvPr/>
            </p:nvSpPr>
            <p:spPr bwMode="auto">
              <a:xfrm>
                <a:off x="2718"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100" name="Group 524"/>
              <p:cNvGrpSpPr>
                <a:grpSpLocks/>
              </p:cNvGrpSpPr>
              <p:nvPr/>
            </p:nvGrpSpPr>
            <p:grpSpPr bwMode="auto">
              <a:xfrm>
                <a:off x="2415" y="3288"/>
                <a:ext cx="295" cy="1"/>
                <a:chOff x="2415" y="3288"/>
                <a:chExt cx="295" cy="1"/>
              </a:xfrm>
            </p:grpSpPr>
            <p:sp>
              <p:nvSpPr>
                <p:cNvPr id="184101" name="Line 525"/>
                <p:cNvSpPr>
                  <a:spLocks noChangeShapeType="1"/>
                </p:cNvSpPr>
                <p:nvPr/>
              </p:nvSpPr>
              <p:spPr bwMode="auto">
                <a:xfrm>
                  <a:off x="2415"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02" name="Line 526"/>
                <p:cNvSpPr>
                  <a:spLocks noChangeShapeType="1"/>
                </p:cNvSpPr>
                <p:nvPr/>
              </p:nvSpPr>
              <p:spPr bwMode="auto">
                <a:xfrm>
                  <a:off x="2471"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03" name="Line 527"/>
                <p:cNvSpPr>
                  <a:spLocks noChangeShapeType="1"/>
                </p:cNvSpPr>
                <p:nvPr/>
              </p:nvSpPr>
              <p:spPr bwMode="auto">
                <a:xfrm>
                  <a:off x="2526"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04" name="Line 528"/>
                <p:cNvSpPr>
                  <a:spLocks noChangeShapeType="1"/>
                </p:cNvSpPr>
                <p:nvPr/>
              </p:nvSpPr>
              <p:spPr bwMode="auto">
                <a:xfrm>
                  <a:off x="2582"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05" name="Line 529"/>
                <p:cNvSpPr>
                  <a:spLocks noChangeShapeType="1"/>
                </p:cNvSpPr>
                <p:nvPr/>
              </p:nvSpPr>
              <p:spPr bwMode="auto">
                <a:xfrm>
                  <a:off x="2638"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06" name="Line 530"/>
                <p:cNvSpPr>
                  <a:spLocks noChangeShapeType="1"/>
                </p:cNvSpPr>
                <p:nvPr/>
              </p:nvSpPr>
              <p:spPr bwMode="auto">
                <a:xfrm>
                  <a:off x="2694"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05" name="Group 531"/>
            <p:cNvGrpSpPr>
              <a:grpSpLocks/>
            </p:cNvGrpSpPr>
            <p:nvPr/>
          </p:nvGrpSpPr>
          <p:grpSpPr bwMode="auto">
            <a:xfrm>
              <a:off x="1489" y="3567"/>
              <a:ext cx="423" cy="56"/>
              <a:chOff x="1489" y="3567"/>
              <a:chExt cx="423" cy="56"/>
            </a:xfrm>
          </p:grpSpPr>
          <p:sp>
            <p:nvSpPr>
              <p:cNvPr id="184091" name="Freeform 532"/>
              <p:cNvSpPr>
                <a:spLocks/>
              </p:cNvSpPr>
              <p:nvPr/>
            </p:nvSpPr>
            <p:spPr bwMode="auto">
              <a:xfrm>
                <a:off x="1800"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092" name="Group 533"/>
              <p:cNvGrpSpPr>
                <a:grpSpLocks/>
              </p:cNvGrpSpPr>
              <p:nvPr/>
            </p:nvGrpSpPr>
            <p:grpSpPr bwMode="auto">
              <a:xfrm>
                <a:off x="1489" y="3591"/>
                <a:ext cx="303" cy="1"/>
                <a:chOff x="1489" y="3591"/>
                <a:chExt cx="303" cy="1"/>
              </a:xfrm>
            </p:grpSpPr>
            <p:sp>
              <p:nvSpPr>
                <p:cNvPr id="184093" name="Line 534"/>
                <p:cNvSpPr>
                  <a:spLocks noChangeShapeType="1"/>
                </p:cNvSpPr>
                <p:nvPr/>
              </p:nvSpPr>
              <p:spPr bwMode="auto">
                <a:xfrm>
                  <a:off x="1489"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94" name="Line 535"/>
                <p:cNvSpPr>
                  <a:spLocks noChangeShapeType="1"/>
                </p:cNvSpPr>
                <p:nvPr/>
              </p:nvSpPr>
              <p:spPr bwMode="auto">
                <a:xfrm>
                  <a:off x="1544"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95" name="Line 536"/>
                <p:cNvSpPr>
                  <a:spLocks noChangeShapeType="1"/>
                </p:cNvSpPr>
                <p:nvPr/>
              </p:nvSpPr>
              <p:spPr bwMode="auto">
                <a:xfrm>
                  <a:off x="1600"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96" name="Line 537"/>
                <p:cNvSpPr>
                  <a:spLocks noChangeShapeType="1"/>
                </p:cNvSpPr>
                <p:nvPr/>
              </p:nvSpPr>
              <p:spPr bwMode="auto">
                <a:xfrm>
                  <a:off x="1656"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97" name="Line 538"/>
                <p:cNvSpPr>
                  <a:spLocks noChangeShapeType="1"/>
                </p:cNvSpPr>
                <p:nvPr/>
              </p:nvSpPr>
              <p:spPr bwMode="auto">
                <a:xfrm>
                  <a:off x="1712"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98" name="Line 539"/>
                <p:cNvSpPr>
                  <a:spLocks noChangeShapeType="1"/>
                </p:cNvSpPr>
                <p:nvPr/>
              </p:nvSpPr>
              <p:spPr bwMode="auto">
                <a:xfrm>
                  <a:off x="1768"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06" name="Group 540"/>
            <p:cNvGrpSpPr>
              <a:grpSpLocks/>
            </p:cNvGrpSpPr>
            <p:nvPr/>
          </p:nvGrpSpPr>
          <p:grpSpPr bwMode="auto">
            <a:xfrm>
              <a:off x="1952" y="3567"/>
              <a:ext cx="415" cy="56"/>
              <a:chOff x="1952" y="3567"/>
              <a:chExt cx="415" cy="56"/>
            </a:xfrm>
          </p:grpSpPr>
          <p:sp>
            <p:nvSpPr>
              <p:cNvPr id="184083" name="Freeform 541"/>
              <p:cNvSpPr>
                <a:spLocks/>
              </p:cNvSpPr>
              <p:nvPr/>
            </p:nvSpPr>
            <p:spPr bwMode="auto">
              <a:xfrm>
                <a:off x="2255"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084" name="Group 542"/>
              <p:cNvGrpSpPr>
                <a:grpSpLocks/>
              </p:cNvGrpSpPr>
              <p:nvPr/>
            </p:nvGrpSpPr>
            <p:grpSpPr bwMode="auto">
              <a:xfrm>
                <a:off x="1952" y="3591"/>
                <a:ext cx="295" cy="1"/>
                <a:chOff x="1952" y="3591"/>
                <a:chExt cx="295" cy="1"/>
              </a:xfrm>
            </p:grpSpPr>
            <p:sp>
              <p:nvSpPr>
                <p:cNvPr id="184085" name="Line 543"/>
                <p:cNvSpPr>
                  <a:spLocks noChangeShapeType="1"/>
                </p:cNvSpPr>
                <p:nvPr/>
              </p:nvSpPr>
              <p:spPr bwMode="auto">
                <a:xfrm>
                  <a:off x="1952"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86" name="Line 544"/>
                <p:cNvSpPr>
                  <a:spLocks noChangeShapeType="1"/>
                </p:cNvSpPr>
                <p:nvPr/>
              </p:nvSpPr>
              <p:spPr bwMode="auto">
                <a:xfrm>
                  <a:off x="2008" y="359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87" name="Line 545"/>
                <p:cNvSpPr>
                  <a:spLocks noChangeShapeType="1"/>
                </p:cNvSpPr>
                <p:nvPr/>
              </p:nvSpPr>
              <p:spPr bwMode="auto">
                <a:xfrm>
                  <a:off x="2063"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88" name="Line 546"/>
                <p:cNvSpPr>
                  <a:spLocks noChangeShapeType="1"/>
                </p:cNvSpPr>
                <p:nvPr/>
              </p:nvSpPr>
              <p:spPr bwMode="auto">
                <a:xfrm>
                  <a:off x="2119"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89" name="Line 547"/>
                <p:cNvSpPr>
                  <a:spLocks noChangeShapeType="1"/>
                </p:cNvSpPr>
                <p:nvPr/>
              </p:nvSpPr>
              <p:spPr bwMode="auto">
                <a:xfrm>
                  <a:off x="2175"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90" name="Line 548"/>
                <p:cNvSpPr>
                  <a:spLocks noChangeShapeType="1"/>
                </p:cNvSpPr>
                <p:nvPr/>
              </p:nvSpPr>
              <p:spPr bwMode="auto">
                <a:xfrm>
                  <a:off x="2231" y="359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07" name="Group 549"/>
            <p:cNvGrpSpPr>
              <a:grpSpLocks/>
            </p:cNvGrpSpPr>
            <p:nvPr/>
          </p:nvGrpSpPr>
          <p:grpSpPr bwMode="auto">
            <a:xfrm>
              <a:off x="2407" y="3567"/>
              <a:ext cx="415" cy="56"/>
              <a:chOff x="2407" y="3567"/>
              <a:chExt cx="415" cy="56"/>
            </a:xfrm>
          </p:grpSpPr>
          <p:sp>
            <p:nvSpPr>
              <p:cNvPr id="184075" name="Freeform 550"/>
              <p:cNvSpPr>
                <a:spLocks/>
              </p:cNvSpPr>
              <p:nvPr/>
            </p:nvSpPr>
            <p:spPr bwMode="auto">
              <a:xfrm>
                <a:off x="2710"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076" name="Group 551"/>
              <p:cNvGrpSpPr>
                <a:grpSpLocks/>
              </p:cNvGrpSpPr>
              <p:nvPr/>
            </p:nvGrpSpPr>
            <p:grpSpPr bwMode="auto">
              <a:xfrm>
                <a:off x="2407" y="3591"/>
                <a:ext cx="295" cy="1"/>
                <a:chOff x="2407" y="3591"/>
                <a:chExt cx="295" cy="1"/>
              </a:xfrm>
            </p:grpSpPr>
            <p:sp>
              <p:nvSpPr>
                <p:cNvPr id="184077" name="Line 552"/>
                <p:cNvSpPr>
                  <a:spLocks noChangeShapeType="1"/>
                </p:cNvSpPr>
                <p:nvPr/>
              </p:nvSpPr>
              <p:spPr bwMode="auto">
                <a:xfrm>
                  <a:off x="2407"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78" name="Line 553"/>
                <p:cNvSpPr>
                  <a:spLocks noChangeShapeType="1"/>
                </p:cNvSpPr>
                <p:nvPr/>
              </p:nvSpPr>
              <p:spPr bwMode="auto">
                <a:xfrm>
                  <a:off x="2463"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79" name="Line 554"/>
                <p:cNvSpPr>
                  <a:spLocks noChangeShapeType="1"/>
                </p:cNvSpPr>
                <p:nvPr/>
              </p:nvSpPr>
              <p:spPr bwMode="auto">
                <a:xfrm>
                  <a:off x="2518"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80" name="Line 555"/>
                <p:cNvSpPr>
                  <a:spLocks noChangeShapeType="1"/>
                </p:cNvSpPr>
                <p:nvPr/>
              </p:nvSpPr>
              <p:spPr bwMode="auto">
                <a:xfrm>
                  <a:off x="2574"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81" name="Line 556"/>
                <p:cNvSpPr>
                  <a:spLocks noChangeShapeType="1"/>
                </p:cNvSpPr>
                <p:nvPr/>
              </p:nvSpPr>
              <p:spPr bwMode="auto">
                <a:xfrm>
                  <a:off x="2630"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82" name="Line 557"/>
                <p:cNvSpPr>
                  <a:spLocks noChangeShapeType="1"/>
                </p:cNvSpPr>
                <p:nvPr/>
              </p:nvSpPr>
              <p:spPr bwMode="auto">
                <a:xfrm>
                  <a:off x="2686" y="359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08" name="Group 558"/>
            <p:cNvGrpSpPr>
              <a:grpSpLocks/>
            </p:cNvGrpSpPr>
            <p:nvPr/>
          </p:nvGrpSpPr>
          <p:grpSpPr bwMode="auto">
            <a:xfrm>
              <a:off x="1952" y="2376"/>
              <a:ext cx="886" cy="290"/>
              <a:chOff x="1952" y="2376"/>
              <a:chExt cx="886" cy="290"/>
            </a:xfrm>
          </p:grpSpPr>
          <p:sp>
            <p:nvSpPr>
              <p:cNvPr id="184073" name="Freeform 559"/>
              <p:cNvSpPr>
                <a:spLocks/>
              </p:cNvSpPr>
              <p:nvPr/>
            </p:nvSpPr>
            <p:spPr bwMode="auto">
              <a:xfrm>
                <a:off x="2702" y="2586"/>
                <a:ext cx="136" cy="80"/>
              </a:xfrm>
              <a:custGeom>
                <a:avLst/>
                <a:gdLst>
                  <a:gd name="T0" fmla="*/ 136 w 136"/>
                  <a:gd name="T1" fmla="*/ 80 h 80"/>
                  <a:gd name="T2" fmla="*/ 0 w 136"/>
                  <a:gd name="T3" fmla="*/ 64 h 80"/>
                  <a:gd name="T4" fmla="*/ 8 w 136"/>
                  <a:gd name="T5" fmla="*/ 32 h 80"/>
                  <a:gd name="T6" fmla="*/ 16 w 136"/>
                  <a:gd name="T7" fmla="*/ 0 h 80"/>
                  <a:gd name="T8" fmla="*/ 136 w 136"/>
                  <a:gd name="T9" fmla="*/ 80 h 80"/>
                  <a:gd name="T10" fmla="*/ 0 60000 65536"/>
                  <a:gd name="T11" fmla="*/ 0 60000 65536"/>
                  <a:gd name="T12" fmla="*/ 0 60000 65536"/>
                  <a:gd name="T13" fmla="*/ 0 60000 65536"/>
                  <a:gd name="T14" fmla="*/ 0 60000 65536"/>
                  <a:gd name="T15" fmla="*/ 0 w 136"/>
                  <a:gd name="T16" fmla="*/ 0 h 80"/>
                  <a:gd name="T17" fmla="*/ 136 w 136"/>
                  <a:gd name="T18" fmla="*/ 80 h 80"/>
                </a:gdLst>
                <a:ahLst/>
                <a:cxnLst>
                  <a:cxn ang="T10">
                    <a:pos x="T0" y="T1"/>
                  </a:cxn>
                  <a:cxn ang="T11">
                    <a:pos x="T2" y="T3"/>
                  </a:cxn>
                  <a:cxn ang="T12">
                    <a:pos x="T4" y="T5"/>
                  </a:cxn>
                  <a:cxn ang="T13">
                    <a:pos x="T6" y="T7"/>
                  </a:cxn>
                  <a:cxn ang="T14">
                    <a:pos x="T8" y="T9"/>
                  </a:cxn>
                </a:cxnLst>
                <a:rect l="T15" t="T16" r="T17" b="T18"/>
                <a:pathLst>
                  <a:path w="136" h="80">
                    <a:moveTo>
                      <a:pt x="136" y="80"/>
                    </a:moveTo>
                    <a:lnTo>
                      <a:pt x="0" y="64"/>
                    </a:lnTo>
                    <a:lnTo>
                      <a:pt x="8" y="32"/>
                    </a:lnTo>
                    <a:lnTo>
                      <a:pt x="16" y="0"/>
                    </a:lnTo>
                    <a:lnTo>
                      <a:pt x="136" y="80"/>
                    </a:lnTo>
                    <a:close/>
                  </a:path>
                </a:pathLst>
              </a:custGeom>
              <a:solidFill>
                <a:schemeClr val="bg2"/>
              </a:solidFill>
              <a:ln w="9525">
                <a:solidFill>
                  <a:schemeClr val="bg2"/>
                </a:solidFill>
                <a:round/>
                <a:headEnd/>
                <a:tailEnd/>
              </a:ln>
            </p:spPr>
            <p:txBody>
              <a:bodyPr/>
              <a:lstStyle/>
              <a:p>
                <a:endParaRPr lang="en-US"/>
              </a:p>
            </p:txBody>
          </p:sp>
          <p:sp>
            <p:nvSpPr>
              <p:cNvPr id="184074" name="Line 560"/>
              <p:cNvSpPr>
                <a:spLocks noChangeShapeType="1"/>
              </p:cNvSpPr>
              <p:nvPr/>
            </p:nvSpPr>
            <p:spPr bwMode="auto">
              <a:xfrm>
                <a:off x="1952" y="2376"/>
                <a:ext cx="766"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09" name="Group 561"/>
            <p:cNvGrpSpPr>
              <a:grpSpLocks/>
            </p:cNvGrpSpPr>
            <p:nvPr/>
          </p:nvGrpSpPr>
          <p:grpSpPr bwMode="auto">
            <a:xfrm>
              <a:off x="1481" y="2084"/>
              <a:ext cx="1373" cy="1507"/>
              <a:chOff x="1481" y="2084"/>
              <a:chExt cx="1373" cy="1507"/>
            </a:xfrm>
          </p:grpSpPr>
          <p:sp>
            <p:nvSpPr>
              <p:cNvPr id="184071" name="Freeform 562"/>
              <p:cNvSpPr>
                <a:spLocks/>
              </p:cNvSpPr>
              <p:nvPr/>
            </p:nvSpPr>
            <p:spPr bwMode="auto">
              <a:xfrm>
                <a:off x="2742" y="2084"/>
                <a:ext cx="112" cy="119"/>
              </a:xfrm>
              <a:custGeom>
                <a:avLst/>
                <a:gdLst>
                  <a:gd name="T0" fmla="*/ 112 w 112"/>
                  <a:gd name="T1" fmla="*/ 0 h 119"/>
                  <a:gd name="T2" fmla="*/ 48 w 112"/>
                  <a:gd name="T3" fmla="*/ 119 h 119"/>
                  <a:gd name="T4" fmla="*/ 24 w 112"/>
                  <a:gd name="T5" fmla="*/ 96 h 119"/>
                  <a:gd name="T6" fmla="*/ 0 w 112"/>
                  <a:gd name="T7" fmla="*/ 72 h 119"/>
                  <a:gd name="T8" fmla="*/ 112 w 112"/>
                  <a:gd name="T9" fmla="*/ 0 h 119"/>
                  <a:gd name="T10" fmla="*/ 0 60000 65536"/>
                  <a:gd name="T11" fmla="*/ 0 60000 65536"/>
                  <a:gd name="T12" fmla="*/ 0 60000 65536"/>
                  <a:gd name="T13" fmla="*/ 0 60000 65536"/>
                  <a:gd name="T14" fmla="*/ 0 60000 65536"/>
                  <a:gd name="T15" fmla="*/ 0 w 112"/>
                  <a:gd name="T16" fmla="*/ 0 h 119"/>
                  <a:gd name="T17" fmla="*/ 112 w 112"/>
                  <a:gd name="T18" fmla="*/ 119 h 119"/>
                </a:gdLst>
                <a:ahLst/>
                <a:cxnLst>
                  <a:cxn ang="T10">
                    <a:pos x="T0" y="T1"/>
                  </a:cxn>
                  <a:cxn ang="T11">
                    <a:pos x="T2" y="T3"/>
                  </a:cxn>
                  <a:cxn ang="T12">
                    <a:pos x="T4" y="T5"/>
                  </a:cxn>
                  <a:cxn ang="T13">
                    <a:pos x="T6" y="T7"/>
                  </a:cxn>
                  <a:cxn ang="T14">
                    <a:pos x="T8" y="T9"/>
                  </a:cxn>
                </a:cxnLst>
                <a:rect l="T15" t="T16" r="T17" b="T18"/>
                <a:pathLst>
                  <a:path w="112" h="119">
                    <a:moveTo>
                      <a:pt x="112" y="0"/>
                    </a:moveTo>
                    <a:lnTo>
                      <a:pt x="48" y="119"/>
                    </a:lnTo>
                    <a:lnTo>
                      <a:pt x="24" y="96"/>
                    </a:lnTo>
                    <a:lnTo>
                      <a:pt x="0" y="72"/>
                    </a:lnTo>
                    <a:lnTo>
                      <a:pt x="112" y="0"/>
                    </a:lnTo>
                    <a:close/>
                  </a:path>
                </a:pathLst>
              </a:custGeom>
              <a:solidFill>
                <a:schemeClr val="bg2"/>
              </a:solidFill>
              <a:ln w="9525">
                <a:solidFill>
                  <a:schemeClr val="bg2"/>
                </a:solidFill>
                <a:round/>
                <a:headEnd/>
                <a:tailEnd/>
              </a:ln>
            </p:spPr>
            <p:txBody>
              <a:bodyPr/>
              <a:lstStyle/>
              <a:p>
                <a:endParaRPr lang="en-US"/>
              </a:p>
            </p:txBody>
          </p:sp>
          <p:sp>
            <p:nvSpPr>
              <p:cNvPr id="184072" name="Line 563"/>
              <p:cNvSpPr>
                <a:spLocks noChangeShapeType="1"/>
              </p:cNvSpPr>
              <p:nvPr/>
            </p:nvSpPr>
            <p:spPr bwMode="auto">
              <a:xfrm flipV="1">
                <a:off x="1481" y="2172"/>
                <a:ext cx="1291" cy="1419"/>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10" name="Group 564"/>
            <p:cNvGrpSpPr>
              <a:grpSpLocks/>
            </p:cNvGrpSpPr>
            <p:nvPr/>
          </p:nvGrpSpPr>
          <p:grpSpPr bwMode="auto">
            <a:xfrm>
              <a:off x="1944" y="2076"/>
              <a:ext cx="902" cy="885"/>
              <a:chOff x="1944" y="2076"/>
              <a:chExt cx="902" cy="885"/>
            </a:xfrm>
          </p:grpSpPr>
          <p:sp>
            <p:nvSpPr>
              <p:cNvPr id="184069" name="Freeform 565"/>
              <p:cNvSpPr>
                <a:spLocks/>
              </p:cNvSpPr>
              <p:nvPr/>
            </p:nvSpPr>
            <p:spPr bwMode="auto">
              <a:xfrm>
                <a:off x="2726" y="2850"/>
                <a:ext cx="120" cy="111"/>
              </a:xfrm>
              <a:custGeom>
                <a:avLst/>
                <a:gdLst>
                  <a:gd name="T0" fmla="*/ 120 w 120"/>
                  <a:gd name="T1" fmla="*/ 111 h 111"/>
                  <a:gd name="T2" fmla="*/ 0 w 120"/>
                  <a:gd name="T3" fmla="*/ 47 h 111"/>
                  <a:gd name="T4" fmla="*/ 24 w 120"/>
                  <a:gd name="T5" fmla="*/ 23 h 111"/>
                  <a:gd name="T6" fmla="*/ 48 w 120"/>
                  <a:gd name="T7" fmla="*/ 0 h 111"/>
                  <a:gd name="T8" fmla="*/ 120 w 120"/>
                  <a:gd name="T9" fmla="*/ 111 h 111"/>
                  <a:gd name="T10" fmla="*/ 0 60000 65536"/>
                  <a:gd name="T11" fmla="*/ 0 60000 65536"/>
                  <a:gd name="T12" fmla="*/ 0 60000 65536"/>
                  <a:gd name="T13" fmla="*/ 0 60000 65536"/>
                  <a:gd name="T14" fmla="*/ 0 60000 65536"/>
                  <a:gd name="T15" fmla="*/ 0 w 120"/>
                  <a:gd name="T16" fmla="*/ 0 h 111"/>
                  <a:gd name="T17" fmla="*/ 120 w 120"/>
                  <a:gd name="T18" fmla="*/ 111 h 111"/>
                </a:gdLst>
                <a:ahLst/>
                <a:cxnLst>
                  <a:cxn ang="T10">
                    <a:pos x="T0" y="T1"/>
                  </a:cxn>
                  <a:cxn ang="T11">
                    <a:pos x="T2" y="T3"/>
                  </a:cxn>
                  <a:cxn ang="T12">
                    <a:pos x="T4" y="T5"/>
                  </a:cxn>
                  <a:cxn ang="T13">
                    <a:pos x="T6" y="T7"/>
                  </a:cxn>
                  <a:cxn ang="T14">
                    <a:pos x="T8" y="T9"/>
                  </a:cxn>
                </a:cxnLst>
                <a:rect l="T15" t="T16" r="T17" b="T18"/>
                <a:pathLst>
                  <a:path w="120" h="111">
                    <a:moveTo>
                      <a:pt x="120" y="111"/>
                    </a:moveTo>
                    <a:lnTo>
                      <a:pt x="0" y="47"/>
                    </a:lnTo>
                    <a:lnTo>
                      <a:pt x="24" y="23"/>
                    </a:lnTo>
                    <a:lnTo>
                      <a:pt x="48" y="0"/>
                    </a:lnTo>
                    <a:lnTo>
                      <a:pt x="120" y="111"/>
                    </a:lnTo>
                    <a:close/>
                  </a:path>
                </a:pathLst>
              </a:custGeom>
              <a:solidFill>
                <a:schemeClr val="bg2"/>
              </a:solidFill>
              <a:ln w="9525">
                <a:solidFill>
                  <a:schemeClr val="bg2"/>
                </a:solidFill>
                <a:round/>
                <a:headEnd/>
                <a:tailEnd/>
              </a:ln>
            </p:spPr>
            <p:txBody>
              <a:bodyPr/>
              <a:lstStyle/>
              <a:p>
                <a:endParaRPr lang="en-US"/>
              </a:p>
            </p:txBody>
          </p:sp>
          <p:sp>
            <p:nvSpPr>
              <p:cNvPr id="184070" name="Line 566"/>
              <p:cNvSpPr>
                <a:spLocks noChangeShapeType="1"/>
              </p:cNvSpPr>
              <p:nvPr/>
            </p:nvSpPr>
            <p:spPr bwMode="auto">
              <a:xfrm>
                <a:off x="1944" y="2076"/>
                <a:ext cx="814" cy="80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11" name="Group 567"/>
            <p:cNvGrpSpPr>
              <a:grpSpLocks/>
            </p:cNvGrpSpPr>
            <p:nvPr/>
          </p:nvGrpSpPr>
          <p:grpSpPr bwMode="auto">
            <a:xfrm>
              <a:off x="1489" y="2379"/>
              <a:ext cx="902" cy="893"/>
              <a:chOff x="1489" y="2379"/>
              <a:chExt cx="902" cy="893"/>
            </a:xfrm>
          </p:grpSpPr>
          <p:sp>
            <p:nvSpPr>
              <p:cNvPr id="184067" name="Freeform 568"/>
              <p:cNvSpPr>
                <a:spLocks/>
              </p:cNvSpPr>
              <p:nvPr/>
            </p:nvSpPr>
            <p:spPr bwMode="auto">
              <a:xfrm>
                <a:off x="2271" y="3153"/>
                <a:ext cx="120" cy="119"/>
              </a:xfrm>
              <a:custGeom>
                <a:avLst/>
                <a:gdLst>
                  <a:gd name="T0" fmla="*/ 120 w 120"/>
                  <a:gd name="T1" fmla="*/ 119 h 119"/>
                  <a:gd name="T2" fmla="*/ 0 w 120"/>
                  <a:gd name="T3" fmla="*/ 48 h 119"/>
                  <a:gd name="T4" fmla="*/ 24 w 120"/>
                  <a:gd name="T5" fmla="*/ 24 h 119"/>
                  <a:gd name="T6" fmla="*/ 48 w 120"/>
                  <a:gd name="T7" fmla="*/ 0 h 119"/>
                  <a:gd name="T8" fmla="*/ 120 w 120"/>
                  <a:gd name="T9" fmla="*/ 119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120" y="119"/>
                    </a:moveTo>
                    <a:lnTo>
                      <a:pt x="0" y="48"/>
                    </a:lnTo>
                    <a:lnTo>
                      <a:pt x="24" y="24"/>
                    </a:lnTo>
                    <a:lnTo>
                      <a:pt x="48" y="0"/>
                    </a:lnTo>
                    <a:lnTo>
                      <a:pt x="120" y="119"/>
                    </a:lnTo>
                    <a:close/>
                  </a:path>
                </a:pathLst>
              </a:custGeom>
              <a:solidFill>
                <a:schemeClr val="bg2"/>
              </a:solidFill>
              <a:ln w="9525">
                <a:solidFill>
                  <a:schemeClr val="bg2"/>
                </a:solidFill>
                <a:round/>
                <a:headEnd/>
                <a:tailEnd/>
              </a:ln>
            </p:spPr>
            <p:txBody>
              <a:bodyPr/>
              <a:lstStyle/>
              <a:p>
                <a:endParaRPr lang="en-US"/>
              </a:p>
            </p:txBody>
          </p:sp>
          <p:sp>
            <p:nvSpPr>
              <p:cNvPr id="184068" name="Line 569"/>
              <p:cNvSpPr>
                <a:spLocks noChangeShapeType="1"/>
              </p:cNvSpPr>
              <p:nvPr/>
            </p:nvSpPr>
            <p:spPr bwMode="auto">
              <a:xfrm>
                <a:off x="1489" y="2379"/>
                <a:ext cx="814" cy="80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12" name="Group 570"/>
            <p:cNvGrpSpPr>
              <a:grpSpLocks/>
            </p:cNvGrpSpPr>
            <p:nvPr/>
          </p:nvGrpSpPr>
          <p:grpSpPr bwMode="auto">
            <a:xfrm>
              <a:off x="3311" y="2387"/>
              <a:ext cx="437" cy="590"/>
              <a:chOff x="3311" y="2387"/>
              <a:chExt cx="437" cy="590"/>
            </a:xfrm>
          </p:grpSpPr>
          <p:sp>
            <p:nvSpPr>
              <p:cNvPr id="184065" name="Freeform 571"/>
              <p:cNvSpPr>
                <a:spLocks/>
              </p:cNvSpPr>
              <p:nvPr/>
            </p:nvSpPr>
            <p:spPr bwMode="auto">
              <a:xfrm>
                <a:off x="3644" y="2387"/>
                <a:ext cx="104" cy="128"/>
              </a:xfrm>
              <a:custGeom>
                <a:avLst/>
                <a:gdLst>
                  <a:gd name="T0" fmla="*/ 104 w 104"/>
                  <a:gd name="T1" fmla="*/ 0 h 128"/>
                  <a:gd name="T2" fmla="*/ 56 w 104"/>
                  <a:gd name="T3" fmla="*/ 128 h 128"/>
                  <a:gd name="T4" fmla="*/ 24 w 104"/>
                  <a:gd name="T5" fmla="*/ 104 h 128"/>
                  <a:gd name="T6" fmla="*/ 0 w 104"/>
                  <a:gd name="T7" fmla="*/ 88 h 128"/>
                  <a:gd name="T8" fmla="*/ 104 w 104"/>
                  <a:gd name="T9" fmla="*/ 0 h 128"/>
                  <a:gd name="T10" fmla="*/ 0 60000 65536"/>
                  <a:gd name="T11" fmla="*/ 0 60000 65536"/>
                  <a:gd name="T12" fmla="*/ 0 60000 65536"/>
                  <a:gd name="T13" fmla="*/ 0 60000 65536"/>
                  <a:gd name="T14" fmla="*/ 0 60000 65536"/>
                  <a:gd name="T15" fmla="*/ 0 w 104"/>
                  <a:gd name="T16" fmla="*/ 0 h 128"/>
                  <a:gd name="T17" fmla="*/ 104 w 104"/>
                  <a:gd name="T18" fmla="*/ 128 h 128"/>
                </a:gdLst>
                <a:ahLst/>
                <a:cxnLst>
                  <a:cxn ang="T10">
                    <a:pos x="T0" y="T1"/>
                  </a:cxn>
                  <a:cxn ang="T11">
                    <a:pos x="T2" y="T3"/>
                  </a:cxn>
                  <a:cxn ang="T12">
                    <a:pos x="T4" y="T5"/>
                  </a:cxn>
                  <a:cxn ang="T13">
                    <a:pos x="T6" y="T7"/>
                  </a:cxn>
                  <a:cxn ang="T14">
                    <a:pos x="T8" y="T9"/>
                  </a:cxn>
                </a:cxnLst>
                <a:rect l="T15" t="T16" r="T17" b="T18"/>
                <a:pathLst>
                  <a:path w="104" h="128">
                    <a:moveTo>
                      <a:pt x="104" y="0"/>
                    </a:moveTo>
                    <a:lnTo>
                      <a:pt x="56" y="128"/>
                    </a:lnTo>
                    <a:lnTo>
                      <a:pt x="24" y="104"/>
                    </a:lnTo>
                    <a:lnTo>
                      <a:pt x="0" y="88"/>
                    </a:lnTo>
                    <a:lnTo>
                      <a:pt x="104" y="0"/>
                    </a:lnTo>
                    <a:close/>
                  </a:path>
                </a:pathLst>
              </a:custGeom>
              <a:solidFill>
                <a:schemeClr val="bg2"/>
              </a:solidFill>
              <a:ln w="9525">
                <a:solidFill>
                  <a:schemeClr val="bg2"/>
                </a:solidFill>
                <a:round/>
                <a:headEnd/>
                <a:tailEnd/>
              </a:ln>
            </p:spPr>
            <p:txBody>
              <a:bodyPr/>
              <a:lstStyle/>
              <a:p>
                <a:endParaRPr lang="en-US"/>
              </a:p>
            </p:txBody>
          </p:sp>
          <p:sp>
            <p:nvSpPr>
              <p:cNvPr id="184066" name="Line 572"/>
              <p:cNvSpPr>
                <a:spLocks noChangeShapeType="1"/>
              </p:cNvSpPr>
              <p:nvPr/>
            </p:nvSpPr>
            <p:spPr bwMode="auto">
              <a:xfrm flipV="1">
                <a:off x="3311" y="2483"/>
                <a:ext cx="362" cy="49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13" name="Group 573"/>
            <p:cNvGrpSpPr>
              <a:grpSpLocks/>
            </p:cNvGrpSpPr>
            <p:nvPr/>
          </p:nvGrpSpPr>
          <p:grpSpPr bwMode="auto">
            <a:xfrm>
              <a:off x="3772" y="2387"/>
              <a:ext cx="894" cy="596"/>
              <a:chOff x="3772" y="2387"/>
              <a:chExt cx="894" cy="596"/>
            </a:xfrm>
          </p:grpSpPr>
          <p:sp>
            <p:nvSpPr>
              <p:cNvPr id="184063" name="Freeform 574"/>
              <p:cNvSpPr>
                <a:spLocks/>
              </p:cNvSpPr>
              <p:nvPr/>
            </p:nvSpPr>
            <p:spPr bwMode="auto">
              <a:xfrm>
                <a:off x="4538" y="2387"/>
                <a:ext cx="128" cy="96"/>
              </a:xfrm>
              <a:custGeom>
                <a:avLst/>
                <a:gdLst>
                  <a:gd name="T0" fmla="*/ 128 w 128"/>
                  <a:gd name="T1" fmla="*/ 0 h 96"/>
                  <a:gd name="T2" fmla="*/ 32 w 128"/>
                  <a:gd name="T3" fmla="*/ 96 h 96"/>
                  <a:gd name="T4" fmla="*/ 16 w 128"/>
                  <a:gd name="T5" fmla="*/ 72 h 96"/>
                  <a:gd name="T6" fmla="*/ 0 w 128"/>
                  <a:gd name="T7" fmla="*/ 40 h 96"/>
                  <a:gd name="T8" fmla="*/ 128 w 128"/>
                  <a:gd name="T9" fmla="*/ 0 h 96"/>
                  <a:gd name="T10" fmla="*/ 0 60000 65536"/>
                  <a:gd name="T11" fmla="*/ 0 60000 65536"/>
                  <a:gd name="T12" fmla="*/ 0 60000 65536"/>
                  <a:gd name="T13" fmla="*/ 0 60000 65536"/>
                  <a:gd name="T14" fmla="*/ 0 60000 65536"/>
                  <a:gd name="T15" fmla="*/ 0 w 128"/>
                  <a:gd name="T16" fmla="*/ 0 h 96"/>
                  <a:gd name="T17" fmla="*/ 128 w 128"/>
                  <a:gd name="T18" fmla="*/ 96 h 96"/>
                </a:gdLst>
                <a:ahLst/>
                <a:cxnLst>
                  <a:cxn ang="T10">
                    <a:pos x="T0" y="T1"/>
                  </a:cxn>
                  <a:cxn ang="T11">
                    <a:pos x="T2" y="T3"/>
                  </a:cxn>
                  <a:cxn ang="T12">
                    <a:pos x="T4" y="T5"/>
                  </a:cxn>
                  <a:cxn ang="T13">
                    <a:pos x="T6" y="T7"/>
                  </a:cxn>
                  <a:cxn ang="T14">
                    <a:pos x="T8" y="T9"/>
                  </a:cxn>
                </a:cxnLst>
                <a:rect l="T15" t="T16" r="T17" b="T18"/>
                <a:pathLst>
                  <a:path w="128" h="96">
                    <a:moveTo>
                      <a:pt x="128" y="0"/>
                    </a:moveTo>
                    <a:lnTo>
                      <a:pt x="32" y="96"/>
                    </a:lnTo>
                    <a:lnTo>
                      <a:pt x="16" y="72"/>
                    </a:lnTo>
                    <a:lnTo>
                      <a:pt x="0" y="40"/>
                    </a:lnTo>
                    <a:lnTo>
                      <a:pt x="128" y="0"/>
                    </a:lnTo>
                    <a:close/>
                  </a:path>
                </a:pathLst>
              </a:custGeom>
              <a:solidFill>
                <a:schemeClr val="bg2"/>
              </a:solidFill>
              <a:ln w="9525">
                <a:solidFill>
                  <a:schemeClr val="bg2"/>
                </a:solidFill>
                <a:round/>
                <a:headEnd/>
                <a:tailEnd/>
              </a:ln>
            </p:spPr>
            <p:txBody>
              <a:bodyPr/>
              <a:lstStyle/>
              <a:p>
                <a:endParaRPr lang="en-US"/>
              </a:p>
            </p:txBody>
          </p:sp>
          <p:sp>
            <p:nvSpPr>
              <p:cNvPr id="184064" name="Line 575"/>
              <p:cNvSpPr>
                <a:spLocks noChangeShapeType="1"/>
              </p:cNvSpPr>
              <p:nvPr/>
            </p:nvSpPr>
            <p:spPr bwMode="auto">
              <a:xfrm flipV="1">
                <a:off x="3772" y="2454"/>
                <a:ext cx="790" cy="529"/>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14" name="Group 576"/>
            <p:cNvGrpSpPr>
              <a:grpSpLocks/>
            </p:cNvGrpSpPr>
            <p:nvPr/>
          </p:nvGrpSpPr>
          <p:grpSpPr bwMode="auto">
            <a:xfrm>
              <a:off x="3788" y="2076"/>
              <a:ext cx="886" cy="290"/>
              <a:chOff x="3788" y="2076"/>
              <a:chExt cx="886" cy="290"/>
            </a:xfrm>
          </p:grpSpPr>
          <p:sp>
            <p:nvSpPr>
              <p:cNvPr id="184061" name="Freeform 577"/>
              <p:cNvSpPr>
                <a:spLocks/>
              </p:cNvSpPr>
              <p:nvPr/>
            </p:nvSpPr>
            <p:spPr bwMode="auto">
              <a:xfrm>
                <a:off x="4530" y="2076"/>
                <a:ext cx="144" cy="80"/>
              </a:xfrm>
              <a:custGeom>
                <a:avLst/>
                <a:gdLst>
                  <a:gd name="T0" fmla="*/ 144 w 144"/>
                  <a:gd name="T1" fmla="*/ 0 h 80"/>
                  <a:gd name="T2" fmla="*/ 24 w 144"/>
                  <a:gd name="T3" fmla="*/ 80 h 80"/>
                  <a:gd name="T4" fmla="*/ 16 w 144"/>
                  <a:gd name="T5" fmla="*/ 48 h 80"/>
                  <a:gd name="T6" fmla="*/ 0 w 144"/>
                  <a:gd name="T7" fmla="*/ 16 h 80"/>
                  <a:gd name="T8" fmla="*/ 144 w 144"/>
                  <a:gd name="T9" fmla="*/ 0 h 80"/>
                  <a:gd name="T10" fmla="*/ 0 60000 65536"/>
                  <a:gd name="T11" fmla="*/ 0 60000 65536"/>
                  <a:gd name="T12" fmla="*/ 0 60000 65536"/>
                  <a:gd name="T13" fmla="*/ 0 60000 65536"/>
                  <a:gd name="T14" fmla="*/ 0 60000 65536"/>
                  <a:gd name="T15" fmla="*/ 0 w 144"/>
                  <a:gd name="T16" fmla="*/ 0 h 80"/>
                  <a:gd name="T17" fmla="*/ 144 w 144"/>
                  <a:gd name="T18" fmla="*/ 80 h 80"/>
                </a:gdLst>
                <a:ahLst/>
                <a:cxnLst>
                  <a:cxn ang="T10">
                    <a:pos x="T0" y="T1"/>
                  </a:cxn>
                  <a:cxn ang="T11">
                    <a:pos x="T2" y="T3"/>
                  </a:cxn>
                  <a:cxn ang="T12">
                    <a:pos x="T4" y="T5"/>
                  </a:cxn>
                  <a:cxn ang="T13">
                    <a:pos x="T6" y="T7"/>
                  </a:cxn>
                  <a:cxn ang="T14">
                    <a:pos x="T8" y="T9"/>
                  </a:cxn>
                </a:cxnLst>
                <a:rect l="T15" t="T16" r="T17" b="T18"/>
                <a:pathLst>
                  <a:path w="144" h="80">
                    <a:moveTo>
                      <a:pt x="144" y="0"/>
                    </a:moveTo>
                    <a:lnTo>
                      <a:pt x="24" y="80"/>
                    </a:lnTo>
                    <a:lnTo>
                      <a:pt x="16" y="48"/>
                    </a:lnTo>
                    <a:lnTo>
                      <a:pt x="0" y="16"/>
                    </a:lnTo>
                    <a:lnTo>
                      <a:pt x="144" y="0"/>
                    </a:lnTo>
                    <a:close/>
                  </a:path>
                </a:pathLst>
              </a:custGeom>
              <a:solidFill>
                <a:schemeClr val="bg2"/>
              </a:solidFill>
              <a:ln w="9525">
                <a:solidFill>
                  <a:schemeClr val="bg2"/>
                </a:solidFill>
                <a:round/>
                <a:headEnd/>
                <a:tailEnd/>
              </a:ln>
            </p:spPr>
            <p:txBody>
              <a:bodyPr/>
              <a:lstStyle/>
              <a:p>
                <a:endParaRPr lang="en-US"/>
              </a:p>
            </p:txBody>
          </p:sp>
          <p:sp>
            <p:nvSpPr>
              <p:cNvPr id="184062" name="Line 578"/>
              <p:cNvSpPr>
                <a:spLocks noChangeShapeType="1"/>
              </p:cNvSpPr>
              <p:nvPr/>
            </p:nvSpPr>
            <p:spPr bwMode="auto">
              <a:xfrm flipV="1">
                <a:off x="3788" y="2122"/>
                <a:ext cx="766"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15" name="Group 579"/>
            <p:cNvGrpSpPr>
              <a:grpSpLocks/>
            </p:cNvGrpSpPr>
            <p:nvPr/>
          </p:nvGrpSpPr>
          <p:grpSpPr bwMode="auto">
            <a:xfrm>
              <a:off x="3317" y="1769"/>
              <a:ext cx="886" cy="283"/>
              <a:chOff x="3317" y="1769"/>
              <a:chExt cx="886" cy="283"/>
            </a:xfrm>
          </p:grpSpPr>
          <p:sp>
            <p:nvSpPr>
              <p:cNvPr id="184059" name="Freeform 580"/>
              <p:cNvSpPr>
                <a:spLocks/>
              </p:cNvSpPr>
              <p:nvPr/>
            </p:nvSpPr>
            <p:spPr bwMode="auto">
              <a:xfrm>
                <a:off x="4067" y="1980"/>
                <a:ext cx="136" cy="72"/>
              </a:xfrm>
              <a:custGeom>
                <a:avLst/>
                <a:gdLst>
                  <a:gd name="T0" fmla="*/ 136 w 136"/>
                  <a:gd name="T1" fmla="*/ 72 h 72"/>
                  <a:gd name="T2" fmla="*/ 0 w 136"/>
                  <a:gd name="T3" fmla="*/ 64 h 72"/>
                  <a:gd name="T4" fmla="*/ 8 w 136"/>
                  <a:gd name="T5" fmla="*/ 32 h 72"/>
                  <a:gd name="T6" fmla="*/ 24 w 136"/>
                  <a:gd name="T7" fmla="*/ 0 h 72"/>
                  <a:gd name="T8" fmla="*/ 136 w 136"/>
                  <a:gd name="T9" fmla="*/ 72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72"/>
                    </a:moveTo>
                    <a:lnTo>
                      <a:pt x="0" y="64"/>
                    </a:lnTo>
                    <a:lnTo>
                      <a:pt x="8" y="32"/>
                    </a:lnTo>
                    <a:lnTo>
                      <a:pt x="24" y="0"/>
                    </a:lnTo>
                    <a:lnTo>
                      <a:pt x="136" y="72"/>
                    </a:lnTo>
                    <a:close/>
                  </a:path>
                </a:pathLst>
              </a:custGeom>
              <a:solidFill>
                <a:schemeClr val="bg2"/>
              </a:solidFill>
              <a:ln w="9525">
                <a:solidFill>
                  <a:schemeClr val="bg2"/>
                </a:solidFill>
                <a:round/>
                <a:headEnd/>
                <a:tailEnd/>
              </a:ln>
            </p:spPr>
            <p:txBody>
              <a:bodyPr/>
              <a:lstStyle/>
              <a:p>
                <a:endParaRPr lang="en-US"/>
              </a:p>
            </p:txBody>
          </p:sp>
          <p:sp>
            <p:nvSpPr>
              <p:cNvPr id="184060" name="Line 581"/>
              <p:cNvSpPr>
                <a:spLocks noChangeShapeType="1"/>
              </p:cNvSpPr>
              <p:nvPr/>
            </p:nvSpPr>
            <p:spPr bwMode="auto">
              <a:xfrm>
                <a:off x="3317" y="1769"/>
                <a:ext cx="766"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3416" name="Oval 582"/>
            <p:cNvSpPr>
              <a:spLocks noChangeArrowheads="1"/>
            </p:cNvSpPr>
            <p:nvPr/>
          </p:nvSpPr>
          <p:spPr bwMode="auto">
            <a:xfrm>
              <a:off x="3293" y="1741"/>
              <a:ext cx="32" cy="40"/>
            </a:xfrm>
            <a:prstGeom prst="ellipse">
              <a:avLst/>
            </a:prstGeom>
            <a:solidFill>
              <a:schemeClr val="bg2"/>
            </a:solidFill>
            <a:ln w="9525">
              <a:solidFill>
                <a:schemeClr val="bg2"/>
              </a:solidFill>
              <a:round/>
              <a:headEnd/>
              <a:tailEnd/>
            </a:ln>
          </p:spPr>
          <p:txBody>
            <a:bodyPr/>
            <a:lstStyle/>
            <a:p>
              <a:endParaRPr lang="en-US"/>
            </a:p>
          </p:txBody>
        </p:sp>
        <p:sp>
          <p:nvSpPr>
            <p:cNvPr id="183417" name="Oval 583"/>
            <p:cNvSpPr>
              <a:spLocks noChangeArrowheads="1"/>
            </p:cNvSpPr>
            <p:nvPr/>
          </p:nvSpPr>
          <p:spPr bwMode="auto">
            <a:xfrm>
              <a:off x="3293" y="1741"/>
              <a:ext cx="32" cy="40"/>
            </a:xfrm>
            <a:prstGeom prst="ellipse">
              <a:avLst/>
            </a:prstGeom>
            <a:solidFill>
              <a:schemeClr val="bg2"/>
            </a:solidFill>
            <a:ln w="25400">
              <a:solidFill>
                <a:schemeClr val="bg2"/>
              </a:solidFill>
              <a:round/>
              <a:headEnd/>
              <a:tailEnd/>
            </a:ln>
          </p:spPr>
          <p:txBody>
            <a:bodyPr/>
            <a:lstStyle/>
            <a:p>
              <a:endParaRPr lang="en-US"/>
            </a:p>
          </p:txBody>
        </p:sp>
        <p:sp>
          <p:nvSpPr>
            <p:cNvPr id="183418" name="Oval 584"/>
            <p:cNvSpPr>
              <a:spLocks noChangeArrowheads="1"/>
            </p:cNvSpPr>
            <p:nvPr/>
          </p:nvSpPr>
          <p:spPr bwMode="auto">
            <a:xfrm>
              <a:off x="3293" y="2044"/>
              <a:ext cx="32" cy="40"/>
            </a:xfrm>
            <a:prstGeom prst="ellipse">
              <a:avLst/>
            </a:prstGeom>
            <a:solidFill>
              <a:schemeClr val="bg2"/>
            </a:solidFill>
            <a:ln w="9525">
              <a:solidFill>
                <a:schemeClr val="bg2"/>
              </a:solidFill>
              <a:round/>
              <a:headEnd/>
              <a:tailEnd/>
            </a:ln>
          </p:spPr>
          <p:txBody>
            <a:bodyPr/>
            <a:lstStyle/>
            <a:p>
              <a:endParaRPr lang="en-US"/>
            </a:p>
          </p:txBody>
        </p:sp>
        <p:sp>
          <p:nvSpPr>
            <p:cNvPr id="183419" name="Oval 585"/>
            <p:cNvSpPr>
              <a:spLocks noChangeArrowheads="1"/>
            </p:cNvSpPr>
            <p:nvPr/>
          </p:nvSpPr>
          <p:spPr bwMode="auto">
            <a:xfrm>
              <a:off x="3293" y="2044"/>
              <a:ext cx="32" cy="40"/>
            </a:xfrm>
            <a:prstGeom prst="ellipse">
              <a:avLst/>
            </a:prstGeom>
            <a:solidFill>
              <a:schemeClr val="bg2"/>
            </a:solidFill>
            <a:ln w="25400">
              <a:solidFill>
                <a:schemeClr val="bg2"/>
              </a:solidFill>
              <a:round/>
              <a:headEnd/>
              <a:tailEnd/>
            </a:ln>
          </p:spPr>
          <p:txBody>
            <a:bodyPr/>
            <a:lstStyle/>
            <a:p>
              <a:endParaRPr lang="en-US"/>
            </a:p>
          </p:txBody>
        </p:sp>
        <p:sp>
          <p:nvSpPr>
            <p:cNvPr id="183420" name="Oval 586"/>
            <p:cNvSpPr>
              <a:spLocks noChangeArrowheads="1"/>
            </p:cNvSpPr>
            <p:nvPr/>
          </p:nvSpPr>
          <p:spPr bwMode="auto">
            <a:xfrm>
              <a:off x="3293" y="2355"/>
              <a:ext cx="32" cy="32"/>
            </a:xfrm>
            <a:prstGeom prst="ellipse">
              <a:avLst/>
            </a:prstGeom>
            <a:solidFill>
              <a:schemeClr val="bg2"/>
            </a:solidFill>
            <a:ln w="9525">
              <a:solidFill>
                <a:schemeClr val="bg2"/>
              </a:solidFill>
              <a:round/>
              <a:headEnd/>
              <a:tailEnd/>
            </a:ln>
          </p:spPr>
          <p:txBody>
            <a:bodyPr/>
            <a:lstStyle/>
            <a:p>
              <a:endParaRPr lang="en-US"/>
            </a:p>
          </p:txBody>
        </p:sp>
        <p:sp>
          <p:nvSpPr>
            <p:cNvPr id="183421" name="Oval 587"/>
            <p:cNvSpPr>
              <a:spLocks noChangeArrowheads="1"/>
            </p:cNvSpPr>
            <p:nvPr/>
          </p:nvSpPr>
          <p:spPr bwMode="auto">
            <a:xfrm>
              <a:off x="3293"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83422" name="Oval 588"/>
            <p:cNvSpPr>
              <a:spLocks noChangeArrowheads="1"/>
            </p:cNvSpPr>
            <p:nvPr/>
          </p:nvSpPr>
          <p:spPr bwMode="auto">
            <a:xfrm>
              <a:off x="3293" y="2658"/>
              <a:ext cx="32" cy="40"/>
            </a:xfrm>
            <a:prstGeom prst="ellipse">
              <a:avLst/>
            </a:prstGeom>
            <a:solidFill>
              <a:schemeClr val="bg2"/>
            </a:solidFill>
            <a:ln w="9525">
              <a:solidFill>
                <a:schemeClr val="bg2"/>
              </a:solidFill>
              <a:round/>
              <a:headEnd/>
              <a:tailEnd/>
            </a:ln>
          </p:spPr>
          <p:txBody>
            <a:bodyPr/>
            <a:lstStyle/>
            <a:p>
              <a:endParaRPr lang="en-US"/>
            </a:p>
          </p:txBody>
        </p:sp>
        <p:sp>
          <p:nvSpPr>
            <p:cNvPr id="183423" name="Oval 589"/>
            <p:cNvSpPr>
              <a:spLocks noChangeArrowheads="1"/>
            </p:cNvSpPr>
            <p:nvPr/>
          </p:nvSpPr>
          <p:spPr bwMode="auto">
            <a:xfrm>
              <a:off x="3293" y="2658"/>
              <a:ext cx="32" cy="40"/>
            </a:xfrm>
            <a:prstGeom prst="ellipse">
              <a:avLst/>
            </a:prstGeom>
            <a:solidFill>
              <a:schemeClr val="bg2"/>
            </a:solidFill>
            <a:ln w="25400">
              <a:solidFill>
                <a:schemeClr val="bg2"/>
              </a:solidFill>
              <a:round/>
              <a:headEnd/>
              <a:tailEnd/>
            </a:ln>
          </p:spPr>
          <p:txBody>
            <a:bodyPr/>
            <a:lstStyle/>
            <a:p>
              <a:endParaRPr lang="en-US"/>
            </a:p>
          </p:txBody>
        </p:sp>
        <p:sp>
          <p:nvSpPr>
            <p:cNvPr id="183424" name="Oval 590"/>
            <p:cNvSpPr>
              <a:spLocks noChangeArrowheads="1"/>
            </p:cNvSpPr>
            <p:nvPr/>
          </p:nvSpPr>
          <p:spPr bwMode="auto">
            <a:xfrm>
              <a:off x="3285" y="2969"/>
              <a:ext cx="32" cy="32"/>
            </a:xfrm>
            <a:prstGeom prst="ellipse">
              <a:avLst/>
            </a:prstGeom>
            <a:solidFill>
              <a:schemeClr val="bg2"/>
            </a:solidFill>
            <a:ln w="9525">
              <a:solidFill>
                <a:schemeClr val="bg2"/>
              </a:solidFill>
              <a:round/>
              <a:headEnd/>
              <a:tailEnd/>
            </a:ln>
          </p:spPr>
          <p:txBody>
            <a:bodyPr/>
            <a:lstStyle/>
            <a:p>
              <a:endParaRPr lang="en-US"/>
            </a:p>
          </p:txBody>
        </p:sp>
        <p:sp>
          <p:nvSpPr>
            <p:cNvPr id="183425" name="Oval 591"/>
            <p:cNvSpPr>
              <a:spLocks noChangeArrowheads="1"/>
            </p:cNvSpPr>
            <p:nvPr/>
          </p:nvSpPr>
          <p:spPr bwMode="auto">
            <a:xfrm>
              <a:off x="3285" y="2969"/>
              <a:ext cx="32" cy="32"/>
            </a:xfrm>
            <a:prstGeom prst="ellipse">
              <a:avLst/>
            </a:prstGeom>
            <a:solidFill>
              <a:schemeClr val="bg2"/>
            </a:solidFill>
            <a:ln w="25400">
              <a:solidFill>
                <a:schemeClr val="bg2"/>
              </a:solidFill>
              <a:round/>
              <a:headEnd/>
              <a:tailEnd/>
            </a:ln>
          </p:spPr>
          <p:txBody>
            <a:bodyPr/>
            <a:lstStyle/>
            <a:p>
              <a:endParaRPr lang="en-US"/>
            </a:p>
          </p:txBody>
        </p:sp>
        <p:grpSp>
          <p:nvGrpSpPr>
            <p:cNvPr id="183426" name="Group 592"/>
            <p:cNvGrpSpPr>
              <a:grpSpLocks/>
            </p:cNvGrpSpPr>
            <p:nvPr/>
          </p:nvGrpSpPr>
          <p:grpSpPr bwMode="auto">
            <a:xfrm>
              <a:off x="3748" y="1741"/>
              <a:ext cx="40" cy="1260"/>
              <a:chOff x="3748" y="1741"/>
              <a:chExt cx="40" cy="1260"/>
            </a:xfrm>
          </p:grpSpPr>
          <p:sp>
            <p:nvSpPr>
              <p:cNvPr id="184049" name="Oval 593"/>
              <p:cNvSpPr>
                <a:spLocks noChangeArrowheads="1"/>
              </p:cNvSpPr>
              <p:nvPr/>
            </p:nvSpPr>
            <p:spPr bwMode="auto">
              <a:xfrm>
                <a:off x="3748" y="1741"/>
                <a:ext cx="40" cy="32"/>
              </a:xfrm>
              <a:prstGeom prst="ellipse">
                <a:avLst/>
              </a:prstGeom>
              <a:solidFill>
                <a:schemeClr val="bg2"/>
              </a:solidFill>
              <a:ln w="9525">
                <a:solidFill>
                  <a:schemeClr val="bg2"/>
                </a:solidFill>
                <a:round/>
                <a:headEnd/>
                <a:tailEnd/>
              </a:ln>
            </p:spPr>
            <p:txBody>
              <a:bodyPr/>
              <a:lstStyle/>
              <a:p>
                <a:endParaRPr lang="en-US"/>
              </a:p>
            </p:txBody>
          </p:sp>
          <p:sp>
            <p:nvSpPr>
              <p:cNvPr id="184050" name="Oval 594"/>
              <p:cNvSpPr>
                <a:spLocks noChangeArrowheads="1"/>
              </p:cNvSpPr>
              <p:nvPr/>
            </p:nvSpPr>
            <p:spPr bwMode="auto">
              <a:xfrm>
                <a:off x="3748" y="1741"/>
                <a:ext cx="40" cy="32"/>
              </a:xfrm>
              <a:prstGeom prst="ellipse">
                <a:avLst/>
              </a:prstGeom>
              <a:solidFill>
                <a:schemeClr val="bg2"/>
              </a:solidFill>
              <a:ln w="25400">
                <a:solidFill>
                  <a:schemeClr val="bg2"/>
                </a:solidFill>
                <a:round/>
                <a:headEnd/>
                <a:tailEnd/>
              </a:ln>
            </p:spPr>
            <p:txBody>
              <a:bodyPr/>
              <a:lstStyle/>
              <a:p>
                <a:endParaRPr lang="en-US"/>
              </a:p>
            </p:txBody>
          </p:sp>
          <p:sp>
            <p:nvSpPr>
              <p:cNvPr id="184051" name="Oval 595"/>
              <p:cNvSpPr>
                <a:spLocks noChangeArrowheads="1"/>
              </p:cNvSpPr>
              <p:nvPr/>
            </p:nvSpPr>
            <p:spPr bwMode="auto">
              <a:xfrm>
                <a:off x="3756" y="2044"/>
                <a:ext cx="32" cy="32"/>
              </a:xfrm>
              <a:prstGeom prst="ellipse">
                <a:avLst/>
              </a:prstGeom>
              <a:solidFill>
                <a:schemeClr val="bg2"/>
              </a:solidFill>
              <a:ln w="9525">
                <a:solidFill>
                  <a:schemeClr val="bg2"/>
                </a:solidFill>
                <a:round/>
                <a:headEnd/>
                <a:tailEnd/>
              </a:ln>
            </p:spPr>
            <p:txBody>
              <a:bodyPr/>
              <a:lstStyle/>
              <a:p>
                <a:endParaRPr lang="en-US"/>
              </a:p>
            </p:txBody>
          </p:sp>
          <p:sp>
            <p:nvSpPr>
              <p:cNvPr id="184052" name="Oval 596"/>
              <p:cNvSpPr>
                <a:spLocks noChangeArrowheads="1"/>
              </p:cNvSpPr>
              <p:nvPr/>
            </p:nvSpPr>
            <p:spPr bwMode="auto">
              <a:xfrm>
                <a:off x="3756" y="2044"/>
                <a:ext cx="32" cy="32"/>
              </a:xfrm>
              <a:prstGeom prst="ellipse">
                <a:avLst/>
              </a:prstGeom>
              <a:solidFill>
                <a:schemeClr val="bg2"/>
              </a:solidFill>
              <a:ln w="25400">
                <a:solidFill>
                  <a:schemeClr val="bg2"/>
                </a:solidFill>
                <a:round/>
                <a:headEnd/>
                <a:tailEnd/>
              </a:ln>
            </p:spPr>
            <p:txBody>
              <a:bodyPr/>
              <a:lstStyle/>
              <a:p>
                <a:endParaRPr lang="en-US"/>
              </a:p>
            </p:txBody>
          </p:sp>
          <p:sp>
            <p:nvSpPr>
              <p:cNvPr id="184053" name="Oval 597"/>
              <p:cNvSpPr>
                <a:spLocks noChangeArrowheads="1"/>
              </p:cNvSpPr>
              <p:nvPr/>
            </p:nvSpPr>
            <p:spPr bwMode="auto">
              <a:xfrm>
                <a:off x="3756" y="2355"/>
                <a:ext cx="32" cy="32"/>
              </a:xfrm>
              <a:prstGeom prst="ellipse">
                <a:avLst/>
              </a:prstGeom>
              <a:solidFill>
                <a:schemeClr val="bg2"/>
              </a:solidFill>
              <a:ln w="9525">
                <a:solidFill>
                  <a:schemeClr val="bg2"/>
                </a:solidFill>
                <a:round/>
                <a:headEnd/>
                <a:tailEnd/>
              </a:ln>
            </p:spPr>
            <p:txBody>
              <a:bodyPr/>
              <a:lstStyle/>
              <a:p>
                <a:endParaRPr lang="en-US"/>
              </a:p>
            </p:txBody>
          </p:sp>
          <p:sp>
            <p:nvSpPr>
              <p:cNvPr id="184054" name="Oval 598"/>
              <p:cNvSpPr>
                <a:spLocks noChangeArrowheads="1"/>
              </p:cNvSpPr>
              <p:nvPr/>
            </p:nvSpPr>
            <p:spPr bwMode="auto">
              <a:xfrm>
                <a:off x="3756"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84055" name="Oval 599"/>
              <p:cNvSpPr>
                <a:spLocks noChangeArrowheads="1"/>
              </p:cNvSpPr>
              <p:nvPr/>
            </p:nvSpPr>
            <p:spPr bwMode="auto">
              <a:xfrm>
                <a:off x="3748" y="2658"/>
                <a:ext cx="40" cy="32"/>
              </a:xfrm>
              <a:prstGeom prst="ellipse">
                <a:avLst/>
              </a:prstGeom>
              <a:solidFill>
                <a:schemeClr val="bg2"/>
              </a:solidFill>
              <a:ln w="9525">
                <a:solidFill>
                  <a:schemeClr val="bg2"/>
                </a:solidFill>
                <a:round/>
                <a:headEnd/>
                <a:tailEnd/>
              </a:ln>
            </p:spPr>
            <p:txBody>
              <a:bodyPr/>
              <a:lstStyle/>
              <a:p>
                <a:endParaRPr lang="en-US"/>
              </a:p>
            </p:txBody>
          </p:sp>
          <p:sp>
            <p:nvSpPr>
              <p:cNvPr id="184056" name="Oval 600"/>
              <p:cNvSpPr>
                <a:spLocks noChangeArrowheads="1"/>
              </p:cNvSpPr>
              <p:nvPr/>
            </p:nvSpPr>
            <p:spPr bwMode="auto">
              <a:xfrm>
                <a:off x="3748" y="2658"/>
                <a:ext cx="40" cy="32"/>
              </a:xfrm>
              <a:prstGeom prst="ellipse">
                <a:avLst/>
              </a:prstGeom>
              <a:solidFill>
                <a:schemeClr val="bg2"/>
              </a:solidFill>
              <a:ln w="25400">
                <a:solidFill>
                  <a:schemeClr val="bg2"/>
                </a:solidFill>
                <a:round/>
                <a:headEnd/>
                <a:tailEnd/>
              </a:ln>
            </p:spPr>
            <p:txBody>
              <a:bodyPr/>
              <a:lstStyle/>
              <a:p>
                <a:endParaRPr lang="en-US"/>
              </a:p>
            </p:txBody>
          </p:sp>
          <p:sp>
            <p:nvSpPr>
              <p:cNvPr id="184057" name="Oval 601"/>
              <p:cNvSpPr>
                <a:spLocks noChangeArrowheads="1"/>
              </p:cNvSpPr>
              <p:nvPr/>
            </p:nvSpPr>
            <p:spPr bwMode="auto">
              <a:xfrm>
                <a:off x="3748" y="2969"/>
                <a:ext cx="32" cy="32"/>
              </a:xfrm>
              <a:prstGeom prst="ellipse">
                <a:avLst/>
              </a:prstGeom>
              <a:solidFill>
                <a:schemeClr val="bg2"/>
              </a:solidFill>
              <a:ln w="9525">
                <a:solidFill>
                  <a:schemeClr val="bg2"/>
                </a:solidFill>
                <a:round/>
                <a:headEnd/>
                <a:tailEnd/>
              </a:ln>
            </p:spPr>
            <p:txBody>
              <a:bodyPr/>
              <a:lstStyle/>
              <a:p>
                <a:endParaRPr lang="en-US"/>
              </a:p>
            </p:txBody>
          </p:sp>
          <p:sp>
            <p:nvSpPr>
              <p:cNvPr id="184058" name="Oval 602"/>
              <p:cNvSpPr>
                <a:spLocks noChangeArrowheads="1"/>
              </p:cNvSpPr>
              <p:nvPr/>
            </p:nvSpPr>
            <p:spPr bwMode="auto">
              <a:xfrm>
                <a:off x="3748" y="2969"/>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3427" name="Group 603"/>
            <p:cNvGrpSpPr>
              <a:grpSpLocks/>
            </p:cNvGrpSpPr>
            <p:nvPr/>
          </p:nvGrpSpPr>
          <p:grpSpPr bwMode="auto">
            <a:xfrm>
              <a:off x="4203" y="1749"/>
              <a:ext cx="48" cy="1252"/>
              <a:chOff x="4203" y="1749"/>
              <a:chExt cx="48" cy="1252"/>
            </a:xfrm>
          </p:grpSpPr>
          <p:sp>
            <p:nvSpPr>
              <p:cNvPr id="184039" name="Oval 604"/>
              <p:cNvSpPr>
                <a:spLocks noChangeArrowheads="1"/>
              </p:cNvSpPr>
              <p:nvPr/>
            </p:nvSpPr>
            <p:spPr bwMode="auto">
              <a:xfrm>
                <a:off x="4211" y="1749"/>
                <a:ext cx="32" cy="32"/>
              </a:xfrm>
              <a:prstGeom prst="ellipse">
                <a:avLst/>
              </a:prstGeom>
              <a:solidFill>
                <a:schemeClr val="bg2"/>
              </a:solidFill>
              <a:ln w="9525">
                <a:solidFill>
                  <a:schemeClr val="bg2"/>
                </a:solidFill>
                <a:round/>
                <a:headEnd/>
                <a:tailEnd/>
              </a:ln>
            </p:spPr>
            <p:txBody>
              <a:bodyPr/>
              <a:lstStyle/>
              <a:p>
                <a:endParaRPr lang="en-US"/>
              </a:p>
            </p:txBody>
          </p:sp>
          <p:sp>
            <p:nvSpPr>
              <p:cNvPr id="184040" name="Oval 605"/>
              <p:cNvSpPr>
                <a:spLocks noChangeArrowheads="1"/>
              </p:cNvSpPr>
              <p:nvPr/>
            </p:nvSpPr>
            <p:spPr bwMode="auto">
              <a:xfrm>
                <a:off x="4211" y="1749"/>
                <a:ext cx="32" cy="32"/>
              </a:xfrm>
              <a:prstGeom prst="ellipse">
                <a:avLst/>
              </a:prstGeom>
              <a:solidFill>
                <a:schemeClr val="bg2"/>
              </a:solidFill>
              <a:ln w="25400">
                <a:solidFill>
                  <a:schemeClr val="bg2"/>
                </a:solidFill>
                <a:round/>
                <a:headEnd/>
                <a:tailEnd/>
              </a:ln>
            </p:spPr>
            <p:txBody>
              <a:bodyPr/>
              <a:lstStyle/>
              <a:p>
                <a:endParaRPr lang="en-US"/>
              </a:p>
            </p:txBody>
          </p:sp>
          <p:sp>
            <p:nvSpPr>
              <p:cNvPr id="184041" name="Oval 606"/>
              <p:cNvSpPr>
                <a:spLocks noChangeArrowheads="1"/>
              </p:cNvSpPr>
              <p:nvPr/>
            </p:nvSpPr>
            <p:spPr bwMode="auto">
              <a:xfrm>
                <a:off x="4219" y="2052"/>
                <a:ext cx="32" cy="32"/>
              </a:xfrm>
              <a:prstGeom prst="ellipse">
                <a:avLst/>
              </a:prstGeom>
              <a:solidFill>
                <a:schemeClr val="bg2"/>
              </a:solidFill>
              <a:ln w="9525">
                <a:solidFill>
                  <a:schemeClr val="bg2"/>
                </a:solidFill>
                <a:round/>
                <a:headEnd/>
                <a:tailEnd/>
              </a:ln>
            </p:spPr>
            <p:txBody>
              <a:bodyPr/>
              <a:lstStyle/>
              <a:p>
                <a:endParaRPr lang="en-US"/>
              </a:p>
            </p:txBody>
          </p:sp>
          <p:sp>
            <p:nvSpPr>
              <p:cNvPr id="184042" name="Oval 607"/>
              <p:cNvSpPr>
                <a:spLocks noChangeArrowheads="1"/>
              </p:cNvSpPr>
              <p:nvPr/>
            </p:nvSpPr>
            <p:spPr bwMode="auto">
              <a:xfrm>
                <a:off x="4219" y="2052"/>
                <a:ext cx="32" cy="32"/>
              </a:xfrm>
              <a:prstGeom prst="ellipse">
                <a:avLst/>
              </a:prstGeom>
              <a:solidFill>
                <a:schemeClr val="bg2"/>
              </a:solidFill>
              <a:ln w="25400">
                <a:solidFill>
                  <a:schemeClr val="bg2"/>
                </a:solidFill>
                <a:round/>
                <a:headEnd/>
                <a:tailEnd/>
              </a:ln>
            </p:spPr>
            <p:txBody>
              <a:bodyPr/>
              <a:lstStyle/>
              <a:p>
                <a:endParaRPr lang="en-US"/>
              </a:p>
            </p:txBody>
          </p:sp>
          <p:sp>
            <p:nvSpPr>
              <p:cNvPr id="184043" name="Oval 608"/>
              <p:cNvSpPr>
                <a:spLocks noChangeArrowheads="1"/>
              </p:cNvSpPr>
              <p:nvPr/>
            </p:nvSpPr>
            <p:spPr bwMode="auto">
              <a:xfrm>
                <a:off x="4219" y="2355"/>
                <a:ext cx="32" cy="32"/>
              </a:xfrm>
              <a:prstGeom prst="ellipse">
                <a:avLst/>
              </a:prstGeom>
              <a:solidFill>
                <a:schemeClr val="bg2"/>
              </a:solidFill>
              <a:ln w="9525">
                <a:solidFill>
                  <a:schemeClr val="bg2"/>
                </a:solidFill>
                <a:round/>
                <a:headEnd/>
                <a:tailEnd/>
              </a:ln>
            </p:spPr>
            <p:txBody>
              <a:bodyPr/>
              <a:lstStyle/>
              <a:p>
                <a:endParaRPr lang="en-US"/>
              </a:p>
            </p:txBody>
          </p:sp>
          <p:sp>
            <p:nvSpPr>
              <p:cNvPr id="184044" name="Oval 609"/>
              <p:cNvSpPr>
                <a:spLocks noChangeArrowheads="1"/>
              </p:cNvSpPr>
              <p:nvPr/>
            </p:nvSpPr>
            <p:spPr bwMode="auto">
              <a:xfrm>
                <a:off x="4219"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84045" name="Oval 610"/>
              <p:cNvSpPr>
                <a:spLocks noChangeArrowheads="1"/>
              </p:cNvSpPr>
              <p:nvPr/>
            </p:nvSpPr>
            <p:spPr bwMode="auto">
              <a:xfrm>
                <a:off x="4211" y="2666"/>
                <a:ext cx="32" cy="32"/>
              </a:xfrm>
              <a:prstGeom prst="ellipse">
                <a:avLst/>
              </a:prstGeom>
              <a:solidFill>
                <a:schemeClr val="bg2"/>
              </a:solidFill>
              <a:ln w="9525">
                <a:solidFill>
                  <a:schemeClr val="bg2"/>
                </a:solidFill>
                <a:round/>
                <a:headEnd/>
                <a:tailEnd/>
              </a:ln>
            </p:spPr>
            <p:txBody>
              <a:bodyPr/>
              <a:lstStyle/>
              <a:p>
                <a:endParaRPr lang="en-US"/>
              </a:p>
            </p:txBody>
          </p:sp>
          <p:sp>
            <p:nvSpPr>
              <p:cNvPr id="184046" name="Oval 611"/>
              <p:cNvSpPr>
                <a:spLocks noChangeArrowheads="1"/>
              </p:cNvSpPr>
              <p:nvPr/>
            </p:nvSpPr>
            <p:spPr bwMode="auto">
              <a:xfrm>
                <a:off x="4211" y="2666"/>
                <a:ext cx="32" cy="32"/>
              </a:xfrm>
              <a:prstGeom prst="ellipse">
                <a:avLst/>
              </a:prstGeom>
              <a:solidFill>
                <a:schemeClr val="bg2"/>
              </a:solidFill>
              <a:ln w="25400">
                <a:solidFill>
                  <a:schemeClr val="bg2"/>
                </a:solidFill>
                <a:round/>
                <a:headEnd/>
                <a:tailEnd/>
              </a:ln>
            </p:spPr>
            <p:txBody>
              <a:bodyPr/>
              <a:lstStyle/>
              <a:p>
                <a:endParaRPr lang="en-US"/>
              </a:p>
            </p:txBody>
          </p:sp>
          <p:sp>
            <p:nvSpPr>
              <p:cNvPr id="184047" name="Oval 612"/>
              <p:cNvSpPr>
                <a:spLocks noChangeArrowheads="1"/>
              </p:cNvSpPr>
              <p:nvPr/>
            </p:nvSpPr>
            <p:spPr bwMode="auto">
              <a:xfrm>
                <a:off x="4203" y="2969"/>
                <a:ext cx="40" cy="32"/>
              </a:xfrm>
              <a:prstGeom prst="ellipse">
                <a:avLst/>
              </a:prstGeom>
              <a:solidFill>
                <a:schemeClr val="bg2"/>
              </a:solidFill>
              <a:ln w="9525">
                <a:solidFill>
                  <a:schemeClr val="bg2"/>
                </a:solidFill>
                <a:round/>
                <a:headEnd/>
                <a:tailEnd/>
              </a:ln>
            </p:spPr>
            <p:txBody>
              <a:bodyPr/>
              <a:lstStyle/>
              <a:p>
                <a:endParaRPr lang="en-US"/>
              </a:p>
            </p:txBody>
          </p:sp>
          <p:sp>
            <p:nvSpPr>
              <p:cNvPr id="184048" name="Oval 613"/>
              <p:cNvSpPr>
                <a:spLocks noChangeArrowheads="1"/>
              </p:cNvSpPr>
              <p:nvPr/>
            </p:nvSpPr>
            <p:spPr bwMode="auto">
              <a:xfrm>
                <a:off x="4203" y="2969"/>
                <a:ext cx="40" cy="32"/>
              </a:xfrm>
              <a:prstGeom prst="ellipse">
                <a:avLst/>
              </a:prstGeom>
              <a:solidFill>
                <a:schemeClr val="bg2"/>
              </a:solidFill>
              <a:ln w="25400">
                <a:solidFill>
                  <a:schemeClr val="bg2"/>
                </a:solidFill>
                <a:round/>
                <a:headEnd/>
                <a:tailEnd/>
              </a:ln>
            </p:spPr>
            <p:txBody>
              <a:bodyPr/>
              <a:lstStyle/>
              <a:p>
                <a:endParaRPr lang="en-US"/>
              </a:p>
            </p:txBody>
          </p:sp>
        </p:grpSp>
        <p:grpSp>
          <p:nvGrpSpPr>
            <p:cNvPr id="183428" name="Group 614"/>
            <p:cNvGrpSpPr>
              <a:grpSpLocks/>
            </p:cNvGrpSpPr>
            <p:nvPr/>
          </p:nvGrpSpPr>
          <p:grpSpPr bwMode="auto">
            <a:xfrm>
              <a:off x="3317" y="2076"/>
              <a:ext cx="431" cy="284"/>
              <a:chOff x="3317" y="2076"/>
              <a:chExt cx="431" cy="284"/>
            </a:xfrm>
          </p:grpSpPr>
          <p:sp>
            <p:nvSpPr>
              <p:cNvPr id="184037" name="Freeform 615"/>
              <p:cNvSpPr>
                <a:spLocks/>
              </p:cNvSpPr>
              <p:nvPr/>
            </p:nvSpPr>
            <p:spPr bwMode="auto">
              <a:xfrm>
                <a:off x="3620" y="2076"/>
                <a:ext cx="128" cy="104"/>
              </a:xfrm>
              <a:custGeom>
                <a:avLst/>
                <a:gdLst>
                  <a:gd name="T0" fmla="*/ 128 w 128"/>
                  <a:gd name="T1" fmla="*/ 0 h 104"/>
                  <a:gd name="T2" fmla="*/ 40 w 128"/>
                  <a:gd name="T3" fmla="*/ 104 h 104"/>
                  <a:gd name="T4" fmla="*/ 16 w 128"/>
                  <a:gd name="T5" fmla="*/ 72 h 104"/>
                  <a:gd name="T6" fmla="*/ 0 w 128"/>
                  <a:gd name="T7" fmla="*/ 48 h 104"/>
                  <a:gd name="T8" fmla="*/ 128 w 128"/>
                  <a:gd name="T9" fmla="*/ 0 h 104"/>
                  <a:gd name="T10" fmla="*/ 0 60000 65536"/>
                  <a:gd name="T11" fmla="*/ 0 60000 65536"/>
                  <a:gd name="T12" fmla="*/ 0 60000 65536"/>
                  <a:gd name="T13" fmla="*/ 0 60000 65536"/>
                  <a:gd name="T14" fmla="*/ 0 60000 65536"/>
                  <a:gd name="T15" fmla="*/ 0 w 128"/>
                  <a:gd name="T16" fmla="*/ 0 h 104"/>
                  <a:gd name="T17" fmla="*/ 128 w 128"/>
                  <a:gd name="T18" fmla="*/ 104 h 104"/>
                </a:gdLst>
                <a:ahLst/>
                <a:cxnLst>
                  <a:cxn ang="T10">
                    <a:pos x="T0" y="T1"/>
                  </a:cxn>
                  <a:cxn ang="T11">
                    <a:pos x="T2" y="T3"/>
                  </a:cxn>
                  <a:cxn ang="T12">
                    <a:pos x="T4" y="T5"/>
                  </a:cxn>
                  <a:cxn ang="T13">
                    <a:pos x="T6" y="T7"/>
                  </a:cxn>
                  <a:cxn ang="T14">
                    <a:pos x="T8" y="T9"/>
                  </a:cxn>
                </a:cxnLst>
                <a:rect l="T15" t="T16" r="T17" b="T18"/>
                <a:pathLst>
                  <a:path w="128" h="104">
                    <a:moveTo>
                      <a:pt x="128" y="0"/>
                    </a:moveTo>
                    <a:lnTo>
                      <a:pt x="40" y="104"/>
                    </a:lnTo>
                    <a:lnTo>
                      <a:pt x="16" y="72"/>
                    </a:lnTo>
                    <a:lnTo>
                      <a:pt x="0" y="48"/>
                    </a:lnTo>
                    <a:lnTo>
                      <a:pt x="128" y="0"/>
                    </a:lnTo>
                    <a:close/>
                  </a:path>
                </a:pathLst>
              </a:custGeom>
              <a:solidFill>
                <a:schemeClr val="bg2"/>
              </a:solidFill>
              <a:ln w="9525">
                <a:solidFill>
                  <a:schemeClr val="bg2"/>
                </a:solidFill>
                <a:round/>
                <a:headEnd/>
                <a:tailEnd/>
              </a:ln>
            </p:spPr>
            <p:txBody>
              <a:bodyPr/>
              <a:lstStyle/>
              <a:p>
                <a:endParaRPr lang="en-US"/>
              </a:p>
            </p:txBody>
          </p:sp>
          <p:sp>
            <p:nvSpPr>
              <p:cNvPr id="184038" name="Line 616"/>
              <p:cNvSpPr>
                <a:spLocks noChangeShapeType="1"/>
              </p:cNvSpPr>
              <p:nvPr/>
            </p:nvSpPr>
            <p:spPr bwMode="auto">
              <a:xfrm flipV="1">
                <a:off x="3317" y="2143"/>
                <a:ext cx="327" cy="217"/>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29" name="Group 617"/>
            <p:cNvGrpSpPr>
              <a:grpSpLocks/>
            </p:cNvGrpSpPr>
            <p:nvPr/>
          </p:nvGrpSpPr>
          <p:grpSpPr bwMode="auto">
            <a:xfrm>
              <a:off x="3325" y="1733"/>
              <a:ext cx="415" cy="56"/>
              <a:chOff x="3325" y="1733"/>
              <a:chExt cx="415" cy="56"/>
            </a:xfrm>
          </p:grpSpPr>
          <p:sp>
            <p:nvSpPr>
              <p:cNvPr id="184029" name="Freeform 618"/>
              <p:cNvSpPr>
                <a:spLocks/>
              </p:cNvSpPr>
              <p:nvPr/>
            </p:nvSpPr>
            <p:spPr bwMode="auto">
              <a:xfrm>
                <a:off x="3628"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030" name="Group 619"/>
              <p:cNvGrpSpPr>
                <a:grpSpLocks/>
              </p:cNvGrpSpPr>
              <p:nvPr/>
            </p:nvGrpSpPr>
            <p:grpSpPr bwMode="auto">
              <a:xfrm>
                <a:off x="3325" y="1757"/>
                <a:ext cx="295" cy="1"/>
                <a:chOff x="3325" y="1757"/>
                <a:chExt cx="295" cy="1"/>
              </a:xfrm>
            </p:grpSpPr>
            <p:sp>
              <p:nvSpPr>
                <p:cNvPr id="184031" name="Line 620"/>
                <p:cNvSpPr>
                  <a:spLocks noChangeShapeType="1"/>
                </p:cNvSpPr>
                <p:nvPr/>
              </p:nvSpPr>
              <p:spPr bwMode="auto">
                <a:xfrm>
                  <a:off x="332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32" name="Line 621"/>
                <p:cNvSpPr>
                  <a:spLocks noChangeShapeType="1"/>
                </p:cNvSpPr>
                <p:nvPr/>
              </p:nvSpPr>
              <p:spPr bwMode="auto">
                <a:xfrm>
                  <a:off x="3381"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33" name="Line 622"/>
                <p:cNvSpPr>
                  <a:spLocks noChangeShapeType="1"/>
                </p:cNvSpPr>
                <p:nvPr/>
              </p:nvSpPr>
              <p:spPr bwMode="auto">
                <a:xfrm>
                  <a:off x="3437"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34" name="Line 623"/>
                <p:cNvSpPr>
                  <a:spLocks noChangeShapeType="1"/>
                </p:cNvSpPr>
                <p:nvPr/>
              </p:nvSpPr>
              <p:spPr bwMode="auto">
                <a:xfrm>
                  <a:off x="3493" y="1757"/>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35" name="Line 624"/>
                <p:cNvSpPr>
                  <a:spLocks noChangeShapeType="1"/>
                </p:cNvSpPr>
                <p:nvPr/>
              </p:nvSpPr>
              <p:spPr bwMode="auto">
                <a:xfrm>
                  <a:off x="3548"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36" name="Line 625"/>
                <p:cNvSpPr>
                  <a:spLocks noChangeShapeType="1"/>
                </p:cNvSpPr>
                <p:nvPr/>
              </p:nvSpPr>
              <p:spPr bwMode="auto">
                <a:xfrm>
                  <a:off x="3604"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30" name="Group 626"/>
            <p:cNvGrpSpPr>
              <a:grpSpLocks/>
            </p:cNvGrpSpPr>
            <p:nvPr/>
          </p:nvGrpSpPr>
          <p:grpSpPr bwMode="auto">
            <a:xfrm>
              <a:off x="3788" y="1733"/>
              <a:ext cx="415" cy="56"/>
              <a:chOff x="3788" y="1733"/>
              <a:chExt cx="415" cy="56"/>
            </a:xfrm>
          </p:grpSpPr>
          <p:sp>
            <p:nvSpPr>
              <p:cNvPr id="184021" name="Freeform 627"/>
              <p:cNvSpPr>
                <a:spLocks/>
              </p:cNvSpPr>
              <p:nvPr/>
            </p:nvSpPr>
            <p:spPr bwMode="auto">
              <a:xfrm>
                <a:off x="4091"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022" name="Group 628"/>
              <p:cNvGrpSpPr>
                <a:grpSpLocks/>
              </p:cNvGrpSpPr>
              <p:nvPr/>
            </p:nvGrpSpPr>
            <p:grpSpPr bwMode="auto">
              <a:xfrm>
                <a:off x="3788" y="1757"/>
                <a:ext cx="295" cy="1"/>
                <a:chOff x="3788" y="1757"/>
                <a:chExt cx="295" cy="1"/>
              </a:xfrm>
            </p:grpSpPr>
            <p:sp>
              <p:nvSpPr>
                <p:cNvPr id="184023" name="Line 629"/>
                <p:cNvSpPr>
                  <a:spLocks noChangeShapeType="1"/>
                </p:cNvSpPr>
                <p:nvPr/>
              </p:nvSpPr>
              <p:spPr bwMode="auto">
                <a:xfrm>
                  <a:off x="3788"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24" name="Line 630"/>
                <p:cNvSpPr>
                  <a:spLocks noChangeShapeType="1"/>
                </p:cNvSpPr>
                <p:nvPr/>
              </p:nvSpPr>
              <p:spPr bwMode="auto">
                <a:xfrm>
                  <a:off x="3844"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25" name="Line 631"/>
                <p:cNvSpPr>
                  <a:spLocks noChangeShapeType="1"/>
                </p:cNvSpPr>
                <p:nvPr/>
              </p:nvSpPr>
              <p:spPr bwMode="auto">
                <a:xfrm>
                  <a:off x="3900"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26" name="Line 632"/>
                <p:cNvSpPr>
                  <a:spLocks noChangeShapeType="1"/>
                </p:cNvSpPr>
                <p:nvPr/>
              </p:nvSpPr>
              <p:spPr bwMode="auto">
                <a:xfrm>
                  <a:off x="3956"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27" name="Line 633"/>
                <p:cNvSpPr>
                  <a:spLocks noChangeShapeType="1"/>
                </p:cNvSpPr>
                <p:nvPr/>
              </p:nvSpPr>
              <p:spPr bwMode="auto">
                <a:xfrm>
                  <a:off x="4011"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28" name="Line 634"/>
                <p:cNvSpPr>
                  <a:spLocks noChangeShapeType="1"/>
                </p:cNvSpPr>
                <p:nvPr/>
              </p:nvSpPr>
              <p:spPr bwMode="auto">
                <a:xfrm>
                  <a:off x="4067"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31" name="Group 635"/>
            <p:cNvGrpSpPr>
              <a:grpSpLocks/>
            </p:cNvGrpSpPr>
            <p:nvPr/>
          </p:nvGrpSpPr>
          <p:grpSpPr bwMode="auto">
            <a:xfrm>
              <a:off x="3325" y="2044"/>
              <a:ext cx="423" cy="56"/>
              <a:chOff x="3325" y="2044"/>
              <a:chExt cx="423" cy="56"/>
            </a:xfrm>
          </p:grpSpPr>
          <p:sp>
            <p:nvSpPr>
              <p:cNvPr id="184013" name="Freeform 636"/>
              <p:cNvSpPr>
                <a:spLocks/>
              </p:cNvSpPr>
              <p:nvPr/>
            </p:nvSpPr>
            <p:spPr bwMode="auto">
              <a:xfrm>
                <a:off x="3628" y="2044"/>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84014" name="Group 637"/>
              <p:cNvGrpSpPr>
                <a:grpSpLocks/>
              </p:cNvGrpSpPr>
              <p:nvPr/>
            </p:nvGrpSpPr>
            <p:grpSpPr bwMode="auto">
              <a:xfrm>
                <a:off x="3325" y="2068"/>
                <a:ext cx="295" cy="1"/>
                <a:chOff x="3325" y="2068"/>
                <a:chExt cx="295" cy="1"/>
              </a:xfrm>
            </p:grpSpPr>
            <p:sp>
              <p:nvSpPr>
                <p:cNvPr id="184015" name="Line 638"/>
                <p:cNvSpPr>
                  <a:spLocks noChangeShapeType="1"/>
                </p:cNvSpPr>
                <p:nvPr/>
              </p:nvSpPr>
              <p:spPr bwMode="auto">
                <a:xfrm>
                  <a:off x="3325"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16" name="Line 639"/>
                <p:cNvSpPr>
                  <a:spLocks noChangeShapeType="1"/>
                </p:cNvSpPr>
                <p:nvPr/>
              </p:nvSpPr>
              <p:spPr bwMode="auto">
                <a:xfrm>
                  <a:off x="3381"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17" name="Line 640"/>
                <p:cNvSpPr>
                  <a:spLocks noChangeShapeType="1"/>
                </p:cNvSpPr>
                <p:nvPr/>
              </p:nvSpPr>
              <p:spPr bwMode="auto">
                <a:xfrm>
                  <a:off x="3437"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18" name="Line 641"/>
                <p:cNvSpPr>
                  <a:spLocks noChangeShapeType="1"/>
                </p:cNvSpPr>
                <p:nvPr/>
              </p:nvSpPr>
              <p:spPr bwMode="auto">
                <a:xfrm>
                  <a:off x="3493" y="206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19" name="Line 642"/>
                <p:cNvSpPr>
                  <a:spLocks noChangeShapeType="1"/>
                </p:cNvSpPr>
                <p:nvPr/>
              </p:nvSpPr>
              <p:spPr bwMode="auto">
                <a:xfrm>
                  <a:off x="3548"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20" name="Line 643"/>
                <p:cNvSpPr>
                  <a:spLocks noChangeShapeType="1"/>
                </p:cNvSpPr>
                <p:nvPr/>
              </p:nvSpPr>
              <p:spPr bwMode="auto">
                <a:xfrm>
                  <a:off x="3604"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32" name="Group 644"/>
            <p:cNvGrpSpPr>
              <a:grpSpLocks/>
            </p:cNvGrpSpPr>
            <p:nvPr/>
          </p:nvGrpSpPr>
          <p:grpSpPr bwMode="auto">
            <a:xfrm>
              <a:off x="3796" y="2036"/>
              <a:ext cx="415" cy="56"/>
              <a:chOff x="3796" y="2036"/>
              <a:chExt cx="415" cy="56"/>
            </a:xfrm>
          </p:grpSpPr>
          <p:sp>
            <p:nvSpPr>
              <p:cNvPr id="184005" name="Freeform 645"/>
              <p:cNvSpPr>
                <a:spLocks/>
              </p:cNvSpPr>
              <p:nvPr/>
            </p:nvSpPr>
            <p:spPr bwMode="auto">
              <a:xfrm>
                <a:off x="4099"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006" name="Group 646"/>
              <p:cNvGrpSpPr>
                <a:grpSpLocks/>
              </p:cNvGrpSpPr>
              <p:nvPr/>
            </p:nvGrpSpPr>
            <p:grpSpPr bwMode="auto">
              <a:xfrm>
                <a:off x="3796" y="2068"/>
                <a:ext cx="295" cy="1"/>
                <a:chOff x="3796" y="2068"/>
                <a:chExt cx="295" cy="1"/>
              </a:xfrm>
            </p:grpSpPr>
            <p:sp>
              <p:nvSpPr>
                <p:cNvPr id="184007" name="Line 647"/>
                <p:cNvSpPr>
                  <a:spLocks noChangeShapeType="1"/>
                </p:cNvSpPr>
                <p:nvPr/>
              </p:nvSpPr>
              <p:spPr bwMode="auto">
                <a:xfrm>
                  <a:off x="3796"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08" name="Line 648"/>
                <p:cNvSpPr>
                  <a:spLocks noChangeShapeType="1"/>
                </p:cNvSpPr>
                <p:nvPr/>
              </p:nvSpPr>
              <p:spPr bwMode="auto">
                <a:xfrm>
                  <a:off x="3852"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09" name="Line 649"/>
                <p:cNvSpPr>
                  <a:spLocks noChangeShapeType="1"/>
                </p:cNvSpPr>
                <p:nvPr/>
              </p:nvSpPr>
              <p:spPr bwMode="auto">
                <a:xfrm>
                  <a:off x="3908"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10" name="Line 650"/>
                <p:cNvSpPr>
                  <a:spLocks noChangeShapeType="1"/>
                </p:cNvSpPr>
                <p:nvPr/>
              </p:nvSpPr>
              <p:spPr bwMode="auto">
                <a:xfrm>
                  <a:off x="3964"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11" name="Line 651"/>
                <p:cNvSpPr>
                  <a:spLocks noChangeShapeType="1"/>
                </p:cNvSpPr>
                <p:nvPr/>
              </p:nvSpPr>
              <p:spPr bwMode="auto">
                <a:xfrm>
                  <a:off x="4019"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12" name="Line 652"/>
                <p:cNvSpPr>
                  <a:spLocks noChangeShapeType="1"/>
                </p:cNvSpPr>
                <p:nvPr/>
              </p:nvSpPr>
              <p:spPr bwMode="auto">
                <a:xfrm>
                  <a:off x="4075"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33" name="Group 653"/>
            <p:cNvGrpSpPr>
              <a:grpSpLocks/>
            </p:cNvGrpSpPr>
            <p:nvPr/>
          </p:nvGrpSpPr>
          <p:grpSpPr bwMode="auto">
            <a:xfrm>
              <a:off x="4267" y="2036"/>
              <a:ext cx="415" cy="56"/>
              <a:chOff x="4267" y="2036"/>
              <a:chExt cx="415" cy="56"/>
            </a:xfrm>
          </p:grpSpPr>
          <p:sp>
            <p:nvSpPr>
              <p:cNvPr id="183997" name="Freeform 654"/>
              <p:cNvSpPr>
                <a:spLocks/>
              </p:cNvSpPr>
              <p:nvPr/>
            </p:nvSpPr>
            <p:spPr bwMode="auto">
              <a:xfrm>
                <a:off x="4570"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998" name="Group 655"/>
              <p:cNvGrpSpPr>
                <a:grpSpLocks/>
              </p:cNvGrpSpPr>
              <p:nvPr/>
            </p:nvGrpSpPr>
            <p:grpSpPr bwMode="auto">
              <a:xfrm>
                <a:off x="4267" y="2068"/>
                <a:ext cx="295" cy="1"/>
                <a:chOff x="4267" y="2068"/>
                <a:chExt cx="295" cy="1"/>
              </a:xfrm>
            </p:grpSpPr>
            <p:sp>
              <p:nvSpPr>
                <p:cNvPr id="183999" name="Line 656"/>
                <p:cNvSpPr>
                  <a:spLocks noChangeShapeType="1"/>
                </p:cNvSpPr>
                <p:nvPr/>
              </p:nvSpPr>
              <p:spPr bwMode="auto">
                <a:xfrm>
                  <a:off x="4267"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00" name="Line 657"/>
                <p:cNvSpPr>
                  <a:spLocks noChangeShapeType="1"/>
                </p:cNvSpPr>
                <p:nvPr/>
              </p:nvSpPr>
              <p:spPr bwMode="auto">
                <a:xfrm>
                  <a:off x="4323"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01" name="Line 658"/>
                <p:cNvSpPr>
                  <a:spLocks noChangeShapeType="1"/>
                </p:cNvSpPr>
                <p:nvPr/>
              </p:nvSpPr>
              <p:spPr bwMode="auto">
                <a:xfrm>
                  <a:off x="4379"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02" name="Line 659"/>
                <p:cNvSpPr>
                  <a:spLocks noChangeShapeType="1"/>
                </p:cNvSpPr>
                <p:nvPr/>
              </p:nvSpPr>
              <p:spPr bwMode="auto">
                <a:xfrm>
                  <a:off x="4435"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03" name="Line 660"/>
                <p:cNvSpPr>
                  <a:spLocks noChangeShapeType="1"/>
                </p:cNvSpPr>
                <p:nvPr/>
              </p:nvSpPr>
              <p:spPr bwMode="auto">
                <a:xfrm>
                  <a:off x="4491" y="206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04" name="Line 661"/>
                <p:cNvSpPr>
                  <a:spLocks noChangeShapeType="1"/>
                </p:cNvSpPr>
                <p:nvPr/>
              </p:nvSpPr>
              <p:spPr bwMode="auto">
                <a:xfrm>
                  <a:off x="4546"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34" name="Group 662"/>
            <p:cNvGrpSpPr>
              <a:grpSpLocks/>
            </p:cNvGrpSpPr>
            <p:nvPr/>
          </p:nvGrpSpPr>
          <p:grpSpPr bwMode="auto">
            <a:xfrm>
              <a:off x="4259" y="2347"/>
              <a:ext cx="415" cy="56"/>
              <a:chOff x="4259" y="2347"/>
              <a:chExt cx="415" cy="56"/>
            </a:xfrm>
          </p:grpSpPr>
          <p:sp>
            <p:nvSpPr>
              <p:cNvPr id="183989" name="Freeform 663"/>
              <p:cNvSpPr>
                <a:spLocks/>
              </p:cNvSpPr>
              <p:nvPr/>
            </p:nvSpPr>
            <p:spPr bwMode="auto">
              <a:xfrm>
                <a:off x="4562"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990" name="Group 664"/>
              <p:cNvGrpSpPr>
                <a:grpSpLocks/>
              </p:cNvGrpSpPr>
              <p:nvPr/>
            </p:nvGrpSpPr>
            <p:grpSpPr bwMode="auto">
              <a:xfrm>
                <a:off x="4259" y="2371"/>
                <a:ext cx="295" cy="1"/>
                <a:chOff x="4259" y="2371"/>
                <a:chExt cx="295" cy="1"/>
              </a:xfrm>
            </p:grpSpPr>
            <p:sp>
              <p:nvSpPr>
                <p:cNvPr id="183991" name="Line 665"/>
                <p:cNvSpPr>
                  <a:spLocks noChangeShapeType="1"/>
                </p:cNvSpPr>
                <p:nvPr/>
              </p:nvSpPr>
              <p:spPr bwMode="auto">
                <a:xfrm>
                  <a:off x="4259"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92" name="Line 666"/>
                <p:cNvSpPr>
                  <a:spLocks noChangeShapeType="1"/>
                </p:cNvSpPr>
                <p:nvPr/>
              </p:nvSpPr>
              <p:spPr bwMode="auto">
                <a:xfrm>
                  <a:off x="4315"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93" name="Line 667"/>
                <p:cNvSpPr>
                  <a:spLocks noChangeShapeType="1"/>
                </p:cNvSpPr>
                <p:nvPr/>
              </p:nvSpPr>
              <p:spPr bwMode="auto">
                <a:xfrm>
                  <a:off x="4371"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94" name="Line 668"/>
                <p:cNvSpPr>
                  <a:spLocks noChangeShapeType="1"/>
                </p:cNvSpPr>
                <p:nvPr/>
              </p:nvSpPr>
              <p:spPr bwMode="auto">
                <a:xfrm>
                  <a:off x="4427"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95" name="Line 669"/>
                <p:cNvSpPr>
                  <a:spLocks noChangeShapeType="1"/>
                </p:cNvSpPr>
                <p:nvPr/>
              </p:nvSpPr>
              <p:spPr bwMode="auto">
                <a:xfrm>
                  <a:off x="4483" y="237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96" name="Line 670"/>
                <p:cNvSpPr>
                  <a:spLocks noChangeShapeType="1"/>
                </p:cNvSpPr>
                <p:nvPr/>
              </p:nvSpPr>
              <p:spPr bwMode="auto">
                <a:xfrm>
                  <a:off x="4538"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35" name="Group 671"/>
            <p:cNvGrpSpPr>
              <a:grpSpLocks/>
            </p:cNvGrpSpPr>
            <p:nvPr/>
          </p:nvGrpSpPr>
          <p:grpSpPr bwMode="auto">
            <a:xfrm>
              <a:off x="3796" y="2347"/>
              <a:ext cx="415" cy="56"/>
              <a:chOff x="3796" y="2347"/>
              <a:chExt cx="415" cy="56"/>
            </a:xfrm>
          </p:grpSpPr>
          <p:sp>
            <p:nvSpPr>
              <p:cNvPr id="183981" name="Freeform 672"/>
              <p:cNvSpPr>
                <a:spLocks/>
              </p:cNvSpPr>
              <p:nvPr/>
            </p:nvSpPr>
            <p:spPr bwMode="auto">
              <a:xfrm>
                <a:off x="4099"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982" name="Group 673"/>
              <p:cNvGrpSpPr>
                <a:grpSpLocks/>
              </p:cNvGrpSpPr>
              <p:nvPr/>
            </p:nvGrpSpPr>
            <p:grpSpPr bwMode="auto">
              <a:xfrm>
                <a:off x="3796" y="2371"/>
                <a:ext cx="295" cy="1"/>
                <a:chOff x="3796" y="2371"/>
                <a:chExt cx="295" cy="1"/>
              </a:xfrm>
            </p:grpSpPr>
            <p:sp>
              <p:nvSpPr>
                <p:cNvPr id="183983" name="Line 674"/>
                <p:cNvSpPr>
                  <a:spLocks noChangeShapeType="1"/>
                </p:cNvSpPr>
                <p:nvPr/>
              </p:nvSpPr>
              <p:spPr bwMode="auto">
                <a:xfrm>
                  <a:off x="3796"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84" name="Line 675"/>
                <p:cNvSpPr>
                  <a:spLocks noChangeShapeType="1"/>
                </p:cNvSpPr>
                <p:nvPr/>
              </p:nvSpPr>
              <p:spPr bwMode="auto">
                <a:xfrm>
                  <a:off x="3852"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85" name="Line 676"/>
                <p:cNvSpPr>
                  <a:spLocks noChangeShapeType="1"/>
                </p:cNvSpPr>
                <p:nvPr/>
              </p:nvSpPr>
              <p:spPr bwMode="auto">
                <a:xfrm>
                  <a:off x="3908"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86" name="Line 677"/>
                <p:cNvSpPr>
                  <a:spLocks noChangeShapeType="1"/>
                </p:cNvSpPr>
                <p:nvPr/>
              </p:nvSpPr>
              <p:spPr bwMode="auto">
                <a:xfrm>
                  <a:off x="3964"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87" name="Line 678"/>
                <p:cNvSpPr>
                  <a:spLocks noChangeShapeType="1"/>
                </p:cNvSpPr>
                <p:nvPr/>
              </p:nvSpPr>
              <p:spPr bwMode="auto">
                <a:xfrm>
                  <a:off x="4019"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88" name="Line 679"/>
                <p:cNvSpPr>
                  <a:spLocks noChangeShapeType="1"/>
                </p:cNvSpPr>
                <p:nvPr/>
              </p:nvSpPr>
              <p:spPr bwMode="auto">
                <a:xfrm>
                  <a:off x="4075"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36" name="Group 680"/>
            <p:cNvGrpSpPr>
              <a:grpSpLocks/>
            </p:cNvGrpSpPr>
            <p:nvPr/>
          </p:nvGrpSpPr>
          <p:grpSpPr bwMode="auto">
            <a:xfrm>
              <a:off x="3333" y="2339"/>
              <a:ext cx="415" cy="64"/>
              <a:chOff x="3333" y="2339"/>
              <a:chExt cx="415" cy="64"/>
            </a:xfrm>
          </p:grpSpPr>
          <p:sp>
            <p:nvSpPr>
              <p:cNvPr id="183973" name="Freeform 681"/>
              <p:cNvSpPr>
                <a:spLocks/>
              </p:cNvSpPr>
              <p:nvPr/>
            </p:nvSpPr>
            <p:spPr bwMode="auto">
              <a:xfrm>
                <a:off x="3636" y="2339"/>
                <a:ext cx="112" cy="64"/>
              </a:xfrm>
              <a:custGeom>
                <a:avLst/>
                <a:gdLst>
                  <a:gd name="T0" fmla="*/ 112 w 112"/>
                  <a:gd name="T1" fmla="*/ 32 h 64"/>
                  <a:gd name="T2" fmla="*/ 0 w 112"/>
                  <a:gd name="T3" fmla="*/ 64 h 64"/>
                  <a:gd name="T4" fmla="*/ 0 w 112"/>
                  <a:gd name="T5" fmla="*/ 32 h 64"/>
                  <a:gd name="T6" fmla="*/ 0 w 112"/>
                  <a:gd name="T7" fmla="*/ 0 h 64"/>
                  <a:gd name="T8" fmla="*/ 112 w 112"/>
                  <a:gd name="T9" fmla="*/ 32 h 64"/>
                  <a:gd name="T10" fmla="*/ 0 60000 65536"/>
                  <a:gd name="T11" fmla="*/ 0 60000 65536"/>
                  <a:gd name="T12" fmla="*/ 0 60000 65536"/>
                  <a:gd name="T13" fmla="*/ 0 60000 65536"/>
                  <a:gd name="T14" fmla="*/ 0 60000 65536"/>
                  <a:gd name="T15" fmla="*/ 0 w 112"/>
                  <a:gd name="T16" fmla="*/ 0 h 64"/>
                  <a:gd name="T17" fmla="*/ 112 w 112"/>
                  <a:gd name="T18" fmla="*/ 64 h 64"/>
                </a:gdLst>
                <a:ahLst/>
                <a:cxnLst>
                  <a:cxn ang="T10">
                    <a:pos x="T0" y="T1"/>
                  </a:cxn>
                  <a:cxn ang="T11">
                    <a:pos x="T2" y="T3"/>
                  </a:cxn>
                  <a:cxn ang="T12">
                    <a:pos x="T4" y="T5"/>
                  </a:cxn>
                  <a:cxn ang="T13">
                    <a:pos x="T6" y="T7"/>
                  </a:cxn>
                  <a:cxn ang="T14">
                    <a:pos x="T8" y="T9"/>
                  </a:cxn>
                </a:cxnLst>
                <a:rect l="T15" t="T16" r="T17" b="T18"/>
                <a:pathLst>
                  <a:path w="112" h="64">
                    <a:moveTo>
                      <a:pt x="112" y="32"/>
                    </a:moveTo>
                    <a:lnTo>
                      <a:pt x="0" y="64"/>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974" name="Group 682"/>
              <p:cNvGrpSpPr>
                <a:grpSpLocks/>
              </p:cNvGrpSpPr>
              <p:nvPr/>
            </p:nvGrpSpPr>
            <p:grpSpPr bwMode="auto">
              <a:xfrm>
                <a:off x="3333" y="2371"/>
                <a:ext cx="295" cy="1"/>
                <a:chOff x="3333" y="2371"/>
                <a:chExt cx="295" cy="1"/>
              </a:xfrm>
            </p:grpSpPr>
            <p:sp>
              <p:nvSpPr>
                <p:cNvPr id="183975" name="Line 683"/>
                <p:cNvSpPr>
                  <a:spLocks noChangeShapeType="1"/>
                </p:cNvSpPr>
                <p:nvPr/>
              </p:nvSpPr>
              <p:spPr bwMode="auto">
                <a:xfrm>
                  <a:off x="3333"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76" name="Line 684"/>
                <p:cNvSpPr>
                  <a:spLocks noChangeShapeType="1"/>
                </p:cNvSpPr>
                <p:nvPr/>
              </p:nvSpPr>
              <p:spPr bwMode="auto">
                <a:xfrm>
                  <a:off x="3389"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77" name="Line 685"/>
                <p:cNvSpPr>
                  <a:spLocks noChangeShapeType="1"/>
                </p:cNvSpPr>
                <p:nvPr/>
              </p:nvSpPr>
              <p:spPr bwMode="auto">
                <a:xfrm>
                  <a:off x="3445"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78" name="Line 686"/>
                <p:cNvSpPr>
                  <a:spLocks noChangeShapeType="1"/>
                </p:cNvSpPr>
                <p:nvPr/>
              </p:nvSpPr>
              <p:spPr bwMode="auto">
                <a:xfrm>
                  <a:off x="3501" y="237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79" name="Line 687"/>
                <p:cNvSpPr>
                  <a:spLocks noChangeShapeType="1"/>
                </p:cNvSpPr>
                <p:nvPr/>
              </p:nvSpPr>
              <p:spPr bwMode="auto">
                <a:xfrm>
                  <a:off x="3556"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80" name="Line 688"/>
                <p:cNvSpPr>
                  <a:spLocks noChangeShapeType="1"/>
                </p:cNvSpPr>
                <p:nvPr/>
              </p:nvSpPr>
              <p:spPr bwMode="auto">
                <a:xfrm>
                  <a:off x="3612"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37" name="Group 689"/>
            <p:cNvGrpSpPr>
              <a:grpSpLocks/>
            </p:cNvGrpSpPr>
            <p:nvPr/>
          </p:nvGrpSpPr>
          <p:grpSpPr bwMode="auto">
            <a:xfrm>
              <a:off x="3325" y="2650"/>
              <a:ext cx="415" cy="56"/>
              <a:chOff x="3325" y="2650"/>
              <a:chExt cx="415" cy="56"/>
            </a:xfrm>
          </p:grpSpPr>
          <p:sp>
            <p:nvSpPr>
              <p:cNvPr id="183965" name="Freeform 690"/>
              <p:cNvSpPr>
                <a:spLocks/>
              </p:cNvSpPr>
              <p:nvPr/>
            </p:nvSpPr>
            <p:spPr bwMode="auto">
              <a:xfrm>
                <a:off x="3628"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966" name="Group 691"/>
              <p:cNvGrpSpPr>
                <a:grpSpLocks/>
              </p:cNvGrpSpPr>
              <p:nvPr/>
            </p:nvGrpSpPr>
            <p:grpSpPr bwMode="auto">
              <a:xfrm>
                <a:off x="3325" y="2674"/>
                <a:ext cx="295" cy="1"/>
                <a:chOff x="3325" y="2674"/>
                <a:chExt cx="295" cy="1"/>
              </a:xfrm>
            </p:grpSpPr>
            <p:sp>
              <p:nvSpPr>
                <p:cNvPr id="183967" name="Line 692"/>
                <p:cNvSpPr>
                  <a:spLocks noChangeShapeType="1"/>
                </p:cNvSpPr>
                <p:nvPr/>
              </p:nvSpPr>
              <p:spPr bwMode="auto">
                <a:xfrm>
                  <a:off x="332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68" name="Line 693"/>
                <p:cNvSpPr>
                  <a:spLocks noChangeShapeType="1"/>
                </p:cNvSpPr>
                <p:nvPr/>
              </p:nvSpPr>
              <p:spPr bwMode="auto">
                <a:xfrm>
                  <a:off x="338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69" name="Line 694"/>
                <p:cNvSpPr>
                  <a:spLocks noChangeShapeType="1"/>
                </p:cNvSpPr>
                <p:nvPr/>
              </p:nvSpPr>
              <p:spPr bwMode="auto">
                <a:xfrm>
                  <a:off x="3437"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70" name="Line 695"/>
                <p:cNvSpPr>
                  <a:spLocks noChangeShapeType="1"/>
                </p:cNvSpPr>
                <p:nvPr/>
              </p:nvSpPr>
              <p:spPr bwMode="auto">
                <a:xfrm>
                  <a:off x="3493" y="2674"/>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71" name="Line 696"/>
                <p:cNvSpPr>
                  <a:spLocks noChangeShapeType="1"/>
                </p:cNvSpPr>
                <p:nvPr/>
              </p:nvSpPr>
              <p:spPr bwMode="auto">
                <a:xfrm>
                  <a:off x="354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72" name="Line 697"/>
                <p:cNvSpPr>
                  <a:spLocks noChangeShapeType="1"/>
                </p:cNvSpPr>
                <p:nvPr/>
              </p:nvSpPr>
              <p:spPr bwMode="auto">
                <a:xfrm>
                  <a:off x="3604"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38" name="Group 698"/>
            <p:cNvGrpSpPr>
              <a:grpSpLocks/>
            </p:cNvGrpSpPr>
            <p:nvPr/>
          </p:nvGrpSpPr>
          <p:grpSpPr bwMode="auto">
            <a:xfrm>
              <a:off x="3788" y="2650"/>
              <a:ext cx="415" cy="56"/>
              <a:chOff x="3788" y="2650"/>
              <a:chExt cx="415" cy="56"/>
            </a:xfrm>
          </p:grpSpPr>
          <p:sp>
            <p:nvSpPr>
              <p:cNvPr id="183957" name="Freeform 699"/>
              <p:cNvSpPr>
                <a:spLocks/>
              </p:cNvSpPr>
              <p:nvPr/>
            </p:nvSpPr>
            <p:spPr bwMode="auto">
              <a:xfrm>
                <a:off x="4091"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958" name="Group 700"/>
              <p:cNvGrpSpPr>
                <a:grpSpLocks/>
              </p:cNvGrpSpPr>
              <p:nvPr/>
            </p:nvGrpSpPr>
            <p:grpSpPr bwMode="auto">
              <a:xfrm>
                <a:off x="3788" y="2674"/>
                <a:ext cx="295" cy="1"/>
                <a:chOff x="3788" y="2674"/>
                <a:chExt cx="295" cy="1"/>
              </a:xfrm>
            </p:grpSpPr>
            <p:sp>
              <p:nvSpPr>
                <p:cNvPr id="183959" name="Line 701"/>
                <p:cNvSpPr>
                  <a:spLocks noChangeShapeType="1"/>
                </p:cNvSpPr>
                <p:nvPr/>
              </p:nvSpPr>
              <p:spPr bwMode="auto">
                <a:xfrm>
                  <a:off x="378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60" name="Line 702"/>
                <p:cNvSpPr>
                  <a:spLocks noChangeShapeType="1"/>
                </p:cNvSpPr>
                <p:nvPr/>
              </p:nvSpPr>
              <p:spPr bwMode="auto">
                <a:xfrm>
                  <a:off x="3844"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61" name="Line 703"/>
                <p:cNvSpPr>
                  <a:spLocks noChangeShapeType="1"/>
                </p:cNvSpPr>
                <p:nvPr/>
              </p:nvSpPr>
              <p:spPr bwMode="auto">
                <a:xfrm>
                  <a:off x="3900"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62" name="Line 704"/>
                <p:cNvSpPr>
                  <a:spLocks noChangeShapeType="1"/>
                </p:cNvSpPr>
                <p:nvPr/>
              </p:nvSpPr>
              <p:spPr bwMode="auto">
                <a:xfrm>
                  <a:off x="3956"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63" name="Line 705"/>
                <p:cNvSpPr>
                  <a:spLocks noChangeShapeType="1"/>
                </p:cNvSpPr>
                <p:nvPr/>
              </p:nvSpPr>
              <p:spPr bwMode="auto">
                <a:xfrm>
                  <a:off x="401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64" name="Line 706"/>
                <p:cNvSpPr>
                  <a:spLocks noChangeShapeType="1"/>
                </p:cNvSpPr>
                <p:nvPr/>
              </p:nvSpPr>
              <p:spPr bwMode="auto">
                <a:xfrm>
                  <a:off x="4067"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39" name="Group 707"/>
            <p:cNvGrpSpPr>
              <a:grpSpLocks/>
            </p:cNvGrpSpPr>
            <p:nvPr/>
          </p:nvGrpSpPr>
          <p:grpSpPr bwMode="auto">
            <a:xfrm>
              <a:off x="3325" y="2953"/>
              <a:ext cx="415" cy="56"/>
              <a:chOff x="3325" y="2953"/>
              <a:chExt cx="415" cy="56"/>
            </a:xfrm>
          </p:grpSpPr>
          <p:sp>
            <p:nvSpPr>
              <p:cNvPr id="183949" name="Freeform 708"/>
              <p:cNvSpPr>
                <a:spLocks/>
              </p:cNvSpPr>
              <p:nvPr/>
            </p:nvSpPr>
            <p:spPr bwMode="auto">
              <a:xfrm>
                <a:off x="3628"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950" name="Group 709"/>
              <p:cNvGrpSpPr>
                <a:grpSpLocks/>
              </p:cNvGrpSpPr>
              <p:nvPr/>
            </p:nvGrpSpPr>
            <p:grpSpPr bwMode="auto">
              <a:xfrm>
                <a:off x="3325" y="2985"/>
                <a:ext cx="295" cy="1"/>
                <a:chOff x="3325" y="2985"/>
                <a:chExt cx="295" cy="1"/>
              </a:xfrm>
            </p:grpSpPr>
            <p:sp>
              <p:nvSpPr>
                <p:cNvPr id="183951" name="Line 710"/>
                <p:cNvSpPr>
                  <a:spLocks noChangeShapeType="1"/>
                </p:cNvSpPr>
                <p:nvPr/>
              </p:nvSpPr>
              <p:spPr bwMode="auto">
                <a:xfrm>
                  <a:off x="332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52" name="Line 711"/>
                <p:cNvSpPr>
                  <a:spLocks noChangeShapeType="1"/>
                </p:cNvSpPr>
                <p:nvPr/>
              </p:nvSpPr>
              <p:spPr bwMode="auto">
                <a:xfrm>
                  <a:off x="3381"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53" name="Line 712"/>
                <p:cNvSpPr>
                  <a:spLocks noChangeShapeType="1"/>
                </p:cNvSpPr>
                <p:nvPr/>
              </p:nvSpPr>
              <p:spPr bwMode="auto">
                <a:xfrm>
                  <a:off x="3437"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54" name="Line 713"/>
                <p:cNvSpPr>
                  <a:spLocks noChangeShapeType="1"/>
                </p:cNvSpPr>
                <p:nvPr/>
              </p:nvSpPr>
              <p:spPr bwMode="auto">
                <a:xfrm>
                  <a:off x="3493" y="2985"/>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55" name="Line 714"/>
                <p:cNvSpPr>
                  <a:spLocks noChangeShapeType="1"/>
                </p:cNvSpPr>
                <p:nvPr/>
              </p:nvSpPr>
              <p:spPr bwMode="auto">
                <a:xfrm>
                  <a:off x="3548"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56" name="Line 715"/>
                <p:cNvSpPr>
                  <a:spLocks noChangeShapeType="1"/>
                </p:cNvSpPr>
                <p:nvPr/>
              </p:nvSpPr>
              <p:spPr bwMode="auto">
                <a:xfrm>
                  <a:off x="3604"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40" name="Group 716"/>
            <p:cNvGrpSpPr>
              <a:grpSpLocks/>
            </p:cNvGrpSpPr>
            <p:nvPr/>
          </p:nvGrpSpPr>
          <p:grpSpPr bwMode="auto">
            <a:xfrm>
              <a:off x="3788" y="2953"/>
              <a:ext cx="415" cy="56"/>
              <a:chOff x="3788" y="2953"/>
              <a:chExt cx="415" cy="56"/>
            </a:xfrm>
          </p:grpSpPr>
          <p:sp>
            <p:nvSpPr>
              <p:cNvPr id="183941" name="Freeform 717"/>
              <p:cNvSpPr>
                <a:spLocks/>
              </p:cNvSpPr>
              <p:nvPr/>
            </p:nvSpPr>
            <p:spPr bwMode="auto">
              <a:xfrm>
                <a:off x="4091"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942" name="Group 718"/>
              <p:cNvGrpSpPr>
                <a:grpSpLocks/>
              </p:cNvGrpSpPr>
              <p:nvPr/>
            </p:nvGrpSpPr>
            <p:grpSpPr bwMode="auto">
              <a:xfrm>
                <a:off x="3788" y="2985"/>
                <a:ext cx="295" cy="1"/>
                <a:chOff x="3788" y="2985"/>
                <a:chExt cx="295" cy="1"/>
              </a:xfrm>
            </p:grpSpPr>
            <p:sp>
              <p:nvSpPr>
                <p:cNvPr id="183943" name="Line 719"/>
                <p:cNvSpPr>
                  <a:spLocks noChangeShapeType="1"/>
                </p:cNvSpPr>
                <p:nvPr/>
              </p:nvSpPr>
              <p:spPr bwMode="auto">
                <a:xfrm>
                  <a:off x="3788"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44" name="Line 720"/>
                <p:cNvSpPr>
                  <a:spLocks noChangeShapeType="1"/>
                </p:cNvSpPr>
                <p:nvPr/>
              </p:nvSpPr>
              <p:spPr bwMode="auto">
                <a:xfrm>
                  <a:off x="3844"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45" name="Line 721"/>
                <p:cNvSpPr>
                  <a:spLocks noChangeShapeType="1"/>
                </p:cNvSpPr>
                <p:nvPr/>
              </p:nvSpPr>
              <p:spPr bwMode="auto">
                <a:xfrm>
                  <a:off x="3900"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46" name="Line 722"/>
                <p:cNvSpPr>
                  <a:spLocks noChangeShapeType="1"/>
                </p:cNvSpPr>
                <p:nvPr/>
              </p:nvSpPr>
              <p:spPr bwMode="auto">
                <a:xfrm>
                  <a:off x="3956"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47" name="Line 723"/>
                <p:cNvSpPr>
                  <a:spLocks noChangeShapeType="1"/>
                </p:cNvSpPr>
                <p:nvPr/>
              </p:nvSpPr>
              <p:spPr bwMode="auto">
                <a:xfrm>
                  <a:off x="4011"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48" name="Line 724"/>
                <p:cNvSpPr>
                  <a:spLocks noChangeShapeType="1"/>
                </p:cNvSpPr>
                <p:nvPr/>
              </p:nvSpPr>
              <p:spPr bwMode="auto">
                <a:xfrm>
                  <a:off x="4067"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41" name="Group 725"/>
            <p:cNvGrpSpPr>
              <a:grpSpLocks/>
            </p:cNvGrpSpPr>
            <p:nvPr/>
          </p:nvGrpSpPr>
          <p:grpSpPr bwMode="auto">
            <a:xfrm>
              <a:off x="4251" y="2953"/>
              <a:ext cx="415" cy="56"/>
              <a:chOff x="4251" y="2953"/>
              <a:chExt cx="415" cy="56"/>
            </a:xfrm>
          </p:grpSpPr>
          <p:sp>
            <p:nvSpPr>
              <p:cNvPr id="183933" name="Freeform 726"/>
              <p:cNvSpPr>
                <a:spLocks/>
              </p:cNvSpPr>
              <p:nvPr/>
            </p:nvSpPr>
            <p:spPr bwMode="auto">
              <a:xfrm>
                <a:off x="4554"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934" name="Group 727"/>
              <p:cNvGrpSpPr>
                <a:grpSpLocks/>
              </p:cNvGrpSpPr>
              <p:nvPr/>
            </p:nvGrpSpPr>
            <p:grpSpPr bwMode="auto">
              <a:xfrm>
                <a:off x="4251" y="2985"/>
                <a:ext cx="295" cy="1"/>
                <a:chOff x="4251" y="2985"/>
                <a:chExt cx="295" cy="1"/>
              </a:xfrm>
            </p:grpSpPr>
            <p:sp>
              <p:nvSpPr>
                <p:cNvPr id="183935" name="Line 728"/>
                <p:cNvSpPr>
                  <a:spLocks noChangeShapeType="1"/>
                </p:cNvSpPr>
                <p:nvPr/>
              </p:nvSpPr>
              <p:spPr bwMode="auto">
                <a:xfrm>
                  <a:off x="4251"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36" name="Line 729"/>
                <p:cNvSpPr>
                  <a:spLocks noChangeShapeType="1"/>
                </p:cNvSpPr>
                <p:nvPr/>
              </p:nvSpPr>
              <p:spPr bwMode="auto">
                <a:xfrm>
                  <a:off x="4307"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37" name="Line 730"/>
                <p:cNvSpPr>
                  <a:spLocks noChangeShapeType="1"/>
                </p:cNvSpPr>
                <p:nvPr/>
              </p:nvSpPr>
              <p:spPr bwMode="auto">
                <a:xfrm>
                  <a:off x="4363"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38" name="Line 731"/>
                <p:cNvSpPr>
                  <a:spLocks noChangeShapeType="1"/>
                </p:cNvSpPr>
                <p:nvPr/>
              </p:nvSpPr>
              <p:spPr bwMode="auto">
                <a:xfrm>
                  <a:off x="4419"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39" name="Line 732"/>
                <p:cNvSpPr>
                  <a:spLocks noChangeShapeType="1"/>
                </p:cNvSpPr>
                <p:nvPr/>
              </p:nvSpPr>
              <p:spPr bwMode="auto">
                <a:xfrm>
                  <a:off x="447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40" name="Line 733"/>
                <p:cNvSpPr>
                  <a:spLocks noChangeShapeType="1"/>
                </p:cNvSpPr>
                <p:nvPr/>
              </p:nvSpPr>
              <p:spPr bwMode="auto">
                <a:xfrm>
                  <a:off x="4530"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42" name="Group 734"/>
            <p:cNvGrpSpPr>
              <a:grpSpLocks/>
            </p:cNvGrpSpPr>
            <p:nvPr/>
          </p:nvGrpSpPr>
          <p:grpSpPr bwMode="auto">
            <a:xfrm>
              <a:off x="4674" y="1741"/>
              <a:ext cx="40" cy="1260"/>
              <a:chOff x="4674" y="1741"/>
              <a:chExt cx="40" cy="1260"/>
            </a:xfrm>
          </p:grpSpPr>
          <p:sp>
            <p:nvSpPr>
              <p:cNvPr id="183923" name="Oval 735"/>
              <p:cNvSpPr>
                <a:spLocks noChangeArrowheads="1"/>
              </p:cNvSpPr>
              <p:nvPr/>
            </p:nvSpPr>
            <p:spPr bwMode="auto">
              <a:xfrm>
                <a:off x="4674" y="1741"/>
                <a:ext cx="32" cy="40"/>
              </a:xfrm>
              <a:prstGeom prst="ellipse">
                <a:avLst/>
              </a:prstGeom>
              <a:solidFill>
                <a:schemeClr val="bg2"/>
              </a:solidFill>
              <a:ln w="9525">
                <a:solidFill>
                  <a:schemeClr val="bg2"/>
                </a:solidFill>
                <a:round/>
                <a:headEnd/>
                <a:tailEnd/>
              </a:ln>
            </p:spPr>
            <p:txBody>
              <a:bodyPr/>
              <a:lstStyle/>
              <a:p>
                <a:endParaRPr lang="en-US"/>
              </a:p>
            </p:txBody>
          </p:sp>
          <p:sp>
            <p:nvSpPr>
              <p:cNvPr id="183924" name="Oval 736"/>
              <p:cNvSpPr>
                <a:spLocks noChangeArrowheads="1"/>
              </p:cNvSpPr>
              <p:nvPr/>
            </p:nvSpPr>
            <p:spPr bwMode="auto">
              <a:xfrm>
                <a:off x="4674" y="1741"/>
                <a:ext cx="32" cy="40"/>
              </a:xfrm>
              <a:prstGeom prst="ellipse">
                <a:avLst/>
              </a:prstGeom>
              <a:solidFill>
                <a:schemeClr val="bg2"/>
              </a:solidFill>
              <a:ln w="25400">
                <a:solidFill>
                  <a:schemeClr val="bg2"/>
                </a:solidFill>
                <a:round/>
                <a:headEnd/>
                <a:tailEnd/>
              </a:ln>
            </p:spPr>
            <p:txBody>
              <a:bodyPr/>
              <a:lstStyle/>
              <a:p>
                <a:endParaRPr lang="en-US"/>
              </a:p>
            </p:txBody>
          </p:sp>
          <p:sp>
            <p:nvSpPr>
              <p:cNvPr id="183925" name="Oval 737"/>
              <p:cNvSpPr>
                <a:spLocks noChangeArrowheads="1"/>
              </p:cNvSpPr>
              <p:nvPr/>
            </p:nvSpPr>
            <p:spPr bwMode="auto">
              <a:xfrm>
                <a:off x="4682" y="2044"/>
                <a:ext cx="32" cy="40"/>
              </a:xfrm>
              <a:prstGeom prst="ellipse">
                <a:avLst/>
              </a:prstGeom>
              <a:solidFill>
                <a:schemeClr val="bg2"/>
              </a:solidFill>
              <a:ln w="9525">
                <a:solidFill>
                  <a:schemeClr val="bg2"/>
                </a:solidFill>
                <a:round/>
                <a:headEnd/>
                <a:tailEnd/>
              </a:ln>
            </p:spPr>
            <p:txBody>
              <a:bodyPr/>
              <a:lstStyle/>
              <a:p>
                <a:endParaRPr lang="en-US"/>
              </a:p>
            </p:txBody>
          </p:sp>
          <p:sp>
            <p:nvSpPr>
              <p:cNvPr id="183926" name="Oval 738"/>
              <p:cNvSpPr>
                <a:spLocks noChangeArrowheads="1"/>
              </p:cNvSpPr>
              <p:nvPr/>
            </p:nvSpPr>
            <p:spPr bwMode="auto">
              <a:xfrm>
                <a:off x="4682" y="2044"/>
                <a:ext cx="32" cy="40"/>
              </a:xfrm>
              <a:prstGeom prst="ellipse">
                <a:avLst/>
              </a:prstGeom>
              <a:solidFill>
                <a:schemeClr val="bg2"/>
              </a:solidFill>
              <a:ln w="25400">
                <a:solidFill>
                  <a:schemeClr val="bg2"/>
                </a:solidFill>
                <a:round/>
                <a:headEnd/>
                <a:tailEnd/>
              </a:ln>
            </p:spPr>
            <p:txBody>
              <a:bodyPr/>
              <a:lstStyle/>
              <a:p>
                <a:endParaRPr lang="en-US"/>
              </a:p>
            </p:txBody>
          </p:sp>
          <p:sp>
            <p:nvSpPr>
              <p:cNvPr id="183927" name="Oval 739"/>
              <p:cNvSpPr>
                <a:spLocks noChangeArrowheads="1"/>
              </p:cNvSpPr>
              <p:nvPr/>
            </p:nvSpPr>
            <p:spPr bwMode="auto">
              <a:xfrm>
                <a:off x="4682" y="2355"/>
                <a:ext cx="32" cy="32"/>
              </a:xfrm>
              <a:prstGeom prst="ellipse">
                <a:avLst/>
              </a:prstGeom>
              <a:solidFill>
                <a:schemeClr val="bg2"/>
              </a:solidFill>
              <a:ln w="9525">
                <a:solidFill>
                  <a:schemeClr val="bg2"/>
                </a:solidFill>
                <a:round/>
                <a:headEnd/>
                <a:tailEnd/>
              </a:ln>
            </p:spPr>
            <p:txBody>
              <a:bodyPr/>
              <a:lstStyle/>
              <a:p>
                <a:endParaRPr lang="en-US"/>
              </a:p>
            </p:txBody>
          </p:sp>
          <p:sp>
            <p:nvSpPr>
              <p:cNvPr id="183928" name="Oval 740"/>
              <p:cNvSpPr>
                <a:spLocks noChangeArrowheads="1"/>
              </p:cNvSpPr>
              <p:nvPr/>
            </p:nvSpPr>
            <p:spPr bwMode="auto">
              <a:xfrm>
                <a:off x="4682"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83929" name="Oval 741"/>
              <p:cNvSpPr>
                <a:spLocks noChangeArrowheads="1"/>
              </p:cNvSpPr>
              <p:nvPr/>
            </p:nvSpPr>
            <p:spPr bwMode="auto">
              <a:xfrm>
                <a:off x="4674" y="2658"/>
                <a:ext cx="32" cy="40"/>
              </a:xfrm>
              <a:prstGeom prst="ellipse">
                <a:avLst/>
              </a:prstGeom>
              <a:solidFill>
                <a:schemeClr val="bg2"/>
              </a:solidFill>
              <a:ln w="9525">
                <a:solidFill>
                  <a:schemeClr val="bg2"/>
                </a:solidFill>
                <a:round/>
                <a:headEnd/>
                <a:tailEnd/>
              </a:ln>
            </p:spPr>
            <p:txBody>
              <a:bodyPr/>
              <a:lstStyle/>
              <a:p>
                <a:endParaRPr lang="en-US"/>
              </a:p>
            </p:txBody>
          </p:sp>
          <p:sp>
            <p:nvSpPr>
              <p:cNvPr id="183930" name="Oval 742"/>
              <p:cNvSpPr>
                <a:spLocks noChangeArrowheads="1"/>
              </p:cNvSpPr>
              <p:nvPr/>
            </p:nvSpPr>
            <p:spPr bwMode="auto">
              <a:xfrm>
                <a:off x="4674" y="2658"/>
                <a:ext cx="32" cy="40"/>
              </a:xfrm>
              <a:prstGeom prst="ellipse">
                <a:avLst/>
              </a:prstGeom>
              <a:solidFill>
                <a:schemeClr val="bg2"/>
              </a:solidFill>
              <a:ln w="25400">
                <a:solidFill>
                  <a:schemeClr val="bg2"/>
                </a:solidFill>
                <a:round/>
                <a:headEnd/>
                <a:tailEnd/>
              </a:ln>
            </p:spPr>
            <p:txBody>
              <a:bodyPr/>
              <a:lstStyle/>
              <a:p>
                <a:endParaRPr lang="en-US"/>
              </a:p>
            </p:txBody>
          </p:sp>
          <p:sp>
            <p:nvSpPr>
              <p:cNvPr id="183931" name="Oval 743"/>
              <p:cNvSpPr>
                <a:spLocks noChangeArrowheads="1"/>
              </p:cNvSpPr>
              <p:nvPr/>
            </p:nvSpPr>
            <p:spPr bwMode="auto">
              <a:xfrm>
                <a:off x="4674" y="2969"/>
                <a:ext cx="32" cy="32"/>
              </a:xfrm>
              <a:prstGeom prst="ellipse">
                <a:avLst/>
              </a:prstGeom>
              <a:solidFill>
                <a:schemeClr val="bg2"/>
              </a:solidFill>
              <a:ln w="9525">
                <a:solidFill>
                  <a:schemeClr val="bg2"/>
                </a:solidFill>
                <a:round/>
                <a:headEnd/>
                <a:tailEnd/>
              </a:ln>
            </p:spPr>
            <p:txBody>
              <a:bodyPr/>
              <a:lstStyle/>
              <a:p>
                <a:endParaRPr lang="en-US"/>
              </a:p>
            </p:txBody>
          </p:sp>
          <p:sp>
            <p:nvSpPr>
              <p:cNvPr id="183932" name="Oval 744"/>
              <p:cNvSpPr>
                <a:spLocks noChangeArrowheads="1"/>
              </p:cNvSpPr>
              <p:nvPr/>
            </p:nvSpPr>
            <p:spPr bwMode="auto">
              <a:xfrm>
                <a:off x="4674" y="2969"/>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3443" name="Group 745"/>
            <p:cNvGrpSpPr>
              <a:grpSpLocks/>
            </p:cNvGrpSpPr>
            <p:nvPr/>
          </p:nvGrpSpPr>
          <p:grpSpPr bwMode="auto">
            <a:xfrm>
              <a:off x="3740" y="3272"/>
              <a:ext cx="40" cy="343"/>
              <a:chOff x="3740" y="3272"/>
              <a:chExt cx="40" cy="343"/>
            </a:xfrm>
          </p:grpSpPr>
          <p:sp>
            <p:nvSpPr>
              <p:cNvPr id="183919" name="Oval 746"/>
              <p:cNvSpPr>
                <a:spLocks noChangeArrowheads="1"/>
              </p:cNvSpPr>
              <p:nvPr/>
            </p:nvSpPr>
            <p:spPr bwMode="auto">
              <a:xfrm>
                <a:off x="3740" y="3272"/>
                <a:ext cx="40" cy="32"/>
              </a:xfrm>
              <a:prstGeom prst="ellipse">
                <a:avLst/>
              </a:prstGeom>
              <a:solidFill>
                <a:schemeClr val="bg2"/>
              </a:solidFill>
              <a:ln w="9525">
                <a:solidFill>
                  <a:schemeClr val="bg2"/>
                </a:solidFill>
                <a:round/>
                <a:headEnd/>
                <a:tailEnd/>
              </a:ln>
            </p:spPr>
            <p:txBody>
              <a:bodyPr/>
              <a:lstStyle/>
              <a:p>
                <a:endParaRPr lang="en-US"/>
              </a:p>
            </p:txBody>
          </p:sp>
          <p:sp>
            <p:nvSpPr>
              <p:cNvPr id="183920" name="Oval 747"/>
              <p:cNvSpPr>
                <a:spLocks noChangeArrowheads="1"/>
              </p:cNvSpPr>
              <p:nvPr/>
            </p:nvSpPr>
            <p:spPr bwMode="auto">
              <a:xfrm>
                <a:off x="3740" y="3272"/>
                <a:ext cx="40" cy="32"/>
              </a:xfrm>
              <a:prstGeom prst="ellipse">
                <a:avLst/>
              </a:prstGeom>
              <a:solidFill>
                <a:schemeClr val="bg2"/>
              </a:solidFill>
              <a:ln w="25400">
                <a:solidFill>
                  <a:schemeClr val="bg2"/>
                </a:solidFill>
                <a:round/>
                <a:headEnd/>
                <a:tailEnd/>
              </a:ln>
            </p:spPr>
            <p:txBody>
              <a:bodyPr/>
              <a:lstStyle/>
              <a:p>
                <a:endParaRPr lang="en-US"/>
              </a:p>
            </p:txBody>
          </p:sp>
          <p:sp>
            <p:nvSpPr>
              <p:cNvPr id="183921" name="Oval 748"/>
              <p:cNvSpPr>
                <a:spLocks noChangeArrowheads="1"/>
              </p:cNvSpPr>
              <p:nvPr/>
            </p:nvSpPr>
            <p:spPr bwMode="auto">
              <a:xfrm>
                <a:off x="3740" y="3575"/>
                <a:ext cx="40" cy="40"/>
              </a:xfrm>
              <a:prstGeom prst="ellipse">
                <a:avLst/>
              </a:prstGeom>
              <a:solidFill>
                <a:schemeClr val="bg2"/>
              </a:solidFill>
              <a:ln w="9525">
                <a:solidFill>
                  <a:schemeClr val="bg2"/>
                </a:solidFill>
                <a:round/>
                <a:headEnd/>
                <a:tailEnd/>
              </a:ln>
            </p:spPr>
            <p:txBody>
              <a:bodyPr/>
              <a:lstStyle/>
              <a:p>
                <a:endParaRPr lang="en-US"/>
              </a:p>
            </p:txBody>
          </p:sp>
          <p:sp>
            <p:nvSpPr>
              <p:cNvPr id="183922" name="Oval 749"/>
              <p:cNvSpPr>
                <a:spLocks noChangeArrowheads="1"/>
              </p:cNvSpPr>
              <p:nvPr/>
            </p:nvSpPr>
            <p:spPr bwMode="auto">
              <a:xfrm>
                <a:off x="3740" y="3575"/>
                <a:ext cx="40" cy="40"/>
              </a:xfrm>
              <a:prstGeom prst="ellipse">
                <a:avLst/>
              </a:prstGeom>
              <a:solidFill>
                <a:schemeClr val="bg2"/>
              </a:solidFill>
              <a:ln w="25400">
                <a:solidFill>
                  <a:schemeClr val="bg2"/>
                </a:solidFill>
                <a:round/>
                <a:headEnd/>
                <a:tailEnd/>
              </a:ln>
            </p:spPr>
            <p:txBody>
              <a:bodyPr/>
              <a:lstStyle/>
              <a:p>
                <a:endParaRPr lang="en-US"/>
              </a:p>
            </p:txBody>
          </p:sp>
        </p:grpSp>
        <p:grpSp>
          <p:nvGrpSpPr>
            <p:cNvPr id="183444" name="Group 750"/>
            <p:cNvGrpSpPr>
              <a:grpSpLocks/>
            </p:cNvGrpSpPr>
            <p:nvPr/>
          </p:nvGrpSpPr>
          <p:grpSpPr bwMode="auto">
            <a:xfrm>
              <a:off x="3285" y="3272"/>
              <a:ext cx="32" cy="343"/>
              <a:chOff x="3285" y="3272"/>
              <a:chExt cx="32" cy="343"/>
            </a:xfrm>
          </p:grpSpPr>
          <p:sp>
            <p:nvSpPr>
              <p:cNvPr id="183915" name="Oval 751"/>
              <p:cNvSpPr>
                <a:spLocks noChangeArrowheads="1"/>
              </p:cNvSpPr>
              <p:nvPr/>
            </p:nvSpPr>
            <p:spPr bwMode="auto">
              <a:xfrm>
                <a:off x="3285" y="3272"/>
                <a:ext cx="32" cy="32"/>
              </a:xfrm>
              <a:prstGeom prst="ellipse">
                <a:avLst/>
              </a:prstGeom>
              <a:solidFill>
                <a:schemeClr val="bg2"/>
              </a:solidFill>
              <a:ln w="9525">
                <a:solidFill>
                  <a:schemeClr val="bg2"/>
                </a:solidFill>
                <a:round/>
                <a:headEnd/>
                <a:tailEnd/>
              </a:ln>
            </p:spPr>
            <p:txBody>
              <a:bodyPr/>
              <a:lstStyle/>
              <a:p>
                <a:endParaRPr lang="en-US"/>
              </a:p>
            </p:txBody>
          </p:sp>
          <p:sp>
            <p:nvSpPr>
              <p:cNvPr id="183916" name="Oval 752"/>
              <p:cNvSpPr>
                <a:spLocks noChangeArrowheads="1"/>
              </p:cNvSpPr>
              <p:nvPr/>
            </p:nvSpPr>
            <p:spPr bwMode="auto">
              <a:xfrm>
                <a:off x="3285"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83917" name="Oval 753"/>
              <p:cNvSpPr>
                <a:spLocks noChangeArrowheads="1"/>
              </p:cNvSpPr>
              <p:nvPr/>
            </p:nvSpPr>
            <p:spPr bwMode="auto">
              <a:xfrm>
                <a:off x="3285" y="3575"/>
                <a:ext cx="32" cy="40"/>
              </a:xfrm>
              <a:prstGeom prst="ellipse">
                <a:avLst/>
              </a:prstGeom>
              <a:solidFill>
                <a:schemeClr val="bg2"/>
              </a:solidFill>
              <a:ln w="9525">
                <a:solidFill>
                  <a:schemeClr val="bg2"/>
                </a:solidFill>
                <a:round/>
                <a:headEnd/>
                <a:tailEnd/>
              </a:ln>
            </p:spPr>
            <p:txBody>
              <a:bodyPr/>
              <a:lstStyle/>
              <a:p>
                <a:endParaRPr lang="en-US"/>
              </a:p>
            </p:txBody>
          </p:sp>
          <p:sp>
            <p:nvSpPr>
              <p:cNvPr id="183918" name="Oval 754"/>
              <p:cNvSpPr>
                <a:spLocks noChangeArrowheads="1"/>
              </p:cNvSpPr>
              <p:nvPr/>
            </p:nvSpPr>
            <p:spPr bwMode="auto">
              <a:xfrm>
                <a:off x="3285" y="3575"/>
                <a:ext cx="32" cy="40"/>
              </a:xfrm>
              <a:prstGeom prst="ellipse">
                <a:avLst/>
              </a:prstGeom>
              <a:solidFill>
                <a:schemeClr val="bg2"/>
              </a:solidFill>
              <a:ln w="25400">
                <a:solidFill>
                  <a:schemeClr val="bg2"/>
                </a:solidFill>
                <a:round/>
                <a:headEnd/>
                <a:tailEnd/>
              </a:ln>
            </p:spPr>
            <p:txBody>
              <a:bodyPr/>
              <a:lstStyle/>
              <a:p>
                <a:endParaRPr lang="en-US"/>
              </a:p>
            </p:txBody>
          </p:sp>
        </p:grpSp>
        <p:grpSp>
          <p:nvGrpSpPr>
            <p:cNvPr id="183445" name="Group 755"/>
            <p:cNvGrpSpPr>
              <a:grpSpLocks/>
            </p:cNvGrpSpPr>
            <p:nvPr/>
          </p:nvGrpSpPr>
          <p:grpSpPr bwMode="auto">
            <a:xfrm>
              <a:off x="4203" y="3272"/>
              <a:ext cx="32" cy="343"/>
              <a:chOff x="4203" y="3272"/>
              <a:chExt cx="32" cy="343"/>
            </a:xfrm>
          </p:grpSpPr>
          <p:sp>
            <p:nvSpPr>
              <p:cNvPr id="183911" name="Oval 756"/>
              <p:cNvSpPr>
                <a:spLocks noChangeArrowheads="1"/>
              </p:cNvSpPr>
              <p:nvPr/>
            </p:nvSpPr>
            <p:spPr bwMode="auto">
              <a:xfrm>
                <a:off x="4203" y="3272"/>
                <a:ext cx="32" cy="32"/>
              </a:xfrm>
              <a:prstGeom prst="ellipse">
                <a:avLst/>
              </a:prstGeom>
              <a:solidFill>
                <a:schemeClr val="bg2"/>
              </a:solidFill>
              <a:ln w="9525">
                <a:solidFill>
                  <a:schemeClr val="bg2"/>
                </a:solidFill>
                <a:round/>
                <a:headEnd/>
                <a:tailEnd/>
              </a:ln>
            </p:spPr>
            <p:txBody>
              <a:bodyPr/>
              <a:lstStyle/>
              <a:p>
                <a:endParaRPr lang="en-US"/>
              </a:p>
            </p:txBody>
          </p:sp>
          <p:sp>
            <p:nvSpPr>
              <p:cNvPr id="183912" name="Oval 757"/>
              <p:cNvSpPr>
                <a:spLocks noChangeArrowheads="1"/>
              </p:cNvSpPr>
              <p:nvPr/>
            </p:nvSpPr>
            <p:spPr bwMode="auto">
              <a:xfrm>
                <a:off x="4203"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83913" name="Oval 758"/>
              <p:cNvSpPr>
                <a:spLocks noChangeArrowheads="1"/>
              </p:cNvSpPr>
              <p:nvPr/>
            </p:nvSpPr>
            <p:spPr bwMode="auto">
              <a:xfrm>
                <a:off x="4203" y="3575"/>
                <a:ext cx="32" cy="40"/>
              </a:xfrm>
              <a:prstGeom prst="ellipse">
                <a:avLst/>
              </a:prstGeom>
              <a:solidFill>
                <a:schemeClr val="bg2"/>
              </a:solidFill>
              <a:ln w="9525">
                <a:solidFill>
                  <a:schemeClr val="bg2"/>
                </a:solidFill>
                <a:round/>
                <a:headEnd/>
                <a:tailEnd/>
              </a:ln>
            </p:spPr>
            <p:txBody>
              <a:bodyPr/>
              <a:lstStyle/>
              <a:p>
                <a:endParaRPr lang="en-US"/>
              </a:p>
            </p:txBody>
          </p:sp>
          <p:sp>
            <p:nvSpPr>
              <p:cNvPr id="183914" name="Oval 759"/>
              <p:cNvSpPr>
                <a:spLocks noChangeArrowheads="1"/>
              </p:cNvSpPr>
              <p:nvPr/>
            </p:nvSpPr>
            <p:spPr bwMode="auto">
              <a:xfrm>
                <a:off x="4203" y="3575"/>
                <a:ext cx="32" cy="40"/>
              </a:xfrm>
              <a:prstGeom prst="ellipse">
                <a:avLst/>
              </a:prstGeom>
              <a:solidFill>
                <a:schemeClr val="bg2"/>
              </a:solidFill>
              <a:ln w="25400">
                <a:solidFill>
                  <a:schemeClr val="bg2"/>
                </a:solidFill>
                <a:round/>
                <a:headEnd/>
                <a:tailEnd/>
              </a:ln>
            </p:spPr>
            <p:txBody>
              <a:bodyPr/>
              <a:lstStyle/>
              <a:p>
                <a:endParaRPr lang="en-US"/>
              </a:p>
            </p:txBody>
          </p:sp>
        </p:grpSp>
        <p:grpSp>
          <p:nvGrpSpPr>
            <p:cNvPr id="183446" name="Group 760"/>
            <p:cNvGrpSpPr>
              <a:grpSpLocks/>
            </p:cNvGrpSpPr>
            <p:nvPr/>
          </p:nvGrpSpPr>
          <p:grpSpPr bwMode="auto">
            <a:xfrm>
              <a:off x="4658" y="3272"/>
              <a:ext cx="32" cy="343"/>
              <a:chOff x="4658" y="3272"/>
              <a:chExt cx="32" cy="343"/>
            </a:xfrm>
          </p:grpSpPr>
          <p:sp>
            <p:nvSpPr>
              <p:cNvPr id="183907" name="Oval 761"/>
              <p:cNvSpPr>
                <a:spLocks noChangeArrowheads="1"/>
              </p:cNvSpPr>
              <p:nvPr/>
            </p:nvSpPr>
            <p:spPr bwMode="auto">
              <a:xfrm>
                <a:off x="4658" y="3272"/>
                <a:ext cx="32" cy="32"/>
              </a:xfrm>
              <a:prstGeom prst="ellipse">
                <a:avLst/>
              </a:prstGeom>
              <a:solidFill>
                <a:schemeClr val="bg2"/>
              </a:solidFill>
              <a:ln w="9525">
                <a:solidFill>
                  <a:schemeClr val="bg2"/>
                </a:solidFill>
                <a:round/>
                <a:headEnd/>
                <a:tailEnd/>
              </a:ln>
            </p:spPr>
            <p:txBody>
              <a:bodyPr/>
              <a:lstStyle/>
              <a:p>
                <a:endParaRPr lang="en-US"/>
              </a:p>
            </p:txBody>
          </p:sp>
          <p:sp>
            <p:nvSpPr>
              <p:cNvPr id="183908" name="Oval 762"/>
              <p:cNvSpPr>
                <a:spLocks noChangeArrowheads="1"/>
              </p:cNvSpPr>
              <p:nvPr/>
            </p:nvSpPr>
            <p:spPr bwMode="auto">
              <a:xfrm>
                <a:off x="4658"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83909" name="Oval 763"/>
              <p:cNvSpPr>
                <a:spLocks noChangeArrowheads="1"/>
              </p:cNvSpPr>
              <p:nvPr/>
            </p:nvSpPr>
            <p:spPr bwMode="auto">
              <a:xfrm>
                <a:off x="4658" y="3575"/>
                <a:ext cx="32" cy="40"/>
              </a:xfrm>
              <a:prstGeom prst="ellipse">
                <a:avLst/>
              </a:prstGeom>
              <a:solidFill>
                <a:schemeClr val="bg2"/>
              </a:solidFill>
              <a:ln w="9525">
                <a:solidFill>
                  <a:schemeClr val="bg2"/>
                </a:solidFill>
                <a:round/>
                <a:headEnd/>
                <a:tailEnd/>
              </a:ln>
            </p:spPr>
            <p:txBody>
              <a:bodyPr/>
              <a:lstStyle/>
              <a:p>
                <a:endParaRPr lang="en-US"/>
              </a:p>
            </p:txBody>
          </p:sp>
          <p:sp>
            <p:nvSpPr>
              <p:cNvPr id="183910" name="Oval 764"/>
              <p:cNvSpPr>
                <a:spLocks noChangeArrowheads="1"/>
              </p:cNvSpPr>
              <p:nvPr/>
            </p:nvSpPr>
            <p:spPr bwMode="auto">
              <a:xfrm>
                <a:off x="4658" y="3575"/>
                <a:ext cx="32" cy="40"/>
              </a:xfrm>
              <a:prstGeom prst="ellipse">
                <a:avLst/>
              </a:prstGeom>
              <a:solidFill>
                <a:schemeClr val="bg2"/>
              </a:solidFill>
              <a:ln w="25400">
                <a:solidFill>
                  <a:schemeClr val="bg2"/>
                </a:solidFill>
                <a:round/>
                <a:headEnd/>
                <a:tailEnd/>
              </a:ln>
            </p:spPr>
            <p:txBody>
              <a:bodyPr/>
              <a:lstStyle/>
              <a:p>
                <a:endParaRPr lang="en-US"/>
              </a:p>
            </p:txBody>
          </p:sp>
        </p:grpSp>
        <p:grpSp>
          <p:nvGrpSpPr>
            <p:cNvPr id="183447" name="Group 765"/>
            <p:cNvGrpSpPr>
              <a:grpSpLocks/>
            </p:cNvGrpSpPr>
            <p:nvPr/>
          </p:nvGrpSpPr>
          <p:grpSpPr bwMode="auto">
            <a:xfrm>
              <a:off x="4251" y="2650"/>
              <a:ext cx="415" cy="56"/>
              <a:chOff x="4251" y="2650"/>
              <a:chExt cx="415" cy="56"/>
            </a:xfrm>
          </p:grpSpPr>
          <p:sp>
            <p:nvSpPr>
              <p:cNvPr id="183899" name="Freeform 766"/>
              <p:cNvSpPr>
                <a:spLocks/>
              </p:cNvSpPr>
              <p:nvPr/>
            </p:nvSpPr>
            <p:spPr bwMode="auto">
              <a:xfrm>
                <a:off x="4554"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900" name="Group 767"/>
              <p:cNvGrpSpPr>
                <a:grpSpLocks/>
              </p:cNvGrpSpPr>
              <p:nvPr/>
            </p:nvGrpSpPr>
            <p:grpSpPr bwMode="auto">
              <a:xfrm>
                <a:off x="4251" y="2674"/>
                <a:ext cx="295" cy="1"/>
                <a:chOff x="4251" y="2674"/>
                <a:chExt cx="295" cy="1"/>
              </a:xfrm>
            </p:grpSpPr>
            <p:sp>
              <p:nvSpPr>
                <p:cNvPr id="183901" name="Line 768"/>
                <p:cNvSpPr>
                  <a:spLocks noChangeShapeType="1"/>
                </p:cNvSpPr>
                <p:nvPr/>
              </p:nvSpPr>
              <p:spPr bwMode="auto">
                <a:xfrm>
                  <a:off x="425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02" name="Line 769"/>
                <p:cNvSpPr>
                  <a:spLocks noChangeShapeType="1"/>
                </p:cNvSpPr>
                <p:nvPr/>
              </p:nvSpPr>
              <p:spPr bwMode="auto">
                <a:xfrm>
                  <a:off x="4307"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03" name="Line 770"/>
                <p:cNvSpPr>
                  <a:spLocks noChangeShapeType="1"/>
                </p:cNvSpPr>
                <p:nvPr/>
              </p:nvSpPr>
              <p:spPr bwMode="auto">
                <a:xfrm>
                  <a:off x="4363"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04" name="Line 771"/>
                <p:cNvSpPr>
                  <a:spLocks noChangeShapeType="1"/>
                </p:cNvSpPr>
                <p:nvPr/>
              </p:nvSpPr>
              <p:spPr bwMode="auto">
                <a:xfrm>
                  <a:off x="4419"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05" name="Line 772"/>
                <p:cNvSpPr>
                  <a:spLocks noChangeShapeType="1"/>
                </p:cNvSpPr>
                <p:nvPr/>
              </p:nvSpPr>
              <p:spPr bwMode="auto">
                <a:xfrm>
                  <a:off x="447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06" name="Line 773"/>
                <p:cNvSpPr>
                  <a:spLocks noChangeShapeType="1"/>
                </p:cNvSpPr>
                <p:nvPr/>
              </p:nvSpPr>
              <p:spPr bwMode="auto">
                <a:xfrm>
                  <a:off x="4530"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48" name="Group 774"/>
            <p:cNvGrpSpPr>
              <a:grpSpLocks/>
            </p:cNvGrpSpPr>
            <p:nvPr/>
          </p:nvGrpSpPr>
          <p:grpSpPr bwMode="auto">
            <a:xfrm>
              <a:off x="4251" y="1733"/>
              <a:ext cx="415" cy="56"/>
              <a:chOff x="4251" y="1733"/>
              <a:chExt cx="415" cy="56"/>
            </a:xfrm>
          </p:grpSpPr>
          <p:sp>
            <p:nvSpPr>
              <p:cNvPr id="183891" name="Freeform 775"/>
              <p:cNvSpPr>
                <a:spLocks/>
              </p:cNvSpPr>
              <p:nvPr/>
            </p:nvSpPr>
            <p:spPr bwMode="auto">
              <a:xfrm>
                <a:off x="4554"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892" name="Group 776"/>
              <p:cNvGrpSpPr>
                <a:grpSpLocks/>
              </p:cNvGrpSpPr>
              <p:nvPr/>
            </p:nvGrpSpPr>
            <p:grpSpPr bwMode="auto">
              <a:xfrm>
                <a:off x="4251" y="1757"/>
                <a:ext cx="295" cy="1"/>
                <a:chOff x="4251" y="1757"/>
                <a:chExt cx="295" cy="1"/>
              </a:xfrm>
            </p:grpSpPr>
            <p:sp>
              <p:nvSpPr>
                <p:cNvPr id="183893" name="Line 777"/>
                <p:cNvSpPr>
                  <a:spLocks noChangeShapeType="1"/>
                </p:cNvSpPr>
                <p:nvPr/>
              </p:nvSpPr>
              <p:spPr bwMode="auto">
                <a:xfrm>
                  <a:off x="4251"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94" name="Line 778"/>
                <p:cNvSpPr>
                  <a:spLocks noChangeShapeType="1"/>
                </p:cNvSpPr>
                <p:nvPr/>
              </p:nvSpPr>
              <p:spPr bwMode="auto">
                <a:xfrm>
                  <a:off x="4307"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95" name="Line 779"/>
                <p:cNvSpPr>
                  <a:spLocks noChangeShapeType="1"/>
                </p:cNvSpPr>
                <p:nvPr/>
              </p:nvSpPr>
              <p:spPr bwMode="auto">
                <a:xfrm>
                  <a:off x="4363"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96" name="Line 780"/>
                <p:cNvSpPr>
                  <a:spLocks noChangeShapeType="1"/>
                </p:cNvSpPr>
                <p:nvPr/>
              </p:nvSpPr>
              <p:spPr bwMode="auto">
                <a:xfrm>
                  <a:off x="4419"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97" name="Line 781"/>
                <p:cNvSpPr>
                  <a:spLocks noChangeShapeType="1"/>
                </p:cNvSpPr>
                <p:nvPr/>
              </p:nvSpPr>
              <p:spPr bwMode="auto">
                <a:xfrm>
                  <a:off x="447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98" name="Line 782"/>
                <p:cNvSpPr>
                  <a:spLocks noChangeShapeType="1"/>
                </p:cNvSpPr>
                <p:nvPr/>
              </p:nvSpPr>
              <p:spPr bwMode="auto">
                <a:xfrm>
                  <a:off x="4530"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49" name="Group 783"/>
            <p:cNvGrpSpPr>
              <a:grpSpLocks/>
            </p:cNvGrpSpPr>
            <p:nvPr/>
          </p:nvGrpSpPr>
          <p:grpSpPr bwMode="auto">
            <a:xfrm>
              <a:off x="3325" y="3264"/>
              <a:ext cx="415" cy="56"/>
              <a:chOff x="3325" y="3264"/>
              <a:chExt cx="415" cy="56"/>
            </a:xfrm>
          </p:grpSpPr>
          <p:sp>
            <p:nvSpPr>
              <p:cNvPr id="183883" name="Freeform 784"/>
              <p:cNvSpPr>
                <a:spLocks/>
              </p:cNvSpPr>
              <p:nvPr/>
            </p:nvSpPr>
            <p:spPr bwMode="auto">
              <a:xfrm>
                <a:off x="3628" y="3264"/>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884" name="Group 785"/>
              <p:cNvGrpSpPr>
                <a:grpSpLocks/>
              </p:cNvGrpSpPr>
              <p:nvPr/>
            </p:nvGrpSpPr>
            <p:grpSpPr bwMode="auto">
              <a:xfrm>
                <a:off x="3325" y="3288"/>
                <a:ext cx="295" cy="1"/>
                <a:chOff x="3325" y="3288"/>
                <a:chExt cx="295" cy="1"/>
              </a:xfrm>
            </p:grpSpPr>
            <p:sp>
              <p:nvSpPr>
                <p:cNvPr id="183885" name="Line 786"/>
                <p:cNvSpPr>
                  <a:spLocks noChangeShapeType="1"/>
                </p:cNvSpPr>
                <p:nvPr/>
              </p:nvSpPr>
              <p:spPr bwMode="auto">
                <a:xfrm>
                  <a:off x="3325"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86" name="Line 787"/>
                <p:cNvSpPr>
                  <a:spLocks noChangeShapeType="1"/>
                </p:cNvSpPr>
                <p:nvPr/>
              </p:nvSpPr>
              <p:spPr bwMode="auto">
                <a:xfrm>
                  <a:off x="3381"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87" name="Line 788"/>
                <p:cNvSpPr>
                  <a:spLocks noChangeShapeType="1"/>
                </p:cNvSpPr>
                <p:nvPr/>
              </p:nvSpPr>
              <p:spPr bwMode="auto">
                <a:xfrm>
                  <a:off x="3437"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88" name="Line 789"/>
                <p:cNvSpPr>
                  <a:spLocks noChangeShapeType="1"/>
                </p:cNvSpPr>
                <p:nvPr/>
              </p:nvSpPr>
              <p:spPr bwMode="auto">
                <a:xfrm>
                  <a:off x="3493" y="328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89" name="Line 790"/>
                <p:cNvSpPr>
                  <a:spLocks noChangeShapeType="1"/>
                </p:cNvSpPr>
                <p:nvPr/>
              </p:nvSpPr>
              <p:spPr bwMode="auto">
                <a:xfrm>
                  <a:off x="3548"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90" name="Line 791"/>
                <p:cNvSpPr>
                  <a:spLocks noChangeShapeType="1"/>
                </p:cNvSpPr>
                <p:nvPr/>
              </p:nvSpPr>
              <p:spPr bwMode="auto">
                <a:xfrm>
                  <a:off x="3604"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50" name="Group 792"/>
            <p:cNvGrpSpPr>
              <a:grpSpLocks/>
            </p:cNvGrpSpPr>
            <p:nvPr/>
          </p:nvGrpSpPr>
          <p:grpSpPr bwMode="auto">
            <a:xfrm>
              <a:off x="3780" y="3256"/>
              <a:ext cx="415" cy="56"/>
              <a:chOff x="3780" y="3256"/>
              <a:chExt cx="415" cy="56"/>
            </a:xfrm>
          </p:grpSpPr>
          <p:sp>
            <p:nvSpPr>
              <p:cNvPr id="183875" name="Freeform 793"/>
              <p:cNvSpPr>
                <a:spLocks/>
              </p:cNvSpPr>
              <p:nvPr/>
            </p:nvSpPr>
            <p:spPr bwMode="auto">
              <a:xfrm>
                <a:off x="4083"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876" name="Group 794"/>
              <p:cNvGrpSpPr>
                <a:grpSpLocks/>
              </p:cNvGrpSpPr>
              <p:nvPr/>
            </p:nvGrpSpPr>
            <p:grpSpPr bwMode="auto">
              <a:xfrm>
                <a:off x="3780" y="3288"/>
                <a:ext cx="295" cy="1"/>
                <a:chOff x="3780" y="3288"/>
                <a:chExt cx="295" cy="1"/>
              </a:xfrm>
            </p:grpSpPr>
            <p:sp>
              <p:nvSpPr>
                <p:cNvPr id="183877" name="Line 795"/>
                <p:cNvSpPr>
                  <a:spLocks noChangeShapeType="1"/>
                </p:cNvSpPr>
                <p:nvPr/>
              </p:nvSpPr>
              <p:spPr bwMode="auto">
                <a:xfrm>
                  <a:off x="3780"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78" name="Line 796"/>
                <p:cNvSpPr>
                  <a:spLocks noChangeShapeType="1"/>
                </p:cNvSpPr>
                <p:nvPr/>
              </p:nvSpPr>
              <p:spPr bwMode="auto">
                <a:xfrm>
                  <a:off x="3836"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79" name="Line 797"/>
                <p:cNvSpPr>
                  <a:spLocks noChangeShapeType="1"/>
                </p:cNvSpPr>
                <p:nvPr/>
              </p:nvSpPr>
              <p:spPr bwMode="auto">
                <a:xfrm>
                  <a:off x="3892"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80" name="Line 798"/>
                <p:cNvSpPr>
                  <a:spLocks noChangeShapeType="1"/>
                </p:cNvSpPr>
                <p:nvPr/>
              </p:nvSpPr>
              <p:spPr bwMode="auto">
                <a:xfrm>
                  <a:off x="3948"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81" name="Line 799"/>
                <p:cNvSpPr>
                  <a:spLocks noChangeShapeType="1"/>
                </p:cNvSpPr>
                <p:nvPr/>
              </p:nvSpPr>
              <p:spPr bwMode="auto">
                <a:xfrm>
                  <a:off x="4004" y="328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82" name="Line 800"/>
                <p:cNvSpPr>
                  <a:spLocks noChangeShapeType="1"/>
                </p:cNvSpPr>
                <p:nvPr/>
              </p:nvSpPr>
              <p:spPr bwMode="auto">
                <a:xfrm>
                  <a:off x="4059"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51" name="Group 801"/>
            <p:cNvGrpSpPr>
              <a:grpSpLocks/>
            </p:cNvGrpSpPr>
            <p:nvPr/>
          </p:nvGrpSpPr>
          <p:grpSpPr bwMode="auto">
            <a:xfrm>
              <a:off x="4251" y="3256"/>
              <a:ext cx="415" cy="56"/>
              <a:chOff x="4251" y="3256"/>
              <a:chExt cx="415" cy="56"/>
            </a:xfrm>
          </p:grpSpPr>
          <p:sp>
            <p:nvSpPr>
              <p:cNvPr id="183867" name="Freeform 802"/>
              <p:cNvSpPr>
                <a:spLocks/>
              </p:cNvSpPr>
              <p:nvPr/>
            </p:nvSpPr>
            <p:spPr bwMode="auto">
              <a:xfrm>
                <a:off x="4554"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868" name="Group 803"/>
              <p:cNvGrpSpPr>
                <a:grpSpLocks/>
              </p:cNvGrpSpPr>
              <p:nvPr/>
            </p:nvGrpSpPr>
            <p:grpSpPr bwMode="auto">
              <a:xfrm>
                <a:off x="4251" y="3288"/>
                <a:ext cx="295" cy="1"/>
                <a:chOff x="4251" y="3288"/>
                <a:chExt cx="295" cy="1"/>
              </a:xfrm>
            </p:grpSpPr>
            <p:sp>
              <p:nvSpPr>
                <p:cNvPr id="183869" name="Line 804"/>
                <p:cNvSpPr>
                  <a:spLocks noChangeShapeType="1"/>
                </p:cNvSpPr>
                <p:nvPr/>
              </p:nvSpPr>
              <p:spPr bwMode="auto">
                <a:xfrm>
                  <a:off x="4251"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70" name="Line 805"/>
                <p:cNvSpPr>
                  <a:spLocks noChangeShapeType="1"/>
                </p:cNvSpPr>
                <p:nvPr/>
              </p:nvSpPr>
              <p:spPr bwMode="auto">
                <a:xfrm>
                  <a:off x="4307"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71" name="Line 806"/>
                <p:cNvSpPr>
                  <a:spLocks noChangeShapeType="1"/>
                </p:cNvSpPr>
                <p:nvPr/>
              </p:nvSpPr>
              <p:spPr bwMode="auto">
                <a:xfrm>
                  <a:off x="4363"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72" name="Line 807"/>
                <p:cNvSpPr>
                  <a:spLocks noChangeShapeType="1"/>
                </p:cNvSpPr>
                <p:nvPr/>
              </p:nvSpPr>
              <p:spPr bwMode="auto">
                <a:xfrm>
                  <a:off x="4419"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73" name="Line 808"/>
                <p:cNvSpPr>
                  <a:spLocks noChangeShapeType="1"/>
                </p:cNvSpPr>
                <p:nvPr/>
              </p:nvSpPr>
              <p:spPr bwMode="auto">
                <a:xfrm>
                  <a:off x="4475"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74" name="Line 809"/>
                <p:cNvSpPr>
                  <a:spLocks noChangeShapeType="1"/>
                </p:cNvSpPr>
                <p:nvPr/>
              </p:nvSpPr>
              <p:spPr bwMode="auto">
                <a:xfrm>
                  <a:off x="4530"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52" name="Group 810"/>
            <p:cNvGrpSpPr>
              <a:grpSpLocks/>
            </p:cNvGrpSpPr>
            <p:nvPr/>
          </p:nvGrpSpPr>
          <p:grpSpPr bwMode="auto">
            <a:xfrm>
              <a:off x="3325" y="3567"/>
              <a:ext cx="415" cy="56"/>
              <a:chOff x="3325" y="3567"/>
              <a:chExt cx="415" cy="56"/>
            </a:xfrm>
          </p:grpSpPr>
          <p:sp>
            <p:nvSpPr>
              <p:cNvPr id="183859" name="Freeform 811"/>
              <p:cNvSpPr>
                <a:spLocks/>
              </p:cNvSpPr>
              <p:nvPr/>
            </p:nvSpPr>
            <p:spPr bwMode="auto">
              <a:xfrm>
                <a:off x="3628" y="3567"/>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860" name="Group 812"/>
              <p:cNvGrpSpPr>
                <a:grpSpLocks/>
              </p:cNvGrpSpPr>
              <p:nvPr/>
            </p:nvGrpSpPr>
            <p:grpSpPr bwMode="auto">
              <a:xfrm>
                <a:off x="3325" y="3599"/>
                <a:ext cx="295" cy="1"/>
                <a:chOff x="3325" y="3599"/>
                <a:chExt cx="295" cy="1"/>
              </a:xfrm>
            </p:grpSpPr>
            <p:sp>
              <p:nvSpPr>
                <p:cNvPr id="183861" name="Line 813"/>
                <p:cNvSpPr>
                  <a:spLocks noChangeShapeType="1"/>
                </p:cNvSpPr>
                <p:nvPr/>
              </p:nvSpPr>
              <p:spPr bwMode="auto">
                <a:xfrm>
                  <a:off x="3325"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62" name="Line 814"/>
                <p:cNvSpPr>
                  <a:spLocks noChangeShapeType="1"/>
                </p:cNvSpPr>
                <p:nvPr/>
              </p:nvSpPr>
              <p:spPr bwMode="auto">
                <a:xfrm>
                  <a:off x="3381"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63" name="Line 815"/>
                <p:cNvSpPr>
                  <a:spLocks noChangeShapeType="1"/>
                </p:cNvSpPr>
                <p:nvPr/>
              </p:nvSpPr>
              <p:spPr bwMode="auto">
                <a:xfrm>
                  <a:off x="3437"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64" name="Line 816"/>
                <p:cNvSpPr>
                  <a:spLocks noChangeShapeType="1"/>
                </p:cNvSpPr>
                <p:nvPr/>
              </p:nvSpPr>
              <p:spPr bwMode="auto">
                <a:xfrm>
                  <a:off x="3493" y="3599"/>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65" name="Line 817"/>
                <p:cNvSpPr>
                  <a:spLocks noChangeShapeType="1"/>
                </p:cNvSpPr>
                <p:nvPr/>
              </p:nvSpPr>
              <p:spPr bwMode="auto">
                <a:xfrm>
                  <a:off x="3548"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66" name="Line 818"/>
                <p:cNvSpPr>
                  <a:spLocks noChangeShapeType="1"/>
                </p:cNvSpPr>
                <p:nvPr/>
              </p:nvSpPr>
              <p:spPr bwMode="auto">
                <a:xfrm>
                  <a:off x="3604" y="3599"/>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53" name="Group 819"/>
            <p:cNvGrpSpPr>
              <a:grpSpLocks/>
            </p:cNvGrpSpPr>
            <p:nvPr/>
          </p:nvGrpSpPr>
          <p:grpSpPr bwMode="auto">
            <a:xfrm>
              <a:off x="3788" y="3567"/>
              <a:ext cx="415" cy="56"/>
              <a:chOff x="3788" y="3567"/>
              <a:chExt cx="415" cy="56"/>
            </a:xfrm>
          </p:grpSpPr>
          <p:sp>
            <p:nvSpPr>
              <p:cNvPr id="183851" name="Freeform 820"/>
              <p:cNvSpPr>
                <a:spLocks/>
              </p:cNvSpPr>
              <p:nvPr/>
            </p:nvSpPr>
            <p:spPr bwMode="auto">
              <a:xfrm>
                <a:off x="4091"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852" name="Group 821"/>
              <p:cNvGrpSpPr>
                <a:grpSpLocks/>
              </p:cNvGrpSpPr>
              <p:nvPr/>
            </p:nvGrpSpPr>
            <p:grpSpPr bwMode="auto">
              <a:xfrm>
                <a:off x="3788" y="3591"/>
                <a:ext cx="295" cy="1"/>
                <a:chOff x="3788" y="3591"/>
                <a:chExt cx="295" cy="1"/>
              </a:xfrm>
            </p:grpSpPr>
            <p:sp>
              <p:nvSpPr>
                <p:cNvPr id="183853" name="Line 822"/>
                <p:cNvSpPr>
                  <a:spLocks noChangeShapeType="1"/>
                </p:cNvSpPr>
                <p:nvPr/>
              </p:nvSpPr>
              <p:spPr bwMode="auto">
                <a:xfrm>
                  <a:off x="3788"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54" name="Line 823"/>
                <p:cNvSpPr>
                  <a:spLocks noChangeShapeType="1"/>
                </p:cNvSpPr>
                <p:nvPr/>
              </p:nvSpPr>
              <p:spPr bwMode="auto">
                <a:xfrm>
                  <a:off x="3844"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55" name="Line 824"/>
                <p:cNvSpPr>
                  <a:spLocks noChangeShapeType="1"/>
                </p:cNvSpPr>
                <p:nvPr/>
              </p:nvSpPr>
              <p:spPr bwMode="auto">
                <a:xfrm>
                  <a:off x="3900"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56" name="Line 825"/>
                <p:cNvSpPr>
                  <a:spLocks noChangeShapeType="1"/>
                </p:cNvSpPr>
                <p:nvPr/>
              </p:nvSpPr>
              <p:spPr bwMode="auto">
                <a:xfrm>
                  <a:off x="3956"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57" name="Line 826"/>
                <p:cNvSpPr>
                  <a:spLocks noChangeShapeType="1"/>
                </p:cNvSpPr>
                <p:nvPr/>
              </p:nvSpPr>
              <p:spPr bwMode="auto">
                <a:xfrm>
                  <a:off x="4011"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58" name="Line 827"/>
                <p:cNvSpPr>
                  <a:spLocks noChangeShapeType="1"/>
                </p:cNvSpPr>
                <p:nvPr/>
              </p:nvSpPr>
              <p:spPr bwMode="auto">
                <a:xfrm>
                  <a:off x="4067" y="359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54" name="Group 828"/>
            <p:cNvGrpSpPr>
              <a:grpSpLocks/>
            </p:cNvGrpSpPr>
            <p:nvPr/>
          </p:nvGrpSpPr>
          <p:grpSpPr bwMode="auto">
            <a:xfrm>
              <a:off x="4243" y="3567"/>
              <a:ext cx="415" cy="56"/>
              <a:chOff x="4243" y="3567"/>
              <a:chExt cx="415" cy="56"/>
            </a:xfrm>
          </p:grpSpPr>
          <p:sp>
            <p:nvSpPr>
              <p:cNvPr id="183843" name="Freeform 829"/>
              <p:cNvSpPr>
                <a:spLocks/>
              </p:cNvSpPr>
              <p:nvPr/>
            </p:nvSpPr>
            <p:spPr bwMode="auto">
              <a:xfrm>
                <a:off x="4546" y="3567"/>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844" name="Group 830"/>
              <p:cNvGrpSpPr>
                <a:grpSpLocks/>
              </p:cNvGrpSpPr>
              <p:nvPr/>
            </p:nvGrpSpPr>
            <p:grpSpPr bwMode="auto">
              <a:xfrm>
                <a:off x="4243" y="3599"/>
                <a:ext cx="295" cy="1"/>
                <a:chOff x="4243" y="3599"/>
                <a:chExt cx="295" cy="1"/>
              </a:xfrm>
            </p:grpSpPr>
            <p:sp>
              <p:nvSpPr>
                <p:cNvPr id="183845" name="Line 831"/>
                <p:cNvSpPr>
                  <a:spLocks noChangeShapeType="1"/>
                </p:cNvSpPr>
                <p:nvPr/>
              </p:nvSpPr>
              <p:spPr bwMode="auto">
                <a:xfrm>
                  <a:off x="4243"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46" name="Line 832"/>
                <p:cNvSpPr>
                  <a:spLocks noChangeShapeType="1"/>
                </p:cNvSpPr>
                <p:nvPr/>
              </p:nvSpPr>
              <p:spPr bwMode="auto">
                <a:xfrm>
                  <a:off x="4299"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47" name="Line 833"/>
                <p:cNvSpPr>
                  <a:spLocks noChangeShapeType="1"/>
                </p:cNvSpPr>
                <p:nvPr/>
              </p:nvSpPr>
              <p:spPr bwMode="auto">
                <a:xfrm>
                  <a:off x="4355"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48" name="Line 834"/>
                <p:cNvSpPr>
                  <a:spLocks noChangeShapeType="1"/>
                </p:cNvSpPr>
                <p:nvPr/>
              </p:nvSpPr>
              <p:spPr bwMode="auto">
                <a:xfrm>
                  <a:off x="4411"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49" name="Line 835"/>
                <p:cNvSpPr>
                  <a:spLocks noChangeShapeType="1"/>
                </p:cNvSpPr>
                <p:nvPr/>
              </p:nvSpPr>
              <p:spPr bwMode="auto">
                <a:xfrm>
                  <a:off x="4467"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50" name="Line 836"/>
                <p:cNvSpPr>
                  <a:spLocks noChangeShapeType="1"/>
                </p:cNvSpPr>
                <p:nvPr/>
              </p:nvSpPr>
              <p:spPr bwMode="auto">
                <a:xfrm>
                  <a:off x="4522" y="3599"/>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55" name="Group 837"/>
            <p:cNvGrpSpPr>
              <a:grpSpLocks/>
            </p:cNvGrpSpPr>
            <p:nvPr/>
          </p:nvGrpSpPr>
          <p:grpSpPr bwMode="auto">
            <a:xfrm>
              <a:off x="3788" y="2376"/>
              <a:ext cx="886" cy="290"/>
              <a:chOff x="3788" y="2376"/>
              <a:chExt cx="886" cy="290"/>
            </a:xfrm>
          </p:grpSpPr>
          <p:sp>
            <p:nvSpPr>
              <p:cNvPr id="183841" name="Freeform 838"/>
              <p:cNvSpPr>
                <a:spLocks/>
              </p:cNvSpPr>
              <p:nvPr/>
            </p:nvSpPr>
            <p:spPr bwMode="auto">
              <a:xfrm>
                <a:off x="4530" y="2594"/>
                <a:ext cx="144" cy="72"/>
              </a:xfrm>
              <a:custGeom>
                <a:avLst/>
                <a:gdLst>
                  <a:gd name="T0" fmla="*/ 144 w 144"/>
                  <a:gd name="T1" fmla="*/ 72 h 72"/>
                  <a:gd name="T2" fmla="*/ 0 w 144"/>
                  <a:gd name="T3" fmla="*/ 64 h 72"/>
                  <a:gd name="T4" fmla="*/ 16 w 144"/>
                  <a:gd name="T5" fmla="*/ 32 h 72"/>
                  <a:gd name="T6" fmla="*/ 24 w 144"/>
                  <a:gd name="T7" fmla="*/ 0 h 72"/>
                  <a:gd name="T8" fmla="*/ 144 w 144"/>
                  <a:gd name="T9" fmla="*/ 72 h 72"/>
                  <a:gd name="T10" fmla="*/ 0 60000 65536"/>
                  <a:gd name="T11" fmla="*/ 0 60000 65536"/>
                  <a:gd name="T12" fmla="*/ 0 60000 65536"/>
                  <a:gd name="T13" fmla="*/ 0 60000 65536"/>
                  <a:gd name="T14" fmla="*/ 0 60000 65536"/>
                  <a:gd name="T15" fmla="*/ 0 w 144"/>
                  <a:gd name="T16" fmla="*/ 0 h 72"/>
                  <a:gd name="T17" fmla="*/ 144 w 144"/>
                  <a:gd name="T18" fmla="*/ 72 h 72"/>
                </a:gdLst>
                <a:ahLst/>
                <a:cxnLst>
                  <a:cxn ang="T10">
                    <a:pos x="T0" y="T1"/>
                  </a:cxn>
                  <a:cxn ang="T11">
                    <a:pos x="T2" y="T3"/>
                  </a:cxn>
                  <a:cxn ang="T12">
                    <a:pos x="T4" y="T5"/>
                  </a:cxn>
                  <a:cxn ang="T13">
                    <a:pos x="T6" y="T7"/>
                  </a:cxn>
                  <a:cxn ang="T14">
                    <a:pos x="T8" y="T9"/>
                  </a:cxn>
                </a:cxnLst>
                <a:rect l="T15" t="T16" r="T17" b="T18"/>
                <a:pathLst>
                  <a:path w="144" h="72">
                    <a:moveTo>
                      <a:pt x="144" y="72"/>
                    </a:moveTo>
                    <a:lnTo>
                      <a:pt x="0" y="64"/>
                    </a:lnTo>
                    <a:lnTo>
                      <a:pt x="16" y="32"/>
                    </a:lnTo>
                    <a:lnTo>
                      <a:pt x="24" y="0"/>
                    </a:lnTo>
                    <a:lnTo>
                      <a:pt x="144" y="72"/>
                    </a:lnTo>
                    <a:close/>
                  </a:path>
                </a:pathLst>
              </a:custGeom>
              <a:solidFill>
                <a:schemeClr val="bg2"/>
              </a:solidFill>
              <a:ln w="9525">
                <a:solidFill>
                  <a:schemeClr val="bg2"/>
                </a:solidFill>
                <a:round/>
                <a:headEnd/>
                <a:tailEnd/>
              </a:ln>
            </p:spPr>
            <p:txBody>
              <a:bodyPr/>
              <a:lstStyle/>
              <a:p>
                <a:endParaRPr lang="en-US"/>
              </a:p>
            </p:txBody>
          </p:sp>
          <p:sp>
            <p:nvSpPr>
              <p:cNvPr id="183842" name="Line 839"/>
              <p:cNvSpPr>
                <a:spLocks noChangeShapeType="1"/>
              </p:cNvSpPr>
              <p:nvPr/>
            </p:nvSpPr>
            <p:spPr bwMode="auto">
              <a:xfrm>
                <a:off x="3788" y="2376"/>
                <a:ext cx="766" cy="25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56" name="Group 840"/>
            <p:cNvGrpSpPr>
              <a:grpSpLocks/>
            </p:cNvGrpSpPr>
            <p:nvPr/>
          </p:nvGrpSpPr>
          <p:grpSpPr bwMode="auto">
            <a:xfrm>
              <a:off x="3309" y="2084"/>
              <a:ext cx="1381" cy="1507"/>
              <a:chOff x="3309" y="2084"/>
              <a:chExt cx="1381" cy="1507"/>
            </a:xfrm>
          </p:grpSpPr>
          <p:sp>
            <p:nvSpPr>
              <p:cNvPr id="183839" name="Freeform 841"/>
              <p:cNvSpPr>
                <a:spLocks/>
              </p:cNvSpPr>
              <p:nvPr/>
            </p:nvSpPr>
            <p:spPr bwMode="auto">
              <a:xfrm>
                <a:off x="4570" y="2084"/>
                <a:ext cx="120" cy="119"/>
              </a:xfrm>
              <a:custGeom>
                <a:avLst/>
                <a:gdLst>
                  <a:gd name="T0" fmla="*/ 120 w 120"/>
                  <a:gd name="T1" fmla="*/ 0 h 119"/>
                  <a:gd name="T2" fmla="*/ 56 w 120"/>
                  <a:gd name="T3" fmla="*/ 119 h 119"/>
                  <a:gd name="T4" fmla="*/ 24 w 120"/>
                  <a:gd name="T5" fmla="*/ 96 h 119"/>
                  <a:gd name="T6" fmla="*/ 0 w 120"/>
                  <a:gd name="T7" fmla="*/ 72 h 119"/>
                  <a:gd name="T8" fmla="*/ 120 w 120"/>
                  <a:gd name="T9" fmla="*/ 0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120" y="0"/>
                    </a:moveTo>
                    <a:lnTo>
                      <a:pt x="56" y="119"/>
                    </a:lnTo>
                    <a:lnTo>
                      <a:pt x="24" y="96"/>
                    </a:lnTo>
                    <a:lnTo>
                      <a:pt x="0" y="72"/>
                    </a:lnTo>
                    <a:lnTo>
                      <a:pt x="120" y="0"/>
                    </a:lnTo>
                    <a:close/>
                  </a:path>
                </a:pathLst>
              </a:custGeom>
              <a:solidFill>
                <a:schemeClr val="bg2"/>
              </a:solidFill>
              <a:ln w="9525">
                <a:solidFill>
                  <a:schemeClr val="bg2"/>
                </a:solidFill>
                <a:round/>
                <a:headEnd/>
                <a:tailEnd/>
              </a:ln>
            </p:spPr>
            <p:txBody>
              <a:bodyPr/>
              <a:lstStyle/>
              <a:p>
                <a:endParaRPr lang="en-US"/>
              </a:p>
            </p:txBody>
          </p:sp>
          <p:sp>
            <p:nvSpPr>
              <p:cNvPr id="183840" name="Line 842"/>
              <p:cNvSpPr>
                <a:spLocks noChangeShapeType="1"/>
              </p:cNvSpPr>
              <p:nvPr/>
            </p:nvSpPr>
            <p:spPr bwMode="auto">
              <a:xfrm flipV="1">
                <a:off x="3309" y="2172"/>
                <a:ext cx="1291" cy="1419"/>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57" name="Group 843"/>
            <p:cNvGrpSpPr>
              <a:grpSpLocks/>
            </p:cNvGrpSpPr>
            <p:nvPr/>
          </p:nvGrpSpPr>
          <p:grpSpPr bwMode="auto">
            <a:xfrm>
              <a:off x="3773" y="2076"/>
              <a:ext cx="909" cy="893"/>
              <a:chOff x="3773" y="2076"/>
              <a:chExt cx="909" cy="893"/>
            </a:xfrm>
          </p:grpSpPr>
          <p:sp>
            <p:nvSpPr>
              <p:cNvPr id="183837" name="Freeform 844"/>
              <p:cNvSpPr>
                <a:spLocks/>
              </p:cNvSpPr>
              <p:nvPr/>
            </p:nvSpPr>
            <p:spPr bwMode="auto">
              <a:xfrm>
                <a:off x="4562" y="2850"/>
                <a:ext cx="120" cy="119"/>
              </a:xfrm>
              <a:custGeom>
                <a:avLst/>
                <a:gdLst>
                  <a:gd name="T0" fmla="*/ 120 w 120"/>
                  <a:gd name="T1" fmla="*/ 119 h 119"/>
                  <a:gd name="T2" fmla="*/ 0 w 120"/>
                  <a:gd name="T3" fmla="*/ 47 h 119"/>
                  <a:gd name="T4" fmla="*/ 24 w 120"/>
                  <a:gd name="T5" fmla="*/ 23 h 119"/>
                  <a:gd name="T6" fmla="*/ 48 w 120"/>
                  <a:gd name="T7" fmla="*/ 0 h 119"/>
                  <a:gd name="T8" fmla="*/ 120 w 120"/>
                  <a:gd name="T9" fmla="*/ 119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120" y="119"/>
                    </a:moveTo>
                    <a:lnTo>
                      <a:pt x="0" y="47"/>
                    </a:lnTo>
                    <a:lnTo>
                      <a:pt x="24" y="23"/>
                    </a:lnTo>
                    <a:lnTo>
                      <a:pt x="48" y="0"/>
                    </a:lnTo>
                    <a:lnTo>
                      <a:pt x="120" y="119"/>
                    </a:lnTo>
                    <a:close/>
                  </a:path>
                </a:pathLst>
              </a:custGeom>
              <a:solidFill>
                <a:schemeClr val="bg2"/>
              </a:solidFill>
              <a:ln w="9525">
                <a:solidFill>
                  <a:schemeClr val="bg2"/>
                </a:solidFill>
                <a:round/>
                <a:headEnd/>
                <a:tailEnd/>
              </a:ln>
            </p:spPr>
            <p:txBody>
              <a:bodyPr/>
              <a:lstStyle/>
              <a:p>
                <a:endParaRPr lang="en-US"/>
              </a:p>
            </p:txBody>
          </p:sp>
          <p:sp>
            <p:nvSpPr>
              <p:cNvPr id="183838" name="Line 845"/>
              <p:cNvSpPr>
                <a:spLocks noChangeShapeType="1"/>
              </p:cNvSpPr>
              <p:nvPr/>
            </p:nvSpPr>
            <p:spPr bwMode="auto">
              <a:xfrm>
                <a:off x="3773" y="2076"/>
                <a:ext cx="821" cy="80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58" name="Group 846"/>
            <p:cNvGrpSpPr>
              <a:grpSpLocks/>
            </p:cNvGrpSpPr>
            <p:nvPr/>
          </p:nvGrpSpPr>
          <p:grpSpPr bwMode="auto">
            <a:xfrm>
              <a:off x="3317" y="2379"/>
              <a:ext cx="910" cy="893"/>
              <a:chOff x="3317" y="2379"/>
              <a:chExt cx="910" cy="893"/>
            </a:xfrm>
          </p:grpSpPr>
          <p:sp>
            <p:nvSpPr>
              <p:cNvPr id="183835" name="Freeform 847"/>
              <p:cNvSpPr>
                <a:spLocks/>
              </p:cNvSpPr>
              <p:nvPr/>
            </p:nvSpPr>
            <p:spPr bwMode="auto">
              <a:xfrm>
                <a:off x="4107" y="3153"/>
                <a:ext cx="120" cy="119"/>
              </a:xfrm>
              <a:custGeom>
                <a:avLst/>
                <a:gdLst>
                  <a:gd name="T0" fmla="*/ 120 w 120"/>
                  <a:gd name="T1" fmla="*/ 119 h 119"/>
                  <a:gd name="T2" fmla="*/ 0 w 120"/>
                  <a:gd name="T3" fmla="*/ 48 h 119"/>
                  <a:gd name="T4" fmla="*/ 24 w 120"/>
                  <a:gd name="T5" fmla="*/ 24 h 119"/>
                  <a:gd name="T6" fmla="*/ 48 w 120"/>
                  <a:gd name="T7" fmla="*/ 0 h 119"/>
                  <a:gd name="T8" fmla="*/ 120 w 120"/>
                  <a:gd name="T9" fmla="*/ 119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120" y="119"/>
                    </a:moveTo>
                    <a:lnTo>
                      <a:pt x="0" y="48"/>
                    </a:lnTo>
                    <a:lnTo>
                      <a:pt x="24" y="24"/>
                    </a:lnTo>
                    <a:lnTo>
                      <a:pt x="48" y="0"/>
                    </a:lnTo>
                    <a:lnTo>
                      <a:pt x="120" y="119"/>
                    </a:lnTo>
                    <a:close/>
                  </a:path>
                </a:pathLst>
              </a:custGeom>
              <a:solidFill>
                <a:schemeClr val="bg2"/>
              </a:solidFill>
              <a:ln w="9525">
                <a:solidFill>
                  <a:schemeClr val="bg2"/>
                </a:solidFill>
                <a:round/>
                <a:headEnd/>
                <a:tailEnd/>
              </a:ln>
            </p:spPr>
            <p:txBody>
              <a:bodyPr/>
              <a:lstStyle/>
              <a:p>
                <a:endParaRPr lang="en-US"/>
              </a:p>
            </p:txBody>
          </p:sp>
          <p:sp>
            <p:nvSpPr>
              <p:cNvPr id="183836" name="Line 848"/>
              <p:cNvSpPr>
                <a:spLocks noChangeShapeType="1"/>
              </p:cNvSpPr>
              <p:nvPr/>
            </p:nvSpPr>
            <p:spPr bwMode="auto">
              <a:xfrm>
                <a:off x="3317" y="2379"/>
                <a:ext cx="822" cy="80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59" name="Group 849"/>
            <p:cNvGrpSpPr>
              <a:grpSpLocks/>
            </p:cNvGrpSpPr>
            <p:nvPr/>
          </p:nvGrpSpPr>
          <p:grpSpPr bwMode="auto">
            <a:xfrm>
              <a:off x="2878" y="1725"/>
              <a:ext cx="415" cy="56"/>
              <a:chOff x="2878" y="1725"/>
              <a:chExt cx="415" cy="56"/>
            </a:xfrm>
          </p:grpSpPr>
          <p:sp>
            <p:nvSpPr>
              <p:cNvPr id="183827" name="Freeform 850"/>
              <p:cNvSpPr>
                <a:spLocks/>
              </p:cNvSpPr>
              <p:nvPr/>
            </p:nvSpPr>
            <p:spPr bwMode="auto">
              <a:xfrm>
                <a:off x="3181" y="1725"/>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828" name="Group 851"/>
              <p:cNvGrpSpPr>
                <a:grpSpLocks/>
              </p:cNvGrpSpPr>
              <p:nvPr/>
            </p:nvGrpSpPr>
            <p:grpSpPr bwMode="auto">
              <a:xfrm>
                <a:off x="2878" y="1757"/>
                <a:ext cx="295" cy="1"/>
                <a:chOff x="2878" y="1757"/>
                <a:chExt cx="295" cy="1"/>
              </a:xfrm>
            </p:grpSpPr>
            <p:sp>
              <p:nvSpPr>
                <p:cNvPr id="183829" name="Line 852"/>
                <p:cNvSpPr>
                  <a:spLocks noChangeShapeType="1"/>
                </p:cNvSpPr>
                <p:nvPr/>
              </p:nvSpPr>
              <p:spPr bwMode="auto">
                <a:xfrm>
                  <a:off x="2878"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30" name="Line 853"/>
                <p:cNvSpPr>
                  <a:spLocks noChangeShapeType="1"/>
                </p:cNvSpPr>
                <p:nvPr/>
              </p:nvSpPr>
              <p:spPr bwMode="auto">
                <a:xfrm>
                  <a:off x="2934"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31" name="Line 854"/>
                <p:cNvSpPr>
                  <a:spLocks noChangeShapeType="1"/>
                </p:cNvSpPr>
                <p:nvPr/>
              </p:nvSpPr>
              <p:spPr bwMode="auto">
                <a:xfrm>
                  <a:off x="2990" y="1757"/>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32" name="Line 855"/>
                <p:cNvSpPr>
                  <a:spLocks noChangeShapeType="1"/>
                </p:cNvSpPr>
                <p:nvPr/>
              </p:nvSpPr>
              <p:spPr bwMode="auto">
                <a:xfrm>
                  <a:off x="304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33" name="Line 856"/>
                <p:cNvSpPr>
                  <a:spLocks noChangeShapeType="1"/>
                </p:cNvSpPr>
                <p:nvPr/>
              </p:nvSpPr>
              <p:spPr bwMode="auto">
                <a:xfrm>
                  <a:off x="3101"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34" name="Line 857"/>
                <p:cNvSpPr>
                  <a:spLocks noChangeShapeType="1"/>
                </p:cNvSpPr>
                <p:nvPr/>
              </p:nvSpPr>
              <p:spPr bwMode="auto">
                <a:xfrm>
                  <a:off x="3157"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60" name="Group 858"/>
            <p:cNvGrpSpPr>
              <a:grpSpLocks/>
            </p:cNvGrpSpPr>
            <p:nvPr/>
          </p:nvGrpSpPr>
          <p:grpSpPr bwMode="auto">
            <a:xfrm>
              <a:off x="2878" y="2036"/>
              <a:ext cx="415" cy="56"/>
              <a:chOff x="2878" y="2036"/>
              <a:chExt cx="415" cy="56"/>
            </a:xfrm>
          </p:grpSpPr>
          <p:sp>
            <p:nvSpPr>
              <p:cNvPr id="183819" name="Freeform 859"/>
              <p:cNvSpPr>
                <a:spLocks/>
              </p:cNvSpPr>
              <p:nvPr/>
            </p:nvSpPr>
            <p:spPr bwMode="auto">
              <a:xfrm>
                <a:off x="3181" y="2036"/>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820" name="Group 860"/>
              <p:cNvGrpSpPr>
                <a:grpSpLocks/>
              </p:cNvGrpSpPr>
              <p:nvPr/>
            </p:nvGrpSpPr>
            <p:grpSpPr bwMode="auto">
              <a:xfrm>
                <a:off x="2878" y="2060"/>
                <a:ext cx="295" cy="1"/>
                <a:chOff x="2878" y="2060"/>
                <a:chExt cx="295" cy="1"/>
              </a:xfrm>
            </p:grpSpPr>
            <p:sp>
              <p:nvSpPr>
                <p:cNvPr id="183821" name="Line 861"/>
                <p:cNvSpPr>
                  <a:spLocks noChangeShapeType="1"/>
                </p:cNvSpPr>
                <p:nvPr/>
              </p:nvSpPr>
              <p:spPr bwMode="auto">
                <a:xfrm>
                  <a:off x="2878" y="206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22" name="Line 862"/>
                <p:cNvSpPr>
                  <a:spLocks noChangeShapeType="1"/>
                </p:cNvSpPr>
                <p:nvPr/>
              </p:nvSpPr>
              <p:spPr bwMode="auto">
                <a:xfrm>
                  <a:off x="2934" y="206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23" name="Line 863"/>
                <p:cNvSpPr>
                  <a:spLocks noChangeShapeType="1"/>
                </p:cNvSpPr>
                <p:nvPr/>
              </p:nvSpPr>
              <p:spPr bwMode="auto">
                <a:xfrm>
                  <a:off x="2990" y="2060"/>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24" name="Line 864"/>
                <p:cNvSpPr>
                  <a:spLocks noChangeShapeType="1"/>
                </p:cNvSpPr>
                <p:nvPr/>
              </p:nvSpPr>
              <p:spPr bwMode="auto">
                <a:xfrm>
                  <a:off x="3045" y="206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25" name="Line 865"/>
                <p:cNvSpPr>
                  <a:spLocks noChangeShapeType="1"/>
                </p:cNvSpPr>
                <p:nvPr/>
              </p:nvSpPr>
              <p:spPr bwMode="auto">
                <a:xfrm>
                  <a:off x="3101" y="206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26" name="Line 866"/>
                <p:cNvSpPr>
                  <a:spLocks noChangeShapeType="1"/>
                </p:cNvSpPr>
                <p:nvPr/>
              </p:nvSpPr>
              <p:spPr bwMode="auto">
                <a:xfrm>
                  <a:off x="3157" y="2060"/>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61" name="Group 867"/>
            <p:cNvGrpSpPr>
              <a:grpSpLocks/>
            </p:cNvGrpSpPr>
            <p:nvPr/>
          </p:nvGrpSpPr>
          <p:grpSpPr bwMode="auto">
            <a:xfrm>
              <a:off x="2886" y="2339"/>
              <a:ext cx="415" cy="56"/>
              <a:chOff x="2886" y="2339"/>
              <a:chExt cx="415" cy="56"/>
            </a:xfrm>
          </p:grpSpPr>
          <p:sp>
            <p:nvSpPr>
              <p:cNvPr id="183811" name="Freeform 868"/>
              <p:cNvSpPr>
                <a:spLocks/>
              </p:cNvSpPr>
              <p:nvPr/>
            </p:nvSpPr>
            <p:spPr bwMode="auto">
              <a:xfrm>
                <a:off x="3189" y="2339"/>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812" name="Group 869"/>
              <p:cNvGrpSpPr>
                <a:grpSpLocks/>
              </p:cNvGrpSpPr>
              <p:nvPr/>
            </p:nvGrpSpPr>
            <p:grpSpPr bwMode="auto">
              <a:xfrm>
                <a:off x="2886" y="2371"/>
                <a:ext cx="295" cy="1"/>
                <a:chOff x="2886" y="2371"/>
                <a:chExt cx="295" cy="1"/>
              </a:xfrm>
            </p:grpSpPr>
            <p:sp>
              <p:nvSpPr>
                <p:cNvPr id="183813" name="Line 870"/>
                <p:cNvSpPr>
                  <a:spLocks noChangeShapeType="1"/>
                </p:cNvSpPr>
                <p:nvPr/>
              </p:nvSpPr>
              <p:spPr bwMode="auto">
                <a:xfrm>
                  <a:off x="2886"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14" name="Line 871"/>
                <p:cNvSpPr>
                  <a:spLocks noChangeShapeType="1"/>
                </p:cNvSpPr>
                <p:nvPr/>
              </p:nvSpPr>
              <p:spPr bwMode="auto">
                <a:xfrm>
                  <a:off x="2942"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15" name="Line 872"/>
                <p:cNvSpPr>
                  <a:spLocks noChangeShapeType="1"/>
                </p:cNvSpPr>
                <p:nvPr/>
              </p:nvSpPr>
              <p:spPr bwMode="auto">
                <a:xfrm>
                  <a:off x="2998" y="237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16" name="Line 873"/>
                <p:cNvSpPr>
                  <a:spLocks noChangeShapeType="1"/>
                </p:cNvSpPr>
                <p:nvPr/>
              </p:nvSpPr>
              <p:spPr bwMode="auto">
                <a:xfrm>
                  <a:off x="3053"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17" name="Line 874"/>
                <p:cNvSpPr>
                  <a:spLocks noChangeShapeType="1"/>
                </p:cNvSpPr>
                <p:nvPr/>
              </p:nvSpPr>
              <p:spPr bwMode="auto">
                <a:xfrm>
                  <a:off x="3109"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18" name="Line 875"/>
                <p:cNvSpPr>
                  <a:spLocks noChangeShapeType="1"/>
                </p:cNvSpPr>
                <p:nvPr/>
              </p:nvSpPr>
              <p:spPr bwMode="auto">
                <a:xfrm>
                  <a:off x="3165"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62" name="Group 876"/>
            <p:cNvGrpSpPr>
              <a:grpSpLocks/>
            </p:cNvGrpSpPr>
            <p:nvPr/>
          </p:nvGrpSpPr>
          <p:grpSpPr bwMode="auto">
            <a:xfrm>
              <a:off x="2878" y="2642"/>
              <a:ext cx="415" cy="56"/>
              <a:chOff x="2878" y="2642"/>
              <a:chExt cx="415" cy="56"/>
            </a:xfrm>
          </p:grpSpPr>
          <p:sp>
            <p:nvSpPr>
              <p:cNvPr id="183803" name="Freeform 877"/>
              <p:cNvSpPr>
                <a:spLocks/>
              </p:cNvSpPr>
              <p:nvPr/>
            </p:nvSpPr>
            <p:spPr bwMode="auto">
              <a:xfrm>
                <a:off x="3181" y="2642"/>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804" name="Group 878"/>
              <p:cNvGrpSpPr>
                <a:grpSpLocks/>
              </p:cNvGrpSpPr>
              <p:nvPr/>
            </p:nvGrpSpPr>
            <p:grpSpPr bwMode="auto">
              <a:xfrm>
                <a:off x="2878" y="2674"/>
                <a:ext cx="295" cy="1"/>
                <a:chOff x="2878" y="2674"/>
                <a:chExt cx="295" cy="1"/>
              </a:xfrm>
            </p:grpSpPr>
            <p:sp>
              <p:nvSpPr>
                <p:cNvPr id="183805" name="Line 879"/>
                <p:cNvSpPr>
                  <a:spLocks noChangeShapeType="1"/>
                </p:cNvSpPr>
                <p:nvPr/>
              </p:nvSpPr>
              <p:spPr bwMode="auto">
                <a:xfrm>
                  <a:off x="287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06" name="Line 880"/>
                <p:cNvSpPr>
                  <a:spLocks noChangeShapeType="1"/>
                </p:cNvSpPr>
                <p:nvPr/>
              </p:nvSpPr>
              <p:spPr bwMode="auto">
                <a:xfrm>
                  <a:off x="2934"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07" name="Line 881"/>
                <p:cNvSpPr>
                  <a:spLocks noChangeShapeType="1"/>
                </p:cNvSpPr>
                <p:nvPr/>
              </p:nvSpPr>
              <p:spPr bwMode="auto">
                <a:xfrm>
                  <a:off x="2990" y="2674"/>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08" name="Line 882"/>
                <p:cNvSpPr>
                  <a:spLocks noChangeShapeType="1"/>
                </p:cNvSpPr>
                <p:nvPr/>
              </p:nvSpPr>
              <p:spPr bwMode="auto">
                <a:xfrm>
                  <a:off x="304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09" name="Line 883"/>
                <p:cNvSpPr>
                  <a:spLocks noChangeShapeType="1"/>
                </p:cNvSpPr>
                <p:nvPr/>
              </p:nvSpPr>
              <p:spPr bwMode="auto">
                <a:xfrm>
                  <a:off x="310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10" name="Line 884"/>
                <p:cNvSpPr>
                  <a:spLocks noChangeShapeType="1"/>
                </p:cNvSpPr>
                <p:nvPr/>
              </p:nvSpPr>
              <p:spPr bwMode="auto">
                <a:xfrm>
                  <a:off x="3157"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63" name="Group 885"/>
            <p:cNvGrpSpPr>
              <a:grpSpLocks/>
            </p:cNvGrpSpPr>
            <p:nvPr/>
          </p:nvGrpSpPr>
          <p:grpSpPr bwMode="auto">
            <a:xfrm>
              <a:off x="2878" y="2953"/>
              <a:ext cx="415" cy="56"/>
              <a:chOff x="2878" y="2953"/>
              <a:chExt cx="415" cy="56"/>
            </a:xfrm>
          </p:grpSpPr>
          <p:sp>
            <p:nvSpPr>
              <p:cNvPr id="183795" name="Freeform 886"/>
              <p:cNvSpPr>
                <a:spLocks/>
              </p:cNvSpPr>
              <p:nvPr/>
            </p:nvSpPr>
            <p:spPr bwMode="auto">
              <a:xfrm>
                <a:off x="3181"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796" name="Group 887"/>
              <p:cNvGrpSpPr>
                <a:grpSpLocks/>
              </p:cNvGrpSpPr>
              <p:nvPr/>
            </p:nvGrpSpPr>
            <p:grpSpPr bwMode="auto">
              <a:xfrm>
                <a:off x="2878" y="2985"/>
                <a:ext cx="295" cy="1"/>
                <a:chOff x="2878" y="2985"/>
                <a:chExt cx="295" cy="1"/>
              </a:xfrm>
            </p:grpSpPr>
            <p:sp>
              <p:nvSpPr>
                <p:cNvPr id="183797" name="Line 888"/>
                <p:cNvSpPr>
                  <a:spLocks noChangeShapeType="1"/>
                </p:cNvSpPr>
                <p:nvPr/>
              </p:nvSpPr>
              <p:spPr bwMode="auto">
                <a:xfrm>
                  <a:off x="2878"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98" name="Line 889"/>
                <p:cNvSpPr>
                  <a:spLocks noChangeShapeType="1"/>
                </p:cNvSpPr>
                <p:nvPr/>
              </p:nvSpPr>
              <p:spPr bwMode="auto">
                <a:xfrm>
                  <a:off x="2934"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99" name="Line 890"/>
                <p:cNvSpPr>
                  <a:spLocks noChangeShapeType="1"/>
                </p:cNvSpPr>
                <p:nvPr/>
              </p:nvSpPr>
              <p:spPr bwMode="auto">
                <a:xfrm>
                  <a:off x="2990" y="2985"/>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00" name="Line 891"/>
                <p:cNvSpPr>
                  <a:spLocks noChangeShapeType="1"/>
                </p:cNvSpPr>
                <p:nvPr/>
              </p:nvSpPr>
              <p:spPr bwMode="auto">
                <a:xfrm>
                  <a:off x="304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01" name="Line 892"/>
                <p:cNvSpPr>
                  <a:spLocks noChangeShapeType="1"/>
                </p:cNvSpPr>
                <p:nvPr/>
              </p:nvSpPr>
              <p:spPr bwMode="auto">
                <a:xfrm>
                  <a:off x="3101"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02" name="Line 893"/>
                <p:cNvSpPr>
                  <a:spLocks noChangeShapeType="1"/>
                </p:cNvSpPr>
                <p:nvPr/>
              </p:nvSpPr>
              <p:spPr bwMode="auto">
                <a:xfrm>
                  <a:off x="3157"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64" name="Group 894"/>
            <p:cNvGrpSpPr>
              <a:grpSpLocks/>
            </p:cNvGrpSpPr>
            <p:nvPr/>
          </p:nvGrpSpPr>
          <p:grpSpPr bwMode="auto">
            <a:xfrm>
              <a:off x="2870" y="3256"/>
              <a:ext cx="415" cy="56"/>
              <a:chOff x="2870" y="3256"/>
              <a:chExt cx="415" cy="56"/>
            </a:xfrm>
          </p:grpSpPr>
          <p:sp>
            <p:nvSpPr>
              <p:cNvPr id="183787" name="Freeform 895"/>
              <p:cNvSpPr>
                <a:spLocks/>
              </p:cNvSpPr>
              <p:nvPr/>
            </p:nvSpPr>
            <p:spPr bwMode="auto">
              <a:xfrm>
                <a:off x="3173" y="3256"/>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788" name="Group 896"/>
              <p:cNvGrpSpPr>
                <a:grpSpLocks/>
              </p:cNvGrpSpPr>
              <p:nvPr/>
            </p:nvGrpSpPr>
            <p:grpSpPr bwMode="auto">
              <a:xfrm>
                <a:off x="2870" y="3280"/>
                <a:ext cx="295" cy="1"/>
                <a:chOff x="2870" y="3280"/>
                <a:chExt cx="295" cy="1"/>
              </a:xfrm>
            </p:grpSpPr>
            <p:sp>
              <p:nvSpPr>
                <p:cNvPr id="183789" name="Line 897"/>
                <p:cNvSpPr>
                  <a:spLocks noChangeShapeType="1"/>
                </p:cNvSpPr>
                <p:nvPr/>
              </p:nvSpPr>
              <p:spPr bwMode="auto">
                <a:xfrm>
                  <a:off x="2870" y="328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90" name="Line 898"/>
                <p:cNvSpPr>
                  <a:spLocks noChangeShapeType="1"/>
                </p:cNvSpPr>
                <p:nvPr/>
              </p:nvSpPr>
              <p:spPr bwMode="auto">
                <a:xfrm>
                  <a:off x="2926" y="328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91" name="Line 899"/>
                <p:cNvSpPr>
                  <a:spLocks noChangeShapeType="1"/>
                </p:cNvSpPr>
                <p:nvPr/>
              </p:nvSpPr>
              <p:spPr bwMode="auto">
                <a:xfrm>
                  <a:off x="2982" y="328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92" name="Line 900"/>
                <p:cNvSpPr>
                  <a:spLocks noChangeShapeType="1"/>
                </p:cNvSpPr>
                <p:nvPr/>
              </p:nvSpPr>
              <p:spPr bwMode="auto">
                <a:xfrm>
                  <a:off x="3037" y="328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93" name="Line 901"/>
                <p:cNvSpPr>
                  <a:spLocks noChangeShapeType="1"/>
                </p:cNvSpPr>
                <p:nvPr/>
              </p:nvSpPr>
              <p:spPr bwMode="auto">
                <a:xfrm>
                  <a:off x="3093" y="328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94" name="Line 902"/>
                <p:cNvSpPr>
                  <a:spLocks noChangeShapeType="1"/>
                </p:cNvSpPr>
                <p:nvPr/>
              </p:nvSpPr>
              <p:spPr bwMode="auto">
                <a:xfrm>
                  <a:off x="3149" y="3280"/>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65" name="Group 903"/>
            <p:cNvGrpSpPr>
              <a:grpSpLocks/>
            </p:cNvGrpSpPr>
            <p:nvPr/>
          </p:nvGrpSpPr>
          <p:grpSpPr bwMode="auto">
            <a:xfrm>
              <a:off x="2870" y="3567"/>
              <a:ext cx="415" cy="56"/>
              <a:chOff x="2870" y="3567"/>
              <a:chExt cx="415" cy="56"/>
            </a:xfrm>
          </p:grpSpPr>
          <p:sp>
            <p:nvSpPr>
              <p:cNvPr id="183779" name="Freeform 904"/>
              <p:cNvSpPr>
                <a:spLocks/>
              </p:cNvSpPr>
              <p:nvPr/>
            </p:nvSpPr>
            <p:spPr bwMode="auto">
              <a:xfrm>
                <a:off x="3173"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780" name="Group 905"/>
              <p:cNvGrpSpPr>
                <a:grpSpLocks/>
              </p:cNvGrpSpPr>
              <p:nvPr/>
            </p:nvGrpSpPr>
            <p:grpSpPr bwMode="auto">
              <a:xfrm>
                <a:off x="2870" y="3591"/>
                <a:ext cx="295" cy="1"/>
                <a:chOff x="2870" y="3591"/>
                <a:chExt cx="295" cy="1"/>
              </a:xfrm>
            </p:grpSpPr>
            <p:sp>
              <p:nvSpPr>
                <p:cNvPr id="183781" name="Line 906"/>
                <p:cNvSpPr>
                  <a:spLocks noChangeShapeType="1"/>
                </p:cNvSpPr>
                <p:nvPr/>
              </p:nvSpPr>
              <p:spPr bwMode="auto">
                <a:xfrm>
                  <a:off x="2870"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82" name="Line 907"/>
                <p:cNvSpPr>
                  <a:spLocks noChangeShapeType="1"/>
                </p:cNvSpPr>
                <p:nvPr/>
              </p:nvSpPr>
              <p:spPr bwMode="auto">
                <a:xfrm>
                  <a:off x="2926"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83" name="Line 908"/>
                <p:cNvSpPr>
                  <a:spLocks noChangeShapeType="1"/>
                </p:cNvSpPr>
                <p:nvPr/>
              </p:nvSpPr>
              <p:spPr bwMode="auto">
                <a:xfrm>
                  <a:off x="2982"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84" name="Line 909"/>
                <p:cNvSpPr>
                  <a:spLocks noChangeShapeType="1"/>
                </p:cNvSpPr>
                <p:nvPr/>
              </p:nvSpPr>
              <p:spPr bwMode="auto">
                <a:xfrm>
                  <a:off x="3037"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85" name="Line 910"/>
                <p:cNvSpPr>
                  <a:spLocks noChangeShapeType="1"/>
                </p:cNvSpPr>
                <p:nvPr/>
              </p:nvSpPr>
              <p:spPr bwMode="auto">
                <a:xfrm>
                  <a:off x="3093"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86" name="Line 911"/>
                <p:cNvSpPr>
                  <a:spLocks noChangeShapeType="1"/>
                </p:cNvSpPr>
                <p:nvPr/>
              </p:nvSpPr>
              <p:spPr bwMode="auto">
                <a:xfrm>
                  <a:off x="3149" y="359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66" name="Group 912"/>
            <p:cNvGrpSpPr>
              <a:grpSpLocks/>
            </p:cNvGrpSpPr>
            <p:nvPr/>
          </p:nvGrpSpPr>
          <p:grpSpPr bwMode="auto">
            <a:xfrm>
              <a:off x="2399" y="1765"/>
              <a:ext cx="1357" cy="1196"/>
              <a:chOff x="2399" y="1765"/>
              <a:chExt cx="1357" cy="1196"/>
            </a:xfrm>
          </p:grpSpPr>
          <p:sp>
            <p:nvSpPr>
              <p:cNvPr id="183777" name="Freeform 913"/>
              <p:cNvSpPr>
                <a:spLocks/>
              </p:cNvSpPr>
              <p:nvPr/>
            </p:nvSpPr>
            <p:spPr bwMode="auto">
              <a:xfrm>
                <a:off x="3636" y="2850"/>
                <a:ext cx="120" cy="111"/>
              </a:xfrm>
              <a:custGeom>
                <a:avLst/>
                <a:gdLst>
                  <a:gd name="T0" fmla="*/ 120 w 120"/>
                  <a:gd name="T1" fmla="*/ 111 h 111"/>
                  <a:gd name="T2" fmla="*/ 0 w 120"/>
                  <a:gd name="T3" fmla="*/ 47 h 111"/>
                  <a:gd name="T4" fmla="*/ 16 w 120"/>
                  <a:gd name="T5" fmla="*/ 23 h 111"/>
                  <a:gd name="T6" fmla="*/ 40 w 120"/>
                  <a:gd name="T7" fmla="*/ 0 h 111"/>
                  <a:gd name="T8" fmla="*/ 120 w 120"/>
                  <a:gd name="T9" fmla="*/ 111 h 111"/>
                  <a:gd name="T10" fmla="*/ 0 60000 65536"/>
                  <a:gd name="T11" fmla="*/ 0 60000 65536"/>
                  <a:gd name="T12" fmla="*/ 0 60000 65536"/>
                  <a:gd name="T13" fmla="*/ 0 60000 65536"/>
                  <a:gd name="T14" fmla="*/ 0 60000 65536"/>
                  <a:gd name="T15" fmla="*/ 0 w 120"/>
                  <a:gd name="T16" fmla="*/ 0 h 111"/>
                  <a:gd name="T17" fmla="*/ 120 w 120"/>
                  <a:gd name="T18" fmla="*/ 111 h 111"/>
                </a:gdLst>
                <a:ahLst/>
                <a:cxnLst>
                  <a:cxn ang="T10">
                    <a:pos x="T0" y="T1"/>
                  </a:cxn>
                  <a:cxn ang="T11">
                    <a:pos x="T2" y="T3"/>
                  </a:cxn>
                  <a:cxn ang="T12">
                    <a:pos x="T4" y="T5"/>
                  </a:cxn>
                  <a:cxn ang="T13">
                    <a:pos x="T6" y="T7"/>
                  </a:cxn>
                  <a:cxn ang="T14">
                    <a:pos x="T8" y="T9"/>
                  </a:cxn>
                </a:cxnLst>
                <a:rect l="T15" t="T16" r="T17" b="T18"/>
                <a:pathLst>
                  <a:path w="120" h="111">
                    <a:moveTo>
                      <a:pt x="120" y="111"/>
                    </a:moveTo>
                    <a:lnTo>
                      <a:pt x="0" y="47"/>
                    </a:lnTo>
                    <a:lnTo>
                      <a:pt x="16" y="23"/>
                    </a:lnTo>
                    <a:lnTo>
                      <a:pt x="40" y="0"/>
                    </a:lnTo>
                    <a:lnTo>
                      <a:pt x="120" y="111"/>
                    </a:lnTo>
                    <a:close/>
                  </a:path>
                </a:pathLst>
              </a:custGeom>
              <a:solidFill>
                <a:schemeClr val="bg2"/>
              </a:solidFill>
              <a:ln w="9525">
                <a:solidFill>
                  <a:schemeClr val="bg2"/>
                </a:solidFill>
                <a:round/>
                <a:headEnd/>
                <a:tailEnd/>
              </a:ln>
            </p:spPr>
            <p:txBody>
              <a:bodyPr/>
              <a:lstStyle/>
              <a:p>
                <a:endParaRPr lang="en-US"/>
              </a:p>
            </p:txBody>
          </p:sp>
          <p:sp>
            <p:nvSpPr>
              <p:cNvPr id="183778" name="Line 914"/>
              <p:cNvSpPr>
                <a:spLocks noChangeShapeType="1"/>
              </p:cNvSpPr>
              <p:nvPr/>
            </p:nvSpPr>
            <p:spPr bwMode="auto">
              <a:xfrm>
                <a:off x="2399" y="1765"/>
                <a:ext cx="1261" cy="111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67" name="Group 915"/>
            <p:cNvGrpSpPr>
              <a:grpSpLocks/>
            </p:cNvGrpSpPr>
            <p:nvPr/>
          </p:nvGrpSpPr>
          <p:grpSpPr bwMode="auto">
            <a:xfrm>
              <a:off x="2862" y="1765"/>
              <a:ext cx="1349" cy="1204"/>
              <a:chOff x="2862" y="1765"/>
              <a:chExt cx="1349" cy="1204"/>
            </a:xfrm>
          </p:grpSpPr>
          <p:sp>
            <p:nvSpPr>
              <p:cNvPr id="183775" name="Freeform 916"/>
              <p:cNvSpPr>
                <a:spLocks/>
              </p:cNvSpPr>
              <p:nvPr/>
            </p:nvSpPr>
            <p:spPr bwMode="auto">
              <a:xfrm>
                <a:off x="4091" y="2850"/>
                <a:ext cx="120" cy="119"/>
              </a:xfrm>
              <a:custGeom>
                <a:avLst/>
                <a:gdLst>
                  <a:gd name="T0" fmla="*/ 120 w 120"/>
                  <a:gd name="T1" fmla="*/ 119 h 119"/>
                  <a:gd name="T2" fmla="*/ 0 w 120"/>
                  <a:gd name="T3" fmla="*/ 55 h 119"/>
                  <a:gd name="T4" fmla="*/ 24 w 120"/>
                  <a:gd name="T5" fmla="*/ 23 h 119"/>
                  <a:gd name="T6" fmla="*/ 48 w 120"/>
                  <a:gd name="T7" fmla="*/ 0 h 119"/>
                  <a:gd name="T8" fmla="*/ 120 w 120"/>
                  <a:gd name="T9" fmla="*/ 119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120" y="119"/>
                    </a:moveTo>
                    <a:lnTo>
                      <a:pt x="0" y="55"/>
                    </a:lnTo>
                    <a:lnTo>
                      <a:pt x="24" y="23"/>
                    </a:lnTo>
                    <a:lnTo>
                      <a:pt x="48" y="0"/>
                    </a:lnTo>
                    <a:lnTo>
                      <a:pt x="120" y="119"/>
                    </a:lnTo>
                    <a:close/>
                  </a:path>
                </a:pathLst>
              </a:custGeom>
              <a:solidFill>
                <a:schemeClr val="bg2"/>
              </a:solidFill>
              <a:ln w="9525">
                <a:solidFill>
                  <a:schemeClr val="bg2"/>
                </a:solidFill>
                <a:round/>
                <a:headEnd/>
                <a:tailEnd/>
              </a:ln>
            </p:spPr>
            <p:txBody>
              <a:bodyPr/>
              <a:lstStyle/>
              <a:p>
                <a:endParaRPr lang="en-US"/>
              </a:p>
            </p:txBody>
          </p:sp>
          <p:sp>
            <p:nvSpPr>
              <p:cNvPr id="183776" name="Line 917"/>
              <p:cNvSpPr>
                <a:spLocks noChangeShapeType="1"/>
              </p:cNvSpPr>
              <p:nvPr/>
            </p:nvSpPr>
            <p:spPr bwMode="auto">
              <a:xfrm>
                <a:off x="2862" y="1765"/>
                <a:ext cx="1261" cy="111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68" name="Group 918"/>
            <p:cNvGrpSpPr>
              <a:grpSpLocks/>
            </p:cNvGrpSpPr>
            <p:nvPr/>
          </p:nvGrpSpPr>
          <p:grpSpPr bwMode="auto">
            <a:xfrm>
              <a:off x="2870" y="2990"/>
              <a:ext cx="886" cy="290"/>
              <a:chOff x="2870" y="2990"/>
              <a:chExt cx="886" cy="290"/>
            </a:xfrm>
          </p:grpSpPr>
          <p:sp>
            <p:nvSpPr>
              <p:cNvPr id="183773" name="Freeform 919"/>
              <p:cNvSpPr>
                <a:spLocks/>
              </p:cNvSpPr>
              <p:nvPr/>
            </p:nvSpPr>
            <p:spPr bwMode="auto">
              <a:xfrm>
                <a:off x="3612" y="3208"/>
                <a:ext cx="144" cy="72"/>
              </a:xfrm>
              <a:custGeom>
                <a:avLst/>
                <a:gdLst>
                  <a:gd name="T0" fmla="*/ 144 w 144"/>
                  <a:gd name="T1" fmla="*/ 72 h 72"/>
                  <a:gd name="T2" fmla="*/ 0 w 144"/>
                  <a:gd name="T3" fmla="*/ 64 h 72"/>
                  <a:gd name="T4" fmla="*/ 16 w 144"/>
                  <a:gd name="T5" fmla="*/ 32 h 72"/>
                  <a:gd name="T6" fmla="*/ 24 w 144"/>
                  <a:gd name="T7" fmla="*/ 0 h 72"/>
                  <a:gd name="T8" fmla="*/ 144 w 144"/>
                  <a:gd name="T9" fmla="*/ 72 h 72"/>
                  <a:gd name="T10" fmla="*/ 0 60000 65536"/>
                  <a:gd name="T11" fmla="*/ 0 60000 65536"/>
                  <a:gd name="T12" fmla="*/ 0 60000 65536"/>
                  <a:gd name="T13" fmla="*/ 0 60000 65536"/>
                  <a:gd name="T14" fmla="*/ 0 60000 65536"/>
                  <a:gd name="T15" fmla="*/ 0 w 144"/>
                  <a:gd name="T16" fmla="*/ 0 h 72"/>
                  <a:gd name="T17" fmla="*/ 144 w 144"/>
                  <a:gd name="T18" fmla="*/ 72 h 72"/>
                </a:gdLst>
                <a:ahLst/>
                <a:cxnLst>
                  <a:cxn ang="T10">
                    <a:pos x="T0" y="T1"/>
                  </a:cxn>
                  <a:cxn ang="T11">
                    <a:pos x="T2" y="T3"/>
                  </a:cxn>
                  <a:cxn ang="T12">
                    <a:pos x="T4" y="T5"/>
                  </a:cxn>
                  <a:cxn ang="T13">
                    <a:pos x="T6" y="T7"/>
                  </a:cxn>
                  <a:cxn ang="T14">
                    <a:pos x="T8" y="T9"/>
                  </a:cxn>
                </a:cxnLst>
                <a:rect l="T15" t="T16" r="T17" b="T18"/>
                <a:pathLst>
                  <a:path w="144" h="72">
                    <a:moveTo>
                      <a:pt x="144" y="72"/>
                    </a:moveTo>
                    <a:lnTo>
                      <a:pt x="0" y="64"/>
                    </a:lnTo>
                    <a:lnTo>
                      <a:pt x="16" y="32"/>
                    </a:lnTo>
                    <a:lnTo>
                      <a:pt x="24" y="0"/>
                    </a:lnTo>
                    <a:lnTo>
                      <a:pt x="144" y="72"/>
                    </a:lnTo>
                    <a:close/>
                  </a:path>
                </a:pathLst>
              </a:custGeom>
              <a:solidFill>
                <a:schemeClr val="bg2"/>
              </a:solidFill>
              <a:ln w="9525">
                <a:solidFill>
                  <a:schemeClr val="bg2"/>
                </a:solidFill>
                <a:round/>
                <a:headEnd/>
                <a:tailEnd/>
              </a:ln>
            </p:spPr>
            <p:txBody>
              <a:bodyPr/>
              <a:lstStyle/>
              <a:p>
                <a:endParaRPr lang="en-US"/>
              </a:p>
            </p:txBody>
          </p:sp>
          <p:sp>
            <p:nvSpPr>
              <p:cNvPr id="183774" name="Line 920"/>
              <p:cNvSpPr>
                <a:spLocks noChangeShapeType="1"/>
              </p:cNvSpPr>
              <p:nvPr/>
            </p:nvSpPr>
            <p:spPr bwMode="auto">
              <a:xfrm>
                <a:off x="2870" y="2990"/>
                <a:ext cx="766" cy="25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69" name="Group 921"/>
            <p:cNvGrpSpPr>
              <a:grpSpLocks/>
            </p:cNvGrpSpPr>
            <p:nvPr/>
          </p:nvGrpSpPr>
          <p:grpSpPr bwMode="auto">
            <a:xfrm>
              <a:off x="2393" y="2993"/>
              <a:ext cx="437" cy="598"/>
              <a:chOff x="2393" y="2993"/>
              <a:chExt cx="437" cy="598"/>
            </a:xfrm>
          </p:grpSpPr>
          <p:sp>
            <p:nvSpPr>
              <p:cNvPr id="183771" name="Freeform 922"/>
              <p:cNvSpPr>
                <a:spLocks/>
              </p:cNvSpPr>
              <p:nvPr/>
            </p:nvSpPr>
            <p:spPr bwMode="auto">
              <a:xfrm>
                <a:off x="2726" y="2993"/>
                <a:ext cx="104" cy="128"/>
              </a:xfrm>
              <a:custGeom>
                <a:avLst/>
                <a:gdLst>
                  <a:gd name="T0" fmla="*/ 104 w 104"/>
                  <a:gd name="T1" fmla="*/ 0 h 128"/>
                  <a:gd name="T2" fmla="*/ 56 w 104"/>
                  <a:gd name="T3" fmla="*/ 128 h 128"/>
                  <a:gd name="T4" fmla="*/ 24 w 104"/>
                  <a:gd name="T5" fmla="*/ 112 h 128"/>
                  <a:gd name="T6" fmla="*/ 0 w 104"/>
                  <a:gd name="T7" fmla="*/ 88 h 128"/>
                  <a:gd name="T8" fmla="*/ 104 w 104"/>
                  <a:gd name="T9" fmla="*/ 0 h 128"/>
                  <a:gd name="T10" fmla="*/ 0 60000 65536"/>
                  <a:gd name="T11" fmla="*/ 0 60000 65536"/>
                  <a:gd name="T12" fmla="*/ 0 60000 65536"/>
                  <a:gd name="T13" fmla="*/ 0 60000 65536"/>
                  <a:gd name="T14" fmla="*/ 0 60000 65536"/>
                  <a:gd name="T15" fmla="*/ 0 w 104"/>
                  <a:gd name="T16" fmla="*/ 0 h 128"/>
                  <a:gd name="T17" fmla="*/ 104 w 104"/>
                  <a:gd name="T18" fmla="*/ 128 h 128"/>
                </a:gdLst>
                <a:ahLst/>
                <a:cxnLst>
                  <a:cxn ang="T10">
                    <a:pos x="T0" y="T1"/>
                  </a:cxn>
                  <a:cxn ang="T11">
                    <a:pos x="T2" y="T3"/>
                  </a:cxn>
                  <a:cxn ang="T12">
                    <a:pos x="T4" y="T5"/>
                  </a:cxn>
                  <a:cxn ang="T13">
                    <a:pos x="T6" y="T7"/>
                  </a:cxn>
                  <a:cxn ang="T14">
                    <a:pos x="T8" y="T9"/>
                  </a:cxn>
                </a:cxnLst>
                <a:rect l="T15" t="T16" r="T17" b="T18"/>
                <a:pathLst>
                  <a:path w="104" h="128">
                    <a:moveTo>
                      <a:pt x="104" y="0"/>
                    </a:moveTo>
                    <a:lnTo>
                      <a:pt x="56" y="128"/>
                    </a:lnTo>
                    <a:lnTo>
                      <a:pt x="24" y="112"/>
                    </a:lnTo>
                    <a:lnTo>
                      <a:pt x="0" y="88"/>
                    </a:lnTo>
                    <a:lnTo>
                      <a:pt x="104" y="0"/>
                    </a:lnTo>
                    <a:close/>
                  </a:path>
                </a:pathLst>
              </a:custGeom>
              <a:solidFill>
                <a:schemeClr val="bg2"/>
              </a:solidFill>
              <a:ln w="9525">
                <a:solidFill>
                  <a:schemeClr val="bg2"/>
                </a:solidFill>
                <a:round/>
                <a:headEnd/>
                <a:tailEnd/>
              </a:ln>
            </p:spPr>
            <p:txBody>
              <a:bodyPr/>
              <a:lstStyle/>
              <a:p>
                <a:endParaRPr lang="en-US"/>
              </a:p>
            </p:txBody>
          </p:sp>
          <p:sp>
            <p:nvSpPr>
              <p:cNvPr id="183772" name="Line 923"/>
              <p:cNvSpPr>
                <a:spLocks noChangeShapeType="1"/>
              </p:cNvSpPr>
              <p:nvPr/>
            </p:nvSpPr>
            <p:spPr bwMode="auto">
              <a:xfrm flipV="1">
                <a:off x="2393" y="3097"/>
                <a:ext cx="362" cy="49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70" name="Group 924"/>
            <p:cNvGrpSpPr>
              <a:grpSpLocks/>
            </p:cNvGrpSpPr>
            <p:nvPr/>
          </p:nvGrpSpPr>
          <p:grpSpPr bwMode="auto">
            <a:xfrm>
              <a:off x="2854" y="2690"/>
              <a:ext cx="902" cy="596"/>
              <a:chOff x="2854" y="2690"/>
              <a:chExt cx="902" cy="596"/>
            </a:xfrm>
          </p:grpSpPr>
          <p:sp>
            <p:nvSpPr>
              <p:cNvPr id="183769" name="Freeform 925"/>
              <p:cNvSpPr>
                <a:spLocks/>
              </p:cNvSpPr>
              <p:nvPr/>
            </p:nvSpPr>
            <p:spPr bwMode="auto">
              <a:xfrm>
                <a:off x="3620" y="2690"/>
                <a:ext cx="136" cy="104"/>
              </a:xfrm>
              <a:custGeom>
                <a:avLst/>
                <a:gdLst>
                  <a:gd name="T0" fmla="*/ 136 w 136"/>
                  <a:gd name="T1" fmla="*/ 0 h 104"/>
                  <a:gd name="T2" fmla="*/ 40 w 136"/>
                  <a:gd name="T3" fmla="*/ 104 h 104"/>
                  <a:gd name="T4" fmla="*/ 24 w 136"/>
                  <a:gd name="T5" fmla="*/ 80 h 104"/>
                  <a:gd name="T6" fmla="*/ 0 w 136"/>
                  <a:gd name="T7" fmla="*/ 48 h 104"/>
                  <a:gd name="T8" fmla="*/ 136 w 136"/>
                  <a:gd name="T9" fmla="*/ 0 h 104"/>
                  <a:gd name="T10" fmla="*/ 0 60000 65536"/>
                  <a:gd name="T11" fmla="*/ 0 60000 65536"/>
                  <a:gd name="T12" fmla="*/ 0 60000 65536"/>
                  <a:gd name="T13" fmla="*/ 0 60000 65536"/>
                  <a:gd name="T14" fmla="*/ 0 60000 65536"/>
                  <a:gd name="T15" fmla="*/ 0 w 136"/>
                  <a:gd name="T16" fmla="*/ 0 h 104"/>
                  <a:gd name="T17" fmla="*/ 136 w 136"/>
                  <a:gd name="T18" fmla="*/ 104 h 104"/>
                </a:gdLst>
                <a:ahLst/>
                <a:cxnLst>
                  <a:cxn ang="T10">
                    <a:pos x="T0" y="T1"/>
                  </a:cxn>
                  <a:cxn ang="T11">
                    <a:pos x="T2" y="T3"/>
                  </a:cxn>
                  <a:cxn ang="T12">
                    <a:pos x="T4" y="T5"/>
                  </a:cxn>
                  <a:cxn ang="T13">
                    <a:pos x="T6" y="T7"/>
                  </a:cxn>
                  <a:cxn ang="T14">
                    <a:pos x="T8" y="T9"/>
                  </a:cxn>
                </a:cxnLst>
                <a:rect l="T15" t="T16" r="T17" b="T18"/>
                <a:pathLst>
                  <a:path w="136" h="104">
                    <a:moveTo>
                      <a:pt x="136" y="0"/>
                    </a:moveTo>
                    <a:lnTo>
                      <a:pt x="40" y="104"/>
                    </a:lnTo>
                    <a:lnTo>
                      <a:pt x="24" y="80"/>
                    </a:lnTo>
                    <a:lnTo>
                      <a:pt x="0" y="48"/>
                    </a:lnTo>
                    <a:lnTo>
                      <a:pt x="136" y="0"/>
                    </a:lnTo>
                    <a:close/>
                  </a:path>
                </a:pathLst>
              </a:custGeom>
              <a:solidFill>
                <a:schemeClr val="bg2"/>
              </a:solidFill>
              <a:ln w="9525">
                <a:solidFill>
                  <a:schemeClr val="bg2"/>
                </a:solidFill>
                <a:round/>
                <a:headEnd/>
                <a:tailEnd/>
              </a:ln>
            </p:spPr>
            <p:txBody>
              <a:bodyPr/>
              <a:lstStyle/>
              <a:p>
                <a:endParaRPr lang="en-US"/>
              </a:p>
            </p:txBody>
          </p:sp>
          <p:sp>
            <p:nvSpPr>
              <p:cNvPr id="183770" name="Line 926"/>
              <p:cNvSpPr>
                <a:spLocks noChangeShapeType="1"/>
              </p:cNvSpPr>
              <p:nvPr/>
            </p:nvSpPr>
            <p:spPr bwMode="auto">
              <a:xfrm flipV="1">
                <a:off x="2854" y="2766"/>
                <a:ext cx="798" cy="52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71" name="Group 927"/>
            <p:cNvGrpSpPr>
              <a:grpSpLocks/>
            </p:cNvGrpSpPr>
            <p:nvPr/>
          </p:nvGrpSpPr>
          <p:grpSpPr bwMode="auto">
            <a:xfrm>
              <a:off x="2862" y="1781"/>
              <a:ext cx="1349" cy="1188"/>
              <a:chOff x="2862" y="1781"/>
              <a:chExt cx="1349" cy="1188"/>
            </a:xfrm>
          </p:grpSpPr>
          <p:sp>
            <p:nvSpPr>
              <p:cNvPr id="183767" name="Freeform 928"/>
              <p:cNvSpPr>
                <a:spLocks/>
              </p:cNvSpPr>
              <p:nvPr/>
            </p:nvSpPr>
            <p:spPr bwMode="auto">
              <a:xfrm>
                <a:off x="4091" y="1781"/>
                <a:ext cx="120" cy="111"/>
              </a:xfrm>
              <a:custGeom>
                <a:avLst/>
                <a:gdLst>
                  <a:gd name="T0" fmla="*/ 120 w 120"/>
                  <a:gd name="T1" fmla="*/ 0 h 111"/>
                  <a:gd name="T2" fmla="*/ 40 w 120"/>
                  <a:gd name="T3" fmla="*/ 111 h 111"/>
                  <a:gd name="T4" fmla="*/ 16 w 120"/>
                  <a:gd name="T5" fmla="*/ 87 h 111"/>
                  <a:gd name="T6" fmla="*/ 0 w 120"/>
                  <a:gd name="T7" fmla="*/ 64 h 111"/>
                  <a:gd name="T8" fmla="*/ 120 w 120"/>
                  <a:gd name="T9" fmla="*/ 0 h 111"/>
                  <a:gd name="T10" fmla="*/ 0 60000 65536"/>
                  <a:gd name="T11" fmla="*/ 0 60000 65536"/>
                  <a:gd name="T12" fmla="*/ 0 60000 65536"/>
                  <a:gd name="T13" fmla="*/ 0 60000 65536"/>
                  <a:gd name="T14" fmla="*/ 0 60000 65536"/>
                  <a:gd name="T15" fmla="*/ 0 w 120"/>
                  <a:gd name="T16" fmla="*/ 0 h 111"/>
                  <a:gd name="T17" fmla="*/ 120 w 120"/>
                  <a:gd name="T18" fmla="*/ 111 h 111"/>
                </a:gdLst>
                <a:ahLst/>
                <a:cxnLst>
                  <a:cxn ang="T10">
                    <a:pos x="T0" y="T1"/>
                  </a:cxn>
                  <a:cxn ang="T11">
                    <a:pos x="T2" y="T3"/>
                  </a:cxn>
                  <a:cxn ang="T12">
                    <a:pos x="T4" y="T5"/>
                  </a:cxn>
                  <a:cxn ang="T13">
                    <a:pos x="T6" y="T7"/>
                  </a:cxn>
                  <a:cxn ang="T14">
                    <a:pos x="T8" y="T9"/>
                  </a:cxn>
                </a:cxnLst>
                <a:rect l="T15" t="T16" r="T17" b="T18"/>
                <a:pathLst>
                  <a:path w="120" h="111">
                    <a:moveTo>
                      <a:pt x="120" y="0"/>
                    </a:moveTo>
                    <a:lnTo>
                      <a:pt x="40" y="111"/>
                    </a:lnTo>
                    <a:lnTo>
                      <a:pt x="16" y="87"/>
                    </a:lnTo>
                    <a:lnTo>
                      <a:pt x="0" y="64"/>
                    </a:lnTo>
                    <a:lnTo>
                      <a:pt x="120" y="0"/>
                    </a:lnTo>
                    <a:close/>
                  </a:path>
                </a:pathLst>
              </a:custGeom>
              <a:solidFill>
                <a:schemeClr val="bg2"/>
              </a:solidFill>
              <a:ln w="9525">
                <a:solidFill>
                  <a:schemeClr val="bg2"/>
                </a:solidFill>
                <a:round/>
                <a:headEnd/>
                <a:tailEnd/>
              </a:ln>
            </p:spPr>
            <p:txBody>
              <a:bodyPr/>
              <a:lstStyle/>
              <a:p>
                <a:endParaRPr lang="en-US"/>
              </a:p>
            </p:txBody>
          </p:sp>
          <p:sp>
            <p:nvSpPr>
              <p:cNvPr id="183768" name="Line 929"/>
              <p:cNvSpPr>
                <a:spLocks noChangeShapeType="1"/>
              </p:cNvSpPr>
              <p:nvPr/>
            </p:nvSpPr>
            <p:spPr bwMode="auto">
              <a:xfrm flipV="1">
                <a:off x="2862" y="1863"/>
                <a:ext cx="1253" cy="1106"/>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72" name="Group 930"/>
            <p:cNvGrpSpPr>
              <a:grpSpLocks/>
            </p:cNvGrpSpPr>
            <p:nvPr/>
          </p:nvGrpSpPr>
          <p:grpSpPr bwMode="auto">
            <a:xfrm>
              <a:off x="1944" y="2687"/>
              <a:ext cx="886" cy="282"/>
              <a:chOff x="1944" y="2687"/>
              <a:chExt cx="886" cy="282"/>
            </a:xfrm>
          </p:grpSpPr>
          <p:sp>
            <p:nvSpPr>
              <p:cNvPr id="183765" name="Freeform 931"/>
              <p:cNvSpPr>
                <a:spLocks/>
              </p:cNvSpPr>
              <p:nvPr/>
            </p:nvSpPr>
            <p:spPr bwMode="auto">
              <a:xfrm>
                <a:off x="2694" y="2897"/>
                <a:ext cx="136" cy="72"/>
              </a:xfrm>
              <a:custGeom>
                <a:avLst/>
                <a:gdLst>
                  <a:gd name="T0" fmla="*/ 136 w 136"/>
                  <a:gd name="T1" fmla="*/ 72 h 72"/>
                  <a:gd name="T2" fmla="*/ 0 w 136"/>
                  <a:gd name="T3" fmla="*/ 64 h 72"/>
                  <a:gd name="T4" fmla="*/ 8 w 136"/>
                  <a:gd name="T5" fmla="*/ 32 h 72"/>
                  <a:gd name="T6" fmla="*/ 24 w 136"/>
                  <a:gd name="T7" fmla="*/ 0 h 72"/>
                  <a:gd name="T8" fmla="*/ 136 w 136"/>
                  <a:gd name="T9" fmla="*/ 72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72"/>
                    </a:moveTo>
                    <a:lnTo>
                      <a:pt x="0" y="64"/>
                    </a:lnTo>
                    <a:lnTo>
                      <a:pt x="8" y="32"/>
                    </a:lnTo>
                    <a:lnTo>
                      <a:pt x="24" y="0"/>
                    </a:lnTo>
                    <a:lnTo>
                      <a:pt x="136" y="72"/>
                    </a:lnTo>
                    <a:close/>
                  </a:path>
                </a:pathLst>
              </a:custGeom>
              <a:solidFill>
                <a:schemeClr val="bg2"/>
              </a:solidFill>
              <a:ln w="9525">
                <a:solidFill>
                  <a:schemeClr val="bg2"/>
                </a:solidFill>
                <a:round/>
                <a:headEnd/>
                <a:tailEnd/>
              </a:ln>
            </p:spPr>
            <p:txBody>
              <a:bodyPr/>
              <a:lstStyle/>
              <a:p>
                <a:endParaRPr lang="en-US"/>
              </a:p>
            </p:txBody>
          </p:sp>
          <p:sp>
            <p:nvSpPr>
              <p:cNvPr id="183766" name="Line 932"/>
              <p:cNvSpPr>
                <a:spLocks noChangeShapeType="1"/>
              </p:cNvSpPr>
              <p:nvPr/>
            </p:nvSpPr>
            <p:spPr bwMode="auto">
              <a:xfrm>
                <a:off x="1944" y="2687"/>
                <a:ext cx="766"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73" name="Group 933"/>
            <p:cNvGrpSpPr>
              <a:grpSpLocks/>
            </p:cNvGrpSpPr>
            <p:nvPr/>
          </p:nvGrpSpPr>
          <p:grpSpPr bwMode="auto">
            <a:xfrm>
              <a:off x="1944" y="2395"/>
              <a:ext cx="1357" cy="1196"/>
              <a:chOff x="1944" y="2395"/>
              <a:chExt cx="1357" cy="1196"/>
            </a:xfrm>
          </p:grpSpPr>
          <p:sp>
            <p:nvSpPr>
              <p:cNvPr id="183763" name="Freeform 934"/>
              <p:cNvSpPr>
                <a:spLocks/>
              </p:cNvSpPr>
              <p:nvPr/>
            </p:nvSpPr>
            <p:spPr bwMode="auto">
              <a:xfrm>
                <a:off x="3173" y="2395"/>
                <a:ext cx="128" cy="112"/>
              </a:xfrm>
              <a:custGeom>
                <a:avLst/>
                <a:gdLst>
                  <a:gd name="T0" fmla="*/ 128 w 128"/>
                  <a:gd name="T1" fmla="*/ 0 h 112"/>
                  <a:gd name="T2" fmla="*/ 48 w 128"/>
                  <a:gd name="T3" fmla="*/ 112 h 112"/>
                  <a:gd name="T4" fmla="*/ 24 w 128"/>
                  <a:gd name="T5" fmla="*/ 88 h 112"/>
                  <a:gd name="T6" fmla="*/ 0 w 128"/>
                  <a:gd name="T7" fmla="*/ 64 h 112"/>
                  <a:gd name="T8" fmla="*/ 128 w 128"/>
                  <a:gd name="T9" fmla="*/ 0 h 112"/>
                  <a:gd name="T10" fmla="*/ 0 60000 65536"/>
                  <a:gd name="T11" fmla="*/ 0 60000 65536"/>
                  <a:gd name="T12" fmla="*/ 0 60000 65536"/>
                  <a:gd name="T13" fmla="*/ 0 60000 65536"/>
                  <a:gd name="T14" fmla="*/ 0 60000 65536"/>
                  <a:gd name="T15" fmla="*/ 0 w 128"/>
                  <a:gd name="T16" fmla="*/ 0 h 112"/>
                  <a:gd name="T17" fmla="*/ 128 w 128"/>
                  <a:gd name="T18" fmla="*/ 112 h 112"/>
                </a:gdLst>
                <a:ahLst/>
                <a:cxnLst>
                  <a:cxn ang="T10">
                    <a:pos x="T0" y="T1"/>
                  </a:cxn>
                  <a:cxn ang="T11">
                    <a:pos x="T2" y="T3"/>
                  </a:cxn>
                  <a:cxn ang="T12">
                    <a:pos x="T4" y="T5"/>
                  </a:cxn>
                  <a:cxn ang="T13">
                    <a:pos x="T6" y="T7"/>
                  </a:cxn>
                  <a:cxn ang="T14">
                    <a:pos x="T8" y="T9"/>
                  </a:cxn>
                </a:cxnLst>
                <a:rect l="T15" t="T16" r="T17" b="T18"/>
                <a:pathLst>
                  <a:path w="128" h="112">
                    <a:moveTo>
                      <a:pt x="128" y="0"/>
                    </a:moveTo>
                    <a:lnTo>
                      <a:pt x="48" y="112"/>
                    </a:lnTo>
                    <a:lnTo>
                      <a:pt x="24" y="88"/>
                    </a:lnTo>
                    <a:lnTo>
                      <a:pt x="0" y="64"/>
                    </a:lnTo>
                    <a:lnTo>
                      <a:pt x="128" y="0"/>
                    </a:lnTo>
                    <a:close/>
                  </a:path>
                </a:pathLst>
              </a:custGeom>
              <a:solidFill>
                <a:schemeClr val="bg2"/>
              </a:solidFill>
              <a:ln w="9525">
                <a:solidFill>
                  <a:schemeClr val="bg2"/>
                </a:solidFill>
                <a:round/>
                <a:headEnd/>
                <a:tailEnd/>
              </a:ln>
            </p:spPr>
            <p:txBody>
              <a:bodyPr/>
              <a:lstStyle/>
              <a:p>
                <a:endParaRPr lang="en-US"/>
              </a:p>
            </p:txBody>
          </p:sp>
          <p:sp>
            <p:nvSpPr>
              <p:cNvPr id="183764" name="Line 935"/>
              <p:cNvSpPr>
                <a:spLocks noChangeShapeType="1"/>
              </p:cNvSpPr>
              <p:nvPr/>
            </p:nvSpPr>
            <p:spPr bwMode="auto">
              <a:xfrm flipV="1">
                <a:off x="1944" y="2477"/>
                <a:ext cx="1261" cy="111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74" name="Group 936"/>
            <p:cNvGrpSpPr>
              <a:grpSpLocks/>
            </p:cNvGrpSpPr>
            <p:nvPr/>
          </p:nvGrpSpPr>
          <p:grpSpPr bwMode="auto">
            <a:xfrm>
              <a:off x="3317" y="3293"/>
              <a:ext cx="886" cy="282"/>
              <a:chOff x="3317" y="3293"/>
              <a:chExt cx="886" cy="282"/>
            </a:xfrm>
          </p:grpSpPr>
          <p:sp>
            <p:nvSpPr>
              <p:cNvPr id="183761" name="Freeform 937"/>
              <p:cNvSpPr>
                <a:spLocks/>
              </p:cNvSpPr>
              <p:nvPr/>
            </p:nvSpPr>
            <p:spPr bwMode="auto">
              <a:xfrm>
                <a:off x="4067" y="3504"/>
                <a:ext cx="136" cy="71"/>
              </a:xfrm>
              <a:custGeom>
                <a:avLst/>
                <a:gdLst>
                  <a:gd name="T0" fmla="*/ 136 w 136"/>
                  <a:gd name="T1" fmla="*/ 71 h 71"/>
                  <a:gd name="T2" fmla="*/ 0 w 136"/>
                  <a:gd name="T3" fmla="*/ 63 h 71"/>
                  <a:gd name="T4" fmla="*/ 8 w 136"/>
                  <a:gd name="T5" fmla="*/ 32 h 71"/>
                  <a:gd name="T6" fmla="*/ 16 w 136"/>
                  <a:gd name="T7" fmla="*/ 0 h 71"/>
                  <a:gd name="T8" fmla="*/ 136 w 136"/>
                  <a:gd name="T9" fmla="*/ 71 h 71"/>
                  <a:gd name="T10" fmla="*/ 0 60000 65536"/>
                  <a:gd name="T11" fmla="*/ 0 60000 65536"/>
                  <a:gd name="T12" fmla="*/ 0 60000 65536"/>
                  <a:gd name="T13" fmla="*/ 0 60000 65536"/>
                  <a:gd name="T14" fmla="*/ 0 60000 65536"/>
                  <a:gd name="T15" fmla="*/ 0 w 136"/>
                  <a:gd name="T16" fmla="*/ 0 h 71"/>
                  <a:gd name="T17" fmla="*/ 136 w 136"/>
                  <a:gd name="T18" fmla="*/ 71 h 71"/>
                </a:gdLst>
                <a:ahLst/>
                <a:cxnLst>
                  <a:cxn ang="T10">
                    <a:pos x="T0" y="T1"/>
                  </a:cxn>
                  <a:cxn ang="T11">
                    <a:pos x="T2" y="T3"/>
                  </a:cxn>
                  <a:cxn ang="T12">
                    <a:pos x="T4" y="T5"/>
                  </a:cxn>
                  <a:cxn ang="T13">
                    <a:pos x="T6" y="T7"/>
                  </a:cxn>
                  <a:cxn ang="T14">
                    <a:pos x="T8" y="T9"/>
                  </a:cxn>
                </a:cxnLst>
                <a:rect l="T15" t="T16" r="T17" b="T18"/>
                <a:pathLst>
                  <a:path w="136" h="71">
                    <a:moveTo>
                      <a:pt x="136" y="71"/>
                    </a:moveTo>
                    <a:lnTo>
                      <a:pt x="0" y="63"/>
                    </a:lnTo>
                    <a:lnTo>
                      <a:pt x="8" y="32"/>
                    </a:lnTo>
                    <a:lnTo>
                      <a:pt x="16" y="0"/>
                    </a:lnTo>
                    <a:lnTo>
                      <a:pt x="136" y="71"/>
                    </a:lnTo>
                    <a:close/>
                  </a:path>
                </a:pathLst>
              </a:custGeom>
              <a:solidFill>
                <a:schemeClr val="bg2"/>
              </a:solidFill>
              <a:ln w="9525">
                <a:solidFill>
                  <a:schemeClr val="bg2"/>
                </a:solidFill>
                <a:round/>
                <a:headEnd/>
                <a:tailEnd/>
              </a:ln>
            </p:spPr>
            <p:txBody>
              <a:bodyPr/>
              <a:lstStyle/>
              <a:p>
                <a:endParaRPr lang="en-US"/>
              </a:p>
            </p:txBody>
          </p:sp>
          <p:sp>
            <p:nvSpPr>
              <p:cNvPr id="183762" name="Line 938"/>
              <p:cNvSpPr>
                <a:spLocks noChangeShapeType="1"/>
              </p:cNvSpPr>
              <p:nvPr/>
            </p:nvSpPr>
            <p:spPr bwMode="auto">
              <a:xfrm>
                <a:off x="3317" y="3293"/>
                <a:ext cx="766"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75" name="Group 939"/>
            <p:cNvGrpSpPr>
              <a:grpSpLocks/>
            </p:cNvGrpSpPr>
            <p:nvPr/>
          </p:nvGrpSpPr>
          <p:grpSpPr bwMode="auto">
            <a:xfrm>
              <a:off x="3317" y="2682"/>
              <a:ext cx="1349" cy="619"/>
              <a:chOff x="3317" y="2682"/>
              <a:chExt cx="1349" cy="619"/>
            </a:xfrm>
          </p:grpSpPr>
          <p:sp>
            <p:nvSpPr>
              <p:cNvPr id="183759" name="Freeform 940"/>
              <p:cNvSpPr>
                <a:spLocks/>
              </p:cNvSpPr>
              <p:nvPr/>
            </p:nvSpPr>
            <p:spPr bwMode="auto">
              <a:xfrm>
                <a:off x="4530" y="2682"/>
                <a:ext cx="136" cy="88"/>
              </a:xfrm>
              <a:custGeom>
                <a:avLst/>
                <a:gdLst>
                  <a:gd name="T0" fmla="*/ 136 w 136"/>
                  <a:gd name="T1" fmla="*/ 0 h 88"/>
                  <a:gd name="T2" fmla="*/ 32 w 136"/>
                  <a:gd name="T3" fmla="*/ 88 h 88"/>
                  <a:gd name="T4" fmla="*/ 16 w 136"/>
                  <a:gd name="T5" fmla="*/ 56 h 88"/>
                  <a:gd name="T6" fmla="*/ 0 w 136"/>
                  <a:gd name="T7" fmla="*/ 32 h 88"/>
                  <a:gd name="T8" fmla="*/ 136 w 136"/>
                  <a:gd name="T9" fmla="*/ 0 h 88"/>
                  <a:gd name="T10" fmla="*/ 0 60000 65536"/>
                  <a:gd name="T11" fmla="*/ 0 60000 65536"/>
                  <a:gd name="T12" fmla="*/ 0 60000 65536"/>
                  <a:gd name="T13" fmla="*/ 0 60000 65536"/>
                  <a:gd name="T14" fmla="*/ 0 60000 65536"/>
                  <a:gd name="T15" fmla="*/ 0 w 136"/>
                  <a:gd name="T16" fmla="*/ 0 h 88"/>
                  <a:gd name="T17" fmla="*/ 136 w 136"/>
                  <a:gd name="T18" fmla="*/ 88 h 88"/>
                </a:gdLst>
                <a:ahLst/>
                <a:cxnLst>
                  <a:cxn ang="T10">
                    <a:pos x="T0" y="T1"/>
                  </a:cxn>
                  <a:cxn ang="T11">
                    <a:pos x="T2" y="T3"/>
                  </a:cxn>
                  <a:cxn ang="T12">
                    <a:pos x="T4" y="T5"/>
                  </a:cxn>
                  <a:cxn ang="T13">
                    <a:pos x="T6" y="T7"/>
                  </a:cxn>
                  <a:cxn ang="T14">
                    <a:pos x="T8" y="T9"/>
                  </a:cxn>
                </a:cxnLst>
                <a:rect l="T15" t="T16" r="T17" b="T18"/>
                <a:pathLst>
                  <a:path w="136" h="88">
                    <a:moveTo>
                      <a:pt x="136" y="0"/>
                    </a:moveTo>
                    <a:lnTo>
                      <a:pt x="32" y="88"/>
                    </a:lnTo>
                    <a:lnTo>
                      <a:pt x="16" y="56"/>
                    </a:lnTo>
                    <a:lnTo>
                      <a:pt x="0" y="32"/>
                    </a:lnTo>
                    <a:lnTo>
                      <a:pt x="136" y="0"/>
                    </a:lnTo>
                    <a:close/>
                  </a:path>
                </a:pathLst>
              </a:custGeom>
              <a:solidFill>
                <a:schemeClr val="bg2"/>
              </a:solidFill>
              <a:ln w="9525">
                <a:solidFill>
                  <a:schemeClr val="bg2"/>
                </a:solidFill>
                <a:round/>
                <a:headEnd/>
                <a:tailEnd/>
              </a:ln>
            </p:spPr>
            <p:txBody>
              <a:bodyPr/>
              <a:lstStyle/>
              <a:p>
                <a:endParaRPr lang="en-US"/>
              </a:p>
            </p:txBody>
          </p:sp>
          <p:sp>
            <p:nvSpPr>
              <p:cNvPr id="183760" name="Line 941"/>
              <p:cNvSpPr>
                <a:spLocks noChangeShapeType="1"/>
              </p:cNvSpPr>
              <p:nvPr/>
            </p:nvSpPr>
            <p:spPr bwMode="auto">
              <a:xfrm flipV="1">
                <a:off x="3317" y="2736"/>
                <a:ext cx="1237" cy="56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76" name="Group 942"/>
            <p:cNvGrpSpPr>
              <a:grpSpLocks/>
            </p:cNvGrpSpPr>
            <p:nvPr/>
          </p:nvGrpSpPr>
          <p:grpSpPr bwMode="auto">
            <a:xfrm>
              <a:off x="3317" y="2387"/>
              <a:ext cx="886" cy="282"/>
              <a:chOff x="3317" y="2387"/>
              <a:chExt cx="886" cy="282"/>
            </a:xfrm>
          </p:grpSpPr>
          <p:sp>
            <p:nvSpPr>
              <p:cNvPr id="183757" name="Freeform 943"/>
              <p:cNvSpPr>
                <a:spLocks/>
              </p:cNvSpPr>
              <p:nvPr/>
            </p:nvSpPr>
            <p:spPr bwMode="auto">
              <a:xfrm>
                <a:off x="4067" y="2387"/>
                <a:ext cx="136" cy="72"/>
              </a:xfrm>
              <a:custGeom>
                <a:avLst/>
                <a:gdLst>
                  <a:gd name="T0" fmla="*/ 136 w 136"/>
                  <a:gd name="T1" fmla="*/ 0 h 72"/>
                  <a:gd name="T2" fmla="*/ 16 w 136"/>
                  <a:gd name="T3" fmla="*/ 72 h 72"/>
                  <a:gd name="T4" fmla="*/ 8 w 136"/>
                  <a:gd name="T5" fmla="*/ 40 h 72"/>
                  <a:gd name="T6" fmla="*/ 0 w 136"/>
                  <a:gd name="T7" fmla="*/ 8 h 72"/>
                  <a:gd name="T8" fmla="*/ 136 w 136"/>
                  <a:gd name="T9" fmla="*/ 0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0"/>
                    </a:moveTo>
                    <a:lnTo>
                      <a:pt x="16" y="72"/>
                    </a:lnTo>
                    <a:lnTo>
                      <a:pt x="8" y="40"/>
                    </a:lnTo>
                    <a:lnTo>
                      <a:pt x="0" y="8"/>
                    </a:lnTo>
                    <a:lnTo>
                      <a:pt x="136" y="0"/>
                    </a:lnTo>
                    <a:close/>
                  </a:path>
                </a:pathLst>
              </a:custGeom>
              <a:solidFill>
                <a:schemeClr val="bg2"/>
              </a:solidFill>
              <a:ln w="9525">
                <a:solidFill>
                  <a:schemeClr val="bg2"/>
                </a:solidFill>
                <a:round/>
                <a:headEnd/>
                <a:tailEnd/>
              </a:ln>
            </p:spPr>
            <p:txBody>
              <a:bodyPr/>
              <a:lstStyle/>
              <a:p>
                <a:endParaRPr lang="en-US"/>
              </a:p>
            </p:txBody>
          </p:sp>
          <p:sp>
            <p:nvSpPr>
              <p:cNvPr id="183758" name="Line 944"/>
              <p:cNvSpPr>
                <a:spLocks noChangeShapeType="1"/>
              </p:cNvSpPr>
              <p:nvPr/>
            </p:nvSpPr>
            <p:spPr bwMode="auto">
              <a:xfrm flipV="1">
                <a:off x="3317" y="2426"/>
                <a:ext cx="766" cy="243"/>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77" name="Group 945"/>
            <p:cNvGrpSpPr>
              <a:grpSpLocks/>
            </p:cNvGrpSpPr>
            <p:nvPr/>
          </p:nvGrpSpPr>
          <p:grpSpPr bwMode="auto">
            <a:xfrm>
              <a:off x="3780" y="2387"/>
              <a:ext cx="886" cy="282"/>
              <a:chOff x="3780" y="2387"/>
              <a:chExt cx="886" cy="282"/>
            </a:xfrm>
          </p:grpSpPr>
          <p:sp>
            <p:nvSpPr>
              <p:cNvPr id="183755" name="Freeform 946"/>
              <p:cNvSpPr>
                <a:spLocks/>
              </p:cNvSpPr>
              <p:nvPr/>
            </p:nvSpPr>
            <p:spPr bwMode="auto">
              <a:xfrm>
                <a:off x="4522" y="2387"/>
                <a:ext cx="144" cy="72"/>
              </a:xfrm>
              <a:custGeom>
                <a:avLst/>
                <a:gdLst>
                  <a:gd name="T0" fmla="*/ 144 w 144"/>
                  <a:gd name="T1" fmla="*/ 0 h 72"/>
                  <a:gd name="T2" fmla="*/ 24 w 144"/>
                  <a:gd name="T3" fmla="*/ 72 h 72"/>
                  <a:gd name="T4" fmla="*/ 16 w 144"/>
                  <a:gd name="T5" fmla="*/ 40 h 72"/>
                  <a:gd name="T6" fmla="*/ 0 w 144"/>
                  <a:gd name="T7" fmla="*/ 8 h 72"/>
                  <a:gd name="T8" fmla="*/ 144 w 144"/>
                  <a:gd name="T9" fmla="*/ 0 h 72"/>
                  <a:gd name="T10" fmla="*/ 0 60000 65536"/>
                  <a:gd name="T11" fmla="*/ 0 60000 65536"/>
                  <a:gd name="T12" fmla="*/ 0 60000 65536"/>
                  <a:gd name="T13" fmla="*/ 0 60000 65536"/>
                  <a:gd name="T14" fmla="*/ 0 60000 65536"/>
                  <a:gd name="T15" fmla="*/ 0 w 144"/>
                  <a:gd name="T16" fmla="*/ 0 h 72"/>
                  <a:gd name="T17" fmla="*/ 144 w 144"/>
                  <a:gd name="T18" fmla="*/ 72 h 72"/>
                </a:gdLst>
                <a:ahLst/>
                <a:cxnLst>
                  <a:cxn ang="T10">
                    <a:pos x="T0" y="T1"/>
                  </a:cxn>
                  <a:cxn ang="T11">
                    <a:pos x="T2" y="T3"/>
                  </a:cxn>
                  <a:cxn ang="T12">
                    <a:pos x="T4" y="T5"/>
                  </a:cxn>
                  <a:cxn ang="T13">
                    <a:pos x="T6" y="T7"/>
                  </a:cxn>
                  <a:cxn ang="T14">
                    <a:pos x="T8" y="T9"/>
                  </a:cxn>
                </a:cxnLst>
                <a:rect l="T15" t="T16" r="T17" b="T18"/>
                <a:pathLst>
                  <a:path w="144" h="72">
                    <a:moveTo>
                      <a:pt x="144" y="0"/>
                    </a:moveTo>
                    <a:lnTo>
                      <a:pt x="24" y="72"/>
                    </a:lnTo>
                    <a:lnTo>
                      <a:pt x="16" y="40"/>
                    </a:lnTo>
                    <a:lnTo>
                      <a:pt x="0" y="8"/>
                    </a:lnTo>
                    <a:lnTo>
                      <a:pt x="144" y="0"/>
                    </a:lnTo>
                    <a:close/>
                  </a:path>
                </a:pathLst>
              </a:custGeom>
              <a:solidFill>
                <a:schemeClr val="bg2"/>
              </a:solidFill>
              <a:ln w="9525">
                <a:solidFill>
                  <a:schemeClr val="bg2"/>
                </a:solidFill>
                <a:round/>
                <a:headEnd/>
                <a:tailEnd/>
              </a:ln>
            </p:spPr>
            <p:txBody>
              <a:bodyPr/>
              <a:lstStyle/>
              <a:p>
                <a:endParaRPr lang="en-US"/>
              </a:p>
            </p:txBody>
          </p:sp>
          <p:sp>
            <p:nvSpPr>
              <p:cNvPr id="183756" name="Line 947"/>
              <p:cNvSpPr>
                <a:spLocks noChangeShapeType="1"/>
              </p:cNvSpPr>
              <p:nvPr/>
            </p:nvSpPr>
            <p:spPr bwMode="auto">
              <a:xfrm flipV="1">
                <a:off x="3780" y="2426"/>
                <a:ext cx="766" cy="243"/>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78" name="Group 948"/>
            <p:cNvGrpSpPr>
              <a:grpSpLocks/>
            </p:cNvGrpSpPr>
            <p:nvPr/>
          </p:nvGrpSpPr>
          <p:grpSpPr bwMode="auto">
            <a:xfrm>
              <a:off x="1473" y="2993"/>
              <a:ext cx="886" cy="291"/>
              <a:chOff x="1473" y="2993"/>
              <a:chExt cx="886" cy="291"/>
            </a:xfrm>
          </p:grpSpPr>
          <p:sp>
            <p:nvSpPr>
              <p:cNvPr id="183753" name="Freeform 949"/>
              <p:cNvSpPr>
                <a:spLocks/>
              </p:cNvSpPr>
              <p:nvPr/>
            </p:nvSpPr>
            <p:spPr bwMode="auto">
              <a:xfrm>
                <a:off x="2223" y="2993"/>
                <a:ext cx="136" cy="72"/>
              </a:xfrm>
              <a:custGeom>
                <a:avLst/>
                <a:gdLst>
                  <a:gd name="T0" fmla="*/ 136 w 136"/>
                  <a:gd name="T1" fmla="*/ 0 h 72"/>
                  <a:gd name="T2" fmla="*/ 24 w 136"/>
                  <a:gd name="T3" fmla="*/ 72 h 72"/>
                  <a:gd name="T4" fmla="*/ 8 w 136"/>
                  <a:gd name="T5" fmla="*/ 40 h 72"/>
                  <a:gd name="T6" fmla="*/ 0 w 136"/>
                  <a:gd name="T7" fmla="*/ 8 h 72"/>
                  <a:gd name="T8" fmla="*/ 136 w 136"/>
                  <a:gd name="T9" fmla="*/ 0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0"/>
                    </a:moveTo>
                    <a:lnTo>
                      <a:pt x="24" y="72"/>
                    </a:lnTo>
                    <a:lnTo>
                      <a:pt x="8" y="40"/>
                    </a:lnTo>
                    <a:lnTo>
                      <a:pt x="0" y="8"/>
                    </a:lnTo>
                    <a:lnTo>
                      <a:pt x="136" y="0"/>
                    </a:lnTo>
                    <a:close/>
                  </a:path>
                </a:pathLst>
              </a:custGeom>
              <a:solidFill>
                <a:schemeClr val="bg2"/>
              </a:solidFill>
              <a:ln w="9525">
                <a:solidFill>
                  <a:schemeClr val="bg2"/>
                </a:solidFill>
                <a:round/>
                <a:headEnd/>
                <a:tailEnd/>
              </a:ln>
            </p:spPr>
            <p:txBody>
              <a:bodyPr/>
              <a:lstStyle/>
              <a:p>
                <a:endParaRPr lang="en-US"/>
              </a:p>
            </p:txBody>
          </p:sp>
          <p:sp>
            <p:nvSpPr>
              <p:cNvPr id="183754" name="Line 950"/>
              <p:cNvSpPr>
                <a:spLocks noChangeShapeType="1"/>
              </p:cNvSpPr>
              <p:nvPr/>
            </p:nvSpPr>
            <p:spPr bwMode="auto">
              <a:xfrm flipV="1">
                <a:off x="1473" y="3032"/>
                <a:ext cx="766" cy="25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79" name="Group 951"/>
            <p:cNvGrpSpPr>
              <a:grpSpLocks/>
            </p:cNvGrpSpPr>
            <p:nvPr/>
          </p:nvGrpSpPr>
          <p:grpSpPr bwMode="auto">
            <a:xfrm>
              <a:off x="1497" y="1765"/>
              <a:ext cx="878" cy="290"/>
              <a:chOff x="1497" y="1765"/>
              <a:chExt cx="878" cy="290"/>
            </a:xfrm>
          </p:grpSpPr>
          <p:sp>
            <p:nvSpPr>
              <p:cNvPr id="183751" name="Freeform 952"/>
              <p:cNvSpPr>
                <a:spLocks/>
              </p:cNvSpPr>
              <p:nvPr/>
            </p:nvSpPr>
            <p:spPr bwMode="auto">
              <a:xfrm>
                <a:off x="2239" y="1765"/>
                <a:ext cx="136" cy="72"/>
              </a:xfrm>
              <a:custGeom>
                <a:avLst/>
                <a:gdLst>
                  <a:gd name="T0" fmla="*/ 136 w 136"/>
                  <a:gd name="T1" fmla="*/ 0 h 72"/>
                  <a:gd name="T2" fmla="*/ 24 w 136"/>
                  <a:gd name="T3" fmla="*/ 72 h 72"/>
                  <a:gd name="T4" fmla="*/ 8 w 136"/>
                  <a:gd name="T5" fmla="*/ 40 h 72"/>
                  <a:gd name="T6" fmla="*/ 0 w 136"/>
                  <a:gd name="T7" fmla="*/ 8 h 72"/>
                  <a:gd name="T8" fmla="*/ 136 w 136"/>
                  <a:gd name="T9" fmla="*/ 0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0"/>
                    </a:moveTo>
                    <a:lnTo>
                      <a:pt x="24" y="72"/>
                    </a:lnTo>
                    <a:lnTo>
                      <a:pt x="8" y="40"/>
                    </a:lnTo>
                    <a:lnTo>
                      <a:pt x="0" y="8"/>
                    </a:lnTo>
                    <a:lnTo>
                      <a:pt x="136" y="0"/>
                    </a:lnTo>
                    <a:close/>
                  </a:path>
                </a:pathLst>
              </a:custGeom>
              <a:solidFill>
                <a:schemeClr val="bg2"/>
              </a:solidFill>
              <a:ln w="9525">
                <a:solidFill>
                  <a:schemeClr val="bg2"/>
                </a:solidFill>
                <a:round/>
                <a:headEnd/>
                <a:tailEnd/>
              </a:ln>
            </p:spPr>
            <p:txBody>
              <a:bodyPr/>
              <a:lstStyle/>
              <a:p>
                <a:endParaRPr lang="en-US"/>
              </a:p>
            </p:txBody>
          </p:sp>
          <p:sp>
            <p:nvSpPr>
              <p:cNvPr id="183752" name="Line 953"/>
              <p:cNvSpPr>
                <a:spLocks noChangeShapeType="1"/>
              </p:cNvSpPr>
              <p:nvPr/>
            </p:nvSpPr>
            <p:spPr bwMode="auto">
              <a:xfrm flipV="1">
                <a:off x="1497" y="1803"/>
                <a:ext cx="758" cy="25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80" name="Group 954"/>
            <p:cNvGrpSpPr>
              <a:grpSpLocks/>
            </p:cNvGrpSpPr>
            <p:nvPr/>
          </p:nvGrpSpPr>
          <p:grpSpPr bwMode="auto">
            <a:xfrm>
              <a:off x="1938" y="1765"/>
              <a:ext cx="892" cy="1507"/>
              <a:chOff x="1938" y="1765"/>
              <a:chExt cx="892" cy="1507"/>
            </a:xfrm>
          </p:grpSpPr>
          <p:sp>
            <p:nvSpPr>
              <p:cNvPr id="183749" name="Freeform 955"/>
              <p:cNvSpPr>
                <a:spLocks/>
              </p:cNvSpPr>
              <p:nvPr/>
            </p:nvSpPr>
            <p:spPr bwMode="auto">
              <a:xfrm>
                <a:off x="2726" y="3145"/>
                <a:ext cx="104" cy="127"/>
              </a:xfrm>
              <a:custGeom>
                <a:avLst/>
                <a:gdLst>
                  <a:gd name="T0" fmla="*/ 104 w 104"/>
                  <a:gd name="T1" fmla="*/ 127 h 127"/>
                  <a:gd name="T2" fmla="*/ 0 w 104"/>
                  <a:gd name="T3" fmla="*/ 32 h 127"/>
                  <a:gd name="T4" fmla="*/ 32 w 104"/>
                  <a:gd name="T5" fmla="*/ 16 h 127"/>
                  <a:gd name="T6" fmla="*/ 64 w 104"/>
                  <a:gd name="T7" fmla="*/ 0 h 127"/>
                  <a:gd name="T8" fmla="*/ 104 w 104"/>
                  <a:gd name="T9" fmla="*/ 127 h 127"/>
                  <a:gd name="T10" fmla="*/ 0 60000 65536"/>
                  <a:gd name="T11" fmla="*/ 0 60000 65536"/>
                  <a:gd name="T12" fmla="*/ 0 60000 65536"/>
                  <a:gd name="T13" fmla="*/ 0 60000 65536"/>
                  <a:gd name="T14" fmla="*/ 0 60000 65536"/>
                  <a:gd name="T15" fmla="*/ 0 w 104"/>
                  <a:gd name="T16" fmla="*/ 0 h 127"/>
                  <a:gd name="T17" fmla="*/ 104 w 104"/>
                  <a:gd name="T18" fmla="*/ 127 h 127"/>
                </a:gdLst>
                <a:ahLst/>
                <a:cxnLst>
                  <a:cxn ang="T10">
                    <a:pos x="T0" y="T1"/>
                  </a:cxn>
                  <a:cxn ang="T11">
                    <a:pos x="T2" y="T3"/>
                  </a:cxn>
                  <a:cxn ang="T12">
                    <a:pos x="T4" y="T5"/>
                  </a:cxn>
                  <a:cxn ang="T13">
                    <a:pos x="T6" y="T7"/>
                  </a:cxn>
                  <a:cxn ang="T14">
                    <a:pos x="T8" y="T9"/>
                  </a:cxn>
                </a:cxnLst>
                <a:rect l="T15" t="T16" r="T17" b="T18"/>
                <a:pathLst>
                  <a:path w="104" h="127">
                    <a:moveTo>
                      <a:pt x="104" y="127"/>
                    </a:moveTo>
                    <a:lnTo>
                      <a:pt x="0" y="32"/>
                    </a:lnTo>
                    <a:lnTo>
                      <a:pt x="32" y="16"/>
                    </a:lnTo>
                    <a:lnTo>
                      <a:pt x="64" y="0"/>
                    </a:lnTo>
                    <a:lnTo>
                      <a:pt x="104" y="127"/>
                    </a:lnTo>
                    <a:close/>
                  </a:path>
                </a:pathLst>
              </a:custGeom>
              <a:solidFill>
                <a:schemeClr val="bg2"/>
              </a:solidFill>
              <a:ln w="9525">
                <a:solidFill>
                  <a:schemeClr val="bg2"/>
                </a:solidFill>
                <a:round/>
                <a:headEnd/>
                <a:tailEnd/>
              </a:ln>
            </p:spPr>
            <p:txBody>
              <a:bodyPr/>
              <a:lstStyle/>
              <a:p>
                <a:endParaRPr lang="en-US"/>
              </a:p>
            </p:txBody>
          </p:sp>
          <p:sp>
            <p:nvSpPr>
              <p:cNvPr id="183750" name="Line 956"/>
              <p:cNvSpPr>
                <a:spLocks noChangeShapeType="1"/>
              </p:cNvSpPr>
              <p:nvPr/>
            </p:nvSpPr>
            <p:spPr bwMode="auto">
              <a:xfrm>
                <a:off x="1938" y="1765"/>
                <a:ext cx="823" cy="140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81" name="Group 957"/>
            <p:cNvGrpSpPr>
              <a:grpSpLocks/>
            </p:cNvGrpSpPr>
            <p:nvPr/>
          </p:nvGrpSpPr>
          <p:grpSpPr bwMode="auto">
            <a:xfrm>
              <a:off x="1482" y="1781"/>
              <a:ext cx="438" cy="263"/>
              <a:chOff x="1482" y="1781"/>
              <a:chExt cx="438" cy="263"/>
            </a:xfrm>
          </p:grpSpPr>
          <p:sp>
            <p:nvSpPr>
              <p:cNvPr id="183744" name="Freeform 958"/>
              <p:cNvSpPr>
                <a:spLocks/>
              </p:cNvSpPr>
              <p:nvPr/>
            </p:nvSpPr>
            <p:spPr bwMode="auto">
              <a:xfrm>
                <a:off x="1808" y="1964"/>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83745" name="Line 959"/>
              <p:cNvSpPr>
                <a:spLocks noChangeShapeType="1"/>
              </p:cNvSpPr>
              <p:nvPr/>
            </p:nvSpPr>
            <p:spPr bwMode="auto">
              <a:xfrm>
                <a:off x="1482" y="1781"/>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46" name="Line 960"/>
              <p:cNvSpPr>
                <a:spLocks noChangeShapeType="1"/>
              </p:cNvSpPr>
              <p:nvPr/>
            </p:nvSpPr>
            <p:spPr bwMode="auto">
              <a:xfrm>
                <a:off x="1577" y="183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47" name="Line 961"/>
              <p:cNvSpPr>
                <a:spLocks noChangeShapeType="1"/>
              </p:cNvSpPr>
              <p:nvPr/>
            </p:nvSpPr>
            <p:spPr bwMode="auto">
              <a:xfrm>
                <a:off x="1672" y="1892"/>
                <a:ext cx="72"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48" name="Line 962"/>
              <p:cNvSpPr>
                <a:spLocks noChangeShapeType="1"/>
              </p:cNvSpPr>
              <p:nvPr/>
            </p:nvSpPr>
            <p:spPr bwMode="auto">
              <a:xfrm>
                <a:off x="1768" y="1956"/>
                <a:ext cx="56"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82" name="Group 963"/>
            <p:cNvGrpSpPr>
              <a:grpSpLocks/>
            </p:cNvGrpSpPr>
            <p:nvPr/>
          </p:nvGrpSpPr>
          <p:grpSpPr bwMode="auto">
            <a:xfrm>
              <a:off x="1481" y="1789"/>
              <a:ext cx="455" cy="550"/>
              <a:chOff x="1481" y="1789"/>
              <a:chExt cx="455" cy="550"/>
            </a:xfrm>
          </p:grpSpPr>
          <p:sp>
            <p:nvSpPr>
              <p:cNvPr id="183737" name="Freeform 964"/>
              <p:cNvSpPr>
                <a:spLocks/>
              </p:cNvSpPr>
              <p:nvPr/>
            </p:nvSpPr>
            <p:spPr bwMode="auto">
              <a:xfrm>
                <a:off x="1840" y="2235"/>
                <a:ext cx="96" cy="104"/>
              </a:xfrm>
              <a:custGeom>
                <a:avLst/>
                <a:gdLst>
                  <a:gd name="T0" fmla="*/ 96 w 96"/>
                  <a:gd name="T1" fmla="*/ 104 h 104"/>
                  <a:gd name="T2" fmla="*/ 0 w 96"/>
                  <a:gd name="T3" fmla="*/ 32 h 104"/>
                  <a:gd name="T4" fmla="*/ 24 w 96"/>
                  <a:gd name="T5" fmla="*/ 16 h 104"/>
                  <a:gd name="T6" fmla="*/ 48 w 96"/>
                  <a:gd name="T7" fmla="*/ 0 h 104"/>
                  <a:gd name="T8" fmla="*/ 96 w 96"/>
                  <a:gd name="T9" fmla="*/ 104 h 104"/>
                  <a:gd name="T10" fmla="*/ 0 60000 65536"/>
                  <a:gd name="T11" fmla="*/ 0 60000 65536"/>
                  <a:gd name="T12" fmla="*/ 0 60000 65536"/>
                  <a:gd name="T13" fmla="*/ 0 60000 65536"/>
                  <a:gd name="T14" fmla="*/ 0 60000 65536"/>
                  <a:gd name="T15" fmla="*/ 0 w 96"/>
                  <a:gd name="T16" fmla="*/ 0 h 104"/>
                  <a:gd name="T17" fmla="*/ 96 w 96"/>
                  <a:gd name="T18" fmla="*/ 104 h 104"/>
                </a:gdLst>
                <a:ahLst/>
                <a:cxnLst>
                  <a:cxn ang="T10">
                    <a:pos x="T0" y="T1"/>
                  </a:cxn>
                  <a:cxn ang="T11">
                    <a:pos x="T2" y="T3"/>
                  </a:cxn>
                  <a:cxn ang="T12">
                    <a:pos x="T4" y="T5"/>
                  </a:cxn>
                  <a:cxn ang="T13">
                    <a:pos x="T6" y="T7"/>
                  </a:cxn>
                  <a:cxn ang="T14">
                    <a:pos x="T8" y="T9"/>
                  </a:cxn>
                </a:cxnLst>
                <a:rect l="T15" t="T16" r="T17" b="T18"/>
                <a:pathLst>
                  <a:path w="96" h="104">
                    <a:moveTo>
                      <a:pt x="96" y="104"/>
                    </a:moveTo>
                    <a:lnTo>
                      <a:pt x="0" y="32"/>
                    </a:lnTo>
                    <a:lnTo>
                      <a:pt x="24" y="16"/>
                    </a:lnTo>
                    <a:lnTo>
                      <a:pt x="48" y="0"/>
                    </a:lnTo>
                    <a:lnTo>
                      <a:pt x="96" y="104"/>
                    </a:lnTo>
                    <a:close/>
                  </a:path>
                </a:pathLst>
              </a:custGeom>
              <a:solidFill>
                <a:schemeClr val="bg2"/>
              </a:solidFill>
              <a:ln w="9525">
                <a:solidFill>
                  <a:schemeClr val="bg2"/>
                </a:solidFill>
                <a:round/>
                <a:headEnd/>
                <a:tailEnd/>
              </a:ln>
            </p:spPr>
            <p:txBody>
              <a:bodyPr/>
              <a:lstStyle/>
              <a:p>
                <a:endParaRPr lang="en-US"/>
              </a:p>
            </p:txBody>
          </p:sp>
          <p:sp>
            <p:nvSpPr>
              <p:cNvPr id="183738" name="Line 965"/>
              <p:cNvSpPr>
                <a:spLocks noChangeShapeType="1"/>
              </p:cNvSpPr>
              <p:nvPr/>
            </p:nvSpPr>
            <p:spPr bwMode="auto">
              <a:xfrm>
                <a:off x="1481" y="1789"/>
                <a:ext cx="55" cy="6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39" name="Line 966"/>
              <p:cNvSpPr>
                <a:spLocks noChangeShapeType="1"/>
              </p:cNvSpPr>
              <p:nvPr/>
            </p:nvSpPr>
            <p:spPr bwMode="auto">
              <a:xfrm>
                <a:off x="1552" y="1876"/>
                <a:ext cx="56" cy="6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40" name="Line 967"/>
              <p:cNvSpPr>
                <a:spLocks noChangeShapeType="1"/>
              </p:cNvSpPr>
              <p:nvPr/>
            </p:nvSpPr>
            <p:spPr bwMode="auto">
              <a:xfrm>
                <a:off x="1624" y="1964"/>
                <a:ext cx="56" cy="6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41" name="Line 968"/>
              <p:cNvSpPr>
                <a:spLocks noChangeShapeType="1"/>
              </p:cNvSpPr>
              <p:nvPr/>
            </p:nvSpPr>
            <p:spPr bwMode="auto">
              <a:xfrm>
                <a:off x="1696" y="2044"/>
                <a:ext cx="56" cy="7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42" name="Line 969"/>
              <p:cNvSpPr>
                <a:spLocks noChangeShapeType="1"/>
              </p:cNvSpPr>
              <p:nvPr/>
            </p:nvSpPr>
            <p:spPr bwMode="auto">
              <a:xfrm>
                <a:off x="1768" y="2132"/>
                <a:ext cx="56"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43" name="Line 970"/>
              <p:cNvSpPr>
                <a:spLocks noChangeShapeType="1"/>
              </p:cNvSpPr>
              <p:nvPr/>
            </p:nvSpPr>
            <p:spPr bwMode="auto">
              <a:xfrm>
                <a:off x="1840" y="2219"/>
                <a:ext cx="24"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83" name="Group 971"/>
            <p:cNvGrpSpPr>
              <a:grpSpLocks/>
            </p:cNvGrpSpPr>
            <p:nvPr/>
          </p:nvGrpSpPr>
          <p:grpSpPr bwMode="auto">
            <a:xfrm>
              <a:off x="1489" y="2084"/>
              <a:ext cx="439" cy="574"/>
              <a:chOff x="1489" y="2084"/>
              <a:chExt cx="439" cy="574"/>
            </a:xfrm>
          </p:grpSpPr>
          <p:sp>
            <p:nvSpPr>
              <p:cNvPr id="183730" name="Freeform 972"/>
              <p:cNvSpPr>
                <a:spLocks/>
              </p:cNvSpPr>
              <p:nvPr/>
            </p:nvSpPr>
            <p:spPr bwMode="auto">
              <a:xfrm>
                <a:off x="1840" y="2554"/>
                <a:ext cx="88" cy="104"/>
              </a:xfrm>
              <a:custGeom>
                <a:avLst/>
                <a:gdLst>
                  <a:gd name="T0" fmla="*/ 88 w 88"/>
                  <a:gd name="T1" fmla="*/ 104 h 104"/>
                  <a:gd name="T2" fmla="*/ 0 w 88"/>
                  <a:gd name="T3" fmla="*/ 32 h 104"/>
                  <a:gd name="T4" fmla="*/ 16 w 88"/>
                  <a:gd name="T5" fmla="*/ 16 h 104"/>
                  <a:gd name="T6" fmla="*/ 40 w 88"/>
                  <a:gd name="T7" fmla="*/ 0 h 104"/>
                  <a:gd name="T8" fmla="*/ 88 w 88"/>
                  <a:gd name="T9" fmla="*/ 104 h 104"/>
                  <a:gd name="T10" fmla="*/ 0 60000 65536"/>
                  <a:gd name="T11" fmla="*/ 0 60000 65536"/>
                  <a:gd name="T12" fmla="*/ 0 60000 65536"/>
                  <a:gd name="T13" fmla="*/ 0 60000 65536"/>
                  <a:gd name="T14" fmla="*/ 0 60000 65536"/>
                  <a:gd name="T15" fmla="*/ 0 w 88"/>
                  <a:gd name="T16" fmla="*/ 0 h 104"/>
                  <a:gd name="T17" fmla="*/ 88 w 88"/>
                  <a:gd name="T18" fmla="*/ 104 h 104"/>
                </a:gdLst>
                <a:ahLst/>
                <a:cxnLst>
                  <a:cxn ang="T10">
                    <a:pos x="T0" y="T1"/>
                  </a:cxn>
                  <a:cxn ang="T11">
                    <a:pos x="T2" y="T3"/>
                  </a:cxn>
                  <a:cxn ang="T12">
                    <a:pos x="T4" y="T5"/>
                  </a:cxn>
                  <a:cxn ang="T13">
                    <a:pos x="T6" y="T7"/>
                  </a:cxn>
                  <a:cxn ang="T14">
                    <a:pos x="T8" y="T9"/>
                  </a:cxn>
                </a:cxnLst>
                <a:rect l="T15" t="T16" r="T17" b="T18"/>
                <a:pathLst>
                  <a:path w="88" h="104">
                    <a:moveTo>
                      <a:pt x="88" y="104"/>
                    </a:moveTo>
                    <a:lnTo>
                      <a:pt x="0" y="32"/>
                    </a:lnTo>
                    <a:lnTo>
                      <a:pt x="16" y="16"/>
                    </a:lnTo>
                    <a:lnTo>
                      <a:pt x="40" y="0"/>
                    </a:lnTo>
                    <a:lnTo>
                      <a:pt x="88" y="104"/>
                    </a:lnTo>
                    <a:close/>
                  </a:path>
                </a:pathLst>
              </a:custGeom>
              <a:solidFill>
                <a:schemeClr val="bg2"/>
              </a:solidFill>
              <a:ln w="9525">
                <a:solidFill>
                  <a:schemeClr val="bg2"/>
                </a:solidFill>
                <a:round/>
                <a:headEnd/>
                <a:tailEnd/>
              </a:ln>
            </p:spPr>
            <p:txBody>
              <a:bodyPr/>
              <a:lstStyle/>
              <a:p>
                <a:endParaRPr lang="en-US"/>
              </a:p>
            </p:txBody>
          </p:sp>
          <p:sp>
            <p:nvSpPr>
              <p:cNvPr id="183731" name="Line 973"/>
              <p:cNvSpPr>
                <a:spLocks noChangeShapeType="1"/>
              </p:cNvSpPr>
              <p:nvPr/>
            </p:nvSpPr>
            <p:spPr bwMode="auto">
              <a:xfrm>
                <a:off x="1489" y="2084"/>
                <a:ext cx="55"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32" name="Line 974"/>
              <p:cNvSpPr>
                <a:spLocks noChangeShapeType="1"/>
              </p:cNvSpPr>
              <p:nvPr/>
            </p:nvSpPr>
            <p:spPr bwMode="auto">
              <a:xfrm>
                <a:off x="1553" y="2172"/>
                <a:ext cx="55"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33" name="Line 975"/>
              <p:cNvSpPr>
                <a:spLocks noChangeShapeType="1"/>
              </p:cNvSpPr>
              <p:nvPr/>
            </p:nvSpPr>
            <p:spPr bwMode="auto">
              <a:xfrm>
                <a:off x="1624" y="2259"/>
                <a:ext cx="56"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34" name="Line 976"/>
              <p:cNvSpPr>
                <a:spLocks noChangeShapeType="1"/>
              </p:cNvSpPr>
              <p:nvPr/>
            </p:nvSpPr>
            <p:spPr bwMode="auto">
              <a:xfrm>
                <a:off x="1688" y="2347"/>
                <a:ext cx="56" cy="7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35" name="Line 977"/>
              <p:cNvSpPr>
                <a:spLocks noChangeShapeType="1"/>
              </p:cNvSpPr>
              <p:nvPr/>
            </p:nvSpPr>
            <p:spPr bwMode="auto">
              <a:xfrm>
                <a:off x="1760" y="2443"/>
                <a:ext cx="56" cy="63"/>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36" name="Line 978"/>
              <p:cNvSpPr>
                <a:spLocks noChangeShapeType="1"/>
              </p:cNvSpPr>
              <p:nvPr/>
            </p:nvSpPr>
            <p:spPr bwMode="auto">
              <a:xfrm>
                <a:off x="1824" y="2531"/>
                <a:ext cx="32"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84" name="Group 979"/>
            <p:cNvGrpSpPr>
              <a:grpSpLocks/>
            </p:cNvGrpSpPr>
            <p:nvPr/>
          </p:nvGrpSpPr>
          <p:grpSpPr bwMode="auto">
            <a:xfrm>
              <a:off x="1481" y="2084"/>
              <a:ext cx="447" cy="574"/>
              <a:chOff x="1481" y="2084"/>
              <a:chExt cx="447" cy="574"/>
            </a:xfrm>
          </p:grpSpPr>
          <p:sp>
            <p:nvSpPr>
              <p:cNvPr id="183723" name="Freeform 980"/>
              <p:cNvSpPr>
                <a:spLocks/>
              </p:cNvSpPr>
              <p:nvPr/>
            </p:nvSpPr>
            <p:spPr bwMode="auto">
              <a:xfrm>
                <a:off x="1840" y="2084"/>
                <a:ext cx="88" cy="104"/>
              </a:xfrm>
              <a:custGeom>
                <a:avLst/>
                <a:gdLst>
                  <a:gd name="T0" fmla="*/ 88 w 88"/>
                  <a:gd name="T1" fmla="*/ 0 h 104"/>
                  <a:gd name="T2" fmla="*/ 40 w 88"/>
                  <a:gd name="T3" fmla="*/ 104 h 104"/>
                  <a:gd name="T4" fmla="*/ 16 w 88"/>
                  <a:gd name="T5" fmla="*/ 88 h 104"/>
                  <a:gd name="T6" fmla="*/ 0 w 88"/>
                  <a:gd name="T7" fmla="*/ 72 h 104"/>
                  <a:gd name="T8" fmla="*/ 88 w 88"/>
                  <a:gd name="T9" fmla="*/ 0 h 104"/>
                  <a:gd name="T10" fmla="*/ 0 60000 65536"/>
                  <a:gd name="T11" fmla="*/ 0 60000 65536"/>
                  <a:gd name="T12" fmla="*/ 0 60000 65536"/>
                  <a:gd name="T13" fmla="*/ 0 60000 65536"/>
                  <a:gd name="T14" fmla="*/ 0 60000 65536"/>
                  <a:gd name="T15" fmla="*/ 0 w 88"/>
                  <a:gd name="T16" fmla="*/ 0 h 104"/>
                  <a:gd name="T17" fmla="*/ 88 w 88"/>
                  <a:gd name="T18" fmla="*/ 104 h 104"/>
                </a:gdLst>
                <a:ahLst/>
                <a:cxnLst>
                  <a:cxn ang="T10">
                    <a:pos x="T0" y="T1"/>
                  </a:cxn>
                  <a:cxn ang="T11">
                    <a:pos x="T2" y="T3"/>
                  </a:cxn>
                  <a:cxn ang="T12">
                    <a:pos x="T4" y="T5"/>
                  </a:cxn>
                  <a:cxn ang="T13">
                    <a:pos x="T6" y="T7"/>
                  </a:cxn>
                  <a:cxn ang="T14">
                    <a:pos x="T8" y="T9"/>
                  </a:cxn>
                </a:cxnLst>
                <a:rect l="T15" t="T16" r="T17" b="T18"/>
                <a:pathLst>
                  <a:path w="88" h="104">
                    <a:moveTo>
                      <a:pt x="88" y="0"/>
                    </a:moveTo>
                    <a:lnTo>
                      <a:pt x="40" y="104"/>
                    </a:lnTo>
                    <a:lnTo>
                      <a:pt x="16" y="88"/>
                    </a:lnTo>
                    <a:lnTo>
                      <a:pt x="0" y="72"/>
                    </a:lnTo>
                    <a:lnTo>
                      <a:pt x="88" y="0"/>
                    </a:lnTo>
                    <a:close/>
                  </a:path>
                </a:pathLst>
              </a:custGeom>
              <a:solidFill>
                <a:schemeClr val="bg2"/>
              </a:solidFill>
              <a:ln w="9525">
                <a:solidFill>
                  <a:schemeClr val="bg2"/>
                </a:solidFill>
                <a:round/>
                <a:headEnd/>
                <a:tailEnd/>
              </a:ln>
            </p:spPr>
            <p:txBody>
              <a:bodyPr/>
              <a:lstStyle/>
              <a:p>
                <a:endParaRPr lang="en-US"/>
              </a:p>
            </p:txBody>
          </p:sp>
          <p:sp>
            <p:nvSpPr>
              <p:cNvPr id="183724" name="Line 981"/>
              <p:cNvSpPr>
                <a:spLocks noChangeShapeType="1"/>
              </p:cNvSpPr>
              <p:nvPr/>
            </p:nvSpPr>
            <p:spPr bwMode="auto">
              <a:xfrm flipV="1">
                <a:off x="1481" y="2588"/>
                <a:ext cx="55"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25" name="Line 982"/>
              <p:cNvSpPr>
                <a:spLocks noChangeShapeType="1"/>
              </p:cNvSpPr>
              <p:nvPr/>
            </p:nvSpPr>
            <p:spPr bwMode="auto">
              <a:xfrm flipV="1">
                <a:off x="1553" y="2500"/>
                <a:ext cx="47"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26" name="Line 983"/>
              <p:cNvSpPr>
                <a:spLocks noChangeShapeType="1"/>
              </p:cNvSpPr>
              <p:nvPr/>
            </p:nvSpPr>
            <p:spPr bwMode="auto">
              <a:xfrm flipV="1">
                <a:off x="1616" y="2412"/>
                <a:ext cx="56"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27" name="Line 984"/>
              <p:cNvSpPr>
                <a:spLocks noChangeShapeType="1"/>
              </p:cNvSpPr>
              <p:nvPr/>
            </p:nvSpPr>
            <p:spPr bwMode="auto">
              <a:xfrm flipV="1">
                <a:off x="1688" y="2323"/>
                <a:ext cx="56" cy="7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28" name="Line 985"/>
              <p:cNvSpPr>
                <a:spLocks noChangeShapeType="1"/>
              </p:cNvSpPr>
              <p:nvPr/>
            </p:nvSpPr>
            <p:spPr bwMode="auto">
              <a:xfrm flipV="1">
                <a:off x="1752" y="2236"/>
                <a:ext cx="56"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29" name="Line 986"/>
              <p:cNvSpPr>
                <a:spLocks noChangeShapeType="1"/>
              </p:cNvSpPr>
              <p:nvPr/>
            </p:nvSpPr>
            <p:spPr bwMode="auto">
              <a:xfrm flipV="1">
                <a:off x="1824" y="2172"/>
                <a:ext cx="32"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85" name="Group 987"/>
            <p:cNvGrpSpPr>
              <a:grpSpLocks/>
            </p:cNvGrpSpPr>
            <p:nvPr/>
          </p:nvGrpSpPr>
          <p:grpSpPr bwMode="auto">
            <a:xfrm>
              <a:off x="1944" y="2076"/>
              <a:ext cx="447" cy="263"/>
              <a:chOff x="1944" y="2076"/>
              <a:chExt cx="447" cy="263"/>
            </a:xfrm>
          </p:grpSpPr>
          <p:sp>
            <p:nvSpPr>
              <p:cNvPr id="183718" name="Freeform 988"/>
              <p:cNvSpPr>
                <a:spLocks/>
              </p:cNvSpPr>
              <p:nvPr/>
            </p:nvSpPr>
            <p:spPr bwMode="auto">
              <a:xfrm>
                <a:off x="2279" y="2076"/>
                <a:ext cx="112" cy="80"/>
              </a:xfrm>
              <a:custGeom>
                <a:avLst/>
                <a:gdLst>
                  <a:gd name="T0" fmla="*/ 112 w 112"/>
                  <a:gd name="T1" fmla="*/ 0 h 80"/>
                  <a:gd name="T2" fmla="*/ 32 w 112"/>
                  <a:gd name="T3" fmla="*/ 80 h 80"/>
                  <a:gd name="T4" fmla="*/ 16 w 112"/>
                  <a:gd name="T5" fmla="*/ 56 h 80"/>
                  <a:gd name="T6" fmla="*/ 0 w 112"/>
                  <a:gd name="T7" fmla="*/ 32 h 80"/>
                  <a:gd name="T8" fmla="*/ 112 w 112"/>
                  <a:gd name="T9" fmla="*/ 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0"/>
                    </a:moveTo>
                    <a:lnTo>
                      <a:pt x="32" y="80"/>
                    </a:lnTo>
                    <a:lnTo>
                      <a:pt x="16" y="56"/>
                    </a:lnTo>
                    <a:lnTo>
                      <a:pt x="0" y="32"/>
                    </a:lnTo>
                    <a:lnTo>
                      <a:pt x="112" y="0"/>
                    </a:lnTo>
                    <a:close/>
                  </a:path>
                </a:pathLst>
              </a:custGeom>
              <a:solidFill>
                <a:schemeClr val="bg2"/>
              </a:solidFill>
              <a:ln w="9525">
                <a:solidFill>
                  <a:schemeClr val="bg2"/>
                </a:solidFill>
                <a:round/>
                <a:headEnd/>
                <a:tailEnd/>
              </a:ln>
            </p:spPr>
            <p:txBody>
              <a:bodyPr/>
              <a:lstStyle/>
              <a:p>
                <a:endParaRPr lang="en-US"/>
              </a:p>
            </p:txBody>
          </p:sp>
          <p:sp>
            <p:nvSpPr>
              <p:cNvPr id="183719" name="Line 989"/>
              <p:cNvSpPr>
                <a:spLocks noChangeShapeType="1"/>
              </p:cNvSpPr>
              <p:nvPr/>
            </p:nvSpPr>
            <p:spPr bwMode="auto">
              <a:xfrm flipV="1">
                <a:off x="1944" y="2292"/>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20" name="Line 990"/>
              <p:cNvSpPr>
                <a:spLocks noChangeShapeType="1"/>
              </p:cNvSpPr>
              <p:nvPr/>
            </p:nvSpPr>
            <p:spPr bwMode="auto">
              <a:xfrm flipV="1">
                <a:off x="2040" y="2236"/>
                <a:ext cx="79"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21" name="Line 991"/>
              <p:cNvSpPr>
                <a:spLocks noChangeShapeType="1"/>
              </p:cNvSpPr>
              <p:nvPr/>
            </p:nvSpPr>
            <p:spPr bwMode="auto">
              <a:xfrm flipV="1">
                <a:off x="2136" y="2180"/>
                <a:ext cx="79"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22" name="Line 992"/>
              <p:cNvSpPr>
                <a:spLocks noChangeShapeType="1"/>
              </p:cNvSpPr>
              <p:nvPr/>
            </p:nvSpPr>
            <p:spPr bwMode="auto">
              <a:xfrm flipV="1">
                <a:off x="2231" y="2133"/>
                <a:ext cx="64"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86" name="Group 993"/>
            <p:cNvGrpSpPr>
              <a:grpSpLocks/>
            </p:cNvGrpSpPr>
            <p:nvPr/>
          </p:nvGrpSpPr>
          <p:grpSpPr bwMode="auto">
            <a:xfrm>
              <a:off x="1944" y="1781"/>
              <a:ext cx="431" cy="263"/>
              <a:chOff x="1944" y="1781"/>
              <a:chExt cx="431" cy="263"/>
            </a:xfrm>
          </p:grpSpPr>
          <p:sp>
            <p:nvSpPr>
              <p:cNvPr id="183713" name="Freeform 994"/>
              <p:cNvSpPr>
                <a:spLocks/>
              </p:cNvSpPr>
              <p:nvPr/>
            </p:nvSpPr>
            <p:spPr bwMode="auto">
              <a:xfrm>
                <a:off x="2263" y="1781"/>
                <a:ext cx="112" cy="80"/>
              </a:xfrm>
              <a:custGeom>
                <a:avLst/>
                <a:gdLst>
                  <a:gd name="T0" fmla="*/ 112 w 112"/>
                  <a:gd name="T1" fmla="*/ 0 h 80"/>
                  <a:gd name="T2" fmla="*/ 32 w 112"/>
                  <a:gd name="T3" fmla="*/ 80 h 80"/>
                  <a:gd name="T4" fmla="*/ 16 w 112"/>
                  <a:gd name="T5" fmla="*/ 56 h 80"/>
                  <a:gd name="T6" fmla="*/ 0 w 112"/>
                  <a:gd name="T7" fmla="*/ 32 h 80"/>
                  <a:gd name="T8" fmla="*/ 112 w 112"/>
                  <a:gd name="T9" fmla="*/ 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0"/>
                    </a:moveTo>
                    <a:lnTo>
                      <a:pt x="32" y="80"/>
                    </a:lnTo>
                    <a:lnTo>
                      <a:pt x="16" y="56"/>
                    </a:lnTo>
                    <a:lnTo>
                      <a:pt x="0" y="32"/>
                    </a:lnTo>
                    <a:lnTo>
                      <a:pt x="112" y="0"/>
                    </a:lnTo>
                    <a:close/>
                  </a:path>
                </a:pathLst>
              </a:custGeom>
              <a:solidFill>
                <a:schemeClr val="bg2"/>
              </a:solidFill>
              <a:ln w="9525">
                <a:solidFill>
                  <a:schemeClr val="bg2"/>
                </a:solidFill>
                <a:round/>
                <a:headEnd/>
                <a:tailEnd/>
              </a:ln>
            </p:spPr>
            <p:txBody>
              <a:bodyPr/>
              <a:lstStyle/>
              <a:p>
                <a:endParaRPr lang="en-US"/>
              </a:p>
            </p:txBody>
          </p:sp>
          <p:sp>
            <p:nvSpPr>
              <p:cNvPr id="183714" name="Line 995"/>
              <p:cNvSpPr>
                <a:spLocks noChangeShapeType="1"/>
              </p:cNvSpPr>
              <p:nvPr/>
            </p:nvSpPr>
            <p:spPr bwMode="auto">
              <a:xfrm flipV="1">
                <a:off x="1944" y="199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15" name="Line 996"/>
              <p:cNvSpPr>
                <a:spLocks noChangeShapeType="1"/>
              </p:cNvSpPr>
              <p:nvPr/>
            </p:nvSpPr>
            <p:spPr bwMode="auto">
              <a:xfrm flipV="1">
                <a:off x="2040" y="194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16" name="Line 997"/>
              <p:cNvSpPr>
                <a:spLocks noChangeShapeType="1"/>
              </p:cNvSpPr>
              <p:nvPr/>
            </p:nvSpPr>
            <p:spPr bwMode="auto">
              <a:xfrm flipV="1">
                <a:off x="2136" y="1885"/>
                <a:ext cx="71"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17" name="Line 998"/>
              <p:cNvSpPr>
                <a:spLocks noChangeShapeType="1"/>
              </p:cNvSpPr>
              <p:nvPr/>
            </p:nvSpPr>
            <p:spPr bwMode="auto">
              <a:xfrm flipV="1">
                <a:off x="2232" y="1837"/>
                <a:ext cx="47"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87" name="Group 999"/>
            <p:cNvGrpSpPr>
              <a:grpSpLocks/>
            </p:cNvGrpSpPr>
            <p:nvPr/>
          </p:nvGrpSpPr>
          <p:grpSpPr bwMode="auto">
            <a:xfrm>
              <a:off x="2415" y="1781"/>
              <a:ext cx="423" cy="271"/>
              <a:chOff x="2415" y="1781"/>
              <a:chExt cx="423" cy="271"/>
            </a:xfrm>
          </p:grpSpPr>
          <p:sp>
            <p:nvSpPr>
              <p:cNvPr id="183708" name="Freeform 1000"/>
              <p:cNvSpPr>
                <a:spLocks/>
              </p:cNvSpPr>
              <p:nvPr/>
            </p:nvSpPr>
            <p:spPr bwMode="auto">
              <a:xfrm>
                <a:off x="2726" y="1781"/>
                <a:ext cx="112" cy="87"/>
              </a:xfrm>
              <a:custGeom>
                <a:avLst/>
                <a:gdLst>
                  <a:gd name="T0" fmla="*/ 112 w 112"/>
                  <a:gd name="T1" fmla="*/ 0 h 87"/>
                  <a:gd name="T2" fmla="*/ 32 w 112"/>
                  <a:gd name="T3" fmla="*/ 87 h 87"/>
                  <a:gd name="T4" fmla="*/ 16 w 112"/>
                  <a:gd name="T5" fmla="*/ 64 h 87"/>
                  <a:gd name="T6" fmla="*/ 0 w 112"/>
                  <a:gd name="T7" fmla="*/ 40 h 87"/>
                  <a:gd name="T8" fmla="*/ 112 w 112"/>
                  <a:gd name="T9" fmla="*/ 0 h 87"/>
                  <a:gd name="T10" fmla="*/ 0 60000 65536"/>
                  <a:gd name="T11" fmla="*/ 0 60000 65536"/>
                  <a:gd name="T12" fmla="*/ 0 60000 65536"/>
                  <a:gd name="T13" fmla="*/ 0 60000 65536"/>
                  <a:gd name="T14" fmla="*/ 0 60000 65536"/>
                  <a:gd name="T15" fmla="*/ 0 w 112"/>
                  <a:gd name="T16" fmla="*/ 0 h 87"/>
                  <a:gd name="T17" fmla="*/ 112 w 112"/>
                  <a:gd name="T18" fmla="*/ 87 h 87"/>
                </a:gdLst>
                <a:ahLst/>
                <a:cxnLst>
                  <a:cxn ang="T10">
                    <a:pos x="T0" y="T1"/>
                  </a:cxn>
                  <a:cxn ang="T11">
                    <a:pos x="T2" y="T3"/>
                  </a:cxn>
                  <a:cxn ang="T12">
                    <a:pos x="T4" y="T5"/>
                  </a:cxn>
                  <a:cxn ang="T13">
                    <a:pos x="T6" y="T7"/>
                  </a:cxn>
                  <a:cxn ang="T14">
                    <a:pos x="T8" y="T9"/>
                  </a:cxn>
                </a:cxnLst>
                <a:rect l="T15" t="T16" r="T17" b="T18"/>
                <a:pathLst>
                  <a:path w="112" h="87">
                    <a:moveTo>
                      <a:pt x="112" y="0"/>
                    </a:moveTo>
                    <a:lnTo>
                      <a:pt x="32" y="87"/>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709" name="Line 1001"/>
              <p:cNvSpPr>
                <a:spLocks noChangeShapeType="1"/>
              </p:cNvSpPr>
              <p:nvPr/>
            </p:nvSpPr>
            <p:spPr bwMode="auto">
              <a:xfrm flipV="1">
                <a:off x="2415" y="2004"/>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10" name="Line 1002"/>
              <p:cNvSpPr>
                <a:spLocks noChangeShapeType="1"/>
              </p:cNvSpPr>
              <p:nvPr/>
            </p:nvSpPr>
            <p:spPr bwMode="auto">
              <a:xfrm flipV="1">
                <a:off x="2511" y="1949"/>
                <a:ext cx="71"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11" name="Line 1003"/>
              <p:cNvSpPr>
                <a:spLocks noChangeShapeType="1"/>
              </p:cNvSpPr>
              <p:nvPr/>
            </p:nvSpPr>
            <p:spPr bwMode="auto">
              <a:xfrm flipV="1">
                <a:off x="2607" y="1885"/>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12" name="Line 1004"/>
              <p:cNvSpPr>
                <a:spLocks noChangeShapeType="1"/>
              </p:cNvSpPr>
              <p:nvPr/>
            </p:nvSpPr>
            <p:spPr bwMode="auto">
              <a:xfrm flipV="1">
                <a:off x="2696" y="1846"/>
                <a:ext cx="46" cy="2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88" name="Group 1005"/>
            <p:cNvGrpSpPr>
              <a:grpSpLocks/>
            </p:cNvGrpSpPr>
            <p:nvPr/>
          </p:nvGrpSpPr>
          <p:grpSpPr bwMode="auto">
            <a:xfrm>
              <a:off x="2886" y="1773"/>
              <a:ext cx="415" cy="271"/>
              <a:chOff x="2886" y="1773"/>
              <a:chExt cx="415" cy="271"/>
            </a:xfrm>
          </p:grpSpPr>
          <p:sp>
            <p:nvSpPr>
              <p:cNvPr id="183703" name="Freeform 1006"/>
              <p:cNvSpPr>
                <a:spLocks/>
              </p:cNvSpPr>
              <p:nvPr/>
            </p:nvSpPr>
            <p:spPr bwMode="auto">
              <a:xfrm>
                <a:off x="3189" y="1773"/>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704" name="Line 1007"/>
              <p:cNvSpPr>
                <a:spLocks noChangeShapeType="1"/>
              </p:cNvSpPr>
              <p:nvPr/>
            </p:nvSpPr>
            <p:spPr bwMode="auto">
              <a:xfrm flipV="1">
                <a:off x="2886" y="1996"/>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05" name="Line 1008"/>
              <p:cNvSpPr>
                <a:spLocks noChangeShapeType="1"/>
              </p:cNvSpPr>
              <p:nvPr/>
            </p:nvSpPr>
            <p:spPr bwMode="auto">
              <a:xfrm flipV="1">
                <a:off x="2982" y="1933"/>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06" name="Line 1009"/>
              <p:cNvSpPr>
                <a:spLocks noChangeShapeType="1"/>
              </p:cNvSpPr>
              <p:nvPr/>
            </p:nvSpPr>
            <p:spPr bwMode="auto">
              <a:xfrm flipV="1">
                <a:off x="3070" y="1877"/>
                <a:ext cx="79"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07" name="Line 1010"/>
              <p:cNvSpPr>
                <a:spLocks noChangeShapeType="1"/>
              </p:cNvSpPr>
              <p:nvPr/>
            </p:nvSpPr>
            <p:spPr bwMode="auto">
              <a:xfrm flipV="1">
                <a:off x="3165" y="1838"/>
                <a:ext cx="40" cy="23"/>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89" name="Group 1011"/>
            <p:cNvGrpSpPr>
              <a:grpSpLocks/>
            </p:cNvGrpSpPr>
            <p:nvPr/>
          </p:nvGrpSpPr>
          <p:grpSpPr bwMode="auto">
            <a:xfrm>
              <a:off x="3325" y="1773"/>
              <a:ext cx="423" cy="271"/>
              <a:chOff x="3325" y="1773"/>
              <a:chExt cx="423" cy="271"/>
            </a:xfrm>
          </p:grpSpPr>
          <p:sp>
            <p:nvSpPr>
              <p:cNvPr id="183698" name="Freeform 1012"/>
              <p:cNvSpPr>
                <a:spLocks/>
              </p:cNvSpPr>
              <p:nvPr/>
            </p:nvSpPr>
            <p:spPr bwMode="auto">
              <a:xfrm>
                <a:off x="3636" y="1773"/>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699" name="Line 1013"/>
              <p:cNvSpPr>
                <a:spLocks noChangeShapeType="1"/>
              </p:cNvSpPr>
              <p:nvPr/>
            </p:nvSpPr>
            <p:spPr bwMode="auto">
              <a:xfrm flipV="1">
                <a:off x="3325" y="1996"/>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00" name="Line 1014"/>
              <p:cNvSpPr>
                <a:spLocks noChangeShapeType="1"/>
              </p:cNvSpPr>
              <p:nvPr/>
            </p:nvSpPr>
            <p:spPr bwMode="auto">
              <a:xfrm flipV="1">
                <a:off x="3421" y="1940"/>
                <a:ext cx="72" cy="4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01" name="Line 1015"/>
              <p:cNvSpPr>
                <a:spLocks noChangeShapeType="1"/>
              </p:cNvSpPr>
              <p:nvPr/>
            </p:nvSpPr>
            <p:spPr bwMode="auto">
              <a:xfrm flipV="1">
                <a:off x="3517" y="187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02" name="Line 1016"/>
              <p:cNvSpPr>
                <a:spLocks noChangeShapeType="1"/>
              </p:cNvSpPr>
              <p:nvPr/>
            </p:nvSpPr>
            <p:spPr bwMode="auto">
              <a:xfrm flipV="1">
                <a:off x="3604" y="1838"/>
                <a:ext cx="48" cy="23"/>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90" name="Group 1017"/>
            <p:cNvGrpSpPr>
              <a:grpSpLocks/>
            </p:cNvGrpSpPr>
            <p:nvPr/>
          </p:nvGrpSpPr>
          <p:grpSpPr bwMode="auto">
            <a:xfrm>
              <a:off x="2878" y="2379"/>
              <a:ext cx="407" cy="287"/>
              <a:chOff x="2878" y="2379"/>
              <a:chExt cx="407" cy="287"/>
            </a:xfrm>
          </p:grpSpPr>
          <p:sp>
            <p:nvSpPr>
              <p:cNvPr id="183693" name="Freeform 1018"/>
              <p:cNvSpPr>
                <a:spLocks/>
              </p:cNvSpPr>
              <p:nvPr/>
            </p:nvSpPr>
            <p:spPr bwMode="auto">
              <a:xfrm>
                <a:off x="3173" y="2379"/>
                <a:ext cx="112" cy="88"/>
              </a:xfrm>
              <a:custGeom>
                <a:avLst/>
                <a:gdLst>
                  <a:gd name="T0" fmla="*/ 112 w 112"/>
                  <a:gd name="T1" fmla="*/ 0 h 88"/>
                  <a:gd name="T2" fmla="*/ 40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40"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694" name="Line 1019"/>
              <p:cNvSpPr>
                <a:spLocks noChangeShapeType="1"/>
              </p:cNvSpPr>
              <p:nvPr/>
            </p:nvSpPr>
            <p:spPr bwMode="auto">
              <a:xfrm flipV="1">
                <a:off x="2878" y="2618"/>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95" name="Line 1020"/>
              <p:cNvSpPr>
                <a:spLocks noChangeShapeType="1"/>
              </p:cNvSpPr>
              <p:nvPr/>
            </p:nvSpPr>
            <p:spPr bwMode="auto">
              <a:xfrm flipV="1">
                <a:off x="2967" y="2556"/>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96" name="Line 1021"/>
              <p:cNvSpPr>
                <a:spLocks noChangeShapeType="1"/>
              </p:cNvSpPr>
              <p:nvPr/>
            </p:nvSpPr>
            <p:spPr bwMode="auto">
              <a:xfrm flipV="1">
                <a:off x="3062" y="249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97" name="Line 1022"/>
              <p:cNvSpPr>
                <a:spLocks noChangeShapeType="1"/>
              </p:cNvSpPr>
              <p:nvPr/>
            </p:nvSpPr>
            <p:spPr bwMode="auto">
              <a:xfrm flipV="1">
                <a:off x="3149" y="2443"/>
                <a:ext cx="40"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91" name="Group 1023"/>
            <p:cNvGrpSpPr>
              <a:grpSpLocks/>
            </p:cNvGrpSpPr>
            <p:nvPr/>
          </p:nvGrpSpPr>
          <p:grpSpPr bwMode="auto">
            <a:xfrm>
              <a:off x="2878" y="2076"/>
              <a:ext cx="415" cy="279"/>
              <a:chOff x="2878" y="2076"/>
              <a:chExt cx="415" cy="279"/>
            </a:xfrm>
          </p:grpSpPr>
          <p:sp>
            <p:nvSpPr>
              <p:cNvPr id="183688" name="Freeform 1024"/>
              <p:cNvSpPr>
                <a:spLocks/>
              </p:cNvSpPr>
              <p:nvPr/>
            </p:nvSpPr>
            <p:spPr bwMode="auto">
              <a:xfrm>
                <a:off x="3181" y="2076"/>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689" name="Line 1025"/>
              <p:cNvSpPr>
                <a:spLocks noChangeShapeType="1"/>
              </p:cNvSpPr>
              <p:nvPr/>
            </p:nvSpPr>
            <p:spPr bwMode="auto">
              <a:xfrm flipV="1">
                <a:off x="2878" y="2307"/>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90" name="Line 1026"/>
              <p:cNvSpPr>
                <a:spLocks noChangeShapeType="1"/>
              </p:cNvSpPr>
              <p:nvPr/>
            </p:nvSpPr>
            <p:spPr bwMode="auto">
              <a:xfrm flipV="1">
                <a:off x="2975" y="2245"/>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91" name="Line 1027"/>
              <p:cNvSpPr>
                <a:spLocks noChangeShapeType="1"/>
              </p:cNvSpPr>
              <p:nvPr/>
            </p:nvSpPr>
            <p:spPr bwMode="auto">
              <a:xfrm flipV="1">
                <a:off x="3062" y="2180"/>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92" name="Line 1028"/>
              <p:cNvSpPr>
                <a:spLocks noChangeShapeType="1"/>
              </p:cNvSpPr>
              <p:nvPr/>
            </p:nvSpPr>
            <p:spPr bwMode="auto">
              <a:xfrm flipV="1">
                <a:off x="3157" y="2141"/>
                <a:ext cx="40"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92" name="Group 1029"/>
            <p:cNvGrpSpPr>
              <a:grpSpLocks/>
            </p:cNvGrpSpPr>
            <p:nvPr/>
          </p:nvGrpSpPr>
          <p:grpSpPr bwMode="auto">
            <a:xfrm>
              <a:off x="2415" y="2068"/>
              <a:ext cx="431" cy="279"/>
              <a:chOff x="2415" y="2068"/>
              <a:chExt cx="431" cy="279"/>
            </a:xfrm>
          </p:grpSpPr>
          <p:sp>
            <p:nvSpPr>
              <p:cNvPr id="183683" name="Freeform 1030"/>
              <p:cNvSpPr>
                <a:spLocks/>
              </p:cNvSpPr>
              <p:nvPr/>
            </p:nvSpPr>
            <p:spPr bwMode="auto">
              <a:xfrm>
                <a:off x="2734" y="2068"/>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684" name="Line 1031"/>
              <p:cNvSpPr>
                <a:spLocks noChangeShapeType="1"/>
              </p:cNvSpPr>
              <p:nvPr/>
            </p:nvSpPr>
            <p:spPr bwMode="auto">
              <a:xfrm flipV="1">
                <a:off x="2415" y="2299"/>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85" name="Line 1032"/>
              <p:cNvSpPr>
                <a:spLocks noChangeShapeType="1"/>
              </p:cNvSpPr>
              <p:nvPr/>
            </p:nvSpPr>
            <p:spPr bwMode="auto">
              <a:xfrm flipV="1">
                <a:off x="2512" y="2237"/>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86" name="Line 1033"/>
              <p:cNvSpPr>
                <a:spLocks noChangeShapeType="1"/>
              </p:cNvSpPr>
              <p:nvPr/>
            </p:nvSpPr>
            <p:spPr bwMode="auto">
              <a:xfrm flipV="1">
                <a:off x="2599" y="2180"/>
                <a:ext cx="79"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87" name="Line 1034"/>
              <p:cNvSpPr>
                <a:spLocks noChangeShapeType="1"/>
              </p:cNvSpPr>
              <p:nvPr/>
            </p:nvSpPr>
            <p:spPr bwMode="auto">
              <a:xfrm flipV="1">
                <a:off x="2694" y="2132"/>
                <a:ext cx="56"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93" name="Group 1035"/>
            <p:cNvGrpSpPr>
              <a:grpSpLocks/>
            </p:cNvGrpSpPr>
            <p:nvPr/>
          </p:nvGrpSpPr>
          <p:grpSpPr bwMode="auto">
            <a:xfrm>
              <a:off x="2399" y="2387"/>
              <a:ext cx="439" cy="582"/>
              <a:chOff x="2399" y="2387"/>
              <a:chExt cx="439" cy="582"/>
            </a:xfrm>
          </p:grpSpPr>
          <p:sp>
            <p:nvSpPr>
              <p:cNvPr id="183676" name="Freeform 1036"/>
              <p:cNvSpPr>
                <a:spLocks/>
              </p:cNvSpPr>
              <p:nvPr/>
            </p:nvSpPr>
            <p:spPr bwMode="auto">
              <a:xfrm>
                <a:off x="2750" y="2387"/>
                <a:ext cx="88" cy="104"/>
              </a:xfrm>
              <a:custGeom>
                <a:avLst/>
                <a:gdLst>
                  <a:gd name="T0" fmla="*/ 88 w 88"/>
                  <a:gd name="T1" fmla="*/ 0 h 104"/>
                  <a:gd name="T2" fmla="*/ 40 w 88"/>
                  <a:gd name="T3" fmla="*/ 104 h 104"/>
                  <a:gd name="T4" fmla="*/ 24 w 88"/>
                  <a:gd name="T5" fmla="*/ 88 h 104"/>
                  <a:gd name="T6" fmla="*/ 0 w 88"/>
                  <a:gd name="T7" fmla="*/ 72 h 104"/>
                  <a:gd name="T8" fmla="*/ 88 w 88"/>
                  <a:gd name="T9" fmla="*/ 0 h 104"/>
                  <a:gd name="T10" fmla="*/ 0 60000 65536"/>
                  <a:gd name="T11" fmla="*/ 0 60000 65536"/>
                  <a:gd name="T12" fmla="*/ 0 60000 65536"/>
                  <a:gd name="T13" fmla="*/ 0 60000 65536"/>
                  <a:gd name="T14" fmla="*/ 0 60000 65536"/>
                  <a:gd name="T15" fmla="*/ 0 w 88"/>
                  <a:gd name="T16" fmla="*/ 0 h 104"/>
                  <a:gd name="T17" fmla="*/ 88 w 88"/>
                  <a:gd name="T18" fmla="*/ 104 h 104"/>
                </a:gdLst>
                <a:ahLst/>
                <a:cxnLst>
                  <a:cxn ang="T10">
                    <a:pos x="T0" y="T1"/>
                  </a:cxn>
                  <a:cxn ang="T11">
                    <a:pos x="T2" y="T3"/>
                  </a:cxn>
                  <a:cxn ang="T12">
                    <a:pos x="T4" y="T5"/>
                  </a:cxn>
                  <a:cxn ang="T13">
                    <a:pos x="T6" y="T7"/>
                  </a:cxn>
                  <a:cxn ang="T14">
                    <a:pos x="T8" y="T9"/>
                  </a:cxn>
                </a:cxnLst>
                <a:rect l="T15" t="T16" r="T17" b="T18"/>
                <a:pathLst>
                  <a:path w="88" h="104">
                    <a:moveTo>
                      <a:pt x="88" y="0"/>
                    </a:moveTo>
                    <a:lnTo>
                      <a:pt x="40" y="104"/>
                    </a:lnTo>
                    <a:lnTo>
                      <a:pt x="24" y="88"/>
                    </a:lnTo>
                    <a:lnTo>
                      <a:pt x="0" y="72"/>
                    </a:lnTo>
                    <a:lnTo>
                      <a:pt x="88" y="0"/>
                    </a:lnTo>
                    <a:close/>
                  </a:path>
                </a:pathLst>
              </a:custGeom>
              <a:solidFill>
                <a:schemeClr val="bg2"/>
              </a:solidFill>
              <a:ln w="9525">
                <a:solidFill>
                  <a:schemeClr val="bg2"/>
                </a:solidFill>
                <a:round/>
                <a:headEnd/>
                <a:tailEnd/>
              </a:ln>
            </p:spPr>
            <p:txBody>
              <a:bodyPr/>
              <a:lstStyle/>
              <a:p>
                <a:endParaRPr lang="en-US"/>
              </a:p>
            </p:txBody>
          </p:sp>
          <p:sp>
            <p:nvSpPr>
              <p:cNvPr id="183677" name="Line 1037"/>
              <p:cNvSpPr>
                <a:spLocks noChangeShapeType="1"/>
              </p:cNvSpPr>
              <p:nvPr/>
            </p:nvSpPr>
            <p:spPr bwMode="auto">
              <a:xfrm flipV="1">
                <a:off x="2399" y="2898"/>
                <a:ext cx="56"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78" name="Line 1038"/>
              <p:cNvSpPr>
                <a:spLocks noChangeShapeType="1"/>
              </p:cNvSpPr>
              <p:nvPr/>
            </p:nvSpPr>
            <p:spPr bwMode="auto">
              <a:xfrm flipV="1">
                <a:off x="2463" y="2811"/>
                <a:ext cx="55"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79" name="Line 1039"/>
              <p:cNvSpPr>
                <a:spLocks noChangeShapeType="1"/>
              </p:cNvSpPr>
              <p:nvPr/>
            </p:nvSpPr>
            <p:spPr bwMode="auto">
              <a:xfrm flipV="1">
                <a:off x="2535" y="2724"/>
                <a:ext cx="47"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80" name="Line 1040"/>
              <p:cNvSpPr>
                <a:spLocks noChangeShapeType="1"/>
              </p:cNvSpPr>
              <p:nvPr/>
            </p:nvSpPr>
            <p:spPr bwMode="auto">
              <a:xfrm flipV="1">
                <a:off x="2598" y="2634"/>
                <a:ext cx="56" cy="6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81" name="Line 1041"/>
              <p:cNvSpPr>
                <a:spLocks noChangeShapeType="1"/>
              </p:cNvSpPr>
              <p:nvPr/>
            </p:nvSpPr>
            <p:spPr bwMode="auto">
              <a:xfrm flipV="1">
                <a:off x="2670" y="2539"/>
                <a:ext cx="48"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82" name="Line 1042"/>
              <p:cNvSpPr>
                <a:spLocks noChangeShapeType="1"/>
              </p:cNvSpPr>
              <p:nvPr/>
            </p:nvSpPr>
            <p:spPr bwMode="auto">
              <a:xfrm flipV="1">
                <a:off x="2734" y="2476"/>
                <a:ext cx="40"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94" name="Group 1043"/>
            <p:cNvGrpSpPr>
              <a:grpSpLocks/>
            </p:cNvGrpSpPr>
            <p:nvPr/>
          </p:nvGrpSpPr>
          <p:grpSpPr bwMode="auto">
            <a:xfrm>
              <a:off x="1498" y="3296"/>
              <a:ext cx="406" cy="287"/>
              <a:chOff x="1498" y="3296"/>
              <a:chExt cx="406" cy="287"/>
            </a:xfrm>
          </p:grpSpPr>
          <p:sp>
            <p:nvSpPr>
              <p:cNvPr id="183671" name="Freeform 1044"/>
              <p:cNvSpPr>
                <a:spLocks/>
              </p:cNvSpPr>
              <p:nvPr/>
            </p:nvSpPr>
            <p:spPr bwMode="auto">
              <a:xfrm>
                <a:off x="1792" y="3296"/>
                <a:ext cx="112" cy="88"/>
              </a:xfrm>
              <a:custGeom>
                <a:avLst/>
                <a:gdLst>
                  <a:gd name="T0" fmla="*/ 112 w 112"/>
                  <a:gd name="T1" fmla="*/ 0 h 88"/>
                  <a:gd name="T2" fmla="*/ 40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40"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672" name="Line 1045"/>
              <p:cNvSpPr>
                <a:spLocks noChangeShapeType="1"/>
              </p:cNvSpPr>
              <p:nvPr/>
            </p:nvSpPr>
            <p:spPr bwMode="auto">
              <a:xfrm flipV="1">
                <a:off x="1498" y="3537"/>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73" name="Line 1046"/>
              <p:cNvSpPr>
                <a:spLocks noChangeShapeType="1"/>
              </p:cNvSpPr>
              <p:nvPr/>
            </p:nvSpPr>
            <p:spPr bwMode="auto">
              <a:xfrm flipV="1">
                <a:off x="1584" y="3473"/>
                <a:ext cx="72"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74" name="Line 1047"/>
              <p:cNvSpPr>
                <a:spLocks noChangeShapeType="1"/>
              </p:cNvSpPr>
              <p:nvPr/>
            </p:nvSpPr>
            <p:spPr bwMode="auto">
              <a:xfrm flipV="1">
                <a:off x="1680" y="3408"/>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75" name="Line 1048"/>
              <p:cNvSpPr>
                <a:spLocks noChangeShapeType="1"/>
              </p:cNvSpPr>
              <p:nvPr/>
            </p:nvSpPr>
            <p:spPr bwMode="auto">
              <a:xfrm flipV="1">
                <a:off x="1768" y="3360"/>
                <a:ext cx="40"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95" name="Group 1049"/>
            <p:cNvGrpSpPr>
              <a:grpSpLocks/>
            </p:cNvGrpSpPr>
            <p:nvPr/>
          </p:nvGrpSpPr>
          <p:grpSpPr bwMode="auto">
            <a:xfrm>
              <a:off x="1489" y="2690"/>
              <a:ext cx="423" cy="279"/>
              <a:chOff x="1489" y="2690"/>
              <a:chExt cx="423" cy="279"/>
            </a:xfrm>
          </p:grpSpPr>
          <p:sp>
            <p:nvSpPr>
              <p:cNvPr id="183666" name="Freeform 1050"/>
              <p:cNvSpPr>
                <a:spLocks/>
              </p:cNvSpPr>
              <p:nvPr/>
            </p:nvSpPr>
            <p:spPr bwMode="auto">
              <a:xfrm>
                <a:off x="1800" y="2690"/>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667" name="Line 1051"/>
              <p:cNvSpPr>
                <a:spLocks noChangeShapeType="1"/>
              </p:cNvSpPr>
              <p:nvPr/>
            </p:nvSpPr>
            <p:spPr bwMode="auto">
              <a:xfrm flipV="1">
                <a:off x="1489" y="2922"/>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68" name="Line 1052"/>
              <p:cNvSpPr>
                <a:spLocks noChangeShapeType="1"/>
              </p:cNvSpPr>
              <p:nvPr/>
            </p:nvSpPr>
            <p:spPr bwMode="auto">
              <a:xfrm flipV="1">
                <a:off x="1585" y="2858"/>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69" name="Line 1053"/>
              <p:cNvSpPr>
                <a:spLocks noChangeShapeType="1"/>
              </p:cNvSpPr>
              <p:nvPr/>
            </p:nvSpPr>
            <p:spPr bwMode="auto">
              <a:xfrm flipV="1">
                <a:off x="1672" y="2803"/>
                <a:ext cx="80"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70" name="Line 1054"/>
              <p:cNvSpPr>
                <a:spLocks noChangeShapeType="1"/>
              </p:cNvSpPr>
              <p:nvPr/>
            </p:nvSpPr>
            <p:spPr bwMode="auto">
              <a:xfrm flipV="1">
                <a:off x="1768" y="2754"/>
                <a:ext cx="48"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96" name="Group 1055"/>
            <p:cNvGrpSpPr>
              <a:grpSpLocks/>
            </p:cNvGrpSpPr>
            <p:nvPr/>
          </p:nvGrpSpPr>
          <p:grpSpPr bwMode="auto">
            <a:xfrm>
              <a:off x="1490" y="2993"/>
              <a:ext cx="414" cy="271"/>
              <a:chOff x="1490" y="2993"/>
              <a:chExt cx="414" cy="271"/>
            </a:xfrm>
          </p:grpSpPr>
          <p:sp>
            <p:nvSpPr>
              <p:cNvPr id="183661" name="Freeform 1056"/>
              <p:cNvSpPr>
                <a:spLocks/>
              </p:cNvSpPr>
              <p:nvPr/>
            </p:nvSpPr>
            <p:spPr bwMode="auto">
              <a:xfrm>
                <a:off x="1792" y="2993"/>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662" name="Line 1057"/>
              <p:cNvSpPr>
                <a:spLocks noChangeShapeType="1"/>
              </p:cNvSpPr>
              <p:nvPr/>
            </p:nvSpPr>
            <p:spPr bwMode="auto">
              <a:xfrm flipV="1">
                <a:off x="1490" y="3218"/>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63" name="Line 1058"/>
              <p:cNvSpPr>
                <a:spLocks noChangeShapeType="1"/>
              </p:cNvSpPr>
              <p:nvPr/>
            </p:nvSpPr>
            <p:spPr bwMode="auto">
              <a:xfrm flipV="1">
                <a:off x="1584" y="3154"/>
                <a:ext cx="72"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64" name="Line 1059"/>
              <p:cNvSpPr>
                <a:spLocks noChangeShapeType="1"/>
              </p:cNvSpPr>
              <p:nvPr/>
            </p:nvSpPr>
            <p:spPr bwMode="auto">
              <a:xfrm flipV="1">
                <a:off x="1672" y="3097"/>
                <a:ext cx="80"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65" name="Line 1060"/>
              <p:cNvSpPr>
                <a:spLocks noChangeShapeType="1"/>
              </p:cNvSpPr>
              <p:nvPr/>
            </p:nvSpPr>
            <p:spPr bwMode="auto">
              <a:xfrm flipV="1">
                <a:off x="1768" y="3057"/>
                <a:ext cx="40" cy="2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97" name="Group 1061"/>
            <p:cNvGrpSpPr>
              <a:grpSpLocks/>
            </p:cNvGrpSpPr>
            <p:nvPr/>
          </p:nvGrpSpPr>
          <p:grpSpPr bwMode="auto">
            <a:xfrm>
              <a:off x="1936" y="2993"/>
              <a:ext cx="439" cy="582"/>
              <a:chOff x="1936" y="2993"/>
              <a:chExt cx="439" cy="582"/>
            </a:xfrm>
          </p:grpSpPr>
          <p:sp>
            <p:nvSpPr>
              <p:cNvPr id="183654" name="Freeform 1062"/>
              <p:cNvSpPr>
                <a:spLocks/>
              </p:cNvSpPr>
              <p:nvPr/>
            </p:nvSpPr>
            <p:spPr bwMode="auto">
              <a:xfrm>
                <a:off x="2287" y="3472"/>
                <a:ext cx="88" cy="103"/>
              </a:xfrm>
              <a:custGeom>
                <a:avLst/>
                <a:gdLst>
                  <a:gd name="T0" fmla="*/ 88 w 88"/>
                  <a:gd name="T1" fmla="*/ 103 h 103"/>
                  <a:gd name="T2" fmla="*/ 0 w 88"/>
                  <a:gd name="T3" fmla="*/ 32 h 103"/>
                  <a:gd name="T4" fmla="*/ 24 w 88"/>
                  <a:gd name="T5" fmla="*/ 16 h 103"/>
                  <a:gd name="T6" fmla="*/ 40 w 88"/>
                  <a:gd name="T7" fmla="*/ 0 h 103"/>
                  <a:gd name="T8" fmla="*/ 88 w 88"/>
                  <a:gd name="T9" fmla="*/ 103 h 103"/>
                  <a:gd name="T10" fmla="*/ 0 60000 65536"/>
                  <a:gd name="T11" fmla="*/ 0 60000 65536"/>
                  <a:gd name="T12" fmla="*/ 0 60000 65536"/>
                  <a:gd name="T13" fmla="*/ 0 60000 65536"/>
                  <a:gd name="T14" fmla="*/ 0 60000 65536"/>
                  <a:gd name="T15" fmla="*/ 0 w 88"/>
                  <a:gd name="T16" fmla="*/ 0 h 103"/>
                  <a:gd name="T17" fmla="*/ 88 w 88"/>
                  <a:gd name="T18" fmla="*/ 103 h 103"/>
                </a:gdLst>
                <a:ahLst/>
                <a:cxnLst>
                  <a:cxn ang="T10">
                    <a:pos x="T0" y="T1"/>
                  </a:cxn>
                  <a:cxn ang="T11">
                    <a:pos x="T2" y="T3"/>
                  </a:cxn>
                  <a:cxn ang="T12">
                    <a:pos x="T4" y="T5"/>
                  </a:cxn>
                  <a:cxn ang="T13">
                    <a:pos x="T6" y="T7"/>
                  </a:cxn>
                  <a:cxn ang="T14">
                    <a:pos x="T8" y="T9"/>
                  </a:cxn>
                </a:cxnLst>
                <a:rect l="T15" t="T16" r="T17" b="T18"/>
                <a:pathLst>
                  <a:path w="88" h="103">
                    <a:moveTo>
                      <a:pt x="88" y="103"/>
                    </a:moveTo>
                    <a:lnTo>
                      <a:pt x="0" y="32"/>
                    </a:lnTo>
                    <a:lnTo>
                      <a:pt x="24" y="16"/>
                    </a:lnTo>
                    <a:lnTo>
                      <a:pt x="40" y="0"/>
                    </a:lnTo>
                    <a:lnTo>
                      <a:pt x="88" y="103"/>
                    </a:lnTo>
                    <a:close/>
                  </a:path>
                </a:pathLst>
              </a:custGeom>
              <a:solidFill>
                <a:schemeClr val="bg2"/>
              </a:solidFill>
              <a:ln w="9525">
                <a:solidFill>
                  <a:schemeClr val="bg2"/>
                </a:solidFill>
                <a:round/>
                <a:headEnd/>
                <a:tailEnd/>
              </a:ln>
            </p:spPr>
            <p:txBody>
              <a:bodyPr/>
              <a:lstStyle/>
              <a:p>
                <a:endParaRPr lang="en-US"/>
              </a:p>
            </p:txBody>
          </p:sp>
          <p:sp>
            <p:nvSpPr>
              <p:cNvPr id="183655" name="Line 1063"/>
              <p:cNvSpPr>
                <a:spLocks noChangeShapeType="1"/>
              </p:cNvSpPr>
              <p:nvPr/>
            </p:nvSpPr>
            <p:spPr bwMode="auto">
              <a:xfrm>
                <a:off x="1936" y="2993"/>
                <a:ext cx="56" cy="7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56" name="Line 1064"/>
              <p:cNvSpPr>
                <a:spLocks noChangeShapeType="1"/>
              </p:cNvSpPr>
              <p:nvPr/>
            </p:nvSpPr>
            <p:spPr bwMode="auto">
              <a:xfrm>
                <a:off x="2000" y="3081"/>
                <a:ext cx="55"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57" name="Line 1065"/>
              <p:cNvSpPr>
                <a:spLocks noChangeShapeType="1"/>
              </p:cNvSpPr>
              <p:nvPr/>
            </p:nvSpPr>
            <p:spPr bwMode="auto">
              <a:xfrm>
                <a:off x="2071" y="3169"/>
                <a:ext cx="48"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58" name="Line 1066"/>
              <p:cNvSpPr>
                <a:spLocks noChangeShapeType="1"/>
              </p:cNvSpPr>
              <p:nvPr/>
            </p:nvSpPr>
            <p:spPr bwMode="auto">
              <a:xfrm>
                <a:off x="2135" y="3264"/>
                <a:ext cx="56" cy="63"/>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59" name="Line 1067"/>
              <p:cNvSpPr>
                <a:spLocks noChangeShapeType="1"/>
              </p:cNvSpPr>
              <p:nvPr/>
            </p:nvSpPr>
            <p:spPr bwMode="auto">
              <a:xfrm>
                <a:off x="2207" y="3352"/>
                <a:ext cx="48" cy="7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60" name="Line 1068"/>
              <p:cNvSpPr>
                <a:spLocks noChangeShapeType="1"/>
              </p:cNvSpPr>
              <p:nvPr/>
            </p:nvSpPr>
            <p:spPr bwMode="auto">
              <a:xfrm>
                <a:off x="2271" y="3440"/>
                <a:ext cx="40"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98" name="Group 1069"/>
            <p:cNvGrpSpPr>
              <a:grpSpLocks/>
            </p:cNvGrpSpPr>
            <p:nvPr/>
          </p:nvGrpSpPr>
          <p:grpSpPr bwMode="auto">
            <a:xfrm>
              <a:off x="1944" y="2690"/>
              <a:ext cx="447" cy="279"/>
              <a:chOff x="1944" y="2690"/>
              <a:chExt cx="447" cy="279"/>
            </a:xfrm>
          </p:grpSpPr>
          <p:sp>
            <p:nvSpPr>
              <p:cNvPr id="183649" name="Freeform 1070"/>
              <p:cNvSpPr>
                <a:spLocks/>
              </p:cNvSpPr>
              <p:nvPr/>
            </p:nvSpPr>
            <p:spPr bwMode="auto">
              <a:xfrm>
                <a:off x="2279" y="2889"/>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83650" name="Line 1071"/>
              <p:cNvSpPr>
                <a:spLocks noChangeShapeType="1"/>
              </p:cNvSpPr>
              <p:nvPr/>
            </p:nvSpPr>
            <p:spPr bwMode="auto">
              <a:xfrm>
                <a:off x="1944" y="2690"/>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51" name="Line 1072"/>
              <p:cNvSpPr>
                <a:spLocks noChangeShapeType="1"/>
              </p:cNvSpPr>
              <p:nvPr/>
            </p:nvSpPr>
            <p:spPr bwMode="auto">
              <a:xfrm>
                <a:off x="2040" y="274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52" name="Line 1073"/>
              <p:cNvSpPr>
                <a:spLocks noChangeShapeType="1"/>
              </p:cNvSpPr>
              <p:nvPr/>
            </p:nvSpPr>
            <p:spPr bwMode="auto">
              <a:xfrm>
                <a:off x="2136" y="2810"/>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53" name="Line 1074"/>
              <p:cNvSpPr>
                <a:spLocks noChangeShapeType="1"/>
              </p:cNvSpPr>
              <p:nvPr/>
            </p:nvSpPr>
            <p:spPr bwMode="auto">
              <a:xfrm>
                <a:off x="2232" y="2866"/>
                <a:ext cx="63"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99" name="Group 1075"/>
            <p:cNvGrpSpPr>
              <a:grpSpLocks/>
            </p:cNvGrpSpPr>
            <p:nvPr/>
          </p:nvGrpSpPr>
          <p:grpSpPr bwMode="auto">
            <a:xfrm>
              <a:off x="2407" y="3001"/>
              <a:ext cx="423" cy="271"/>
              <a:chOff x="2407" y="3001"/>
              <a:chExt cx="423" cy="271"/>
            </a:xfrm>
          </p:grpSpPr>
          <p:sp>
            <p:nvSpPr>
              <p:cNvPr id="183644" name="Freeform 1076"/>
              <p:cNvSpPr>
                <a:spLocks/>
              </p:cNvSpPr>
              <p:nvPr/>
            </p:nvSpPr>
            <p:spPr bwMode="auto">
              <a:xfrm>
                <a:off x="2718" y="3185"/>
                <a:ext cx="112" cy="87"/>
              </a:xfrm>
              <a:custGeom>
                <a:avLst/>
                <a:gdLst>
                  <a:gd name="T0" fmla="*/ 112 w 112"/>
                  <a:gd name="T1" fmla="*/ 87 h 87"/>
                  <a:gd name="T2" fmla="*/ 0 w 112"/>
                  <a:gd name="T3" fmla="*/ 47 h 87"/>
                  <a:gd name="T4" fmla="*/ 16 w 112"/>
                  <a:gd name="T5" fmla="*/ 23 h 87"/>
                  <a:gd name="T6" fmla="*/ 32 w 112"/>
                  <a:gd name="T7" fmla="*/ 0 h 87"/>
                  <a:gd name="T8" fmla="*/ 112 w 112"/>
                  <a:gd name="T9" fmla="*/ 87 h 87"/>
                  <a:gd name="T10" fmla="*/ 0 60000 65536"/>
                  <a:gd name="T11" fmla="*/ 0 60000 65536"/>
                  <a:gd name="T12" fmla="*/ 0 60000 65536"/>
                  <a:gd name="T13" fmla="*/ 0 60000 65536"/>
                  <a:gd name="T14" fmla="*/ 0 60000 65536"/>
                  <a:gd name="T15" fmla="*/ 0 w 112"/>
                  <a:gd name="T16" fmla="*/ 0 h 87"/>
                  <a:gd name="T17" fmla="*/ 112 w 112"/>
                  <a:gd name="T18" fmla="*/ 87 h 87"/>
                </a:gdLst>
                <a:ahLst/>
                <a:cxnLst>
                  <a:cxn ang="T10">
                    <a:pos x="T0" y="T1"/>
                  </a:cxn>
                  <a:cxn ang="T11">
                    <a:pos x="T2" y="T3"/>
                  </a:cxn>
                  <a:cxn ang="T12">
                    <a:pos x="T4" y="T5"/>
                  </a:cxn>
                  <a:cxn ang="T13">
                    <a:pos x="T6" y="T7"/>
                  </a:cxn>
                  <a:cxn ang="T14">
                    <a:pos x="T8" y="T9"/>
                  </a:cxn>
                </a:cxnLst>
                <a:rect l="T15" t="T16" r="T17" b="T18"/>
                <a:pathLst>
                  <a:path w="112" h="87">
                    <a:moveTo>
                      <a:pt x="112" y="87"/>
                    </a:moveTo>
                    <a:lnTo>
                      <a:pt x="0" y="47"/>
                    </a:lnTo>
                    <a:lnTo>
                      <a:pt x="16" y="23"/>
                    </a:lnTo>
                    <a:lnTo>
                      <a:pt x="32" y="0"/>
                    </a:lnTo>
                    <a:lnTo>
                      <a:pt x="112" y="87"/>
                    </a:lnTo>
                    <a:close/>
                  </a:path>
                </a:pathLst>
              </a:custGeom>
              <a:solidFill>
                <a:schemeClr val="bg2"/>
              </a:solidFill>
              <a:ln w="9525">
                <a:solidFill>
                  <a:schemeClr val="bg2"/>
                </a:solidFill>
                <a:round/>
                <a:headEnd/>
                <a:tailEnd/>
              </a:ln>
            </p:spPr>
            <p:txBody>
              <a:bodyPr/>
              <a:lstStyle/>
              <a:p>
                <a:endParaRPr lang="en-US"/>
              </a:p>
            </p:txBody>
          </p:sp>
          <p:sp>
            <p:nvSpPr>
              <p:cNvPr id="183645" name="Line 1077"/>
              <p:cNvSpPr>
                <a:spLocks noChangeShapeType="1"/>
              </p:cNvSpPr>
              <p:nvPr/>
            </p:nvSpPr>
            <p:spPr bwMode="auto">
              <a:xfrm>
                <a:off x="2407" y="3001"/>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46" name="Line 1078"/>
              <p:cNvSpPr>
                <a:spLocks noChangeShapeType="1"/>
              </p:cNvSpPr>
              <p:nvPr/>
            </p:nvSpPr>
            <p:spPr bwMode="auto">
              <a:xfrm>
                <a:off x="2503" y="3065"/>
                <a:ext cx="71"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47" name="Line 1079"/>
              <p:cNvSpPr>
                <a:spLocks noChangeShapeType="1"/>
              </p:cNvSpPr>
              <p:nvPr/>
            </p:nvSpPr>
            <p:spPr bwMode="auto">
              <a:xfrm>
                <a:off x="2599" y="312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48" name="Line 1080"/>
              <p:cNvSpPr>
                <a:spLocks noChangeShapeType="1"/>
              </p:cNvSpPr>
              <p:nvPr/>
            </p:nvSpPr>
            <p:spPr bwMode="auto">
              <a:xfrm>
                <a:off x="2688" y="3185"/>
                <a:ext cx="46" cy="2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00" name="Group 1081"/>
            <p:cNvGrpSpPr>
              <a:grpSpLocks/>
            </p:cNvGrpSpPr>
            <p:nvPr/>
          </p:nvGrpSpPr>
          <p:grpSpPr bwMode="auto">
            <a:xfrm>
              <a:off x="2854" y="3296"/>
              <a:ext cx="439" cy="279"/>
              <a:chOff x="2854" y="3296"/>
              <a:chExt cx="439" cy="279"/>
            </a:xfrm>
          </p:grpSpPr>
          <p:sp>
            <p:nvSpPr>
              <p:cNvPr id="183639" name="Freeform 1082"/>
              <p:cNvSpPr>
                <a:spLocks/>
              </p:cNvSpPr>
              <p:nvPr/>
            </p:nvSpPr>
            <p:spPr bwMode="auto">
              <a:xfrm>
                <a:off x="3181" y="3488"/>
                <a:ext cx="112" cy="87"/>
              </a:xfrm>
              <a:custGeom>
                <a:avLst/>
                <a:gdLst>
                  <a:gd name="T0" fmla="*/ 112 w 112"/>
                  <a:gd name="T1" fmla="*/ 87 h 87"/>
                  <a:gd name="T2" fmla="*/ 0 w 112"/>
                  <a:gd name="T3" fmla="*/ 48 h 87"/>
                  <a:gd name="T4" fmla="*/ 16 w 112"/>
                  <a:gd name="T5" fmla="*/ 24 h 87"/>
                  <a:gd name="T6" fmla="*/ 32 w 112"/>
                  <a:gd name="T7" fmla="*/ 0 h 87"/>
                  <a:gd name="T8" fmla="*/ 112 w 112"/>
                  <a:gd name="T9" fmla="*/ 87 h 87"/>
                  <a:gd name="T10" fmla="*/ 0 60000 65536"/>
                  <a:gd name="T11" fmla="*/ 0 60000 65536"/>
                  <a:gd name="T12" fmla="*/ 0 60000 65536"/>
                  <a:gd name="T13" fmla="*/ 0 60000 65536"/>
                  <a:gd name="T14" fmla="*/ 0 60000 65536"/>
                  <a:gd name="T15" fmla="*/ 0 w 112"/>
                  <a:gd name="T16" fmla="*/ 0 h 87"/>
                  <a:gd name="T17" fmla="*/ 112 w 112"/>
                  <a:gd name="T18" fmla="*/ 87 h 87"/>
                </a:gdLst>
                <a:ahLst/>
                <a:cxnLst>
                  <a:cxn ang="T10">
                    <a:pos x="T0" y="T1"/>
                  </a:cxn>
                  <a:cxn ang="T11">
                    <a:pos x="T2" y="T3"/>
                  </a:cxn>
                  <a:cxn ang="T12">
                    <a:pos x="T4" y="T5"/>
                  </a:cxn>
                  <a:cxn ang="T13">
                    <a:pos x="T6" y="T7"/>
                  </a:cxn>
                  <a:cxn ang="T14">
                    <a:pos x="T8" y="T9"/>
                  </a:cxn>
                </a:cxnLst>
                <a:rect l="T15" t="T16" r="T17" b="T18"/>
                <a:pathLst>
                  <a:path w="112" h="87">
                    <a:moveTo>
                      <a:pt x="112" y="87"/>
                    </a:moveTo>
                    <a:lnTo>
                      <a:pt x="0" y="48"/>
                    </a:lnTo>
                    <a:lnTo>
                      <a:pt x="16" y="24"/>
                    </a:lnTo>
                    <a:lnTo>
                      <a:pt x="32" y="0"/>
                    </a:lnTo>
                    <a:lnTo>
                      <a:pt x="112" y="87"/>
                    </a:lnTo>
                    <a:close/>
                  </a:path>
                </a:pathLst>
              </a:custGeom>
              <a:solidFill>
                <a:schemeClr val="bg2"/>
              </a:solidFill>
              <a:ln w="9525">
                <a:solidFill>
                  <a:schemeClr val="bg2"/>
                </a:solidFill>
                <a:round/>
                <a:headEnd/>
                <a:tailEnd/>
              </a:ln>
            </p:spPr>
            <p:txBody>
              <a:bodyPr/>
              <a:lstStyle/>
              <a:p>
                <a:endParaRPr lang="en-US"/>
              </a:p>
            </p:txBody>
          </p:sp>
          <p:sp>
            <p:nvSpPr>
              <p:cNvPr id="183640" name="Line 1083"/>
              <p:cNvSpPr>
                <a:spLocks noChangeShapeType="1"/>
              </p:cNvSpPr>
              <p:nvPr/>
            </p:nvSpPr>
            <p:spPr bwMode="auto">
              <a:xfrm>
                <a:off x="2854" y="3296"/>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41" name="Line 1084"/>
              <p:cNvSpPr>
                <a:spLocks noChangeShapeType="1"/>
              </p:cNvSpPr>
              <p:nvPr/>
            </p:nvSpPr>
            <p:spPr bwMode="auto">
              <a:xfrm>
                <a:off x="2950" y="3360"/>
                <a:ext cx="71"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42" name="Line 1085"/>
              <p:cNvSpPr>
                <a:spLocks noChangeShapeType="1"/>
              </p:cNvSpPr>
              <p:nvPr/>
            </p:nvSpPr>
            <p:spPr bwMode="auto">
              <a:xfrm>
                <a:off x="3046" y="341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43" name="Line 1086"/>
              <p:cNvSpPr>
                <a:spLocks noChangeShapeType="1"/>
              </p:cNvSpPr>
              <p:nvPr/>
            </p:nvSpPr>
            <p:spPr bwMode="auto">
              <a:xfrm>
                <a:off x="3135" y="3480"/>
                <a:ext cx="62" cy="3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01" name="Group 1087"/>
            <p:cNvGrpSpPr>
              <a:grpSpLocks/>
            </p:cNvGrpSpPr>
            <p:nvPr/>
          </p:nvGrpSpPr>
          <p:grpSpPr bwMode="auto">
            <a:xfrm>
              <a:off x="2863" y="3304"/>
              <a:ext cx="422" cy="279"/>
              <a:chOff x="2863" y="3304"/>
              <a:chExt cx="422" cy="279"/>
            </a:xfrm>
          </p:grpSpPr>
          <p:sp>
            <p:nvSpPr>
              <p:cNvPr id="183634" name="Freeform 1088"/>
              <p:cNvSpPr>
                <a:spLocks/>
              </p:cNvSpPr>
              <p:nvPr/>
            </p:nvSpPr>
            <p:spPr bwMode="auto">
              <a:xfrm>
                <a:off x="3173" y="3304"/>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635" name="Line 1089"/>
              <p:cNvSpPr>
                <a:spLocks noChangeShapeType="1"/>
              </p:cNvSpPr>
              <p:nvPr/>
            </p:nvSpPr>
            <p:spPr bwMode="auto">
              <a:xfrm flipV="1">
                <a:off x="2863" y="353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36" name="Line 1090"/>
              <p:cNvSpPr>
                <a:spLocks noChangeShapeType="1"/>
              </p:cNvSpPr>
              <p:nvPr/>
            </p:nvSpPr>
            <p:spPr bwMode="auto">
              <a:xfrm flipV="1">
                <a:off x="2958" y="3473"/>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37" name="Line 1091"/>
              <p:cNvSpPr>
                <a:spLocks noChangeShapeType="1"/>
              </p:cNvSpPr>
              <p:nvPr/>
            </p:nvSpPr>
            <p:spPr bwMode="auto">
              <a:xfrm flipV="1">
                <a:off x="3046" y="3417"/>
                <a:ext cx="79"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38" name="Line 1092"/>
              <p:cNvSpPr>
                <a:spLocks noChangeShapeType="1"/>
              </p:cNvSpPr>
              <p:nvPr/>
            </p:nvSpPr>
            <p:spPr bwMode="auto">
              <a:xfrm flipV="1">
                <a:off x="3141" y="3368"/>
                <a:ext cx="48"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02" name="Group 1093"/>
            <p:cNvGrpSpPr>
              <a:grpSpLocks/>
            </p:cNvGrpSpPr>
            <p:nvPr/>
          </p:nvGrpSpPr>
          <p:grpSpPr bwMode="auto">
            <a:xfrm>
              <a:off x="2870" y="2690"/>
              <a:ext cx="415" cy="287"/>
              <a:chOff x="2870" y="2690"/>
              <a:chExt cx="415" cy="287"/>
            </a:xfrm>
          </p:grpSpPr>
          <p:sp>
            <p:nvSpPr>
              <p:cNvPr id="183629" name="Freeform 1094"/>
              <p:cNvSpPr>
                <a:spLocks/>
              </p:cNvSpPr>
              <p:nvPr/>
            </p:nvSpPr>
            <p:spPr bwMode="auto">
              <a:xfrm>
                <a:off x="3173" y="2690"/>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630" name="Line 1095"/>
              <p:cNvSpPr>
                <a:spLocks noChangeShapeType="1"/>
              </p:cNvSpPr>
              <p:nvPr/>
            </p:nvSpPr>
            <p:spPr bwMode="auto">
              <a:xfrm flipV="1">
                <a:off x="2870" y="2929"/>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31" name="Line 1096"/>
              <p:cNvSpPr>
                <a:spLocks noChangeShapeType="1"/>
              </p:cNvSpPr>
              <p:nvPr/>
            </p:nvSpPr>
            <p:spPr bwMode="auto">
              <a:xfrm flipV="1">
                <a:off x="2967" y="2867"/>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32" name="Line 1097"/>
              <p:cNvSpPr>
                <a:spLocks noChangeShapeType="1"/>
              </p:cNvSpPr>
              <p:nvPr/>
            </p:nvSpPr>
            <p:spPr bwMode="auto">
              <a:xfrm flipV="1">
                <a:off x="3053" y="2803"/>
                <a:ext cx="72"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33" name="Line 1098"/>
              <p:cNvSpPr>
                <a:spLocks noChangeShapeType="1"/>
              </p:cNvSpPr>
              <p:nvPr/>
            </p:nvSpPr>
            <p:spPr bwMode="auto">
              <a:xfrm flipV="1">
                <a:off x="3149" y="2754"/>
                <a:ext cx="40"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03" name="Group 1099"/>
            <p:cNvGrpSpPr>
              <a:grpSpLocks/>
            </p:cNvGrpSpPr>
            <p:nvPr/>
          </p:nvGrpSpPr>
          <p:grpSpPr bwMode="auto">
            <a:xfrm>
              <a:off x="2878" y="2068"/>
              <a:ext cx="431" cy="287"/>
              <a:chOff x="2878" y="2068"/>
              <a:chExt cx="431" cy="287"/>
            </a:xfrm>
          </p:grpSpPr>
          <p:sp>
            <p:nvSpPr>
              <p:cNvPr id="183624" name="Freeform 1100"/>
              <p:cNvSpPr>
                <a:spLocks/>
              </p:cNvSpPr>
              <p:nvPr/>
            </p:nvSpPr>
            <p:spPr bwMode="auto">
              <a:xfrm>
                <a:off x="3197" y="2267"/>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48"/>
                    </a:lnTo>
                    <a:lnTo>
                      <a:pt x="16" y="24"/>
                    </a:lnTo>
                    <a:lnTo>
                      <a:pt x="32" y="0"/>
                    </a:lnTo>
                    <a:lnTo>
                      <a:pt x="112" y="88"/>
                    </a:lnTo>
                    <a:close/>
                  </a:path>
                </a:pathLst>
              </a:custGeom>
              <a:solidFill>
                <a:schemeClr val="bg2"/>
              </a:solidFill>
              <a:ln w="9525">
                <a:solidFill>
                  <a:schemeClr val="bg2"/>
                </a:solidFill>
                <a:round/>
                <a:headEnd/>
                <a:tailEnd/>
              </a:ln>
            </p:spPr>
            <p:txBody>
              <a:bodyPr/>
              <a:lstStyle/>
              <a:p>
                <a:endParaRPr lang="en-US"/>
              </a:p>
            </p:txBody>
          </p:sp>
          <p:sp>
            <p:nvSpPr>
              <p:cNvPr id="183625" name="Line 1101"/>
              <p:cNvSpPr>
                <a:spLocks noChangeShapeType="1"/>
              </p:cNvSpPr>
              <p:nvPr/>
            </p:nvSpPr>
            <p:spPr bwMode="auto">
              <a:xfrm>
                <a:off x="2878" y="2068"/>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26" name="Line 1102"/>
              <p:cNvSpPr>
                <a:spLocks noChangeShapeType="1"/>
              </p:cNvSpPr>
              <p:nvPr/>
            </p:nvSpPr>
            <p:spPr bwMode="auto">
              <a:xfrm>
                <a:off x="2975" y="2132"/>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27" name="Line 1103"/>
              <p:cNvSpPr>
                <a:spLocks noChangeShapeType="1"/>
              </p:cNvSpPr>
              <p:nvPr/>
            </p:nvSpPr>
            <p:spPr bwMode="auto">
              <a:xfrm>
                <a:off x="3062" y="219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28" name="Line 1104"/>
              <p:cNvSpPr>
                <a:spLocks noChangeShapeType="1"/>
              </p:cNvSpPr>
              <p:nvPr/>
            </p:nvSpPr>
            <p:spPr bwMode="auto">
              <a:xfrm>
                <a:off x="3157" y="2251"/>
                <a:ext cx="56" cy="4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04" name="Group 1105"/>
            <p:cNvGrpSpPr>
              <a:grpSpLocks/>
            </p:cNvGrpSpPr>
            <p:nvPr/>
          </p:nvGrpSpPr>
          <p:grpSpPr bwMode="auto">
            <a:xfrm>
              <a:off x="2415" y="2387"/>
              <a:ext cx="439" cy="271"/>
              <a:chOff x="2415" y="2387"/>
              <a:chExt cx="439" cy="271"/>
            </a:xfrm>
          </p:grpSpPr>
          <p:sp>
            <p:nvSpPr>
              <p:cNvPr id="183619" name="Freeform 1106"/>
              <p:cNvSpPr>
                <a:spLocks/>
              </p:cNvSpPr>
              <p:nvPr/>
            </p:nvSpPr>
            <p:spPr bwMode="auto">
              <a:xfrm>
                <a:off x="2742" y="2578"/>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83620" name="Line 1107"/>
              <p:cNvSpPr>
                <a:spLocks noChangeShapeType="1"/>
              </p:cNvSpPr>
              <p:nvPr/>
            </p:nvSpPr>
            <p:spPr bwMode="auto">
              <a:xfrm>
                <a:off x="2415" y="2387"/>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21" name="Line 1108"/>
              <p:cNvSpPr>
                <a:spLocks noChangeShapeType="1"/>
              </p:cNvSpPr>
              <p:nvPr/>
            </p:nvSpPr>
            <p:spPr bwMode="auto">
              <a:xfrm>
                <a:off x="2512" y="2443"/>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22" name="Line 1109"/>
              <p:cNvSpPr>
                <a:spLocks noChangeShapeType="1"/>
              </p:cNvSpPr>
              <p:nvPr/>
            </p:nvSpPr>
            <p:spPr bwMode="auto">
              <a:xfrm>
                <a:off x="2607" y="250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23" name="Line 1110"/>
              <p:cNvSpPr>
                <a:spLocks noChangeShapeType="1"/>
              </p:cNvSpPr>
              <p:nvPr/>
            </p:nvSpPr>
            <p:spPr bwMode="auto">
              <a:xfrm>
                <a:off x="2702" y="2562"/>
                <a:ext cx="56"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05" name="Group 1111"/>
            <p:cNvGrpSpPr>
              <a:grpSpLocks/>
            </p:cNvGrpSpPr>
            <p:nvPr/>
          </p:nvGrpSpPr>
          <p:grpSpPr bwMode="auto">
            <a:xfrm>
              <a:off x="1944" y="2387"/>
              <a:ext cx="439" cy="271"/>
              <a:chOff x="1944" y="2387"/>
              <a:chExt cx="439" cy="271"/>
            </a:xfrm>
          </p:grpSpPr>
          <p:sp>
            <p:nvSpPr>
              <p:cNvPr id="183614" name="Freeform 1112"/>
              <p:cNvSpPr>
                <a:spLocks/>
              </p:cNvSpPr>
              <p:nvPr/>
            </p:nvSpPr>
            <p:spPr bwMode="auto">
              <a:xfrm>
                <a:off x="2271" y="2578"/>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83615" name="Line 1113"/>
              <p:cNvSpPr>
                <a:spLocks noChangeShapeType="1"/>
              </p:cNvSpPr>
              <p:nvPr/>
            </p:nvSpPr>
            <p:spPr bwMode="auto">
              <a:xfrm>
                <a:off x="1944" y="238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16" name="Line 1114"/>
              <p:cNvSpPr>
                <a:spLocks noChangeShapeType="1"/>
              </p:cNvSpPr>
              <p:nvPr/>
            </p:nvSpPr>
            <p:spPr bwMode="auto">
              <a:xfrm>
                <a:off x="2040" y="2443"/>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17" name="Line 1115"/>
              <p:cNvSpPr>
                <a:spLocks noChangeShapeType="1"/>
              </p:cNvSpPr>
              <p:nvPr/>
            </p:nvSpPr>
            <p:spPr bwMode="auto">
              <a:xfrm>
                <a:off x="2136" y="250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18" name="Line 1116"/>
              <p:cNvSpPr>
                <a:spLocks noChangeShapeType="1"/>
              </p:cNvSpPr>
              <p:nvPr/>
            </p:nvSpPr>
            <p:spPr bwMode="auto">
              <a:xfrm>
                <a:off x="2231" y="2562"/>
                <a:ext cx="56"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06" name="Group 1117"/>
            <p:cNvGrpSpPr>
              <a:grpSpLocks/>
            </p:cNvGrpSpPr>
            <p:nvPr/>
          </p:nvGrpSpPr>
          <p:grpSpPr bwMode="auto">
            <a:xfrm>
              <a:off x="2399" y="3304"/>
              <a:ext cx="447" cy="279"/>
              <a:chOff x="2399" y="3304"/>
              <a:chExt cx="447" cy="279"/>
            </a:xfrm>
          </p:grpSpPr>
          <p:sp>
            <p:nvSpPr>
              <p:cNvPr id="183609" name="Freeform 1118"/>
              <p:cNvSpPr>
                <a:spLocks/>
              </p:cNvSpPr>
              <p:nvPr/>
            </p:nvSpPr>
            <p:spPr bwMode="auto">
              <a:xfrm>
                <a:off x="2734" y="3504"/>
                <a:ext cx="112" cy="79"/>
              </a:xfrm>
              <a:custGeom>
                <a:avLst/>
                <a:gdLst>
                  <a:gd name="T0" fmla="*/ 112 w 112"/>
                  <a:gd name="T1" fmla="*/ 79 h 79"/>
                  <a:gd name="T2" fmla="*/ 0 w 112"/>
                  <a:gd name="T3" fmla="*/ 47 h 79"/>
                  <a:gd name="T4" fmla="*/ 16 w 112"/>
                  <a:gd name="T5" fmla="*/ 24 h 79"/>
                  <a:gd name="T6" fmla="*/ 32 w 112"/>
                  <a:gd name="T7" fmla="*/ 0 h 79"/>
                  <a:gd name="T8" fmla="*/ 112 w 112"/>
                  <a:gd name="T9" fmla="*/ 79 h 79"/>
                  <a:gd name="T10" fmla="*/ 0 60000 65536"/>
                  <a:gd name="T11" fmla="*/ 0 60000 65536"/>
                  <a:gd name="T12" fmla="*/ 0 60000 65536"/>
                  <a:gd name="T13" fmla="*/ 0 60000 65536"/>
                  <a:gd name="T14" fmla="*/ 0 60000 65536"/>
                  <a:gd name="T15" fmla="*/ 0 w 112"/>
                  <a:gd name="T16" fmla="*/ 0 h 79"/>
                  <a:gd name="T17" fmla="*/ 112 w 112"/>
                  <a:gd name="T18" fmla="*/ 79 h 79"/>
                </a:gdLst>
                <a:ahLst/>
                <a:cxnLst>
                  <a:cxn ang="T10">
                    <a:pos x="T0" y="T1"/>
                  </a:cxn>
                  <a:cxn ang="T11">
                    <a:pos x="T2" y="T3"/>
                  </a:cxn>
                  <a:cxn ang="T12">
                    <a:pos x="T4" y="T5"/>
                  </a:cxn>
                  <a:cxn ang="T13">
                    <a:pos x="T6" y="T7"/>
                  </a:cxn>
                  <a:cxn ang="T14">
                    <a:pos x="T8" y="T9"/>
                  </a:cxn>
                </a:cxnLst>
                <a:rect l="T15" t="T16" r="T17" b="T18"/>
                <a:pathLst>
                  <a:path w="112" h="79">
                    <a:moveTo>
                      <a:pt x="112" y="79"/>
                    </a:moveTo>
                    <a:lnTo>
                      <a:pt x="0" y="47"/>
                    </a:lnTo>
                    <a:lnTo>
                      <a:pt x="16" y="24"/>
                    </a:lnTo>
                    <a:lnTo>
                      <a:pt x="32" y="0"/>
                    </a:lnTo>
                    <a:lnTo>
                      <a:pt x="112" y="79"/>
                    </a:lnTo>
                    <a:close/>
                  </a:path>
                </a:pathLst>
              </a:custGeom>
              <a:solidFill>
                <a:schemeClr val="bg2"/>
              </a:solidFill>
              <a:ln w="9525">
                <a:solidFill>
                  <a:schemeClr val="bg2"/>
                </a:solidFill>
                <a:round/>
                <a:headEnd/>
                <a:tailEnd/>
              </a:ln>
            </p:spPr>
            <p:txBody>
              <a:bodyPr/>
              <a:lstStyle/>
              <a:p>
                <a:endParaRPr lang="en-US"/>
              </a:p>
            </p:txBody>
          </p:sp>
          <p:sp>
            <p:nvSpPr>
              <p:cNvPr id="183610" name="Line 1119"/>
              <p:cNvSpPr>
                <a:spLocks noChangeShapeType="1"/>
              </p:cNvSpPr>
              <p:nvPr/>
            </p:nvSpPr>
            <p:spPr bwMode="auto">
              <a:xfrm>
                <a:off x="2399" y="3304"/>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11" name="Line 1120"/>
              <p:cNvSpPr>
                <a:spLocks noChangeShapeType="1"/>
              </p:cNvSpPr>
              <p:nvPr/>
            </p:nvSpPr>
            <p:spPr bwMode="auto">
              <a:xfrm>
                <a:off x="2495" y="3360"/>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12" name="Line 1121"/>
              <p:cNvSpPr>
                <a:spLocks noChangeShapeType="1"/>
              </p:cNvSpPr>
              <p:nvPr/>
            </p:nvSpPr>
            <p:spPr bwMode="auto">
              <a:xfrm>
                <a:off x="2590" y="3424"/>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13" name="Line 1122"/>
              <p:cNvSpPr>
                <a:spLocks noChangeShapeType="1"/>
              </p:cNvSpPr>
              <p:nvPr/>
            </p:nvSpPr>
            <p:spPr bwMode="auto">
              <a:xfrm>
                <a:off x="2687" y="3480"/>
                <a:ext cx="63"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07" name="Group 1123"/>
            <p:cNvGrpSpPr>
              <a:grpSpLocks/>
            </p:cNvGrpSpPr>
            <p:nvPr/>
          </p:nvGrpSpPr>
          <p:grpSpPr bwMode="auto">
            <a:xfrm>
              <a:off x="1936" y="3304"/>
              <a:ext cx="431" cy="271"/>
              <a:chOff x="1936" y="3304"/>
              <a:chExt cx="431" cy="271"/>
            </a:xfrm>
          </p:grpSpPr>
          <p:sp>
            <p:nvSpPr>
              <p:cNvPr id="183604" name="Freeform 1124"/>
              <p:cNvSpPr>
                <a:spLocks/>
              </p:cNvSpPr>
              <p:nvPr/>
            </p:nvSpPr>
            <p:spPr bwMode="auto">
              <a:xfrm>
                <a:off x="2255" y="3496"/>
                <a:ext cx="112" cy="79"/>
              </a:xfrm>
              <a:custGeom>
                <a:avLst/>
                <a:gdLst>
                  <a:gd name="T0" fmla="*/ 112 w 112"/>
                  <a:gd name="T1" fmla="*/ 79 h 79"/>
                  <a:gd name="T2" fmla="*/ 0 w 112"/>
                  <a:gd name="T3" fmla="*/ 40 h 79"/>
                  <a:gd name="T4" fmla="*/ 16 w 112"/>
                  <a:gd name="T5" fmla="*/ 16 h 79"/>
                  <a:gd name="T6" fmla="*/ 32 w 112"/>
                  <a:gd name="T7" fmla="*/ 0 h 79"/>
                  <a:gd name="T8" fmla="*/ 112 w 112"/>
                  <a:gd name="T9" fmla="*/ 79 h 79"/>
                  <a:gd name="T10" fmla="*/ 0 60000 65536"/>
                  <a:gd name="T11" fmla="*/ 0 60000 65536"/>
                  <a:gd name="T12" fmla="*/ 0 60000 65536"/>
                  <a:gd name="T13" fmla="*/ 0 60000 65536"/>
                  <a:gd name="T14" fmla="*/ 0 60000 65536"/>
                  <a:gd name="T15" fmla="*/ 0 w 112"/>
                  <a:gd name="T16" fmla="*/ 0 h 79"/>
                  <a:gd name="T17" fmla="*/ 112 w 112"/>
                  <a:gd name="T18" fmla="*/ 79 h 79"/>
                </a:gdLst>
                <a:ahLst/>
                <a:cxnLst>
                  <a:cxn ang="T10">
                    <a:pos x="T0" y="T1"/>
                  </a:cxn>
                  <a:cxn ang="T11">
                    <a:pos x="T2" y="T3"/>
                  </a:cxn>
                  <a:cxn ang="T12">
                    <a:pos x="T4" y="T5"/>
                  </a:cxn>
                  <a:cxn ang="T13">
                    <a:pos x="T6" y="T7"/>
                  </a:cxn>
                  <a:cxn ang="T14">
                    <a:pos x="T8" y="T9"/>
                  </a:cxn>
                </a:cxnLst>
                <a:rect l="T15" t="T16" r="T17" b="T18"/>
                <a:pathLst>
                  <a:path w="112" h="79">
                    <a:moveTo>
                      <a:pt x="112" y="79"/>
                    </a:moveTo>
                    <a:lnTo>
                      <a:pt x="0" y="40"/>
                    </a:lnTo>
                    <a:lnTo>
                      <a:pt x="16" y="16"/>
                    </a:lnTo>
                    <a:lnTo>
                      <a:pt x="32" y="0"/>
                    </a:lnTo>
                    <a:lnTo>
                      <a:pt x="112" y="79"/>
                    </a:lnTo>
                    <a:close/>
                  </a:path>
                </a:pathLst>
              </a:custGeom>
              <a:solidFill>
                <a:schemeClr val="bg2"/>
              </a:solidFill>
              <a:ln w="9525">
                <a:solidFill>
                  <a:schemeClr val="bg2"/>
                </a:solidFill>
                <a:round/>
                <a:headEnd/>
                <a:tailEnd/>
              </a:ln>
            </p:spPr>
            <p:txBody>
              <a:bodyPr/>
              <a:lstStyle/>
              <a:p>
                <a:endParaRPr lang="en-US"/>
              </a:p>
            </p:txBody>
          </p:sp>
          <p:sp>
            <p:nvSpPr>
              <p:cNvPr id="183605" name="Line 1125"/>
              <p:cNvSpPr>
                <a:spLocks noChangeShapeType="1"/>
              </p:cNvSpPr>
              <p:nvPr/>
            </p:nvSpPr>
            <p:spPr bwMode="auto">
              <a:xfrm>
                <a:off x="1936" y="3304"/>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06" name="Line 1126"/>
              <p:cNvSpPr>
                <a:spLocks noChangeShapeType="1"/>
              </p:cNvSpPr>
              <p:nvPr/>
            </p:nvSpPr>
            <p:spPr bwMode="auto">
              <a:xfrm>
                <a:off x="2032" y="3360"/>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07" name="Line 1127"/>
              <p:cNvSpPr>
                <a:spLocks noChangeShapeType="1"/>
              </p:cNvSpPr>
              <p:nvPr/>
            </p:nvSpPr>
            <p:spPr bwMode="auto">
              <a:xfrm>
                <a:off x="2127" y="3424"/>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08" name="Line 1128"/>
              <p:cNvSpPr>
                <a:spLocks noChangeShapeType="1"/>
              </p:cNvSpPr>
              <p:nvPr/>
            </p:nvSpPr>
            <p:spPr bwMode="auto">
              <a:xfrm>
                <a:off x="2224" y="3480"/>
                <a:ext cx="47"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08" name="Group 1129"/>
            <p:cNvGrpSpPr>
              <a:grpSpLocks/>
            </p:cNvGrpSpPr>
            <p:nvPr/>
          </p:nvGrpSpPr>
          <p:grpSpPr bwMode="auto">
            <a:xfrm>
              <a:off x="2400" y="3304"/>
              <a:ext cx="414" cy="279"/>
              <a:chOff x="2400" y="3304"/>
              <a:chExt cx="414" cy="279"/>
            </a:xfrm>
          </p:grpSpPr>
          <p:sp>
            <p:nvSpPr>
              <p:cNvPr id="183599" name="Freeform 1130"/>
              <p:cNvSpPr>
                <a:spLocks/>
              </p:cNvSpPr>
              <p:nvPr/>
            </p:nvSpPr>
            <p:spPr bwMode="auto">
              <a:xfrm>
                <a:off x="2702" y="3304"/>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600" name="Line 1131"/>
              <p:cNvSpPr>
                <a:spLocks noChangeShapeType="1"/>
              </p:cNvSpPr>
              <p:nvPr/>
            </p:nvSpPr>
            <p:spPr bwMode="auto">
              <a:xfrm flipV="1">
                <a:off x="2400" y="353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01" name="Line 1132"/>
              <p:cNvSpPr>
                <a:spLocks noChangeShapeType="1"/>
              </p:cNvSpPr>
              <p:nvPr/>
            </p:nvSpPr>
            <p:spPr bwMode="auto">
              <a:xfrm flipV="1">
                <a:off x="2495" y="3473"/>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02" name="Line 1133"/>
              <p:cNvSpPr>
                <a:spLocks noChangeShapeType="1"/>
              </p:cNvSpPr>
              <p:nvPr/>
            </p:nvSpPr>
            <p:spPr bwMode="auto">
              <a:xfrm flipV="1">
                <a:off x="2583" y="3409"/>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03" name="Line 1134"/>
              <p:cNvSpPr>
                <a:spLocks noChangeShapeType="1"/>
              </p:cNvSpPr>
              <p:nvPr/>
            </p:nvSpPr>
            <p:spPr bwMode="auto">
              <a:xfrm flipV="1">
                <a:off x="2678" y="3368"/>
                <a:ext cx="40"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09" name="Group 1135"/>
            <p:cNvGrpSpPr>
              <a:grpSpLocks/>
            </p:cNvGrpSpPr>
            <p:nvPr/>
          </p:nvGrpSpPr>
          <p:grpSpPr bwMode="auto">
            <a:xfrm>
              <a:off x="2400" y="3001"/>
              <a:ext cx="422" cy="271"/>
              <a:chOff x="2400" y="3001"/>
              <a:chExt cx="422" cy="271"/>
            </a:xfrm>
          </p:grpSpPr>
          <p:sp>
            <p:nvSpPr>
              <p:cNvPr id="183594" name="Freeform 1136"/>
              <p:cNvSpPr>
                <a:spLocks/>
              </p:cNvSpPr>
              <p:nvPr/>
            </p:nvSpPr>
            <p:spPr bwMode="auto">
              <a:xfrm>
                <a:off x="2710" y="3001"/>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595" name="Line 1137"/>
              <p:cNvSpPr>
                <a:spLocks noChangeShapeType="1"/>
              </p:cNvSpPr>
              <p:nvPr/>
            </p:nvSpPr>
            <p:spPr bwMode="auto">
              <a:xfrm flipV="1">
                <a:off x="2400" y="3225"/>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96" name="Line 1138"/>
              <p:cNvSpPr>
                <a:spLocks noChangeShapeType="1"/>
              </p:cNvSpPr>
              <p:nvPr/>
            </p:nvSpPr>
            <p:spPr bwMode="auto">
              <a:xfrm flipV="1">
                <a:off x="2496" y="3170"/>
                <a:ext cx="70" cy="3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97" name="Line 1139"/>
              <p:cNvSpPr>
                <a:spLocks noChangeShapeType="1"/>
              </p:cNvSpPr>
              <p:nvPr/>
            </p:nvSpPr>
            <p:spPr bwMode="auto">
              <a:xfrm flipV="1">
                <a:off x="2590" y="3105"/>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98" name="Line 1140"/>
              <p:cNvSpPr>
                <a:spLocks noChangeShapeType="1"/>
              </p:cNvSpPr>
              <p:nvPr/>
            </p:nvSpPr>
            <p:spPr bwMode="auto">
              <a:xfrm flipV="1">
                <a:off x="2678" y="3065"/>
                <a:ext cx="48" cy="2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10" name="Group 1141"/>
            <p:cNvGrpSpPr>
              <a:grpSpLocks/>
            </p:cNvGrpSpPr>
            <p:nvPr/>
          </p:nvGrpSpPr>
          <p:grpSpPr bwMode="auto">
            <a:xfrm>
              <a:off x="3318" y="3001"/>
              <a:ext cx="422" cy="271"/>
              <a:chOff x="3318" y="3001"/>
              <a:chExt cx="422" cy="271"/>
            </a:xfrm>
          </p:grpSpPr>
          <p:sp>
            <p:nvSpPr>
              <p:cNvPr id="183589" name="Freeform 1142"/>
              <p:cNvSpPr>
                <a:spLocks/>
              </p:cNvSpPr>
              <p:nvPr/>
            </p:nvSpPr>
            <p:spPr bwMode="auto">
              <a:xfrm>
                <a:off x="3628" y="3001"/>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590" name="Line 1143"/>
              <p:cNvSpPr>
                <a:spLocks noChangeShapeType="1"/>
              </p:cNvSpPr>
              <p:nvPr/>
            </p:nvSpPr>
            <p:spPr bwMode="auto">
              <a:xfrm flipV="1">
                <a:off x="3318" y="3225"/>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91" name="Line 1144"/>
              <p:cNvSpPr>
                <a:spLocks noChangeShapeType="1"/>
              </p:cNvSpPr>
              <p:nvPr/>
            </p:nvSpPr>
            <p:spPr bwMode="auto">
              <a:xfrm flipV="1">
                <a:off x="3414" y="3169"/>
                <a:ext cx="71"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92" name="Line 1145"/>
              <p:cNvSpPr>
                <a:spLocks noChangeShapeType="1"/>
              </p:cNvSpPr>
              <p:nvPr/>
            </p:nvSpPr>
            <p:spPr bwMode="auto">
              <a:xfrm flipV="1">
                <a:off x="3509" y="310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93" name="Line 1146"/>
              <p:cNvSpPr>
                <a:spLocks noChangeShapeType="1"/>
              </p:cNvSpPr>
              <p:nvPr/>
            </p:nvSpPr>
            <p:spPr bwMode="auto">
              <a:xfrm flipV="1">
                <a:off x="3596" y="3065"/>
                <a:ext cx="48" cy="2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11" name="Group 1147"/>
            <p:cNvGrpSpPr>
              <a:grpSpLocks/>
            </p:cNvGrpSpPr>
            <p:nvPr/>
          </p:nvGrpSpPr>
          <p:grpSpPr bwMode="auto">
            <a:xfrm>
              <a:off x="3325" y="2076"/>
              <a:ext cx="439" cy="271"/>
              <a:chOff x="3325" y="2076"/>
              <a:chExt cx="439" cy="271"/>
            </a:xfrm>
          </p:grpSpPr>
          <p:sp>
            <p:nvSpPr>
              <p:cNvPr id="183584" name="Freeform 1148"/>
              <p:cNvSpPr>
                <a:spLocks/>
              </p:cNvSpPr>
              <p:nvPr/>
            </p:nvSpPr>
            <p:spPr bwMode="auto">
              <a:xfrm>
                <a:off x="3652" y="2267"/>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83585" name="Line 1149"/>
              <p:cNvSpPr>
                <a:spLocks noChangeShapeType="1"/>
              </p:cNvSpPr>
              <p:nvPr/>
            </p:nvSpPr>
            <p:spPr bwMode="auto">
              <a:xfrm>
                <a:off x="3325" y="2076"/>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86" name="Line 1150"/>
              <p:cNvSpPr>
                <a:spLocks noChangeShapeType="1"/>
              </p:cNvSpPr>
              <p:nvPr/>
            </p:nvSpPr>
            <p:spPr bwMode="auto">
              <a:xfrm>
                <a:off x="3422" y="2132"/>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87" name="Line 1151"/>
              <p:cNvSpPr>
                <a:spLocks noChangeShapeType="1"/>
              </p:cNvSpPr>
              <p:nvPr/>
            </p:nvSpPr>
            <p:spPr bwMode="auto">
              <a:xfrm>
                <a:off x="3517" y="219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88" name="Line 1152"/>
              <p:cNvSpPr>
                <a:spLocks noChangeShapeType="1"/>
              </p:cNvSpPr>
              <p:nvPr/>
            </p:nvSpPr>
            <p:spPr bwMode="auto">
              <a:xfrm>
                <a:off x="3612" y="2251"/>
                <a:ext cx="56" cy="4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12" name="Group 1153"/>
            <p:cNvGrpSpPr>
              <a:grpSpLocks/>
            </p:cNvGrpSpPr>
            <p:nvPr/>
          </p:nvGrpSpPr>
          <p:grpSpPr bwMode="auto">
            <a:xfrm>
              <a:off x="3788" y="2068"/>
              <a:ext cx="431" cy="287"/>
              <a:chOff x="3788" y="2068"/>
              <a:chExt cx="431" cy="287"/>
            </a:xfrm>
          </p:grpSpPr>
          <p:sp>
            <p:nvSpPr>
              <p:cNvPr id="183579" name="Freeform 1154"/>
              <p:cNvSpPr>
                <a:spLocks/>
              </p:cNvSpPr>
              <p:nvPr/>
            </p:nvSpPr>
            <p:spPr bwMode="auto">
              <a:xfrm>
                <a:off x="4107" y="2267"/>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48"/>
                    </a:lnTo>
                    <a:lnTo>
                      <a:pt x="16" y="24"/>
                    </a:lnTo>
                    <a:lnTo>
                      <a:pt x="32" y="0"/>
                    </a:lnTo>
                    <a:lnTo>
                      <a:pt x="112" y="88"/>
                    </a:lnTo>
                    <a:close/>
                  </a:path>
                </a:pathLst>
              </a:custGeom>
              <a:solidFill>
                <a:schemeClr val="bg2"/>
              </a:solidFill>
              <a:ln w="9525">
                <a:solidFill>
                  <a:schemeClr val="bg2"/>
                </a:solidFill>
                <a:round/>
                <a:headEnd/>
                <a:tailEnd/>
              </a:ln>
            </p:spPr>
            <p:txBody>
              <a:bodyPr/>
              <a:lstStyle/>
              <a:p>
                <a:endParaRPr lang="en-US"/>
              </a:p>
            </p:txBody>
          </p:sp>
          <p:sp>
            <p:nvSpPr>
              <p:cNvPr id="183580" name="Line 1155"/>
              <p:cNvSpPr>
                <a:spLocks noChangeShapeType="1"/>
              </p:cNvSpPr>
              <p:nvPr/>
            </p:nvSpPr>
            <p:spPr bwMode="auto">
              <a:xfrm>
                <a:off x="3788" y="2068"/>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81" name="Line 1156"/>
              <p:cNvSpPr>
                <a:spLocks noChangeShapeType="1"/>
              </p:cNvSpPr>
              <p:nvPr/>
            </p:nvSpPr>
            <p:spPr bwMode="auto">
              <a:xfrm>
                <a:off x="3885" y="2132"/>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82" name="Line 1157"/>
              <p:cNvSpPr>
                <a:spLocks noChangeShapeType="1"/>
              </p:cNvSpPr>
              <p:nvPr/>
            </p:nvSpPr>
            <p:spPr bwMode="auto">
              <a:xfrm>
                <a:off x="3973" y="2196"/>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83" name="Line 1158"/>
              <p:cNvSpPr>
                <a:spLocks noChangeShapeType="1"/>
              </p:cNvSpPr>
              <p:nvPr/>
            </p:nvSpPr>
            <p:spPr bwMode="auto">
              <a:xfrm>
                <a:off x="4067" y="2251"/>
                <a:ext cx="56" cy="4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13" name="Group 1159"/>
            <p:cNvGrpSpPr>
              <a:grpSpLocks/>
            </p:cNvGrpSpPr>
            <p:nvPr/>
          </p:nvGrpSpPr>
          <p:grpSpPr bwMode="auto">
            <a:xfrm>
              <a:off x="4251" y="2084"/>
              <a:ext cx="431" cy="263"/>
              <a:chOff x="4251" y="2084"/>
              <a:chExt cx="431" cy="263"/>
            </a:xfrm>
          </p:grpSpPr>
          <p:sp>
            <p:nvSpPr>
              <p:cNvPr id="183574" name="Freeform 1160"/>
              <p:cNvSpPr>
                <a:spLocks/>
              </p:cNvSpPr>
              <p:nvPr/>
            </p:nvSpPr>
            <p:spPr bwMode="auto">
              <a:xfrm>
                <a:off x="4570" y="2267"/>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83575" name="Line 1161"/>
              <p:cNvSpPr>
                <a:spLocks noChangeShapeType="1"/>
              </p:cNvSpPr>
              <p:nvPr/>
            </p:nvSpPr>
            <p:spPr bwMode="auto">
              <a:xfrm>
                <a:off x="4251" y="2084"/>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76" name="Line 1162"/>
              <p:cNvSpPr>
                <a:spLocks noChangeShapeType="1"/>
              </p:cNvSpPr>
              <p:nvPr/>
            </p:nvSpPr>
            <p:spPr bwMode="auto">
              <a:xfrm>
                <a:off x="4348" y="2140"/>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77" name="Line 1163"/>
              <p:cNvSpPr>
                <a:spLocks noChangeShapeType="1"/>
              </p:cNvSpPr>
              <p:nvPr/>
            </p:nvSpPr>
            <p:spPr bwMode="auto">
              <a:xfrm>
                <a:off x="4443" y="2203"/>
                <a:ext cx="71"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78" name="Line 1164"/>
              <p:cNvSpPr>
                <a:spLocks noChangeShapeType="1"/>
              </p:cNvSpPr>
              <p:nvPr/>
            </p:nvSpPr>
            <p:spPr bwMode="auto">
              <a:xfrm>
                <a:off x="4539" y="2259"/>
                <a:ext cx="47"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14" name="Group 1165"/>
            <p:cNvGrpSpPr>
              <a:grpSpLocks/>
            </p:cNvGrpSpPr>
            <p:nvPr/>
          </p:nvGrpSpPr>
          <p:grpSpPr bwMode="auto">
            <a:xfrm>
              <a:off x="4236" y="3001"/>
              <a:ext cx="430" cy="279"/>
              <a:chOff x="4236" y="3001"/>
              <a:chExt cx="430" cy="279"/>
            </a:xfrm>
          </p:grpSpPr>
          <p:sp>
            <p:nvSpPr>
              <p:cNvPr id="183569" name="Freeform 1166"/>
              <p:cNvSpPr>
                <a:spLocks/>
              </p:cNvSpPr>
              <p:nvPr/>
            </p:nvSpPr>
            <p:spPr bwMode="auto">
              <a:xfrm>
                <a:off x="4554" y="3001"/>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570" name="Line 1167"/>
              <p:cNvSpPr>
                <a:spLocks noChangeShapeType="1"/>
              </p:cNvSpPr>
              <p:nvPr/>
            </p:nvSpPr>
            <p:spPr bwMode="auto">
              <a:xfrm flipV="1">
                <a:off x="4236" y="3233"/>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71" name="Line 1168"/>
              <p:cNvSpPr>
                <a:spLocks noChangeShapeType="1"/>
              </p:cNvSpPr>
              <p:nvPr/>
            </p:nvSpPr>
            <p:spPr bwMode="auto">
              <a:xfrm flipV="1">
                <a:off x="4332" y="3169"/>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72" name="Line 1169"/>
              <p:cNvSpPr>
                <a:spLocks noChangeShapeType="1"/>
              </p:cNvSpPr>
              <p:nvPr/>
            </p:nvSpPr>
            <p:spPr bwMode="auto">
              <a:xfrm flipV="1">
                <a:off x="4419" y="3114"/>
                <a:ext cx="80"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73" name="Line 1170"/>
              <p:cNvSpPr>
                <a:spLocks noChangeShapeType="1"/>
              </p:cNvSpPr>
              <p:nvPr/>
            </p:nvSpPr>
            <p:spPr bwMode="auto">
              <a:xfrm flipV="1">
                <a:off x="4515" y="3066"/>
                <a:ext cx="55"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15" name="Group 1171"/>
            <p:cNvGrpSpPr>
              <a:grpSpLocks/>
            </p:cNvGrpSpPr>
            <p:nvPr/>
          </p:nvGrpSpPr>
          <p:grpSpPr bwMode="auto">
            <a:xfrm>
              <a:off x="3772" y="2682"/>
              <a:ext cx="423" cy="287"/>
              <a:chOff x="3772" y="2682"/>
              <a:chExt cx="423" cy="287"/>
            </a:xfrm>
          </p:grpSpPr>
          <p:sp>
            <p:nvSpPr>
              <p:cNvPr id="183564" name="Freeform 1172"/>
              <p:cNvSpPr>
                <a:spLocks/>
              </p:cNvSpPr>
              <p:nvPr/>
            </p:nvSpPr>
            <p:spPr bwMode="auto">
              <a:xfrm>
                <a:off x="4083" y="2881"/>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48"/>
                    </a:lnTo>
                    <a:lnTo>
                      <a:pt x="16" y="24"/>
                    </a:lnTo>
                    <a:lnTo>
                      <a:pt x="32" y="0"/>
                    </a:lnTo>
                    <a:lnTo>
                      <a:pt x="112" y="88"/>
                    </a:lnTo>
                    <a:close/>
                  </a:path>
                </a:pathLst>
              </a:custGeom>
              <a:solidFill>
                <a:schemeClr val="bg2"/>
              </a:solidFill>
              <a:ln w="9525">
                <a:solidFill>
                  <a:schemeClr val="bg2"/>
                </a:solidFill>
                <a:round/>
                <a:headEnd/>
                <a:tailEnd/>
              </a:ln>
            </p:spPr>
            <p:txBody>
              <a:bodyPr/>
              <a:lstStyle/>
              <a:p>
                <a:endParaRPr lang="en-US"/>
              </a:p>
            </p:txBody>
          </p:sp>
          <p:sp>
            <p:nvSpPr>
              <p:cNvPr id="183565" name="Line 1173"/>
              <p:cNvSpPr>
                <a:spLocks noChangeShapeType="1"/>
              </p:cNvSpPr>
              <p:nvPr/>
            </p:nvSpPr>
            <p:spPr bwMode="auto">
              <a:xfrm>
                <a:off x="3772" y="2682"/>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66" name="Line 1174"/>
              <p:cNvSpPr>
                <a:spLocks noChangeShapeType="1"/>
              </p:cNvSpPr>
              <p:nvPr/>
            </p:nvSpPr>
            <p:spPr bwMode="auto">
              <a:xfrm>
                <a:off x="3868" y="2746"/>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67" name="Line 1175"/>
              <p:cNvSpPr>
                <a:spLocks noChangeShapeType="1"/>
              </p:cNvSpPr>
              <p:nvPr/>
            </p:nvSpPr>
            <p:spPr bwMode="auto">
              <a:xfrm>
                <a:off x="3957" y="2810"/>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68" name="Line 1176"/>
              <p:cNvSpPr>
                <a:spLocks noChangeShapeType="1"/>
              </p:cNvSpPr>
              <p:nvPr/>
            </p:nvSpPr>
            <p:spPr bwMode="auto">
              <a:xfrm>
                <a:off x="4051" y="2873"/>
                <a:ext cx="48"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16" name="Group 1177"/>
            <p:cNvGrpSpPr>
              <a:grpSpLocks/>
            </p:cNvGrpSpPr>
            <p:nvPr/>
          </p:nvGrpSpPr>
          <p:grpSpPr bwMode="auto">
            <a:xfrm>
              <a:off x="3780" y="2387"/>
              <a:ext cx="431" cy="279"/>
              <a:chOff x="3780" y="2387"/>
              <a:chExt cx="431" cy="279"/>
            </a:xfrm>
          </p:grpSpPr>
          <p:sp>
            <p:nvSpPr>
              <p:cNvPr id="183559" name="Freeform 1178"/>
              <p:cNvSpPr>
                <a:spLocks/>
              </p:cNvSpPr>
              <p:nvPr/>
            </p:nvSpPr>
            <p:spPr bwMode="auto">
              <a:xfrm>
                <a:off x="4099" y="2578"/>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48"/>
                    </a:lnTo>
                    <a:lnTo>
                      <a:pt x="16" y="24"/>
                    </a:lnTo>
                    <a:lnTo>
                      <a:pt x="32" y="0"/>
                    </a:lnTo>
                    <a:lnTo>
                      <a:pt x="112" y="88"/>
                    </a:lnTo>
                    <a:close/>
                  </a:path>
                </a:pathLst>
              </a:custGeom>
              <a:solidFill>
                <a:schemeClr val="bg2"/>
              </a:solidFill>
              <a:ln w="9525">
                <a:solidFill>
                  <a:schemeClr val="bg2"/>
                </a:solidFill>
                <a:round/>
                <a:headEnd/>
                <a:tailEnd/>
              </a:ln>
            </p:spPr>
            <p:txBody>
              <a:bodyPr/>
              <a:lstStyle/>
              <a:p>
                <a:endParaRPr lang="en-US"/>
              </a:p>
            </p:txBody>
          </p:sp>
          <p:sp>
            <p:nvSpPr>
              <p:cNvPr id="183560" name="Line 1179"/>
              <p:cNvSpPr>
                <a:spLocks noChangeShapeType="1"/>
              </p:cNvSpPr>
              <p:nvPr/>
            </p:nvSpPr>
            <p:spPr bwMode="auto">
              <a:xfrm>
                <a:off x="3780" y="2387"/>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61" name="Line 1180"/>
              <p:cNvSpPr>
                <a:spLocks noChangeShapeType="1"/>
              </p:cNvSpPr>
              <p:nvPr/>
            </p:nvSpPr>
            <p:spPr bwMode="auto">
              <a:xfrm>
                <a:off x="3877" y="245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62" name="Line 1181"/>
              <p:cNvSpPr>
                <a:spLocks noChangeShapeType="1"/>
              </p:cNvSpPr>
              <p:nvPr/>
            </p:nvSpPr>
            <p:spPr bwMode="auto">
              <a:xfrm>
                <a:off x="3965" y="2507"/>
                <a:ext cx="78"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63" name="Line 1182"/>
              <p:cNvSpPr>
                <a:spLocks noChangeShapeType="1"/>
              </p:cNvSpPr>
              <p:nvPr/>
            </p:nvSpPr>
            <p:spPr bwMode="auto">
              <a:xfrm>
                <a:off x="4060" y="2570"/>
                <a:ext cx="55"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17" name="Group 1183"/>
            <p:cNvGrpSpPr>
              <a:grpSpLocks/>
            </p:cNvGrpSpPr>
            <p:nvPr/>
          </p:nvGrpSpPr>
          <p:grpSpPr bwMode="auto">
            <a:xfrm>
              <a:off x="3780" y="1781"/>
              <a:ext cx="415" cy="263"/>
              <a:chOff x="3780" y="1781"/>
              <a:chExt cx="415" cy="263"/>
            </a:xfrm>
          </p:grpSpPr>
          <p:sp>
            <p:nvSpPr>
              <p:cNvPr id="183554" name="Freeform 1184"/>
              <p:cNvSpPr>
                <a:spLocks/>
              </p:cNvSpPr>
              <p:nvPr/>
            </p:nvSpPr>
            <p:spPr bwMode="auto">
              <a:xfrm>
                <a:off x="4083" y="1781"/>
                <a:ext cx="112" cy="87"/>
              </a:xfrm>
              <a:custGeom>
                <a:avLst/>
                <a:gdLst>
                  <a:gd name="T0" fmla="*/ 112 w 112"/>
                  <a:gd name="T1" fmla="*/ 0 h 87"/>
                  <a:gd name="T2" fmla="*/ 32 w 112"/>
                  <a:gd name="T3" fmla="*/ 87 h 87"/>
                  <a:gd name="T4" fmla="*/ 16 w 112"/>
                  <a:gd name="T5" fmla="*/ 64 h 87"/>
                  <a:gd name="T6" fmla="*/ 0 w 112"/>
                  <a:gd name="T7" fmla="*/ 40 h 87"/>
                  <a:gd name="T8" fmla="*/ 112 w 112"/>
                  <a:gd name="T9" fmla="*/ 0 h 87"/>
                  <a:gd name="T10" fmla="*/ 0 60000 65536"/>
                  <a:gd name="T11" fmla="*/ 0 60000 65536"/>
                  <a:gd name="T12" fmla="*/ 0 60000 65536"/>
                  <a:gd name="T13" fmla="*/ 0 60000 65536"/>
                  <a:gd name="T14" fmla="*/ 0 60000 65536"/>
                  <a:gd name="T15" fmla="*/ 0 w 112"/>
                  <a:gd name="T16" fmla="*/ 0 h 87"/>
                  <a:gd name="T17" fmla="*/ 112 w 112"/>
                  <a:gd name="T18" fmla="*/ 87 h 87"/>
                </a:gdLst>
                <a:ahLst/>
                <a:cxnLst>
                  <a:cxn ang="T10">
                    <a:pos x="T0" y="T1"/>
                  </a:cxn>
                  <a:cxn ang="T11">
                    <a:pos x="T2" y="T3"/>
                  </a:cxn>
                  <a:cxn ang="T12">
                    <a:pos x="T4" y="T5"/>
                  </a:cxn>
                  <a:cxn ang="T13">
                    <a:pos x="T6" y="T7"/>
                  </a:cxn>
                  <a:cxn ang="T14">
                    <a:pos x="T8" y="T9"/>
                  </a:cxn>
                </a:cxnLst>
                <a:rect l="T15" t="T16" r="T17" b="T18"/>
                <a:pathLst>
                  <a:path w="112" h="87">
                    <a:moveTo>
                      <a:pt x="112" y="0"/>
                    </a:moveTo>
                    <a:lnTo>
                      <a:pt x="32" y="87"/>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555" name="Line 1185"/>
              <p:cNvSpPr>
                <a:spLocks noChangeShapeType="1"/>
              </p:cNvSpPr>
              <p:nvPr/>
            </p:nvSpPr>
            <p:spPr bwMode="auto">
              <a:xfrm flipV="1">
                <a:off x="3780" y="1996"/>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56" name="Line 1186"/>
              <p:cNvSpPr>
                <a:spLocks noChangeShapeType="1"/>
              </p:cNvSpPr>
              <p:nvPr/>
            </p:nvSpPr>
            <p:spPr bwMode="auto">
              <a:xfrm flipV="1">
                <a:off x="3876" y="1940"/>
                <a:ext cx="72" cy="4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57" name="Line 1187"/>
              <p:cNvSpPr>
                <a:spLocks noChangeShapeType="1"/>
              </p:cNvSpPr>
              <p:nvPr/>
            </p:nvSpPr>
            <p:spPr bwMode="auto">
              <a:xfrm flipV="1">
                <a:off x="3973" y="1878"/>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58" name="Line 1188"/>
              <p:cNvSpPr>
                <a:spLocks noChangeShapeType="1"/>
              </p:cNvSpPr>
              <p:nvPr/>
            </p:nvSpPr>
            <p:spPr bwMode="auto">
              <a:xfrm flipV="1">
                <a:off x="4059" y="1846"/>
                <a:ext cx="40" cy="15"/>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18" name="Group 1189"/>
            <p:cNvGrpSpPr>
              <a:grpSpLocks/>
            </p:cNvGrpSpPr>
            <p:nvPr/>
          </p:nvGrpSpPr>
          <p:grpSpPr bwMode="auto">
            <a:xfrm>
              <a:off x="3780" y="1765"/>
              <a:ext cx="447" cy="279"/>
              <a:chOff x="3780" y="1765"/>
              <a:chExt cx="447" cy="279"/>
            </a:xfrm>
          </p:grpSpPr>
          <p:sp>
            <p:nvSpPr>
              <p:cNvPr id="183549" name="Freeform 1190"/>
              <p:cNvSpPr>
                <a:spLocks/>
              </p:cNvSpPr>
              <p:nvPr/>
            </p:nvSpPr>
            <p:spPr bwMode="auto">
              <a:xfrm>
                <a:off x="4115" y="1964"/>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83550" name="Line 1191"/>
              <p:cNvSpPr>
                <a:spLocks noChangeShapeType="1"/>
              </p:cNvSpPr>
              <p:nvPr/>
            </p:nvSpPr>
            <p:spPr bwMode="auto">
              <a:xfrm>
                <a:off x="3780" y="1765"/>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51" name="Line 1192"/>
              <p:cNvSpPr>
                <a:spLocks noChangeShapeType="1"/>
              </p:cNvSpPr>
              <p:nvPr/>
            </p:nvSpPr>
            <p:spPr bwMode="auto">
              <a:xfrm>
                <a:off x="3877" y="182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52" name="Line 1193"/>
              <p:cNvSpPr>
                <a:spLocks noChangeShapeType="1"/>
              </p:cNvSpPr>
              <p:nvPr/>
            </p:nvSpPr>
            <p:spPr bwMode="auto">
              <a:xfrm>
                <a:off x="3972" y="1884"/>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53" name="Line 1194"/>
              <p:cNvSpPr>
                <a:spLocks noChangeShapeType="1"/>
              </p:cNvSpPr>
              <p:nvPr/>
            </p:nvSpPr>
            <p:spPr bwMode="auto">
              <a:xfrm>
                <a:off x="4068" y="1940"/>
                <a:ext cx="63"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19" name="Group 1195"/>
            <p:cNvGrpSpPr>
              <a:grpSpLocks/>
            </p:cNvGrpSpPr>
            <p:nvPr/>
          </p:nvGrpSpPr>
          <p:grpSpPr bwMode="auto">
            <a:xfrm>
              <a:off x="3326" y="1781"/>
              <a:ext cx="430" cy="255"/>
              <a:chOff x="3326" y="1781"/>
              <a:chExt cx="430" cy="255"/>
            </a:xfrm>
          </p:grpSpPr>
          <p:sp>
            <p:nvSpPr>
              <p:cNvPr id="183544" name="Freeform 1196"/>
              <p:cNvSpPr>
                <a:spLocks/>
              </p:cNvSpPr>
              <p:nvPr/>
            </p:nvSpPr>
            <p:spPr bwMode="auto">
              <a:xfrm>
                <a:off x="3644" y="1956"/>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83545" name="Line 1197"/>
              <p:cNvSpPr>
                <a:spLocks noChangeShapeType="1"/>
              </p:cNvSpPr>
              <p:nvPr/>
            </p:nvSpPr>
            <p:spPr bwMode="auto">
              <a:xfrm>
                <a:off x="3326" y="178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46" name="Line 1198"/>
              <p:cNvSpPr>
                <a:spLocks noChangeShapeType="1"/>
              </p:cNvSpPr>
              <p:nvPr/>
            </p:nvSpPr>
            <p:spPr bwMode="auto">
              <a:xfrm>
                <a:off x="3422" y="1837"/>
                <a:ext cx="79"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47" name="Line 1199"/>
              <p:cNvSpPr>
                <a:spLocks noChangeShapeType="1"/>
              </p:cNvSpPr>
              <p:nvPr/>
            </p:nvSpPr>
            <p:spPr bwMode="auto">
              <a:xfrm>
                <a:off x="3516" y="1892"/>
                <a:ext cx="80"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48" name="Line 1200"/>
              <p:cNvSpPr>
                <a:spLocks noChangeShapeType="1"/>
              </p:cNvSpPr>
              <p:nvPr/>
            </p:nvSpPr>
            <p:spPr bwMode="auto">
              <a:xfrm>
                <a:off x="3612" y="1948"/>
                <a:ext cx="48"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20" name="Group 1201"/>
            <p:cNvGrpSpPr>
              <a:grpSpLocks/>
            </p:cNvGrpSpPr>
            <p:nvPr/>
          </p:nvGrpSpPr>
          <p:grpSpPr bwMode="auto">
            <a:xfrm>
              <a:off x="3325" y="2698"/>
              <a:ext cx="415" cy="279"/>
              <a:chOff x="3325" y="2698"/>
              <a:chExt cx="415" cy="279"/>
            </a:xfrm>
          </p:grpSpPr>
          <p:sp>
            <p:nvSpPr>
              <p:cNvPr id="183539" name="Freeform 1202"/>
              <p:cNvSpPr>
                <a:spLocks/>
              </p:cNvSpPr>
              <p:nvPr/>
            </p:nvSpPr>
            <p:spPr bwMode="auto">
              <a:xfrm>
                <a:off x="3628" y="2889"/>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48"/>
                    </a:lnTo>
                    <a:lnTo>
                      <a:pt x="16" y="24"/>
                    </a:lnTo>
                    <a:lnTo>
                      <a:pt x="32" y="0"/>
                    </a:lnTo>
                    <a:lnTo>
                      <a:pt x="112" y="88"/>
                    </a:lnTo>
                    <a:close/>
                  </a:path>
                </a:pathLst>
              </a:custGeom>
              <a:solidFill>
                <a:schemeClr val="bg2"/>
              </a:solidFill>
              <a:ln w="9525">
                <a:solidFill>
                  <a:schemeClr val="bg2"/>
                </a:solidFill>
                <a:round/>
                <a:headEnd/>
                <a:tailEnd/>
              </a:ln>
            </p:spPr>
            <p:txBody>
              <a:bodyPr/>
              <a:lstStyle/>
              <a:p>
                <a:endParaRPr lang="en-US"/>
              </a:p>
            </p:txBody>
          </p:sp>
          <p:sp>
            <p:nvSpPr>
              <p:cNvPr id="183540" name="Line 1203"/>
              <p:cNvSpPr>
                <a:spLocks noChangeShapeType="1"/>
              </p:cNvSpPr>
              <p:nvPr/>
            </p:nvSpPr>
            <p:spPr bwMode="auto">
              <a:xfrm>
                <a:off x="3325" y="2698"/>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41" name="Line 1204"/>
              <p:cNvSpPr>
                <a:spLocks noChangeShapeType="1"/>
              </p:cNvSpPr>
              <p:nvPr/>
            </p:nvSpPr>
            <p:spPr bwMode="auto">
              <a:xfrm>
                <a:off x="3421" y="2762"/>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42" name="Line 1205"/>
              <p:cNvSpPr>
                <a:spLocks noChangeShapeType="1"/>
              </p:cNvSpPr>
              <p:nvPr/>
            </p:nvSpPr>
            <p:spPr bwMode="auto">
              <a:xfrm>
                <a:off x="3510" y="2826"/>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43" name="Line 1206"/>
              <p:cNvSpPr>
                <a:spLocks noChangeShapeType="1"/>
              </p:cNvSpPr>
              <p:nvPr/>
            </p:nvSpPr>
            <p:spPr bwMode="auto">
              <a:xfrm>
                <a:off x="3604" y="2881"/>
                <a:ext cx="40"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21" name="Group 1207"/>
            <p:cNvGrpSpPr>
              <a:grpSpLocks/>
            </p:cNvGrpSpPr>
            <p:nvPr/>
          </p:nvGrpSpPr>
          <p:grpSpPr bwMode="auto">
            <a:xfrm>
              <a:off x="2878" y="2395"/>
              <a:ext cx="423" cy="271"/>
              <a:chOff x="2878" y="2395"/>
              <a:chExt cx="423" cy="271"/>
            </a:xfrm>
          </p:grpSpPr>
          <p:sp>
            <p:nvSpPr>
              <p:cNvPr id="183534" name="Freeform 1208"/>
              <p:cNvSpPr>
                <a:spLocks/>
              </p:cNvSpPr>
              <p:nvPr/>
            </p:nvSpPr>
            <p:spPr bwMode="auto">
              <a:xfrm>
                <a:off x="3189" y="2578"/>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48"/>
                    </a:lnTo>
                    <a:lnTo>
                      <a:pt x="16" y="24"/>
                    </a:lnTo>
                    <a:lnTo>
                      <a:pt x="32" y="0"/>
                    </a:lnTo>
                    <a:lnTo>
                      <a:pt x="112" y="88"/>
                    </a:lnTo>
                    <a:close/>
                  </a:path>
                </a:pathLst>
              </a:custGeom>
              <a:solidFill>
                <a:schemeClr val="bg2"/>
              </a:solidFill>
              <a:ln w="9525">
                <a:solidFill>
                  <a:schemeClr val="bg2"/>
                </a:solidFill>
                <a:round/>
                <a:headEnd/>
                <a:tailEnd/>
              </a:ln>
            </p:spPr>
            <p:txBody>
              <a:bodyPr/>
              <a:lstStyle/>
              <a:p>
                <a:endParaRPr lang="en-US"/>
              </a:p>
            </p:txBody>
          </p:sp>
          <p:sp>
            <p:nvSpPr>
              <p:cNvPr id="183535" name="Line 1209"/>
              <p:cNvSpPr>
                <a:spLocks noChangeShapeType="1"/>
              </p:cNvSpPr>
              <p:nvPr/>
            </p:nvSpPr>
            <p:spPr bwMode="auto">
              <a:xfrm>
                <a:off x="2878" y="2395"/>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36" name="Line 1210"/>
              <p:cNvSpPr>
                <a:spLocks noChangeShapeType="1"/>
              </p:cNvSpPr>
              <p:nvPr/>
            </p:nvSpPr>
            <p:spPr bwMode="auto">
              <a:xfrm>
                <a:off x="2975" y="2459"/>
                <a:ext cx="70" cy="3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37" name="Line 1211"/>
              <p:cNvSpPr>
                <a:spLocks noChangeShapeType="1"/>
              </p:cNvSpPr>
              <p:nvPr/>
            </p:nvSpPr>
            <p:spPr bwMode="auto">
              <a:xfrm>
                <a:off x="3070" y="2515"/>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38" name="Line 1212"/>
              <p:cNvSpPr>
                <a:spLocks noChangeShapeType="1"/>
              </p:cNvSpPr>
              <p:nvPr/>
            </p:nvSpPr>
            <p:spPr bwMode="auto">
              <a:xfrm>
                <a:off x="3157" y="2578"/>
                <a:ext cx="48" cy="2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22" name="Group 1213"/>
            <p:cNvGrpSpPr>
              <a:grpSpLocks/>
            </p:cNvGrpSpPr>
            <p:nvPr/>
          </p:nvGrpSpPr>
          <p:grpSpPr bwMode="auto">
            <a:xfrm>
              <a:off x="2862" y="3001"/>
              <a:ext cx="423" cy="263"/>
              <a:chOff x="2862" y="3001"/>
              <a:chExt cx="423" cy="263"/>
            </a:xfrm>
          </p:grpSpPr>
          <p:sp>
            <p:nvSpPr>
              <p:cNvPr id="183529" name="Freeform 1214"/>
              <p:cNvSpPr>
                <a:spLocks/>
              </p:cNvSpPr>
              <p:nvPr/>
            </p:nvSpPr>
            <p:spPr bwMode="auto">
              <a:xfrm>
                <a:off x="3173" y="3185"/>
                <a:ext cx="112" cy="79"/>
              </a:xfrm>
              <a:custGeom>
                <a:avLst/>
                <a:gdLst>
                  <a:gd name="T0" fmla="*/ 112 w 112"/>
                  <a:gd name="T1" fmla="*/ 79 h 79"/>
                  <a:gd name="T2" fmla="*/ 0 w 112"/>
                  <a:gd name="T3" fmla="*/ 47 h 79"/>
                  <a:gd name="T4" fmla="*/ 16 w 112"/>
                  <a:gd name="T5" fmla="*/ 23 h 79"/>
                  <a:gd name="T6" fmla="*/ 32 w 112"/>
                  <a:gd name="T7" fmla="*/ 0 h 79"/>
                  <a:gd name="T8" fmla="*/ 112 w 112"/>
                  <a:gd name="T9" fmla="*/ 79 h 79"/>
                  <a:gd name="T10" fmla="*/ 0 60000 65536"/>
                  <a:gd name="T11" fmla="*/ 0 60000 65536"/>
                  <a:gd name="T12" fmla="*/ 0 60000 65536"/>
                  <a:gd name="T13" fmla="*/ 0 60000 65536"/>
                  <a:gd name="T14" fmla="*/ 0 60000 65536"/>
                  <a:gd name="T15" fmla="*/ 0 w 112"/>
                  <a:gd name="T16" fmla="*/ 0 h 79"/>
                  <a:gd name="T17" fmla="*/ 112 w 112"/>
                  <a:gd name="T18" fmla="*/ 79 h 79"/>
                </a:gdLst>
                <a:ahLst/>
                <a:cxnLst>
                  <a:cxn ang="T10">
                    <a:pos x="T0" y="T1"/>
                  </a:cxn>
                  <a:cxn ang="T11">
                    <a:pos x="T2" y="T3"/>
                  </a:cxn>
                  <a:cxn ang="T12">
                    <a:pos x="T4" y="T5"/>
                  </a:cxn>
                  <a:cxn ang="T13">
                    <a:pos x="T6" y="T7"/>
                  </a:cxn>
                  <a:cxn ang="T14">
                    <a:pos x="T8" y="T9"/>
                  </a:cxn>
                </a:cxnLst>
                <a:rect l="T15" t="T16" r="T17" b="T18"/>
                <a:pathLst>
                  <a:path w="112" h="79">
                    <a:moveTo>
                      <a:pt x="112" y="79"/>
                    </a:moveTo>
                    <a:lnTo>
                      <a:pt x="0" y="47"/>
                    </a:lnTo>
                    <a:lnTo>
                      <a:pt x="16" y="23"/>
                    </a:lnTo>
                    <a:lnTo>
                      <a:pt x="32" y="0"/>
                    </a:lnTo>
                    <a:lnTo>
                      <a:pt x="112" y="79"/>
                    </a:lnTo>
                    <a:close/>
                  </a:path>
                </a:pathLst>
              </a:custGeom>
              <a:solidFill>
                <a:schemeClr val="bg2"/>
              </a:solidFill>
              <a:ln w="9525">
                <a:solidFill>
                  <a:schemeClr val="bg2"/>
                </a:solidFill>
                <a:round/>
                <a:headEnd/>
                <a:tailEnd/>
              </a:ln>
            </p:spPr>
            <p:txBody>
              <a:bodyPr/>
              <a:lstStyle/>
              <a:p>
                <a:endParaRPr lang="en-US"/>
              </a:p>
            </p:txBody>
          </p:sp>
          <p:sp>
            <p:nvSpPr>
              <p:cNvPr id="183530" name="Line 1215"/>
              <p:cNvSpPr>
                <a:spLocks noChangeShapeType="1"/>
              </p:cNvSpPr>
              <p:nvPr/>
            </p:nvSpPr>
            <p:spPr bwMode="auto">
              <a:xfrm>
                <a:off x="2862" y="3001"/>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31" name="Line 1216"/>
              <p:cNvSpPr>
                <a:spLocks noChangeShapeType="1"/>
              </p:cNvSpPr>
              <p:nvPr/>
            </p:nvSpPr>
            <p:spPr bwMode="auto">
              <a:xfrm>
                <a:off x="2958" y="305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32" name="Line 1217"/>
              <p:cNvSpPr>
                <a:spLocks noChangeShapeType="1"/>
              </p:cNvSpPr>
              <p:nvPr/>
            </p:nvSpPr>
            <p:spPr bwMode="auto">
              <a:xfrm>
                <a:off x="3054" y="312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33" name="Line 1218"/>
              <p:cNvSpPr>
                <a:spLocks noChangeShapeType="1"/>
              </p:cNvSpPr>
              <p:nvPr/>
            </p:nvSpPr>
            <p:spPr bwMode="auto">
              <a:xfrm>
                <a:off x="3150" y="3177"/>
                <a:ext cx="39" cy="3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23" name="Group 1219"/>
            <p:cNvGrpSpPr>
              <a:grpSpLocks/>
            </p:cNvGrpSpPr>
            <p:nvPr/>
          </p:nvGrpSpPr>
          <p:grpSpPr bwMode="auto">
            <a:xfrm>
              <a:off x="3318" y="3304"/>
              <a:ext cx="422" cy="287"/>
              <a:chOff x="3318" y="3304"/>
              <a:chExt cx="422" cy="287"/>
            </a:xfrm>
          </p:grpSpPr>
          <p:sp>
            <p:nvSpPr>
              <p:cNvPr id="183524" name="Freeform 1220"/>
              <p:cNvSpPr>
                <a:spLocks/>
              </p:cNvSpPr>
              <p:nvPr/>
            </p:nvSpPr>
            <p:spPr bwMode="auto">
              <a:xfrm>
                <a:off x="3628" y="3304"/>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525" name="Line 1221"/>
              <p:cNvSpPr>
                <a:spLocks noChangeShapeType="1"/>
              </p:cNvSpPr>
              <p:nvPr/>
            </p:nvSpPr>
            <p:spPr bwMode="auto">
              <a:xfrm flipV="1">
                <a:off x="3318" y="3544"/>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26" name="Line 1222"/>
              <p:cNvSpPr>
                <a:spLocks noChangeShapeType="1"/>
              </p:cNvSpPr>
              <p:nvPr/>
            </p:nvSpPr>
            <p:spPr bwMode="auto">
              <a:xfrm flipV="1">
                <a:off x="3413" y="3481"/>
                <a:ext cx="72"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27" name="Line 1223"/>
              <p:cNvSpPr>
                <a:spLocks noChangeShapeType="1"/>
              </p:cNvSpPr>
              <p:nvPr/>
            </p:nvSpPr>
            <p:spPr bwMode="auto">
              <a:xfrm flipV="1">
                <a:off x="3501" y="341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28" name="Line 1224"/>
              <p:cNvSpPr>
                <a:spLocks noChangeShapeType="1"/>
              </p:cNvSpPr>
              <p:nvPr/>
            </p:nvSpPr>
            <p:spPr bwMode="auto">
              <a:xfrm flipV="1">
                <a:off x="3596" y="3368"/>
                <a:ext cx="48"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278" name="Content Placeholder 1267"/>
          <p:cNvSpPr txBox="1">
            <a:spLocks/>
          </p:cNvSpPr>
          <p:nvPr/>
        </p:nvSpPr>
        <p:spPr>
          <a:xfrm>
            <a:off x="685800" y="1143000"/>
            <a:ext cx="7772400" cy="4953000"/>
          </a:xfrm>
          <a:prstGeom prst="rect">
            <a:avLst/>
          </a:prstGeom>
        </p:spPr>
        <p:txBody>
          <a:bodyPr/>
          <a:lstStyle/>
          <a:p>
            <a:pPr marL="342900" indent="-342900" algn="l">
              <a:spcBef>
                <a:spcPct val="20000"/>
              </a:spcBef>
              <a:buFont typeface="Wingdings" pitchFamily="2" charset="2"/>
              <a:buChar char="n"/>
              <a:defRPr/>
            </a:pPr>
            <a:r>
              <a:rPr lang="en-US" sz="2800" i="0" kern="0" dirty="0">
                <a:latin typeface="+mn-lt"/>
              </a:rPr>
              <a:t>Following a lookahead policy</a:t>
            </a:r>
          </a:p>
        </p:txBody>
      </p:sp>
      <p:sp>
        <p:nvSpPr>
          <p:cNvPr id="183305" name="Rectangle 2"/>
          <p:cNvSpPr>
            <a:spLocks noChangeArrowheads="1"/>
          </p:cNvSpPr>
          <p:nvPr/>
        </p:nvSpPr>
        <p:spPr bwMode="auto">
          <a:xfrm>
            <a:off x="685800" y="304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a:r>
              <a:rPr lang="en-US" sz="3200" i="0"/>
              <a:t>What is a policy?</a:t>
            </a:r>
            <a:endParaRPr lang="en-US" sz="3200" i="0">
              <a:solidFill>
                <a:schemeClr val="tx2"/>
              </a:solidFill>
            </a:endParaRPr>
          </a:p>
        </p:txBody>
      </p:sp>
      <p:grpSp>
        <p:nvGrpSpPr>
          <p:cNvPr id="5" name="Group 4"/>
          <p:cNvGrpSpPr/>
          <p:nvPr/>
        </p:nvGrpSpPr>
        <p:grpSpPr>
          <a:xfrm>
            <a:off x="2131782" y="1647378"/>
            <a:ext cx="3035181" cy="4639122"/>
            <a:chOff x="3089706" y="1647378"/>
            <a:chExt cx="3035181" cy="4639122"/>
          </a:xfrm>
        </p:grpSpPr>
        <p:grpSp>
          <p:nvGrpSpPr>
            <p:cNvPr id="4" name="Group 3"/>
            <p:cNvGrpSpPr/>
            <p:nvPr/>
          </p:nvGrpSpPr>
          <p:grpSpPr>
            <a:xfrm>
              <a:off x="3089706" y="2247900"/>
              <a:ext cx="2633468" cy="4038600"/>
              <a:chOff x="1943100" y="2247900"/>
              <a:chExt cx="1836012" cy="4038600"/>
            </a:xfrm>
          </p:grpSpPr>
          <p:sp>
            <p:nvSpPr>
              <p:cNvPr id="3949773" name="Rectangle 1229"/>
              <p:cNvSpPr>
                <a:spLocks noChangeArrowheads="1"/>
              </p:cNvSpPr>
              <p:nvPr/>
            </p:nvSpPr>
            <p:spPr bwMode="auto">
              <a:xfrm>
                <a:off x="1943100" y="2247900"/>
                <a:ext cx="406818" cy="4038600"/>
              </a:xfrm>
              <a:prstGeom prst="rect">
                <a:avLst/>
              </a:prstGeom>
              <a:solidFill>
                <a:srgbClr val="477BFD">
                  <a:alpha val="50195"/>
                </a:srgbClr>
              </a:solidFill>
              <a:ln>
                <a:noFill/>
              </a:ln>
              <a:extLst>
                <a:ext uri="{91240B29-F687-4F45-9708-019B960494DF}">
                  <a14:hiddenLine xmlns:a14="http://schemas.microsoft.com/office/drawing/2010/main" w="38100">
                    <a:solidFill>
                      <a:srgbClr val="000000"/>
                    </a:solidFill>
                    <a:miter lim="800000"/>
                    <a:headEnd type="none" w="lg" len="lg"/>
                    <a:tailEnd type="none" w="lg" len="lg"/>
                  </a14:hiddenLine>
                </a:ext>
              </a:extLst>
            </p:spPr>
            <p:txBody>
              <a:bodyPr wrap="none" anchor="ctr"/>
              <a:lstStyle/>
              <a:p>
                <a:endParaRPr lang="en-US"/>
              </a:p>
            </p:txBody>
          </p:sp>
          <p:grpSp>
            <p:nvGrpSpPr>
              <p:cNvPr id="3" name="Group 2"/>
              <p:cNvGrpSpPr/>
              <p:nvPr/>
            </p:nvGrpSpPr>
            <p:grpSpPr>
              <a:xfrm>
                <a:off x="2381251" y="2670175"/>
                <a:ext cx="707712" cy="3217863"/>
                <a:chOff x="2381250" y="2670175"/>
                <a:chExt cx="2568575" cy="3217863"/>
              </a:xfrm>
            </p:grpSpPr>
            <p:sp>
              <p:nvSpPr>
                <p:cNvPr id="183306" name="Line 1226"/>
                <p:cNvSpPr>
                  <a:spLocks noChangeShapeType="1"/>
                </p:cNvSpPr>
                <p:nvPr/>
              </p:nvSpPr>
              <p:spPr bwMode="auto">
                <a:xfrm flipV="1">
                  <a:off x="2381250" y="3227388"/>
                  <a:ext cx="1544638" cy="496887"/>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83307" name="Line 1227"/>
                <p:cNvSpPr>
                  <a:spLocks noChangeShapeType="1"/>
                </p:cNvSpPr>
                <p:nvPr/>
              </p:nvSpPr>
              <p:spPr bwMode="auto">
                <a:xfrm flipV="1">
                  <a:off x="2381250" y="3767138"/>
                  <a:ext cx="2568575" cy="2120900"/>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83308" name="Line 1228"/>
                <p:cNvSpPr>
                  <a:spLocks noChangeShapeType="1"/>
                </p:cNvSpPr>
                <p:nvPr/>
              </p:nvSpPr>
              <p:spPr bwMode="auto">
                <a:xfrm>
                  <a:off x="2381250" y="2670175"/>
                  <a:ext cx="1701800" cy="2713038"/>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 name="Group 1"/>
              <p:cNvGrpSpPr/>
              <p:nvPr/>
            </p:nvGrpSpPr>
            <p:grpSpPr>
              <a:xfrm>
                <a:off x="2795838" y="3200399"/>
                <a:ext cx="983274" cy="2162175"/>
                <a:chOff x="4000500" y="3200399"/>
                <a:chExt cx="3568700" cy="2162175"/>
              </a:xfrm>
            </p:grpSpPr>
            <p:sp>
              <p:nvSpPr>
                <p:cNvPr id="183309" name="Line 1226"/>
                <p:cNvSpPr>
                  <a:spLocks noChangeShapeType="1"/>
                </p:cNvSpPr>
                <p:nvPr/>
              </p:nvSpPr>
              <p:spPr bwMode="auto">
                <a:xfrm flipV="1">
                  <a:off x="4032250" y="4241799"/>
                  <a:ext cx="1784350" cy="1120775"/>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83310" name="Line 1226"/>
                <p:cNvSpPr>
                  <a:spLocks noChangeShapeType="1"/>
                </p:cNvSpPr>
                <p:nvPr/>
              </p:nvSpPr>
              <p:spPr bwMode="auto">
                <a:xfrm flipV="1">
                  <a:off x="5784850" y="3695699"/>
                  <a:ext cx="1784350" cy="574675"/>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83311" name="Line 1226"/>
                <p:cNvSpPr>
                  <a:spLocks noChangeShapeType="1"/>
                </p:cNvSpPr>
                <p:nvPr/>
              </p:nvSpPr>
              <p:spPr bwMode="auto">
                <a:xfrm>
                  <a:off x="4000500" y="3238500"/>
                  <a:ext cx="1841500" cy="1612900"/>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83312" name="Line 1226"/>
                <p:cNvSpPr>
                  <a:spLocks noChangeShapeType="1"/>
                </p:cNvSpPr>
                <p:nvPr/>
              </p:nvSpPr>
              <p:spPr bwMode="auto">
                <a:xfrm flipV="1">
                  <a:off x="5797550" y="3200399"/>
                  <a:ext cx="1771650" cy="1628775"/>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83313" name="Line 1227"/>
                <p:cNvSpPr>
                  <a:spLocks noChangeShapeType="1"/>
                </p:cNvSpPr>
                <p:nvPr/>
              </p:nvSpPr>
              <p:spPr bwMode="auto">
                <a:xfrm>
                  <a:off x="4940300" y="3759200"/>
                  <a:ext cx="1739900" cy="1562100"/>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83314" name="Line 1227"/>
                <p:cNvSpPr>
                  <a:spLocks noChangeShapeType="1"/>
                </p:cNvSpPr>
                <p:nvPr/>
              </p:nvSpPr>
              <p:spPr bwMode="auto">
                <a:xfrm flipV="1">
                  <a:off x="6642100" y="4826000"/>
                  <a:ext cx="901700" cy="520700"/>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13" name="Group 12"/>
            <p:cNvGrpSpPr/>
            <p:nvPr/>
          </p:nvGrpSpPr>
          <p:grpSpPr>
            <a:xfrm>
              <a:off x="3177003" y="1647378"/>
              <a:ext cx="2947884" cy="468919"/>
              <a:chOff x="3177003" y="1647378"/>
              <a:chExt cx="2947884" cy="468919"/>
            </a:xfrm>
          </p:grpSpPr>
          <p:cxnSp>
            <p:nvCxnSpPr>
              <p:cNvPr id="11" name="Straight Arrow Connector 10"/>
              <p:cNvCxnSpPr/>
              <p:nvPr/>
            </p:nvCxnSpPr>
            <p:spPr bwMode="auto">
              <a:xfrm>
                <a:off x="3286855" y="2090052"/>
                <a:ext cx="2482978" cy="0"/>
              </a:xfrm>
              <a:prstGeom prst="straightConnector1">
                <a:avLst/>
              </a:prstGeom>
              <a:noFill/>
              <a:ln w="28575" cap="flat" cmpd="sng" algn="ctr">
                <a:solidFill>
                  <a:schemeClr val="tx1"/>
                </a:solidFill>
                <a:prstDash val="solid"/>
                <a:round/>
                <a:headEnd type="none" w="med" len="med"/>
                <a:tailEnd type="arrow"/>
              </a:ln>
              <a:effectLst/>
            </p:spPr>
          </p:cxnSp>
          <p:sp>
            <p:nvSpPr>
              <p:cNvPr id="12" name="TextBox 11"/>
              <p:cNvSpPr txBox="1"/>
              <p:nvPr/>
            </p:nvSpPr>
            <p:spPr>
              <a:xfrm>
                <a:off x="3177003" y="1654632"/>
                <a:ext cx="338554" cy="461665"/>
              </a:xfrm>
              <a:prstGeom prst="rect">
                <a:avLst/>
              </a:prstGeom>
              <a:noFill/>
            </p:spPr>
            <p:txBody>
              <a:bodyPr wrap="none" rtlCol="0">
                <a:spAutoFit/>
              </a:bodyPr>
              <a:lstStyle/>
              <a:p>
                <a:pPr algn="l"/>
                <a:r>
                  <a:rPr lang="en-US" sz="2400" i="0" dirty="0"/>
                  <a:t>1</a:t>
                </a:r>
                <a:endParaRPr lang="en-US" sz="2400" i="0" dirty="0" smtClean="0"/>
              </a:p>
            </p:txBody>
          </p:sp>
          <p:sp>
            <p:nvSpPr>
              <p:cNvPr id="1251" name="TextBox 1250"/>
              <p:cNvSpPr txBox="1"/>
              <p:nvPr/>
            </p:nvSpPr>
            <p:spPr>
              <a:xfrm>
                <a:off x="5390391" y="1647378"/>
                <a:ext cx="734496" cy="461665"/>
              </a:xfrm>
              <a:prstGeom prst="rect">
                <a:avLst/>
              </a:prstGeom>
              <a:noFill/>
            </p:spPr>
            <p:txBody>
              <a:bodyPr wrap="none" rtlCol="0">
                <a:spAutoFit/>
              </a:bodyPr>
              <a:lstStyle/>
              <a:p>
                <a:pPr algn="l"/>
                <a:r>
                  <a:rPr lang="en-US" sz="2400" i="0" dirty="0"/>
                  <a:t>1</a:t>
                </a:r>
                <a:r>
                  <a:rPr lang="en-US" sz="2400" i="0" dirty="0" smtClean="0"/>
                  <a:t>+H</a:t>
                </a:r>
              </a:p>
            </p:txBody>
          </p:sp>
        </p:grpSp>
      </p:grpSp>
      <p:sp>
        <p:nvSpPr>
          <p:cNvPr id="6" name="Footer Placeholder 5"/>
          <p:cNvSpPr>
            <a:spLocks noGrp="1"/>
          </p:cNvSpPr>
          <p:nvPr>
            <p:ph type="ftr" sz="quarter" idx="11"/>
          </p:nvPr>
        </p:nvSpPr>
        <p:spPr/>
        <p:txBody>
          <a:bodyPr/>
          <a:lstStyle/>
          <a:p>
            <a:pPr>
              <a:defRPr/>
            </a:pPr>
            <a:r>
              <a:rPr lang="en-US" smtClean="0"/>
              <a:t>© 2012 Warren B. Powell</a:t>
            </a:r>
            <a:endParaRPr lang="en-US"/>
          </a:p>
        </p:txBody>
      </p:sp>
    </p:spTree>
    <p:extLst>
      <p:ext uri="{BB962C8B-B14F-4D97-AF65-F5344CB8AC3E}">
        <p14:creationId xmlns:p14="http://schemas.microsoft.com/office/powerpoint/2010/main" val="1706129352"/>
      </p:ext>
    </p:extLst>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Number Placeholder 3"/>
          <p:cNvSpPr txBox="1">
            <a:spLocks noGrp="1"/>
          </p:cNvSpPr>
          <p:nvPr/>
        </p:nvSpPr>
        <p:spPr bwMode="auto">
          <a:xfrm>
            <a:off x="6553200" y="65341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Times New Roman" pitchFamily="18" charset="0"/>
              </a:defRPr>
            </a:lvl1pPr>
            <a:lvl2pPr marL="742950" indent="-285750">
              <a:defRPr i="1">
                <a:solidFill>
                  <a:schemeClr val="tx1"/>
                </a:solidFill>
                <a:latin typeface="Times New Roman" pitchFamily="18" charset="0"/>
              </a:defRPr>
            </a:lvl2pPr>
            <a:lvl3pPr marL="1143000" indent="-228600">
              <a:defRPr i="1">
                <a:solidFill>
                  <a:schemeClr val="tx1"/>
                </a:solidFill>
                <a:latin typeface="Times New Roman" pitchFamily="18" charset="0"/>
              </a:defRPr>
            </a:lvl3pPr>
            <a:lvl4pPr marL="1600200" indent="-228600">
              <a:defRPr i="1">
                <a:solidFill>
                  <a:schemeClr val="tx1"/>
                </a:solidFill>
                <a:latin typeface="Times New Roman" pitchFamily="18" charset="0"/>
              </a:defRPr>
            </a:lvl4pPr>
            <a:lvl5pPr marL="2057400" indent="-228600">
              <a:defRPr i="1">
                <a:solidFill>
                  <a:schemeClr val="tx1"/>
                </a:solidFill>
                <a:latin typeface="Times New Roman" pitchFamily="18" charset="0"/>
              </a:defRPr>
            </a:lvl5pPr>
            <a:lvl6pPr marL="2514600" indent="-228600" algn="ctr" eaLnBrk="0" fontAlgn="base" hangingPunct="0">
              <a:spcBef>
                <a:spcPct val="0"/>
              </a:spcBef>
              <a:spcAft>
                <a:spcPct val="0"/>
              </a:spcAft>
              <a:defRPr i="1">
                <a:solidFill>
                  <a:schemeClr val="tx1"/>
                </a:solidFill>
                <a:latin typeface="Times New Roman" pitchFamily="18" charset="0"/>
              </a:defRPr>
            </a:lvl6pPr>
            <a:lvl7pPr marL="2971800" indent="-228600" algn="ctr" eaLnBrk="0" fontAlgn="base" hangingPunct="0">
              <a:spcBef>
                <a:spcPct val="0"/>
              </a:spcBef>
              <a:spcAft>
                <a:spcPct val="0"/>
              </a:spcAft>
              <a:defRPr i="1">
                <a:solidFill>
                  <a:schemeClr val="tx1"/>
                </a:solidFill>
                <a:latin typeface="Times New Roman" pitchFamily="18" charset="0"/>
              </a:defRPr>
            </a:lvl7pPr>
            <a:lvl8pPr marL="3429000" indent="-228600" algn="ctr" eaLnBrk="0" fontAlgn="base" hangingPunct="0">
              <a:spcBef>
                <a:spcPct val="0"/>
              </a:spcBef>
              <a:spcAft>
                <a:spcPct val="0"/>
              </a:spcAft>
              <a:defRPr i="1">
                <a:solidFill>
                  <a:schemeClr val="tx1"/>
                </a:solidFill>
                <a:latin typeface="Times New Roman" pitchFamily="18" charset="0"/>
              </a:defRPr>
            </a:lvl8pPr>
            <a:lvl9pPr marL="3886200" indent="-228600" algn="ctr" eaLnBrk="0" fontAlgn="base" hangingPunct="0">
              <a:spcBef>
                <a:spcPct val="0"/>
              </a:spcBef>
              <a:spcAft>
                <a:spcPct val="0"/>
              </a:spcAft>
              <a:defRPr i="1">
                <a:solidFill>
                  <a:schemeClr val="tx1"/>
                </a:solidFill>
                <a:latin typeface="Times New Roman" pitchFamily="18" charset="0"/>
              </a:defRPr>
            </a:lvl9pPr>
          </a:lstStyle>
          <a:p>
            <a:pPr algn="r"/>
            <a:fld id="{B122A7F8-6120-4445-930B-B0ED393850DE}" type="slidenum">
              <a:rPr lang="en-US" altLang="en-US" sz="1400" i="0"/>
              <a:pPr algn="r"/>
              <a:t>26</a:t>
            </a:fld>
            <a:endParaRPr lang="en-US" altLang="en-US" sz="1400" i="0"/>
          </a:p>
        </p:txBody>
      </p:sp>
      <p:sp>
        <p:nvSpPr>
          <p:cNvPr id="183299" name="Rectangle 2501"/>
          <p:cNvSpPr>
            <a:spLocks noChangeArrowheads="1"/>
          </p:cNvSpPr>
          <p:nvPr/>
        </p:nvSpPr>
        <p:spPr bwMode="auto">
          <a:xfrm>
            <a:off x="304800" y="5943600"/>
            <a:ext cx="8229600" cy="1524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83300" name="Rectangle 3747"/>
          <p:cNvSpPr>
            <a:spLocks noChangeArrowheads="1"/>
          </p:cNvSpPr>
          <p:nvPr/>
        </p:nvSpPr>
        <p:spPr bwMode="auto">
          <a:xfrm>
            <a:off x="457200" y="6096000"/>
            <a:ext cx="8229600" cy="152400"/>
          </a:xfrm>
          <a:prstGeom prst="rect">
            <a:avLst/>
          </a:prstGeom>
          <a:solidFill>
            <a:schemeClr val="bg1"/>
          </a:solidFill>
          <a:ln w="9525">
            <a:solidFill>
              <a:schemeClr val="bg1"/>
            </a:solidFill>
            <a:miter lim="800000"/>
            <a:headEnd/>
            <a:tailEnd/>
          </a:ln>
        </p:spPr>
        <p:txBody>
          <a:bodyPr wrap="none" anchor="ctr"/>
          <a:lstStyle/>
          <a:p>
            <a:endParaRPr lang="en-US"/>
          </a:p>
        </p:txBody>
      </p:sp>
      <p:grpSp>
        <p:nvGrpSpPr>
          <p:cNvPr id="183301" name="Group 2"/>
          <p:cNvGrpSpPr>
            <a:grpSpLocks/>
          </p:cNvGrpSpPr>
          <p:nvPr/>
        </p:nvGrpSpPr>
        <p:grpSpPr bwMode="auto">
          <a:xfrm>
            <a:off x="1487488" y="2598738"/>
            <a:ext cx="6081712" cy="3332162"/>
            <a:chOff x="1449" y="1725"/>
            <a:chExt cx="3265" cy="1898"/>
          </a:xfrm>
        </p:grpSpPr>
        <p:grpSp>
          <p:nvGrpSpPr>
            <p:cNvPr id="183315" name="Group 3"/>
            <p:cNvGrpSpPr>
              <a:grpSpLocks/>
            </p:cNvGrpSpPr>
            <p:nvPr/>
          </p:nvGrpSpPr>
          <p:grpSpPr bwMode="auto">
            <a:xfrm>
              <a:off x="3772" y="2690"/>
              <a:ext cx="894" cy="596"/>
              <a:chOff x="3772" y="2690"/>
              <a:chExt cx="894" cy="596"/>
            </a:xfrm>
          </p:grpSpPr>
          <p:sp>
            <p:nvSpPr>
              <p:cNvPr id="184535" name="Freeform 4"/>
              <p:cNvSpPr>
                <a:spLocks/>
              </p:cNvSpPr>
              <p:nvPr/>
            </p:nvSpPr>
            <p:spPr bwMode="auto">
              <a:xfrm>
                <a:off x="4538" y="2690"/>
                <a:ext cx="128" cy="104"/>
              </a:xfrm>
              <a:custGeom>
                <a:avLst/>
                <a:gdLst>
                  <a:gd name="T0" fmla="*/ 128 w 128"/>
                  <a:gd name="T1" fmla="*/ 0 h 104"/>
                  <a:gd name="T2" fmla="*/ 40 w 128"/>
                  <a:gd name="T3" fmla="*/ 104 h 104"/>
                  <a:gd name="T4" fmla="*/ 16 w 128"/>
                  <a:gd name="T5" fmla="*/ 72 h 104"/>
                  <a:gd name="T6" fmla="*/ 0 w 128"/>
                  <a:gd name="T7" fmla="*/ 48 h 104"/>
                  <a:gd name="T8" fmla="*/ 128 w 128"/>
                  <a:gd name="T9" fmla="*/ 0 h 104"/>
                  <a:gd name="T10" fmla="*/ 0 60000 65536"/>
                  <a:gd name="T11" fmla="*/ 0 60000 65536"/>
                  <a:gd name="T12" fmla="*/ 0 60000 65536"/>
                  <a:gd name="T13" fmla="*/ 0 60000 65536"/>
                  <a:gd name="T14" fmla="*/ 0 60000 65536"/>
                  <a:gd name="T15" fmla="*/ 0 w 128"/>
                  <a:gd name="T16" fmla="*/ 0 h 104"/>
                  <a:gd name="T17" fmla="*/ 128 w 128"/>
                  <a:gd name="T18" fmla="*/ 104 h 104"/>
                </a:gdLst>
                <a:ahLst/>
                <a:cxnLst>
                  <a:cxn ang="T10">
                    <a:pos x="T0" y="T1"/>
                  </a:cxn>
                  <a:cxn ang="T11">
                    <a:pos x="T2" y="T3"/>
                  </a:cxn>
                  <a:cxn ang="T12">
                    <a:pos x="T4" y="T5"/>
                  </a:cxn>
                  <a:cxn ang="T13">
                    <a:pos x="T6" y="T7"/>
                  </a:cxn>
                  <a:cxn ang="T14">
                    <a:pos x="T8" y="T9"/>
                  </a:cxn>
                </a:cxnLst>
                <a:rect l="T15" t="T16" r="T17" b="T18"/>
                <a:pathLst>
                  <a:path w="128" h="104">
                    <a:moveTo>
                      <a:pt x="128" y="0"/>
                    </a:moveTo>
                    <a:lnTo>
                      <a:pt x="40" y="104"/>
                    </a:lnTo>
                    <a:lnTo>
                      <a:pt x="16" y="72"/>
                    </a:lnTo>
                    <a:lnTo>
                      <a:pt x="0" y="48"/>
                    </a:lnTo>
                    <a:lnTo>
                      <a:pt x="128" y="0"/>
                    </a:lnTo>
                    <a:close/>
                  </a:path>
                </a:pathLst>
              </a:custGeom>
              <a:solidFill>
                <a:schemeClr val="bg2"/>
              </a:solidFill>
              <a:ln w="9525">
                <a:solidFill>
                  <a:schemeClr val="bg2"/>
                </a:solidFill>
                <a:round/>
                <a:headEnd/>
                <a:tailEnd/>
              </a:ln>
            </p:spPr>
            <p:txBody>
              <a:bodyPr/>
              <a:lstStyle/>
              <a:p>
                <a:endParaRPr lang="en-US"/>
              </a:p>
            </p:txBody>
          </p:sp>
          <p:sp>
            <p:nvSpPr>
              <p:cNvPr id="184536" name="Line 5"/>
              <p:cNvSpPr>
                <a:spLocks noChangeShapeType="1"/>
              </p:cNvSpPr>
              <p:nvPr/>
            </p:nvSpPr>
            <p:spPr bwMode="auto">
              <a:xfrm flipV="1">
                <a:off x="3772" y="2757"/>
                <a:ext cx="790" cy="529"/>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16" name="Group 6"/>
            <p:cNvGrpSpPr>
              <a:grpSpLocks/>
            </p:cNvGrpSpPr>
            <p:nvPr/>
          </p:nvGrpSpPr>
          <p:grpSpPr bwMode="auto">
            <a:xfrm>
              <a:off x="1944" y="2690"/>
              <a:ext cx="894" cy="596"/>
              <a:chOff x="1944" y="2690"/>
              <a:chExt cx="894" cy="596"/>
            </a:xfrm>
          </p:grpSpPr>
          <p:sp>
            <p:nvSpPr>
              <p:cNvPr id="184533" name="Freeform 7"/>
              <p:cNvSpPr>
                <a:spLocks/>
              </p:cNvSpPr>
              <p:nvPr/>
            </p:nvSpPr>
            <p:spPr bwMode="auto">
              <a:xfrm>
                <a:off x="2702" y="2690"/>
                <a:ext cx="136" cy="104"/>
              </a:xfrm>
              <a:custGeom>
                <a:avLst/>
                <a:gdLst>
                  <a:gd name="T0" fmla="*/ 136 w 136"/>
                  <a:gd name="T1" fmla="*/ 0 h 104"/>
                  <a:gd name="T2" fmla="*/ 40 w 136"/>
                  <a:gd name="T3" fmla="*/ 104 h 104"/>
                  <a:gd name="T4" fmla="*/ 24 w 136"/>
                  <a:gd name="T5" fmla="*/ 72 h 104"/>
                  <a:gd name="T6" fmla="*/ 0 w 136"/>
                  <a:gd name="T7" fmla="*/ 48 h 104"/>
                  <a:gd name="T8" fmla="*/ 136 w 136"/>
                  <a:gd name="T9" fmla="*/ 0 h 104"/>
                  <a:gd name="T10" fmla="*/ 0 60000 65536"/>
                  <a:gd name="T11" fmla="*/ 0 60000 65536"/>
                  <a:gd name="T12" fmla="*/ 0 60000 65536"/>
                  <a:gd name="T13" fmla="*/ 0 60000 65536"/>
                  <a:gd name="T14" fmla="*/ 0 60000 65536"/>
                  <a:gd name="T15" fmla="*/ 0 w 136"/>
                  <a:gd name="T16" fmla="*/ 0 h 104"/>
                  <a:gd name="T17" fmla="*/ 136 w 136"/>
                  <a:gd name="T18" fmla="*/ 104 h 104"/>
                </a:gdLst>
                <a:ahLst/>
                <a:cxnLst>
                  <a:cxn ang="T10">
                    <a:pos x="T0" y="T1"/>
                  </a:cxn>
                  <a:cxn ang="T11">
                    <a:pos x="T2" y="T3"/>
                  </a:cxn>
                  <a:cxn ang="T12">
                    <a:pos x="T4" y="T5"/>
                  </a:cxn>
                  <a:cxn ang="T13">
                    <a:pos x="T6" y="T7"/>
                  </a:cxn>
                  <a:cxn ang="T14">
                    <a:pos x="T8" y="T9"/>
                  </a:cxn>
                </a:cxnLst>
                <a:rect l="T15" t="T16" r="T17" b="T18"/>
                <a:pathLst>
                  <a:path w="136" h="104">
                    <a:moveTo>
                      <a:pt x="136" y="0"/>
                    </a:moveTo>
                    <a:lnTo>
                      <a:pt x="40" y="104"/>
                    </a:lnTo>
                    <a:lnTo>
                      <a:pt x="24" y="72"/>
                    </a:lnTo>
                    <a:lnTo>
                      <a:pt x="0" y="48"/>
                    </a:lnTo>
                    <a:lnTo>
                      <a:pt x="136" y="0"/>
                    </a:lnTo>
                    <a:close/>
                  </a:path>
                </a:pathLst>
              </a:custGeom>
              <a:solidFill>
                <a:schemeClr val="bg2"/>
              </a:solidFill>
              <a:ln w="9525">
                <a:solidFill>
                  <a:schemeClr val="bg2"/>
                </a:solidFill>
                <a:round/>
                <a:headEnd/>
                <a:tailEnd/>
              </a:ln>
            </p:spPr>
            <p:txBody>
              <a:bodyPr/>
              <a:lstStyle/>
              <a:p>
                <a:endParaRPr lang="en-US"/>
              </a:p>
            </p:txBody>
          </p:sp>
          <p:sp>
            <p:nvSpPr>
              <p:cNvPr id="184534" name="Line 8"/>
              <p:cNvSpPr>
                <a:spLocks noChangeShapeType="1"/>
              </p:cNvSpPr>
              <p:nvPr/>
            </p:nvSpPr>
            <p:spPr bwMode="auto">
              <a:xfrm flipV="1">
                <a:off x="1944" y="2758"/>
                <a:ext cx="790" cy="528"/>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17" name="Group 9"/>
            <p:cNvGrpSpPr>
              <a:grpSpLocks/>
            </p:cNvGrpSpPr>
            <p:nvPr/>
          </p:nvGrpSpPr>
          <p:grpSpPr bwMode="auto">
            <a:xfrm>
              <a:off x="1483" y="2379"/>
              <a:ext cx="429" cy="598"/>
              <a:chOff x="1483" y="2379"/>
              <a:chExt cx="429" cy="598"/>
            </a:xfrm>
          </p:grpSpPr>
          <p:sp>
            <p:nvSpPr>
              <p:cNvPr id="184531" name="Freeform 10"/>
              <p:cNvSpPr>
                <a:spLocks/>
              </p:cNvSpPr>
              <p:nvPr/>
            </p:nvSpPr>
            <p:spPr bwMode="auto">
              <a:xfrm>
                <a:off x="1808" y="2379"/>
                <a:ext cx="104" cy="136"/>
              </a:xfrm>
              <a:custGeom>
                <a:avLst/>
                <a:gdLst>
                  <a:gd name="T0" fmla="*/ 104 w 104"/>
                  <a:gd name="T1" fmla="*/ 0 h 136"/>
                  <a:gd name="T2" fmla="*/ 56 w 104"/>
                  <a:gd name="T3" fmla="*/ 136 h 136"/>
                  <a:gd name="T4" fmla="*/ 32 w 104"/>
                  <a:gd name="T5" fmla="*/ 112 h 136"/>
                  <a:gd name="T6" fmla="*/ 0 w 104"/>
                  <a:gd name="T7" fmla="*/ 96 h 136"/>
                  <a:gd name="T8" fmla="*/ 104 w 104"/>
                  <a:gd name="T9" fmla="*/ 0 h 136"/>
                  <a:gd name="T10" fmla="*/ 0 60000 65536"/>
                  <a:gd name="T11" fmla="*/ 0 60000 65536"/>
                  <a:gd name="T12" fmla="*/ 0 60000 65536"/>
                  <a:gd name="T13" fmla="*/ 0 60000 65536"/>
                  <a:gd name="T14" fmla="*/ 0 60000 65536"/>
                  <a:gd name="T15" fmla="*/ 0 w 104"/>
                  <a:gd name="T16" fmla="*/ 0 h 136"/>
                  <a:gd name="T17" fmla="*/ 104 w 104"/>
                  <a:gd name="T18" fmla="*/ 136 h 136"/>
                </a:gdLst>
                <a:ahLst/>
                <a:cxnLst>
                  <a:cxn ang="T10">
                    <a:pos x="T0" y="T1"/>
                  </a:cxn>
                  <a:cxn ang="T11">
                    <a:pos x="T2" y="T3"/>
                  </a:cxn>
                  <a:cxn ang="T12">
                    <a:pos x="T4" y="T5"/>
                  </a:cxn>
                  <a:cxn ang="T13">
                    <a:pos x="T6" y="T7"/>
                  </a:cxn>
                  <a:cxn ang="T14">
                    <a:pos x="T8" y="T9"/>
                  </a:cxn>
                </a:cxnLst>
                <a:rect l="T15" t="T16" r="T17" b="T18"/>
                <a:pathLst>
                  <a:path w="104" h="136">
                    <a:moveTo>
                      <a:pt x="104" y="0"/>
                    </a:moveTo>
                    <a:lnTo>
                      <a:pt x="56" y="136"/>
                    </a:lnTo>
                    <a:lnTo>
                      <a:pt x="32" y="112"/>
                    </a:lnTo>
                    <a:lnTo>
                      <a:pt x="0" y="96"/>
                    </a:lnTo>
                    <a:lnTo>
                      <a:pt x="104" y="0"/>
                    </a:lnTo>
                    <a:close/>
                  </a:path>
                </a:pathLst>
              </a:custGeom>
              <a:solidFill>
                <a:schemeClr val="bg2"/>
              </a:solidFill>
              <a:ln w="9525">
                <a:solidFill>
                  <a:schemeClr val="bg2"/>
                </a:solidFill>
                <a:round/>
                <a:headEnd/>
                <a:tailEnd/>
              </a:ln>
            </p:spPr>
            <p:txBody>
              <a:bodyPr/>
              <a:lstStyle/>
              <a:p>
                <a:endParaRPr lang="en-US"/>
              </a:p>
            </p:txBody>
          </p:sp>
          <p:sp>
            <p:nvSpPr>
              <p:cNvPr id="184532" name="Line 11"/>
              <p:cNvSpPr>
                <a:spLocks noChangeShapeType="1"/>
              </p:cNvSpPr>
              <p:nvPr/>
            </p:nvSpPr>
            <p:spPr bwMode="auto">
              <a:xfrm flipV="1">
                <a:off x="1483" y="2483"/>
                <a:ext cx="362" cy="49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18" name="Group 12"/>
            <p:cNvGrpSpPr>
              <a:grpSpLocks/>
            </p:cNvGrpSpPr>
            <p:nvPr/>
          </p:nvGrpSpPr>
          <p:grpSpPr bwMode="auto">
            <a:xfrm>
              <a:off x="1936" y="2379"/>
              <a:ext cx="894" cy="604"/>
              <a:chOff x="1936" y="2379"/>
              <a:chExt cx="894" cy="604"/>
            </a:xfrm>
          </p:grpSpPr>
          <p:sp>
            <p:nvSpPr>
              <p:cNvPr id="184529" name="Freeform 13"/>
              <p:cNvSpPr>
                <a:spLocks/>
              </p:cNvSpPr>
              <p:nvPr/>
            </p:nvSpPr>
            <p:spPr bwMode="auto">
              <a:xfrm>
                <a:off x="2702" y="2379"/>
                <a:ext cx="128" cy="104"/>
              </a:xfrm>
              <a:custGeom>
                <a:avLst/>
                <a:gdLst>
                  <a:gd name="T0" fmla="*/ 128 w 128"/>
                  <a:gd name="T1" fmla="*/ 0 h 104"/>
                  <a:gd name="T2" fmla="*/ 40 w 128"/>
                  <a:gd name="T3" fmla="*/ 104 h 104"/>
                  <a:gd name="T4" fmla="*/ 16 w 128"/>
                  <a:gd name="T5" fmla="*/ 80 h 104"/>
                  <a:gd name="T6" fmla="*/ 0 w 128"/>
                  <a:gd name="T7" fmla="*/ 48 h 104"/>
                  <a:gd name="T8" fmla="*/ 128 w 128"/>
                  <a:gd name="T9" fmla="*/ 0 h 104"/>
                  <a:gd name="T10" fmla="*/ 0 60000 65536"/>
                  <a:gd name="T11" fmla="*/ 0 60000 65536"/>
                  <a:gd name="T12" fmla="*/ 0 60000 65536"/>
                  <a:gd name="T13" fmla="*/ 0 60000 65536"/>
                  <a:gd name="T14" fmla="*/ 0 60000 65536"/>
                  <a:gd name="T15" fmla="*/ 0 w 128"/>
                  <a:gd name="T16" fmla="*/ 0 h 104"/>
                  <a:gd name="T17" fmla="*/ 128 w 128"/>
                  <a:gd name="T18" fmla="*/ 104 h 104"/>
                </a:gdLst>
                <a:ahLst/>
                <a:cxnLst>
                  <a:cxn ang="T10">
                    <a:pos x="T0" y="T1"/>
                  </a:cxn>
                  <a:cxn ang="T11">
                    <a:pos x="T2" y="T3"/>
                  </a:cxn>
                  <a:cxn ang="T12">
                    <a:pos x="T4" y="T5"/>
                  </a:cxn>
                  <a:cxn ang="T13">
                    <a:pos x="T6" y="T7"/>
                  </a:cxn>
                  <a:cxn ang="T14">
                    <a:pos x="T8" y="T9"/>
                  </a:cxn>
                </a:cxnLst>
                <a:rect l="T15" t="T16" r="T17" b="T18"/>
                <a:pathLst>
                  <a:path w="128" h="104">
                    <a:moveTo>
                      <a:pt x="128" y="0"/>
                    </a:moveTo>
                    <a:lnTo>
                      <a:pt x="40" y="104"/>
                    </a:lnTo>
                    <a:lnTo>
                      <a:pt x="16" y="80"/>
                    </a:lnTo>
                    <a:lnTo>
                      <a:pt x="0" y="48"/>
                    </a:lnTo>
                    <a:lnTo>
                      <a:pt x="128" y="0"/>
                    </a:lnTo>
                    <a:close/>
                  </a:path>
                </a:pathLst>
              </a:custGeom>
              <a:solidFill>
                <a:schemeClr val="bg2"/>
              </a:solidFill>
              <a:ln w="9525">
                <a:solidFill>
                  <a:schemeClr val="bg2"/>
                </a:solidFill>
                <a:round/>
                <a:headEnd/>
                <a:tailEnd/>
              </a:ln>
            </p:spPr>
            <p:txBody>
              <a:bodyPr/>
              <a:lstStyle/>
              <a:p>
                <a:endParaRPr lang="en-US"/>
              </a:p>
            </p:txBody>
          </p:sp>
          <p:sp>
            <p:nvSpPr>
              <p:cNvPr id="184530" name="Line 14"/>
              <p:cNvSpPr>
                <a:spLocks noChangeShapeType="1"/>
              </p:cNvSpPr>
              <p:nvPr/>
            </p:nvSpPr>
            <p:spPr bwMode="auto">
              <a:xfrm flipV="1">
                <a:off x="1936" y="2455"/>
                <a:ext cx="790" cy="528"/>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19" name="Group 15"/>
            <p:cNvGrpSpPr>
              <a:grpSpLocks/>
            </p:cNvGrpSpPr>
            <p:nvPr/>
          </p:nvGrpSpPr>
          <p:grpSpPr bwMode="auto">
            <a:xfrm>
              <a:off x="1952" y="2076"/>
              <a:ext cx="886" cy="290"/>
              <a:chOff x="1952" y="2076"/>
              <a:chExt cx="886" cy="290"/>
            </a:xfrm>
          </p:grpSpPr>
          <p:sp>
            <p:nvSpPr>
              <p:cNvPr id="184527" name="Freeform 16"/>
              <p:cNvSpPr>
                <a:spLocks/>
              </p:cNvSpPr>
              <p:nvPr/>
            </p:nvSpPr>
            <p:spPr bwMode="auto">
              <a:xfrm>
                <a:off x="2702" y="2076"/>
                <a:ext cx="136" cy="72"/>
              </a:xfrm>
              <a:custGeom>
                <a:avLst/>
                <a:gdLst>
                  <a:gd name="T0" fmla="*/ 136 w 136"/>
                  <a:gd name="T1" fmla="*/ 0 h 72"/>
                  <a:gd name="T2" fmla="*/ 16 w 136"/>
                  <a:gd name="T3" fmla="*/ 72 h 72"/>
                  <a:gd name="T4" fmla="*/ 8 w 136"/>
                  <a:gd name="T5" fmla="*/ 40 h 72"/>
                  <a:gd name="T6" fmla="*/ 0 w 136"/>
                  <a:gd name="T7" fmla="*/ 8 h 72"/>
                  <a:gd name="T8" fmla="*/ 136 w 136"/>
                  <a:gd name="T9" fmla="*/ 0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0"/>
                    </a:moveTo>
                    <a:lnTo>
                      <a:pt x="16" y="72"/>
                    </a:lnTo>
                    <a:lnTo>
                      <a:pt x="8" y="40"/>
                    </a:lnTo>
                    <a:lnTo>
                      <a:pt x="0" y="8"/>
                    </a:lnTo>
                    <a:lnTo>
                      <a:pt x="136" y="0"/>
                    </a:lnTo>
                    <a:close/>
                  </a:path>
                </a:pathLst>
              </a:custGeom>
              <a:solidFill>
                <a:schemeClr val="bg2"/>
              </a:solidFill>
              <a:ln w="9525">
                <a:solidFill>
                  <a:schemeClr val="bg2"/>
                </a:solidFill>
                <a:round/>
                <a:headEnd/>
                <a:tailEnd/>
              </a:ln>
            </p:spPr>
            <p:txBody>
              <a:bodyPr/>
              <a:lstStyle/>
              <a:p>
                <a:endParaRPr lang="en-US"/>
              </a:p>
            </p:txBody>
          </p:sp>
          <p:sp>
            <p:nvSpPr>
              <p:cNvPr id="184528" name="Line 17"/>
              <p:cNvSpPr>
                <a:spLocks noChangeShapeType="1"/>
              </p:cNvSpPr>
              <p:nvPr/>
            </p:nvSpPr>
            <p:spPr bwMode="auto">
              <a:xfrm flipV="1">
                <a:off x="1952" y="2114"/>
                <a:ext cx="766" cy="25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20" name="Group 18"/>
            <p:cNvGrpSpPr>
              <a:grpSpLocks/>
            </p:cNvGrpSpPr>
            <p:nvPr/>
          </p:nvGrpSpPr>
          <p:grpSpPr bwMode="auto">
            <a:xfrm>
              <a:off x="1481" y="1769"/>
              <a:ext cx="894" cy="283"/>
              <a:chOff x="1481" y="1769"/>
              <a:chExt cx="894" cy="283"/>
            </a:xfrm>
          </p:grpSpPr>
          <p:sp>
            <p:nvSpPr>
              <p:cNvPr id="184525" name="Freeform 19"/>
              <p:cNvSpPr>
                <a:spLocks/>
              </p:cNvSpPr>
              <p:nvPr/>
            </p:nvSpPr>
            <p:spPr bwMode="auto">
              <a:xfrm>
                <a:off x="2231" y="1980"/>
                <a:ext cx="144" cy="72"/>
              </a:xfrm>
              <a:custGeom>
                <a:avLst/>
                <a:gdLst>
                  <a:gd name="T0" fmla="*/ 144 w 144"/>
                  <a:gd name="T1" fmla="*/ 72 h 72"/>
                  <a:gd name="T2" fmla="*/ 0 w 144"/>
                  <a:gd name="T3" fmla="*/ 64 h 72"/>
                  <a:gd name="T4" fmla="*/ 16 w 144"/>
                  <a:gd name="T5" fmla="*/ 32 h 72"/>
                  <a:gd name="T6" fmla="*/ 24 w 144"/>
                  <a:gd name="T7" fmla="*/ 0 h 72"/>
                  <a:gd name="T8" fmla="*/ 144 w 144"/>
                  <a:gd name="T9" fmla="*/ 72 h 72"/>
                  <a:gd name="T10" fmla="*/ 0 60000 65536"/>
                  <a:gd name="T11" fmla="*/ 0 60000 65536"/>
                  <a:gd name="T12" fmla="*/ 0 60000 65536"/>
                  <a:gd name="T13" fmla="*/ 0 60000 65536"/>
                  <a:gd name="T14" fmla="*/ 0 60000 65536"/>
                  <a:gd name="T15" fmla="*/ 0 w 144"/>
                  <a:gd name="T16" fmla="*/ 0 h 72"/>
                  <a:gd name="T17" fmla="*/ 144 w 144"/>
                  <a:gd name="T18" fmla="*/ 72 h 72"/>
                </a:gdLst>
                <a:ahLst/>
                <a:cxnLst>
                  <a:cxn ang="T10">
                    <a:pos x="T0" y="T1"/>
                  </a:cxn>
                  <a:cxn ang="T11">
                    <a:pos x="T2" y="T3"/>
                  </a:cxn>
                  <a:cxn ang="T12">
                    <a:pos x="T4" y="T5"/>
                  </a:cxn>
                  <a:cxn ang="T13">
                    <a:pos x="T6" y="T7"/>
                  </a:cxn>
                  <a:cxn ang="T14">
                    <a:pos x="T8" y="T9"/>
                  </a:cxn>
                </a:cxnLst>
                <a:rect l="T15" t="T16" r="T17" b="T18"/>
                <a:pathLst>
                  <a:path w="144" h="72">
                    <a:moveTo>
                      <a:pt x="144" y="72"/>
                    </a:moveTo>
                    <a:lnTo>
                      <a:pt x="0" y="64"/>
                    </a:lnTo>
                    <a:lnTo>
                      <a:pt x="16" y="32"/>
                    </a:lnTo>
                    <a:lnTo>
                      <a:pt x="24" y="0"/>
                    </a:lnTo>
                    <a:lnTo>
                      <a:pt x="144" y="72"/>
                    </a:lnTo>
                    <a:close/>
                  </a:path>
                </a:pathLst>
              </a:custGeom>
              <a:solidFill>
                <a:schemeClr val="bg2"/>
              </a:solidFill>
              <a:ln w="9525">
                <a:solidFill>
                  <a:schemeClr val="bg2"/>
                </a:solidFill>
                <a:round/>
                <a:headEnd/>
                <a:tailEnd/>
              </a:ln>
            </p:spPr>
            <p:txBody>
              <a:bodyPr/>
              <a:lstStyle/>
              <a:p>
                <a:endParaRPr lang="en-US"/>
              </a:p>
            </p:txBody>
          </p:sp>
          <p:sp>
            <p:nvSpPr>
              <p:cNvPr id="184526" name="Line 20"/>
              <p:cNvSpPr>
                <a:spLocks noChangeShapeType="1"/>
              </p:cNvSpPr>
              <p:nvPr/>
            </p:nvSpPr>
            <p:spPr bwMode="auto">
              <a:xfrm>
                <a:off x="1481" y="1769"/>
                <a:ext cx="774"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3321" name="Oval 21"/>
            <p:cNvSpPr>
              <a:spLocks noChangeArrowheads="1"/>
            </p:cNvSpPr>
            <p:nvPr/>
          </p:nvSpPr>
          <p:spPr bwMode="auto">
            <a:xfrm>
              <a:off x="1457" y="1741"/>
              <a:ext cx="32" cy="40"/>
            </a:xfrm>
            <a:prstGeom prst="ellipse">
              <a:avLst/>
            </a:prstGeom>
            <a:solidFill>
              <a:schemeClr val="bg2"/>
            </a:solidFill>
            <a:ln w="9525">
              <a:solidFill>
                <a:schemeClr val="bg2"/>
              </a:solidFill>
              <a:round/>
              <a:headEnd/>
              <a:tailEnd/>
            </a:ln>
          </p:spPr>
          <p:txBody>
            <a:bodyPr/>
            <a:lstStyle/>
            <a:p>
              <a:endParaRPr lang="en-US"/>
            </a:p>
          </p:txBody>
        </p:sp>
        <p:sp>
          <p:nvSpPr>
            <p:cNvPr id="183322" name="Oval 22"/>
            <p:cNvSpPr>
              <a:spLocks noChangeArrowheads="1"/>
            </p:cNvSpPr>
            <p:nvPr/>
          </p:nvSpPr>
          <p:spPr bwMode="auto">
            <a:xfrm>
              <a:off x="1457" y="1741"/>
              <a:ext cx="32" cy="40"/>
            </a:xfrm>
            <a:prstGeom prst="ellipse">
              <a:avLst/>
            </a:prstGeom>
            <a:solidFill>
              <a:schemeClr val="bg2"/>
            </a:solidFill>
            <a:ln w="25400">
              <a:solidFill>
                <a:schemeClr val="bg2"/>
              </a:solidFill>
              <a:round/>
              <a:headEnd/>
              <a:tailEnd/>
            </a:ln>
          </p:spPr>
          <p:txBody>
            <a:bodyPr/>
            <a:lstStyle/>
            <a:p>
              <a:endParaRPr lang="en-US"/>
            </a:p>
          </p:txBody>
        </p:sp>
        <p:sp>
          <p:nvSpPr>
            <p:cNvPr id="183323" name="Oval 23"/>
            <p:cNvSpPr>
              <a:spLocks noChangeArrowheads="1"/>
            </p:cNvSpPr>
            <p:nvPr/>
          </p:nvSpPr>
          <p:spPr bwMode="auto">
            <a:xfrm>
              <a:off x="1457" y="2044"/>
              <a:ext cx="40" cy="40"/>
            </a:xfrm>
            <a:prstGeom prst="ellipse">
              <a:avLst/>
            </a:prstGeom>
            <a:solidFill>
              <a:schemeClr val="bg2"/>
            </a:solidFill>
            <a:ln w="9525">
              <a:solidFill>
                <a:schemeClr val="bg2"/>
              </a:solidFill>
              <a:round/>
              <a:headEnd/>
              <a:tailEnd/>
            </a:ln>
          </p:spPr>
          <p:txBody>
            <a:bodyPr/>
            <a:lstStyle/>
            <a:p>
              <a:endParaRPr lang="en-US"/>
            </a:p>
          </p:txBody>
        </p:sp>
        <p:sp>
          <p:nvSpPr>
            <p:cNvPr id="183324" name="Oval 24"/>
            <p:cNvSpPr>
              <a:spLocks noChangeArrowheads="1"/>
            </p:cNvSpPr>
            <p:nvPr/>
          </p:nvSpPr>
          <p:spPr bwMode="auto">
            <a:xfrm>
              <a:off x="1457" y="2044"/>
              <a:ext cx="40" cy="40"/>
            </a:xfrm>
            <a:prstGeom prst="ellipse">
              <a:avLst/>
            </a:prstGeom>
            <a:solidFill>
              <a:schemeClr val="bg2"/>
            </a:solidFill>
            <a:ln w="25400">
              <a:solidFill>
                <a:schemeClr val="bg2"/>
              </a:solidFill>
              <a:round/>
              <a:headEnd/>
              <a:tailEnd/>
            </a:ln>
          </p:spPr>
          <p:txBody>
            <a:bodyPr/>
            <a:lstStyle/>
            <a:p>
              <a:endParaRPr lang="en-US"/>
            </a:p>
          </p:txBody>
        </p:sp>
        <p:sp>
          <p:nvSpPr>
            <p:cNvPr id="183325" name="Oval 25"/>
            <p:cNvSpPr>
              <a:spLocks noChangeArrowheads="1"/>
            </p:cNvSpPr>
            <p:nvPr/>
          </p:nvSpPr>
          <p:spPr bwMode="auto">
            <a:xfrm>
              <a:off x="1457" y="2355"/>
              <a:ext cx="40" cy="32"/>
            </a:xfrm>
            <a:prstGeom prst="ellipse">
              <a:avLst/>
            </a:prstGeom>
            <a:solidFill>
              <a:schemeClr val="bg2"/>
            </a:solidFill>
            <a:ln w="9525">
              <a:solidFill>
                <a:schemeClr val="bg2"/>
              </a:solidFill>
              <a:round/>
              <a:headEnd/>
              <a:tailEnd/>
            </a:ln>
          </p:spPr>
          <p:txBody>
            <a:bodyPr/>
            <a:lstStyle/>
            <a:p>
              <a:endParaRPr lang="en-US"/>
            </a:p>
          </p:txBody>
        </p:sp>
        <p:sp>
          <p:nvSpPr>
            <p:cNvPr id="183326" name="Oval 26"/>
            <p:cNvSpPr>
              <a:spLocks noChangeArrowheads="1"/>
            </p:cNvSpPr>
            <p:nvPr/>
          </p:nvSpPr>
          <p:spPr bwMode="auto">
            <a:xfrm>
              <a:off x="1457" y="2355"/>
              <a:ext cx="40" cy="32"/>
            </a:xfrm>
            <a:prstGeom prst="ellipse">
              <a:avLst/>
            </a:prstGeom>
            <a:solidFill>
              <a:schemeClr val="bg2"/>
            </a:solidFill>
            <a:ln w="25400">
              <a:solidFill>
                <a:schemeClr val="bg2"/>
              </a:solidFill>
              <a:round/>
              <a:headEnd/>
              <a:tailEnd/>
            </a:ln>
          </p:spPr>
          <p:txBody>
            <a:bodyPr/>
            <a:lstStyle/>
            <a:p>
              <a:endParaRPr lang="en-US"/>
            </a:p>
          </p:txBody>
        </p:sp>
        <p:sp>
          <p:nvSpPr>
            <p:cNvPr id="183327" name="Oval 27"/>
            <p:cNvSpPr>
              <a:spLocks noChangeArrowheads="1"/>
            </p:cNvSpPr>
            <p:nvPr/>
          </p:nvSpPr>
          <p:spPr bwMode="auto">
            <a:xfrm>
              <a:off x="1457" y="2658"/>
              <a:ext cx="32" cy="32"/>
            </a:xfrm>
            <a:prstGeom prst="ellipse">
              <a:avLst/>
            </a:prstGeom>
            <a:solidFill>
              <a:schemeClr val="bg2"/>
            </a:solidFill>
            <a:ln w="9525">
              <a:solidFill>
                <a:schemeClr val="bg2"/>
              </a:solidFill>
              <a:round/>
              <a:headEnd/>
              <a:tailEnd/>
            </a:ln>
          </p:spPr>
          <p:txBody>
            <a:bodyPr/>
            <a:lstStyle/>
            <a:p>
              <a:endParaRPr lang="en-US"/>
            </a:p>
          </p:txBody>
        </p:sp>
        <p:sp>
          <p:nvSpPr>
            <p:cNvPr id="183328" name="Oval 28"/>
            <p:cNvSpPr>
              <a:spLocks noChangeArrowheads="1"/>
            </p:cNvSpPr>
            <p:nvPr/>
          </p:nvSpPr>
          <p:spPr bwMode="auto">
            <a:xfrm>
              <a:off x="1457" y="2658"/>
              <a:ext cx="32" cy="32"/>
            </a:xfrm>
            <a:prstGeom prst="ellipse">
              <a:avLst/>
            </a:prstGeom>
            <a:solidFill>
              <a:schemeClr val="bg2"/>
            </a:solidFill>
            <a:ln w="25400">
              <a:solidFill>
                <a:schemeClr val="bg2"/>
              </a:solidFill>
              <a:round/>
              <a:headEnd/>
              <a:tailEnd/>
            </a:ln>
          </p:spPr>
          <p:txBody>
            <a:bodyPr/>
            <a:lstStyle/>
            <a:p>
              <a:endParaRPr lang="en-US"/>
            </a:p>
          </p:txBody>
        </p:sp>
        <p:sp>
          <p:nvSpPr>
            <p:cNvPr id="183329" name="Oval 29"/>
            <p:cNvSpPr>
              <a:spLocks noChangeArrowheads="1"/>
            </p:cNvSpPr>
            <p:nvPr/>
          </p:nvSpPr>
          <p:spPr bwMode="auto">
            <a:xfrm>
              <a:off x="1449" y="2969"/>
              <a:ext cx="40" cy="32"/>
            </a:xfrm>
            <a:prstGeom prst="ellipse">
              <a:avLst/>
            </a:prstGeom>
            <a:solidFill>
              <a:schemeClr val="bg2"/>
            </a:solidFill>
            <a:ln w="9525">
              <a:solidFill>
                <a:schemeClr val="bg2"/>
              </a:solidFill>
              <a:round/>
              <a:headEnd/>
              <a:tailEnd/>
            </a:ln>
          </p:spPr>
          <p:txBody>
            <a:bodyPr/>
            <a:lstStyle/>
            <a:p>
              <a:endParaRPr lang="en-US"/>
            </a:p>
          </p:txBody>
        </p:sp>
        <p:sp>
          <p:nvSpPr>
            <p:cNvPr id="183330" name="Oval 30"/>
            <p:cNvSpPr>
              <a:spLocks noChangeArrowheads="1"/>
            </p:cNvSpPr>
            <p:nvPr/>
          </p:nvSpPr>
          <p:spPr bwMode="auto">
            <a:xfrm>
              <a:off x="1449" y="2969"/>
              <a:ext cx="40" cy="32"/>
            </a:xfrm>
            <a:prstGeom prst="ellipse">
              <a:avLst/>
            </a:prstGeom>
            <a:solidFill>
              <a:schemeClr val="bg2"/>
            </a:solidFill>
            <a:ln w="25400">
              <a:solidFill>
                <a:schemeClr val="bg2"/>
              </a:solidFill>
              <a:round/>
              <a:headEnd/>
              <a:tailEnd/>
            </a:ln>
          </p:spPr>
          <p:txBody>
            <a:bodyPr/>
            <a:lstStyle/>
            <a:p>
              <a:endParaRPr lang="en-US"/>
            </a:p>
          </p:txBody>
        </p:sp>
        <p:grpSp>
          <p:nvGrpSpPr>
            <p:cNvPr id="183331" name="Group 31"/>
            <p:cNvGrpSpPr>
              <a:grpSpLocks/>
            </p:cNvGrpSpPr>
            <p:nvPr/>
          </p:nvGrpSpPr>
          <p:grpSpPr bwMode="auto">
            <a:xfrm>
              <a:off x="1912" y="1741"/>
              <a:ext cx="40" cy="1260"/>
              <a:chOff x="1912" y="1741"/>
              <a:chExt cx="40" cy="1260"/>
            </a:xfrm>
          </p:grpSpPr>
          <p:sp>
            <p:nvSpPr>
              <p:cNvPr id="184515" name="Oval 32"/>
              <p:cNvSpPr>
                <a:spLocks noChangeArrowheads="1"/>
              </p:cNvSpPr>
              <p:nvPr/>
            </p:nvSpPr>
            <p:spPr bwMode="auto">
              <a:xfrm>
                <a:off x="1920" y="1741"/>
                <a:ext cx="32" cy="32"/>
              </a:xfrm>
              <a:prstGeom prst="ellipse">
                <a:avLst/>
              </a:prstGeom>
              <a:solidFill>
                <a:schemeClr val="bg2"/>
              </a:solidFill>
              <a:ln w="9525">
                <a:solidFill>
                  <a:schemeClr val="bg2"/>
                </a:solidFill>
                <a:round/>
                <a:headEnd/>
                <a:tailEnd/>
              </a:ln>
            </p:spPr>
            <p:txBody>
              <a:bodyPr/>
              <a:lstStyle/>
              <a:p>
                <a:endParaRPr lang="en-US"/>
              </a:p>
            </p:txBody>
          </p:sp>
          <p:sp>
            <p:nvSpPr>
              <p:cNvPr id="184516" name="Oval 33"/>
              <p:cNvSpPr>
                <a:spLocks noChangeArrowheads="1"/>
              </p:cNvSpPr>
              <p:nvPr/>
            </p:nvSpPr>
            <p:spPr bwMode="auto">
              <a:xfrm>
                <a:off x="1920" y="1741"/>
                <a:ext cx="32" cy="32"/>
              </a:xfrm>
              <a:prstGeom prst="ellipse">
                <a:avLst/>
              </a:prstGeom>
              <a:solidFill>
                <a:schemeClr val="bg2"/>
              </a:solidFill>
              <a:ln w="25400">
                <a:solidFill>
                  <a:schemeClr val="bg2"/>
                </a:solidFill>
                <a:round/>
                <a:headEnd/>
                <a:tailEnd/>
              </a:ln>
            </p:spPr>
            <p:txBody>
              <a:bodyPr/>
              <a:lstStyle/>
              <a:p>
                <a:endParaRPr lang="en-US"/>
              </a:p>
            </p:txBody>
          </p:sp>
          <p:sp>
            <p:nvSpPr>
              <p:cNvPr id="184517" name="Oval 34"/>
              <p:cNvSpPr>
                <a:spLocks noChangeArrowheads="1"/>
              </p:cNvSpPr>
              <p:nvPr/>
            </p:nvSpPr>
            <p:spPr bwMode="auto">
              <a:xfrm>
                <a:off x="1920" y="2044"/>
                <a:ext cx="32" cy="32"/>
              </a:xfrm>
              <a:prstGeom prst="ellipse">
                <a:avLst/>
              </a:prstGeom>
              <a:solidFill>
                <a:schemeClr val="bg2"/>
              </a:solidFill>
              <a:ln w="9525">
                <a:solidFill>
                  <a:schemeClr val="bg2"/>
                </a:solidFill>
                <a:round/>
                <a:headEnd/>
                <a:tailEnd/>
              </a:ln>
            </p:spPr>
            <p:txBody>
              <a:bodyPr/>
              <a:lstStyle/>
              <a:p>
                <a:endParaRPr lang="en-US"/>
              </a:p>
            </p:txBody>
          </p:sp>
          <p:sp>
            <p:nvSpPr>
              <p:cNvPr id="184518" name="Oval 35"/>
              <p:cNvSpPr>
                <a:spLocks noChangeArrowheads="1"/>
              </p:cNvSpPr>
              <p:nvPr/>
            </p:nvSpPr>
            <p:spPr bwMode="auto">
              <a:xfrm>
                <a:off x="1920" y="2044"/>
                <a:ext cx="32" cy="32"/>
              </a:xfrm>
              <a:prstGeom prst="ellipse">
                <a:avLst/>
              </a:prstGeom>
              <a:solidFill>
                <a:schemeClr val="bg2"/>
              </a:solidFill>
              <a:ln w="25400">
                <a:solidFill>
                  <a:schemeClr val="bg2"/>
                </a:solidFill>
                <a:round/>
                <a:headEnd/>
                <a:tailEnd/>
              </a:ln>
            </p:spPr>
            <p:txBody>
              <a:bodyPr/>
              <a:lstStyle/>
              <a:p>
                <a:endParaRPr lang="en-US"/>
              </a:p>
            </p:txBody>
          </p:sp>
          <p:sp>
            <p:nvSpPr>
              <p:cNvPr id="184519" name="Oval 36"/>
              <p:cNvSpPr>
                <a:spLocks noChangeArrowheads="1"/>
              </p:cNvSpPr>
              <p:nvPr/>
            </p:nvSpPr>
            <p:spPr bwMode="auto">
              <a:xfrm>
                <a:off x="1920" y="2347"/>
                <a:ext cx="32" cy="40"/>
              </a:xfrm>
              <a:prstGeom prst="ellipse">
                <a:avLst/>
              </a:prstGeom>
              <a:solidFill>
                <a:schemeClr val="bg2"/>
              </a:solidFill>
              <a:ln w="9525">
                <a:solidFill>
                  <a:schemeClr val="bg2"/>
                </a:solidFill>
                <a:round/>
                <a:headEnd/>
                <a:tailEnd/>
              </a:ln>
            </p:spPr>
            <p:txBody>
              <a:bodyPr/>
              <a:lstStyle/>
              <a:p>
                <a:endParaRPr lang="en-US"/>
              </a:p>
            </p:txBody>
          </p:sp>
          <p:sp>
            <p:nvSpPr>
              <p:cNvPr id="184520" name="Oval 37"/>
              <p:cNvSpPr>
                <a:spLocks noChangeArrowheads="1"/>
              </p:cNvSpPr>
              <p:nvPr/>
            </p:nvSpPr>
            <p:spPr bwMode="auto">
              <a:xfrm>
                <a:off x="1920" y="2347"/>
                <a:ext cx="32" cy="40"/>
              </a:xfrm>
              <a:prstGeom prst="ellipse">
                <a:avLst/>
              </a:prstGeom>
              <a:solidFill>
                <a:schemeClr val="bg2"/>
              </a:solidFill>
              <a:ln w="25400">
                <a:solidFill>
                  <a:schemeClr val="bg2"/>
                </a:solidFill>
                <a:round/>
                <a:headEnd/>
                <a:tailEnd/>
              </a:ln>
            </p:spPr>
            <p:txBody>
              <a:bodyPr/>
              <a:lstStyle/>
              <a:p>
                <a:endParaRPr lang="en-US"/>
              </a:p>
            </p:txBody>
          </p:sp>
          <p:sp>
            <p:nvSpPr>
              <p:cNvPr id="184521" name="Oval 38"/>
              <p:cNvSpPr>
                <a:spLocks noChangeArrowheads="1"/>
              </p:cNvSpPr>
              <p:nvPr/>
            </p:nvSpPr>
            <p:spPr bwMode="auto">
              <a:xfrm>
                <a:off x="1920" y="2658"/>
                <a:ext cx="32" cy="32"/>
              </a:xfrm>
              <a:prstGeom prst="ellipse">
                <a:avLst/>
              </a:prstGeom>
              <a:solidFill>
                <a:schemeClr val="bg2"/>
              </a:solidFill>
              <a:ln w="9525">
                <a:solidFill>
                  <a:schemeClr val="bg2"/>
                </a:solidFill>
                <a:round/>
                <a:headEnd/>
                <a:tailEnd/>
              </a:ln>
            </p:spPr>
            <p:txBody>
              <a:bodyPr/>
              <a:lstStyle/>
              <a:p>
                <a:endParaRPr lang="en-US"/>
              </a:p>
            </p:txBody>
          </p:sp>
          <p:sp>
            <p:nvSpPr>
              <p:cNvPr id="184522" name="Oval 39"/>
              <p:cNvSpPr>
                <a:spLocks noChangeArrowheads="1"/>
              </p:cNvSpPr>
              <p:nvPr/>
            </p:nvSpPr>
            <p:spPr bwMode="auto">
              <a:xfrm>
                <a:off x="1920" y="2658"/>
                <a:ext cx="32" cy="32"/>
              </a:xfrm>
              <a:prstGeom prst="ellipse">
                <a:avLst/>
              </a:prstGeom>
              <a:solidFill>
                <a:schemeClr val="bg2"/>
              </a:solidFill>
              <a:ln w="25400">
                <a:solidFill>
                  <a:schemeClr val="bg2"/>
                </a:solidFill>
                <a:round/>
                <a:headEnd/>
                <a:tailEnd/>
              </a:ln>
            </p:spPr>
            <p:txBody>
              <a:bodyPr/>
              <a:lstStyle/>
              <a:p>
                <a:endParaRPr lang="en-US"/>
              </a:p>
            </p:txBody>
          </p:sp>
          <p:sp>
            <p:nvSpPr>
              <p:cNvPr id="184523" name="Oval 40"/>
              <p:cNvSpPr>
                <a:spLocks noChangeArrowheads="1"/>
              </p:cNvSpPr>
              <p:nvPr/>
            </p:nvSpPr>
            <p:spPr bwMode="auto">
              <a:xfrm>
                <a:off x="1912" y="2961"/>
                <a:ext cx="32" cy="40"/>
              </a:xfrm>
              <a:prstGeom prst="ellipse">
                <a:avLst/>
              </a:prstGeom>
              <a:solidFill>
                <a:schemeClr val="bg2"/>
              </a:solidFill>
              <a:ln w="9525">
                <a:solidFill>
                  <a:schemeClr val="bg2"/>
                </a:solidFill>
                <a:round/>
                <a:headEnd/>
                <a:tailEnd/>
              </a:ln>
            </p:spPr>
            <p:txBody>
              <a:bodyPr/>
              <a:lstStyle/>
              <a:p>
                <a:endParaRPr lang="en-US"/>
              </a:p>
            </p:txBody>
          </p:sp>
          <p:sp>
            <p:nvSpPr>
              <p:cNvPr id="184524" name="Oval 41"/>
              <p:cNvSpPr>
                <a:spLocks noChangeArrowheads="1"/>
              </p:cNvSpPr>
              <p:nvPr/>
            </p:nvSpPr>
            <p:spPr bwMode="auto">
              <a:xfrm>
                <a:off x="1912" y="2961"/>
                <a:ext cx="32" cy="40"/>
              </a:xfrm>
              <a:prstGeom prst="ellipse">
                <a:avLst/>
              </a:prstGeom>
              <a:solidFill>
                <a:schemeClr val="bg2"/>
              </a:solidFill>
              <a:ln w="25400">
                <a:solidFill>
                  <a:schemeClr val="bg2"/>
                </a:solidFill>
                <a:round/>
                <a:headEnd/>
                <a:tailEnd/>
              </a:ln>
            </p:spPr>
            <p:txBody>
              <a:bodyPr/>
              <a:lstStyle/>
              <a:p>
                <a:endParaRPr lang="en-US"/>
              </a:p>
            </p:txBody>
          </p:sp>
        </p:grpSp>
        <p:grpSp>
          <p:nvGrpSpPr>
            <p:cNvPr id="183332" name="Group 42"/>
            <p:cNvGrpSpPr>
              <a:grpSpLocks/>
            </p:cNvGrpSpPr>
            <p:nvPr/>
          </p:nvGrpSpPr>
          <p:grpSpPr bwMode="auto">
            <a:xfrm>
              <a:off x="2375" y="1749"/>
              <a:ext cx="40" cy="1252"/>
              <a:chOff x="2375" y="1749"/>
              <a:chExt cx="40" cy="1252"/>
            </a:xfrm>
          </p:grpSpPr>
          <p:sp>
            <p:nvSpPr>
              <p:cNvPr id="184505" name="Oval 43"/>
              <p:cNvSpPr>
                <a:spLocks noChangeArrowheads="1"/>
              </p:cNvSpPr>
              <p:nvPr/>
            </p:nvSpPr>
            <p:spPr bwMode="auto">
              <a:xfrm>
                <a:off x="2375" y="1749"/>
                <a:ext cx="32" cy="32"/>
              </a:xfrm>
              <a:prstGeom prst="ellipse">
                <a:avLst/>
              </a:prstGeom>
              <a:solidFill>
                <a:schemeClr val="bg2"/>
              </a:solidFill>
              <a:ln w="9525">
                <a:solidFill>
                  <a:schemeClr val="bg2"/>
                </a:solidFill>
                <a:round/>
                <a:headEnd/>
                <a:tailEnd/>
              </a:ln>
            </p:spPr>
            <p:txBody>
              <a:bodyPr/>
              <a:lstStyle/>
              <a:p>
                <a:endParaRPr lang="en-US"/>
              </a:p>
            </p:txBody>
          </p:sp>
          <p:sp>
            <p:nvSpPr>
              <p:cNvPr id="184506" name="Oval 44"/>
              <p:cNvSpPr>
                <a:spLocks noChangeArrowheads="1"/>
              </p:cNvSpPr>
              <p:nvPr/>
            </p:nvSpPr>
            <p:spPr bwMode="auto">
              <a:xfrm>
                <a:off x="2375" y="1749"/>
                <a:ext cx="32" cy="32"/>
              </a:xfrm>
              <a:prstGeom prst="ellipse">
                <a:avLst/>
              </a:prstGeom>
              <a:solidFill>
                <a:schemeClr val="bg2"/>
              </a:solidFill>
              <a:ln w="25400">
                <a:solidFill>
                  <a:schemeClr val="bg2"/>
                </a:solidFill>
                <a:round/>
                <a:headEnd/>
                <a:tailEnd/>
              </a:ln>
            </p:spPr>
            <p:txBody>
              <a:bodyPr/>
              <a:lstStyle/>
              <a:p>
                <a:endParaRPr lang="en-US"/>
              </a:p>
            </p:txBody>
          </p:sp>
          <p:sp>
            <p:nvSpPr>
              <p:cNvPr id="184507" name="Oval 45"/>
              <p:cNvSpPr>
                <a:spLocks noChangeArrowheads="1"/>
              </p:cNvSpPr>
              <p:nvPr/>
            </p:nvSpPr>
            <p:spPr bwMode="auto">
              <a:xfrm>
                <a:off x="2383" y="2052"/>
                <a:ext cx="32" cy="32"/>
              </a:xfrm>
              <a:prstGeom prst="ellipse">
                <a:avLst/>
              </a:prstGeom>
              <a:solidFill>
                <a:schemeClr val="bg2"/>
              </a:solidFill>
              <a:ln w="9525">
                <a:solidFill>
                  <a:schemeClr val="bg2"/>
                </a:solidFill>
                <a:round/>
                <a:headEnd/>
                <a:tailEnd/>
              </a:ln>
            </p:spPr>
            <p:txBody>
              <a:bodyPr/>
              <a:lstStyle/>
              <a:p>
                <a:endParaRPr lang="en-US"/>
              </a:p>
            </p:txBody>
          </p:sp>
          <p:sp>
            <p:nvSpPr>
              <p:cNvPr id="184508" name="Oval 46"/>
              <p:cNvSpPr>
                <a:spLocks noChangeArrowheads="1"/>
              </p:cNvSpPr>
              <p:nvPr/>
            </p:nvSpPr>
            <p:spPr bwMode="auto">
              <a:xfrm>
                <a:off x="2383" y="2052"/>
                <a:ext cx="32" cy="32"/>
              </a:xfrm>
              <a:prstGeom prst="ellipse">
                <a:avLst/>
              </a:prstGeom>
              <a:solidFill>
                <a:schemeClr val="bg2"/>
              </a:solidFill>
              <a:ln w="25400">
                <a:solidFill>
                  <a:schemeClr val="bg2"/>
                </a:solidFill>
                <a:round/>
                <a:headEnd/>
                <a:tailEnd/>
              </a:ln>
            </p:spPr>
            <p:txBody>
              <a:bodyPr/>
              <a:lstStyle/>
              <a:p>
                <a:endParaRPr lang="en-US"/>
              </a:p>
            </p:txBody>
          </p:sp>
          <p:sp>
            <p:nvSpPr>
              <p:cNvPr id="184509" name="Oval 47"/>
              <p:cNvSpPr>
                <a:spLocks noChangeArrowheads="1"/>
              </p:cNvSpPr>
              <p:nvPr/>
            </p:nvSpPr>
            <p:spPr bwMode="auto">
              <a:xfrm>
                <a:off x="2383" y="2355"/>
                <a:ext cx="32" cy="32"/>
              </a:xfrm>
              <a:prstGeom prst="ellipse">
                <a:avLst/>
              </a:prstGeom>
              <a:solidFill>
                <a:schemeClr val="bg2"/>
              </a:solidFill>
              <a:ln w="9525">
                <a:solidFill>
                  <a:schemeClr val="bg2"/>
                </a:solidFill>
                <a:round/>
                <a:headEnd/>
                <a:tailEnd/>
              </a:ln>
            </p:spPr>
            <p:txBody>
              <a:bodyPr/>
              <a:lstStyle/>
              <a:p>
                <a:endParaRPr lang="en-US"/>
              </a:p>
            </p:txBody>
          </p:sp>
          <p:sp>
            <p:nvSpPr>
              <p:cNvPr id="184510" name="Oval 48"/>
              <p:cNvSpPr>
                <a:spLocks noChangeArrowheads="1"/>
              </p:cNvSpPr>
              <p:nvPr/>
            </p:nvSpPr>
            <p:spPr bwMode="auto">
              <a:xfrm>
                <a:off x="2383"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84511" name="Oval 49"/>
              <p:cNvSpPr>
                <a:spLocks noChangeArrowheads="1"/>
              </p:cNvSpPr>
              <p:nvPr/>
            </p:nvSpPr>
            <p:spPr bwMode="auto">
              <a:xfrm>
                <a:off x="2375" y="2658"/>
                <a:ext cx="32" cy="40"/>
              </a:xfrm>
              <a:prstGeom prst="ellipse">
                <a:avLst/>
              </a:prstGeom>
              <a:solidFill>
                <a:schemeClr val="bg2"/>
              </a:solidFill>
              <a:ln w="9525">
                <a:solidFill>
                  <a:schemeClr val="bg2"/>
                </a:solidFill>
                <a:round/>
                <a:headEnd/>
                <a:tailEnd/>
              </a:ln>
            </p:spPr>
            <p:txBody>
              <a:bodyPr/>
              <a:lstStyle/>
              <a:p>
                <a:endParaRPr lang="en-US"/>
              </a:p>
            </p:txBody>
          </p:sp>
          <p:sp>
            <p:nvSpPr>
              <p:cNvPr id="184512" name="Oval 50"/>
              <p:cNvSpPr>
                <a:spLocks noChangeArrowheads="1"/>
              </p:cNvSpPr>
              <p:nvPr/>
            </p:nvSpPr>
            <p:spPr bwMode="auto">
              <a:xfrm>
                <a:off x="2375" y="2658"/>
                <a:ext cx="32" cy="40"/>
              </a:xfrm>
              <a:prstGeom prst="ellipse">
                <a:avLst/>
              </a:prstGeom>
              <a:solidFill>
                <a:schemeClr val="bg2"/>
              </a:solidFill>
              <a:ln w="25400">
                <a:solidFill>
                  <a:schemeClr val="bg2"/>
                </a:solidFill>
                <a:round/>
                <a:headEnd/>
                <a:tailEnd/>
              </a:ln>
            </p:spPr>
            <p:txBody>
              <a:bodyPr/>
              <a:lstStyle/>
              <a:p>
                <a:endParaRPr lang="en-US"/>
              </a:p>
            </p:txBody>
          </p:sp>
          <p:sp>
            <p:nvSpPr>
              <p:cNvPr id="184513" name="Oval 51"/>
              <p:cNvSpPr>
                <a:spLocks noChangeArrowheads="1"/>
              </p:cNvSpPr>
              <p:nvPr/>
            </p:nvSpPr>
            <p:spPr bwMode="auto">
              <a:xfrm>
                <a:off x="2375" y="2969"/>
                <a:ext cx="32" cy="32"/>
              </a:xfrm>
              <a:prstGeom prst="ellipse">
                <a:avLst/>
              </a:prstGeom>
              <a:solidFill>
                <a:schemeClr val="bg2"/>
              </a:solidFill>
              <a:ln w="9525">
                <a:solidFill>
                  <a:schemeClr val="bg2"/>
                </a:solidFill>
                <a:round/>
                <a:headEnd/>
                <a:tailEnd/>
              </a:ln>
            </p:spPr>
            <p:txBody>
              <a:bodyPr/>
              <a:lstStyle/>
              <a:p>
                <a:endParaRPr lang="en-US"/>
              </a:p>
            </p:txBody>
          </p:sp>
          <p:sp>
            <p:nvSpPr>
              <p:cNvPr id="184514" name="Oval 52"/>
              <p:cNvSpPr>
                <a:spLocks noChangeArrowheads="1"/>
              </p:cNvSpPr>
              <p:nvPr/>
            </p:nvSpPr>
            <p:spPr bwMode="auto">
              <a:xfrm>
                <a:off x="2375" y="2969"/>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33" name="Group 53"/>
            <p:cNvGrpSpPr>
              <a:grpSpLocks/>
            </p:cNvGrpSpPr>
            <p:nvPr/>
          </p:nvGrpSpPr>
          <p:grpSpPr bwMode="auto">
            <a:xfrm>
              <a:off x="1489" y="2076"/>
              <a:ext cx="431" cy="284"/>
              <a:chOff x="1489" y="2076"/>
              <a:chExt cx="431" cy="284"/>
            </a:xfrm>
          </p:grpSpPr>
          <p:sp>
            <p:nvSpPr>
              <p:cNvPr id="184503" name="Freeform 54"/>
              <p:cNvSpPr>
                <a:spLocks/>
              </p:cNvSpPr>
              <p:nvPr/>
            </p:nvSpPr>
            <p:spPr bwMode="auto">
              <a:xfrm>
                <a:off x="1784" y="2076"/>
                <a:ext cx="136" cy="96"/>
              </a:xfrm>
              <a:custGeom>
                <a:avLst/>
                <a:gdLst>
                  <a:gd name="T0" fmla="*/ 136 w 136"/>
                  <a:gd name="T1" fmla="*/ 0 h 96"/>
                  <a:gd name="T2" fmla="*/ 40 w 136"/>
                  <a:gd name="T3" fmla="*/ 96 h 96"/>
                  <a:gd name="T4" fmla="*/ 24 w 136"/>
                  <a:gd name="T5" fmla="*/ 72 h 96"/>
                  <a:gd name="T6" fmla="*/ 0 w 136"/>
                  <a:gd name="T7" fmla="*/ 40 h 96"/>
                  <a:gd name="T8" fmla="*/ 136 w 136"/>
                  <a:gd name="T9" fmla="*/ 0 h 96"/>
                  <a:gd name="T10" fmla="*/ 0 60000 65536"/>
                  <a:gd name="T11" fmla="*/ 0 60000 65536"/>
                  <a:gd name="T12" fmla="*/ 0 60000 65536"/>
                  <a:gd name="T13" fmla="*/ 0 60000 65536"/>
                  <a:gd name="T14" fmla="*/ 0 60000 65536"/>
                  <a:gd name="T15" fmla="*/ 0 w 136"/>
                  <a:gd name="T16" fmla="*/ 0 h 96"/>
                  <a:gd name="T17" fmla="*/ 136 w 136"/>
                  <a:gd name="T18" fmla="*/ 96 h 96"/>
                </a:gdLst>
                <a:ahLst/>
                <a:cxnLst>
                  <a:cxn ang="T10">
                    <a:pos x="T0" y="T1"/>
                  </a:cxn>
                  <a:cxn ang="T11">
                    <a:pos x="T2" y="T3"/>
                  </a:cxn>
                  <a:cxn ang="T12">
                    <a:pos x="T4" y="T5"/>
                  </a:cxn>
                  <a:cxn ang="T13">
                    <a:pos x="T6" y="T7"/>
                  </a:cxn>
                  <a:cxn ang="T14">
                    <a:pos x="T8" y="T9"/>
                  </a:cxn>
                </a:cxnLst>
                <a:rect l="T15" t="T16" r="T17" b="T18"/>
                <a:pathLst>
                  <a:path w="136" h="96">
                    <a:moveTo>
                      <a:pt x="136" y="0"/>
                    </a:moveTo>
                    <a:lnTo>
                      <a:pt x="40" y="96"/>
                    </a:lnTo>
                    <a:lnTo>
                      <a:pt x="24" y="72"/>
                    </a:lnTo>
                    <a:lnTo>
                      <a:pt x="0" y="40"/>
                    </a:lnTo>
                    <a:lnTo>
                      <a:pt x="136" y="0"/>
                    </a:lnTo>
                    <a:close/>
                  </a:path>
                </a:pathLst>
              </a:custGeom>
              <a:solidFill>
                <a:schemeClr val="bg2"/>
              </a:solidFill>
              <a:ln w="9525">
                <a:solidFill>
                  <a:schemeClr val="bg2"/>
                </a:solidFill>
                <a:round/>
                <a:headEnd/>
                <a:tailEnd/>
              </a:ln>
            </p:spPr>
            <p:txBody>
              <a:bodyPr/>
              <a:lstStyle/>
              <a:p>
                <a:endParaRPr lang="en-US"/>
              </a:p>
            </p:txBody>
          </p:sp>
          <p:sp>
            <p:nvSpPr>
              <p:cNvPr id="184504" name="Line 55"/>
              <p:cNvSpPr>
                <a:spLocks noChangeShapeType="1"/>
              </p:cNvSpPr>
              <p:nvPr/>
            </p:nvSpPr>
            <p:spPr bwMode="auto">
              <a:xfrm flipV="1">
                <a:off x="1489" y="2143"/>
                <a:ext cx="327" cy="217"/>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34" name="Group 56"/>
            <p:cNvGrpSpPr>
              <a:grpSpLocks/>
            </p:cNvGrpSpPr>
            <p:nvPr/>
          </p:nvGrpSpPr>
          <p:grpSpPr bwMode="auto">
            <a:xfrm>
              <a:off x="1489" y="1733"/>
              <a:ext cx="423" cy="56"/>
              <a:chOff x="1489" y="1733"/>
              <a:chExt cx="423" cy="56"/>
            </a:xfrm>
          </p:grpSpPr>
          <p:sp>
            <p:nvSpPr>
              <p:cNvPr id="184495" name="Freeform 57"/>
              <p:cNvSpPr>
                <a:spLocks/>
              </p:cNvSpPr>
              <p:nvPr/>
            </p:nvSpPr>
            <p:spPr bwMode="auto">
              <a:xfrm>
                <a:off x="1792" y="1733"/>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84496" name="Group 58"/>
              <p:cNvGrpSpPr>
                <a:grpSpLocks/>
              </p:cNvGrpSpPr>
              <p:nvPr/>
            </p:nvGrpSpPr>
            <p:grpSpPr bwMode="auto">
              <a:xfrm>
                <a:off x="1489" y="1757"/>
                <a:ext cx="295" cy="1"/>
                <a:chOff x="1489" y="1757"/>
                <a:chExt cx="295" cy="1"/>
              </a:xfrm>
            </p:grpSpPr>
            <p:sp>
              <p:nvSpPr>
                <p:cNvPr id="184497" name="Line 59"/>
                <p:cNvSpPr>
                  <a:spLocks noChangeShapeType="1"/>
                </p:cNvSpPr>
                <p:nvPr/>
              </p:nvSpPr>
              <p:spPr bwMode="auto">
                <a:xfrm>
                  <a:off x="1489"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98" name="Line 60"/>
                <p:cNvSpPr>
                  <a:spLocks noChangeShapeType="1"/>
                </p:cNvSpPr>
                <p:nvPr/>
              </p:nvSpPr>
              <p:spPr bwMode="auto">
                <a:xfrm>
                  <a:off x="1544"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99" name="Line 61"/>
                <p:cNvSpPr>
                  <a:spLocks noChangeShapeType="1"/>
                </p:cNvSpPr>
                <p:nvPr/>
              </p:nvSpPr>
              <p:spPr bwMode="auto">
                <a:xfrm>
                  <a:off x="1600"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00" name="Line 62"/>
                <p:cNvSpPr>
                  <a:spLocks noChangeShapeType="1"/>
                </p:cNvSpPr>
                <p:nvPr/>
              </p:nvSpPr>
              <p:spPr bwMode="auto">
                <a:xfrm>
                  <a:off x="1656"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01" name="Line 63"/>
                <p:cNvSpPr>
                  <a:spLocks noChangeShapeType="1"/>
                </p:cNvSpPr>
                <p:nvPr/>
              </p:nvSpPr>
              <p:spPr bwMode="auto">
                <a:xfrm>
                  <a:off x="1712"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02" name="Line 64"/>
                <p:cNvSpPr>
                  <a:spLocks noChangeShapeType="1"/>
                </p:cNvSpPr>
                <p:nvPr/>
              </p:nvSpPr>
              <p:spPr bwMode="auto">
                <a:xfrm>
                  <a:off x="1768"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35" name="Group 65"/>
            <p:cNvGrpSpPr>
              <a:grpSpLocks/>
            </p:cNvGrpSpPr>
            <p:nvPr/>
          </p:nvGrpSpPr>
          <p:grpSpPr bwMode="auto">
            <a:xfrm>
              <a:off x="1952" y="1725"/>
              <a:ext cx="415" cy="56"/>
              <a:chOff x="1952" y="1725"/>
              <a:chExt cx="415" cy="56"/>
            </a:xfrm>
          </p:grpSpPr>
          <p:sp>
            <p:nvSpPr>
              <p:cNvPr id="184487" name="Freeform 66"/>
              <p:cNvSpPr>
                <a:spLocks/>
              </p:cNvSpPr>
              <p:nvPr/>
            </p:nvSpPr>
            <p:spPr bwMode="auto">
              <a:xfrm>
                <a:off x="2255" y="1725"/>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488" name="Group 67"/>
              <p:cNvGrpSpPr>
                <a:grpSpLocks/>
              </p:cNvGrpSpPr>
              <p:nvPr/>
            </p:nvGrpSpPr>
            <p:grpSpPr bwMode="auto">
              <a:xfrm>
                <a:off x="1952" y="1757"/>
                <a:ext cx="295" cy="1"/>
                <a:chOff x="1952" y="1757"/>
                <a:chExt cx="295" cy="1"/>
              </a:xfrm>
            </p:grpSpPr>
            <p:sp>
              <p:nvSpPr>
                <p:cNvPr id="184489" name="Line 68"/>
                <p:cNvSpPr>
                  <a:spLocks noChangeShapeType="1"/>
                </p:cNvSpPr>
                <p:nvPr/>
              </p:nvSpPr>
              <p:spPr bwMode="auto">
                <a:xfrm>
                  <a:off x="1952"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90" name="Line 69"/>
                <p:cNvSpPr>
                  <a:spLocks noChangeShapeType="1"/>
                </p:cNvSpPr>
                <p:nvPr/>
              </p:nvSpPr>
              <p:spPr bwMode="auto">
                <a:xfrm>
                  <a:off x="2008" y="1757"/>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91" name="Line 70"/>
                <p:cNvSpPr>
                  <a:spLocks noChangeShapeType="1"/>
                </p:cNvSpPr>
                <p:nvPr/>
              </p:nvSpPr>
              <p:spPr bwMode="auto">
                <a:xfrm>
                  <a:off x="2063"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92" name="Line 71"/>
                <p:cNvSpPr>
                  <a:spLocks noChangeShapeType="1"/>
                </p:cNvSpPr>
                <p:nvPr/>
              </p:nvSpPr>
              <p:spPr bwMode="auto">
                <a:xfrm>
                  <a:off x="2119"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93" name="Line 72"/>
                <p:cNvSpPr>
                  <a:spLocks noChangeShapeType="1"/>
                </p:cNvSpPr>
                <p:nvPr/>
              </p:nvSpPr>
              <p:spPr bwMode="auto">
                <a:xfrm>
                  <a:off x="217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94" name="Line 73"/>
                <p:cNvSpPr>
                  <a:spLocks noChangeShapeType="1"/>
                </p:cNvSpPr>
                <p:nvPr/>
              </p:nvSpPr>
              <p:spPr bwMode="auto">
                <a:xfrm>
                  <a:off x="2231"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36" name="Group 74"/>
            <p:cNvGrpSpPr>
              <a:grpSpLocks/>
            </p:cNvGrpSpPr>
            <p:nvPr/>
          </p:nvGrpSpPr>
          <p:grpSpPr bwMode="auto">
            <a:xfrm>
              <a:off x="1497" y="2036"/>
              <a:ext cx="415" cy="56"/>
              <a:chOff x="1497" y="2036"/>
              <a:chExt cx="415" cy="56"/>
            </a:xfrm>
          </p:grpSpPr>
          <p:sp>
            <p:nvSpPr>
              <p:cNvPr id="184479" name="Freeform 75"/>
              <p:cNvSpPr>
                <a:spLocks/>
              </p:cNvSpPr>
              <p:nvPr/>
            </p:nvSpPr>
            <p:spPr bwMode="auto">
              <a:xfrm>
                <a:off x="1800"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480" name="Group 76"/>
              <p:cNvGrpSpPr>
                <a:grpSpLocks/>
              </p:cNvGrpSpPr>
              <p:nvPr/>
            </p:nvGrpSpPr>
            <p:grpSpPr bwMode="auto">
              <a:xfrm>
                <a:off x="1497" y="2068"/>
                <a:ext cx="295" cy="1"/>
                <a:chOff x="1497" y="2068"/>
                <a:chExt cx="295" cy="1"/>
              </a:xfrm>
            </p:grpSpPr>
            <p:sp>
              <p:nvSpPr>
                <p:cNvPr id="184481" name="Line 77"/>
                <p:cNvSpPr>
                  <a:spLocks noChangeShapeType="1"/>
                </p:cNvSpPr>
                <p:nvPr/>
              </p:nvSpPr>
              <p:spPr bwMode="auto">
                <a:xfrm>
                  <a:off x="1497" y="206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82" name="Line 78"/>
                <p:cNvSpPr>
                  <a:spLocks noChangeShapeType="1"/>
                </p:cNvSpPr>
                <p:nvPr/>
              </p:nvSpPr>
              <p:spPr bwMode="auto">
                <a:xfrm>
                  <a:off x="1552"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83" name="Line 79"/>
                <p:cNvSpPr>
                  <a:spLocks noChangeShapeType="1"/>
                </p:cNvSpPr>
                <p:nvPr/>
              </p:nvSpPr>
              <p:spPr bwMode="auto">
                <a:xfrm>
                  <a:off x="1608"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84" name="Line 80"/>
                <p:cNvSpPr>
                  <a:spLocks noChangeShapeType="1"/>
                </p:cNvSpPr>
                <p:nvPr/>
              </p:nvSpPr>
              <p:spPr bwMode="auto">
                <a:xfrm>
                  <a:off x="1664"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85" name="Line 81"/>
                <p:cNvSpPr>
                  <a:spLocks noChangeShapeType="1"/>
                </p:cNvSpPr>
                <p:nvPr/>
              </p:nvSpPr>
              <p:spPr bwMode="auto">
                <a:xfrm>
                  <a:off x="1720"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86" name="Line 82"/>
                <p:cNvSpPr>
                  <a:spLocks noChangeShapeType="1"/>
                </p:cNvSpPr>
                <p:nvPr/>
              </p:nvSpPr>
              <p:spPr bwMode="auto">
                <a:xfrm>
                  <a:off x="1776"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37" name="Group 83"/>
            <p:cNvGrpSpPr>
              <a:grpSpLocks/>
            </p:cNvGrpSpPr>
            <p:nvPr/>
          </p:nvGrpSpPr>
          <p:grpSpPr bwMode="auto">
            <a:xfrm>
              <a:off x="1960" y="2036"/>
              <a:ext cx="423" cy="56"/>
              <a:chOff x="1960" y="2036"/>
              <a:chExt cx="423" cy="56"/>
            </a:xfrm>
          </p:grpSpPr>
          <p:sp>
            <p:nvSpPr>
              <p:cNvPr id="184471" name="Freeform 84"/>
              <p:cNvSpPr>
                <a:spLocks/>
              </p:cNvSpPr>
              <p:nvPr/>
            </p:nvSpPr>
            <p:spPr bwMode="auto">
              <a:xfrm>
                <a:off x="2271"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472" name="Group 85"/>
              <p:cNvGrpSpPr>
                <a:grpSpLocks/>
              </p:cNvGrpSpPr>
              <p:nvPr/>
            </p:nvGrpSpPr>
            <p:grpSpPr bwMode="auto">
              <a:xfrm>
                <a:off x="1960" y="2068"/>
                <a:ext cx="303" cy="1"/>
                <a:chOff x="1960" y="2068"/>
                <a:chExt cx="303" cy="1"/>
              </a:xfrm>
            </p:grpSpPr>
            <p:sp>
              <p:nvSpPr>
                <p:cNvPr id="184473" name="Line 86"/>
                <p:cNvSpPr>
                  <a:spLocks noChangeShapeType="1"/>
                </p:cNvSpPr>
                <p:nvPr/>
              </p:nvSpPr>
              <p:spPr bwMode="auto">
                <a:xfrm>
                  <a:off x="1960"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74" name="Line 87"/>
                <p:cNvSpPr>
                  <a:spLocks noChangeShapeType="1"/>
                </p:cNvSpPr>
                <p:nvPr/>
              </p:nvSpPr>
              <p:spPr bwMode="auto">
                <a:xfrm>
                  <a:off x="2015"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75" name="Line 88"/>
                <p:cNvSpPr>
                  <a:spLocks noChangeShapeType="1"/>
                </p:cNvSpPr>
                <p:nvPr/>
              </p:nvSpPr>
              <p:spPr bwMode="auto">
                <a:xfrm>
                  <a:off x="2071"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76" name="Line 89"/>
                <p:cNvSpPr>
                  <a:spLocks noChangeShapeType="1"/>
                </p:cNvSpPr>
                <p:nvPr/>
              </p:nvSpPr>
              <p:spPr bwMode="auto">
                <a:xfrm>
                  <a:off x="2127"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77" name="Line 90"/>
                <p:cNvSpPr>
                  <a:spLocks noChangeShapeType="1"/>
                </p:cNvSpPr>
                <p:nvPr/>
              </p:nvSpPr>
              <p:spPr bwMode="auto">
                <a:xfrm>
                  <a:off x="2183"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78" name="Line 91"/>
                <p:cNvSpPr>
                  <a:spLocks noChangeShapeType="1"/>
                </p:cNvSpPr>
                <p:nvPr/>
              </p:nvSpPr>
              <p:spPr bwMode="auto">
                <a:xfrm>
                  <a:off x="2239"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38" name="Group 92"/>
            <p:cNvGrpSpPr>
              <a:grpSpLocks/>
            </p:cNvGrpSpPr>
            <p:nvPr/>
          </p:nvGrpSpPr>
          <p:grpSpPr bwMode="auto">
            <a:xfrm>
              <a:off x="2431" y="2036"/>
              <a:ext cx="415" cy="56"/>
              <a:chOff x="2431" y="2036"/>
              <a:chExt cx="415" cy="56"/>
            </a:xfrm>
          </p:grpSpPr>
          <p:sp>
            <p:nvSpPr>
              <p:cNvPr id="184463" name="Freeform 93"/>
              <p:cNvSpPr>
                <a:spLocks/>
              </p:cNvSpPr>
              <p:nvPr/>
            </p:nvSpPr>
            <p:spPr bwMode="auto">
              <a:xfrm>
                <a:off x="2734"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464" name="Group 94"/>
              <p:cNvGrpSpPr>
                <a:grpSpLocks/>
              </p:cNvGrpSpPr>
              <p:nvPr/>
            </p:nvGrpSpPr>
            <p:grpSpPr bwMode="auto">
              <a:xfrm>
                <a:off x="2431" y="2068"/>
                <a:ext cx="295" cy="1"/>
                <a:chOff x="2431" y="2068"/>
                <a:chExt cx="295" cy="1"/>
              </a:xfrm>
            </p:grpSpPr>
            <p:sp>
              <p:nvSpPr>
                <p:cNvPr id="184465" name="Line 95"/>
                <p:cNvSpPr>
                  <a:spLocks noChangeShapeType="1"/>
                </p:cNvSpPr>
                <p:nvPr/>
              </p:nvSpPr>
              <p:spPr bwMode="auto">
                <a:xfrm>
                  <a:off x="2431"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6" name="Line 96"/>
                <p:cNvSpPr>
                  <a:spLocks noChangeShapeType="1"/>
                </p:cNvSpPr>
                <p:nvPr/>
              </p:nvSpPr>
              <p:spPr bwMode="auto">
                <a:xfrm>
                  <a:off x="2487"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7" name="Line 97"/>
                <p:cNvSpPr>
                  <a:spLocks noChangeShapeType="1"/>
                </p:cNvSpPr>
                <p:nvPr/>
              </p:nvSpPr>
              <p:spPr bwMode="auto">
                <a:xfrm>
                  <a:off x="2542"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8" name="Line 98"/>
                <p:cNvSpPr>
                  <a:spLocks noChangeShapeType="1"/>
                </p:cNvSpPr>
                <p:nvPr/>
              </p:nvSpPr>
              <p:spPr bwMode="auto">
                <a:xfrm>
                  <a:off x="2598"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9" name="Line 99"/>
                <p:cNvSpPr>
                  <a:spLocks noChangeShapeType="1"/>
                </p:cNvSpPr>
                <p:nvPr/>
              </p:nvSpPr>
              <p:spPr bwMode="auto">
                <a:xfrm>
                  <a:off x="2654"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70" name="Line 100"/>
                <p:cNvSpPr>
                  <a:spLocks noChangeShapeType="1"/>
                </p:cNvSpPr>
                <p:nvPr/>
              </p:nvSpPr>
              <p:spPr bwMode="auto">
                <a:xfrm>
                  <a:off x="2710"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39" name="Group 101"/>
            <p:cNvGrpSpPr>
              <a:grpSpLocks/>
            </p:cNvGrpSpPr>
            <p:nvPr/>
          </p:nvGrpSpPr>
          <p:grpSpPr bwMode="auto">
            <a:xfrm>
              <a:off x="2423" y="2347"/>
              <a:ext cx="415" cy="56"/>
              <a:chOff x="2423" y="2347"/>
              <a:chExt cx="415" cy="56"/>
            </a:xfrm>
          </p:grpSpPr>
          <p:sp>
            <p:nvSpPr>
              <p:cNvPr id="184455" name="Freeform 102"/>
              <p:cNvSpPr>
                <a:spLocks/>
              </p:cNvSpPr>
              <p:nvPr/>
            </p:nvSpPr>
            <p:spPr bwMode="auto">
              <a:xfrm>
                <a:off x="2726"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456" name="Group 103"/>
              <p:cNvGrpSpPr>
                <a:grpSpLocks/>
              </p:cNvGrpSpPr>
              <p:nvPr/>
            </p:nvGrpSpPr>
            <p:grpSpPr bwMode="auto">
              <a:xfrm>
                <a:off x="2423" y="2371"/>
                <a:ext cx="295" cy="1"/>
                <a:chOff x="2423" y="2371"/>
                <a:chExt cx="295" cy="1"/>
              </a:xfrm>
            </p:grpSpPr>
            <p:sp>
              <p:nvSpPr>
                <p:cNvPr id="184457" name="Line 104"/>
                <p:cNvSpPr>
                  <a:spLocks noChangeShapeType="1"/>
                </p:cNvSpPr>
                <p:nvPr/>
              </p:nvSpPr>
              <p:spPr bwMode="auto">
                <a:xfrm>
                  <a:off x="2423"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58" name="Line 105"/>
                <p:cNvSpPr>
                  <a:spLocks noChangeShapeType="1"/>
                </p:cNvSpPr>
                <p:nvPr/>
              </p:nvSpPr>
              <p:spPr bwMode="auto">
                <a:xfrm>
                  <a:off x="2479"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59" name="Line 106"/>
                <p:cNvSpPr>
                  <a:spLocks noChangeShapeType="1"/>
                </p:cNvSpPr>
                <p:nvPr/>
              </p:nvSpPr>
              <p:spPr bwMode="auto">
                <a:xfrm>
                  <a:off x="2534"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0" name="Line 107"/>
                <p:cNvSpPr>
                  <a:spLocks noChangeShapeType="1"/>
                </p:cNvSpPr>
                <p:nvPr/>
              </p:nvSpPr>
              <p:spPr bwMode="auto">
                <a:xfrm>
                  <a:off x="2590"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1" name="Line 108"/>
                <p:cNvSpPr>
                  <a:spLocks noChangeShapeType="1"/>
                </p:cNvSpPr>
                <p:nvPr/>
              </p:nvSpPr>
              <p:spPr bwMode="auto">
                <a:xfrm>
                  <a:off x="2646"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2" name="Line 109"/>
                <p:cNvSpPr>
                  <a:spLocks noChangeShapeType="1"/>
                </p:cNvSpPr>
                <p:nvPr/>
              </p:nvSpPr>
              <p:spPr bwMode="auto">
                <a:xfrm>
                  <a:off x="2702"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40" name="Group 110"/>
            <p:cNvGrpSpPr>
              <a:grpSpLocks/>
            </p:cNvGrpSpPr>
            <p:nvPr/>
          </p:nvGrpSpPr>
          <p:grpSpPr bwMode="auto">
            <a:xfrm>
              <a:off x="1960" y="2347"/>
              <a:ext cx="415" cy="56"/>
              <a:chOff x="1960" y="2347"/>
              <a:chExt cx="415" cy="56"/>
            </a:xfrm>
          </p:grpSpPr>
          <p:sp>
            <p:nvSpPr>
              <p:cNvPr id="184447" name="Freeform 111"/>
              <p:cNvSpPr>
                <a:spLocks/>
              </p:cNvSpPr>
              <p:nvPr/>
            </p:nvSpPr>
            <p:spPr bwMode="auto">
              <a:xfrm>
                <a:off x="2263"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448" name="Group 112"/>
              <p:cNvGrpSpPr>
                <a:grpSpLocks/>
              </p:cNvGrpSpPr>
              <p:nvPr/>
            </p:nvGrpSpPr>
            <p:grpSpPr bwMode="auto">
              <a:xfrm>
                <a:off x="1960" y="2371"/>
                <a:ext cx="295" cy="1"/>
                <a:chOff x="1960" y="2371"/>
                <a:chExt cx="295" cy="1"/>
              </a:xfrm>
            </p:grpSpPr>
            <p:sp>
              <p:nvSpPr>
                <p:cNvPr id="184449" name="Line 113"/>
                <p:cNvSpPr>
                  <a:spLocks noChangeShapeType="1"/>
                </p:cNvSpPr>
                <p:nvPr/>
              </p:nvSpPr>
              <p:spPr bwMode="auto">
                <a:xfrm>
                  <a:off x="1960"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50" name="Line 114"/>
                <p:cNvSpPr>
                  <a:spLocks noChangeShapeType="1"/>
                </p:cNvSpPr>
                <p:nvPr/>
              </p:nvSpPr>
              <p:spPr bwMode="auto">
                <a:xfrm>
                  <a:off x="2015"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51" name="Line 115"/>
                <p:cNvSpPr>
                  <a:spLocks noChangeShapeType="1"/>
                </p:cNvSpPr>
                <p:nvPr/>
              </p:nvSpPr>
              <p:spPr bwMode="auto">
                <a:xfrm>
                  <a:off x="2071"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52" name="Line 116"/>
                <p:cNvSpPr>
                  <a:spLocks noChangeShapeType="1"/>
                </p:cNvSpPr>
                <p:nvPr/>
              </p:nvSpPr>
              <p:spPr bwMode="auto">
                <a:xfrm>
                  <a:off x="2127"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53" name="Line 117"/>
                <p:cNvSpPr>
                  <a:spLocks noChangeShapeType="1"/>
                </p:cNvSpPr>
                <p:nvPr/>
              </p:nvSpPr>
              <p:spPr bwMode="auto">
                <a:xfrm>
                  <a:off x="2183"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54" name="Line 118"/>
                <p:cNvSpPr>
                  <a:spLocks noChangeShapeType="1"/>
                </p:cNvSpPr>
                <p:nvPr/>
              </p:nvSpPr>
              <p:spPr bwMode="auto">
                <a:xfrm>
                  <a:off x="2239"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41" name="Group 119"/>
            <p:cNvGrpSpPr>
              <a:grpSpLocks/>
            </p:cNvGrpSpPr>
            <p:nvPr/>
          </p:nvGrpSpPr>
          <p:grpSpPr bwMode="auto">
            <a:xfrm>
              <a:off x="1497" y="2339"/>
              <a:ext cx="415" cy="56"/>
              <a:chOff x="1497" y="2339"/>
              <a:chExt cx="415" cy="56"/>
            </a:xfrm>
          </p:grpSpPr>
          <p:sp>
            <p:nvSpPr>
              <p:cNvPr id="184439" name="Freeform 120"/>
              <p:cNvSpPr>
                <a:spLocks/>
              </p:cNvSpPr>
              <p:nvPr/>
            </p:nvSpPr>
            <p:spPr bwMode="auto">
              <a:xfrm>
                <a:off x="1800" y="2339"/>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440" name="Group 121"/>
              <p:cNvGrpSpPr>
                <a:grpSpLocks/>
              </p:cNvGrpSpPr>
              <p:nvPr/>
            </p:nvGrpSpPr>
            <p:grpSpPr bwMode="auto">
              <a:xfrm>
                <a:off x="1497" y="2371"/>
                <a:ext cx="295" cy="1"/>
                <a:chOff x="1497" y="2371"/>
                <a:chExt cx="295" cy="1"/>
              </a:xfrm>
            </p:grpSpPr>
            <p:sp>
              <p:nvSpPr>
                <p:cNvPr id="184441" name="Line 122"/>
                <p:cNvSpPr>
                  <a:spLocks noChangeShapeType="1"/>
                </p:cNvSpPr>
                <p:nvPr/>
              </p:nvSpPr>
              <p:spPr bwMode="auto">
                <a:xfrm>
                  <a:off x="1497" y="237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42" name="Line 123"/>
                <p:cNvSpPr>
                  <a:spLocks noChangeShapeType="1"/>
                </p:cNvSpPr>
                <p:nvPr/>
              </p:nvSpPr>
              <p:spPr bwMode="auto">
                <a:xfrm>
                  <a:off x="1552"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43" name="Line 124"/>
                <p:cNvSpPr>
                  <a:spLocks noChangeShapeType="1"/>
                </p:cNvSpPr>
                <p:nvPr/>
              </p:nvSpPr>
              <p:spPr bwMode="auto">
                <a:xfrm>
                  <a:off x="1608"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44" name="Line 125"/>
                <p:cNvSpPr>
                  <a:spLocks noChangeShapeType="1"/>
                </p:cNvSpPr>
                <p:nvPr/>
              </p:nvSpPr>
              <p:spPr bwMode="auto">
                <a:xfrm>
                  <a:off x="1664"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45" name="Line 126"/>
                <p:cNvSpPr>
                  <a:spLocks noChangeShapeType="1"/>
                </p:cNvSpPr>
                <p:nvPr/>
              </p:nvSpPr>
              <p:spPr bwMode="auto">
                <a:xfrm>
                  <a:off x="1720"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46" name="Line 127"/>
                <p:cNvSpPr>
                  <a:spLocks noChangeShapeType="1"/>
                </p:cNvSpPr>
                <p:nvPr/>
              </p:nvSpPr>
              <p:spPr bwMode="auto">
                <a:xfrm>
                  <a:off x="1776"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42" name="Group 128"/>
            <p:cNvGrpSpPr>
              <a:grpSpLocks/>
            </p:cNvGrpSpPr>
            <p:nvPr/>
          </p:nvGrpSpPr>
          <p:grpSpPr bwMode="auto">
            <a:xfrm>
              <a:off x="1489" y="2650"/>
              <a:ext cx="423" cy="56"/>
              <a:chOff x="1489" y="2650"/>
              <a:chExt cx="423" cy="56"/>
            </a:xfrm>
          </p:grpSpPr>
          <p:sp>
            <p:nvSpPr>
              <p:cNvPr id="184431" name="Freeform 129"/>
              <p:cNvSpPr>
                <a:spLocks/>
              </p:cNvSpPr>
              <p:nvPr/>
            </p:nvSpPr>
            <p:spPr bwMode="auto">
              <a:xfrm>
                <a:off x="1792" y="2650"/>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84432" name="Group 130"/>
              <p:cNvGrpSpPr>
                <a:grpSpLocks/>
              </p:cNvGrpSpPr>
              <p:nvPr/>
            </p:nvGrpSpPr>
            <p:grpSpPr bwMode="auto">
              <a:xfrm>
                <a:off x="1489" y="2674"/>
                <a:ext cx="295" cy="1"/>
                <a:chOff x="1489" y="2674"/>
                <a:chExt cx="295" cy="1"/>
              </a:xfrm>
            </p:grpSpPr>
            <p:sp>
              <p:nvSpPr>
                <p:cNvPr id="184433" name="Line 131"/>
                <p:cNvSpPr>
                  <a:spLocks noChangeShapeType="1"/>
                </p:cNvSpPr>
                <p:nvPr/>
              </p:nvSpPr>
              <p:spPr bwMode="auto">
                <a:xfrm>
                  <a:off x="1489"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34" name="Line 132"/>
                <p:cNvSpPr>
                  <a:spLocks noChangeShapeType="1"/>
                </p:cNvSpPr>
                <p:nvPr/>
              </p:nvSpPr>
              <p:spPr bwMode="auto">
                <a:xfrm>
                  <a:off x="1544"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35" name="Line 133"/>
                <p:cNvSpPr>
                  <a:spLocks noChangeShapeType="1"/>
                </p:cNvSpPr>
                <p:nvPr/>
              </p:nvSpPr>
              <p:spPr bwMode="auto">
                <a:xfrm>
                  <a:off x="1600"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36" name="Line 134"/>
                <p:cNvSpPr>
                  <a:spLocks noChangeShapeType="1"/>
                </p:cNvSpPr>
                <p:nvPr/>
              </p:nvSpPr>
              <p:spPr bwMode="auto">
                <a:xfrm>
                  <a:off x="1656"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37" name="Line 135"/>
                <p:cNvSpPr>
                  <a:spLocks noChangeShapeType="1"/>
                </p:cNvSpPr>
                <p:nvPr/>
              </p:nvSpPr>
              <p:spPr bwMode="auto">
                <a:xfrm>
                  <a:off x="1712"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38" name="Line 136"/>
                <p:cNvSpPr>
                  <a:spLocks noChangeShapeType="1"/>
                </p:cNvSpPr>
                <p:nvPr/>
              </p:nvSpPr>
              <p:spPr bwMode="auto">
                <a:xfrm>
                  <a:off x="1768"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43" name="Group 137"/>
            <p:cNvGrpSpPr>
              <a:grpSpLocks/>
            </p:cNvGrpSpPr>
            <p:nvPr/>
          </p:nvGrpSpPr>
          <p:grpSpPr bwMode="auto">
            <a:xfrm>
              <a:off x="1968" y="2650"/>
              <a:ext cx="415" cy="56"/>
              <a:chOff x="1968" y="2650"/>
              <a:chExt cx="415" cy="56"/>
            </a:xfrm>
          </p:grpSpPr>
          <p:sp>
            <p:nvSpPr>
              <p:cNvPr id="184423" name="Freeform 138"/>
              <p:cNvSpPr>
                <a:spLocks/>
              </p:cNvSpPr>
              <p:nvPr/>
            </p:nvSpPr>
            <p:spPr bwMode="auto">
              <a:xfrm>
                <a:off x="2271"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424" name="Group 139"/>
              <p:cNvGrpSpPr>
                <a:grpSpLocks/>
              </p:cNvGrpSpPr>
              <p:nvPr/>
            </p:nvGrpSpPr>
            <p:grpSpPr bwMode="auto">
              <a:xfrm>
                <a:off x="1968" y="2674"/>
                <a:ext cx="295" cy="1"/>
                <a:chOff x="1968" y="2674"/>
                <a:chExt cx="295" cy="1"/>
              </a:xfrm>
            </p:grpSpPr>
            <p:sp>
              <p:nvSpPr>
                <p:cNvPr id="184425" name="Line 140"/>
                <p:cNvSpPr>
                  <a:spLocks noChangeShapeType="1"/>
                </p:cNvSpPr>
                <p:nvPr/>
              </p:nvSpPr>
              <p:spPr bwMode="auto">
                <a:xfrm>
                  <a:off x="196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26" name="Line 141"/>
                <p:cNvSpPr>
                  <a:spLocks noChangeShapeType="1"/>
                </p:cNvSpPr>
                <p:nvPr/>
              </p:nvSpPr>
              <p:spPr bwMode="auto">
                <a:xfrm>
                  <a:off x="2023"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27" name="Line 142"/>
                <p:cNvSpPr>
                  <a:spLocks noChangeShapeType="1"/>
                </p:cNvSpPr>
                <p:nvPr/>
              </p:nvSpPr>
              <p:spPr bwMode="auto">
                <a:xfrm>
                  <a:off x="2079"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28" name="Line 143"/>
                <p:cNvSpPr>
                  <a:spLocks noChangeShapeType="1"/>
                </p:cNvSpPr>
                <p:nvPr/>
              </p:nvSpPr>
              <p:spPr bwMode="auto">
                <a:xfrm>
                  <a:off x="213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29" name="Line 144"/>
                <p:cNvSpPr>
                  <a:spLocks noChangeShapeType="1"/>
                </p:cNvSpPr>
                <p:nvPr/>
              </p:nvSpPr>
              <p:spPr bwMode="auto">
                <a:xfrm>
                  <a:off x="219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30" name="Line 145"/>
                <p:cNvSpPr>
                  <a:spLocks noChangeShapeType="1"/>
                </p:cNvSpPr>
                <p:nvPr/>
              </p:nvSpPr>
              <p:spPr bwMode="auto">
                <a:xfrm>
                  <a:off x="2247"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44" name="Group 146"/>
            <p:cNvGrpSpPr>
              <a:grpSpLocks/>
            </p:cNvGrpSpPr>
            <p:nvPr/>
          </p:nvGrpSpPr>
          <p:grpSpPr bwMode="auto">
            <a:xfrm>
              <a:off x="1489" y="2953"/>
              <a:ext cx="423" cy="56"/>
              <a:chOff x="1489" y="2953"/>
              <a:chExt cx="423" cy="56"/>
            </a:xfrm>
          </p:grpSpPr>
          <p:sp>
            <p:nvSpPr>
              <p:cNvPr id="184415" name="Freeform 147"/>
              <p:cNvSpPr>
                <a:spLocks/>
              </p:cNvSpPr>
              <p:nvPr/>
            </p:nvSpPr>
            <p:spPr bwMode="auto">
              <a:xfrm>
                <a:off x="1792" y="2953"/>
                <a:ext cx="120" cy="56"/>
              </a:xfrm>
              <a:custGeom>
                <a:avLst/>
                <a:gdLst>
                  <a:gd name="T0" fmla="*/ 120 w 120"/>
                  <a:gd name="T1" fmla="*/ 32 h 56"/>
                  <a:gd name="T2" fmla="*/ 0 w 120"/>
                  <a:gd name="T3" fmla="*/ 56 h 56"/>
                  <a:gd name="T4" fmla="*/ 0 w 120"/>
                  <a:gd name="T5" fmla="*/ 32 h 56"/>
                  <a:gd name="T6" fmla="*/ 0 w 120"/>
                  <a:gd name="T7" fmla="*/ 0 h 56"/>
                  <a:gd name="T8" fmla="*/ 120 w 120"/>
                  <a:gd name="T9" fmla="*/ 32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32"/>
                    </a:moveTo>
                    <a:lnTo>
                      <a:pt x="0" y="56"/>
                    </a:lnTo>
                    <a:lnTo>
                      <a:pt x="0" y="32"/>
                    </a:lnTo>
                    <a:lnTo>
                      <a:pt x="0" y="0"/>
                    </a:lnTo>
                    <a:lnTo>
                      <a:pt x="120" y="32"/>
                    </a:lnTo>
                    <a:close/>
                  </a:path>
                </a:pathLst>
              </a:custGeom>
              <a:solidFill>
                <a:schemeClr val="bg2"/>
              </a:solidFill>
              <a:ln w="9525">
                <a:solidFill>
                  <a:schemeClr val="bg2"/>
                </a:solidFill>
                <a:round/>
                <a:headEnd/>
                <a:tailEnd/>
              </a:ln>
            </p:spPr>
            <p:txBody>
              <a:bodyPr/>
              <a:lstStyle/>
              <a:p>
                <a:endParaRPr lang="en-US"/>
              </a:p>
            </p:txBody>
          </p:sp>
          <p:grpSp>
            <p:nvGrpSpPr>
              <p:cNvPr id="184416" name="Group 148"/>
              <p:cNvGrpSpPr>
                <a:grpSpLocks/>
              </p:cNvGrpSpPr>
              <p:nvPr/>
            </p:nvGrpSpPr>
            <p:grpSpPr bwMode="auto">
              <a:xfrm>
                <a:off x="1489" y="2985"/>
                <a:ext cx="295" cy="1"/>
                <a:chOff x="1489" y="2985"/>
                <a:chExt cx="295" cy="1"/>
              </a:xfrm>
            </p:grpSpPr>
            <p:sp>
              <p:nvSpPr>
                <p:cNvPr id="184417" name="Line 149"/>
                <p:cNvSpPr>
                  <a:spLocks noChangeShapeType="1"/>
                </p:cNvSpPr>
                <p:nvPr/>
              </p:nvSpPr>
              <p:spPr bwMode="auto">
                <a:xfrm>
                  <a:off x="1489"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18" name="Line 150"/>
                <p:cNvSpPr>
                  <a:spLocks noChangeShapeType="1"/>
                </p:cNvSpPr>
                <p:nvPr/>
              </p:nvSpPr>
              <p:spPr bwMode="auto">
                <a:xfrm>
                  <a:off x="1544"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19" name="Line 151"/>
                <p:cNvSpPr>
                  <a:spLocks noChangeShapeType="1"/>
                </p:cNvSpPr>
                <p:nvPr/>
              </p:nvSpPr>
              <p:spPr bwMode="auto">
                <a:xfrm>
                  <a:off x="1600"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20" name="Line 152"/>
                <p:cNvSpPr>
                  <a:spLocks noChangeShapeType="1"/>
                </p:cNvSpPr>
                <p:nvPr/>
              </p:nvSpPr>
              <p:spPr bwMode="auto">
                <a:xfrm>
                  <a:off x="1656"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21" name="Line 153"/>
                <p:cNvSpPr>
                  <a:spLocks noChangeShapeType="1"/>
                </p:cNvSpPr>
                <p:nvPr/>
              </p:nvSpPr>
              <p:spPr bwMode="auto">
                <a:xfrm>
                  <a:off x="1712"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22" name="Line 154"/>
                <p:cNvSpPr>
                  <a:spLocks noChangeShapeType="1"/>
                </p:cNvSpPr>
                <p:nvPr/>
              </p:nvSpPr>
              <p:spPr bwMode="auto">
                <a:xfrm>
                  <a:off x="1768"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45" name="Group 155"/>
            <p:cNvGrpSpPr>
              <a:grpSpLocks/>
            </p:cNvGrpSpPr>
            <p:nvPr/>
          </p:nvGrpSpPr>
          <p:grpSpPr bwMode="auto">
            <a:xfrm>
              <a:off x="1952" y="2953"/>
              <a:ext cx="415" cy="56"/>
              <a:chOff x="1952" y="2953"/>
              <a:chExt cx="415" cy="56"/>
            </a:xfrm>
          </p:grpSpPr>
          <p:sp>
            <p:nvSpPr>
              <p:cNvPr id="184407" name="Freeform 156"/>
              <p:cNvSpPr>
                <a:spLocks/>
              </p:cNvSpPr>
              <p:nvPr/>
            </p:nvSpPr>
            <p:spPr bwMode="auto">
              <a:xfrm>
                <a:off x="2255"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408" name="Group 157"/>
              <p:cNvGrpSpPr>
                <a:grpSpLocks/>
              </p:cNvGrpSpPr>
              <p:nvPr/>
            </p:nvGrpSpPr>
            <p:grpSpPr bwMode="auto">
              <a:xfrm>
                <a:off x="1952" y="2985"/>
                <a:ext cx="295" cy="1"/>
                <a:chOff x="1952" y="2985"/>
                <a:chExt cx="295" cy="1"/>
              </a:xfrm>
            </p:grpSpPr>
            <p:sp>
              <p:nvSpPr>
                <p:cNvPr id="184409" name="Line 158"/>
                <p:cNvSpPr>
                  <a:spLocks noChangeShapeType="1"/>
                </p:cNvSpPr>
                <p:nvPr/>
              </p:nvSpPr>
              <p:spPr bwMode="auto">
                <a:xfrm>
                  <a:off x="1952"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10" name="Line 159"/>
                <p:cNvSpPr>
                  <a:spLocks noChangeShapeType="1"/>
                </p:cNvSpPr>
                <p:nvPr/>
              </p:nvSpPr>
              <p:spPr bwMode="auto">
                <a:xfrm>
                  <a:off x="2008" y="2985"/>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11" name="Line 160"/>
                <p:cNvSpPr>
                  <a:spLocks noChangeShapeType="1"/>
                </p:cNvSpPr>
                <p:nvPr/>
              </p:nvSpPr>
              <p:spPr bwMode="auto">
                <a:xfrm>
                  <a:off x="2063"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12" name="Line 161"/>
                <p:cNvSpPr>
                  <a:spLocks noChangeShapeType="1"/>
                </p:cNvSpPr>
                <p:nvPr/>
              </p:nvSpPr>
              <p:spPr bwMode="auto">
                <a:xfrm>
                  <a:off x="2119"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13" name="Line 162"/>
                <p:cNvSpPr>
                  <a:spLocks noChangeShapeType="1"/>
                </p:cNvSpPr>
                <p:nvPr/>
              </p:nvSpPr>
              <p:spPr bwMode="auto">
                <a:xfrm>
                  <a:off x="217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14" name="Line 163"/>
                <p:cNvSpPr>
                  <a:spLocks noChangeShapeType="1"/>
                </p:cNvSpPr>
                <p:nvPr/>
              </p:nvSpPr>
              <p:spPr bwMode="auto">
                <a:xfrm>
                  <a:off x="2231"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46" name="Group 164"/>
            <p:cNvGrpSpPr>
              <a:grpSpLocks/>
            </p:cNvGrpSpPr>
            <p:nvPr/>
          </p:nvGrpSpPr>
          <p:grpSpPr bwMode="auto">
            <a:xfrm>
              <a:off x="2415" y="2953"/>
              <a:ext cx="415" cy="56"/>
              <a:chOff x="2415" y="2953"/>
              <a:chExt cx="415" cy="56"/>
            </a:xfrm>
          </p:grpSpPr>
          <p:sp>
            <p:nvSpPr>
              <p:cNvPr id="184399" name="Freeform 165"/>
              <p:cNvSpPr>
                <a:spLocks/>
              </p:cNvSpPr>
              <p:nvPr/>
            </p:nvSpPr>
            <p:spPr bwMode="auto">
              <a:xfrm>
                <a:off x="2718"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400" name="Group 166"/>
              <p:cNvGrpSpPr>
                <a:grpSpLocks/>
              </p:cNvGrpSpPr>
              <p:nvPr/>
            </p:nvGrpSpPr>
            <p:grpSpPr bwMode="auto">
              <a:xfrm>
                <a:off x="2415" y="2985"/>
                <a:ext cx="295" cy="1"/>
                <a:chOff x="2415" y="2985"/>
                <a:chExt cx="295" cy="1"/>
              </a:xfrm>
            </p:grpSpPr>
            <p:sp>
              <p:nvSpPr>
                <p:cNvPr id="184401" name="Line 167"/>
                <p:cNvSpPr>
                  <a:spLocks noChangeShapeType="1"/>
                </p:cNvSpPr>
                <p:nvPr/>
              </p:nvSpPr>
              <p:spPr bwMode="auto">
                <a:xfrm>
                  <a:off x="241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02" name="Line 168"/>
                <p:cNvSpPr>
                  <a:spLocks noChangeShapeType="1"/>
                </p:cNvSpPr>
                <p:nvPr/>
              </p:nvSpPr>
              <p:spPr bwMode="auto">
                <a:xfrm>
                  <a:off x="2471"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03" name="Line 169"/>
                <p:cNvSpPr>
                  <a:spLocks noChangeShapeType="1"/>
                </p:cNvSpPr>
                <p:nvPr/>
              </p:nvSpPr>
              <p:spPr bwMode="auto">
                <a:xfrm>
                  <a:off x="2526"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04" name="Line 170"/>
                <p:cNvSpPr>
                  <a:spLocks noChangeShapeType="1"/>
                </p:cNvSpPr>
                <p:nvPr/>
              </p:nvSpPr>
              <p:spPr bwMode="auto">
                <a:xfrm>
                  <a:off x="2582"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05" name="Line 171"/>
                <p:cNvSpPr>
                  <a:spLocks noChangeShapeType="1"/>
                </p:cNvSpPr>
                <p:nvPr/>
              </p:nvSpPr>
              <p:spPr bwMode="auto">
                <a:xfrm>
                  <a:off x="2638"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06" name="Line 172"/>
                <p:cNvSpPr>
                  <a:spLocks noChangeShapeType="1"/>
                </p:cNvSpPr>
                <p:nvPr/>
              </p:nvSpPr>
              <p:spPr bwMode="auto">
                <a:xfrm>
                  <a:off x="2694"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47" name="Group 173"/>
            <p:cNvGrpSpPr>
              <a:grpSpLocks/>
            </p:cNvGrpSpPr>
            <p:nvPr/>
          </p:nvGrpSpPr>
          <p:grpSpPr bwMode="auto">
            <a:xfrm>
              <a:off x="2838" y="1741"/>
              <a:ext cx="40" cy="1260"/>
              <a:chOff x="2838" y="1741"/>
              <a:chExt cx="40" cy="1260"/>
            </a:xfrm>
          </p:grpSpPr>
          <p:sp>
            <p:nvSpPr>
              <p:cNvPr id="184389" name="Oval 174"/>
              <p:cNvSpPr>
                <a:spLocks noChangeArrowheads="1"/>
              </p:cNvSpPr>
              <p:nvPr/>
            </p:nvSpPr>
            <p:spPr bwMode="auto">
              <a:xfrm>
                <a:off x="2838" y="1741"/>
                <a:ext cx="40" cy="40"/>
              </a:xfrm>
              <a:prstGeom prst="ellipse">
                <a:avLst/>
              </a:prstGeom>
              <a:solidFill>
                <a:schemeClr val="bg2"/>
              </a:solidFill>
              <a:ln w="9525">
                <a:solidFill>
                  <a:schemeClr val="bg2"/>
                </a:solidFill>
                <a:round/>
                <a:headEnd/>
                <a:tailEnd/>
              </a:ln>
            </p:spPr>
            <p:txBody>
              <a:bodyPr/>
              <a:lstStyle/>
              <a:p>
                <a:endParaRPr lang="en-US"/>
              </a:p>
            </p:txBody>
          </p:sp>
          <p:sp>
            <p:nvSpPr>
              <p:cNvPr id="184390" name="Oval 175"/>
              <p:cNvSpPr>
                <a:spLocks noChangeArrowheads="1"/>
              </p:cNvSpPr>
              <p:nvPr/>
            </p:nvSpPr>
            <p:spPr bwMode="auto">
              <a:xfrm>
                <a:off x="2838" y="1741"/>
                <a:ext cx="40" cy="40"/>
              </a:xfrm>
              <a:prstGeom prst="ellipse">
                <a:avLst/>
              </a:prstGeom>
              <a:solidFill>
                <a:schemeClr val="bg2"/>
              </a:solidFill>
              <a:ln w="25400">
                <a:solidFill>
                  <a:schemeClr val="bg2"/>
                </a:solidFill>
                <a:round/>
                <a:headEnd/>
                <a:tailEnd/>
              </a:ln>
            </p:spPr>
            <p:txBody>
              <a:bodyPr/>
              <a:lstStyle/>
              <a:p>
                <a:endParaRPr lang="en-US"/>
              </a:p>
            </p:txBody>
          </p:sp>
          <p:sp>
            <p:nvSpPr>
              <p:cNvPr id="184391" name="Oval 176"/>
              <p:cNvSpPr>
                <a:spLocks noChangeArrowheads="1"/>
              </p:cNvSpPr>
              <p:nvPr/>
            </p:nvSpPr>
            <p:spPr bwMode="auto">
              <a:xfrm>
                <a:off x="2846" y="2044"/>
                <a:ext cx="32" cy="32"/>
              </a:xfrm>
              <a:prstGeom prst="ellipse">
                <a:avLst/>
              </a:prstGeom>
              <a:solidFill>
                <a:schemeClr val="bg2"/>
              </a:solidFill>
              <a:ln w="9525">
                <a:solidFill>
                  <a:schemeClr val="bg2"/>
                </a:solidFill>
                <a:round/>
                <a:headEnd/>
                <a:tailEnd/>
              </a:ln>
            </p:spPr>
            <p:txBody>
              <a:bodyPr/>
              <a:lstStyle/>
              <a:p>
                <a:endParaRPr lang="en-US"/>
              </a:p>
            </p:txBody>
          </p:sp>
          <p:sp>
            <p:nvSpPr>
              <p:cNvPr id="184392" name="Oval 177"/>
              <p:cNvSpPr>
                <a:spLocks noChangeArrowheads="1"/>
              </p:cNvSpPr>
              <p:nvPr/>
            </p:nvSpPr>
            <p:spPr bwMode="auto">
              <a:xfrm>
                <a:off x="2846" y="2044"/>
                <a:ext cx="32" cy="32"/>
              </a:xfrm>
              <a:prstGeom prst="ellipse">
                <a:avLst/>
              </a:prstGeom>
              <a:solidFill>
                <a:schemeClr val="bg2"/>
              </a:solidFill>
              <a:ln w="25400">
                <a:solidFill>
                  <a:schemeClr val="bg2"/>
                </a:solidFill>
                <a:round/>
                <a:headEnd/>
                <a:tailEnd/>
              </a:ln>
            </p:spPr>
            <p:txBody>
              <a:bodyPr/>
              <a:lstStyle/>
              <a:p>
                <a:endParaRPr lang="en-US"/>
              </a:p>
            </p:txBody>
          </p:sp>
          <p:sp>
            <p:nvSpPr>
              <p:cNvPr id="184393" name="Oval 178"/>
              <p:cNvSpPr>
                <a:spLocks noChangeArrowheads="1"/>
              </p:cNvSpPr>
              <p:nvPr/>
            </p:nvSpPr>
            <p:spPr bwMode="auto">
              <a:xfrm>
                <a:off x="2846" y="2355"/>
                <a:ext cx="32" cy="32"/>
              </a:xfrm>
              <a:prstGeom prst="ellipse">
                <a:avLst/>
              </a:prstGeom>
              <a:solidFill>
                <a:schemeClr val="bg2"/>
              </a:solidFill>
              <a:ln w="9525">
                <a:solidFill>
                  <a:schemeClr val="bg2"/>
                </a:solidFill>
                <a:round/>
                <a:headEnd/>
                <a:tailEnd/>
              </a:ln>
            </p:spPr>
            <p:txBody>
              <a:bodyPr/>
              <a:lstStyle/>
              <a:p>
                <a:endParaRPr lang="en-US"/>
              </a:p>
            </p:txBody>
          </p:sp>
          <p:sp>
            <p:nvSpPr>
              <p:cNvPr id="184394" name="Oval 179"/>
              <p:cNvSpPr>
                <a:spLocks noChangeArrowheads="1"/>
              </p:cNvSpPr>
              <p:nvPr/>
            </p:nvSpPr>
            <p:spPr bwMode="auto">
              <a:xfrm>
                <a:off x="2846"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84395" name="Oval 180"/>
              <p:cNvSpPr>
                <a:spLocks noChangeArrowheads="1"/>
              </p:cNvSpPr>
              <p:nvPr/>
            </p:nvSpPr>
            <p:spPr bwMode="auto">
              <a:xfrm>
                <a:off x="2838" y="2658"/>
                <a:ext cx="40" cy="32"/>
              </a:xfrm>
              <a:prstGeom prst="ellipse">
                <a:avLst/>
              </a:prstGeom>
              <a:solidFill>
                <a:schemeClr val="bg2"/>
              </a:solidFill>
              <a:ln w="9525">
                <a:solidFill>
                  <a:schemeClr val="bg2"/>
                </a:solidFill>
                <a:round/>
                <a:headEnd/>
                <a:tailEnd/>
              </a:ln>
            </p:spPr>
            <p:txBody>
              <a:bodyPr/>
              <a:lstStyle/>
              <a:p>
                <a:endParaRPr lang="en-US"/>
              </a:p>
            </p:txBody>
          </p:sp>
          <p:sp>
            <p:nvSpPr>
              <p:cNvPr id="184396" name="Oval 181"/>
              <p:cNvSpPr>
                <a:spLocks noChangeArrowheads="1"/>
              </p:cNvSpPr>
              <p:nvPr/>
            </p:nvSpPr>
            <p:spPr bwMode="auto">
              <a:xfrm>
                <a:off x="2838" y="2658"/>
                <a:ext cx="40" cy="32"/>
              </a:xfrm>
              <a:prstGeom prst="ellipse">
                <a:avLst/>
              </a:prstGeom>
              <a:solidFill>
                <a:schemeClr val="bg2"/>
              </a:solidFill>
              <a:ln w="25400">
                <a:solidFill>
                  <a:schemeClr val="bg2"/>
                </a:solidFill>
                <a:round/>
                <a:headEnd/>
                <a:tailEnd/>
              </a:ln>
            </p:spPr>
            <p:txBody>
              <a:bodyPr/>
              <a:lstStyle/>
              <a:p>
                <a:endParaRPr lang="en-US"/>
              </a:p>
            </p:txBody>
          </p:sp>
          <p:sp>
            <p:nvSpPr>
              <p:cNvPr id="184397" name="Oval 182"/>
              <p:cNvSpPr>
                <a:spLocks noChangeArrowheads="1"/>
              </p:cNvSpPr>
              <p:nvPr/>
            </p:nvSpPr>
            <p:spPr bwMode="auto">
              <a:xfrm>
                <a:off x="2838" y="2969"/>
                <a:ext cx="32" cy="32"/>
              </a:xfrm>
              <a:prstGeom prst="ellipse">
                <a:avLst/>
              </a:prstGeom>
              <a:solidFill>
                <a:schemeClr val="bg2"/>
              </a:solidFill>
              <a:ln w="9525">
                <a:solidFill>
                  <a:schemeClr val="bg2"/>
                </a:solidFill>
                <a:round/>
                <a:headEnd/>
                <a:tailEnd/>
              </a:ln>
            </p:spPr>
            <p:txBody>
              <a:bodyPr/>
              <a:lstStyle/>
              <a:p>
                <a:endParaRPr lang="en-US"/>
              </a:p>
            </p:txBody>
          </p:sp>
          <p:sp>
            <p:nvSpPr>
              <p:cNvPr id="184398" name="Oval 183"/>
              <p:cNvSpPr>
                <a:spLocks noChangeArrowheads="1"/>
              </p:cNvSpPr>
              <p:nvPr/>
            </p:nvSpPr>
            <p:spPr bwMode="auto">
              <a:xfrm>
                <a:off x="2838" y="2969"/>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48" name="Group 184"/>
            <p:cNvGrpSpPr>
              <a:grpSpLocks/>
            </p:cNvGrpSpPr>
            <p:nvPr/>
          </p:nvGrpSpPr>
          <p:grpSpPr bwMode="auto">
            <a:xfrm>
              <a:off x="1912" y="3272"/>
              <a:ext cx="32" cy="335"/>
              <a:chOff x="1912" y="3272"/>
              <a:chExt cx="32" cy="335"/>
            </a:xfrm>
          </p:grpSpPr>
          <p:sp>
            <p:nvSpPr>
              <p:cNvPr id="184385" name="Oval 185"/>
              <p:cNvSpPr>
                <a:spLocks noChangeArrowheads="1"/>
              </p:cNvSpPr>
              <p:nvPr/>
            </p:nvSpPr>
            <p:spPr bwMode="auto">
              <a:xfrm>
                <a:off x="1912" y="3272"/>
                <a:ext cx="32" cy="32"/>
              </a:xfrm>
              <a:prstGeom prst="ellipse">
                <a:avLst/>
              </a:prstGeom>
              <a:solidFill>
                <a:schemeClr val="bg2"/>
              </a:solidFill>
              <a:ln w="9525">
                <a:solidFill>
                  <a:schemeClr val="bg2"/>
                </a:solidFill>
                <a:round/>
                <a:headEnd/>
                <a:tailEnd/>
              </a:ln>
            </p:spPr>
            <p:txBody>
              <a:bodyPr/>
              <a:lstStyle/>
              <a:p>
                <a:endParaRPr lang="en-US"/>
              </a:p>
            </p:txBody>
          </p:sp>
          <p:sp>
            <p:nvSpPr>
              <p:cNvPr id="184386" name="Oval 186"/>
              <p:cNvSpPr>
                <a:spLocks noChangeArrowheads="1"/>
              </p:cNvSpPr>
              <p:nvPr/>
            </p:nvSpPr>
            <p:spPr bwMode="auto">
              <a:xfrm>
                <a:off x="1912"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84387" name="Oval 187"/>
              <p:cNvSpPr>
                <a:spLocks noChangeArrowheads="1"/>
              </p:cNvSpPr>
              <p:nvPr/>
            </p:nvSpPr>
            <p:spPr bwMode="auto">
              <a:xfrm>
                <a:off x="1912" y="3575"/>
                <a:ext cx="32" cy="32"/>
              </a:xfrm>
              <a:prstGeom prst="ellipse">
                <a:avLst/>
              </a:prstGeom>
              <a:solidFill>
                <a:schemeClr val="bg2"/>
              </a:solidFill>
              <a:ln w="9525">
                <a:solidFill>
                  <a:schemeClr val="bg2"/>
                </a:solidFill>
                <a:round/>
                <a:headEnd/>
                <a:tailEnd/>
              </a:ln>
            </p:spPr>
            <p:txBody>
              <a:bodyPr/>
              <a:lstStyle/>
              <a:p>
                <a:endParaRPr lang="en-US"/>
              </a:p>
            </p:txBody>
          </p:sp>
          <p:sp>
            <p:nvSpPr>
              <p:cNvPr id="184388" name="Oval 188"/>
              <p:cNvSpPr>
                <a:spLocks noChangeArrowheads="1"/>
              </p:cNvSpPr>
              <p:nvPr/>
            </p:nvSpPr>
            <p:spPr bwMode="auto">
              <a:xfrm>
                <a:off x="1912" y="3575"/>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49" name="Group 189"/>
            <p:cNvGrpSpPr>
              <a:grpSpLocks/>
            </p:cNvGrpSpPr>
            <p:nvPr/>
          </p:nvGrpSpPr>
          <p:grpSpPr bwMode="auto">
            <a:xfrm>
              <a:off x="1449" y="3272"/>
              <a:ext cx="40" cy="335"/>
              <a:chOff x="1449" y="3272"/>
              <a:chExt cx="40" cy="335"/>
            </a:xfrm>
          </p:grpSpPr>
          <p:sp>
            <p:nvSpPr>
              <p:cNvPr id="184381" name="Oval 190"/>
              <p:cNvSpPr>
                <a:spLocks noChangeArrowheads="1"/>
              </p:cNvSpPr>
              <p:nvPr/>
            </p:nvSpPr>
            <p:spPr bwMode="auto">
              <a:xfrm>
                <a:off x="1449" y="3272"/>
                <a:ext cx="40" cy="32"/>
              </a:xfrm>
              <a:prstGeom prst="ellipse">
                <a:avLst/>
              </a:prstGeom>
              <a:solidFill>
                <a:schemeClr val="bg2"/>
              </a:solidFill>
              <a:ln w="9525">
                <a:solidFill>
                  <a:schemeClr val="bg2"/>
                </a:solidFill>
                <a:round/>
                <a:headEnd/>
                <a:tailEnd/>
              </a:ln>
            </p:spPr>
            <p:txBody>
              <a:bodyPr/>
              <a:lstStyle/>
              <a:p>
                <a:endParaRPr lang="en-US"/>
              </a:p>
            </p:txBody>
          </p:sp>
          <p:sp>
            <p:nvSpPr>
              <p:cNvPr id="184382" name="Oval 191"/>
              <p:cNvSpPr>
                <a:spLocks noChangeArrowheads="1"/>
              </p:cNvSpPr>
              <p:nvPr/>
            </p:nvSpPr>
            <p:spPr bwMode="auto">
              <a:xfrm>
                <a:off x="1449" y="3272"/>
                <a:ext cx="40" cy="32"/>
              </a:xfrm>
              <a:prstGeom prst="ellipse">
                <a:avLst/>
              </a:prstGeom>
              <a:solidFill>
                <a:schemeClr val="bg2"/>
              </a:solidFill>
              <a:ln w="25400">
                <a:solidFill>
                  <a:schemeClr val="bg2"/>
                </a:solidFill>
                <a:round/>
                <a:headEnd/>
                <a:tailEnd/>
              </a:ln>
            </p:spPr>
            <p:txBody>
              <a:bodyPr/>
              <a:lstStyle/>
              <a:p>
                <a:endParaRPr lang="en-US"/>
              </a:p>
            </p:txBody>
          </p:sp>
          <p:sp>
            <p:nvSpPr>
              <p:cNvPr id="184383" name="Oval 192"/>
              <p:cNvSpPr>
                <a:spLocks noChangeArrowheads="1"/>
              </p:cNvSpPr>
              <p:nvPr/>
            </p:nvSpPr>
            <p:spPr bwMode="auto">
              <a:xfrm>
                <a:off x="1449" y="3575"/>
                <a:ext cx="40" cy="32"/>
              </a:xfrm>
              <a:prstGeom prst="ellipse">
                <a:avLst/>
              </a:prstGeom>
              <a:solidFill>
                <a:schemeClr val="bg2"/>
              </a:solidFill>
              <a:ln w="9525">
                <a:solidFill>
                  <a:schemeClr val="bg2"/>
                </a:solidFill>
                <a:round/>
                <a:headEnd/>
                <a:tailEnd/>
              </a:ln>
            </p:spPr>
            <p:txBody>
              <a:bodyPr/>
              <a:lstStyle/>
              <a:p>
                <a:endParaRPr lang="en-US"/>
              </a:p>
            </p:txBody>
          </p:sp>
          <p:sp>
            <p:nvSpPr>
              <p:cNvPr id="184384" name="Oval 193"/>
              <p:cNvSpPr>
                <a:spLocks noChangeArrowheads="1"/>
              </p:cNvSpPr>
              <p:nvPr/>
            </p:nvSpPr>
            <p:spPr bwMode="auto">
              <a:xfrm>
                <a:off x="1449" y="3575"/>
                <a:ext cx="40"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50" name="Group 194"/>
            <p:cNvGrpSpPr>
              <a:grpSpLocks/>
            </p:cNvGrpSpPr>
            <p:nvPr/>
          </p:nvGrpSpPr>
          <p:grpSpPr bwMode="auto">
            <a:xfrm>
              <a:off x="2367" y="3272"/>
              <a:ext cx="32" cy="335"/>
              <a:chOff x="2367" y="3272"/>
              <a:chExt cx="32" cy="335"/>
            </a:xfrm>
          </p:grpSpPr>
          <p:sp>
            <p:nvSpPr>
              <p:cNvPr id="184377" name="Oval 195"/>
              <p:cNvSpPr>
                <a:spLocks noChangeArrowheads="1"/>
              </p:cNvSpPr>
              <p:nvPr/>
            </p:nvSpPr>
            <p:spPr bwMode="auto">
              <a:xfrm>
                <a:off x="2367" y="3272"/>
                <a:ext cx="32" cy="32"/>
              </a:xfrm>
              <a:prstGeom prst="ellipse">
                <a:avLst/>
              </a:prstGeom>
              <a:solidFill>
                <a:schemeClr val="bg2"/>
              </a:solidFill>
              <a:ln w="9525">
                <a:solidFill>
                  <a:schemeClr val="bg2"/>
                </a:solidFill>
                <a:round/>
                <a:headEnd/>
                <a:tailEnd/>
              </a:ln>
            </p:spPr>
            <p:txBody>
              <a:bodyPr/>
              <a:lstStyle/>
              <a:p>
                <a:endParaRPr lang="en-US"/>
              </a:p>
            </p:txBody>
          </p:sp>
          <p:sp>
            <p:nvSpPr>
              <p:cNvPr id="184378" name="Oval 196"/>
              <p:cNvSpPr>
                <a:spLocks noChangeArrowheads="1"/>
              </p:cNvSpPr>
              <p:nvPr/>
            </p:nvSpPr>
            <p:spPr bwMode="auto">
              <a:xfrm>
                <a:off x="2367"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84379" name="Oval 197"/>
              <p:cNvSpPr>
                <a:spLocks noChangeArrowheads="1"/>
              </p:cNvSpPr>
              <p:nvPr/>
            </p:nvSpPr>
            <p:spPr bwMode="auto">
              <a:xfrm>
                <a:off x="2367" y="3575"/>
                <a:ext cx="32" cy="32"/>
              </a:xfrm>
              <a:prstGeom prst="ellipse">
                <a:avLst/>
              </a:prstGeom>
              <a:solidFill>
                <a:schemeClr val="bg2"/>
              </a:solidFill>
              <a:ln w="9525">
                <a:solidFill>
                  <a:schemeClr val="bg2"/>
                </a:solidFill>
                <a:round/>
                <a:headEnd/>
                <a:tailEnd/>
              </a:ln>
            </p:spPr>
            <p:txBody>
              <a:bodyPr/>
              <a:lstStyle/>
              <a:p>
                <a:endParaRPr lang="en-US"/>
              </a:p>
            </p:txBody>
          </p:sp>
          <p:sp>
            <p:nvSpPr>
              <p:cNvPr id="184380" name="Oval 198"/>
              <p:cNvSpPr>
                <a:spLocks noChangeArrowheads="1"/>
              </p:cNvSpPr>
              <p:nvPr/>
            </p:nvSpPr>
            <p:spPr bwMode="auto">
              <a:xfrm>
                <a:off x="2367" y="3575"/>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51" name="Group 199"/>
            <p:cNvGrpSpPr>
              <a:grpSpLocks/>
            </p:cNvGrpSpPr>
            <p:nvPr/>
          </p:nvGrpSpPr>
          <p:grpSpPr bwMode="auto">
            <a:xfrm>
              <a:off x="2822" y="3272"/>
              <a:ext cx="40" cy="335"/>
              <a:chOff x="2822" y="3272"/>
              <a:chExt cx="40" cy="335"/>
            </a:xfrm>
          </p:grpSpPr>
          <p:sp>
            <p:nvSpPr>
              <p:cNvPr id="184373" name="Oval 200"/>
              <p:cNvSpPr>
                <a:spLocks noChangeArrowheads="1"/>
              </p:cNvSpPr>
              <p:nvPr/>
            </p:nvSpPr>
            <p:spPr bwMode="auto">
              <a:xfrm>
                <a:off x="2822" y="3272"/>
                <a:ext cx="40" cy="32"/>
              </a:xfrm>
              <a:prstGeom prst="ellipse">
                <a:avLst/>
              </a:prstGeom>
              <a:solidFill>
                <a:schemeClr val="bg2"/>
              </a:solidFill>
              <a:ln w="9525">
                <a:solidFill>
                  <a:schemeClr val="bg2"/>
                </a:solidFill>
                <a:round/>
                <a:headEnd/>
                <a:tailEnd/>
              </a:ln>
            </p:spPr>
            <p:txBody>
              <a:bodyPr/>
              <a:lstStyle/>
              <a:p>
                <a:endParaRPr lang="en-US"/>
              </a:p>
            </p:txBody>
          </p:sp>
          <p:sp>
            <p:nvSpPr>
              <p:cNvPr id="184374" name="Oval 201"/>
              <p:cNvSpPr>
                <a:spLocks noChangeArrowheads="1"/>
              </p:cNvSpPr>
              <p:nvPr/>
            </p:nvSpPr>
            <p:spPr bwMode="auto">
              <a:xfrm>
                <a:off x="2822" y="3272"/>
                <a:ext cx="40" cy="32"/>
              </a:xfrm>
              <a:prstGeom prst="ellipse">
                <a:avLst/>
              </a:prstGeom>
              <a:solidFill>
                <a:schemeClr val="bg2"/>
              </a:solidFill>
              <a:ln w="25400">
                <a:solidFill>
                  <a:schemeClr val="bg2"/>
                </a:solidFill>
                <a:round/>
                <a:headEnd/>
                <a:tailEnd/>
              </a:ln>
            </p:spPr>
            <p:txBody>
              <a:bodyPr/>
              <a:lstStyle/>
              <a:p>
                <a:endParaRPr lang="en-US"/>
              </a:p>
            </p:txBody>
          </p:sp>
          <p:sp>
            <p:nvSpPr>
              <p:cNvPr id="184375" name="Oval 202"/>
              <p:cNvSpPr>
                <a:spLocks noChangeArrowheads="1"/>
              </p:cNvSpPr>
              <p:nvPr/>
            </p:nvSpPr>
            <p:spPr bwMode="auto">
              <a:xfrm>
                <a:off x="2822" y="3575"/>
                <a:ext cx="40" cy="32"/>
              </a:xfrm>
              <a:prstGeom prst="ellipse">
                <a:avLst/>
              </a:prstGeom>
              <a:solidFill>
                <a:schemeClr val="bg2"/>
              </a:solidFill>
              <a:ln w="9525">
                <a:solidFill>
                  <a:schemeClr val="bg2"/>
                </a:solidFill>
                <a:round/>
                <a:headEnd/>
                <a:tailEnd/>
              </a:ln>
            </p:spPr>
            <p:txBody>
              <a:bodyPr/>
              <a:lstStyle/>
              <a:p>
                <a:endParaRPr lang="en-US"/>
              </a:p>
            </p:txBody>
          </p:sp>
          <p:sp>
            <p:nvSpPr>
              <p:cNvPr id="184376" name="Oval 203"/>
              <p:cNvSpPr>
                <a:spLocks noChangeArrowheads="1"/>
              </p:cNvSpPr>
              <p:nvPr/>
            </p:nvSpPr>
            <p:spPr bwMode="auto">
              <a:xfrm>
                <a:off x="2822" y="3575"/>
                <a:ext cx="40"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52" name="Group 204"/>
            <p:cNvGrpSpPr>
              <a:grpSpLocks/>
            </p:cNvGrpSpPr>
            <p:nvPr/>
          </p:nvGrpSpPr>
          <p:grpSpPr bwMode="auto">
            <a:xfrm>
              <a:off x="2415" y="2650"/>
              <a:ext cx="415" cy="56"/>
              <a:chOff x="2415" y="2650"/>
              <a:chExt cx="415" cy="56"/>
            </a:xfrm>
          </p:grpSpPr>
          <p:sp>
            <p:nvSpPr>
              <p:cNvPr id="184365" name="Freeform 205"/>
              <p:cNvSpPr>
                <a:spLocks/>
              </p:cNvSpPr>
              <p:nvPr/>
            </p:nvSpPr>
            <p:spPr bwMode="auto">
              <a:xfrm>
                <a:off x="2718"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366" name="Group 206"/>
              <p:cNvGrpSpPr>
                <a:grpSpLocks/>
              </p:cNvGrpSpPr>
              <p:nvPr/>
            </p:nvGrpSpPr>
            <p:grpSpPr bwMode="auto">
              <a:xfrm>
                <a:off x="2415" y="2674"/>
                <a:ext cx="295" cy="1"/>
                <a:chOff x="2415" y="2674"/>
                <a:chExt cx="295" cy="1"/>
              </a:xfrm>
            </p:grpSpPr>
            <p:sp>
              <p:nvSpPr>
                <p:cNvPr id="184367" name="Line 207"/>
                <p:cNvSpPr>
                  <a:spLocks noChangeShapeType="1"/>
                </p:cNvSpPr>
                <p:nvPr/>
              </p:nvSpPr>
              <p:spPr bwMode="auto">
                <a:xfrm>
                  <a:off x="241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8" name="Line 208"/>
                <p:cNvSpPr>
                  <a:spLocks noChangeShapeType="1"/>
                </p:cNvSpPr>
                <p:nvPr/>
              </p:nvSpPr>
              <p:spPr bwMode="auto">
                <a:xfrm>
                  <a:off x="247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9" name="Line 209"/>
                <p:cNvSpPr>
                  <a:spLocks noChangeShapeType="1"/>
                </p:cNvSpPr>
                <p:nvPr/>
              </p:nvSpPr>
              <p:spPr bwMode="auto">
                <a:xfrm>
                  <a:off x="2526"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70" name="Line 210"/>
                <p:cNvSpPr>
                  <a:spLocks noChangeShapeType="1"/>
                </p:cNvSpPr>
                <p:nvPr/>
              </p:nvSpPr>
              <p:spPr bwMode="auto">
                <a:xfrm>
                  <a:off x="2582"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71" name="Line 211"/>
                <p:cNvSpPr>
                  <a:spLocks noChangeShapeType="1"/>
                </p:cNvSpPr>
                <p:nvPr/>
              </p:nvSpPr>
              <p:spPr bwMode="auto">
                <a:xfrm>
                  <a:off x="263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72" name="Line 212"/>
                <p:cNvSpPr>
                  <a:spLocks noChangeShapeType="1"/>
                </p:cNvSpPr>
                <p:nvPr/>
              </p:nvSpPr>
              <p:spPr bwMode="auto">
                <a:xfrm>
                  <a:off x="2694"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53" name="Group 213"/>
            <p:cNvGrpSpPr>
              <a:grpSpLocks/>
            </p:cNvGrpSpPr>
            <p:nvPr/>
          </p:nvGrpSpPr>
          <p:grpSpPr bwMode="auto">
            <a:xfrm>
              <a:off x="2415" y="1733"/>
              <a:ext cx="415" cy="56"/>
              <a:chOff x="2415" y="1733"/>
              <a:chExt cx="415" cy="56"/>
            </a:xfrm>
          </p:grpSpPr>
          <p:sp>
            <p:nvSpPr>
              <p:cNvPr id="184357" name="Freeform 214"/>
              <p:cNvSpPr>
                <a:spLocks/>
              </p:cNvSpPr>
              <p:nvPr/>
            </p:nvSpPr>
            <p:spPr bwMode="auto">
              <a:xfrm>
                <a:off x="2718"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358" name="Group 215"/>
              <p:cNvGrpSpPr>
                <a:grpSpLocks/>
              </p:cNvGrpSpPr>
              <p:nvPr/>
            </p:nvGrpSpPr>
            <p:grpSpPr bwMode="auto">
              <a:xfrm>
                <a:off x="2415" y="1757"/>
                <a:ext cx="295" cy="1"/>
                <a:chOff x="2415" y="1757"/>
                <a:chExt cx="295" cy="1"/>
              </a:xfrm>
            </p:grpSpPr>
            <p:sp>
              <p:nvSpPr>
                <p:cNvPr id="184359" name="Line 216"/>
                <p:cNvSpPr>
                  <a:spLocks noChangeShapeType="1"/>
                </p:cNvSpPr>
                <p:nvPr/>
              </p:nvSpPr>
              <p:spPr bwMode="auto">
                <a:xfrm>
                  <a:off x="241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0" name="Line 217"/>
                <p:cNvSpPr>
                  <a:spLocks noChangeShapeType="1"/>
                </p:cNvSpPr>
                <p:nvPr/>
              </p:nvSpPr>
              <p:spPr bwMode="auto">
                <a:xfrm>
                  <a:off x="2471"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1" name="Line 218"/>
                <p:cNvSpPr>
                  <a:spLocks noChangeShapeType="1"/>
                </p:cNvSpPr>
                <p:nvPr/>
              </p:nvSpPr>
              <p:spPr bwMode="auto">
                <a:xfrm>
                  <a:off x="2526"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2" name="Line 219"/>
                <p:cNvSpPr>
                  <a:spLocks noChangeShapeType="1"/>
                </p:cNvSpPr>
                <p:nvPr/>
              </p:nvSpPr>
              <p:spPr bwMode="auto">
                <a:xfrm>
                  <a:off x="2582"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3" name="Line 220"/>
                <p:cNvSpPr>
                  <a:spLocks noChangeShapeType="1"/>
                </p:cNvSpPr>
                <p:nvPr/>
              </p:nvSpPr>
              <p:spPr bwMode="auto">
                <a:xfrm>
                  <a:off x="2638"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4" name="Line 221"/>
                <p:cNvSpPr>
                  <a:spLocks noChangeShapeType="1"/>
                </p:cNvSpPr>
                <p:nvPr/>
              </p:nvSpPr>
              <p:spPr bwMode="auto">
                <a:xfrm>
                  <a:off x="2694"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54" name="Group 222"/>
            <p:cNvGrpSpPr>
              <a:grpSpLocks/>
            </p:cNvGrpSpPr>
            <p:nvPr/>
          </p:nvGrpSpPr>
          <p:grpSpPr bwMode="auto">
            <a:xfrm>
              <a:off x="1489" y="3264"/>
              <a:ext cx="423" cy="56"/>
              <a:chOff x="1489" y="3264"/>
              <a:chExt cx="423" cy="56"/>
            </a:xfrm>
          </p:grpSpPr>
          <p:sp>
            <p:nvSpPr>
              <p:cNvPr id="184349" name="Freeform 223"/>
              <p:cNvSpPr>
                <a:spLocks/>
              </p:cNvSpPr>
              <p:nvPr/>
            </p:nvSpPr>
            <p:spPr bwMode="auto">
              <a:xfrm>
                <a:off x="1792" y="3264"/>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84350" name="Group 224"/>
              <p:cNvGrpSpPr>
                <a:grpSpLocks/>
              </p:cNvGrpSpPr>
              <p:nvPr/>
            </p:nvGrpSpPr>
            <p:grpSpPr bwMode="auto">
              <a:xfrm>
                <a:off x="1489" y="3288"/>
                <a:ext cx="295" cy="1"/>
                <a:chOff x="1489" y="3288"/>
                <a:chExt cx="295" cy="1"/>
              </a:xfrm>
            </p:grpSpPr>
            <p:sp>
              <p:nvSpPr>
                <p:cNvPr id="184351" name="Line 225"/>
                <p:cNvSpPr>
                  <a:spLocks noChangeShapeType="1"/>
                </p:cNvSpPr>
                <p:nvPr/>
              </p:nvSpPr>
              <p:spPr bwMode="auto">
                <a:xfrm>
                  <a:off x="1489"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52" name="Line 226"/>
                <p:cNvSpPr>
                  <a:spLocks noChangeShapeType="1"/>
                </p:cNvSpPr>
                <p:nvPr/>
              </p:nvSpPr>
              <p:spPr bwMode="auto">
                <a:xfrm>
                  <a:off x="1544"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53" name="Line 227"/>
                <p:cNvSpPr>
                  <a:spLocks noChangeShapeType="1"/>
                </p:cNvSpPr>
                <p:nvPr/>
              </p:nvSpPr>
              <p:spPr bwMode="auto">
                <a:xfrm>
                  <a:off x="1600"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54" name="Line 228"/>
                <p:cNvSpPr>
                  <a:spLocks noChangeShapeType="1"/>
                </p:cNvSpPr>
                <p:nvPr/>
              </p:nvSpPr>
              <p:spPr bwMode="auto">
                <a:xfrm>
                  <a:off x="1656"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55" name="Line 229"/>
                <p:cNvSpPr>
                  <a:spLocks noChangeShapeType="1"/>
                </p:cNvSpPr>
                <p:nvPr/>
              </p:nvSpPr>
              <p:spPr bwMode="auto">
                <a:xfrm>
                  <a:off x="1712"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56" name="Line 230"/>
                <p:cNvSpPr>
                  <a:spLocks noChangeShapeType="1"/>
                </p:cNvSpPr>
                <p:nvPr/>
              </p:nvSpPr>
              <p:spPr bwMode="auto">
                <a:xfrm>
                  <a:off x="1768"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55" name="Group 231"/>
            <p:cNvGrpSpPr>
              <a:grpSpLocks/>
            </p:cNvGrpSpPr>
            <p:nvPr/>
          </p:nvGrpSpPr>
          <p:grpSpPr bwMode="auto">
            <a:xfrm>
              <a:off x="1944" y="3256"/>
              <a:ext cx="423" cy="56"/>
              <a:chOff x="1944" y="3256"/>
              <a:chExt cx="423" cy="56"/>
            </a:xfrm>
          </p:grpSpPr>
          <p:sp>
            <p:nvSpPr>
              <p:cNvPr id="184341" name="Freeform 232"/>
              <p:cNvSpPr>
                <a:spLocks/>
              </p:cNvSpPr>
              <p:nvPr/>
            </p:nvSpPr>
            <p:spPr bwMode="auto">
              <a:xfrm>
                <a:off x="2255"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342" name="Group 233"/>
              <p:cNvGrpSpPr>
                <a:grpSpLocks/>
              </p:cNvGrpSpPr>
              <p:nvPr/>
            </p:nvGrpSpPr>
            <p:grpSpPr bwMode="auto">
              <a:xfrm>
                <a:off x="1944" y="3288"/>
                <a:ext cx="303" cy="1"/>
                <a:chOff x="1944" y="3288"/>
                <a:chExt cx="303" cy="1"/>
              </a:xfrm>
            </p:grpSpPr>
            <p:sp>
              <p:nvSpPr>
                <p:cNvPr id="184343" name="Line 234"/>
                <p:cNvSpPr>
                  <a:spLocks noChangeShapeType="1"/>
                </p:cNvSpPr>
                <p:nvPr/>
              </p:nvSpPr>
              <p:spPr bwMode="auto">
                <a:xfrm>
                  <a:off x="1944"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44" name="Line 235"/>
                <p:cNvSpPr>
                  <a:spLocks noChangeShapeType="1"/>
                </p:cNvSpPr>
                <p:nvPr/>
              </p:nvSpPr>
              <p:spPr bwMode="auto">
                <a:xfrm>
                  <a:off x="2000" y="328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45" name="Line 236"/>
                <p:cNvSpPr>
                  <a:spLocks noChangeShapeType="1"/>
                </p:cNvSpPr>
                <p:nvPr/>
              </p:nvSpPr>
              <p:spPr bwMode="auto">
                <a:xfrm>
                  <a:off x="2055"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46" name="Line 237"/>
                <p:cNvSpPr>
                  <a:spLocks noChangeShapeType="1"/>
                </p:cNvSpPr>
                <p:nvPr/>
              </p:nvSpPr>
              <p:spPr bwMode="auto">
                <a:xfrm>
                  <a:off x="2111"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47" name="Line 238"/>
                <p:cNvSpPr>
                  <a:spLocks noChangeShapeType="1"/>
                </p:cNvSpPr>
                <p:nvPr/>
              </p:nvSpPr>
              <p:spPr bwMode="auto">
                <a:xfrm>
                  <a:off x="2167"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48" name="Line 239"/>
                <p:cNvSpPr>
                  <a:spLocks noChangeShapeType="1"/>
                </p:cNvSpPr>
                <p:nvPr/>
              </p:nvSpPr>
              <p:spPr bwMode="auto">
                <a:xfrm>
                  <a:off x="2223"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56" name="Group 240"/>
            <p:cNvGrpSpPr>
              <a:grpSpLocks/>
            </p:cNvGrpSpPr>
            <p:nvPr/>
          </p:nvGrpSpPr>
          <p:grpSpPr bwMode="auto">
            <a:xfrm>
              <a:off x="2415" y="3256"/>
              <a:ext cx="415" cy="56"/>
              <a:chOff x="2415" y="3256"/>
              <a:chExt cx="415" cy="56"/>
            </a:xfrm>
          </p:grpSpPr>
          <p:sp>
            <p:nvSpPr>
              <p:cNvPr id="184333" name="Freeform 241"/>
              <p:cNvSpPr>
                <a:spLocks/>
              </p:cNvSpPr>
              <p:nvPr/>
            </p:nvSpPr>
            <p:spPr bwMode="auto">
              <a:xfrm>
                <a:off x="2718"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334" name="Group 242"/>
              <p:cNvGrpSpPr>
                <a:grpSpLocks/>
              </p:cNvGrpSpPr>
              <p:nvPr/>
            </p:nvGrpSpPr>
            <p:grpSpPr bwMode="auto">
              <a:xfrm>
                <a:off x="2415" y="3288"/>
                <a:ext cx="295" cy="1"/>
                <a:chOff x="2415" y="3288"/>
                <a:chExt cx="295" cy="1"/>
              </a:xfrm>
            </p:grpSpPr>
            <p:sp>
              <p:nvSpPr>
                <p:cNvPr id="184335" name="Line 243"/>
                <p:cNvSpPr>
                  <a:spLocks noChangeShapeType="1"/>
                </p:cNvSpPr>
                <p:nvPr/>
              </p:nvSpPr>
              <p:spPr bwMode="auto">
                <a:xfrm>
                  <a:off x="2415"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36" name="Line 244"/>
                <p:cNvSpPr>
                  <a:spLocks noChangeShapeType="1"/>
                </p:cNvSpPr>
                <p:nvPr/>
              </p:nvSpPr>
              <p:spPr bwMode="auto">
                <a:xfrm>
                  <a:off x="2471"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37" name="Line 245"/>
                <p:cNvSpPr>
                  <a:spLocks noChangeShapeType="1"/>
                </p:cNvSpPr>
                <p:nvPr/>
              </p:nvSpPr>
              <p:spPr bwMode="auto">
                <a:xfrm>
                  <a:off x="2526"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38" name="Line 246"/>
                <p:cNvSpPr>
                  <a:spLocks noChangeShapeType="1"/>
                </p:cNvSpPr>
                <p:nvPr/>
              </p:nvSpPr>
              <p:spPr bwMode="auto">
                <a:xfrm>
                  <a:off x="2582"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39" name="Line 247"/>
                <p:cNvSpPr>
                  <a:spLocks noChangeShapeType="1"/>
                </p:cNvSpPr>
                <p:nvPr/>
              </p:nvSpPr>
              <p:spPr bwMode="auto">
                <a:xfrm>
                  <a:off x="2638"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40" name="Line 248"/>
                <p:cNvSpPr>
                  <a:spLocks noChangeShapeType="1"/>
                </p:cNvSpPr>
                <p:nvPr/>
              </p:nvSpPr>
              <p:spPr bwMode="auto">
                <a:xfrm>
                  <a:off x="2694"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57" name="Group 249"/>
            <p:cNvGrpSpPr>
              <a:grpSpLocks/>
            </p:cNvGrpSpPr>
            <p:nvPr/>
          </p:nvGrpSpPr>
          <p:grpSpPr bwMode="auto">
            <a:xfrm>
              <a:off x="1489" y="3567"/>
              <a:ext cx="423" cy="56"/>
              <a:chOff x="1489" y="3567"/>
              <a:chExt cx="423" cy="56"/>
            </a:xfrm>
          </p:grpSpPr>
          <p:sp>
            <p:nvSpPr>
              <p:cNvPr id="184325" name="Freeform 250"/>
              <p:cNvSpPr>
                <a:spLocks/>
              </p:cNvSpPr>
              <p:nvPr/>
            </p:nvSpPr>
            <p:spPr bwMode="auto">
              <a:xfrm>
                <a:off x="1800"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326" name="Group 251"/>
              <p:cNvGrpSpPr>
                <a:grpSpLocks/>
              </p:cNvGrpSpPr>
              <p:nvPr/>
            </p:nvGrpSpPr>
            <p:grpSpPr bwMode="auto">
              <a:xfrm>
                <a:off x="1489" y="3591"/>
                <a:ext cx="303" cy="1"/>
                <a:chOff x="1489" y="3591"/>
                <a:chExt cx="303" cy="1"/>
              </a:xfrm>
            </p:grpSpPr>
            <p:sp>
              <p:nvSpPr>
                <p:cNvPr id="184327" name="Line 252"/>
                <p:cNvSpPr>
                  <a:spLocks noChangeShapeType="1"/>
                </p:cNvSpPr>
                <p:nvPr/>
              </p:nvSpPr>
              <p:spPr bwMode="auto">
                <a:xfrm>
                  <a:off x="1489"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28" name="Line 253"/>
                <p:cNvSpPr>
                  <a:spLocks noChangeShapeType="1"/>
                </p:cNvSpPr>
                <p:nvPr/>
              </p:nvSpPr>
              <p:spPr bwMode="auto">
                <a:xfrm>
                  <a:off x="1544"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29" name="Line 254"/>
                <p:cNvSpPr>
                  <a:spLocks noChangeShapeType="1"/>
                </p:cNvSpPr>
                <p:nvPr/>
              </p:nvSpPr>
              <p:spPr bwMode="auto">
                <a:xfrm>
                  <a:off x="1600"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30" name="Line 255"/>
                <p:cNvSpPr>
                  <a:spLocks noChangeShapeType="1"/>
                </p:cNvSpPr>
                <p:nvPr/>
              </p:nvSpPr>
              <p:spPr bwMode="auto">
                <a:xfrm>
                  <a:off x="1656"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31" name="Line 256"/>
                <p:cNvSpPr>
                  <a:spLocks noChangeShapeType="1"/>
                </p:cNvSpPr>
                <p:nvPr/>
              </p:nvSpPr>
              <p:spPr bwMode="auto">
                <a:xfrm>
                  <a:off x="1712"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32" name="Line 257"/>
                <p:cNvSpPr>
                  <a:spLocks noChangeShapeType="1"/>
                </p:cNvSpPr>
                <p:nvPr/>
              </p:nvSpPr>
              <p:spPr bwMode="auto">
                <a:xfrm>
                  <a:off x="1768"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58" name="Group 258"/>
            <p:cNvGrpSpPr>
              <a:grpSpLocks/>
            </p:cNvGrpSpPr>
            <p:nvPr/>
          </p:nvGrpSpPr>
          <p:grpSpPr bwMode="auto">
            <a:xfrm>
              <a:off x="1952" y="3567"/>
              <a:ext cx="415" cy="56"/>
              <a:chOff x="1952" y="3567"/>
              <a:chExt cx="415" cy="56"/>
            </a:xfrm>
          </p:grpSpPr>
          <p:sp>
            <p:nvSpPr>
              <p:cNvPr id="184317" name="Freeform 259"/>
              <p:cNvSpPr>
                <a:spLocks/>
              </p:cNvSpPr>
              <p:nvPr/>
            </p:nvSpPr>
            <p:spPr bwMode="auto">
              <a:xfrm>
                <a:off x="2255"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318" name="Group 260"/>
              <p:cNvGrpSpPr>
                <a:grpSpLocks/>
              </p:cNvGrpSpPr>
              <p:nvPr/>
            </p:nvGrpSpPr>
            <p:grpSpPr bwMode="auto">
              <a:xfrm>
                <a:off x="1952" y="3591"/>
                <a:ext cx="295" cy="1"/>
                <a:chOff x="1952" y="3591"/>
                <a:chExt cx="295" cy="1"/>
              </a:xfrm>
            </p:grpSpPr>
            <p:sp>
              <p:nvSpPr>
                <p:cNvPr id="184319" name="Line 261"/>
                <p:cNvSpPr>
                  <a:spLocks noChangeShapeType="1"/>
                </p:cNvSpPr>
                <p:nvPr/>
              </p:nvSpPr>
              <p:spPr bwMode="auto">
                <a:xfrm>
                  <a:off x="1952"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20" name="Line 262"/>
                <p:cNvSpPr>
                  <a:spLocks noChangeShapeType="1"/>
                </p:cNvSpPr>
                <p:nvPr/>
              </p:nvSpPr>
              <p:spPr bwMode="auto">
                <a:xfrm>
                  <a:off x="2008" y="359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21" name="Line 263"/>
                <p:cNvSpPr>
                  <a:spLocks noChangeShapeType="1"/>
                </p:cNvSpPr>
                <p:nvPr/>
              </p:nvSpPr>
              <p:spPr bwMode="auto">
                <a:xfrm>
                  <a:off x="2063"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22" name="Line 264"/>
                <p:cNvSpPr>
                  <a:spLocks noChangeShapeType="1"/>
                </p:cNvSpPr>
                <p:nvPr/>
              </p:nvSpPr>
              <p:spPr bwMode="auto">
                <a:xfrm>
                  <a:off x="2119"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23" name="Line 265"/>
                <p:cNvSpPr>
                  <a:spLocks noChangeShapeType="1"/>
                </p:cNvSpPr>
                <p:nvPr/>
              </p:nvSpPr>
              <p:spPr bwMode="auto">
                <a:xfrm>
                  <a:off x="2175"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24" name="Line 266"/>
                <p:cNvSpPr>
                  <a:spLocks noChangeShapeType="1"/>
                </p:cNvSpPr>
                <p:nvPr/>
              </p:nvSpPr>
              <p:spPr bwMode="auto">
                <a:xfrm>
                  <a:off x="2231" y="359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59" name="Group 267"/>
            <p:cNvGrpSpPr>
              <a:grpSpLocks/>
            </p:cNvGrpSpPr>
            <p:nvPr/>
          </p:nvGrpSpPr>
          <p:grpSpPr bwMode="auto">
            <a:xfrm>
              <a:off x="2407" y="3567"/>
              <a:ext cx="415" cy="56"/>
              <a:chOff x="2407" y="3567"/>
              <a:chExt cx="415" cy="56"/>
            </a:xfrm>
          </p:grpSpPr>
          <p:sp>
            <p:nvSpPr>
              <p:cNvPr id="184309" name="Freeform 268"/>
              <p:cNvSpPr>
                <a:spLocks/>
              </p:cNvSpPr>
              <p:nvPr/>
            </p:nvSpPr>
            <p:spPr bwMode="auto">
              <a:xfrm>
                <a:off x="2710"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310" name="Group 269"/>
              <p:cNvGrpSpPr>
                <a:grpSpLocks/>
              </p:cNvGrpSpPr>
              <p:nvPr/>
            </p:nvGrpSpPr>
            <p:grpSpPr bwMode="auto">
              <a:xfrm>
                <a:off x="2407" y="3591"/>
                <a:ext cx="295" cy="1"/>
                <a:chOff x="2407" y="3591"/>
                <a:chExt cx="295" cy="1"/>
              </a:xfrm>
            </p:grpSpPr>
            <p:sp>
              <p:nvSpPr>
                <p:cNvPr id="184311" name="Line 270"/>
                <p:cNvSpPr>
                  <a:spLocks noChangeShapeType="1"/>
                </p:cNvSpPr>
                <p:nvPr/>
              </p:nvSpPr>
              <p:spPr bwMode="auto">
                <a:xfrm>
                  <a:off x="2407"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12" name="Line 271"/>
                <p:cNvSpPr>
                  <a:spLocks noChangeShapeType="1"/>
                </p:cNvSpPr>
                <p:nvPr/>
              </p:nvSpPr>
              <p:spPr bwMode="auto">
                <a:xfrm>
                  <a:off x="2463"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13" name="Line 272"/>
                <p:cNvSpPr>
                  <a:spLocks noChangeShapeType="1"/>
                </p:cNvSpPr>
                <p:nvPr/>
              </p:nvSpPr>
              <p:spPr bwMode="auto">
                <a:xfrm>
                  <a:off x="2518"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14" name="Line 273"/>
                <p:cNvSpPr>
                  <a:spLocks noChangeShapeType="1"/>
                </p:cNvSpPr>
                <p:nvPr/>
              </p:nvSpPr>
              <p:spPr bwMode="auto">
                <a:xfrm>
                  <a:off x="2574"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15" name="Line 274"/>
                <p:cNvSpPr>
                  <a:spLocks noChangeShapeType="1"/>
                </p:cNvSpPr>
                <p:nvPr/>
              </p:nvSpPr>
              <p:spPr bwMode="auto">
                <a:xfrm>
                  <a:off x="2630"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16" name="Line 275"/>
                <p:cNvSpPr>
                  <a:spLocks noChangeShapeType="1"/>
                </p:cNvSpPr>
                <p:nvPr/>
              </p:nvSpPr>
              <p:spPr bwMode="auto">
                <a:xfrm>
                  <a:off x="2686" y="359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60" name="Group 276"/>
            <p:cNvGrpSpPr>
              <a:grpSpLocks/>
            </p:cNvGrpSpPr>
            <p:nvPr/>
          </p:nvGrpSpPr>
          <p:grpSpPr bwMode="auto">
            <a:xfrm>
              <a:off x="1944" y="2690"/>
              <a:ext cx="894" cy="596"/>
              <a:chOff x="1944" y="2690"/>
              <a:chExt cx="894" cy="596"/>
            </a:xfrm>
          </p:grpSpPr>
          <p:sp>
            <p:nvSpPr>
              <p:cNvPr id="184307" name="Freeform 277"/>
              <p:cNvSpPr>
                <a:spLocks/>
              </p:cNvSpPr>
              <p:nvPr/>
            </p:nvSpPr>
            <p:spPr bwMode="auto">
              <a:xfrm>
                <a:off x="2702" y="2690"/>
                <a:ext cx="136" cy="104"/>
              </a:xfrm>
              <a:custGeom>
                <a:avLst/>
                <a:gdLst>
                  <a:gd name="T0" fmla="*/ 136 w 136"/>
                  <a:gd name="T1" fmla="*/ 0 h 104"/>
                  <a:gd name="T2" fmla="*/ 40 w 136"/>
                  <a:gd name="T3" fmla="*/ 104 h 104"/>
                  <a:gd name="T4" fmla="*/ 24 w 136"/>
                  <a:gd name="T5" fmla="*/ 72 h 104"/>
                  <a:gd name="T6" fmla="*/ 0 w 136"/>
                  <a:gd name="T7" fmla="*/ 48 h 104"/>
                  <a:gd name="T8" fmla="*/ 136 w 136"/>
                  <a:gd name="T9" fmla="*/ 0 h 104"/>
                  <a:gd name="T10" fmla="*/ 0 60000 65536"/>
                  <a:gd name="T11" fmla="*/ 0 60000 65536"/>
                  <a:gd name="T12" fmla="*/ 0 60000 65536"/>
                  <a:gd name="T13" fmla="*/ 0 60000 65536"/>
                  <a:gd name="T14" fmla="*/ 0 60000 65536"/>
                  <a:gd name="T15" fmla="*/ 0 w 136"/>
                  <a:gd name="T16" fmla="*/ 0 h 104"/>
                  <a:gd name="T17" fmla="*/ 136 w 136"/>
                  <a:gd name="T18" fmla="*/ 104 h 104"/>
                </a:gdLst>
                <a:ahLst/>
                <a:cxnLst>
                  <a:cxn ang="T10">
                    <a:pos x="T0" y="T1"/>
                  </a:cxn>
                  <a:cxn ang="T11">
                    <a:pos x="T2" y="T3"/>
                  </a:cxn>
                  <a:cxn ang="T12">
                    <a:pos x="T4" y="T5"/>
                  </a:cxn>
                  <a:cxn ang="T13">
                    <a:pos x="T6" y="T7"/>
                  </a:cxn>
                  <a:cxn ang="T14">
                    <a:pos x="T8" y="T9"/>
                  </a:cxn>
                </a:cxnLst>
                <a:rect l="T15" t="T16" r="T17" b="T18"/>
                <a:pathLst>
                  <a:path w="136" h="104">
                    <a:moveTo>
                      <a:pt x="136" y="0"/>
                    </a:moveTo>
                    <a:lnTo>
                      <a:pt x="40" y="104"/>
                    </a:lnTo>
                    <a:lnTo>
                      <a:pt x="24" y="72"/>
                    </a:lnTo>
                    <a:lnTo>
                      <a:pt x="0" y="48"/>
                    </a:lnTo>
                    <a:lnTo>
                      <a:pt x="136" y="0"/>
                    </a:lnTo>
                    <a:close/>
                  </a:path>
                </a:pathLst>
              </a:custGeom>
              <a:solidFill>
                <a:schemeClr val="bg2"/>
              </a:solidFill>
              <a:ln w="9525">
                <a:solidFill>
                  <a:schemeClr val="bg2"/>
                </a:solidFill>
                <a:round/>
                <a:headEnd/>
                <a:tailEnd/>
              </a:ln>
            </p:spPr>
            <p:txBody>
              <a:bodyPr/>
              <a:lstStyle/>
              <a:p>
                <a:endParaRPr lang="en-US"/>
              </a:p>
            </p:txBody>
          </p:sp>
          <p:sp>
            <p:nvSpPr>
              <p:cNvPr id="184308" name="Line 278"/>
              <p:cNvSpPr>
                <a:spLocks noChangeShapeType="1"/>
              </p:cNvSpPr>
              <p:nvPr/>
            </p:nvSpPr>
            <p:spPr bwMode="auto">
              <a:xfrm flipV="1">
                <a:off x="1944" y="2758"/>
                <a:ext cx="790" cy="528"/>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61" name="Group 279"/>
            <p:cNvGrpSpPr>
              <a:grpSpLocks/>
            </p:cNvGrpSpPr>
            <p:nvPr/>
          </p:nvGrpSpPr>
          <p:grpSpPr bwMode="auto">
            <a:xfrm>
              <a:off x="1952" y="2376"/>
              <a:ext cx="886" cy="290"/>
              <a:chOff x="1952" y="2376"/>
              <a:chExt cx="886" cy="290"/>
            </a:xfrm>
          </p:grpSpPr>
          <p:sp>
            <p:nvSpPr>
              <p:cNvPr id="184305" name="Freeform 280"/>
              <p:cNvSpPr>
                <a:spLocks/>
              </p:cNvSpPr>
              <p:nvPr/>
            </p:nvSpPr>
            <p:spPr bwMode="auto">
              <a:xfrm>
                <a:off x="2702" y="2586"/>
                <a:ext cx="136" cy="80"/>
              </a:xfrm>
              <a:custGeom>
                <a:avLst/>
                <a:gdLst>
                  <a:gd name="T0" fmla="*/ 136 w 136"/>
                  <a:gd name="T1" fmla="*/ 80 h 80"/>
                  <a:gd name="T2" fmla="*/ 0 w 136"/>
                  <a:gd name="T3" fmla="*/ 64 h 80"/>
                  <a:gd name="T4" fmla="*/ 8 w 136"/>
                  <a:gd name="T5" fmla="*/ 32 h 80"/>
                  <a:gd name="T6" fmla="*/ 16 w 136"/>
                  <a:gd name="T7" fmla="*/ 0 h 80"/>
                  <a:gd name="T8" fmla="*/ 136 w 136"/>
                  <a:gd name="T9" fmla="*/ 80 h 80"/>
                  <a:gd name="T10" fmla="*/ 0 60000 65536"/>
                  <a:gd name="T11" fmla="*/ 0 60000 65536"/>
                  <a:gd name="T12" fmla="*/ 0 60000 65536"/>
                  <a:gd name="T13" fmla="*/ 0 60000 65536"/>
                  <a:gd name="T14" fmla="*/ 0 60000 65536"/>
                  <a:gd name="T15" fmla="*/ 0 w 136"/>
                  <a:gd name="T16" fmla="*/ 0 h 80"/>
                  <a:gd name="T17" fmla="*/ 136 w 136"/>
                  <a:gd name="T18" fmla="*/ 80 h 80"/>
                </a:gdLst>
                <a:ahLst/>
                <a:cxnLst>
                  <a:cxn ang="T10">
                    <a:pos x="T0" y="T1"/>
                  </a:cxn>
                  <a:cxn ang="T11">
                    <a:pos x="T2" y="T3"/>
                  </a:cxn>
                  <a:cxn ang="T12">
                    <a:pos x="T4" y="T5"/>
                  </a:cxn>
                  <a:cxn ang="T13">
                    <a:pos x="T6" y="T7"/>
                  </a:cxn>
                  <a:cxn ang="T14">
                    <a:pos x="T8" y="T9"/>
                  </a:cxn>
                </a:cxnLst>
                <a:rect l="T15" t="T16" r="T17" b="T18"/>
                <a:pathLst>
                  <a:path w="136" h="80">
                    <a:moveTo>
                      <a:pt x="136" y="80"/>
                    </a:moveTo>
                    <a:lnTo>
                      <a:pt x="0" y="64"/>
                    </a:lnTo>
                    <a:lnTo>
                      <a:pt x="8" y="32"/>
                    </a:lnTo>
                    <a:lnTo>
                      <a:pt x="16" y="0"/>
                    </a:lnTo>
                    <a:lnTo>
                      <a:pt x="136" y="80"/>
                    </a:lnTo>
                    <a:close/>
                  </a:path>
                </a:pathLst>
              </a:custGeom>
              <a:solidFill>
                <a:schemeClr val="bg2"/>
              </a:solidFill>
              <a:ln w="9525">
                <a:solidFill>
                  <a:schemeClr val="bg2"/>
                </a:solidFill>
                <a:round/>
                <a:headEnd/>
                <a:tailEnd/>
              </a:ln>
            </p:spPr>
            <p:txBody>
              <a:bodyPr/>
              <a:lstStyle/>
              <a:p>
                <a:endParaRPr lang="en-US"/>
              </a:p>
            </p:txBody>
          </p:sp>
          <p:sp>
            <p:nvSpPr>
              <p:cNvPr id="184306" name="Line 281"/>
              <p:cNvSpPr>
                <a:spLocks noChangeShapeType="1"/>
              </p:cNvSpPr>
              <p:nvPr/>
            </p:nvSpPr>
            <p:spPr bwMode="auto">
              <a:xfrm>
                <a:off x="1952" y="2376"/>
                <a:ext cx="766"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62" name="Group 282"/>
            <p:cNvGrpSpPr>
              <a:grpSpLocks/>
            </p:cNvGrpSpPr>
            <p:nvPr/>
          </p:nvGrpSpPr>
          <p:grpSpPr bwMode="auto">
            <a:xfrm>
              <a:off x="1481" y="2084"/>
              <a:ext cx="1373" cy="1507"/>
              <a:chOff x="1481" y="2084"/>
              <a:chExt cx="1373" cy="1507"/>
            </a:xfrm>
          </p:grpSpPr>
          <p:sp>
            <p:nvSpPr>
              <p:cNvPr id="184303" name="Freeform 283"/>
              <p:cNvSpPr>
                <a:spLocks/>
              </p:cNvSpPr>
              <p:nvPr/>
            </p:nvSpPr>
            <p:spPr bwMode="auto">
              <a:xfrm>
                <a:off x="2742" y="2084"/>
                <a:ext cx="112" cy="119"/>
              </a:xfrm>
              <a:custGeom>
                <a:avLst/>
                <a:gdLst>
                  <a:gd name="T0" fmla="*/ 112 w 112"/>
                  <a:gd name="T1" fmla="*/ 0 h 119"/>
                  <a:gd name="T2" fmla="*/ 48 w 112"/>
                  <a:gd name="T3" fmla="*/ 119 h 119"/>
                  <a:gd name="T4" fmla="*/ 24 w 112"/>
                  <a:gd name="T5" fmla="*/ 96 h 119"/>
                  <a:gd name="T6" fmla="*/ 0 w 112"/>
                  <a:gd name="T7" fmla="*/ 72 h 119"/>
                  <a:gd name="T8" fmla="*/ 112 w 112"/>
                  <a:gd name="T9" fmla="*/ 0 h 119"/>
                  <a:gd name="T10" fmla="*/ 0 60000 65536"/>
                  <a:gd name="T11" fmla="*/ 0 60000 65536"/>
                  <a:gd name="T12" fmla="*/ 0 60000 65536"/>
                  <a:gd name="T13" fmla="*/ 0 60000 65536"/>
                  <a:gd name="T14" fmla="*/ 0 60000 65536"/>
                  <a:gd name="T15" fmla="*/ 0 w 112"/>
                  <a:gd name="T16" fmla="*/ 0 h 119"/>
                  <a:gd name="T17" fmla="*/ 112 w 112"/>
                  <a:gd name="T18" fmla="*/ 119 h 119"/>
                </a:gdLst>
                <a:ahLst/>
                <a:cxnLst>
                  <a:cxn ang="T10">
                    <a:pos x="T0" y="T1"/>
                  </a:cxn>
                  <a:cxn ang="T11">
                    <a:pos x="T2" y="T3"/>
                  </a:cxn>
                  <a:cxn ang="T12">
                    <a:pos x="T4" y="T5"/>
                  </a:cxn>
                  <a:cxn ang="T13">
                    <a:pos x="T6" y="T7"/>
                  </a:cxn>
                  <a:cxn ang="T14">
                    <a:pos x="T8" y="T9"/>
                  </a:cxn>
                </a:cxnLst>
                <a:rect l="T15" t="T16" r="T17" b="T18"/>
                <a:pathLst>
                  <a:path w="112" h="119">
                    <a:moveTo>
                      <a:pt x="112" y="0"/>
                    </a:moveTo>
                    <a:lnTo>
                      <a:pt x="48" y="119"/>
                    </a:lnTo>
                    <a:lnTo>
                      <a:pt x="24" y="96"/>
                    </a:lnTo>
                    <a:lnTo>
                      <a:pt x="0" y="72"/>
                    </a:lnTo>
                    <a:lnTo>
                      <a:pt x="112" y="0"/>
                    </a:lnTo>
                    <a:close/>
                  </a:path>
                </a:pathLst>
              </a:custGeom>
              <a:solidFill>
                <a:schemeClr val="bg2"/>
              </a:solidFill>
              <a:ln w="9525">
                <a:solidFill>
                  <a:schemeClr val="bg2"/>
                </a:solidFill>
                <a:round/>
                <a:headEnd/>
                <a:tailEnd/>
              </a:ln>
            </p:spPr>
            <p:txBody>
              <a:bodyPr/>
              <a:lstStyle/>
              <a:p>
                <a:endParaRPr lang="en-US"/>
              </a:p>
            </p:txBody>
          </p:sp>
          <p:sp>
            <p:nvSpPr>
              <p:cNvPr id="184304" name="Line 284"/>
              <p:cNvSpPr>
                <a:spLocks noChangeShapeType="1"/>
              </p:cNvSpPr>
              <p:nvPr/>
            </p:nvSpPr>
            <p:spPr bwMode="auto">
              <a:xfrm flipV="1">
                <a:off x="1481" y="2172"/>
                <a:ext cx="1291" cy="1419"/>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63" name="Group 285"/>
            <p:cNvGrpSpPr>
              <a:grpSpLocks/>
            </p:cNvGrpSpPr>
            <p:nvPr/>
          </p:nvGrpSpPr>
          <p:grpSpPr bwMode="auto">
            <a:xfrm>
              <a:off x="1944" y="2076"/>
              <a:ext cx="902" cy="885"/>
              <a:chOff x="1944" y="2076"/>
              <a:chExt cx="902" cy="885"/>
            </a:xfrm>
          </p:grpSpPr>
          <p:sp>
            <p:nvSpPr>
              <p:cNvPr id="184301" name="Freeform 286"/>
              <p:cNvSpPr>
                <a:spLocks/>
              </p:cNvSpPr>
              <p:nvPr/>
            </p:nvSpPr>
            <p:spPr bwMode="auto">
              <a:xfrm>
                <a:off x="2726" y="2850"/>
                <a:ext cx="120" cy="111"/>
              </a:xfrm>
              <a:custGeom>
                <a:avLst/>
                <a:gdLst>
                  <a:gd name="T0" fmla="*/ 120 w 120"/>
                  <a:gd name="T1" fmla="*/ 111 h 111"/>
                  <a:gd name="T2" fmla="*/ 0 w 120"/>
                  <a:gd name="T3" fmla="*/ 47 h 111"/>
                  <a:gd name="T4" fmla="*/ 24 w 120"/>
                  <a:gd name="T5" fmla="*/ 23 h 111"/>
                  <a:gd name="T6" fmla="*/ 48 w 120"/>
                  <a:gd name="T7" fmla="*/ 0 h 111"/>
                  <a:gd name="T8" fmla="*/ 120 w 120"/>
                  <a:gd name="T9" fmla="*/ 111 h 111"/>
                  <a:gd name="T10" fmla="*/ 0 60000 65536"/>
                  <a:gd name="T11" fmla="*/ 0 60000 65536"/>
                  <a:gd name="T12" fmla="*/ 0 60000 65536"/>
                  <a:gd name="T13" fmla="*/ 0 60000 65536"/>
                  <a:gd name="T14" fmla="*/ 0 60000 65536"/>
                  <a:gd name="T15" fmla="*/ 0 w 120"/>
                  <a:gd name="T16" fmla="*/ 0 h 111"/>
                  <a:gd name="T17" fmla="*/ 120 w 120"/>
                  <a:gd name="T18" fmla="*/ 111 h 111"/>
                </a:gdLst>
                <a:ahLst/>
                <a:cxnLst>
                  <a:cxn ang="T10">
                    <a:pos x="T0" y="T1"/>
                  </a:cxn>
                  <a:cxn ang="T11">
                    <a:pos x="T2" y="T3"/>
                  </a:cxn>
                  <a:cxn ang="T12">
                    <a:pos x="T4" y="T5"/>
                  </a:cxn>
                  <a:cxn ang="T13">
                    <a:pos x="T6" y="T7"/>
                  </a:cxn>
                  <a:cxn ang="T14">
                    <a:pos x="T8" y="T9"/>
                  </a:cxn>
                </a:cxnLst>
                <a:rect l="T15" t="T16" r="T17" b="T18"/>
                <a:pathLst>
                  <a:path w="120" h="111">
                    <a:moveTo>
                      <a:pt x="120" y="111"/>
                    </a:moveTo>
                    <a:lnTo>
                      <a:pt x="0" y="47"/>
                    </a:lnTo>
                    <a:lnTo>
                      <a:pt x="24" y="23"/>
                    </a:lnTo>
                    <a:lnTo>
                      <a:pt x="48" y="0"/>
                    </a:lnTo>
                    <a:lnTo>
                      <a:pt x="120" y="111"/>
                    </a:lnTo>
                    <a:close/>
                  </a:path>
                </a:pathLst>
              </a:custGeom>
              <a:solidFill>
                <a:schemeClr val="bg2"/>
              </a:solidFill>
              <a:ln w="9525">
                <a:solidFill>
                  <a:schemeClr val="bg2"/>
                </a:solidFill>
                <a:round/>
                <a:headEnd/>
                <a:tailEnd/>
              </a:ln>
            </p:spPr>
            <p:txBody>
              <a:bodyPr/>
              <a:lstStyle/>
              <a:p>
                <a:endParaRPr lang="en-US"/>
              </a:p>
            </p:txBody>
          </p:sp>
          <p:sp>
            <p:nvSpPr>
              <p:cNvPr id="184302" name="Line 287"/>
              <p:cNvSpPr>
                <a:spLocks noChangeShapeType="1"/>
              </p:cNvSpPr>
              <p:nvPr/>
            </p:nvSpPr>
            <p:spPr bwMode="auto">
              <a:xfrm>
                <a:off x="1944" y="2076"/>
                <a:ext cx="814" cy="80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64" name="Group 288"/>
            <p:cNvGrpSpPr>
              <a:grpSpLocks/>
            </p:cNvGrpSpPr>
            <p:nvPr/>
          </p:nvGrpSpPr>
          <p:grpSpPr bwMode="auto">
            <a:xfrm>
              <a:off x="1489" y="2379"/>
              <a:ext cx="902" cy="893"/>
              <a:chOff x="1489" y="2379"/>
              <a:chExt cx="902" cy="893"/>
            </a:xfrm>
          </p:grpSpPr>
          <p:sp>
            <p:nvSpPr>
              <p:cNvPr id="184299" name="Freeform 289"/>
              <p:cNvSpPr>
                <a:spLocks/>
              </p:cNvSpPr>
              <p:nvPr/>
            </p:nvSpPr>
            <p:spPr bwMode="auto">
              <a:xfrm>
                <a:off x="2271" y="3153"/>
                <a:ext cx="120" cy="119"/>
              </a:xfrm>
              <a:custGeom>
                <a:avLst/>
                <a:gdLst>
                  <a:gd name="T0" fmla="*/ 120 w 120"/>
                  <a:gd name="T1" fmla="*/ 119 h 119"/>
                  <a:gd name="T2" fmla="*/ 0 w 120"/>
                  <a:gd name="T3" fmla="*/ 48 h 119"/>
                  <a:gd name="T4" fmla="*/ 24 w 120"/>
                  <a:gd name="T5" fmla="*/ 24 h 119"/>
                  <a:gd name="T6" fmla="*/ 48 w 120"/>
                  <a:gd name="T7" fmla="*/ 0 h 119"/>
                  <a:gd name="T8" fmla="*/ 120 w 120"/>
                  <a:gd name="T9" fmla="*/ 119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120" y="119"/>
                    </a:moveTo>
                    <a:lnTo>
                      <a:pt x="0" y="48"/>
                    </a:lnTo>
                    <a:lnTo>
                      <a:pt x="24" y="24"/>
                    </a:lnTo>
                    <a:lnTo>
                      <a:pt x="48" y="0"/>
                    </a:lnTo>
                    <a:lnTo>
                      <a:pt x="120" y="119"/>
                    </a:lnTo>
                    <a:close/>
                  </a:path>
                </a:pathLst>
              </a:custGeom>
              <a:solidFill>
                <a:schemeClr val="bg2"/>
              </a:solidFill>
              <a:ln w="9525">
                <a:solidFill>
                  <a:schemeClr val="bg2"/>
                </a:solidFill>
                <a:round/>
                <a:headEnd/>
                <a:tailEnd/>
              </a:ln>
            </p:spPr>
            <p:txBody>
              <a:bodyPr/>
              <a:lstStyle/>
              <a:p>
                <a:endParaRPr lang="en-US"/>
              </a:p>
            </p:txBody>
          </p:sp>
          <p:sp>
            <p:nvSpPr>
              <p:cNvPr id="184300" name="Line 290"/>
              <p:cNvSpPr>
                <a:spLocks noChangeShapeType="1"/>
              </p:cNvSpPr>
              <p:nvPr/>
            </p:nvSpPr>
            <p:spPr bwMode="auto">
              <a:xfrm>
                <a:off x="1489" y="2379"/>
                <a:ext cx="814" cy="80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65" name="Group 291"/>
            <p:cNvGrpSpPr>
              <a:grpSpLocks/>
            </p:cNvGrpSpPr>
            <p:nvPr/>
          </p:nvGrpSpPr>
          <p:grpSpPr bwMode="auto">
            <a:xfrm>
              <a:off x="1483" y="2379"/>
              <a:ext cx="429" cy="598"/>
              <a:chOff x="1483" y="2379"/>
              <a:chExt cx="429" cy="598"/>
            </a:xfrm>
          </p:grpSpPr>
          <p:sp>
            <p:nvSpPr>
              <p:cNvPr id="184297" name="Freeform 292"/>
              <p:cNvSpPr>
                <a:spLocks/>
              </p:cNvSpPr>
              <p:nvPr/>
            </p:nvSpPr>
            <p:spPr bwMode="auto">
              <a:xfrm>
                <a:off x="1808" y="2379"/>
                <a:ext cx="104" cy="136"/>
              </a:xfrm>
              <a:custGeom>
                <a:avLst/>
                <a:gdLst>
                  <a:gd name="T0" fmla="*/ 104 w 104"/>
                  <a:gd name="T1" fmla="*/ 0 h 136"/>
                  <a:gd name="T2" fmla="*/ 56 w 104"/>
                  <a:gd name="T3" fmla="*/ 136 h 136"/>
                  <a:gd name="T4" fmla="*/ 32 w 104"/>
                  <a:gd name="T5" fmla="*/ 112 h 136"/>
                  <a:gd name="T6" fmla="*/ 0 w 104"/>
                  <a:gd name="T7" fmla="*/ 96 h 136"/>
                  <a:gd name="T8" fmla="*/ 104 w 104"/>
                  <a:gd name="T9" fmla="*/ 0 h 136"/>
                  <a:gd name="T10" fmla="*/ 0 60000 65536"/>
                  <a:gd name="T11" fmla="*/ 0 60000 65536"/>
                  <a:gd name="T12" fmla="*/ 0 60000 65536"/>
                  <a:gd name="T13" fmla="*/ 0 60000 65536"/>
                  <a:gd name="T14" fmla="*/ 0 60000 65536"/>
                  <a:gd name="T15" fmla="*/ 0 w 104"/>
                  <a:gd name="T16" fmla="*/ 0 h 136"/>
                  <a:gd name="T17" fmla="*/ 104 w 104"/>
                  <a:gd name="T18" fmla="*/ 136 h 136"/>
                </a:gdLst>
                <a:ahLst/>
                <a:cxnLst>
                  <a:cxn ang="T10">
                    <a:pos x="T0" y="T1"/>
                  </a:cxn>
                  <a:cxn ang="T11">
                    <a:pos x="T2" y="T3"/>
                  </a:cxn>
                  <a:cxn ang="T12">
                    <a:pos x="T4" y="T5"/>
                  </a:cxn>
                  <a:cxn ang="T13">
                    <a:pos x="T6" y="T7"/>
                  </a:cxn>
                  <a:cxn ang="T14">
                    <a:pos x="T8" y="T9"/>
                  </a:cxn>
                </a:cxnLst>
                <a:rect l="T15" t="T16" r="T17" b="T18"/>
                <a:pathLst>
                  <a:path w="104" h="136">
                    <a:moveTo>
                      <a:pt x="104" y="0"/>
                    </a:moveTo>
                    <a:lnTo>
                      <a:pt x="56" y="136"/>
                    </a:lnTo>
                    <a:lnTo>
                      <a:pt x="32" y="112"/>
                    </a:lnTo>
                    <a:lnTo>
                      <a:pt x="0" y="96"/>
                    </a:lnTo>
                    <a:lnTo>
                      <a:pt x="104" y="0"/>
                    </a:lnTo>
                    <a:close/>
                  </a:path>
                </a:pathLst>
              </a:custGeom>
              <a:solidFill>
                <a:schemeClr val="bg2"/>
              </a:solidFill>
              <a:ln w="9525">
                <a:solidFill>
                  <a:schemeClr val="bg2"/>
                </a:solidFill>
                <a:round/>
                <a:headEnd/>
                <a:tailEnd/>
              </a:ln>
            </p:spPr>
            <p:txBody>
              <a:bodyPr/>
              <a:lstStyle/>
              <a:p>
                <a:endParaRPr lang="en-US"/>
              </a:p>
            </p:txBody>
          </p:sp>
          <p:sp>
            <p:nvSpPr>
              <p:cNvPr id="184298" name="Line 293"/>
              <p:cNvSpPr>
                <a:spLocks noChangeShapeType="1"/>
              </p:cNvSpPr>
              <p:nvPr/>
            </p:nvSpPr>
            <p:spPr bwMode="auto">
              <a:xfrm flipV="1">
                <a:off x="1483" y="2483"/>
                <a:ext cx="362" cy="49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66" name="Group 294"/>
            <p:cNvGrpSpPr>
              <a:grpSpLocks/>
            </p:cNvGrpSpPr>
            <p:nvPr/>
          </p:nvGrpSpPr>
          <p:grpSpPr bwMode="auto">
            <a:xfrm>
              <a:off x="1936" y="2379"/>
              <a:ext cx="894" cy="604"/>
              <a:chOff x="1936" y="2379"/>
              <a:chExt cx="894" cy="604"/>
            </a:xfrm>
          </p:grpSpPr>
          <p:sp>
            <p:nvSpPr>
              <p:cNvPr id="184295" name="Freeform 295"/>
              <p:cNvSpPr>
                <a:spLocks/>
              </p:cNvSpPr>
              <p:nvPr/>
            </p:nvSpPr>
            <p:spPr bwMode="auto">
              <a:xfrm>
                <a:off x="2702" y="2379"/>
                <a:ext cx="128" cy="104"/>
              </a:xfrm>
              <a:custGeom>
                <a:avLst/>
                <a:gdLst>
                  <a:gd name="T0" fmla="*/ 128 w 128"/>
                  <a:gd name="T1" fmla="*/ 0 h 104"/>
                  <a:gd name="T2" fmla="*/ 40 w 128"/>
                  <a:gd name="T3" fmla="*/ 104 h 104"/>
                  <a:gd name="T4" fmla="*/ 16 w 128"/>
                  <a:gd name="T5" fmla="*/ 80 h 104"/>
                  <a:gd name="T6" fmla="*/ 0 w 128"/>
                  <a:gd name="T7" fmla="*/ 48 h 104"/>
                  <a:gd name="T8" fmla="*/ 128 w 128"/>
                  <a:gd name="T9" fmla="*/ 0 h 104"/>
                  <a:gd name="T10" fmla="*/ 0 60000 65536"/>
                  <a:gd name="T11" fmla="*/ 0 60000 65536"/>
                  <a:gd name="T12" fmla="*/ 0 60000 65536"/>
                  <a:gd name="T13" fmla="*/ 0 60000 65536"/>
                  <a:gd name="T14" fmla="*/ 0 60000 65536"/>
                  <a:gd name="T15" fmla="*/ 0 w 128"/>
                  <a:gd name="T16" fmla="*/ 0 h 104"/>
                  <a:gd name="T17" fmla="*/ 128 w 128"/>
                  <a:gd name="T18" fmla="*/ 104 h 104"/>
                </a:gdLst>
                <a:ahLst/>
                <a:cxnLst>
                  <a:cxn ang="T10">
                    <a:pos x="T0" y="T1"/>
                  </a:cxn>
                  <a:cxn ang="T11">
                    <a:pos x="T2" y="T3"/>
                  </a:cxn>
                  <a:cxn ang="T12">
                    <a:pos x="T4" y="T5"/>
                  </a:cxn>
                  <a:cxn ang="T13">
                    <a:pos x="T6" y="T7"/>
                  </a:cxn>
                  <a:cxn ang="T14">
                    <a:pos x="T8" y="T9"/>
                  </a:cxn>
                </a:cxnLst>
                <a:rect l="T15" t="T16" r="T17" b="T18"/>
                <a:pathLst>
                  <a:path w="128" h="104">
                    <a:moveTo>
                      <a:pt x="128" y="0"/>
                    </a:moveTo>
                    <a:lnTo>
                      <a:pt x="40" y="104"/>
                    </a:lnTo>
                    <a:lnTo>
                      <a:pt x="16" y="80"/>
                    </a:lnTo>
                    <a:lnTo>
                      <a:pt x="0" y="48"/>
                    </a:lnTo>
                    <a:lnTo>
                      <a:pt x="128" y="0"/>
                    </a:lnTo>
                    <a:close/>
                  </a:path>
                </a:pathLst>
              </a:custGeom>
              <a:solidFill>
                <a:schemeClr val="bg2"/>
              </a:solidFill>
              <a:ln w="9525">
                <a:solidFill>
                  <a:schemeClr val="bg2"/>
                </a:solidFill>
                <a:round/>
                <a:headEnd/>
                <a:tailEnd/>
              </a:ln>
            </p:spPr>
            <p:txBody>
              <a:bodyPr/>
              <a:lstStyle/>
              <a:p>
                <a:endParaRPr lang="en-US"/>
              </a:p>
            </p:txBody>
          </p:sp>
          <p:sp>
            <p:nvSpPr>
              <p:cNvPr id="184296" name="Line 296"/>
              <p:cNvSpPr>
                <a:spLocks noChangeShapeType="1"/>
              </p:cNvSpPr>
              <p:nvPr/>
            </p:nvSpPr>
            <p:spPr bwMode="auto">
              <a:xfrm flipV="1">
                <a:off x="1936" y="2455"/>
                <a:ext cx="790" cy="528"/>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67" name="Group 297"/>
            <p:cNvGrpSpPr>
              <a:grpSpLocks/>
            </p:cNvGrpSpPr>
            <p:nvPr/>
          </p:nvGrpSpPr>
          <p:grpSpPr bwMode="auto">
            <a:xfrm>
              <a:off x="1952" y="2076"/>
              <a:ext cx="886" cy="290"/>
              <a:chOff x="1952" y="2076"/>
              <a:chExt cx="886" cy="290"/>
            </a:xfrm>
          </p:grpSpPr>
          <p:sp>
            <p:nvSpPr>
              <p:cNvPr id="184293" name="Freeform 298"/>
              <p:cNvSpPr>
                <a:spLocks/>
              </p:cNvSpPr>
              <p:nvPr/>
            </p:nvSpPr>
            <p:spPr bwMode="auto">
              <a:xfrm>
                <a:off x="2702" y="2076"/>
                <a:ext cx="136" cy="72"/>
              </a:xfrm>
              <a:custGeom>
                <a:avLst/>
                <a:gdLst>
                  <a:gd name="T0" fmla="*/ 136 w 136"/>
                  <a:gd name="T1" fmla="*/ 0 h 72"/>
                  <a:gd name="T2" fmla="*/ 16 w 136"/>
                  <a:gd name="T3" fmla="*/ 72 h 72"/>
                  <a:gd name="T4" fmla="*/ 8 w 136"/>
                  <a:gd name="T5" fmla="*/ 40 h 72"/>
                  <a:gd name="T6" fmla="*/ 0 w 136"/>
                  <a:gd name="T7" fmla="*/ 8 h 72"/>
                  <a:gd name="T8" fmla="*/ 136 w 136"/>
                  <a:gd name="T9" fmla="*/ 0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0"/>
                    </a:moveTo>
                    <a:lnTo>
                      <a:pt x="16" y="72"/>
                    </a:lnTo>
                    <a:lnTo>
                      <a:pt x="8" y="40"/>
                    </a:lnTo>
                    <a:lnTo>
                      <a:pt x="0" y="8"/>
                    </a:lnTo>
                    <a:lnTo>
                      <a:pt x="136" y="0"/>
                    </a:lnTo>
                    <a:close/>
                  </a:path>
                </a:pathLst>
              </a:custGeom>
              <a:solidFill>
                <a:schemeClr val="bg2"/>
              </a:solidFill>
              <a:ln w="9525">
                <a:solidFill>
                  <a:schemeClr val="bg2"/>
                </a:solidFill>
                <a:round/>
                <a:headEnd/>
                <a:tailEnd/>
              </a:ln>
            </p:spPr>
            <p:txBody>
              <a:bodyPr/>
              <a:lstStyle/>
              <a:p>
                <a:endParaRPr lang="en-US"/>
              </a:p>
            </p:txBody>
          </p:sp>
          <p:sp>
            <p:nvSpPr>
              <p:cNvPr id="184294" name="Line 299"/>
              <p:cNvSpPr>
                <a:spLocks noChangeShapeType="1"/>
              </p:cNvSpPr>
              <p:nvPr/>
            </p:nvSpPr>
            <p:spPr bwMode="auto">
              <a:xfrm flipV="1">
                <a:off x="1952" y="2114"/>
                <a:ext cx="766" cy="25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68" name="Group 300"/>
            <p:cNvGrpSpPr>
              <a:grpSpLocks/>
            </p:cNvGrpSpPr>
            <p:nvPr/>
          </p:nvGrpSpPr>
          <p:grpSpPr bwMode="auto">
            <a:xfrm>
              <a:off x="1481" y="1769"/>
              <a:ext cx="894" cy="283"/>
              <a:chOff x="1481" y="1769"/>
              <a:chExt cx="894" cy="283"/>
            </a:xfrm>
          </p:grpSpPr>
          <p:sp>
            <p:nvSpPr>
              <p:cNvPr id="184291" name="Freeform 301"/>
              <p:cNvSpPr>
                <a:spLocks/>
              </p:cNvSpPr>
              <p:nvPr/>
            </p:nvSpPr>
            <p:spPr bwMode="auto">
              <a:xfrm>
                <a:off x="2231" y="1980"/>
                <a:ext cx="144" cy="72"/>
              </a:xfrm>
              <a:custGeom>
                <a:avLst/>
                <a:gdLst>
                  <a:gd name="T0" fmla="*/ 144 w 144"/>
                  <a:gd name="T1" fmla="*/ 72 h 72"/>
                  <a:gd name="T2" fmla="*/ 0 w 144"/>
                  <a:gd name="T3" fmla="*/ 64 h 72"/>
                  <a:gd name="T4" fmla="*/ 16 w 144"/>
                  <a:gd name="T5" fmla="*/ 32 h 72"/>
                  <a:gd name="T6" fmla="*/ 24 w 144"/>
                  <a:gd name="T7" fmla="*/ 0 h 72"/>
                  <a:gd name="T8" fmla="*/ 144 w 144"/>
                  <a:gd name="T9" fmla="*/ 72 h 72"/>
                  <a:gd name="T10" fmla="*/ 0 60000 65536"/>
                  <a:gd name="T11" fmla="*/ 0 60000 65536"/>
                  <a:gd name="T12" fmla="*/ 0 60000 65536"/>
                  <a:gd name="T13" fmla="*/ 0 60000 65536"/>
                  <a:gd name="T14" fmla="*/ 0 60000 65536"/>
                  <a:gd name="T15" fmla="*/ 0 w 144"/>
                  <a:gd name="T16" fmla="*/ 0 h 72"/>
                  <a:gd name="T17" fmla="*/ 144 w 144"/>
                  <a:gd name="T18" fmla="*/ 72 h 72"/>
                </a:gdLst>
                <a:ahLst/>
                <a:cxnLst>
                  <a:cxn ang="T10">
                    <a:pos x="T0" y="T1"/>
                  </a:cxn>
                  <a:cxn ang="T11">
                    <a:pos x="T2" y="T3"/>
                  </a:cxn>
                  <a:cxn ang="T12">
                    <a:pos x="T4" y="T5"/>
                  </a:cxn>
                  <a:cxn ang="T13">
                    <a:pos x="T6" y="T7"/>
                  </a:cxn>
                  <a:cxn ang="T14">
                    <a:pos x="T8" y="T9"/>
                  </a:cxn>
                </a:cxnLst>
                <a:rect l="T15" t="T16" r="T17" b="T18"/>
                <a:pathLst>
                  <a:path w="144" h="72">
                    <a:moveTo>
                      <a:pt x="144" y="72"/>
                    </a:moveTo>
                    <a:lnTo>
                      <a:pt x="0" y="64"/>
                    </a:lnTo>
                    <a:lnTo>
                      <a:pt x="16" y="32"/>
                    </a:lnTo>
                    <a:lnTo>
                      <a:pt x="24" y="0"/>
                    </a:lnTo>
                    <a:lnTo>
                      <a:pt x="144" y="72"/>
                    </a:lnTo>
                    <a:close/>
                  </a:path>
                </a:pathLst>
              </a:custGeom>
              <a:solidFill>
                <a:schemeClr val="bg2"/>
              </a:solidFill>
              <a:ln w="9525">
                <a:solidFill>
                  <a:schemeClr val="bg2"/>
                </a:solidFill>
                <a:round/>
                <a:headEnd/>
                <a:tailEnd/>
              </a:ln>
            </p:spPr>
            <p:txBody>
              <a:bodyPr/>
              <a:lstStyle/>
              <a:p>
                <a:endParaRPr lang="en-US"/>
              </a:p>
            </p:txBody>
          </p:sp>
          <p:sp>
            <p:nvSpPr>
              <p:cNvPr id="184292" name="Line 302"/>
              <p:cNvSpPr>
                <a:spLocks noChangeShapeType="1"/>
              </p:cNvSpPr>
              <p:nvPr/>
            </p:nvSpPr>
            <p:spPr bwMode="auto">
              <a:xfrm>
                <a:off x="1481" y="1769"/>
                <a:ext cx="774"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3369" name="Oval 303"/>
            <p:cNvSpPr>
              <a:spLocks noChangeArrowheads="1"/>
            </p:cNvSpPr>
            <p:nvPr/>
          </p:nvSpPr>
          <p:spPr bwMode="auto">
            <a:xfrm>
              <a:off x="1457" y="1741"/>
              <a:ext cx="32" cy="40"/>
            </a:xfrm>
            <a:prstGeom prst="ellipse">
              <a:avLst/>
            </a:prstGeom>
            <a:solidFill>
              <a:schemeClr val="bg2"/>
            </a:solidFill>
            <a:ln w="9525">
              <a:solidFill>
                <a:schemeClr val="bg2"/>
              </a:solidFill>
              <a:round/>
              <a:headEnd/>
              <a:tailEnd/>
            </a:ln>
          </p:spPr>
          <p:txBody>
            <a:bodyPr/>
            <a:lstStyle/>
            <a:p>
              <a:endParaRPr lang="en-US"/>
            </a:p>
          </p:txBody>
        </p:sp>
        <p:sp>
          <p:nvSpPr>
            <p:cNvPr id="183370" name="Oval 304"/>
            <p:cNvSpPr>
              <a:spLocks noChangeArrowheads="1"/>
            </p:cNvSpPr>
            <p:nvPr/>
          </p:nvSpPr>
          <p:spPr bwMode="auto">
            <a:xfrm>
              <a:off x="1457" y="1741"/>
              <a:ext cx="32" cy="40"/>
            </a:xfrm>
            <a:prstGeom prst="ellipse">
              <a:avLst/>
            </a:prstGeom>
            <a:solidFill>
              <a:schemeClr val="bg2"/>
            </a:solidFill>
            <a:ln w="25400">
              <a:solidFill>
                <a:schemeClr val="bg2"/>
              </a:solidFill>
              <a:round/>
              <a:headEnd/>
              <a:tailEnd/>
            </a:ln>
          </p:spPr>
          <p:txBody>
            <a:bodyPr/>
            <a:lstStyle/>
            <a:p>
              <a:endParaRPr lang="en-US"/>
            </a:p>
          </p:txBody>
        </p:sp>
        <p:sp>
          <p:nvSpPr>
            <p:cNvPr id="183371" name="Oval 305"/>
            <p:cNvSpPr>
              <a:spLocks noChangeArrowheads="1"/>
            </p:cNvSpPr>
            <p:nvPr/>
          </p:nvSpPr>
          <p:spPr bwMode="auto">
            <a:xfrm>
              <a:off x="1457" y="2044"/>
              <a:ext cx="40" cy="40"/>
            </a:xfrm>
            <a:prstGeom prst="ellipse">
              <a:avLst/>
            </a:prstGeom>
            <a:solidFill>
              <a:schemeClr val="bg2"/>
            </a:solidFill>
            <a:ln w="9525">
              <a:solidFill>
                <a:schemeClr val="bg2"/>
              </a:solidFill>
              <a:round/>
              <a:headEnd/>
              <a:tailEnd/>
            </a:ln>
          </p:spPr>
          <p:txBody>
            <a:bodyPr/>
            <a:lstStyle/>
            <a:p>
              <a:endParaRPr lang="en-US"/>
            </a:p>
          </p:txBody>
        </p:sp>
        <p:sp>
          <p:nvSpPr>
            <p:cNvPr id="183372" name="Oval 306"/>
            <p:cNvSpPr>
              <a:spLocks noChangeArrowheads="1"/>
            </p:cNvSpPr>
            <p:nvPr/>
          </p:nvSpPr>
          <p:spPr bwMode="auto">
            <a:xfrm>
              <a:off x="1457" y="2044"/>
              <a:ext cx="40" cy="40"/>
            </a:xfrm>
            <a:prstGeom prst="ellipse">
              <a:avLst/>
            </a:prstGeom>
            <a:solidFill>
              <a:schemeClr val="bg2"/>
            </a:solidFill>
            <a:ln w="25400">
              <a:solidFill>
                <a:schemeClr val="bg2"/>
              </a:solidFill>
              <a:round/>
              <a:headEnd/>
              <a:tailEnd/>
            </a:ln>
          </p:spPr>
          <p:txBody>
            <a:bodyPr/>
            <a:lstStyle/>
            <a:p>
              <a:endParaRPr lang="en-US"/>
            </a:p>
          </p:txBody>
        </p:sp>
        <p:sp>
          <p:nvSpPr>
            <p:cNvPr id="183373" name="Oval 307"/>
            <p:cNvSpPr>
              <a:spLocks noChangeArrowheads="1"/>
            </p:cNvSpPr>
            <p:nvPr/>
          </p:nvSpPr>
          <p:spPr bwMode="auto">
            <a:xfrm>
              <a:off x="1457" y="2355"/>
              <a:ext cx="40" cy="32"/>
            </a:xfrm>
            <a:prstGeom prst="ellipse">
              <a:avLst/>
            </a:prstGeom>
            <a:solidFill>
              <a:schemeClr val="bg2"/>
            </a:solidFill>
            <a:ln w="9525">
              <a:solidFill>
                <a:schemeClr val="bg2"/>
              </a:solidFill>
              <a:round/>
              <a:headEnd/>
              <a:tailEnd/>
            </a:ln>
          </p:spPr>
          <p:txBody>
            <a:bodyPr/>
            <a:lstStyle/>
            <a:p>
              <a:endParaRPr lang="en-US"/>
            </a:p>
          </p:txBody>
        </p:sp>
        <p:sp>
          <p:nvSpPr>
            <p:cNvPr id="183374" name="Oval 308"/>
            <p:cNvSpPr>
              <a:spLocks noChangeArrowheads="1"/>
            </p:cNvSpPr>
            <p:nvPr/>
          </p:nvSpPr>
          <p:spPr bwMode="auto">
            <a:xfrm>
              <a:off x="1457" y="2355"/>
              <a:ext cx="40" cy="32"/>
            </a:xfrm>
            <a:prstGeom prst="ellipse">
              <a:avLst/>
            </a:prstGeom>
            <a:solidFill>
              <a:schemeClr val="bg2"/>
            </a:solidFill>
            <a:ln w="25400">
              <a:solidFill>
                <a:schemeClr val="bg2"/>
              </a:solidFill>
              <a:round/>
              <a:headEnd/>
              <a:tailEnd/>
            </a:ln>
          </p:spPr>
          <p:txBody>
            <a:bodyPr/>
            <a:lstStyle/>
            <a:p>
              <a:endParaRPr lang="en-US"/>
            </a:p>
          </p:txBody>
        </p:sp>
        <p:sp>
          <p:nvSpPr>
            <p:cNvPr id="183375" name="Oval 309"/>
            <p:cNvSpPr>
              <a:spLocks noChangeArrowheads="1"/>
            </p:cNvSpPr>
            <p:nvPr/>
          </p:nvSpPr>
          <p:spPr bwMode="auto">
            <a:xfrm>
              <a:off x="1457" y="2658"/>
              <a:ext cx="32" cy="32"/>
            </a:xfrm>
            <a:prstGeom prst="ellipse">
              <a:avLst/>
            </a:prstGeom>
            <a:solidFill>
              <a:schemeClr val="bg2"/>
            </a:solidFill>
            <a:ln w="9525">
              <a:solidFill>
                <a:schemeClr val="bg2"/>
              </a:solidFill>
              <a:round/>
              <a:headEnd/>
              <a:tailEnd/>
            </a:ln>
          </p:spPr>
          <p:txBody>
            <a:bodyPr/>
            <a:lstStyle/>
            <a:p>
              <a:endParaRPr lang="en-US"/>
            </a:p>
          </p:txBody>
        </p:sp>
        <p:sp>
          <p:nvSpPr>
            <p:cNvPr id="183376" name="Oval 310"/>
            <p:cNvSpPr>
              <a:spLocks noChangeArrowheads="1"/>
            </p:cNvSpPr>
            <p:nvPr/>
          </p:nvSpPr>
          <p:spPr bwMode="auto">
            <a:xfrm>
              <a:off x="1457" y="2658"/>
              <a:ext cx="32" cy="32"/>
            </a:xfrm>
            <a:prstGeom prst="ellipse">
              <a:avLst/>
            </a:prstGeom>
            <a:solidFill>
              <a:schemeClr val="bg2"/>
            </a:solidFill>
            <a:ln w="25400">
              <a:solidFill>
                <a:schemeClr val="bg2"/>
              </a:solidFill>
              <a:round/>
              <a:headEnd/>
              <a:tailEnd/>
            </a:ln>
          </p:spPr>
          <p:txBody>
            <a:bodyPr/>
            <a:lstStyle/>
            <a:p>
              <a:endParaRPr lang="en-US"/>
            </a:p>
          </p:txBody>
        </p:sp>
        <p:sp>
          <p:nvSpPr>
            <p:cNvPr id="183377" name="Oval 311"/>
            <p:cNvSpPr>
              <a:spLocks noChangeArrowheads="1"/>
            </p:cNvSpPr>
            <p:nvPr/>
          </p:nvSpPr>
          <p:spPr bwMode="auto">
            <a:xfrm>
              <a:off x="1449" y="2969"/>
              <a:ext cx="40" cy="32"/>
            </a:xfrm>
            <a:prstGeom prst="ellipse">
              <a:avLst/>
            </a:prstGeom>
            <a:solidFill>
              <a:schemeClr val="bg2"/>
            </a:solidFill>
            <a:ln w="9525">
              <a:solidFill>
                <a:schemeClr val="bg2"/>
              </a:solidFill>
              <a:round/>
              <a:headEnd/>
              <a:tailEnd/>
            </a:ln>
          </p:spPr>
          <p:txBody>
            <a:bodyPr/>
            <a:lstStyle/>
            <a:p>
              <a:endParaRPr lang="en-US"/>
            </a:p>
          </p:txBody>
        </p:sp>
        <p:sp>
          <p:nvSpPr>
            <p:cNvPr id="183378" name="Oval 312"/>
            <p:cNvSpPr>
              <a:spLocks noChangeArrowheads="1"/>
            </p:cNvSpPr>
            <p:nvPr/>
          </p:nvSpPr>
          <p:spPr bwMode="auto">
            <a:xfrm>
              <a:off x="1449" y="2969"/>
              <a:ext cx="40" cy="32"/>
            </a:xfrm>
            <a:prstGeom prst="ellipse">
              <a:avLst/>
            </a:prstGeom>
            <a:solidFill>
              <a:schemeClr val="bg2"/>
            </a:solidFill>
            <a:ln w="25400">
              <a:solidFill>
                <a:schemeClr val="bg2"/>
              </a:solidFill>
              <a:round/>
              <a:headEnd/>
              <a:tailEnd/>
            </a:ln>
          </p:spPr>
          <p:txBody>
            <a:bodyPr/>
            <a:lstStyle/>
            <a:p>
              <a:endParaRPr lang="en-US"/>
            </a:p>
          </p:txBody>
        </p:sp>
        <p:grpSp>
          <p:nvGrpSpPr>
            <p:cNvPr id="183379" name="Group 313"/>
            <p:cNvGrpSpPr>
              <a:grpSpLocks/>
            </p:cNvGrpSpPr>
            <p:nvPr/>
          </p:nvGrpSpPr>
          <p:grpSpPr bwMode="auto">
            <a:xfrm>
              <a:off x="1912" y="1741"/>
              <a:ext cx="40" cy="1260"/>
              <a:chOff x="1912" y="1741"/>
              <a:chExt cx="40" cy="1260"/>
            </a:xfrm>
          </p:grpSpPr>
          <p:sp>
            <p:nvSpPr>
              <p:cNvPr id="184281" name="Oval 314"/>
              <p:cNvSpPr>
                <a:spLocks noChangeArrowheads="1"/>
              </p:cNvSpPr>
              <p:nvPr/>
            </p:nvSpPr>
            <p:spPr bwMode="auto">
              <a:xfrm>
                <a:off x="1920" y="1741"/>
                <a:ext cx="32" cy="32"/>
              </a:xfrm>
              <a:prstGeom prst="ellipse">
                <a:avLst/>
              </a:prstGeom>
              <a:solidFill>
                <a:schemeClr val="bg2"/>
              </a:solidFill>
              <a:ln w="9525">
                <a:solidFill>
                  <a:schemeClr val="bg2"/>
                </a:solidFill>
                <a:round/>
                <a:headEnd/>
                <a:tailEnd/>
              </a:ln>
            </p:spPr>
            <p:txBody>
              <a:bodyPr/>
              <a:lstStyle/>
              <a:p>
                <a:endParaRPr lang="en-US"/>
              </a:p>
            </p:txBody>
          </p:sp>
          <p:sp>
            <p:nvSpPr>
              <p:cNvPr id="184282" name="Oval 315"/>
              <p:cNvSpPr>
                <a:spLocks noChangeArrowheads="1"/>
              </p:cNvSpPr>
              <p:nvPr/>
            </p:nvSpPr>
            <p:spPr bwMode="auto">
              <a:xfrm>
                <a:off x="1920" y="1741"/>
                <a:ext cx="32" cy="32"/>
              </a:xfrm>
              <a:prstGeom prst="ellipse">
                <a:avLst/>
              </a:prstGeom>
              <a:solidFill>
                <a:schemeClr val="bg2"/>
              </a:solidFill>
              <a:ln w="25400">
                <a:solidFill>
                  <a:schemeClr val="bg2"/>
                </a:solidFill>
                <a:round/>
                <a:headEnd/>
                <a:tailEnd/>
              </a:ln>
            </p:spPr>
            <p:txBody>
              <a:bodyPr/>
              <a:lstStyle/>
              <a:p>
                <a:endParaRPr lang="en-US"/>
              </a:p>
            </p:txBody>
          </p:sp>
          <p:sp>
            <p:nvSpPr>
              <p:cNvPr id="184283" name="Oval 316"/>
              <p:cNvSpPr>
                <a:spLocks noChangeArrowheads="1"/>
              </p:cNvSpPr>
              <p:nvPr/>
            </p:nvSpPr>
            <p:spPr bwMode="auto">
              <a:xfrm>
                <a:off x="1920" y="2044"/>
                <a:ext cx="32" cy="32"/>
              </a:xfrm>
              <a:prstGeom prst="ellipse">
                <a:avLst/>
              </a:prstGeom>
              <a:solidFill>
                <a:schemeClr val="bg2"/>
              </a:solidFill>
              <a:ln w="9525">
                <a:solidFill>
                  <a:schemeClr val="bg2"/>
                </a:solidFill>
                <a:round/>
                <a:headEnd/>
                <a:tailEnd/>
              </a:ln>
            </p:spPr>
            <p:txBody>
              <a:bodyPr/>
              <a:lstStyle/>
              <a:p>
                <a:endParaRPr lang="en-US"/>
              </a:p>
            </p:txBody>
          </p:sp>
          <p:sp>
            <p:nvSpPr>
              <p:cNvPr id="184284" name="Oval 317"/>
              <p:cNvSpPr>
                <a:spLocks noChangeArrowheads="1"/>
              </p:cNvSpPr>
              <p:nvPr/>
            </p:nvSpPr>
            <p:spPr bwMode="auto">
              <a:xfrm>
                <a:off x="1920" y="2044"/>
                <a:ext cx="32" cy="32"/>
              </a:xfrm>
              <a:prstGeom prst="ellipse">
                <a:avLst/>
              </a:prstGeom>
              <a:solidFill>
                <a:schemeClr val="bg2"/>
              </a:solidFill>
              <a:ln w="25400">
                <a:solidFill>
                  <a:schemeClr val="bg2"/>
                </a:solidFill>
                <a:round/>
                <a:headEnd/>
                <a:tailEnd/>
              </a:ln>
            </p:spPr>
            <p:txBody>
              <a:bodyPr/>
              <a:lstStyle/>
              <a:p>
                <a:endParaRPr lang="en-US"/>
              </a:p>
            </p:txBody>
          </p:sp>
          <p:sp>
            <p:nvSpPr>
              <p:cNvPr id="184285" name="Oval 318"/>
              <p:cNvSpPr>
                <a:spLocks noChangeArrowheads="1"/>
              </p:cNvSpPr>
              <p:nvPr/>
            </p:nvSpPr>
            <p:spPr bwMode="auto">
              <a:xfrm>
                <a:off x="1920" y="2347"/>
                <a:ext cx="32" cy="40"/>
              </a:xfrm>
              <a:prstGeom prst="ellipse">
                <a:avLst/>
              </a:prstGeom>
              <a:solidFill>
                <a:schemeClr val="bg2"/>
              </a:solidFill>
              <a:ln w="9525">
                <a:solidFill>
                  <a:schemeClr val="bg2"/>
                </a:solidFill>
                <a:round/>
                <a:headEnd/>
                <a:tailEnd/>
              </a:ln>
            </p:spPr>
            <p:txBody>
              <a:bodyPr/>
              <a:lstStyle/>
              <a:p>
                <a:endParaRPr lang="en-US"/>
              </a:p>
            </p:txBody>
          </p:sp>
          <p:sp>
            <p:nvSpPr>
              <p:cNvPr id="184286" name="Oval 319"/>
              <p:cNvSpPr>
                <a:spLocks noChangeArrowheads="1"/>
              </p:cNvSpPr>
              <p:nvPr/>
            </p:nvSpPr>
            <p:spPr bwMode="auto">
              <a:xfrm>
                <a:off x="1920" y="2347"/>
                <a:ext cx="32" cy="40"/>
              </a:xfrm>
              <a:prstGeom prst="ellipse">
                <a:avLst/>
              </a:prstGeom>
              <a:solidFill>
                <a:schemeClr val="bg2"/>
              </a:solidFill>
              <a:ln w="25400">
                <a:solidFill>
                  <a:schemeClr val="bg2"/>
                </a:solidFill>
                <a:round/>
                <a:headEnd/>
                <a:tailEnd/>
              </a:ln>
            </p:spPr>
            <p:txBody>
              <a:bodyPr/>
              <a:lstStyle/>
              <a:p>
                <a:endParaRPr lang="en-US"/>
              </a:p>
            </p:txBody>
          </p:sp>
          <p:sp>
            <p:nvSpPr>
              <p:cNvPr id="184287" name="Oval 320"/>
              <p:cNvSpPr>
                <a:spLocks noChangeArrowheads="1"/>
              </p:cNvSpPr>
              <p:nvPr/>
            </p:nvSpPr>
            <p:spPr bwMode="auto">
              <a:xfrm>
                <a:off x="1920" y="2658"/>
                <a:ext cx="32" cy="32"/>
              </a:xfrm>
              <a:prstGeom prst="ellipse">
                <a:avLst/>
              </a:prstGeom>
              <a:solidFill>
                <a:schemeClr val="bg2"/>
              </a:solidFill>
              <a:ln w="9525">
                <a:solidFill>
                  <a:schemeClr val="bg2"/>
                </a:solidFill>
                <a:round/>
                <a:headEnd/>
                <a:tailEnd/>
              </a:ln>
            </p:spPr>
            <p:txBody>
              <a:bodyPr/>
              <a:lstStyle/>
              <a:p>
                <a:endParaRPr lang="en-US"/>
              </a:p>
            </p:txBody>
          </p:sp>
          <p:sp>
            <p:nvSpPr>
              <p:cNvPr id="184288" name="Oval 321"/>
              <p:cNvSpPr>
                <a:spLocks noChangeArrowheads="1"/>
              </p:cNvSpPr>
              <p:nvPr/>
            </p:nvSpPr>
            <p:spPr bwMode="auto">
              <a:xfrm>
                <a:off x="1920" y="2658"/>
                <a:ext cx="32" cy="32"/>
              </a:xfrm>
              <a:prstGeom prst="ellipse">
                <a:avLst/>
              </a:prstGeom>
              <a:solidFill>
                <a:schemeClr val="bg2"/>
              </a:solidFill>
              <a:ln w="25400">
                <a:solidFill>
                  <a:schemeClr val="bg2"/>
                </a:solidFill>
                <a:round/>
                <a:headEnd/>
                <a:tailEnd/>
              </a:ln>
            </p:spPr>
            <p:txBody>
              <a:bodyPr/>
              <a:lstStyle/>
              <a:p>
                <a:endParaRPr lang="en-US"/>
              </a:p>
            </p:txBody>
          </p:sp>
          <p:sp>
            <p:nvSpPr>
              <p:cNvPr id="184289" name="Oval 322"/>
              <p:cNvSpPr>
                <a:spLocks noChangeArrowheads="1"/>
              </p:cNvSpPr>
              <p:nvPr/>
            </p:nvSpPr>
            <p:spPr bwMode="auto">
              <a:xfrm>
                <a:off x="1912" y="2961"/>
                <a:ext cx="32" cy="40"/>
              </a:xfrm>
              <a:prstGeom prst="ellipse">
                <a:avLst/>
              </a:prstGeom>
              <a:solidFill>
                <a:schemeClr val="bg2"/>
              </a:solidFill>
              <a:ln w="9525">
                <a:solidFill>
                  <a:schemeClr val="bg2"/>
                </a:solidFill>
                <a:round/>
                <a:headEnd/>
                <a:tailEnd/>
              </a:ln>
            </p:spPr>
            <p:txBody>
              <a:bodyPr/>
              <a:lstStyle/>
              <a:p>
                <a:endParaRPr lang="en-US"/>
              </a:p>
            </p:txBody>
          </p:sp>
          <p:sp>
            <p:nvSpPr>
              <p:cNvPr id="184290" name="Oval 323"/>
              <p:cNvSpPr>
                <a:spLocks noChangeArrowheads="1"/>
              </p:cNvSpPr>
              <p:nvPr/>
            </p:nvSpPr>
            <p:spPr bwMode="auto">
              <a:xfrm>
                <a:off x="1912" y="2961"/>
                <a:ext cx="32" cy="40"/>
              </a:xfrm>
              <a:prstGeom prst="ellipse">
                <a:avLst/>
              </a:prstGeom>
              <a:solidFill>
                <a:schemeClr val="bg2"/>
              </a:solidFill>
              <a:ln w="25400">
                <a:solidFill>
                  <a:schemeClr val="bg2"/>
                </a:solidFill>
                <a:round/>
                <a:headEnd/>
                <a:tailEnd/>
              </a:ln>
            </p:spPr>
            <p:txBody>
              <a:bodyPr/>
              <a:lstStyle/>
              <a:p>
                <a:endParaRPr lang="en-US"/>
              </a:p>
            </p:txBody>
          </p:sp>
        </p:grpSp>
        <p:grpSp>
          <p:nvGrpSpPr>
            <p:cNvPr id="183380" name="Group 324"/>
            <p:cNvGrpSpPr>
              <a:grpSpLocks/>
            </p:cNvGrpSpPr>
            <p:nvPr/>
          </p:nvGrpSpPr>
          <p:grpSpPr bwMode="auto">
            <a:xfrm>
              <a:off x="2375" y="1749"/>
              <a:ext cx="40" cy="1252"/>
              <a:chOff x="2375" y="1749"/>
              <a:chExt cx="40" cy="1252"/>
            </a:xfrm>
          </p:grpSpPr>
          <p:sp>
            <p:nvSpPr>
              <p:cNvPr id="184271" name="Oval 325"/>
              <p:cNvSpPr>
                <a:spLocks noChangeArrowheads="1"/>
              </p:cNvSpPr>
              <p:nvPr/>
            </p:nvSpPr>
            <p:spPr bwMode="auto">
              <a:xfrm>
                <a:off x="2375" y="1749"/>
                <a:ext cx="32" cy="32"/>
              </a:xfrm>
              <a:prstGeom prst="ellipse">
                <a:avLst/>
              </a:prstGeom>
              <a:solidFill>
                <a:schemeClr val="bg2"/>
              </a:solidFill>
              <a:ln w="9525">
                <a:solidFill>
                  <a:schemeClr val="bg2"/>
                </a:solidFill>
                <a:round/>
                <a:headEnd/>
                <a:tailEnd/>
              </a:ln>
            </p:spPr>
            <p:txBody>
              <a:bodyPr/>
              <a:lstStyle/>
              <a:p>
                <a:endParaRPr lang="en-US"/>
              </a:p>
            </p:txBody>
          </p:sp>
          <p:sp>
            <p:nvSpPr>
              <p:cNvPr id="184272" name="Oval 326"/>
              <p:cNvSpPr>
                <a:spLocks noChangeArrowheads="1"/>
              </p:cNvSpPr>
              <p:nvPr/>
            </p:nvSpPr>
            <p:spPr bwMode="auto">
              <a:xfrm>
                <a:off x="2375" y="1749"/>
                <a:ext cx="32" cy="32"/>
              </a:xfrm>
              <a:prstGeom prst="ellipse">
                <a:avLst/>
              </a:prstGeom>
              <a:solidFill>
                <a:schemeClr val="bg2"/>
              </a:solidFill>
              <a:ln w="25400">
                <a:solidFill>
                  <a:schemeClr val="bg2"/>
                </a:solidFill>
                <a:round/>
                <a:headEnd/>
                <a:tailEnd/>
              </a:ln>
            </p:spPr>
            <p:txBody>
              <a:bodyPr/>
              <a:lstStyle/>
              <a:p>
                <a:endParaRPr lang="en-US"/>
              </a:p>
            </p:txBody>
          </p:sp>
          <p:sp>
            <p:nvSpPr>
              <p:cNvPr id="184273" name="Oval 327"/>
              <p:cNvSpPr>
                <a:spLocks noChangeArrowheads="1"/>
              </p:cNvSpPr>
              <p:nvPr/>
            </p:nvSpPr>
            <p:spPr bwMode="auto">
              <a:xfrm>
                <a:off x="2383" y="2052"/>
                <a:ext cx="32" cy="32"/>
              </a:xfrm>
              <a:prstGeom prst="ellipse">
                <a:avLst/>
              </a:prstGeom>
              <a:solidFill>
                <a:schemeClr val="bg2"/>
              </a:solidFill>
              <a:ln w="9525">
                <a:solidFill>
                  <a:schemeClr val="bg2"/>
                </a:solidFill>
                <a:round/>
                <a:headEnd/>
                <a:tailEnd/>
              </a:ln>
            </p:spPr>
            <p:txBody>
              <a:bodyPr/>
              <a:lstStyle/>
              <a:p>
                <a:endParaRPr lang="en-US"/>
              </a:p>
            </p:txBody>
          </p:sp>
          <p:sp>
            <p:nvSpPr>
              <p:cNvPr id="184274" name="Oval 328"/>
              <p:cNvSpPr>
                <a:spLocks noChangeArrowheads="1"/>
              </p:cNvSpPr>
              <p:nvPr/>
            </p:nvSpPr>
            <p:spPr bwMode="auto">
              <a:xfrm>
                <a:off x="2383" y="2052"/>
                <a:ext cx="32" cy="32"/>
              </a:xfrm>
              <a:prstGeom prst="ellipse">
                <a:avLst/>
              </a:prstGeom>
              <a:solidFill>
                <a:schemeClr val="bg2"/>
              </a:solidFill>
              <a:ln w="25400">
                <a:solidFill>
                  <a:schemeClr val="bg2"/>
                </a:solidFill>
                <a:round/>
                <a:headEnd/>
                <a:tailEnd/>
              </a:ln>
            </p:spPr>
            <p:txBody>
              <a:bodyPr/>
              <a:lstStyle/>
              <a:p>
                <a:endParaRPr lang="en-US"/>
              </a:p>
            </p:txBody>
          </p:sp>
          <p:sp>
            <p:nvSpPr>
              <p:cNvPr id="184275" name="Oval 329"/>
              <p:cNvSpPr>
                <a:spLocks noChangeArrowheads="1"/>
              </p:cNvSpPr>
              <p:nvPr/>
            </p:nvSpPr>
            <p:spPr bwMode="auto">
              <a:xfrm>
                <a:off x="2383" y="2355"/>
                <a:ext cx="32" cy="32"/>
              </a:xfrm>
              <a:prstGeom prst="ellipse">
                <a:avLst/>
              </a:prstGeom>
              <a:solidFill>
                <a:schemeClr val="bg2"/>
              </a:solidFill>
              <a:ln w="9525">
                <a:solidFill>
                  <a:schemeClr val="bg2"/>
                </a:solidFill>
                <a:round/>
                <a:headEnd/>
                <a:tailEnd/>
              </a:ln>
            </p:spPr>
            <p:txBody>
              <a:bodyPr/>
              <a:lstStyle/>
              <a:p>
                <a:endParaRPr lang="en-US"/>
              </a:p>
            </p:txBody>
          </p:sp>
          <p:sp>
            <p:nvSpPr>
              <p:cNvPr id="184276" name="Oval 330"/>
              <p:cNvSpPr>
                <a:spLocks noChangeArrowheads="1"/>
              </p:cNvSpPr>
              <p:nvPr/>
            </p:nvSpPr>
            <p:spPr bwMode="auto">
              <a:xfrm>
                <a:off x="2383"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84277" name="Oval 331"/>
              <p:cNvSpPr>
                <a:spLocks noChangeArrowheads="1"/>
              </p:cNvSpPr>
              <p:nvPr/>
            </p:nvSpPr>
            <p:spPr bwMode="auto">
              <a:xfrm>
                <a:off x="2375" y="2658"/>
                <a:ext cx="32" cy="40"/>
              </a:xfrm>
              <a:prstGeom prst="ellipse">
                <a:avLst/>
              </a:prstGeom>
              <a:solidFill>
                <a:schemeClr val="bg2"/>
              </a:solidFill>
              <a:ln w="9525">
                <a:solidFill>
                  <a:schemeClr val="bg2"/>
                </a:solidFill>
                <a:round/>
                <a:headEnd/>
                <a:tailEnd/>
              </a:ln>
            </p:spPr>
            <p:txBody>
              <a:bodyPr/>
              <a:lstStyle/>
              <a:p>
                <a:endParaRPr lang="en-US"/>
              </a:p>
            </p:txBody>
          </p:sp>
          <p:sp>
            <p:nvSpPr>
              <p:cNvPr id="184278" name="Oval 332"/>
              <p:cNvSpPr>
                <a:spLocks noChangeArrowheads="1"/>
              </p:cNvSpPr>
              <p:nvPr/>
            </p:nvSpPr>
            <p:spPr bwMode="auto">
              <a:xfrm>
                <a:off x="2375" y="2658"/>
                <a:ext cx="32" cy="40"/>
              </a:xfrm>
              <a:prstGeom prst="ellipse">
                <a:avLst/>
              </a:prstGeom>
              <a:solidFill>
                <a:schemeClr val="bg2"/>
              </a:solidFill>
              <a:ln w="25400">
                <a:solidFill>
                  <a:schemeClr val="bg2"/>
                </a:solidFill>
                <a:round/>
                <a:headEnd/>
                <a:tailEnd/>
              </a:ln>
            </p:spPr>
            <p:txBody>
              <a:bodyPr/>
              <a:lstStyle/>
              <a:p>
                <a:endParaRPr lang="en-US"/>
              </a:p>
            </p:txBody>
          </p:sp>
          <p:sp>
            <p:nvSpPr>
              <p:cNvPr id="184279" name="Oval 333"/>
              <p:cNvSpPr>
                <a:spLocks noChangeArrowheads="1"/>
              </p:cNvSpPr>
              <p:nvPr/>
            </p:nvSpPr>
            <p:spPr bwMode="auto">
              <a:xfrm>
                <a:off x="2375" y="2969"/>
                <a:ext cx="32" cy="32"/>
              </a:xfrm>
              <a:prstGeom prst="ellipse">
                <a:avLst/>
              </a:prstGeom>
              <a:solidFill>
                <a:schemeClr val="bg2"/>
              </a:solidFill>
              <a:ln w="9525">
                <a:solidFill>
                  <a:schemeClr val="bg2"/>
                </a:solidFill>
                <a:round/>
                <a:headEnd/>
                <a:tailEnd/>
              </a:ln>
            </p:spPr>
            <p:txBody>
              <a:bodyPr/>
              <a:lstStyle/>
              <a:p>
                <a:endParaRPr lang="en-US"/>
              </a:p>
            </p:txBody>
          </p:sp>
          <p:sp>
            <p:nvSpPr>
              <p:cNvPr id="184280" name="Oval 334"/>
              <p:cNvSpPr>
                <a:spLocks noChangeArrowheads="1"/>
              </p:cNvSpPr>
              <p:nvPr/>
            </p:nvSpPr>
            <p:spPr bwMode="auto">
              <a:xfrm>
                <a:off x="2375" y="2969"/>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81" name="Group 335"/>
            <p:cNvGrpSpPr>
              <a:grpSpLocks/>
            </p:cNvGrpSpPr>
            <p:nvPr/>
          </p:nvGrpSpPr>
          <p:grpSpPr bwMode="auto">
            <a:xfrm>
              <a:off x="1489" y="2076"/>
              <a:ext cx="431" cy="284"/>
              <a:chOff x="1489" y="2076"/>
              <a:chExt cx="431" cy="284"/>
            </a:xfrm>
          </p:grpSpPr>
          <p:sp>
            <p:nvSpPr>
              <p:cNvPr id="184269" name="Freeform 336"/>
              <p:cNvSpPr>
                <a:spLocks/>
              </p:cNvSpPr>
              <p:nvPr/>
            </p:nvSpPr>
            <p:spPr bwMode="auto">
              <a:xfrm>
                <a:off x="1784" y="2076"/>
                <a:ext cx="136" cy="96"/>
              </a:xfrm>
              <a:custGeom>
                <a:avLst/>
                <a:gdLst>
                  <a:gd name="T0" fmla="*/ 136 w 136"/>
                  <a:gd name="T1" fmla="*/ 0 h 96"/>
                  <a:gd name="T2" fmla="*/ 40 w 136"/>
                  <a:gd name="T3" fmla="*/ 96 h 96"/>
                  <a:gd name="T4" fmla="*/ 24 w 136"/>
                  <a:gd name="T5" fmla="*/ 72 h 96"/>
                  <a:gd name="T6" fmla="*/ 0 w 136"/>
                  <a:gd name="T7" fmla="*/ 40 h 96"/>
                  <a:gd name="T8" fmla="*/ 136 w 136"/>
                  <a:gd name="T9" fmla="*/ 0 h 96"/>
                  <a:gd name="T10" fmla="*/ 0 60000 65536"/>
                  <a:gd name="T11" fmla="*/ 0 60000 65536"/>
                  <a:gd name="T12" fmla="*/ 0 60000 65536"/>
                  <a:gd name="T13" fmla="*/ 0 60000 65536"/>
                  <a:gd name="T14" fmla="*/ 0 60000 65536"/>
                  <a:gd name="T15" fmla="*/ 0 w 136"/>
                  <a:gd name="T16" fmla="*/ 0 h 96"/>
                  <a:gd name="T17" fmla="*/ 136 w 136"/>
                  <a:gd name="T18" fmla="*/ 96 h 96"/>
                </a:gdLst>
                <a:ahLst/>
                <a:cxnLst>
                  <a:cxn ang="T10">
                    <a:pos x="T0" y="T1"/>
                  </a:cxn>
                  <a:cxn ang="T11">
                    <a:pos x="T2" y="T3"/>
                  </a:cxn>
                  <a:cxn ang="T12">
                    <a:pos x="T4" y="T5"/>
                  </a:cxn>
                  <a:cxn ang="T13">
                    <a:pos x="T6" y="T7"/>
                  </a:cxn>
                  <a:cxn ang="T14">
                    <a:pos x="T8" y="T9"/>
                  </a:cxn>
                </a:cxnLst>
                <a:rect l="T15" t="T16" r="T17" b="T18"/>
                <a:pathLst>
                  <a:path w="136" h="96">
                    <a:moveTo>
                      <a:pt x="136" y="0"/>
                    </a:moveTo>
                    <a:lnTo>
                      <a:pt x="40" y="96"/>
                    </a:lnTo>
                    <a:lnTo>
                      <a:pt x="24" y="72"/>
                    </a:lnTo>
                    <a:lnTo>
                      <a:pt x="0" y="40"/>
                    </a:lnTo>
                    <a:lnTo>
                      <a:pt x="136" y="0"/>
                    </a:lnTo>
                    <a:close/>
                  </a:path>
                </a:pathLst>
              </a:custGeom>
              <a:solidFill>
                <a:schemeClr val="bg2"/>
              </a:solidFill>
              <a:ln w="9525">
                <a:solidFill>
                  <a:schemeClr val="bg2"/>
                </a:solidFill>
                <a:round/>
                <a:headEnd/>
                <a:tailEnd/>
              </a:ln>
            </p:spPr>
            <p:txBody>
              <a:bodyPr/>
              <a:lstStyle/>
              <a:p>
                <a:endParaRPr lang="en-US"/>
              </a:p>
            </p:txBody>
          </p:sp>
          <p:sp>
            <p:nvSpPr>
              <p:cNvPr id="184270" name="Line 337"/>
              <p:cNvSpPr>
                <a:spLocks noChangeShapeType="1"/>
              </p:cNvSpPr>
              <p:nvPr/>
            </p:nvSpPr>
            <p:spPr bwMode="auto">
              <a:xfrm flipV="1">
                <a:off x="1489" y="2143"/>
                <a:ext cx="327" cy="217"/>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82" name="Group 338"/>
            <p:cNvGrpSpPr>
              <a:grpSpLocks/>
            </p:cNvGrpSpPr>
            <p:nvPr/>
          </p:nvGrpSpPr>
          <p:grpSpPr bwMode="auto">
            <a:xfrm>
              <a:off x="1489" y="1733"/>
              <a:ext cx="423" cy="56"/>
              <a:chOff x="1489" y="1733"/>
              <a:chExt cx="423" cy="56"/>
            </a:xfrm>
          </p:grpSpPr>
          <p:sp>
            <p:nvSpPr>
              <p:cNvPr id="184261" name="Freeform 339"/>
              <p:cNvSpPr>
                <a:spLocks/>
              </p:cNvSpPr>
              <p:nvPr/>
            </p:nvSpPr>
            <p:spPr bwMode="auto">
              <a:xfrm>
                <a:off x="1792" y="1733"/>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84262" name="Group 340"/>
              <p:cNvGrpSpPr>
                <a:grpSpLocks/>
              </p:cNvGrpSpPr>
              <p:nvPr/>
            </p:nvGrpSpPr>
            <p:grpSpPr bwMode="auto">
              <a:xfrm>
                <a:off x="1489" y="1757"/>
                <a:ext cx="295" cy="1"/>
                <a:chOff x="1489" y="1757"/>
                <a:chExt cx="295" cy="1"/>
              </a:xfrm>
            </p:grpSpPr>
            <p:sp>
              <p:nvSpPr>
                <p:cNvPr id="184263" name="Line 341"/>
                <p:cNvSpPr>
                  <a:spLocks noChangeShapeType="1"/>
                </p:cNvSpPr>
                <p:nvPr/>
              </p:nvSpPr>
              <p:spPr bwMode="auto">
                <a:xfrm>
                  <a:off x="1489"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64" name="Line 342"/>
                <p:cNvSpPr>
                  <a:spLocks noChangeShapeType="1"/>
                </p:cNvSpPr>
                <p:nvPr/>
              </p:nvSpPr>
              <p:spPr bwMode="auto">
                <a:xfrm>
                  <a:off x="1544"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65" name="Line 343"/>
                <p:cNvSpPr>
                  <a:spLocks noChangeShapeType="1"/>
                </p:cNvSpPr>
                <p:nvPr/>
              </p:nvSpPr>
              <p:spPr bwMode="auto">
                <a:xfrm>
                  <a:off x="1600"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66" name="Line 344"/>
                <p:cNvSpPr>
                  <a:spLocks noChangeShapeType="1"/>
                </p:cNvSpPr>
                <p:nvPr/>
              </p:nvSpPr>
              <p:spPr bwMode="auto">
                <a:xfrm>
                  <a:off x="1656"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67" name="Line 345"/>
                <p:cNvSpPr>
                  <a:spLocks noChangeShapeType="1"/>
                </p:cNvSpPr>
                <p:nvPr/>
              </p:nvSpPr>
              <p:spPr bwMode="auto">
                <a:xfrm>
                  <a:off x="1712"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68" name="Line 346"/>
                <p:cNvSpPr>
                  <a:spLocks noChangeShapeType="1"/>
                </p:cNvSpPr>
                <p:nvPr/>
              </p:nvSpPr>
              <p:spPr bwMode="auto">
                <a:xfrm>
                  <a:off x="1768"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83" name="Group 347"/>
            <p:cNvGrpSpPr>
              <a:grpSpLocks/>
            </p:cNvGrpSpPr>
            <p:nvPr/>
          </p:nvGrpSpPr>
          <p:grpSpPr bwMode="auto">
            <a:xfrm>
              <a:off x="1952" y="1725"/>
              <a:ext cx="415" cy="56"/>
              <a:chOff x="1952" y="1725"/>
              <a:chExt cx="415" cy="56"/>
            </a:xfrm>
          </p:grpSpPr>
          <p:sp>
            <p:nvSpPr>
              <p:cNvPr id="184253" name="Freeform 348"/>
              <p:cNvSpPr>
                <a:spLocks/>
              </p:cNvSpPr>
              <p:nvPr/>
            </p:nvSpPr>
            <p:spPr bwMode="auto">
              <a:xfrm>
                <a:off x="2255" y="1725"/>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254" name="Group 349"/>
              <p:cNvGrpSpPr>
                <a:grpSpLocks/>
              </p:cNvGrpSpPr>
              <p:nvPr/>
            </p:nvGrpSpPr>
            <p:grpSpPr bwMode="auto">
              <a:xfrm>
                <a:off x="1952" y="1757"/>
                <a:ext cx="295" cy="1"/>
                <a:chOff x="1952" y="1757"/>
                <a:chExt cx="295" cy="1"/>
              </a:xfrm>
            </p:grpSpPr>
            <p:sp>
              <p:nvSpPr>
                <p:cNvPr id="184255" name="Line 350"/>
                <p:cNvSpPr>
                  <a:spLocks noChangeShapeType="1"/>
                </p:cNvSpPr>
                <p:nvPr/>
              </p:nvSpPr>
              <p:spPr bwMode="auto">
                <a:xfrm>
                  <a:off x="1952"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56" name="Line 351"/>
                <p:cNvSpPr>
                  <a:spLocks noChangeShapeType="1"/>
                </p:cNvSpPr>
                <p:nvPr/>
              </p:nvSpPr>
              <p:spPr bwMode="auto">
                <a:xfrm>
                  <a:off x="2008" y="1757"/>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57" name="Line 352"/>
                <p:cNvSpPr>
                  <a:spLocks noChangeShapeType="1"/>
                </p:cNvSpPr>
                <p:nvPr/>
              </p:nvSpPr>
              <p:spPr bwMode="auto">
                <a:xfrm>
                  <a:off x="2063"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58" name="Line 353"/>
                <p:cNvSpPr>
                  <a:spLocks noChangeShapeType="1"/>
                </p:cNvSpPr>
                <p:nvPr/>
              </p:nvSpPr>
              <p:spPr bwMode="auto">
                <a:xfrm>
                  <a:off x="2119"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59" name="Line 354"/>
                <p:cNvSpPr>
                  <a:spLocks noChangeShapeType="1"/>
                </p:cNvSpPr>
                <p:nvPr/>
              </p:nvSpPr>
              <p:spPr bwMode="auto">
                <a:xfrm>
                  <a:off x="217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60" name="Line 355"/>
                <p:cNvSpPr>
                  <a:spLocks noChangeShapeType="1"/>
                </p:cNvSpPr>
                <p:nvPr/>
              </p:nvSpPr>
              <p:spPr bwMode="auto">
                <a:xfrm>
                  <a:off x="2231"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84" name="Group 356"/>
            <p:cNvGrpSpPr>
              <a:grpSpLocks/>
            </p:cNvGrpSpPr>
            <p:nvPr/>
          </p:nvGrpSpPr>
          <p:grpSpPr bwMode="auto">
            <a:xfrm>
              <a:off x="1497" y="2036"/>
              <a:ext cx="415" cy="56"/>
              <a:chOff x="1497" y="2036"/>
              <a:chExt cx="415" cy="56"/>
            </a:xfrm>
          </p:grpSpPr>
          <p:sp>
            <p:nvSpPr>
              <p:cNvPr id="184245" name="Freeform 357"/>
              <p:cNvSpPr>
                <a:spLocks/>
              </p:cNvSpPr>
              <p:nvPr/>
            </p:nvSpPr>
            <p:spPr bwMode="auto">
              <a:xfrm>
                <a:off x="1800"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246" name="Group 358"/>
              <p:cNvGrpSpPr>
                <a:grpSpLocks/>
              </p:cNvGrpSpPr>
              <p:nvPr/>
            </p:nvGrpSpPr>
            <p:grpSpPr bwMode="auto">
              <a:xfrm>
                <a:off x="1497" y="2068"/>
                <a:ext cx="295" cy="1"/>
                <a:chOff x="1497" y="2068"/>
                <a:chExt cx="295" cy="1"/>
              </a:xfrm>
            </p:grpSpPr>
            <p:sp>
              <p:nvSpPr>
                <p:cNvPr id="184247" name="Line 359"/>
                <p:cNvSpPr>
                  <a:spLocks noChangeShapeType="1"/>
                </p:cNvSpPr>
                <p:nvPr/>
              </p:nvSpPr>
              <p:spPr bwMode="auto">
                <a:xfrm>
                  <a:off x="1497" y="206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48" name="Line 360"/>
                <p:cNvSpPr>
                  <a:spLocks noChangeShapeType="1"/>
                </p:cNvSpPr>
                <p:nvPr/>
              </p:nvSpPr>
              <p:spPr bwMode="auto">
                <a:xfrm>
                  <a:off x="1552"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49" name="Line 361"/>
                <p:cNvSpPr>
                  <a:spLocks noChangeShapeType="1"/>
                </p:cNvSpPr>
                <p:nvPr/>
              </p:nvSpPr>
              <p:spPr bwMode="auto">
                <a:xfrm>
                  <a:off x="1608"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50" name="Line 362"/>
                <p:cNvSpPr>
                  <a:spLocks noChangeShapeType="1"/>
                </p:cNvSpPr>
                <p:nvPr/>
              </p:nvSpPr>
              <p:spPr bwMode="auto">
                <a:xfrm>
                  <a:off x="1664"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51" name="Line 363"/>
                <p:cNvSpPr>
                  <a:spLocks noChangeShapeType="1"/>
                </p:cNvSpPr>
                <p:nvPr/>
              </p:nvSpPr>
              <p:spPr bwMode="auto">
                <a:xfrm>
                  <a:off x="1720"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52" name="Line 364"/>
                <p:cNvSpPr>
                  <a:spLocks noChangeShapeType="1"/>
                </p:cNvSpPr>
                <p:nvPr/>
              </p:nvSpPr>
              <p:spPr bwMode="auto">
                <a:xfrm>
                  <a:off x="1776"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85" name="Group 365"/>
            <p:cNvGrpSpPr>
              <a:grpSpLocks/>
            </p:cNvGrpSpPr>
            <p:nvPr/>
          </p:nvGrpSpPr>
          <p:grpSpPr bwMode="auto">
            <a:xfrm>
              <a:off x="1960" y="2036"/>
              <a:ext cx="423" cy="56"/>
              <a:chOff x="1960" y="2036"/>
              <a:chExt cx="423" cy="56"/>
            </a:xfrm>
          </p:grpSpPr>
          <p:sp>
            <p:nvSpPr>
              <p:cNvPr id="184237" name="Freeform 366"/>
              <p:cNvSpPr>
                <a:spLocks/>
              </p:cNvSpPr>
              <p:nvPr/>
            </p:nvSpPr>
            <p:spPr bwMode="auto">
              <a:xfrm>
                <a:off x="2271"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238" name="Group 367"/>
              <p:cNvGrpSpPr>
                <a:grpSpLocks/>
              </p:cNvGrpSpPr>
              <p:nvPr/>
            </p:nvGrpSpPr>
            <p:grpSpPr bwMode="auto">
              <a:xfrm>
                <a:off x="1960" y="2068"/>
                <a:ext cx="303" cy="1"/>
                <a:chOff x="1960" y="2068"/>
                <a:chExt cx="303" cy="1"/>
              </a:xfrm>
            </p:grpSpPr>
            <p:sp>
              <p:nvSpPr>
                <p:cNvPr id="184239" name="Line 368"/>
                <p:cNvSpPr>
                  <a:spLocks noChangeShapeType="1"/>
                </p:cNvSpPr>
                <p:nvPr/>
              </p:nvSpPr>
              <p:spPr bwMode="auto">
                <a:xfrm>
                  <a:off x="1960"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40" name="Line 369"/>
                <p:cNvSpPr>
                  <a:spLocks noChangeShapeType="1"/>
                </p:cNvSpPr>
                <p:nvPr/>
              </p:nvSpPr>
              <p:spPr bwMode="auto">
                <a:xfrm>
                  <a:off x="2015"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41" name="Line 370"/>
                <p:cNvSpPr>
                  <a:spLocks noChangeShapeType="1"/>
                </p:cNvSpPr>
                <p:nvPr/>
              </p:nvSpPr>
              <p:spPr bwMode="auto">
                <a:xfrm>
                  <a:off x="2071"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42" name="Line 371"/>
                <p:cNvSpPr>
                  <a:spLocks noChangeShapeType="1"/>
                </p:cNvSpPr>
                <p:nvPr/>
              </p:nvSpPr>
              <p:spPr bwMode="auto">
                <a:xfrm>
                  <a:off x="2127"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43" name="Line 372"/>
                <p:cNvSpPr>
                  <a:spLocks noChangeShapeType="1"/>
                </p:cNvSpPr>
                <p:nvPr/>
              </p:nvSpPr>
              <p:spPr bwMode="auto">
                <a:xfrm>
                  <a:off x="2183"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44" name="Line 373"/>
                <p:cNvSpPr>
                  <a:spLocks noChangeShapeType="1"/>
                </p:cNvSpPr>
                <p:nvPr/>
              </p:nvSpPr>
              <p:spPr bwMode="auto">
                <a:xfrm>
                  <a:off x="2239"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86" name="Group 374"/>
            <p:cNvGrpSpPr>
              <a:grpSpLocks/>
            </p:cNvGrpSpPr>
            <p:nvPr/>
          </p:nvGrpSpPr>
          <p:grpSpPr bwMode="auto">
            <a:xfrm>
              <a:off x="2431" y="2036"/>
              <a:ext cx="415" cy="56"/>
              <a:chOff x="2431" y="2036"/>
              <a:chExt cx="415" cy="56"/>
            </a:xfrm>
          </p:grpSpPr>
          <p:sp>
            <p:nvSpPr>
              <p:cNvPr id="184229" name="Freeform 375"/>
              <p:cNvSpPr>
                <a:spLocks/>
              </p:cNvSpPr>
              <p:nvPr/>
            </p:nvSpPr>
            <p:spPr bwMode="auto">
              <a:xfrm>
                <a:off x="2734"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230" name="Group 376"/>
              <p:cNvGrpSpPr>
                <a:grpSpLocks/>
              </p:cNvGrpSpPr>
              <p:nvPr/>
            </p:nvGrpSpPr>
            <p:grpSpPr bwMode="auto">
              <a:xfrm>
                <a:off x="2431" y="2068"/>
                <a:ext cx="295" cy="1"/>
                <a:chOff x="2431" y="2068"/>
                <a:chExt cx="295" cy="1"/>
              </a:xfrm>
            </p:grpSpPr>
            <p:sp>
              <p:nvSpPr>
                <p:cNvPr id="184231" name="Line 377"/>
                <p:cNvSpPr>
                  <a:spLocks noChangeShapeType="1"/>
                </p:cNvSpPr>
                <p:nvPr/>
              </p:nvSpPr>
              <p:spPr bwMode="auto">
                <a:xfrm>
                  <a:off x="2431"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32" name="Line 378"/>
                <p:cNvSpPr>
                  <a:spLocks noChangeShapeType="1"/>
                </p:cNvSpPr>
                <p:nvPr/>
              </p:nvSpPr>
              <p:spPr bwMode="auto">
                <a:xfrm>
                  <a:off x="2487"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33" name="Line 379"/>
                <p:cNvSpPr>
                  <a:spLocks noChangeShapeType="1"/>
                </p:cNvSpPr>
                <p:nvPr/>
              </p:nvSpPr>
              <p:spPr bwMode="auto">
                <a:xfrm>
                  <a:off x="2542"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34" name="Line 380"/>
                <p:cNvSpPr>
                  <a:spLocks noChangeShapeType="1"/>
                </p:cNvSpPr>
                <p:nvPr/>
              </p:nvSpPr>
              <p:spPr bwMode="auto">
                <a:xfrm>
                  <a:off x="2598"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35" name="Line 381"/>
                <p:cNvSpPr>
                  <a:spLocks noChangeShapeType="1"/>
                </p:cNvSpPr>
                <p:nvPr/>
              </p:nvSpPr>
              <p:spPr bwMode="auto">
                <a:xfrm>
                  <a:off x="2654"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36" name="Line 382"/>
                <p:cNvSpPr>
                  <a:spLocks noChangeShapeType="1"/>
                </p:cNvSpPr>
                <p:nvPr/>
              </p:nvSpPr>
              <p:spPr bwMode="auto">
                <a:xfrm>
                  <a:off x="2710"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87" name="Group 383"/>
            <p:cNvGrpSpPr>
              <a:grpSpLocks/>
            </p:cNvGrpSpPr>
            <p:nvPr/>
          </p:nvGrpSpPr>
          <p:grpSpPr bwMode="auto">
            <a:xfrm>
              <a:off x="2423" y="2347"/>
              <a:ext cx="415" cy="56"/>
              <a:chOff x="2423" y="2347"/>
              <a:chExt cx="415" cy="56"/>
            </a:xfrm>
          </p:grpSpPr>
          <p:sp>
            <p:nvSpPr>
              <p:cNvPr id="184221" name="Freeform 384"/>
              <p:cNvSpPr>
                <a:spLocks/>
              </p:cNvSpPr>
              <p:nvPr/>
            </p:nvSpPr>
            <p:spPr bwMode="auto">
              <a:xfrm>
                <a:off x="2726"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222" name="Group 385"/>
              <p:cNvGrpSpPr>
                <a:grpSpLocks/>
              </p:cNvGrpSpPr>
              <p:nvPr/>
            </p:nvGrpSpPr>
            <p:grpSpPr bwMode="auto">
              <a:xfrm>
                <a:off x="2423" y="2371"/>
                <a:ext cx="295" cy="1"/>
                <a:chOff x="2423" y="2371"/>
                <a:chExt cx="295" cy="1"/>
              </a:xfrm>
            </p:grpSpPr>
            <p:sp>
              <p:nvSpPr>
                <p:cNvPr id="184223" name="Line 386"/>
                <p:cNvSpPr>
                  <a:spLocks noChangeShapeType="1"/>
                </p:cNvSpPr>
                <p:nvPr/>
              </p:nvSpPr>
              <p:spPr bwMode="auto">
                <a:xfrm>
                  <a:off x="2423"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24" name="Line 387"/>
                <p:cNvSpPr>
                  <a:spLocks noChangeShapeType="1"/>
                </p:cNvSpPr>
                <p:nvPr/>
              </p:nvSpPr>
              <p:spPr bwMode="auto">
                <a:xfrm>
                  <a:off x="2479"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25" name="Line 388"/>
                <p:cNvSpPr>
                  <a:spLocks noChangeShapeType="1"/>
                </p:cNvSpPr>
                <p:nvPr/>
              </p:nvSpPr>
              <p:spPr bwMode="auto">
                <a:xfrm>
                  <a:off x="2534"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26" name="Line 389"/>
                <p:cNvSpPr>
                  <a:spLocks noChangeShapeType="1"/>
                </p:cNvSpPr>
                <p:nvPr/>
              </p:nvSpPr>
              <p:spPr bwMode="auto">
                <a:xfrm>
                  <a:off x="2590"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27" name="Line 390"/>
                <p:cNvSpPr>
                  <a:spLocks noChangeShapeType="1"/>
                </p:cNvSpPr>
                <p:nvPr/>
              </p:nvSpPr>
              <p:spPr bwMode="auto">
                <a:xfrm>
                  <a:off x="2646"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28" name="Line 391"/>
                <p:cNvSpPr>
                  <a:spLocks noChangeShapeType="1"/>
                </p:cNvSpPr>
                <p:nvPr/>
              </p:nvSpPr>
              <p:spPr bwMode="auto">
                <a:xfrm>
                  <a:off x="2702"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88" name="Group 392"/>
            <p:cNvGrpSpPr>
              <a:grpSpLocks/>
            </p:cNvGrpSpPr>
            <p:nvPr/>
          </p:nvGrpSpPr>
          <p:grpSpPr bwMode="auto">
            <a:xfrm>
              <a:off x="1960" y="2347"/>
              <a:ext cx="415" cy="56"/>
              <a:chOff x="1960" y="2347"/>
              <a:chExt cx="415" cy="56"/>
            </a:xfrm>
          </p:grpSpPr>
          <p:sp>
            <p:nvSpPr>
              <p:cNvPr id="184213" name="Freeform 393"/>
              <p:cNvSpPr>
                <a:spLocks/>
              </p:cNvSpPr>
              <p:nvPr/>
            </p:nvSpPr>
            <p:spPr bwMode="auto">
              <a:xfrm>
                <a:off x="2263"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214" name="Group 394"/>
              <p:cNvGrpSpPr>
                <a:grpSpLocks/>
              </p:cNvGrpSpPr>
              <p:nvPr/>
            </p:nvGrpSpPr>
            <p:grpSpPr bwMode="auto">
              <a:xfrm>
                <a:off x="1960" y="2371"/>
                <a:ext cx="295" cy="1"/>
                <a:chOff x="1960" y="2371"/>
                <a:chExt cx="295" cy="1"/>
              </a:xfrm>
            </p:grpSpPr>
            <p:sp>
              <p:nvSpPr>
                <p:cNvPr id="184215" name="Line 395"/>
                <p:cNvSpPr>
                  <a:spLocks noChangeShapeType="1"/>
                </p:cNvSpPr>
                <p:nvPr/>
              </p:nvSpPr>
              <p:spPr bwMode="auto">
                <a:xfrm>
                  <a:off x="1960"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16" name="Line 396"/>
                <p:cNvSpPr>
                  <a:spLocks noChangeShapeType="1"/>
                </p:cNvSpPr>
                <p:nvPr/>
              </p:nvSpPr>
              <p:spPr bwMode="auto">
                <a:xfrm>
                  <a:off x="2015"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17" name="Line 397"/>
                <p:cNvSpPr>
                  <a:spLocks noChangeShapeType="1"/>
                </p:cNvSpPr>
                <p:nvPr/>
              </p:nvSpPr>
              <p:spPr bwMode="auto">
                <a:xfrm>
                  <a:off x="2071"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18" name="Line 398"/>
                <p:cNvSpPr>
                  <a:spLocks noChangeShapeType="1"/>
                </p:cNvSpPr>
                <p:nvPr/>
              </p:nvSpPr>
              <p:spPr bwMode="auto">
                <a:xfrm>
                  <a:off x="2127"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19" name="Line 399"/>
                <p:cNvSpPr>
                  <a:spLocks noChangeShapeType="1"/>
                </p:cNvSpPr>
                <p:nvPr/>
              </p:nvSpPr>
              <p:spPr bwMode="auto">
                <a:xfrm>
                  <a:off x="2183"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20" name="Line 400"/>
                <p:cNvSpPr>
                  <a:spLocks noChangeShapeType="1"/>
                </p:cNvSpPr>
                <p:nvPr/>
              </p:nvSpPr>
              <p:spPr bwMode="auto">
                <a:xfrm>
                  <a:off x="2239"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89" name="Group 401"/>
            <p:cNvGrpSpPr>
              <a:grpSpLocks/>
            </p:cNvGrpSpPr>
            <p:nvPr/>
          </p:nvGrpSpPr>
          <p:grpSpPr bwMode="auto">
            <a:xfrm>
              <a:off x="1497" y="2339"/>
              <a:ext cx="415" cy="56"/>
              <a:chOff x="1497" y="2339"/>
              <a:chExt cx="415" cy="56"/>
            </a:xfrm>
          </p:grpSpPr>
          <p:sp>
            <p:nvSpPr>
              <p:cNvPr id="184205" name="Freeform 402"/>
              <p:cNvSpPr>
                <a:spLocks/>
              </p:cNvSpPr>
              <p:nvPr/>
            </p:nvSpPr>
            <p:spPr bwMode="auto">
              <a:xfrm>
                <a:off x="1800" y="2339"/>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206" name="Group 403"/>
              <p:cNvGrpSpPr>
                <a:grpSpLocks/>
              </p:cNvGrpSpPr>
              <p:nvPr/>
            </p:nvGrpSpPr>
            <p:grpSpPr bwMode="auto">
              <a:xfrm>
                <a:off x="1497" y="2371"/>
                <a:ext cx="295" cy="1"/>
                <a:chOff x="1497" y="2371"/>
                <a:chExt cx="295" cy="1"/>
              </a:xfrm>
            </p:grpSpPr>
            <p:sp>
              <p:nvSpPr>
                <p:cNvPr id="184207" name="Line 404"/>
                <p:cNvSpPr>
                  <a:spLocks noChangeShapeType="1"/>
                </p:cNvSpPr>
                <p:nvPr/>
              </p:nvSpPr>
              <p:spPr bwMode="auto">
                <a:xfrm>
                  <a:off x="1497" y="237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08" name="Line 405"/>
                <p:cNvSpPr>
                  <a:spLocks noChangeShapeType="1"/>
                </p:cNvSpPr>
                <p:nvPr/>
              </p:nvSpPr>
              <p:spPr bwMode="auto">
                <a:xfrm>
                  <a:off x="1552"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09" name="Line 406"/>
                <p:cNvSpPr>
                  <a:spLocks noChangeShapeType="1"/>
                </p:cNvSpPr>
                <p:nvPr/>
              </p:nvSpPr>
              <p:spPr bwMode="auto">
                <a:xfrm>
                  <a:off x="1608"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10" name="Line 407"/>
                <p:cNvSpPr>
                  <a:spLocks noChangeShapeType="1"/>
                </p:cNvSpPr>
                <p:nvPr/>
              </p:nvSpPr>
              <p:spPr bwMode="auto">
                <a:xfrm>
                  <a:off x="1664"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11" name="Line 408"/>
                <p:cNvSpPr>
                  <a:spLocks noChangeShapeType="1"/>
                </p:cNvSpPr>
                <p:nvPr/>
              </p:nvSpPr>
              <p:spPr bwMode="auto">
                <a:xfrm>
                  <a:off x="1720"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12" name="Line 409"/>
                <p:cNvSpPr>
                  <a:spLocks noChangeShapeType="1"/>
                </p:cNvSpPr>
                <p:nvPr/>
              </p:nvSpPr>
              <p:spPr bwMode="auto">
                <a:xfrm>
                  <a:off x="1776"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90" name="Group 410"/>
            <p:cNvGrpSpPr>
              <a:grpSpLocks/>
            </p:cNvGrpSpPr>
            <p:nvPr/>
          </p:nvGrpSpPr>
          <p:grpSpPr bwMode="auto">
            <a:xfrm>
              <a:off x="1489" y="2650"/>
              <a:ext cx="423" cy="56"/>
              <a:chOff x="1489" y="2650"/>
              <a:chExt cx="423" cy="56"/>
            </a:xfrm>
          </p:grpSpPr>
          <p:sp>
            <p:nvSpPr>
              <p:cNvPr id="184197" name="Freeform 411"/>
              <p:cNvSpPr>
                <a:spLocks/>
              </p:cNvSpPr>
              <p:nvPr/>
            </p:nvSpPr>
            <p:spPr bwMode="auto">
              <a:xfrm>
                <a:off x="1792" y="2650"/>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84198" name="Group 412"/>
              <p:cNvGrpSpPr>
                <a:grpSpLocks/>
              </p:cNvGrpSpPr>
              <p:nvPr/>
            </p:nvGrpSpPr>
            <p:grpSpPr bwMode="auto">
              <a:xfrm>
                <a:off x="1489" y="2674"/>
                <a:ext cx="295" cy="1"/>
                <a:chOff x="1489" y="2674"/>
                <a:chExt cx="295" cy="1"/>
              </a:xfrm>
            </p:grpSpPr>
            <p:sp>
              <p:nvSpPr>
                <p:cNvPr id="184199" name="Line 413"/>
                <p:cNvSpPr>
                  <a:spLocks noChangeShapeType="1"/>
                </p:cNvSpPr>
                <p:nvPr/>
              </p:nvSpPr>
              <p:spPr bwMode="auto">
                <a:xfrm>
                  <a:off x="1489"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00" name="Line 414"/>
                <p:cNvSpPr>
                  <a:spLocks noChangeShapeType="1"/>
                </p:cNvSpPr>
                <p:nvPr/>
              </p:nvSpPr>
              <p:spPr bwMode="auto">
                <a:xfrm>
                  <a:off x="1544"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01" name="Line 415"/>
                <p:cNvSpPr>
                  <a:spLocks noChangeShapeType="1"/>
                </p:cNvSpPr>
                <p:nvPr/>
              </p:nvSpPr>
              <p:spPr bwMode="auto">
                <a:xfrm>
                  <a:off x="1600"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02" name="Line 416"/>
                <p:cNvSpPr>
                  <a:spLocks noChangeShapeType="1"/>
                </p:cNvSpPr>
                <p:nvPr/>
              </p:nvSpPr>
              <p:spPr bwMode="auto">
                <a:xfrm>
                  <a:off x="1656"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03" name="Line 417"/>
                <p:cNvSpPr>
                  <a:spLocks noChangeShapeType="1"/>
                </p:cNvSpPr>
                <p:nvPr/>
              </p:nvSpPr>
              <p:spPr bwMode="auto">
                <a:xfrm>
                  <a:off x="1712"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04" name="Line 418"/>
                <p:cNvSpPr>
                  <a:spLocks noChangeShapeType="1"/>
                </p:cNvSpPr>
                <p:nvPr/>
              </p:nvSpPr>
              <p:spPr bwMode="auto">
                <a:xfrm>
                  <a:off x="1768"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91" name="Group 419"/>
            <p:cNvGrpSpPr>
              <a:grpSpLocks/>
            </p:cNvGrpSpPr>
            <p:nvPr/>
          </p:nvGrpSpPr>
          <p:grpSpPr bwMode="auto">
            <a:xfrm>
              <a:off x="1968" y="2650"/>
              <a:ext cx="415" cy="56"/>
              <a:chOff x="1968" y="2650"/>
              <a:chExt cx="415" cy="56"/>
            </a:xfrm>
          </p:grpSpPr>
          <p:sp>
            <p:nvSpPr>
              <p:cNvPr id="184189" name="Freeform 420"/>
              <p:cNvSpPr>
                <a:spLocks/>
              </p:cNvSpPr>
              <p:nvPr/>
            </p:nvSpPr>
            <p:spPr bwMode="auto">
              <a:xfrm>
                <a:off x="2271"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190" name="Group 421"/>
              <p:cNvGrpSpPr>
                <a:grpSpLocks/>
              </p:cNvGrpSpPr>
              <p:nvPr/>
            </p:nvGrpSpPr>
            <p:grpSpPr bwMode="auto">
              <a:xfrm>
                <a:off x="1968" y="2674"/>
                <a:ext cx="295" cy="1"/>
                <a:chOff x="1968" y="2674"/>
                <a:chExt cx="295" cy="1"/>
              </a:xfrm>
            </p:grpSpPr>
            <p:sp>
              <p:nvSpPr>
                <p:cNvPr id="184191" name="Line 422"/>
                <p:cNvSpPr>
                  <a:spLocks noChangeShapeType="1"/>
                </p:cNvSpPr>
                <p:nvPr/>
              </p:nvSpPr>
              <p:spPr bwMode="auto">
                <a:xfrm>
                  <a:off x="196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92" name="Line 423"/>
                <p:cNvSpPr>
                  <a:spLocks noChangeShapeType="1"/>
                </p:cNvSpPr>
                <p:nvPr/>
              </p:nvSpPr>
              <p:spPr bwMode="auto">
                <a:xfrm>
                  <a:off x="2023"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93" name="Line 424"/>
                <p:cNvSpPr>
                  <a:spLocks noChangeShapeType="1"/>
                </p:cNvSpPr>
                <p:nvPr/>
              </p:nvSpPr>
              <p:spPr bwMode="auto">
                <a:xfrm>
                  <a:off x="2079"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94" name="Line 425"/>
                <p:cNvSpPr>
                  <a:spLocks noChangeShapeType="1"/>
                </p:cNvSpPr>
                <p:nvPr/>
              </p:nvSpPr>
              <p:spPr bwMode="auto">
                <a:xfrm>
                  <a:off x="213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95" name="Line 426"/>
                <p:cNvSpPr>
                  <a:spLocks noChangeShapeType="1"/>
                </p:cNvSpPr>
                <p:nvPr/>
              </p:nvSpPr>
              <p:spPr bwMode="auto">
                <a:xfrm>
                  <a:off x="219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96" name="Line 427"/>
                <p:cNvSpPr>
                  <a:spLocks noChangeShapeType="1"/>
                </p:cNvSpPr>
                <p:nvPr/>
              </p:nvSpPr>
              <p:spPr bwMode="auto">
                <a:xfrm>
                  <a:off x="2247"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92" name="Group 428"/>
            <p:cNvGrpSpPr>
              <a:grpSpLocks/>
            </p:cNvGrpSpPr>
            <p:nvPr/>
          </p:nvGrpSpPr>
          <p:grpSpPr bwMode="auto">
            <a:xfrm>
              <a:off x="1489" y="2953"/>
              <a:ext cx="423" cy="56"/>
              <a:chOff x="1489" y="2953"/>
              <a:chExt cx="423" cy="56"/>
            </a:xfrm>
          </p:grpSpPr>
          <p:sp>
            <p:nvSpPr>
              <p:cNvPr id="184181" name="Freeform 429"/>
              <p:cNvSpPr>
                <a:spLocks/>
              </p:cNvSpPr>
              <p:nvPr/>
            </p:nvSpPr>
            <p:spPr bwMode="auto">
              <a:xfrm>
                <a:off x="1792" y="2953"/>
                <a:ext cx="120" cy="56"/>
              </a:xfrm>
              <a:custGeom>
                <a:avLst/>
                <a:gdLst>
                  <a:gd name="T0" fmla="*/ 120 w 120"/>
                  <a:gd name="T1" fmla="*/ 32 h 56"/>
                  <a:gd name="T2" fmla="*/ 0 w 120"/>
                  <a:gd name="T3" fmla="*/ 56 h 56"/>
                  <a:gd name="T4" fmla="*/ 0 w 120"/>
                  <a:gd name="T5" fmla="*/ 32 h 56"/>
                  <a:gd name="T6" fmla="*/ 0 w 120"/>
                  <a:gd name="T7" fmla="*/ 0 h 56"/>
                  <a:gd name="T8" fmla="*/ 120 w 120"/>
                  <a:gd name="T9" fmla="*/ 32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32"/>
                    </a:moveTo>
                    <a:lnTo>
                      <a:pt x="0" y="56"/>
                    </a:lnTo>
                    <a:lnTo>
                      <a:pt x="0" y="32"/>
                    </a:lnTo>
                    <a:lnTo>
                      <a:pt x="0" y="0"/>
                    </a:lnTo>
                    <a:lnTo>
                      <a:pt x="120" y="32"/>
                    </a:lnTo>
                    <a:close/>
                  </a:path>
                </a:pathLst>
              </a:custGeom>
              <a:solidFill>
                <a:schemeClr val="bg2"/>
              </a:solidFill>
              <a:ln w="9525">
                <a:solidFill>
                  <a:schemeClr val="bg2"/>
                </a:solidFill>
                <a:round/>
                <a:headEnd/>
                <a:tailEnd/>
              </a:ln>
            </p:spPr>
            <p:txBody>
              <a:bodyPr/>
              <a:lstStyle/>
              <a:p>
                <a:endParaRPr lang="en-US"/>
              </a:p>
            </p:txBody>
          </p:sp>
          <p:grpSp>
            <p:nvGrpSpPr>
              <p:cNvPr id="184182" name="Group 430"/>
              <p:cNvGrpSpPr>
                <a:grpSpLocks/>
              </p:cNvGrpSpPr>
              <p:nvPr/>
            </p:nvGrpSpPr>
            <p:grpSpPr bwMode="auto">
              <a:xfrm>
                <a:off x="1489" y="2985"/>
                <a:ext cx="295" cy="1"/>
                <a:chOff x="1489" y="2985"/>
                <a:chExt cx="295" cy="1"/>
              </a:xfrm>
            </p:grpSpPr>
            <p:sp>
              <p:nvSpPr>
                <p:cNvPr id="184183" name="Line 431"/>
                <p:cNvSpPr>
                  <a:spLocks noChangeShapeType="1"/>
                </p:cNvSpPr>
                <p:nvPr/>
              </p:nvSpPr>
              <p:spPr bwMode="auto">
                <a:xfrm>
                  <a:off x="1489"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84" name="Line 432"/>
                <p:cNvSpPr>
                  <a:spLocks noChangeShapeType="1"/>
                </p:cNvSpPr>
                <p:nvPr/>
              </p:nvSpPr>
              <p:spPr bwMode="auto">
                <a:xfrm>
                  <a:off x="1544"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85" name="Line 433"/>
                <p:cNvSpPr>
                  <a:spLocks noChangeShapeType="1"/>
                </p:cNvSpPr>
                <p:nvPr/>
              </p:nvSpPr>
              <p:spPr bwMode="auto">
                <a:xfrm>
                  <a:off x="1600"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86" name="Line 434"/>
                <p:cNvSpPr>
                  <a:spLocks noChangeShapeType="1"/>
                </p:cNvSpPr>
                <p:nvPr/>
              </p:nvSpPr>
              <p:spPr bwMode="auto">
                <a:xfrm>
                  <a:off x="1656"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87" name="Line 435"/>
                <p:cNvSpPr>
                  <a:spLocks noChangeShapeType="1"/>
                </p:cNvSpPr>
                <p:nvPr/>
              </p:nvSpPr>
              <p:spPr bwMode="auto">
                <a:xfrm>
                  <a:off x="1712"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88" name="Line 436"/>
                <p:cNvSpPr>
                  <a:spLocks noChangeShapeType="1"/>
                </p:cNvSpPr>
                <p:nvPr/>
              </p:nvSpPr>
              <p:spPr bwMode="auto">
                <a:xfrm>
                  <a:off x="1768"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93" name="Group 437"/>
            <p:cNvGrpSpPr>
              <a:grpSpLocks/>
            </p:cNvGrpSpPr>
            <p:nvPr/>
          </p:nvGrpSpPr>
          <p:grpSpPr bwMode="auto">
            <a:xfrm>
              <a:off x="1952" y="2953"/>
              <a:ext cx="415" cy="56"/>
              <a:chOff x="1952" y="2953"/>
              <a:chExt cx="415" cy="56"/>
            </a:xfrm>
          </p:grpSpPr>
          <p:sp>
            <p:nvSpPr>
              <p:cNvPr id="184173" name="Freeform 438"/>
              <p:cNvSpPr>
                <a:spLocks/>
              </p:cNvSpPr>
              <p:nvPr/>
            </p:nvSpPr>
            <p:spPr bwMode="auto">
              <a:xfrm>
                <a:off x="2255"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174" name="Group 439"/>
              <p:cNvGrpSpPr>
                <a:grpSpLocks/>
              </p:cNvGrpSpPr>
              <p:nvPr/>
            </p:nvGrpSpPr>
            <p:grpSpPr bwMode="auto">
              <a:xfrm>
                <a:off x="1952" y="2985"/>
                <a:ext cx="295" cy="1"/>
                <a:chOff x="1952" y="2985"/>
                <a:chExt cx="295" cy="1"/>
              </a:xfrm>
            </p:grpSpPr>
            <p:sp>
              <p:nvSpPr>
                <p:cNvPr id="184175" name="Line 440"/>
                <p:cNvSpPr>
                  <a:spLocks noChangeShapeType="1"/>
                </p:cNvSpPr>
                <p:nvPr/>
              </p:nvSpPr>
              <p:spPr bwMode="auto">
                <a:xfrm>
                  <a:off x="1952"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76" name="Line 441"/>
                <p:cNvSpPr>
                  <a:spLocks noChangeShapeType="1"/>
                </p:cNvSpPr>
                <p:nvPr/>
              </p:nvSpPr>
              <p:spPr bwMode="auto">
                <a:xfrm>
                  <a:off x="2008" y="2985"/>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77" name="Line 442"/>
                <p:cNvSpPr>
                  <a:spLocks noChangeShapeType="1"/>
                </p:cNvSpPr>
                <p:nvPr/>
              </p:nvSpPr>
              <p:spPr bwMode="auto">
                <a:xfrm>
                  <a:off x="2063"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78" name="Line 443"/>
                <p:cNvSpPr>
                  <a:spLocks noChangeShapeType="1"/>
                </p:cNvSpPr>
                <p:nvPr/>
              </p:nvSpPr>
              <p:spPr bwMode="auto">
                <a:xfrm>
                  <a:off x="2119"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79" name="Line 444"/>
                <p:cNvSpPr>
                  <a:spLocks noChangeShapeType="1"/>
                </p:cNvSpPr>
                <p:nvPr/>
              </p:nvSpPr>
              <p:spPr bwMode="auto">
                <a:xfrm>
                  <a:off x="217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80" name="Line 445"/>
                <p:cNvSpPr>
                  <a:spLocks noChangeShapeType="1"/>
                </p:cNvSpPr>
                <p:nvPr/>
              </p:nvSpPr>
              <p:spPr bwMode="auto">
                <a:xfrm>
                  <a:off x="2231"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94" name="Group 446"/>
            <p:cNvGrpSpPr>
              <a:grpSpLocks/>
            </p:cNvGrpSpPr>
            <p:nvPr/>
          </p:nvGrpSpPr>
          <p:grpSpPr bwMode="auto">
            <a:xfrm>
              <a:off x="2415" y="2953"/>
              <a:ext cx="415" cy="56"/>
              <a:chOff x="2415" y="2953"/>
              <a:chExt cx="415" cy="56"/>
            </a:xfrm>
          </p:grpSpPr>
          <p:sp>
            <p:nvSpPr>
              <p:cNvPr id="184165" name="Freeform 447"/>
              <p:cNvSpPr>
                <a:spLocks/>
              </p:cNvSpPr>
              <p:nvPr/>
            </p:nvSpPr>
            <p:spPr bwMode="auto">
              <a:xfrm>
                <a:off x="2718"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166" name="Group 448"/>
              <p:cNvGrpSpPr>
                <a:grpSpLocks/>
              </p:cNvGrpSpPr>
              <p:nvPr/>
            </p:nvGrpSpPr>
            <p:grpSpPr bwMode="auto">
              <a:xfrm>
                <a:off x="2415" y="2985"/>
                <a:ext cx="295" cy="1"/>
                <a:chOff x="2415" y="2985"/>
                <a:chExt cx="295" cy="1"/>
              </a:xfrm>
            </p:grpSpPr>
            <p:sp>
              <p:nvSpPr>
                <p:cNvPr id="184167" name="Line 449"/>
                <p:cNvSpPr>
                  <a:spLocks noChangeShapeType="1"/>
                </p:cNvSpPr>
                <p:nvPr/>
              </p:nvSpPr>
              <p:spPr bwMode="auto">
                <a:xfrm>
                  <a:off x="241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68" name="Line 450"/>
                <p:cNvSpPr>
                  <a:spLocks noChangeShapeType="1"/>
                </p:cNvSpPr>
                <p:nvPr/>
              </p:nvSpPr>
              <p:spPr bwMode="auto">
                <a:xfrm>
                  <a:off x="2471"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69" name="Line 451"/>
                <p:cNvSpPr>
                  <a:spLocks noChangeShapeType="1"/>
                </p:cNvSpPr>
                <p:nvPr/>
              </p:nvSpPr>
              <p:spPr bwMode="auto">
                <a:xfrm>
                  <a:off x="2526"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70" name="Line 452"/>
                <p:cNvSpPr>
                  <a:spLocks noChangeShapeType="1"/>
                </p:cNvSpPr>
                <p:nvPr/>
              </p:nvSpPr>
              <p:spPr bwMode="auto">
                <a:xfrm>
                  <a:off x="2582"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71" name="Line 453"/>
                <p:cNvSpPr>
                  <a:spLocks noChangeShapeType="1"/>
                </p:cNvSpPr>
                <p:nvPr/>
              </p:nvSpPr>
              <p:spPr bwMode="auto">
                <a:xfrm>
                  <a:off x="2638"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72" name="Line 454"/>
                <p:cNvSpPr>
                  <a:spLocks noChangeShapeType="1"/>
                </p:cNvSpPr>
                <p:nvPr/>
              </p:nvSpPr>
              <p:spPr bwMode="auto">
                <a:xfrm>
                  <a:off x="2694"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95" name="Group 455"/>
            <p:cNvGrpSpPr>
              <a:grpSpLocks/>
            </p:cNvGrpSpPr>
            <p:nvPr/>
          </p:nvGrpSpPr>
          <p:grpSpPr bwMode="auto">
            <a:xfrm>
              <a:off x="2838" y="1741"/>
              <a:ext cx="40" cy="1260"/>
              <a:chOff x="2838" y="1741"/>
              <a:chExt cx="40" cy="1260"/>
            </a:xfrm>
          </p:grpSpPr>
          <p:sp>
            <p:nvSpPr>
              <p:cNvPr id="184155" name="Oval 456"/>
              <p:cNvSpPr>
                <a:spLocks noChangeArrowheads="1"/>
              </p:cNvSpPr>
              <p:nvPr/>
            </p:nvSpPr>
            <p:spPr bwMode="auto">
              <a:xfrm>
                <a:off x="2838" y="1741"/>
                <a:ext cx="40" cy="40"/>
              </a:xfrm>
              <a:prstGeom prst="ellipse">
                <a:avLst/>
              </a:prstGeom>
              <a:solidFill>
                <a:schemeClr val="bg2"/>
              </a:solidFill>
              <a:ln w="9525">
                <a:solidFill>
                  <a:schemeClr val="bg2"/>
                </a:solidFill>
                <a:round/>
                <a:headEnd/>
                <a:tailEnd/>
              </a:ln>
            </p:spPr>
            <p:txBody>
              <a:bodyPr/>
              <a:lstStyle/>
              <a:p>
                <a:endParaRPr lang="en-US"/>
              </a:p>
            </p:txBody>
          </p:sp>
          <p:sp>
            <p:nvSpPr>
              <p:cNvPr id="184156" name="Oval 457"/>
              <p:cNvSpPr>
                <a:spLocks noChangeArrowheads="1"/>
              </p:cNvSpPr>
              <p:nvPr/>
            </p:nvSpPr>
            <p:spPr bwMode="auto">
              <a:xfrm>
                <a:off x="2838" y="1741"/>
                <a:ext cx="40" cy="40"/>
              </a:xfrm>
              <a:prstGeom prst="ellipse">
                <a:avLst/>
              </a:prstGeom>
              <a:solidFill>
                <a:schemeClr val="bg2"/>
              </a:solidFill>
              <a:ln w="25400">
                <a:solidFill>
                  <a:schemeClr val="bg2"/>
                </a:solidFill>
                <a:round/>
                <a:headEnd/>
                <a:tailEnd/>
              </a:ln>
            </p:spPr>
            <p:txBody>
              <a:bodyPr/>
              <a:lstStyle/>
              <a:p>
                <a:endParaRPr lang="en-US"/>
              </a:p>
            </p:txBody>
          </p:sp>
          <p:sp>
            <p:nvSpPr>
              <p:cNvPr id="184157" name="Oval 458"/>
              <p:cNvSpPr>
                <a:spLocks noChangeArrowheads="1"/>
              </p:cNvSpPr>
              <p:nvPr/>
            </p:nvSpPr>
            <p:spPr bwMode="auto">
              <a:xfrm>
                <a:off x="2846" y="2044"/>
                <a:ext cx="32" cy="32"/>
              </a:xfrm>
              <a:prstGeom prst="ellipse">
                <a:avLst/>
              </a:prstGeom>
              <a:solidFill>
                <a:schemeClr val="bg2"/>
              </a:solidFill>
              <a:ln w="9525">
                <a:solidFill>
                  <a:schemeClr val="bg2"/>
                </a:solidFill>
                <a:round/>
                <a:headEnd/>
                <a:tailEnd/>
              </a:ln>
            </p:spPr>
            <p:txBody>
              <a:bodyPr/>
              <a:lstStyle/>
              <a:p>
                <a:endParaRPr lang="en-US"/>
              </a:p>
            </p:txBody>
          </p:sp>
          <p:sp>
            <p:nvSpPr>
              <p:cNvPr id="184158" name="Oval 459"/>
              <p:cNvSpPr>
                <a:spLocks noChangeArrowheads="1"/>
              </p:cNvSpPr>
              <p:nvPr/>
            </p:nvSpPr>
            <p:spPr bwMode="auto">
              <a:xfrm>
                <a:off x="2846" y="2044"/>
                <a:ext cx="32" cy="32"/>
              </a:xfrm>
              <a:prstGeom prst="ellipse">
                <a:avLst/>
              </a:prstGeom>
              <a:solidFill>
                <a:schemeClr val="bg2"/>
              </a:solidFill>
              <a:ln w="25400">
                <a:solidFill>
                  <a:schemeClr val="bg2"/>
                </a:solidFill>
                <a:round/>
                <a:headEnd/>
                <a:tailEnd/>
              </a:ln>
            </p:spPr>
            <p:txBody>
              <a:bodyPr/>
              <a:lstStyle/>
              <a:p>
                <a:endParaRPr lang="en-US"/>
              </a:p>
            </p:txBody>
          </p:sp>
          <p:sp>
            <p:nvSpPr>
              <p:cNvPr id="184159" name="Oval 460"/>
              <p:cNvSpPr>
                <a:spLocks noChangeArrowheads="1"/>
              </p:cNvSpPr>
              <p:nvPr/>
            </p:nvSpPr>
            <p:spPr bwMode="auto">
              <a:xfrm>
                <a:off x="2846" y="2355"/>
                <a:ext cx="32" cy="32"/>
              </a:xfrm>
              <a:prstGeom prst="ellipse">
                <a:avLst/>
              </a:prstGeom>
              <a:solidFill>
                <a:schemeClr val="bg2"/>
              </a:solidFill>
              <a:ln w="9525">
                <a:solidFill>
                  <a:schemeClr val="bg2"/>
                </a:solidFill>
                <a:round/>
                <a:headEnd/>
                <a:tailEnd/>
              </a:ln>
            </p:spPr>
            <p:txBody>
              <a:bodyPr/>
              <a:lstStyle/>
              <a:p>
                <a:endParaRPr lang="en-US"/>
              </a:p>
            </p:txBody>
          </p:sp>
          <p:sp>
            <p:nvSpPr>
              <p:cNvPr id="184160" name="Oval 461"/>
              <p:cNvSpPr>
                <a:spLocks noChangeArrowheads="1"/>
              </p:cNvSpPr>
              <p:nvPr/>
            </p:nvSpPr>
            <p:spPr bwMode="auto">
              <a:xfrm>
                <a:off x="2846"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84161" name="Oval 462"/>
              <p:cNvSpPr>
                <a:spLocks noChangeArrowheads="1"/>
              </p:cNvSpPr>
              <p:nvPr/>
            </p:nvSpPr>
            <p:spPr bwMode="auto">
              <a:xfrm>
                <a:off x="2838" y="2658"/>
                <a:ext cx="40" cy="32"/>
              </a:xfrm>
              <a:prstGeom prst="ellipse">
                <a:avLst/>
              </a:prstGeom>
              <a:solidFill>
                <a:schemeClr val="bg2"/>
              </a:solidFill>
              <a:ln w="9525">
                <a:solidFill>
                  <a:schemeClr val="bg2"/>
                </a:solidFill>
                <a:round/>
                <a:headEnd/>
                <a:tailEnd/>
              </a:ln>
            </p:spPr>
            <p:txBody>
              <a:bodyPr/>
              <a:lstStyle/>
              <a:p>
                <a:endParaRPr lang="en-US"/>
              </a:p>
            </p:txBody>
          </p:sp>
          <p:sp>
            <p:nvSpPr>
              <p:cNvPr id="184162" name="Oval 463"/>
              <p:cNvSpPr>
                <a:spLocks noChangeArrowheads="1"/>
              </p:cNvSpPr>
              <p:nvPr/>
            </p:nvSpPr>
            <p:spPr bwMode="auto">
              <a:xfrm>
                <a:off x="2838" y="2658"/>
                <a:ext cx="40" cy="32"/>
              </a:xfrm>
              <a:prstGeom prst="ellipse">
                <a:avLst/>
              </a:prstGeom>
              <a:solidFill>
                <a:schemeClr val="bg2"/>
              </a:solidFill>
              <a:ln w="25400">
                <a:solidFill>
                  <a:schemeClr val="bg2"/>
                </a:solidFill>
                <a:round/>
                <a:headEnd/>
                <a:tailEnd/>
              </a:ln>
            </p:spPr>
            <p:txBody>
              <a:bodyPr/>
              <a:lstStyle/>
              <a:p>
                <a:endParaRPr lang="en-US"/>
              </a:p>
            </p:txBody>
          </p:sp>
          <p:sp>
            <p:nvSpPr>
              <p:cNvPr id="184163" name="Oval 464"/>
              <p:cNvSpPr>
                <a:spLocks noChangeArrowheads="1"/>
              </p:cNvSpPr>
              <p:nvPr/>
            </p:nvSpPr>
            <p:spPr bwMode="auto">
              <a:xfrm>
                <a:off x="2838" y="2969"/>
                <a:ext cx="32" cy="32"/>
              </a:xfrm>
              <a:prstGeom prst="ellipse">
                <a:avLst/>
              </a:prstGeom>
              <a:solidFill>
                <a:schemeClr val="bg2"/>
              </a:solidFill>
              <a:ln w="9525">
                <a:solidFill>
                  <a:schemeClr val="bg2"/>
                </a:solidFill>
                <a:round/>
                <a:headEnd/>
                <a:tailEnd/>
              </a:ln>
            </p:spPr>
            <p:txBody>
              <a:bodyPr/>
              <a:lstStyle/>
              <a:p>
                <a:endParaRPr lang="en-US"/>
              </a:p>
            </p:txBody>
          </p:sp>
          <p:sp>
            <p:nvSpPr>
              <p:cNvPr id="184164" name="Oval 465"/>
              <p:cNvSpPr>
                <a:spLocks noChangeArrowheads="1"/>
              </p:cNvSpPr>
              <p:nvPr/>
            </p:nvSpPr>
            <p:spPr bwMode="auto">
              <a:xfrm>
                <a:off x="2838" y="2969"/>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96" name="Group 466"/>
            <p:cNvGrpSpPr>
              <a:grpSpLocks/>
            </p:cNvGrpSpPr>
            <p:nvPr/>
          </p:nvGrpSpPr>
          <p:grpSpPr bwMode="auto">
            <a:xfrm>
              <a:off x="1912" y="3272"/>
              <a:ext cx="32" cy="335"/>
              <a:chOff x="1912" y="3272"/>
              <a:chExt cx="32" cy="335"/>
            </a:xfrm>
          </p:grpSpPr>
          <p:sp>
            <p:nvSpPr>
              <p:cNvPr id="184151" name="Oval 467"/>
              <p:cNvSpPr>
                <a:spLocks noChangeArrowheads="1"/>
              </p:cNvSpPr>
              <p:nvPr/>
            </p:nvSpPr>
            <p:spPr bwMode="auto">
              <a:xfrm>
                <a:off x="1912" y="3272"/>
                <a:ext cx="32" cy="32"/>
              </a:xfrm>
              <a:prstGeom prst="ellipse">
                <a:avLst/>
              </a:prstGeom>
              <a:solidFill>
                <a:schemeClr val="bg2"/>
              </a:solidFill>
              <a:ln w="9525">
                <a:solidFill>
                  <a:schemeClr val="bg2"/>
                </a:solidFill>
                <a:round/>
                <a:headEnd/>
                <a:tailEnd/>
              </a:ln>
            </p:spPr>
            <p:txBody>
              <a:bodyPr/>
              <a:lstStyle/>
              <a:p>
                <a:endParaRPr lang="en-US"/>
              </a:p>
            </p:txBody>
          </p:sp>
          <p:sp>
            <p:nvSpPr>
              <p:cNvPr id="184152" name="Oval 468"/>
              <p:cNvSpPr>
                <a:spLocks noChangeArrowheads="1"/>
              </p:cNvSpPr>
              <p:nvPr/>
            </p:nvSpPr>
            <p:spPr bwMode="auto">
              <a:xfrm>
                <a:off x="1912"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84153" name="Oval 469"/>
              <p:cNvSpPr>
                <a:spLocks noChangeArrowheads="1"/>
              </p:cNvSpPr>
              <p:nvPr/>
            </p:nvSpPr>
            <p:spPr bwMode="auto">
              <a:xfrm>
                <a:off x="1912" y="3575"/>
                <a:ext cx="32" cy="32"/>
              </a:xfrm>
              <a:prstGeom prst="ellipse">
                <a:avLst/>
              </a:prstGeom>
              <a:solidFill>
                <a:schemeClr val="bg2"/>
              </a:solidFill>
              <a:ln w="9525">
                <a:solidFill>
                  <a:schemeClr val="bg2"/>
                </a:solidFill>
                <a:round/>
                <a:headEnd/>
                <a:tailEnd/>
              </a:ln>
            </p:spPr>
            <p:txBody>
              <a:bodyPr/>
              <a:lstStyle/>
              <a:p>
                <a:endParaRPr lang="en-US"/>
              </a:p>
            </p:txBody>
          </p:sp>
          <p:sp>
            <p:nvSpPr>
              <p:cNvPr id="184154" name="Oval 470"/>
              <p:cNvSpPr>
                <a:spLocks noChangeArrowheads="1"/>
              </p:cNvSpPr>
              <p:nvPr/>
            </p:nvSpPr>
            <p:spPr bwMode="auto">
              <a:xfrm>
                <a:off x="1912" y="3575"/>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97" name="Group 471"/>
            <p:cNvGrpSpPr>
              <a:grpSpLocks/>
            </p:cNvGrpSpPr>
            <p:nvPr/>
          </p:nvGrpSpPr>
          <p:grpSpPr bwMode="auto">
            <a:xfrm>
              <a:off x="1449" y="3272"/>
              <a:ext cx="40" cy="335"/>
              <a:chOff x="1449" y="3272"/>
              <a:chExt cx="40" cy="335"/>
            </a:xfrm>
          </p:grpSpPr>
          <p:sp>
            <p:nvSpPr>
              <p:cNvPr id="184147" name="Oval 472"/>
              <p:cNvSpPr>
                <a:spLocks noChangeArrowheads="1"/>
              </p:cNvSpPr>
              <p:nvPr/>
            </p:nvSpPr>
            <p:spPr bwMode="auto">
              <a:xfrm>
                <a:off x="1449" y="3272"/>
                <a:ext cx="40" cy="32"/>
              </a:xfrm>
              <a:prstGeom prst="ellipse">
                <a:avLst/>
              </a:prstGeom>
              <a:solidFill>
                <a:schemeClr val="bg2"/>
              </a:solidFill>
              <a:ln w="9525">
                <a:solidFill>
                  <a:schemeClr val="bg2"/>
                </a:solidFill>
                <a:round/>
                <a:headEnd/>
                <a:tailEnd/>
              </a:ln>
            </p:spPr>
            <p:txBody>
              <a:bodyPr/>
              <a:lstStyle/>
              <a:p>
                <a:endParaRPr lang="en-US"/>
              </a:p>
            </p:txBody>
          </p:sp>
          <p:sp>
            <p:nvSpPr>
              <p:cNvPr id="184148" name="Oval 473"/>
              <p:cNvSpPr>
                <a:spLocks noChangeArrowheads="1"/>
              </p:cNvSpPr>
              <p:nvPr/>
            </p:nvSpPr>
            <p:spPr bwMode="auto">
              <a:xfrm>
                <a:off x="1449" y="3272"/>
                <a:ext cx="40" cy="32"/>
              </a:xfrm>
              <a:prstGeom prst="ellipse">
                <a:avLst/>
              </a:prstGeom>
              <a:solidFill>
                <a:schemeClr val="bg2"/>
              </a:solidFill>
              <a:ln w="25400">
                <a:solidFill>
                  <a:schemeClr val="bg2"/>
                </a:solidFill>
                <a:round/>
                <a:headEnd/>
                <a:tailEnd/>
              </a:ln>
            </p:spPr>
            <p:txBody>
              <a:bodyPr/>
              <a:lstStyle/>
              <a:p>
                <a:endParaRPr lang="en-US"/>
              </a:p>
            </p:txBody>
          </p:sp>
          <p:sp>
            <p:nvSpPr>
              <p:cNvPr id="184149" name="Oval 474"/>
              <p:cNvSpPr>
                <a:spLocks noChangeArrowheads="1"/>
              </p:cNvSpPr>
              <p:nvPr/>
            </p:nvSpPr>
            <p:spPr bwMode="auto">
              <a:xfrm>
                <a:off x="1449" y="3575"/>
                <a:ext cx="40" cy="32"/>
              </a:xfrm>
              <a:prstGeom prst="ellipse">
                <a:avLst/>
              </a:prstGeom>
              <a:solidFill>
                <a:schemeClr val="bg2"/>
              </a:solidFill>
              <a:ln w="9525">
                <a:solidFill>
                  <a:schemeClr val="bg2"/>
                </a:solidFill>
                <a:round/>
                <a:headEnd/>
                <a:tailEnd/>
              </a:ln>
            </p:spPr>
            <p:txBody>
              <a:bodyPr/>
              <a:lstStyle/>
              <a:p>
                <a:endParaRPr lang="en-US"/>
              </a:p>
            </p:txBody>
          </p:sp>
          <p:sp>
            <p:nvSpPr>
              <p:cNvPr id="184150" name="Oval 475"/>
              <p:cNvSpPr>
                <a:spLocks noChangeArrowheads="1"/>
              </p:cNvSpPr>
              <p:nvPr/>
            </p:nvSpPr>
            <p:spPr bwMode="auto">
              <a:xfrm>
                <a:off x="1449" y="3575"/>
                <a:ext cx="40"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98" name="Group 476"/>
            <p:cNvGrpSpPr>
              <a:grpSpLocks/>
            </p:cNvGrpSpPr>
            <p:nvPr/>
          </p:nvGrpSpPr>
          <p:grpSpPr bwMode="auto">
            <a:xfrm>
              <a:off x="2367" y="3272"/>
              <a:ext cx="32" cy="335"/>
              <a:chOff x="2367" y="3272"/>
              <a:chExt cx="32" cy="335"/>
            </a:xfrm>
          </p:grpSpPr>
          <p:sp>
            <p:nvSpPr>
              <p:cNvPr id="184143" name="Oval 477"/>
              <p:cNvSpPr>
                <a:spLocks noChangeArrowheads="1"/>
              </p:cNvSpPr>
              <p:nvPr/>
            </p:nvSpPr>
            <p:spPr bwMode="auto">
              <a:xfrm>
                <a:off x="2367" y="3272"/>
                <a:ext cx="32" cy="32"/>
              </a:xfrm>
              <a:prstGeom prst="ellipse">
                <a:avLst/>
              </a:prstGeom>
              <a:solidFill>
                <a:schemeClr val="bg2"/>
              </a:solidFill>
              <a:ln w="9525">
                <a:solidFill>
                  <a:schemeClr val="bg2"/>
                </a:solidFill>
                <a:round/>
                <a:headEnd/>
                <a:tailEnd/>
              </a:ln>
            </p:spPr>
            <p:txBody>
              <a:bodyPr/>
              <a:lstStyle/>
              <a:p>
                <a:endParaRPr lang="en-US"/>
              </a:p>
            </p:txBody>
          </p:sp>
          <p:sp>
            <p:nvSpPr>
              <p:cNvPr id="184144" name="Oval 478"/>
              <p:cNvSpPr>
                <a:spLocks noChangeArrowheads="1"/>
              </p:cNvSpPr>
              <p:nvPr/>
            </p:nvSpPr>
            <p:spPr bwMode="auto">
              <a:xfrm>
                <a:off x="2367"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84145" name="Oval 479"/>
              <p:cNvSpPr>
                <a:spLocks noChangeArrowheads="1"/>
              </p:cNvSpPr>
              <p:nvPr/>
            </p:nvSpPr>
            <p:spPr bwMode="auto">
              <a:xfrm>
                <a:off x="2367" y="3575"/>
                <a:ext cx="32" cy="32"/>
              </a:xfrm>
              <a:prstGeom prst="ellipse">
                <a:avLst/>
              </a:prstGeom>
              <a:solidFill>
                <a:schemeClr val="bg2"/>
              </a:solidFill>
              <a:ln w="9525">
                <a:solidFill>
                  <a:schemeClr val="bg2"/>
                </a:solidFill>
                <a:round/>
                <a:headEnd/>
                <a:tailEnd/>
              </a:ln>
            </p:spPr>
            <p:txBody>
              <a:bodyPr/>
              <a:lstStyle/>
              <a:p>
                <a:endParaRPr lang="en-US"/>
              </a:p>
            </p:txBody>
          </p:sp>
          <p:sp>
            <p:nvSpPr>
              <p:cNvPr id="184146" name="Oval 480"/>
              <p:cNvSpPr>
                <a:spLocks noChangeArrowheads="1"/>
              </p:cNvSpPr>
              <p:nvPr/>
            </p:nvSpPr>
            <p:spPr bwMode="auto">
              <a:xfrm>
                <a:off x="2367" y="3575"/>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99" name="Group 481"/>
            <p:cNvGrpSpPr>
              <a:grpSpLocks/>
            </p:cNvGrpSpPr>
            <p:nvPr/>
          </p:nvGrpSpPr>
          <p:grpSpPr bwMode="auto">
            <a:xfrm>
              <a:off x="2822" y="3272"/>
              <a:ext cx="40" cy="335"/>
              <a:chOff x="2822" y="3272"/>
              <a:chExt cx="40" cy="335"/>
            </a:xfrm>
          </p:grpSpPr>
          <p:sp>
            <p:nvSpPr>
              <p:cNvPr id="184139" name="Oval 482"/>
              <p:cNvSpPr>
                <a:spLocks noChangeArrowheads="1"/>
              </p:cNvSpPr>
              <p:nvPr/>
            </p:nvSpPr>
            <p:spPr bwMode="auto">
              <a:xfrm>
                <a:off x="2822" y="3272"/>
                <a:ext cx="40" cy="32"/>
              </a:xfrm>
              <a:prstGeom prst="ellipse">
                <a:avLst/>
              </a:prstGeom>
              <a:solidFill>
                <a:schemeClr val="bg2"/>
              </a:solidFill>
              <a:ln w="9525">
                <a:solidFill>
                  <a:schemeClr val="bg2"/>
                </a:solidFill>
                <a:round/>
                <a:headEnd/>
                <a:tailEnd/>
              </a:ln>
            </p:spPr>
            <p:txBody>
              <a:bodyPr/>
              <a:lstStyle/>
              <a:p>
                <a:endParaRPr lang="en-US"/>
              </a:p>
            </p:txBody>
          </p:sp>
          <p:sp>
            <p:nvSpPr>
              <p:cNvPr id="184140" name="Oval 483"/>
              <p:cNvSpPr>
                <a:spLocks noChangeArrowheads="1"/>
              </p:cNvSpPr>
              <p:nvPr/>
            </p:nvSpPr>
            <p:spPr bwMode="auto">
              <a:xfrm>
                <a:off x="2822" y="3272"/>
                <a:ext cx="40" cy="32"/>
              </a:xfrm>
              <a:prstGeom prst="ellipse">
                <a:avLst/>
              </a:prstGeom>
              <a:solidFill>
                <a:schemeClr val="bg2"/>
              </a:solidFill>
              <a:ln w="25400">
                <a:solidFill>
                  <a:schemeClr val="bg2"/>
                </a:solidFill>
                <a:round/>
                <a:headEnd/>
                <a:tailEnd/>
              </a:ln>
            </p:spPr>
            <p:txBody>
              <a:bodyPr/>
              <a:lstStyle/>
              <a:p>
                <a:endParaRPr lang="en-US"/>
              </a:p>
            </p:txBody>
          </p:sp>
          <p:sp>
            <p:nvSpPr>
              <p:cNvPr id="184141" name="Oval 484"/>
              <p:cNvSpPr>
                <a:spLocks noChangeArrowheads="1"/>
              </p:cNvSpPr>
              <p:nvPr/>
            </p:nvSpPr>
            <p:spPr bwMode="auto">
              <a:xfrm>
                <a:off x="2822" y="3575"/>
                <a:ext cx="40" cy="32"/>
              </a:xfrm>
              <a:prstGeom prst="ellipse">
                <a:avLst/>
              </a:prstGeom>
              <a:solidFill>
                <a:schemeClr val="bg2"/>
              </a:solidFill>
              <a:ln w="9525">
                <a:solidFill>
                  <a:schemeClr val="bg2"/>
                </a:solidFill>
                <a:round/>
                <a:headEnd/>
                <a:tailEnd/>
              </a:ln>
            </p:spPr>
            <p:txBody>
              <a:bodyPr/>
              <a:lstStyle/>
              <a:p>
                <a:endParaRPr lang="en-US"/>
              </a:p>
            </p:txBody>
          </p:sp>
          <p:sp>
            <p:nvSpPr>
              <p:cNvPr id="184142" name="Oval 485"/>
              <p:cNvSpPr>
                <a:spLocks noChangeArrowheads="1"/>
              </p:cNvSpPr>
              <p:nvPr/>
            </p:nvSpPr>
            <p:spPr bwMode="auto">
              <a:xfrm>
                <a:off x="2822" y="3575"/>
                <a:ext cx="40" cy="32"/>
              </a:xfrm>
              <a:prstGeom prst="ellipse">
                <a:avLst/>
              </a:prstGeom>
              <a:solidFill>
                <a:schemeClr val="bg2"/>
              </a:solidFill>
              <a:ln w="25400">
                <a:solidFill>
                  <a:schemeClr val="bg2"/>
                </a:solidFill>
                <a:round/>
                <a:headEnd/>
                <a:tailEnd/>
              </a:ln>
            </p:spPr>
            <p:txBody>
              <a:bodyPr/>
              <a:lstStyle/>
              <a:p>
                <a:endParaRPr lang="en-US"/>
              </a:p>
            </p:txBody>
          </p:sp>
        </p:grpSp>
        <p:grpSp>
          <p:nvGrpSpPr>
            <p:cNvPr id="183400" name="Group 486"/>
            <p:cNvGrpSpPr>
              <a:grpSpLocks/>
            </p:cNvGrpSpPr>
            <p:nvPr/>
          </p:nvGrpSpPr>
          <p:grpSpPr bwMode="auto">
            <a:xfrm>
              <a:off x="2415" y="2650"/>
              <a:ext cx="415" cy="56"/>
              <a:chOff x="2415" y="2650"/>
              <a:chExt cx="415" cy="56"/>
            </a:xfrm>
          </p:grpSpPr>
          <p:sp>
            <p:nvSpPr>
              <p:cNvPr id="184131" name="Freeform 487"/>
              <p:cNvSpPr>
                <a:spLocks/>
              </p:cNvSpPr>
              <p:nvPr/>
            </p:nvSpPr>
            <p:spPr bwMode="auto">
              <a:xfrm>
                <a:off x="2718"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132" name="Group 488"/>
              <p:cNvGrpSpPr>
                <a:grpSpLocks/>
              </p:cNvGrpSpPr>
              <p:nvPr/>
            </p:nvGrpSpPr>
            <p:grpSpPr bwMode="auto">
              <a:xfrm>
                <a:off x="2415" y="2674"/>
                <a:ext cx="295" cy="1"/>
                <a:chOff x="2415" y="2674"/>
                <a:chExt cx="295" cy="1"/>
              </a:xfrm>
            </p:grpSpPr>
            <p:sp>
              <p:nvSpPr>
                <p:cNvPr id="184133" name="Line 489"/>
                <p:cNvSpPr>
                  <a:spLocks noChangeShapeType="1"/>
                </p:cNvSpPr>
                <p:nvPr/>
              </p:nvSpPr>
              <p:spPr bwMode="auto">
                <a:xfrm>
                  <a:off x="241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34" name="Line 490"/>
                <p:cNvSpPr>
                  <a:spLocks noChangeShapeType="1"/>
                </p:cNvSpPr>
                <p:nvPr/>
              </p:nvSpPr>
              <p:spPr bwMode="auto">
                <a:xfrm>
                  <a:off x="247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35" name="Line 491"/>
                <p:cNvSpPr>
                  <a:spLocks noChangeShapeType="1"/>
                </p:cNvSpPr>
                <p:nvPr/>
              </p:nvSpPr>
              <p:spPr bwMode="auto">
                <a:xfrm>
                  <a:off x="2526"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36" name="Line 492"/>
                <p:cNvSpPr>
                  <a:spLocks noChangeShapeType="1"/>
                </p:cNvSpPr>
                <p:nvPr/>
              </p:nvSpPr>
              <p:spPr bwMode="auto">
                <a:xfrm>
                  <a:off x="2582"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37" name="Line 493"/>
                <p:cNvSpPr>
                  <a:spLocks noChangeShapeType="1"/>
                </p:cNvSpPr>
                <p:nvPr/>
              </p:nvSpPr>
              <p:spPr bwMode="auto">
                <a:xfrm>
                  <a:off x="263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38" name="Line 494"/>
                <p:cNvSpPr>
                  <a:spLocks noChangeShapeType="1"/>
                </p:cNvSpPr>
                <p:nvPr/>
              </p:nvSpPr>
              <p:spPr bwMode="auto">
                <a:xfrm>
                  <a:off x="2694"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01" name="Group 495"/>
            <p:cNvGrpSpPr>
              <a:grpSpLocks/>
            </p:cNvGrpSpPr>
            <p:nvPr/>
          </p:nvGrpSpPr>
          <p:grpSpPr bwMode="auto">
            <a:xfrm>
              <a:off x="2415" y="1733"/>
              <a:ext cx="415" cy="56"/>
              <a:chOff x="2415" y="1733"/>
              <a:chExt cx="415" cy="56"/>
            </a:xfrm>
          </p:grpSpPr>
          <p:sp>
            <p:nvSpPr>
              <p:cNvPr id="184123" name="Freeform 496"/>
              <p:cNvSpPr>
                <a:spLocks/>
              </p:cNvSpPr>
              <p:nvPr/>
            </p:nvSpPr>
            <p:spPr bwMode="auto">
              <a:xfrm>
                <a:off x="2718"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124" name="Group 497"/>
              <p:cNvGrpSpPr>
                <a:grpSpLocks/>
              </p:cNvGrpSpPr>
              <p:nvPr/>
            </p:nvGrpSpPr>
            <p:grpSpPr bwMode="auto">
              <a:xfrm>
                <a:off x="2415" y="1757"/>
                <a:ext cx="295" cy="1"/>
                <a:chOff x="2415" y="1757"/>
                <a:chExt cx="295" cy="1"/>
              </a:xfrm>
            </p:grpSpPr>
            <p:sp>
              <p:nvSpPr>
                <p:cNvPr id="184125" name="Line 498"/>
                <p:cNvSpPr>
                  <a:spLocks noChangeShapeType="1"/>
                </p:cNvSpPr>
                <p:nvPr/>
              </p:nvSpPr>
              <p:spPr bwMode="auto">
                <a:xfrm>
                  <a:off x="241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26" name="Line 499"/>
                <p:cNvSpPr>
                  <a:spLocks noChangeShapeType="1"/>
                </p:cNvSpPr>
                <p:nvPr/>
              </p:nvSpPr>
              <p:spPr bwMode="auto">
                <a:xfrm>
                  <a:off x="2471"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27" name="Line 500"/>
                <p:cNvSpPr>
                  <a:spLocks noChangeShapeType="1"/>
                </p:cNvSpPr>
                <p:nvPr/>
              </p:nvSpPr>
              <p:spPr bwMode="auto">
                <a:xfrm>
                  <a:off x="2526"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28" name="Line 501"/>
                <p:cNvSpPr>
                  <a:spLocks noChangeShapeType="1"/>
                </p:cNvSpPr>
                <p:nvPr/>
              </p:nvSpPr>
              <p:spPr bwMode="auto">
                <a:xfrm>
                  <a:off x="2582"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29" name="Line 502"/>
                <p:cNvSpPr>
                  <a:spLocks noChangeShapeType="1"/>
                </p:cNvSpPr>
                <p:nvPr/>
              </p:nvSpPr>
              <p:spPr bwMode="auto">
                <a:xfrm>
                  <a:off x="2638"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30" name="Line 503"/>
                <p:cNvSpPr>
                  <a:spLocks noChangeShapeType="1"/>
                </p:cNvSpPr>
                <p:nvPr/>
              </p:nvSpPr>
              <p:spPr bwMode="auto">
                <a:xfrm>
                  <a:off x="2694"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02" name="Group 504"/>
            <p:cNvGrpSpPr>
              <a:grpSpLocks/>
            </p:cNvGrpSpPr>
            <p:nvPr/>
          </p:nvGrpSpPr>
          <p:grpSpPr bwMode="auto">
            <a:xfrm>
              <a:off x="1489" y="3264"/>
              <a:ext cx="423" cy="56"/>
              <a:chOff x="1489" y="3264"/>
              <a:chExt cx="423" cy="56"/>
            </a:xfrm>
          </p:grpSpPr>
          <p:sp>
            <p:nvSpPr>
              <p:cNvPr id="184115" name="Freeform 505"/>
              <p:cNvSpPr>
                <a:spLocks/>
              </p:cNvSpPr>
              <p:nvPr/>
            </p:nvSpPr>
            <p:spPr bwMode="auto">
              <a:xfrm>
                <a:off x="1792" y="3264"/>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84116" name="Group 506"/>
              <p:cNvGrpSpPr>
                <a:grpSpLocks/>
              </p:cNvGrpSpPr>
              <p:nvPr/>
            </p:nvGrpSpPr>
            <p:grpSpPr bwMode="auto">
              <a:xfrm>
                <a:off x="1489" y="3288"/>
                <a:ext cx="295" cy="1"/>
                <a:chOff x="1489" y="3288"/>
                <a:chExt cx="295" cy="1"/>
              </a:xfrm>
            </p:grpSpPr>
            <p:sp>
              <p:nvSpPr>
                <p:cNvPr id="184117" name="Line 507"/>
                <p:cNvSpPr>
                  <a:spLocks noChangeShapeType="1"/>
                </p:cNvSpPr>
                <p:nvPr/>
              </p:nvSpPr>
              <p:spPr bwMode="auto">
                <a:xfrm>
                  <a:off x="1489"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18" name="Line 508"/>
                <p:cNvSpPr>
                  <a:spLocks noChangeShapeType="1"/>
                </p:cNvSpPr>
                <p:nvPr/>
              </p:nvSpPr>
              <p:spPr bwMode="auto">
                <a:xfrm>
                  <a:off x="1544"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19" name="Line 509"/>
                <p:cNvSpPr>
                  <a:spLocks noChangeShapeType="1"/>
                </p:cNvSpPr>
                <p:nvPr/>
              </p:nvSpPr>
              <p:spPr bwMode="auto">
                <a:xfrm>
                  <a:off x="1600"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20" name="Line 510"/>
                <p:cNvSpPr>
                  <a:spLocks noChangeShapeType="1"/>
                </p:cNvSpPr>
                <p:nvPr/>
              </p:nvSpPr>
              <p:spPr bwMode="auto">
                <a:xfrm>
                  <a:off x="1656"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21" name="Line 511"/>
                <p:cNvSpPr>
                  <a:spLocks noChangeShapeType="1"/>
                </p:cNvSpPr>
                <p:nvPr/>
              </p:nvSpPr>
              <p:spPr bwMode="auto">
                <a:xfrm>
                  <a:off x="1712"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22" name="Line 512"/>
                <p:cNvSpPr>
                  <a:spLocks noChangeShapeType="1"/>
                </p:cNvSpPr>
                <p:nvPr/>
              </p:nvSpPr>
              <p:spPr bwMode="auto">
                <a:xfrm>
                  <a:off x="1768"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03" name="Group 513"/>
            <p:cNvGrpSpPr>
              <a:grpSpLocks/>
            </p:cNvGrpSpPr>
            <p:nvPr/>
          </p:nvGrpSpPr>
          <p:grpSpPr bwMode="auto">
            <a:xfrm>
              <a:off x="1944" y="3256"/>
              <a:ext cx="423" cy="56"/>
              <a:chOff x="1944" y="3256"/>
              <a:chExt cx="423" cy="56"/>
            </a:xfrm>
          </p:grpSpPr>
          <p:sp>
            <p:nvSpPr>
              <p:cNvPr id="184107" name="Freeform 514"/>
              <p:cNvSpPr>
                <a:spLocks/>
              </p:cNvSpPr>
              <p:nvPr/>
            </p:nvSpPr>
            <p:spPr bwMode="auto">
              <a:xfrm>
                <a:off x="2255"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108" name="Group 515"/>
              <p:cNvGrpSpPr>
                <a:grpSpLocks/>
              </p:cNvGrpSpPr>
              <p:nvPr/>
            </p:nvGrpSpPr>
            <p:grpSpPr bwMode="auto">
              <a:xfrm>
                <a:off x="1944" y="3288"/>
                <a:ext cx="303" cy="1"/>
                <a:chOff x="1944" y="3288"/>
                <a:chExt cx="303" cy="1"/>
              </a:xfrm>
            </p:grpSpPr>
            <p:sp>
              <p:nvSpPr>
                <p:cNvPr id="184109" name="Line 516"/>
                <p:cNvSpPr>
                  <a:spLocks noChangeShapeType="1"/>
                </p:cNvSpPr>
                <p:nvPr/>
              </p:nvSpPr>
              <p:spPr bwMode="auto">
                <a:xfrm>
                  <a:off x="1944"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10" name="Line 517"/>
                <p:cNvSpPr>
                  <a:spLocks noChangeShapeType="1"/>
                </p:cNvSpPr>
                <p:nvPr/>
              </p:nvSpPr>
              <p:spPr bwMode="auto">
                <a:xfrm>
                  <a:off x="2000" y="328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11" name="Line 518"/>
                <p:cNvSpPr>
                  <a:spLocks noChangeShapeType="1"/>
                </p:cNvSpPr>
                <p:nvPr/>
              </p:nvSpPr>
              <p:spPr bwMode="auto">
                <a:xfrm>
                  <a:off x="2055"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12" name="Line 519"/>
                <p:cNvSpPr>
                  <a:spLocks noChangeShapeType="1"/>
                </p:cNvSpPr>
                <p:nvPr/>
              </p:nvSpPr>
              <p:spPr bwMode="auto">
                <a:xfrm>
                  <a:off x="2111"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13" name="Line 520"/>
                <p:cNvSpPr>
                  <a:spLocks noChangeShapeType="1"/>
                </p:cNvSpPr>
                <p:nvPr/>
              </p:nvSpPr>
              <p:spPr bwMode="auto">
                <a:xfrm>
                  <a:off x="2167"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14" name="Line 521"/>
                <p:cNvSpPr>
                  <a:spLocks noChangeShapeType="1"/>
                </p:cNvSpPr>
                <p:nvPr/>
              </p:nvSpPr>
              <p:spPr bwMode="auto">
                <a:xfrm>
                  <a:off x="2223"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04" name="Group 522"/>
            <p:cNvGrpSpPr>
              <a:grpSpLocks/>
            </p:cNvGrpSpPr>
            <p:nvPr/>
          </p:nvGrpSpPr>
          <p:grpSpPr bwMode="auto">
            <a:xfrm>
              <a:off x="2415" y="3256"/>
              <a:ext cx="415" cy="56"/>
              <a:chOff x="2415" y="3256"/>
              <a:chExt cx="415" cy="56"/>
            </a:xfrm>
          </p:grpSpPr>
          <p:sp>
            <p:nvSpPr>
              <p:cNvPr id="184099" name="Freeform 523"/>
              <p:cNvSpPr>
                <a:spLocks/>
              </p:cNvSpPr>
              <p:nvPr/>
            </p:nvSpPr>
            <p:spPr bwMode="auto">
              <a:xfrm>
                <a:off x="2718"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100" name="Group 524"/>
              <p:cNvGrpSpPr>
                <a:grpSpLocks/>
              </p:cNvGrpSpPr>
              <p:nvPr/>
            </p:nvGrpSpPr>
            <p:grpSpPr bwMode="auto">
              <a:xfrm>
                <a:off x="2415" y="3288"/>
                <a:ext cx="295" cy="1"/>
                <a:chOff x="2415" y="3288"/>
                <a:chExt cx="295" cy="1"/>
              </a:xfrm>
            </p:grpSpPr>
            <p:sp>
              <p:nvSpPr>
                <p:cNvPr id="184101" name="Line 525"/>
                <p:cNvSpPr>
                  <a:spLocks noChangeShapeType="1"/>
                </p:cNvSpPr>
                <p:nvPr/>
              </p:nvSpPr>
              <p:spPr bwMode="auto">
                <a:xfrm>
                  <a:off x="2415"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02" name="Line 526"/>
                <p:cNvSpPr>
                  <a:spLocks noChangeShapeType="1"/>
                </p:cNvSpPr>
                <p:nvPr/>
              </p:nvSpPr>
              <p:spPr bwMode="auto">
                <a:xfrm>
                  <a:off x="2471"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03" name="Line 527"/>
                <p:cNvSpPr>
                  <a:spLocks noChangeShapeType="1"/>
                </p:cNvSpPr>
                <p:nvPr/>
              </p:nvSpPr>
              <p:spPr bwMode="auto">
                <a:xfrm>
                  <a:off x="2526"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04" name="Line 528"/>
                <p:cNvSpPr>
                  <a:spLocks noChangeShapeType="1"/>
                </p:cNvSpPr>
                <p:nvPr/>
              </p:nvSpPr>
              <p:spPr bwMode="auto">
                <a:xfrm>
                  <a:off x="2582"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05" name="Line 529"/>
                <p:cNvSpPr>
                  <a:spLocks noChangeShapeType="1"/>
                </p:cNvSpPr>
                <p:nvPr/>
              </p:nvSpPr>
              <p:spPr bwMode="auto">
                <a:xfrm>
                  <a:off x="2638"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06" name="Line 530"/>
                <p:cNvSpPr>
                  <a:spLocks noChangeShapeType="1"/>
                </p:cNvSpPr>
                <p:nvPr/>
              </p:nvSpPr>
              <p:spPr bwMode="auto">
                <a:xfrm>
                  <a:off x="2694"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05" name="Group 531"/>
            <p:cNvGrpSpPr>
              <a:grpSpLocks/>
            </p:cNvGrpSpPr>
            <p:nvPr/>
          </p:nvGrpSpPr>
          <p:grpSpPr bwMode="auto">
            <a:xfrm>
              <a:off x="1489" y="3567"/>
              <a:ext cx="423" cy="56"/>
              <a:chOff x="1489" y="3567"/>
              <a:chExt cx="423" cy="56"/>
            </a:xfrm>
          </p:grpSpPr>
          <p:sp>
            <p:nvSpPr>
              <p:cNvPr id="184091" name="Freeform 532"/>
              <p:cNvSpPr>
                <a:spLocks/>
              </p:cNvSpPr>
              <p:nvPr/>
            </p:nvSpPr>
            <p:spPr bwMode="auto">
              <a:xfrm>
                <a:off x="1800"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092" name="Group 533"/>
              <p:cNvGrpSpPr>
                <a:grpSpLocks/>
              </p:cNvGrpSpPr>
              <p:nvPr/>
            </p:nvGrpSpPr>
            <p:grpSpPr bwMode="auto">
              <a:xfrm>
                <a:off x="1489" y="3591"/>
                <a:ext cx="303" cy="1"/>
                <a:chOff x="1489" y="3591"/>
                <a:chExt cx="303" cy="1"/>
              </a:xfrm>
            </p:grpSpPr>
            <p:sp>
              <p:nvSpPr>
                <p:cNvPr id="184093" name="Line 534"/>
                <p:cNvSpPr>
                  <a:spLocks noChangeShapeType="1"/>
                </p:cNvSpPr>
                <p:nvPr/>
              </p:nvSpPr>
              <p:spPr bwMode="auto">
                <a:xfrm>
                  <a:off x="1489"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94" name="Line 535"/>
                <p:cNvSpPr>
                  <a:spLocks noChangeShapeType="1"/>
                </p:cNvSpPr>
                <p:nvPr/>
              </p:nvSpPr>
              <p:spPr bwMode="auto">
                <a:xfrm>
                  <a:off x="1544"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95" name="Line 536"/>
                <p:cNvSpPr>
                  <a:spLocks noChangeShapeType="1"/>
                </p:cNvSpPr>
                <p:nvPr/>
              </p:nvSpPr>
              <p:spPr bwMode="auto">
                <a:xfrm>
                  <a:off x="1600"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96" name="Line 537"/>
                <p:cNvSpPr>
                  <a:spLocks noChangeShapeType="1"/>
                </p:cNvSpPr>
                <p:nvPr/>
              </p:nvSpPr>
              <p:spPr bwMode="auto">
                <a:xfrm>
                  <a:off x="1656"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97" name="Line 538"/>
                <p:cNvSpPr>
                  <a:spLocks noChangeShapeType="1"/>
                </p:cNvSpPr>
                <p:nvPr/>
              </p:nvSpPr>
              <p:spPr bwMode="auto">
                <a:xfrm>
                  <a:off x="1712"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98" name="Line 539"/>
                <p:cNvSpPr>
                  <a:spLocks noChangeShapeType="1"/>
                </p:cNvSpPr>
                <p:nvPr/>
              </p:nvSpPr>
              <p:spPr bwMode="auto">
                <a:xfrm>
                  <a:off x="1768"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06" name="Group 540"/>
            <p:cNvGrpSpPr>
              <a:grpSpLocks/>
            </p:cNvGrpSpPr>
            <p:nvPr/>
          </p:nvGrpSpPr>
          <p:grpSpPr bwMode="auto">
            <a:xfrm>
              <a:off x="1952" y="3567"/>
              <a:ext cx="415" cy="56"/>
              <a:chOff x="1952" y="3567"/>
              <a:chExt cx="415" cy="56"/>
            </a:xfrm>
          </p:grpSpPr>
          <p:sp>
            <p:nvSpPr>
              <p:cNvPr id="184083" name="Freeform 541"/>
              <p:cNvSpPr>
                <a:spLocks/>
              </p:cNvSpPr>
              <p:nvPr/>
            </p:nvSpPr>
            <p:spPr bwMode="auto">
              <a:xfrm>
                <a:off x="2255"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084" name="Group 542"/>
              <p:cNvGrpSpPr>
                <a:grpSpLocks/>
              </p:cNvGrpSpPr>
              <p:nvPr/>
            </p:nvGrpSpPr>
            <p:grpSpPr bwMode="auto">
              <a:xfrm>
                <a:off x="1952" y="3591"/>
                <a:ext cx="295" cy="1"/>
                <a:chOff x="1952" y="3591"/>
                <a:chExt cx="295" cy="1"/>
              </a:xfrm>
            </p:grpSpPr>
            <p:sp>
              <p:nvSpPr>
                <p:cNvPr id="184085" name="Line 543"/>
                <p:cNvSpPr>
                  <a:spLocks noChangeShapeType="1"/>
                </p:cNvSpPr>
                <p:nvPr/>
              </p:nvSpPr>
              <p:spPr bwMode="auto">
                <a:xfrm>
                  <a:off x="1952"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86" name="Line 544"/>
                <p:cNvSpPr>
                  <a:spLocks noChangeShapeType="1"/>
                </p:cNvSpPr>
                <p:nvPr/>
              </p:nvSpPr>
              <p:spPr bwMode="auto">
                <a:xfrm>
                  <a:off x="2008" y="359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87" name="Line 545"/>
                <p:cNvSpPr>
                  <a:spLocks noChangeShapeType="1"/>
                </p:cNvSpPr>
                <p:nvPr/>
              </p:nvSpPr>
              <p:spPr bwMode="auto">
                <a:xfrm>
                  <a:off x="2063"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88" name="Line 546"/>
                <p:cNvSpPr>
                  <a:spLocks noChangeShapeType="1"/>
                </p:cNvSpPr>
                <p:nvPr/>
              </p:nvSpPr>
              <p:spPr bwMode="auto">
                <a:xfrm>
                  <a:off x="2119"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89" name="Line 547"/>
                <p:cNvSpPr>
                  <a:spLocks noChangeShapeType="1"/>
                </p:cNvSpPr>
                <p:nvPr/>
              </p:nvSpPr>
              <p:spPr bwMode="auto">
                <a:xfrm>
                  <a:off x="2175"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90" name="Line 548"/>
                <p:cNvSpPr>
                  <a:spLocks noChangeShapeType="1"/>
                </p:cNvSpPr>
                <p:nvPr/>
              </p:nvSpPr>
              <p:spPr bwMode="auto">
                <a:xfrm>
                  <a:off x="2231" y="359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07" name="Group 549"/>
            <p:cNvGrpSpPr>
              <a:grpSpLocks/>
            </p:cNvGrpSpPr>
            <p:nvPr/>
          </p:nvGrpSpPr>
          <p:grpSpPr bwMode="auto">
            <a:xfrm>
              <a:off x="2407" y="3567"/>
              <a:ext cx="415" cy="56"/>
              <a:chOff x="2407" y="3567"/>
              <a:chExt cx="415" cy="56"/>
            </a:xfrm>
          </p:grpSpPr>
          <p:sp>
            <p:nvSpPr>
              <p:cNvPr id="184075" name="Freeform 550"/>
              <p:cNvSpPr>
                <a:spLocks/>
              </p:cNvSpPr>
              <p:nvPr/>
            </p:nvSpPr>
            <p:spPr bwMode="auto">
              <a:xfrm>
                <a:off x="2710"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076" name="Group 551"/>
              <p:cNvGrpSpPr>
                <a:grpSpLocks/>
              </p:cNvGrpSpPr>
              <p:nvPr/>
            </p:nvGrpSpPr>
            <p:grpSpPr bwMode="auto">
              <a:xfrm>
                <a:off x="2407" y="3591"/>
                <a:ext cx="295" cy="1"/>
                <a:chOff x="2407" y="3591"/>
                <a:chExt cx="295" cy="1"/>
              </a:xfrm>
            </p:grpSpPr>
            <p:sp>
              <p:nvSpPr>
                <p:cNvPr id="184077" name="Line 552"/>
                <p:cNvSpPr>
                  <a:spLocks noChangeShapeType="1"/>
                </p:cNvSpPr>
                <p:nvPr/>
              </p:nvSpPr>
              <p:spPr bwMode="auto">
                <a:xfrm>
                  <a:off x="2407"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78" name="Line 553"/>
                <p:cNvSpPr>
                  <a:spLocks noChangeShapeType="1"/>
                </p:cNvSpPr>
                <p:nvPr/>
              </p:nvSpPr>
              <p:spPr bwMode="auto">
                <a:xfrm>
                  <a:off x="2463"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79" name="Line 554"/>
                <p:cNvSpPr>
                  <a:spLocks noChangeShapeType="1"/>
                </p:cNvSpPr>
                <p:nvPr/>
              </p:nvSpPr>
              <p:spPr bwMode="auto">
                <a:xfrm>
                  <a:off x="2518"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80" name="Line 555"/>
                <p:cNvSpPr>
                  <a:spLocks noChangeShapeType="1"/>
                </p:cNvSpPr>
                <p:nvPr/>
              </p:nvSpPr>
              <p:spPr bwMode="auto">
                <a:xfrm>
                  <a:off x="2574"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81" name="Line 556"/>
                <p:cNvSpPr>
                  <a:spLocks noChangeShapeType="1"/>
                </p:cNvSpPr>
                <p:nvPr/>
              </p:nvSpPr>
              <p:spPr bwMode="auto">
                <a:xfrm>
                  <a:off x="2630"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82" name="Line 557"/>
                <p:cNvSpPr>
                  <a:spLocks noChangeShapeType="1"/>
                </p:cNvSpPr>
                <p:nvPr/>
              </p:nvSpPr>
              <p:spPr bwMode="auto">
                <a:xfrm>
                  <a:off x="2686" y="359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08" name="Group 558"/>
            <p:cNvGrpSpPr>
              <a:grpSpLocks/>
            </p:cNvGrpSpPr>
            <p:nvPr/>
          </p:nvGrpSpPr>
          <p:grpSpPr bwMode="auto">
            <a:xfrm>
              <a:off x="1952" y="2376"/>
              <a:ext cx="886" cy="290"/>
              <a:chOff x="1952" y="2376"/>
              <a:chExt cx="886" cy="290"/>
            </a:xfrm>
          </p:grpSpPr>
          <p:sp>
            <p:nvSpPr>
              <p:cNvPr id="184073" name="Freeform 559"/>
              <p:cNvSpPr>
                <a:spLocks/>
              </p:cNvSpPr>
              <p:nvPr/>
            </p:nvSpPr>
            <p:spPr bwMode="auto">
              <a:xfrm>
                <a:off x="2702" y="2586"/>
                <a:ext cx="136" cy="80"/>
              </a:xfrm>
              <a:custGeom>
                <a:avLst/>
                <a:gdLst>
                  <a:gd name="T0" fmla="*/ 136 w 136"/>
                  <a:gd name="T1" fmla="*/ 80 h 80"/>
                  <a:gd name="T2" fmla="*/ 0 w 136"/>
                  <a:gd name="T3" fmla="*/ 64 h 80"/>
                  <a:gd name="T4" fmla="*/ 8 w 136"/>
                  <a:gd name="T5" fmla="*/ 32 h 80"/>
                  <a:gd name="T6" fmla="*/ 16 w 136"/>
                  <a:gd name="T7" fmla="*/ 0 h 80"/>
                  <a:gd name="T8" fmla="*/ 136 w 136"/>
                  <a:gd name="T9" fmla="*/ 80 h 80"/>
                  <a:gd name="T10" fmla="*/ 0 60000 65536"/>
                  <a:gd name="T11" fmla="*/ 0 60000 65536"/>
                  <a:gd name="T12" fmla="*/ 0 60000 65536"/>
                  <a:gd name="T13" fmla="*/ 0 60000 65536"/>
                  <a:gd name="T14" fmla="*/ 0 60000 65536"/>
                  <a:gd name="T15" fmla="*/ 0 w 136"/>
                  <a:gd name="T16" fmla="*/ 0 h 80"/>
                  <a:gd name="T17" fmla="*/ 136 w 136"/>
                  <a:gd name="T18" fmla="*/ 80 h 80"/>
                </a:gdLst>
                <a:ahLst/>
                <a:cxnLst>
                  <a:cxn ang="T10">
                    <a:pos x="T0" y="T1"/>
                  </a:cxn>
                  <a:cxn ang="T11">
                    <a:pos x="T2" y="T3"/>
                  </a:cxn>
                  <a:cxn ang="T12">
                    <a:pos x="T4" y="T5"/>
                  </a:cxn>
                  <a:cxn ang="T13">
                    <a:pos x="T6" y="T7"/>
                  </a:cxn>
                  <a:cxn ang="T14">
                    <a:pos x="T8" y="T9"/>
                  </a:cxn>
                </a:cxnLst>
                <a:rect l="T15" t="T16" r="T17" b="T18"/>
                <a:pathLst>
                  <a:path w="136" h="80">
                    <a:moveTo>
                      <a:pt x="136" y="80"/>
                    </a:moveTo>
                    <a:lnTo>
                      <a:pt x="0" y="64"/>
                    </a:lnTo>
                    <a:lnTo>
                      <a:pt x="8" y="32"/>
                    </a:lnTo>
                    <a:lnTo>
                      <a:pt x="16" y="0"/>
                    </a:lnTo>
                    <a:lnTo>
                      <a:pt x="136" y="80"/>
                    </a:lnTo>
                    <a:close/>
                  </a:path>
                </a:pathLst>
              </a:custGeom>
              <a:solidFill>
                <a:schemeClr val="bg2"/>
              </a:solidFill>
              <a:ln w="9525">
                <a:solidFill>
                  <a:schemeClr val="bg2"/>
                </a:solidFill>
                <a:round/>
                <a:headEnd/>
                <a:tailEnd/>
              </a:ln>
            </p:spPr>
            <p:txBody>
              <a:bodyPr/>
              <a:lstStyle/>
              <a:p>
                <a:endParaRPr lang="en-US"/>
              </a:p>
            </p:txBody>
          </p:sp>
          <p:sp>
            <p:nvSpPr>
              <p:cNvPr id="184074" name="Line 560"/>
              <p:cNvSpPr>
                <a:spLocks noChangeShapeType="1"/>
              </p:cNvSpPr>
              <p:nvPr/>
            </p:nvSpPr>
            <p:spPr bwMode="auto">
              <a:xfrm>
                <a:off x="1952" y="2376"/>
                <a:ext cx="766"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09" name="Group 561"/>
            <p:cNvGrpSpPr>
              <a:grpSpLocks/>
            </p:cNvGrpSpPr>
            <p:nvPr/>
          </p:nvGrpSpPr>
          <p:grpSpPr bwMode="auto">
            <a:xfrm>
              <a:off x="1481" y="2084"/>
              <a:ext cx="1373" cy="1507"/>
              <a:chOff x="1481" y="2084"/>
              <a:chExt cx="1373" cy="1507"/>
            </a:xfrm>
          </p:grpSpPr>
          <p:sp>
            <p:nvSpPr>
              <p:cNvPr id="184071" name="Freeform 562"/>
              <p:cNvSpPr>
                <a:spLocks/>
              </p:cNvSpPr>
              <p:nvPr/>
            </p:nvSpPr>
            <p:spPr bwMode="auto">
              <a:xfrm>
                <a:off x="2742" y="2084"/>
                <a:ext cx="112" cy="119"/>
              </a:xfrm>
              <a:custGeom>
                <a:avLst/>
                <a:gdLst>
                  <a:gd name="T0" fmla="*/ 112 w 112"/>
                  <a:gd name="T1" fmla="*/ 0 h 119"/>
                  <a:gd name="T2" fmla="*/ 48 w 112"/>
                  <a:gd name="T3" fmla="*/ 119 h 119"/>
                  <a:gd name="T4" fmla="*/ 24 w 112"/>
                  <a:gd name="T5" fmla="*/ 96 h 119"/>
                  <a:gd name="T6" fmla="*/ 0 w 112"/>
                  <a:gd name="T7" fmla="*/ 72 h 119"/>
                  <a:gd name="T8" fmla="*/ 112 w 112"/>
                  <a:gd name="T9" fmla="*/ 0 h 119"/>
                  <a:gd name="T10" fmla="*/ 0 60000 65536"/>
                  <a:gd name="T11" fmla="*/ 0 60000 65536"/>
                  <a:gd name="T12" fmla="*/ 0 60000 65536"/>
                  <a:gd name="T13" fmla="*/ 0 60000 65536"/>
                  <a:gd name="T14" fmla="*/ 0 60000 65536"/>
                  <a:gd name="T15" fmla="*/ 0 w 112"/>
                  <a:gd name="T16" fmla="*/ 0 h 119"/>
                  <a:gd name="T17" fmla="*/ 112 w 112"/>
                  <a:gd name="T18" fmla="*/ 119 h 119"/>
                </a:gdLst>
                <a:ahLst/>
                <a:cxnLst>
                  <a:cxn ang="T10">
                    <a:pos x="T0" y="T1"/>
                  </a:cxn>
                  <a:cxn ang="T11">
                    <a:pos x="T2" y="T3"/>
                  </a:cxn>
                  <a:cxn ang="T12">
                    <a:pos x="T4" y="T5"/>
                  </a:cxn>
                  <a:cxn ang="T13">
                    <a:pos x="T6" y="T7"/>
                  </a:cxn>
                  <a:cxn ang="T14">
                    <a:pos x="T8" y="T9"/>
                  </a:cxn>
                </a:cxnLst>
                <a:rect l="T15" t="T16" r="T17" b="T18"/>
                <a:pathLst>
                  <a:path w="112" h="119">
                    <a:moveTo>
                      <a:pt x="112" y="0"/>
                    </a:moveTo>
                    <a:lnTo>
                      <a:pt x="48" y="119"/>
                    </a:lnTo>
                    <a:lnTo>
                      <a:pt x="24" y="96"/>
                    </a:lnTo>
                    <a:lnTo>
                      <a:pt x="0" y="72"/>
                    </a:lnTo>
                    <a:lnTo>
                      <a:pt x="112" y="0"/>
                    </a:lnTo>
                    <a:close/>
                  </a:path>
                </a:pathLst>
              </a:custGeom>
              <a:solidFill>
                <a:schemeClr val="bg2"/>
              </a:solidFill>
              <a:ln w="9525">
                <a:solidFill>
                  <a:schemeClr val="bg2"/>
                </a:solidFill>
                <a:round/>
                <a:headEnd/>
                <a:tailEnd/>
              </a:ln>
            </p:spPr>
            <p:txBody>
              <a:bodyPr/>
              <a:lstStyle/>
              <a:p>
                <a:endParaRPr lang="en-US"/>
              </a:p>
            </p:txBody>
          </p:sp>
          <p:sp>
            <p:nvSpPr>
              <p:cNvPr id="184072" name="Line 563"/>
              <p:cNvSpPr>
                <a:spLocks noChangeShapeType="1"/>
              </p:cNvSpPr>
              <p:nvPr/>
            </p:nvSpPr>
            <p:spPr bwMode="auto">
              <a:xfrm flipV="1">
                <a:off x="1481" y="2172"/>
                <a:ext cx="1291" cy="1419"/>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10" name="Group 564"/>
            <p:cNvGrpSpPr>
              <a:grpSpLocks/>
            </p:cNvGrpSpPr>
            <p:nvPr/>
          </p:nvGrpSpPr>
          <p:grpSpPr bwMode="auto">
            <a:xfrm>
              <a:off x="1944" y="2076"/>
              <a:ext cx="902" cy="885"/>
              <a:chOff x="1944" y="2076"/>
              <a:chExt cx="902" cy="885"/>
            </a:xfrm>
          </p:grpSpPr>
          <p:sp>
            <p:nvSpPr>
              <p:cNvPr id="184069" name="Freeform 565"/>
              <p:cNvSpPr>
                <a:spLocks/>
              </p:cNvSpPr>
              <p:nvPr/>
            </p:nvSpPr>
            <p:spPr bwMode="auto">
              <a:xfrm>
                <a:off x="2726" y="2850"/>
                <a:ext cx="120" cy="111"/>
              </a:xfrm>
              <a:custGeom>
                <a:avLst/>
                <a:gdLst>
                  <a:gd name="T0" fmla="*/ 120 w 120"/>
                  <a:gd name="T1" fmla="*/ 111 h 111"/>
                  <a:gd name="T2" fmla="*/ 0 w 120"/>
                  <a:gd name="T3" fmla="*/ 47 h 111"/>
                  <a:gd name="T4" fmla="*/ 24 w 120"/>
                  <a:gd name="T5" fmla="*/ 23 h 111"/>
                  <a:gd name="T6" fmla="*/ 48 w 120"/>
                  <a:gd name="T7" fmla="*/ 0 h 111"/>
                  <a:gd name="T8" fmla="*/ 120 w 120"/>
                  <a:gd name="T9" fmla="*/ 111 h 111"/>
                  <a:gd name="T10" fmla="*/ 0 60000 65536"/>
                  <a:gd name="T11" fmla="*/ 0 60000 65536"/>
                  <a:gd name="T12" fmla="*/ 0 60000 65536"/>
                  <a:gd name="T13" fmla="*/ 0 60000 65536"/>
                  <a:gd name="T14" fmla="*/ 0 60000 65536"/>
                  <a:gd name="T15" fmla="*/ 0 w 120"/>
                  <a:gd name="T16" fmla="*/ 0 h 111"/>
                  <a:gd name="T17" fmla="*/ 120 w 120"/>
                  <a:gd name="T18" fmla="*/ 111 h 111"/>
                </a:gdLst>
                <a:ahLst/>
                <a:cxnLst>
                  <a:cxn ang="T10">
                    <a:pos x="T0" y="T1"/>
                  </a:cxn>
                  <a:cxn ang="T11">
                    <a:pos x="T2" y="T3"/>
                  </a:cxn>
                  <a:cxn ang="T12">
                    <a:pos x="T4" y="T5"/>
                  </a:cxn>
                  <a:cxn ang="T13">
                    <a:pos x="T6" y="T7"/>
                  </a:cxn>
                  <a:cxn ang="T14">
                    <a:pos x="T8" y="T9"/>
                  </a:cxn>
                </a:cxnLst>
                <a:rect l="T15" t="T16" r="T17" b="T18"/>
                <a:pathLst>
                  <a:path w="120" h="111">
                    <a:moveTo>
                      <a:pt x="120" y="111"/>
                    </a:moveTo>
                    <a:lnTo>
                      <a:pt x="0" y="47"/>
                    </a:lnTo>
                    <a:lnTo>
                      <a:pt x="24" y="23"/>
                    </a:lnTo>
                    <a:lnTo>
                      <a:pt x="48" y="0"/>
                    </a:lnTo>
                    <a:lnTo>
                      <a:pt x="120" y="111"/>
                    </a:lnTo>
                    <a:close/>
                  </a:path>
                </a:pathLst>
              </a:custGeom>
              <a:solidFill>
                <a:schemeClr val="bg2"/>
              </a:solidFill>
              <a:ln w="9525">
                <a:solidFill>
                  <a:schemeClr val="bg2"/>
                </a:solidFill>
                <a:round/>
                <a:headEnd/>
                <a:tailEnd/>
              </a:ln>
            </p:spPr>
            <p:txBody>
              <a:bodyPr/>
              <a:lstStyle/>
              <a:p>
                <a:endParaRPr lang="en-US"/>
              </a:p>
            </p:txBody>
          </p:sp>
          <p:sp>
            <p:nvSpPr>
              <p:cNvPr id="184070" name="Line 566"/>
              <p:cNvSpPr>
                <a:spLocks noChangeShapeType="1"/>
              </p:cNvSpPr>
              <p:nvPr/>
            </p:nvSpPr>
            <p:spPr bwMode="auto">
              <a:xfrm>
                <a:off x="1944" y="2076"/>
                <a:ext cx="814" cy="80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11" name="Group 567"/>
            <p:cNvGrpSpPr>
              <a:grpSpLocks/>
            </p:cNvGrpSpPr>
            <p:nvPr/>
          </p:nvGrpSpPr>
          <p:grpSpPr bwMode="auto">
            <a:xfrm>
              <a:off x="1489" y="2379"/>
              <a:ext cx="902" cy="893"/>
              <a:chOff x="1489" y="2379"/>
              <a:chExt cx="902" cy="893"/>
            </a:xfrm>
          </p:grpSpPr>
          <p:sp>
            <p:nvSpPr>
              <p:cNvPr id="184067" name="Freeform 568"/>
              <p:cNvSpPr>
                <a:spLocks/>
              </p:cNvSpPr>
              <p:nvPr/>
            </p:nvSpPr>
            <p:spPr bwMode="auto">
              <a:xfrm>
                <a:off x="2271" y="3153"/>
                <a:ext cx="120" cy="119"/>
              </a:xfrm>
              <a:custGeom>
                <a:avLst/>
                <a:gdLst>
                  <a:gd name="T0" fmla="*/ 120 w 120"/>
                  <a:gd name="T1" fmla="*/ 119 h 119"/>
                  <a:gd name="T2" fmla="*/ 0 w 120"/>
                  <a:gd name="T3" fmla="*/ 48 h 119"/>
                  <a:gd name="T4" fmla="*/ 24 w 120"/>
                  <a:gd name="T5" fmla="*/ 24 h 119"/>
                  <a:gd name="T6" fmla="*/ 48 w 120"/>
                  <a:gd name="T7" fmla="*/ 0 h 119"/>
                  <a:gd name="T8" fmla="*/ 120 w 120"/>
                  <a:gd name="T9" fmla="*/ 119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120" y="119"/>
                    </a:moveTo>
                    <a:lnTo>
                      <a:pt x="0" y="48"/>
                    </a:lnTo>
                    <a:lnTo>
                      <a:pt x="24" y="24"/>
                    </a:lnTo>
                    <a:lnTo>
                      <a:pt x="48" y="0"/>
                    </a:lnTo>
                    <a:lnTo>
                      <a:pt x="120" y="119"/>
                    </a:lnTo>
                    <a:close/>
                  </a:path>
                </a:pathLst>
              </a:custGeom>
              <a:solidFill>
                <a:schemeClr val="bg2"/>
              </a:solidFill>
              <a:ln w="9525">
                <a:solidFill>
                  <a:schemeClr val="bg2"/>
                </a:solidFill>
                <a:round/>
                <a:headEnd/>
                <a:tailEnd/>
              </a:ln>
            </p:spPr>
            <p:txBody>
              <a:bodyPr/>
              <a:lstStyle/>
              <a:p>
                <a:endParaRPr lang="en-US"/>
              </a:p>
            </p:txBody>
          </p:sp>
          <p:sp>
            <p:nvSpPr>
              <p:cNvPr id="184068" name="Line 569"/>
              <p:cNvSpPr>
                <a:spLocks noChangeShapeType="1"/>
              </p:cNvSpPr>
              <p:nvPr/>
            </p:nvSpPr>
            <p:spPr bwMode="auto">
              <a:xfrm>
                <a:off x="1489" y="2379"/>
                <a:ext cx="814" cy="80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12" name="Group 570"/>
            <p:cNvGrpSpPr>
              <a:grpSpLocks/>
            </p:cNvGrpSpPr>
            <p:nvPr/>
          </p:nvGrpSpPr>
          <p:grpSpPr bwMode="auto">
            <a:xfrm>
              <a:off x="3311" y="2387"/>
              <a:ext cx="437" cy="590"/>
              <a:chOff x="3311" y="2387"/>
              <a:chExt cx="437" cy="590"/>
            </a:xfrm>
          </p:grpSpPr>
          <p:sp>
            <p:nvSpPr>
              <p:cNvPr id="184065" name="Freeform 571"/>
              <p:cNvSpPr>
                <a:spLocks/>
              </p:cNvSpPr>
              <p:nvPr/>
            </p:nvSpPr>
            <p:spPr bwMode="auto">
              <a:xfrm>
                <a:off x="3644" y="2387"/>
                <a:ext cx="104" cy="128"/>
              </a:xfrm>
              <a:custGeom>
                <a:avLst/>
                <a:gdLst>
                  <a:gd name="T0" fmla="*/ 104 w 104"/>
                  <a:gd name="T1" fmla="*/ 0 h 128"/>
                  <a:gd name="T2" fmla="*/ 56 w 104"/>
                  <a:gd name="T3" fmla="*/ 128 h 128"/>
                  <a:gd name="T4" fmla="*/ 24 w 104"/>
                  <a:gd name="T5" fmla="*/ 104 h 128"/>
                  <a:gd name="T6" fmla="*/ 0 w 104"/>
                  <a:gd name="T7" fmla="*/ 88 h 128"/>
                  <a:gd name="T8" fmla="*/ 104 w 104"/>
                  <a:gd name="T9" fmla="*/ 0 h 128"/>
                  <a:gd name="T10" fmla="*/ 0 60000 65536"/>
                  <a:gd name="T11" fmla="*/ 0 60000 65536"/>
                  <a:gd name="T12" fmla="*/ 0 60000 65536"/>
                  <a:gd name="T13" fmla="*/ 0 60000 65536"/>
                  <a:gd name="T14" fmla="*/ 0 60000 65536"/>
                  <a:gd name="T15" fmla="*/ 0 w 104"/>
                  <a:gd name="T16" fmla="*/ 0 h 128"/>
                  <a:gd name="T17" fmla="*/ 104 w 104"/>
                  <a:gd name="T18" fmla="*/ 128 h 128"/>
                </a:gdLst>
                <a:ahLst/>
                <a:cxnLst>
                  <a:cxn ang="T10">
                    <a:pos x="T0" y="T1"/>
                  </a:cxn>
                  <a:cxn ang="T11">
                    <a:pos x="T2" y="T3"/>
                  </a:cxn>
                  <a:cxn ang="T12">
                    <a:pos x="T4" y="T5"/>
                  </a:cxn>
                  <a:cxn ang="T13">
                    <a:pos x="T6" y="T7"/>
                  </a:cxn>
                  <a:cxn ang="T14">
                    <a:pos x="T8" y="T9"/>
                  </a:cxn>
                </a:cxnLst>
                <a:rect l="T15" t="T16" r="T17" b="T18"/>
                <a:pathLst>
                  <a:path w="104" h="128">
                    <a:moveTo>
                      <a:pt x="104" y="0"/>
                    </a:moveTo>
                    <a:lnTo>
                      <a:pt x="56" y="128"/>
                    </a:lnTo>
                    <a:lnTo>
                      <a:pt x="24" y="104"/>
                    </a:lnTo>
                    <a:lnTo>
                      <a:pt x="0" y="88"/>
                    </a:lnTo>
                    <a:lnTo>
                      <a:pt x="104" y="0"/>
                    </a:lnTo>
                    <a:close/>
                  </a:path>
                </a:pathLst>
              </a:custGeom>
              <a:solidFill>
                <a:schemeClr val="bg2"/>
              </a:solidFill>
              <a:ln w="9525">
                <a:solidFill>
                  <a:schemeClr val="bg2"/>
                </a:solidFill>
                <a:round/>
                <a:headEnd/>
                <a:tailEnd/>
              </a:ln>
            </p:spPr>
            <p:txBody>
              <a:bodyPr/>
              <a:lstStyle/>
              <a:p>
                <a:endParaRPr lang="en-US"/>
              </a:p>
            </p:txBody>
          </p:sp>
          <p:sp>
            <p:nvSpPr>
              <p:cNvPr id="184066" name="Line 572"/>
              <p:cNvSpPr>
                <a:spLocks noChangeShapeType="1"/>
              </p:cNvSpPr>
              <p:nvPr/>
            </p:nvSpPr>
            <p:spPr bwMode="auto">
              <a:xfrm flipV="1">
                <a:off x="3311" y="2483"/>
                <a:ext cx="362" cy="49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13" name="Group 573"/>
            <p:cNvGrpSpPr>
              <a:grpSpLocks/>
            </p:cNvGrpSpPr>
            <p:nvPr/>
          </p:nvGrpSpPr>
          <p:grpSpPr bwMode="auto">
            <a:xfrm>
              <a:off x="3772" y="2387"/>
              <a:ext cx="894" cy="596"/>
              <a:chOff x="3772" y="2387"/>
              <a:chExt cx="894" cy="596"/>
            </a:xfrm>
          </p:grpSpPr>
          <p:sp>
            <p:nvSpPr>
              <p:cNvPr id="184063" name="Freeform 574"/>
              <p:cNvSpPr>
                <a:spLocks/>
              </p:cNvSpPr>
              <p:nvPr/>
            </p:nvSpPr>
            <p:spPr bwMode="auto">
              <a:xfrm>
                <a:off x="4538" y="2387"/>
                <a:ext cx="128" cy="96"/>
              </a:xfrm>
              <a:custGeom>
                <a:avLst/>
                <a:gdLst>
                  <a:gd name="T0" fmla="*/ 128 w 128"/>
                  <a:gd name="T1" fmla="*/ 0 h 96"/>
                  <a:gd name="T2" fmla="*/ 32 w 128"/>
                  <a:gd name="T3" fmla="*/ 96 h 96"/>
                  <a:gd name="T4" fmla="*/ 16 w 128"/>
                  <a:gd name="T5" fmla="*/ 72 h 96"/>
                  <a:gd name="T6" fmla="*/ 0 w 128"/>
                  <a:gd name="T7" fmla="*/ 40 h 96"/>
                  <a:gd name="T8" fmla="*/ 128 w 128"/>
                  <a:gd name="T9" fmla="*/ 0 h 96"/>
                  <a:gd name="T10" fmla="*/ 0 60000 65536"/>
                  <a:gd name="T11" fmla="*/ 0 60000 65536"/>
                  <a:gd name="T12" fmla="*/ 0 60000 65536"/>
                  <a:gd name="T13" fmla="*/ 0 60000 65536"/>
                  <a:gd name="T14" fmla="*/ 0 60000 65536"/>
                  <a:gd name="T15" fmla="*/ 0 w 128"/>
                  <a:gd name="T16" fmla="*/ 0 h 96"/>
                  <a:gd name="T17" fmla="*/ 128 w 128"/>
                  <a:gd name="T18" fmla="*/ 96 h 96"/>
                </a:gdLst>
                <a:ahLst/>
                <a:cxnLst>
                  <a:cxn ang="T10">
                    <a:pos x="T0" y="T1"/>
                  </a:cxn>
                  <a:cxn ang="T11">
                    <a:pos x="T2" y="T3"/>
                  </a:cxn>
                  <a:cxn ang="T12">
                    <a:pos x="T4" y="T5"/>
                  </a:cxn>
                  <a:cxn ang="T13">
                    <a:pos x="T6" y="T7"/>
                  </a:cxn>
                  <a:cxn ang="T14">
                    <a:pos x="T8" y="T9"/>
                  </a:cxn>
                </a:cxnLst>
                <a:rect l="T15" t="T16" r="T17" b="T18"/>
                <a:pathLst>
                  <a:path w="128" h="96">
                    <a:moveTo>
                      <a:pt x="128" y="0"/>
                    </a:moveTo>
                    <a:lnTo>
                      <a:pt x="32" y="96"/>
                    </a:lnTo>
                    <a:lnTo>
                      <a:pt x="16" y="72"/>
                    </a:lnTo>
                    <a:lnTo>
                      <a:pt x="0" y="40"/>
                    </a:lnTo>
                    <a:lnTo>
                      <a:pt x="128" y="0"/>
                    </a:lnTo>
                    <a:close/>
                  </a:path>
                </a:pathLst>
              </a:custGeom>
              <a:solidFill>
                <a:schemeClr val="bg2"/>
              </a:solidFill>
              <a:ln w="9525">
                <a:solidFill>
                  <a:schemeClr val="bg2"/>
                </a:solidFill>
                <a:round/>
                <a:headEnd/>
                <a:tailEnd/>
              </a:ln>
            </p:spPr>
            <p:txBody>
              <a:bodyPr/>
              <a:lstStyle/>
              <a:p>
                <a:endParaRPr lang="en-US"/>
              </a:p>
            </p:txBody>
          </p:sp>
          <p:sp>
            <p:nvSpPr>
              <p:cNvPr id="184064" name="Line 575"/>
              <p:cNvSpPr>
                <a:spLocks noChangeShapeType="1"/>
              </p:cNvSpPr>
              <p:nvPr/>
            </p:nvSpPr>
            <p:spPr bwMode="auto">
              <a:xfrm flipV="1">
                <a:off x="3772" y="2454"/>
                <a:ext cx="790" cy="529"/>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14" name="Group 576"/>
            <p:cNvGrpSpPr>
              <a:grpSpLocks/>
            </p:cNvGrpSpPr>
            <p:nvPr/>
          </p:nvGrpSpPr>
          <p:grpSpPr bwMode="auto">
            <a:xfrm>
              <a:off x="3788" y="2076"/>
              <a:ext cx="886" cy="290"/>
              <a:chOff x="3788" y="2076"/>
              <a:chExt cx="886" cy="290"/>
            </a:xfrm>
          </p:grpSpPr>
          <p:sp>
            <p:nvSpPr>
              <p:cNvPr id="184061" name="Freeform 577"/>
              <p:cNvSpPr>
                <a:spLocks/>
              </p:cNvSpPr>
              <p:nvPr/>
            </p:nvSpPr>
            <p:spPr bwMode="auto">
              <a:xfrm>
                <a:off x="4530" y="2076"/>
                <a:ext cx="144" cy="80"/>
              </a:xfrm>
              <a:custGeom>
                <a:avLst/>
                <a:gdLst>
                  <a:gd name="T0" fmla="*/ 144 w 144"/>
                  <a:gd name="T1" fmla="*/ 0 h 80"/>
                  <a:gd name="T2" fmla="*/ 24 w 144"/>
                  <a:gd name="T3" fmla="*/ 80 h 80"/>
                  <a:gd name="T4" fmla="*/ 16 w 144"/>
                  <a:gd name="T5" fmla="*/ 48 h 80"/>
                  <a:gd name="T6" fmla="*/ 0 w 144"/>
                  <a:gd name="T7" fmla="*/ 16 h 80"/>
                  <a:gd name="T8" fmla="*/ 144 w 144"/>
                  <a:gd name="T9" fmla="*/ 0 h 80"/>
                  <a:gd name="T10" fmla="*/ 0 60000 65536"/>
                  <a:gd name="T11" fmla="*/ 0 60000 65536"/>
                  <a:gd name="T12" fmla="*/ 0 60000 65536"/>
                  <a:gd name="T13" fmla="*/ 0 60000 65536"/>
                  <a:gd name="T14" fmla="*/ 0 60000 65536"/>
                  <a:gd name="T15" fmla="*/ 0 w 144"/>
                  <a:gd name="T16" fmla="*/ 0 h 80"/>
                  <a:gd name="T17" fmla="*/ 144 w 144"/>
                  <a:gd name="T18" fmla="*/ 80 h 80"/>
                </a:gdLst>
                <a:ahLst/>
                <a:cxnLst>
                  <a:cxn ang="T10">
                    <a:pos x="T0" y="T1"/>
                  </a:cxn>
                  <a:cxn ang="T11">
                    <a:pos x="T2" y="T3"/>
                  </a:cxn>
                  <a:cxn ang="T12">
                    <a:pos x="T4" y="T5"/>
                  </a:cxn>
                  <a:cxn ang="T13">
                    <a:pos x="T6" y="T7"/>
                  </a:cxn>
                  <a:cxn ang="T14">
                    <a:pos x="T8" y="T9"/>
                  </a:cxn>
                </a:cxnLst>
                <a:rect l="T15" t="T16" r="T17" b="T18"/>
                <a:pathLst>
                  <a:path w="144" h="80">
                    <a:moveTo>
                      <a:pt x="144" y="0"/>
                    </a:moveTo>
                    <a:lnTo>
                      <a:pt x="24" y="80"/>
                    </a:lnTo>
                    <a:lnTo>
                      <a:pt x="16" y="48"/>
                    </a:lnTo>
                    <a:lnTo>
                      <a:pt x="0" y="16"/>
                    </a:lnTo>
                    <a:lnTo>
                      <a:pt x="144" y="0"/>
                    </a:lnTo>
                    <a:close/>
                  </a:path>
                </a:pathLst>
              </a:custGeom>
              <a:solidFill>
                <a:schemeClr val="bg2"/>
              </a:solidFill>
              <a:ln w="9525">
                <a:solidFill>
                  <a:schemeClr val="bg2"/>
                </a:solidFill>
                <a:round/>
                <a:headEnd/>
                <a:tailEnd/>
              </a:ln>
            </p:spPr>
            <p:txBody>
              <a:bodyPr/>
              <a:lstStyle/>
              <a:p>
                <a:endParaRPr lang="en-US"/>
              </a:p>
            </p:txBody>
          </p:sp>
          <p:sp>
            <p:nvSpPr>
              <p:cNvPr id="184062" name="Line 578"/>
              <p:cNvSpPr>
                <a:spLocks noChangeShapeType="1"/>
              </p:cNvSpPr>
              <p:nvPr/>
            </p:nvSpPr>
            <p:spPr bwMode="auto">
              <a:xfrm flipV="1">
                <a:off x="3788" y="2122"/>
                <a:ext cx="766"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15" name="Group 579"/>
            <p:cNvGrpSpPr>
              <a:grpSpLocks/>
            </p:cNvGrpSpPr>
            <p:nvPr/>
          </p:nvGrpSpPr>
          <p:grpSpPr bwMode="auto">
            <a:xfrm>
              <a:off x="3317" y="1769"/>
              <a:ext cx="886" cy="283"/>
              <a:chOff x="3317" y="1769"/>
              <a:chExt cx="886" cy="283"/>
            </a:xfrm>
          </p:grpSpPr>
          <p:sp>
            <p:nvSpPr>
              <p:cNvPr id="184059" name="Freeform 580"/>
              <p:cNvSpPr>
                <a:spLocks/>
              </p:cNvSpPr>
              <p:nvPr/>
            </p:nvSpPr>
            <p:spPr bwMode="auto">
              <a:xfrm>
                <a:off x="4067" y="1980"/>
                <a:ext cx="136" cy="72"/>
              </a:xfrm>
              <a:custGeom>
                <a:avLst/>
                <a:gdLst>
                  <a:gd name="T0" fmla="*/ 136 w 136"/>
                  <a:gd name="T1" fmla="*/ 72 h 72"/>
                  <a:gd name="T2" fmla="*/ 0 w 136"/>
                  <a:gd name="T3" fmla="*/ 64 h 72"/>
                  <a:gd name="T4" fmla="*/ 8 w 136"/>
                  <a:gd name="T5" fmla="*/ 32 h 72"/>
                  <a:gd name="T6" fmla="*/ 24 w 136"/>
                  <a:gd name="T7" fmla="*/ 0 h 72"/>
                  <a:gd name="T8" fmla="*/ 136 w 136"/>
                  <a:gd name="T9" fmla="*/ 72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72"/>
                    </a:moveTo>
                    <a:lnTo>
                      <a:pt x="0" y="64"/>
                    </a:lnTo>
                    <a:lnTo>
                      <a:pt x="8" y="32"/>
                    </a:lnTo>
                    <a:lnTo>
                      <a:pt x="24" y="0"/>
                    </a:lnTo>
                    <a:lnTo>
                      <a:pt x="136" y="72"/>
                    </a:lnTo>
                    <a:close/>
                  </a:path>
                </a:pathLst>
              </a:custGeom>
              <a:solidFill>
                <a:schemeClr val="bg2"/>
              </a:solidFill>
              <a:ln w="9525">
                <a:solidFill>
                  <a:schemeClr val="bg2"/>
                </a:solidFill>
                <a:round/>
                <a:headEnd/>
                <a:tailEnd/>
              </a:ln>
            </p:spPr>
            <p:txBody>
              <a:bodyPr/>
              <a:lstStyle/>
              <a:p>
                <a:endParaRPr lang="en-US"/>
              </a:p>
            </p:txBody>
          </p:sp>
          <p:sp>
            <p:nvSpPr>
              <p:cNvPr id="184060" name="Line 581"/>
              <p:cNvSpPr>
                <a:spLocks noChangeShapeType="1"/>
              </p:cNvSpPr>
              <p:nvPr/>
            </p:nvSpPr>
            <p:spPr bwMode="auto">
              <a:xfrm>
                <a:off x="3317" y="1769"/>
                <a:ext cx="766"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3416" name="Oval 582"/>
            <p:cNvSpPr>
              <a:spLocks noChangeArrowheads="1"/>
            </p:cNvSpPr>
            <p:nvPr/>
          </p:nvSpPr>
          <p:spPr bwMode="auto">
            <a:xfrm>
              <a:off x="3293" y="1741"/>
              <a:ext cx="32" cy="40"/>
            </a:xfrm>
            <a:prstGeom prst="ellipse">
              <a:avLst/>
            </a:prstGeom>
            <a:solidFill>
              <a:schemeClr val="bg2"/>
            </a:solidFill>
            <a:ln w="9525">
              <a:solidFill>
                <a:schemeClr val="bg2"/>
              </a:solidFill>
              <a:round/>
              <a:headEnd/>
              <a:tailEnd/>
            </a:ln>
          </p:spPr>
          <p:txBody>
            <a:bodyPr/>
            <a:lstStyle/>
            <a:p>
              <a:endParaRPr lang="en-US"/>
            </a:p>
          </p:txBody>
        </p:sp>
        <p:sp>
          <p:nvSpPr>
            <p:cNvPr id="183417" name="Oval 583"/>
            <p:cNvSpPr>
              <a:spLocks noChangeArrowheads="1"/>
            </p:cNvSpPr>
            <p:nvPr/>
          </p:nvSpPr>
          <p:spPr bwMode="auto">
            <a:xfrm>
              <a:off x="3293" y="1741"/>
              <a:ext cx="32" cy="40"/>
            </a:xfrm>
            <a:prstGeom prst="ellipse">
              <a:avLst/>
            </a:prstGeom>
            <a:solidFill>
              <a:schemeClr val="bg2"/>
            </a:solidFill>
            <a:ln w="25400">
              <a:solidFill>
                <a:schemeClr val="bg2"/>
              </a:solidFill>
              <a:round/>
              <a:headEnd/>
              <a:tailEnd/>
            </a:ln>
          </p:spPr>
          <p:txBody>
            <a:bodyPr/>
            <a:lstStyle/>
            <a:p>
              <a:endParaRPr lang="en-US"/>
            </a:p>
          </p:txBody>
        </p:sp>
        <p:sp>
          <p:nvSpPr>
            <p:cNvPr id="183418" name="Oval 584"/>
            <p:cNvSpPr>
              <a:spLocks noChangeArrowheads="1"/>
            </p:cNvSpPr>
            <p:nvPr/>
          </p:nvSpPr>
          <p:spPr bwMode="auto">
            <a:xfrm>
              <a:off x="3293" y="2044"/>
              <a:ext cx="32" cy="40"/>
            </a:xfrm>
            <a:prstGeom prst="ellipse">
              <a:avLst/>
            </a:prstGeom>
            <a:solidFill>
              <a:schemeClr val="bg2"/>
            </a:solidFill>
            <a:ln w="9525">
              <a:solidFill>
                <a:schemeClr val="bg2"/>
              </a:solidFill>
              <a:round/>
              <a:headEnd/>
              <a:tailEnd/>
            </a:ln>
          </p:spPr>
          <p:txBody>
            <a:bodyPr/>
            <a:lstStyle/>
            <a:p>
              <a:endParaRPr lang="en-US"/>
            </a:p>
          </p:txBody>
        </p:sp>
        <p:sp>
          <p:nvSpPr>
            <p:cNvPr id="183419" name="Oval 585"/>
            <p:cNvSpPr>
              <a:spLocks noChangeArrowheads="1"/>
            </p:cNvSpPr>
            <p:nvPr/>
          </p:nvSpPr>
          <p:spPr bwMode="auto">
            <a:xfrm>
              <a:off x="3293" y="2044"/>
              <a:ext cx="32" cy="40"/>
            </a:xfrm>
            <a:prstGeom prst="ellipse">
              <a:avLst/>
            </a:prstGeom>
            <a:solidFill>
              <a:schemeClr val="bg2"/>
            </a:solidFill>
            <a:ln w="25400">
              <a:solidFill>
                <a:schemeClr val="bg2"/>
              </a:solidFill>
              <a:round/>
              <a:headEnd/>
              <a:tailEnd/>
            </a:ln>
          </p:spPr>
          <p:txBody>
            <a:bodyPr/>
            <a:lstStyle/>
            <a:p>
              <a:endParaRPr lang="en-US"/>
            </a:p>
          </p:txBody>
        </p:sp>
        <p:sp>
          <p:nvSpPr>
            <p:cNvPr id="183420" name="Oval 586"/>
            <p:cNvSpPr>
              <a:spLocks noChangeArrowheads="1"/>
            </p:cNvSpPr>
            <p:nvPr/>
          </p:nvSpPr>
          <p:spPr bwMode="auto">
            <a:xfrm>
              <a:off x="3293" y="2355"/>
              <a:ext cx="32" cy="32"/>
            </a:xfrm>
            <a:prstGeom prst="ellipse">
              <a:avLst/>
            </a:prstGeom>
            <a:solidFill>
              <a:schemeClr val="bg2"/>
            </a:solidFill>
            <a:ln w="9525">
              <a:solidFill>
                <a:schemeClr val="bg2"/>
              </a:solidFill>
              <a:round/>
              <a:headEnd/>
              <a:tailEnd/>
            </a:ln>
          </p:spPr>
          <p:txBody>
            <a:bodyPr/>
            <a:lstStyle/>
            <a:p>
              <a:endParaRPr lang="en-US"/>
            </a:p>
          </p:txBody>
        </p:sp>
        <p:sp>
          <p:nvSpPr>
            <p:cNvPr id="183421" name="Oval 587"/>
            <p:cNvSpPr>
              <a:spLocks noChangeArrowheads="1"/>
            </p:cNvSpPr>
            <p:nvPr/>
          </p:nvSpPr>
          <p:spPr bwMode="auto">
            <a:xfrm>
              <a:off x="3293"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83422" name="Oval 588"/>
            <p:cNvSpPr>
              <a:spLocks noChangeArrowheads="1"/>
            </p:cNvSpPr>
            <p:nvPr/>
          </p:nvSpPr>
          <p:spPr bwMode="auto">
            <a:xfrm>
              <a:off x="3293" y="2658"/>
              <a:ext cx="32" cy="40"/>
            </a:xfrm>
            <a:prstGeom prst="ellipse">
              <a:avLst/>
            </a:prstGeom>
            <a:solidFill>
              <a:schemeClr val="bg2"/>
            </a:solidFill>
            <a:ln w="9525">
              <a:solidFill>
                <a:schemeClr val="bg2"/>
              </a:solidFill>
              <a:round/>
              <a:headEnd/>
              <a:tailEnd/>
            </a:ln>
          </p:spPr>
          <p:txBody>
            <a:bodyPr/>
            <a:lstStyle/>
            <a:p>
              <a:endParaRPr lang="en-US"/>
            </a:p>
          </p:txBody>
        </p:sp>
        <p:sp>
          <p:nvSpPr>
            <p:cNvPr id="183423" name="Oval 589"/>
            <p:cNvSpPr>
              <a:spLocks noChangeArrowheads="1"/>
            </p:cNvSpPr>
            <p:nvPr/>
          </p:nvSpPr>
          <p:spPr bwMode="auto">
            <a:xfrm>
              <a:off x="3293" y="2658"/>
              <a:ext cx="32" cy="40"/>
            </a:xfrm>
            <a:prstGeom prst="ellipse">
              <a:avLst/>
            </a:prstGeom>
            <a:solidFill>
              <a:schemeClr val="bg2"/>
            </a:solidFill>
            <a:ln w="25400">
              <a:solidFill>
                <a:schemeClr val="bg2"/>
              </a:solidFill>
              <a:round/>
              <a:headEnd/>
              <a:tailEnd/>
            </a:ln>
          </p:spPr>
          <p:txBody>
            <a:bodyPr/>
            <a:lstStyle/>
            <a:p>
              <a:endParaRPr lang="en-US"/>
            </a:p>
          </p:txBody>
        </p:sp>
        <p:sp>
          <p:nvSpPr>
            <p:cNvPr id="183424" name="Oval 590"/>
            <p:cNvSpPr>
              <a:spLocks noChangeArrowheads="1"/>
            </p:cNvSpPr>
            <p:nvPr/>
          </p:nvSpPr>
          <p:spPr bwMode="auto">
            <a:xfrm>
              <a:off x="3285" y="2969"/>
              <a:ext cx="32" cy="32"/>
            </a:xfrm>
            <a:prstGeom prst="ellipse">
              <a:avLst/>
            </a:prstGeom>
            <a:solidFill>
              <a:schemeClr val="bg2"/>
            </a:solidFill>
            <a:ln w="9525">
              <a:solidFill>
                <a:schemeClr val="bg2"/>
              </a:solidFill>
              <a:round/>
              <a:headEnd/>
              <a:tailEnd/>
            </a:ln>
          </p:spPr>
          <p:txBody>
            <a:bodyPr/>
            <a:lstStyle/>
            <a:p>
              <a:endParaRPr lang="en-US"/>
            </a:p>
          </p:txBody>
        </p:sp>
        <p:sp>
          <p:nvSpPr>
            <p:cNvPr id="183425" name="Oval 591"/>
            <p:cNvSpPr>
              <a:spLocks noChangeArrowheads="1"/>
            </p:cNvSpPr>
            <p:nvPr/>
          </p:nvSpPr>
          <p:spPr bwMode="auto">
            <a:xfrm>
              <a:off x="3285" y="2969"/>
              <a:ext cx="32" cy="32"/>
            </a:xfrm>
            <a:prstGeom prst="ellipse">
              <a:avLst/>
            </a:prstGeom>
            <a:solidFill>
              <a:schemeClr val="bg2"/>
            </a:solidFill>
            <a:ln w="25400">
              <a:solidFill>
                <a:schemeClr val="bg2"/>
              </a:solidFill>
              <a:round/>
              <a:headEnd/>
              <a:tailEnd/>
            </a:ln>
          </p:spPr>
          <p:txBody>
            <a:bodyPr/>
            <a:lstStyle/>
            <a:p>
              <a:endParaRPr lang="en-US"/>
            </a:p>
          </p:txBody>
        </p:sp>
        <p:grpSp>
          <p:nvGrpSpPr>
            <p:cNvPr id="183426" name="Group 592"/>
            <p:cNvGrpSpPr>
              <a:grpSpLocks/>
            </p:cNvGrpSpPr>
            <p:nvPr/>
          </p:nvGrpSpPr>
          <p:grpSpPr bwMode="auto">
            <a:xfrm>
              <a:off x="3748" y="1741"/>
              <a:ext cx="40" cy="1260"/>
              <a:chOff x="3748" y="1741"/>
              <a:chExt cx="40" cy="1260"/>
            </a:xfrm>
          </p:grpSpPr>
          <p:sp>
            <p:nvSpPr>
              <p:cNvPr id="184049" name="Oval 593"/>
              <p:cNvSpPr>
                <a:spLocks noChangeArrowheads="1"/>
              </p:cNvSpPr>
              <p:nvPr/>
            </p:nvSpPr>
            <p:spPr bwMode="auto">
              <a:xfrm>
                <a:off x="3748" y="1741"/>
                <a:ext cx="40" cy="32"/>
              </a:xfrm>
              <a:prstGeom prst="ellipse">
                <a:avLst/>
              </a:prstGeom>
              <a:solidFill>
                <a:schemeClr val="bg2"/>
              </a:solidFill>
              <a:ln w="9525">
                <a:solidFill>
                  <a:schemeClr val="bg2"/>
                </a:solidFill>
                <a:round/>
                <a:headEnd/>
                <a:tailEnd/>
              </a:ln>
            </p:spPr>
            <p:txBody>
              <a:bodyPr/>
              <a:lstStyle/>
              <a:p>
                <a:endParaRPr lang="en-US"/>
              </a:p>
            </p:txBody>
          </p:sp>
          <p:sp>
            <p:nvSpPr>
              <p:cNvPr id="184050" name="Oval 594"/>
              <p:cNvSpPr>
                <a:spLocks noChangeArrowheads="1"/>
              </p:cNvSpPr>
              <p:nvPr/>
            </p:nvSpPr>
            <p:spPr bwMode="auto">
              <a:xfrm>
                <a:off x="3748" y="1741"/>
                <a:ext cx="40" cy="32"/>
              </a:xfrm>
              <a:prstGeom prst="ellipse">
                <a:avLst/>
              </a:prstGeom>
              <a:solidFill>
                <a:schemeClr val="bg2"/>
              </a:solidFill>
              <a:ln w="25400">
                <a:solidFill>
                  <a:schemeClr val="bg2"/>
                </a:solidFill>
                <a:round/>
                <a:headEnd/>
                <a:tailEnd/>
              </a:ln>
            </p:spPr>
            <p:txBody>
              <a:bodyPr/>
              <a:lstStyle/>
              <a:p>
                <a:endParaRPr lang="en-US"/>
              </a:p>
            </p:txBody>
          </p:sp>
          <p:sp>
            <p:nvSpPr>
              <p:cNvPr id="184051" name="Oval 595"/>
              <p:cNvSpPr>
                <a:spLocks noChangeArrowheads="1"/>
              </p:cNvSpPr>
              <p:nvPr/>
            </p:nvSpPr>
            <p:spPr bwMode="auto">
              <a:xfrm>
                <a:off x="3756" y="2044"/>
                <a:ext cx="32" cy="32"/>
              </a:xfrm>
              <a:prstGeom prst="ellipse">
                <a:avLst/>
              </a:prstGeom>
              <a:solidFill>
                <a:schemeClr val="bg2"/>
              </a:solidFill>
              <a:ln w="9525">
                <a:solidFill>
                  <a:schemeClr val="bg2"/>
                </a:solidFill>
                <a:round/>
                <a:headEnd/>
                <a:tailEnd/>
              </a:ln>
            </p:spPr>
            <p:txBody>
              <a:bodyPr/>
              <a:lstStyle/>
              <a:p>
                <a:endParaRPr lang="en-US"/>
              </a:p>
            </p:txBody>
          </p:sp>
          <p:sp>
            <p:nvSpPr>
              <p:cNvPr id="184052" name="Oval 596"/>
              <p:cNvSpPr>
                <a:spLocks noChangeArrowheads="1"/>
              </p:cNvSpPr>
              <p:nvPr/>
            </p:nvSpPr>
            <p:spPr bwMode="auto">
              <a:xfrm>
                <a:off x="3756" y="2044"/>
                <a:ext cx="32" cy="32"/>
              </a:xfrm>
              <a:prstGeom prst="ellipse">
                <a:avLst/>
              </a:prstGeom>
              <a:solidFill>
                <a:schemeClr val="bg2"/>
              </a:solidFill>
              <a:ln w="25400">
                <a:solidFill>
                  <a:schemeClr val="bg2"/>
                </a:solidFill>
                <a:round/>
                <a:headEnd/>
                <a:tailEnd/>
              </a:ln>
            </p:spPr>
            <p:txBody>
              <a:bodyPr/>
              <a:lstStyle/>
              <a:p>
                <a:endParaRPr lang="en-US"/>
              </a:p>
            </p:txBody>
          </p:sp>
          <p:sp>
            <p:nvSpPr>
              <p:cNvPr id="184053" name="Oval 597"/>
              <p:cNvSpPr>
                <a:spLocks noChangeArrowheads="1"/>
              </p:cNvSpPr>
              <p:nvPr/>
            </p:nvSpPr>
            <p:spPr bwMode="auto">
              <a:xfrm>
                <a:off x="3756" y="2355"/>
                <a:ext cx="32" cy="32"/>
              </a:xfrm>
              <a:prstGeom prst="ellipse">
                <a:avLst/>
              </a:prstGeom>
              <a:solidFill>
                <a:schemeClr val="bg2"/>
              </a:solidFill>
              <a:ln w="9525">
                <a:solidFill>
                  <a:schemeClr val="bg2"/>
                </a:solidFill>
                <a:round/>
                <a:headEnd/>
                <a:tailEnd/>
              </a:ln>
            </p:spPr>
            <p:txBody>
              <a:bodyPr/>
              <a:lstStyle/>
              <a:p>
                <a:endParaRPr lang="en-US"/>
              </a:p>
            </p:txBody>
          </p:sp>
          <p:sp>
            <p:nvSpPr>
              <p:cNvPr id="184054" name="Oval 598"/>
              <p:cNvSpPr>
                <a:spLocks noChangeArrowheads="1"/>
              </p:cNvSpPr>
              <p:nvPr/>
            </p:nvSpPr>
            <p:spPr bwMode="auto">
              <a:xfrm>
                <a:off x="3756"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84055" name="Oval 599"/>
              <p:cNvSpPr>
                <a:spLocks noChangeArrowheads="1"/>
              </p:cNvSpPr>
              <p:nvPr/>
            </p:nvSpPr>
            <p:spPr bwMode="auto">
              <a:xfrm>
                <a:off x="3748" y="2658"/>
                <a:ext cx="40" cy="32"/>
              </a:xfrm>
              <a:prstGeom prst="ellipse">
                <a:avLst/>
              </a:prstGeom>
              <a:solidFill>
                <a:schemeClr val="bg2"/>
              </a:solidFill>
              <a:ln w="9525">
                <a:solidFill>
                  <a:schemeClr val="bg2"/>
                </a:solidFill>
                <a:round/>
                <a:headEnd/>
                <a:tailEnd/>
              </a:ln>
            </p:spPr>
            <p:txBody>
              <a:bodyPr/>
              <a:lstStyle/>
              <a:p>
                <a:endParaRPr lang="en-US"/>
              </a:p>
            </p:txBody>
          </p:sp>
          <p:sp>
            <p:nvSpPr>
              <p:cNvPr id="184056" name="Oval 600"/>
              <p:cNvSpPr>
                <a:spLocks noChangeArrowheads="1"/>
              </p:cNvSpPr>
              <p:nvPr/>
            </p:nvSpPr>
            <p:spPr bwMode="auto">
              <a:xfrm>
                <a:off x="3748" y="2658"/>
                <a:ext cx="40" cy="32"/>
              </a:xfrm>
              <a:prstGeom prst="ellipse">
                <a:avLst/>
              </a:prstGeom>
              <a:solidFill>
                <a:schemeClr val="bg2"/>
              </a:solidFill>
              <a:ln w="25400">
                <a:solidFill>
                  <a:schemeClr val="bg2"/>
                </a:solidFill>
                <a:round/>
                <a:headEnd/>
                <a:tailEnd/>
              </a:ln>
            </p:spPr>
            <p:txBody>
              <a:bodyPr/>
              <a:lstStyle/>
              <a:p>
                <a:endParaRPr lang="en-US"/>
              </a:p>
            </p:txBody>
          </p:sp>
          <p:sp>
            <p:nvSpPr>
              <p:cNvPr id="184057" name="Oval 601"/>
              <p:cNvSpPr>
                <a:spLocks noChangeArrowheads="1"/>
              </p:cNvSpPr>
              <p:nvPr/>
            </p:nvSpPr>
            <p:spPr bwMode="auto">
              <a:xfrm>
                <a:off x="3748" y="2969"/>
                <a:ext cx="32" cy="32"/>
              </a:xfrm>
              <a:prstGeom prst="ellipse">
                <a:avLst/>
              </a:prstGeom>
              <a:solidFill>
                <a:schemeClr val="bg2"/>
              </a:solidFill>
              <a:ln w="9525">
                <a:solidFill>
                  <a:schemeClr val="bg2"/>
                </a:solidFill>
                <a:round/>
                <a:headEnd/>
                <a:tailEnd/>
              </a:ln>
            </p:spPr>
            <p:txBody>
              <a:bodyPr/>
              <a:lstStyle/>
              <a:p>
                <a:endParaRPr lang="en-US"/>
              </a:p>
            </p:txBody>
          </p:sp>
          <p:sp>
            <p:nvSpPr>
              <p:cNvPr id="184058" name="Oval 602"/>
              <p:cNvSpPr>
                <a:spLocks noChangeArrowheads="1"/>
              </p:cNvSpPr>
              <p:nvPr/>
            </p:nvSpPr>
            <p:spPr bwMode="auto">
              <a:xfrm>
                <a:off x="3748" y="2969"/>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3427" name="Group 603"/>
            <p:cNvGrpSpPr>
              <a:grpSpLocks/>
            </p:cNvGrpSpPr>
            <p:nvPr/>
          </p:nvGrpSpPr>
          <p:grpSpPr bwMode="auto">
            <a:xfrm>
              <a:off x="4203" y="1749"/>
              <a:ext cx="48" cy="1252"/>
              <a:chOff x="4203" y="1749"/>
              <a:chExt cx="48" cy="1252"/>
            </a:xfrm>
          </p:grpSpPr>
          <p:sp>
            <p:nvSpPr>
              <p:cNvPr id="184039" name="Oval 604"/>
              <p:cNvSpPr>
                <a:spLocks noChangeArrowheads="1"/>
              </p:cNvSpPr>
              <p:nvPr/>
            </p:nvSpPr>
            <p:spPr bwMode="auto">
              <a:xfrm>
                <a:off x="4211" y="1749"/>
                <a:ext cx="32" cy="32"/>
              </a:xfrm>
              <a:prstGeom prst="ellipse">
                <a:avLst/>
              </a:prstGeom>
              <a:solidFill>
                <a:schemeClr val="bg2"/>
              </a:solidFill>
              <a:ln w="9525">
                <a:solidFill>
                  <a:schemeClr val="bg2"/>
                </a:solidFill>
                <a:round/>
                <a:headEnd/>
                <a:tailEnd/>
              </a:ln>
            </p:spPr>
            <p:txBody>
              <a:bodyPr/>
              <a:lstStyle/>
              <a:p>
                <a:endParaRPr lang="en-US"/>
              </a:p>
            </p:txBody>
          </p:sp>
          <p:sp>
            <p:nvSpPr>
              <p:cNvPr id="184040" name="Oval 605"/>
              <p:cNvSpPr>
                <a:spLocks noChangeArrowheads="1"/>
              </p:cNvSpPr>
              <p:nvPr/>
            </p:nvSpPr>
            <p:spPr bwMode="auto">
              <a:xfrm>
                <a:off x="4211" y="1749"/>
                <a:ext cx="32" cy="32"/>
              </a:xfrm>
              <a:prstGeom prst="ellipse">
                <a:avLst/>
              </a:prstGeom>
              <a:solidFill>
                <a:schemeClr val="bg2"/>
              </a:solidFill>
              <a:ln w="25400">
                <a:solidFill>
                  <a:schemeClr val="bg2"/>
                </a:solidFill>
                <a:round/>
                <a:headEnd/>
                <a:tailEnd/>
              </a:ln>
            </p:spPr>
            <p:txBody>
              <a:bodyPr/>
              <a:lstStyle/>
              <a:p>
                <a:endParaRPr lang="en-US"/>
              </a:p>
            </p:txBody>
          </p:sp>
          <p:sp>
            <p:nvSpPr>
              <p:cNvPr id="184041" name="Oval 606"/>
              <p:cNvSpPr>
                <a:spLocks noChangeArrowheads="1"/>
              </p:cNvSpPr>
              <p:nvPr/>
            </p:nvSpPr>
            <p:spPr bwMode="auto">
              <a:xfrm>
                <a:off x="4219" y="2052"/>
                <a:ext cx="32" cy="32"/>
              </a:xfrm>
              <a:prstGeom prst="ellipse">
                <a:avLst/>
              </a:prstGeom>
              <a:solidFill>
                <a:schemeClr val="bg2"/>
              </a:solidFill>
              <a:ln w="9525">
                <a:solidFill>
                  <a:schemeClr val="bg2"/>
                </a:solidFill>
                <a:round/>
                <a:headEnd/>
                <a:tailEnd/>
              </a:ln>
            </p:spPr>
            <p:txBody>
              <a:bodyPr/>
              <a:lstStyle/>
              <a:p>
                <a:endParaRPr lang="en-US"/>
              </a:p>
            </p:txBody>
          </p:sp>
          <p:sp>
            <p:nvSpPr>
              <p:cNvPr id="184042" name="Oval 607"/>
              <p:cNvSpPr>
                <a:spLocks noChangeArrowheads="1"/>
              </p:cNvSpPr>
              <p:nvPr/>
            </p:nvSpPr>
            <p:spPr bwMode="auto">
              <a:xfrm>
                <a:off x="4219" y="2052"/>
                <a:ext cx="32" cy="32"/>
              </a:xfrm>
              <a:prstGeom prst="ellipse">
                <a:avLst/>
              </a:prstGeom>
              <a:solidFill>
                <a:schemeClr val="bg2"/>
              </a:solidFill>
              <a:ln w="25400">
                <a:solidFill>
                  <a:schemeClr val="bg2"/>
                </a:solidFill>
                <a:round/>
                <a:headEnd/>
                <a:tailEnd/>
              </a:ln>
            </p:spPr>
            <p:txBody>
              <a:bodyPr/>
              <a:lstStyle/>
              <a:p>
                <a:endParaRPr lang="en-US"/>
              </a:p>
            </p:txBody>
          </p:sp>
          <p:sp>
            <p:nvSpPr>
              <p:cNvPr id="184043" name="Oval 608"/>
              <p:cNvSpPr>
                <a:spLocks noChangeArrowheads="1"/>
              </p:cNvSpPr>
              <p:nvPr/>
            </p:nvSpPr>
            <p:spPr bwMode="auto">
              <a:xfrm>
                <a:off x="4219" y="2355"/>
                <a:ext cx="32" cy="32"/>
              </a:xfrm>
              <a:prstGeom prst="ellipse">
                <a:avLst/>
              </a:prstGeom>
              <a:solidFill>
                <a:schemeClr val="bg2"/>
              </a:solidFill>
              <a:ln w="9525">
                <a:solidFill>
                  <a:schemeClr val="bg2"/>
                </a:solidFill>
                <a:round/>
                <a:headEnd/>
                <a:tailEnd/>
              </a:ln>
            </p:spPr>
            <p:txBody>
              <a:bodyPr/>
              <a:lstStyle/>
              <a:p>
                <a:endParaRPr lang="en-US"/>
              </a:p>
            </p:txBody>
          </p:sp>
          <p:sp>
            <p:nvSpPr>
              <p:cNvPr id="184044" name="Oval 609"/>
              <p:cNvSpPr>
                <a:spLocks noChangeArrowheads="1"/>
              </p:cNvSpPr>
              <p:nvPr/>
            </p:nvSpPr>
            <p:spPr bwMode="auto">
              <a:xfrm>
                <a:off x="4219"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84045" name="Oval 610"/>
              <p:cNvSpPr>
                <a:spLocks noChangeArrowheads="1"/>
              </p:cNvSpPr>
              <p:nvPr/>
            </p:nvSpPr>
            <p:spPr bwMode="auto">
              <a:xfrm>
                <a:off x="4211" y="2666"/>
                <a:ext cx="32" cy="32"/>
              </a:xfrm>
              <a:prstGeom prst="ellipse">
                <a:avLst/>
              </a:prstGeom>
              <a:solidFill>
                <a:schemeClr val="bg2"/>
              </a:solidFill>
              <a:ln w="9525">
                <a:solidFill>
                  <a:schemeClr val="bg2"/>
                </a:solidFill>
                <a:round/>
                <a:headEnd/>
                <a:tailEnd/>
              </a:ln>
            </p:spPr>
            <p:txBody>
              <a:bodyPr/>
              <a:lstStyle/>
              <a:p>
                <a:endParaRPr lang="en-US"/>
              </a:p>
            </p:txBody>
          </p:sp>
          <p:sp>
            <p:nvSpPr>
              <p:cNvPr id="184046" name="Oval 611"/>
              <p:cNvSpPr>
                <a:spLocks noChangeArrowheads="1"/>
              </p:cNvSpPr>
              <p:nvPr/>
            </p:nvSpPr>
            <p:spPr bwMode="auto">
              <a:xfrm>
                <a:off x="4211" y="2666"/>
                <a:ext cx="32" cy="32"/>
              </a:xfrm>
              <a:prstGeom prst="ellipse">
                <a:avLst/>
              </a:prstGeom>
              <a:solidFill>
                <a:schemeClr val="bg2"/>
              </a:solidFill>
              <a:ln w="25400">
                <a:solidFill>
                  <a:schemeClr val="bg2"/>
                </a:solidFill>
                <a:round/>
                <a:headEnd/>
                <a:tailEnd/>
              </a:ln>
            </p:spPr>
            <p:txBody>
              <a:bodyPr/>
              <a:lstStyle/>
              <a:p>
                <a:endParaRPr lang="en-US"/>
              </a:p>
            </p:txBody>
          </p:sp>
          <p:sp>
            <p:nvSpPr>
              <p:cNvPr id="184047" name="Oval 612"/>
              <p:cNvSpPr>
                <a:spLocks noChangeArrowheads="1"/>
              </p:cNvSpPr>
              <p:nvPr/>
            </p:nvSpPr>
            <p:spPr bwMode="auto">
              <a:xfrm>
                <a:off x="4203" y="2969"/>
                <a:ext cx="40" cy="32"/>
              </a:xfrm>
              <a:prstGeom prst="ellipse">
                <a:avLst/>
              </a:prstGeom>
              <a:solidFill>
                <a:schemeClr val="bg2"/>
              </a:solidFill>
              <a:ln w="9525">
                <a:solidFill>
                  <a:schemeClr val="bg2"/>
                </a:solidFill>
                <a:round/>
                <a:headEnd/>
                <a:tailEnd/>
              </a:ln>
            </p:spPr>
            <p:txBody>
              <a:bodyPr/>
              <a:lstStyle/>
              <a:p>
                <a:endParaRPr lang="en-US"/>
              </a:p>
            </p:txBody>
          </p:sp>
          <p:sp>
            <p:nvSpPr>
              <p:cNvPr id="184048" name="Oval 613"/>
              <p:cNvSpPr>
                <a:spLocks noChangeArrowheads="1"/>
              </p:cNvSpPr>
              <p:nvPr/>
            </p:nvSpPr>
            <p:spPr bwMode="auto">
              <a:xfrm>
                <a:off x="4203" y="2969"/>
                <a:ext cx="40" cy="32"/>
              </a:xfrm>
              <a:prstGeom prst="ellipse">
                <a:avLst/>
              </a:prstGeom>
              <a:solidFill>
                <a:schemeClr val="bg2"/>
              </a:solidFill>
              <a:ln w="25400">
                <a:solidFill>
                  <a:schemeClr val="bg2"/>
                </a:solidFill>
                <a:round/>
                <a:headEnd/>
                <a:tailEnd/>
              </a:ln>
            </p:spPr>
            <p:txBody>
              <a:bodyPr/>
              <a:lstStyle/>
              <a:p>
                <a:endParaRPr lang="en-US"/>
              </a:p>
            </p:txBody>
          </p:sp>
        </p:grpSp>
        <p:grpSp>
          <p:nvGrpSpPr>
            <p:cNvPr id="183428" name="Group 614"/>
            <p:cNvGrpSpPr>
              <a:grpSpLocks/>
            </p:cNvGrpSpPr>
            <p:nvPr/>
          </p:nvGrpSpPr>
          <p:grpSpPr bwMode="auto">
            <a:xfrm>
              <a:off x="3317" y="2076"/>
              <a:ext cx="431" cy="284"/>
              <a:chOff x="3317" y="2076"/>
              <a:chExt cx="431" cy="284"/>
            </a:xfrm>
          </p:grpSpPr>
          <p:sp>
            <p:nvSpPr>
              <p:cNvPr id="184037" name="Freeform 615"/>
              <p:cNvSpPr>
                <a:spLocks/>
              </p:cNvSpPr>
              <p:nvPr/>
            </p:nvSpPr>
            <p:spPr bwMode="auto">
              <a:xfrm>
                <a:off x="3620" y="2076"/>
                <a:ext cx="128" cy="104"/>
              </a:xfrm>
              <a:custGeom>
                <a:avLst/>
                <a:gdLst>
                  <a:gd name="T0" fmla="*/ 128 w 128"/>
                  <a:gd name="T1" fmla="*/ 0 h 104"/>
                  <a:gd name="T2" fmla="*/ 40 w 128"/>
                  <a:gd name="T3" fmla="*/ 104 h 104"/>
                  <a:gd name="T4" fmla="*/ 16 w 128"/>
                  <a:gd name="T5" fmla="*/ 72 h 104"/>
                  <a:gd name="T6" fmla="*/ 0 w 128"/>
                  <a:gd name="T7" fmla="*/ 48 h 104"/>
                  <a:gd name="T8" fmla="*/ 128 w 128"/>
                  <a:gd name="T9" fmla="*/ 0 h 104"/>
                  <a:gd name="T10" fmla="*/ 0 60000 65536"/>
                  <a:gd name="T11" fmla="*/ 0 60000 65536"/>
                  <a:gd name="T12" fmla="*/ 0 60000 65536"/>
                  <a:gd name="T13" fmla="*/ 0 60000 65536"/>
                  <a:gd name="T14" fmla="*/ 0 60000 65536"/>
                  <a:gd name="T15" fmla="*/ 0 w 128"/>
                  <a:gd name="T16" fmla="*/ 0 h 104"/>
                  <a:gd name="T17" fmla="*/ 128 w 128"/>
                  <a:gd name="T18" fmla="*/ 104 h 104"/>
                </a:gdLst>
                <a:ahLst/>
                <a:cxnLst>
                  <a:cxn ang="T10">
                    <a:pos x="T0" y="T1"/>
                  </a:cxn>
                  <a:cxn ang="T11">
                    <a:pos x="T2" y="T3"/>
                  </a:cxn>
                  <a:cxn ang="T12">
                    <a:pos x="T4" y="T5"/>
                  </a:cxn>
                  <a:cxn ang="T13">
                    <a:pos x="T6" y="T7"/>
                  </a:cxn>
                  <a:cxn ang="T14">
                    <a:pos x="T8" y="T9"/>
                  </a:cxn>
                </a:cxnLst>
                <a:rect l="T15" t="T16" r="T17" b="T18"/>
                <a:pathLst>
                  <a:path w="128" h="104">
                    <a:moveTo>
                      <a:pt x="128" y="0"/>
                    </a:moveTo>
                    <a:lnTo>
                      <a:pt x="40" y="104"/>
                    </a:lnTo>
                    <a:lnTo>
                      <a:pt x="16" y="72"/>
                    </a:lnTo>
                    <a:lnTo>
                      <a:pt x="0" y="48"/>
                    </a:lnTo>
                    <a:lnTo>
                      <a:pt x="128" y="0"/>
                    </a:lnTo>
                    <a:close/>
                  </a:path>
                </a:pathLst>
              </a:custGeom>
              <a:solidFill>
                <a:schemeClr val="bg2"/>
              </a:solidFill>
              <a:ln w="9525">
                <a:solidFill>
                  <a:schemeClr val="bg2"/>
                </a:solidFill>
                <a:round/>
                <a:headEnd/>
                <a:tailEnd/>
              </a:ln>
            </p:spPr>
            <p:txBody>
              <a:bodyPr/>
              <a:lstStyle/>
              <a:p>
                <a:endParaRPr lang="en-US"/>
              </a:p>
            </p:txBody>
          </p:sp>
          <p:sp>
            <p:nvSpPr>
              <p:cNvPr id="184038" name="Line 616"/>
              <p:cNvSpPr>
                <a:spLocks noChangeShapeType="1"/>
              </p:cNvSpPr>
              <p:nvPr/>
            </p:nvSpPr>
            <p:spPr bwMode="auto">
              <a:xfrm flipV="1">
                <a:off x="3317" y="2143"/>
                <a:ext cx="327" cy="217"/>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29" name="Group 617"/>
            <p:cNvGrpSpPr>
              <a:grpSpLocks/>
            </p:cNvGrpSpPr>
            <p:nvPr/>
          </p:nvGrpSpPr>
          <p:grpSpPr bwMode="auto">
            <a:xfrm>
              <a:off x="3325" y="1733"/>
              <a:ext cx="415" cy="56"/>
              <a:chOff x="3325" y="1733"/>
              <a:chExt cx="415" cy="56"/>
            </a:xfrm>
          </p:grpSpPr>
          <p:sp>
            <p:nvSpPr>
              <p:cNvPr id="184029" name="Freeform 618"/>
              <p:cNvSpPr>
                <a:spLocks/>
              </p:cNvSpPr>
              <p:nvPr/>
            </p:nvSpPr>
            <p:spPr bwMode="auto">
              <a:xfrm>
                <a:off x="3628"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030" name="Group 619"/>
              <p:cNvGrpSpPr>
                <a:grpSpLocks/>
              </p:cNvGrpSpPr>
              <p:nvPr/>
            </p:nvGrpSpPr>
            <p:grpSpPr bwMode="auto">
              <a:xfrm>
                <a:off x="3325" y="1757"/>
                <a:ext cx="295" cy="1"/>
                <a:chOff x="3325" y="1757"/>
                <a:chExt cx="295" cy="1"/>
              </a:xfrm>
            </p:grpSpPr>
            <p:sp>
              <p:nvSpPr>
                <p:cNvPr id="184031" name="Line 620"/>
                <p:cNvSpPr>
                  <a:spLocks noChangeShapeType="1"/>
                </p:cNvSpPr>
                <p:nvPr/>
              </p:nvSpPr>
              <p:spPr bwMode="auto">
                <a:xfrm>
                  <a:off x="332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32" name="Line 621"/>
                <p:cNvSpPr>
                  <a:spLocks noChangeShapeType="1"/>
                </p:cNvSpPr>
                <p:nvPr/>
              </p:nvSpPr>
              <p:spPr bwMode="auto">
                <a:xfrm>
                  <a:off x="3381"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33" name="Line 622"/>
                <p:cNvSpPr>
                  <a:spLocks noChangeShapeType="1"/>
                </p:cNvSpPr>
                <p:nvPr/>
              </p:nvSpPr>
              <p:spPr bwMode="auto">
                <a:xfrm>
                  <a:off x="3437"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34" name="Line 623"/>
                <p:cNvSpPr>
                  <a:spLocks noChangeShapeType="1"/>
                </p:cNvSpPr>
                <p:nvPr/>
              </p:nvSpPr>
              <p:spPr bwMode="auto">
                <a:xfrm>
                  <a:off x="3493" y="1757"/>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35" name="Line 624"/>
                <p:cNvSpPr>
                  <a:spLocks noChangeShapeType="1"/>
                </p:cNvSpPr>
                <p:nvPr/>
              </p:nvSpPr>
              <p:spPr bwMode="auto">
                <a:xfrm>
                  <a:off x="3548"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36" name="Line 625"/>
                <p:cNvSpPr>
                  <a:spLocks noChangeShapeType="1"/>
                </p:cNvSpPr>
                <p:nvPr/>
              </p:nvSpPr>
              <p:spPr bwMode="auto">
                <a:xfrm>
                  <a:off x="3604"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30" name="Group 626"/>
            <p:cNvGrpSpPr>
              <a:grpSpLocks/>
            </p:cNvGrpSpPr>
            <p:nvPr/>
          </p:nvGrpSpPr>
          <p:grpSpPr bwMode="auto">
            <a:xfrm>
              <a:off x="3788" y="1733"/>
              <a:ext cx="415" cy="56"/>
              <a:chOff x="3788" y="1733"/>
              <a:chExt cx="415" cy="56"/>
            </a:xfrm>
          </p:grpSpPr>
          <p:sp>
            <p:nvSpPr>
              <p:cNvPr id="184021" name="Freeform 627"/>
              <p:cNvSpPr>
                <a:spLocks/>
              </p:cNvSpPr>
              <p:nvPr/>
            </p:nvSpPr>
            <p:spPr bwMode="auto">
              <a:xfrm>
                <a:off x="4091"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022" name="Group 628"/>
              <p:cNvGrpSpPr>
                <a:grpSpLocks/>
              </p:cNvGrpSpPr>
              <p:nvPr/>
            </p:nvGrpSpPr>
            <p:grpSpPr bwMode="auto">
              <a:xfrm>
                <a:off x="3788" y="1757"/>
                <a:ext cx="295" cy="1"/>
                <a:chOff x="3788" y="1757"/>
                <a:chExt cx="295" cy="1"/>
              </a:xfrm>
            </p:grpSpPr>
            <p:sp>
              <p:nvSpPr>
                <p:cNvPr id="184023" name="Line 629"/>
                <p:cNvSpPr>
                  <a:spLocks noChangeShapeType="1"/>
                </p:cNvSpPr>
                <p:nvPr/>
              </p:nvSpPr>
              <p:spPr bwMode="auto">
                <a:xfrm>
                  <a:off x="3788"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24" name="Line 630"/>
                <p:cNvSpPr>
                  <a:spLocks noChangeShapeType="1"/>
                </p:cNvSpPr>
                <p:nvPr/>
              </p:nvSpPr>
              <p:spPr bwMode="auto">
                <a:xfrm>
                  <a:off x="3844"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25" name="Line 631"/>
                <p:cNvSpPr>
                  <a:spLocks noChangeShapeType="1"/>
                </p:cNvSpPr>
                <p:nvPr/>
              </p:nvSpPr>
              <p:spPr bwMode="auto">
                <a:xfrm>
                  <a:off x="3900"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26" name="Line 632"/>
                <p:cNvSpPr>
                  <a:spLocks noChangeShapeType="1"/>
                </p:cNvSpPr>
                <p:nvPr/>
              </p:nvSpPr>
              <p:spPr bwMode="auto">
                <a:xfrm>
                  <a:off x="3956"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27" name="Line 633"/>
                <p:cNvSpPr>
                  <a:spLocks noChangeShapeType="1"/>
                </p:cNvSpPr>
                <p:nvPr/>
              </p:nvSpPr>
              <p:spPr bwMode="auto">
                <a:xfrm>
                  <a:off x="4011"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28" name="Line 634"/>
                <p:cNvSpPr>
                  <a:spLocks noChangeShapeType="1"/>
                </p:cNvSpPr>
                <p:nvPr/>
              </p:nvSpPr>
              <p:spPr bwMode="auto">
                <a:xfrm>
                  <a:off x="4067"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31" name="Group 635"/>
            <p:cNvGrpSpPr>
              <a:grpSpLocks/>
            </p:cNvGrpSpPr>
            <p:nvPr/>
          </p:nvGrpSpPr>
          <p:grpSpPr bwMode="auto">
            <a:xfrm>
              <a:off x="3325" y="2044"/>
              <a:ext cx="423" cy="56"/>
              <a:chOff x="3325" y="2044"/>
              <a:chExt cx="423" cy="56"/>
            </a:xfrm>
          </p:grpSpPr>
          <p:sp>
            <p:nvSpPr>
              <p:cNvPr id="184013" name="Freeform 636"/>
              <p:cNvSpPr>
                <a:spLocks/>
              </p:cNvSpPr>
              <p:nvPr/>
            </p:nvSpPr>
            <p:spPr bwMode="auto">
              <a:xfrm>
                <a:off x="3628" y="2044"/>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84014" name="Group 637"/>
              <p:cNvGrpSpPr>
                <a:grpSpLocks/>
              </p:cNvGrpSpPr>
              <p:nvPr/>
            </p:nvGrpSpPr>
            <p:grpSpPr bwMode="auto">
              <a:xfrm>
                <a:off x="3325" y="2068"/>
                <a:ext cx="295" cy="1"/>
                <a:chOff x="3325" y="2068"/>
                <a:chExt cx="295" cy="1"/>
              </a:xfrm>
            </p:grpSpPr>
            <p:sp>
              <p:nvSpPr>
                <p:cNvPr id="184015" name="Line 638"/>
                <p:cNvSpPr>
                  <a:spLocks noChangeShapeType="1"/>
                </p:cNvSpPr>
                <p:nvPr/>
              </p:nvSpPr>
              <p:spPr bwMode="auto">
                <a:xfrm>
                  <a:off x="3325"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16" name="Line 639"/>
                <p:cNvSpPr>
                  <a:spLocks noChangeShapeType="1"/>
                </p:cNvSpPr>
                <p:nvPr/>
              </p:nvSpPr>
              <p:spPr bwMode="auto">
                <a:xfrm>
                  <a:off x="3381"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17" name="Line 640"/>
                <p:cNvSpPr>
                  <a:spLocks noChangeShapeType="1"/>
                </p:cNvSpPr>
                <p:nvPr/>
              </p:nvSpPr>
              <p:spPr bwMode="auto">
                <a:xfrm>
                  <a:off x="3437"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18" name="Line 641"/>
                <p:cNvSpPr>
                  <a:spLocks noChangeShapeType="1"/>
                </p:cNvSpPr>
                <p:nvPr/>
              </p:nvSpPr>
              <p:spPr bwMode="auto">
                <a:xfrm>
                  <a:off x="3493" y="206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19" name="Line 642"/>
                <p:cNvSpPr>
                  <a:spLocks noChangeShapeType="1"/>
                </p:cNvSpPr>
                <p:nvPr/>
              </p:nvSpPr>
              <p:spPr bwMode="auto">
                <a:xfrm>
                  <a:off x="3548"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20" name="Line 643"/>
                <p:cNvSpPr>
                  <a:spLocks noChangeShapeType="1"/>
                </p:cNvSpPr>
                <p:nvPr/>
              </p:nvSpPr>
              <p:spPr bwMode="auto">
                <a:xfrm>
                  <a:off x="3604"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32" name="Group 644"/>
            <p:cNvGrpSpPr>
              <a:grpSpLocks/>
            </p:cNvGrpSpPr>
            <p:nvPr/>
          </p:nvGrpSpPr>
          <p:grpSpPr bwMode="auto">
            <a:xfrm>
              <a:off x="3796" y="2036"/>
              <a:ext cx="415" cy="56"/>
              <a:chOff x="3796" y="2036"/>
              <a:chExt cx="415" cy="56"/>
            </a:xfrm>
          </p:grpSpPr>
          <p:sp>
            <p:nvSpPr>
              <p:cNvPr id="184005" name="Freeform 645"/>
              <p:cNvSpPr>
                <a:spLocks/>
              </p:cNvSpPr>
              <p:nvPr/>
            </p:nvSpPr>
            <p:spPr bwMode="auto">
              <a:xfrm>
                <a:off x="4099"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006" name="Group 646"/>
              <p:cNvGrpSpPr>
                <a:grpSpLocks/>
              </p:cNvGrpSpPr>
              <p:nvPr/>
            </p:nvGrpSpPr>
            <p:grpSpPr bwMode="auto">
              <a:xfrm>
                <a:off x="3796" y="2068"/>
                <a:ext cx="295" cy="1"/>
                <a:chOff x="3796" y="2068"/>
                <a:chExt cx="295" cy="1"/>
              </a:xfrm>
            </p:grpSpPr>
            <p:sp>
              <p:nvSpPr>
                <p:cNvPr id="184007" name="Line 647"/>
                <p:cNvSpPr>
                  <a:spLocks noChangeShapeType="1"/>
                </p:cNvSpPr>
                <p:nvPr/>
              </p:nvSpPr>
              <p:spPr bwMode="auto">
                <a:xfrm>
                  <a:off x="3796"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08" name="Line 648"/>
                <p:cNvSpPr>
                  <a:spLocks noChangeShapeType="1"/>
                </p:cNvSpPr>
                <p:nvPr/>
              </p:nvSpPr>
              <p:spPr bwMode="auto">
                <a:xfrm>
                  <a:off x="3852"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09" name="Line 649"/>
                <p:cNvSpPr>
                  <a:spLocks noChangeShapeType="1"/>
                </p:cNvSpPr>
                <p:nvPr/>
              </p:nvSpPr>
              <p:spPr bwMode="auto">
                <a:xfrm>
                  <a:off x="3908"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10" name="Line 650"/>
                <p:cNvSpPr>
                  <a:spLocks noChangeShapeType="1"/>
                </p:cNvSpPr>
                <p:nvPr/>
              </p:nvSpPr>
              <p:spPr bwMode="auto">
                <a:xfrm>
                  <a:off x="3964"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11" name="Line 651"/>
                <p:cNvSpPr>
                  <a:spLocks noChangeShapeType="1"/>
                </p:cNvSpPr>
                <p:nvPr/>
              </p:nvSpPr>
              <p:spPr bwMode="auto">
                <a:xfrm>
                  <a:off x="4019"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12" name="Line 652"/>
                <p:cNvSpPr>
                  <a:spLocks noChangeShapeType="1"/>
                </p:cNvSpPr>
                <p:nvPr/>
              </p:nvSpPr>
              <p:spPr bwMode="auto">
                <a:xfrm>
                  <a:off x="4075"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33" name="Group 653"/>
            <p:cNvGrpSpPr>
              <a:grpSpLocks/>
            </p:cNvGrpSpPr>
            <p:nvPr/>
          </p:nvGrpSpPr>
          <p:grpSpPr bwMode="auto">
            <a:xfrm>
              <a:off x="4267" y="2036"/>
              <a:ext cx="415" cy="56"/>
              <a:chOff x="4267" y="2036"/>
              <a:chExt cx="415" cy="56"/>
            </a:xfrm>
          </p:grpSpPr>
          <p:sp>
            <p:nvSpPr>
              <p:cNvPr id="183997" name="Freeform 654"/>
              <p:cNvSpPr>
                <a:spLocks/>
              </p:cNvSpPr>
              <p:nvPr/>
            </p:nvSpPr>
            <p:spPr bwMode="auto">
              <a:xfrm>
                <a:off x="4570"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998" name="Group 655"/>
              <p:cNvGrpSpPr>
                <a:grpSpLocks/>
              </p:cNvGrpSpPr>
              <p:nvPr/>
            </p:nvGrpSpPr>
            <p:grpSpPr bwMode="auto">
              <a:xfrm>
                <a:off x="4267" y="2068"/>
                <a:ext cx="295" cy="1"/>
                <a:chOff x="4267" y="2068"/>
                <a:chExt cx="295" cy="1"/>
              </a:xfrm>
            </p:grpSpPr>
            <p:sp>
              <p:nvSpPr>
                <p:cNvPr id="183999" name="Line 656"/>
                <p:cNvSpPr>
                  <a:spLocks noChangeShapeType="1"/>
                </p:cNvSpPr>
                <p:nvPr/>
              </p:nvSpPr>
              <p:spPr bwMode="auto">
                <a:xfrm>
                  <a:off x="4267"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00" name="Line 657"/>
                <p:cNvSpPr>
                  <a:spLocks noChangeShapeType="1"/>
                </p:cNvSpPr>
                <p:nvPr/>
              </p:nvSpPr>
              <p:spPr bwMode="auto">
                <a:xfrm>
                  <a:off x="4323"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01" name="Line 658"/>
                <p:cNvSpPr>
                  <a:spLocks noChangeShapeType="1"/>
                </p:cNvSpPr>
                <p:nvPr/>
              </p:nvSpPr>
              <p:spPr bwMode="auto">
                <a:xfrm>
                  <a:off x="4379"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02" name="Line 659"/>
                <p:cNvSpPr>
                  <a:spLocks noChangeShapeType="1"/>
                </p:cNvSpPr>
                <p:nvPr/>
              </p:nvSpPr>
              <p:spPr bwMode="auto">
                <a:xfrm>
                  <a:off x="4435"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03" name="Line 660"/>
                <p:cNvSpPr>
                  <a:spLocks noChangeShapeType="1"/>
                </p:cNvSpPr>
                <p:nvPr/>
              </p:nvSpPr>
              <p:spPr bwMode="auto">
                <a:xfrm>
                  <a:off x="4491" y="206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04" name="Line 661"/>
                <p:cNvSpPr>
                  <a:spLocks noChangeShapeType="1"/>
                </p:cNvSpPr>
                <p:nvPr/>
              </p:nvSpPr>
              <p:spPr bwMode="auto">
                <a:xfrm>
                  <a:off x="4546"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34" name="Group 662"/>
            <p:cNvGrpSpPr>
              <a:grpSpLocks/>
            </p:cNvGrpSpPr>
            <p:nvPr/>
          </p:nvGrpSpPr>
          <p:grpSpPr bwMode="auto">
            <a:xfrm>
              <a:off x="4259" y="2347"/>
              <a:ext cx="415" cy="56"/>
              <a:chOff x="4259" y="2347"/>
              <a:chExt cx="415" cy="56"/>
            </a:xfrm>
          </p:grpSpPr>
          <p:sp>
            <p:nvSpPr>
              <p:cNvPr id="183989" name="Freeform 663"/>
              <p:cNvSpPr>
                <a:spLocks/>
              </p:cNvSpPr>
              <p:nvPr/>
            </p:nvSpPr>
            <p:spPr bwMode="auto">
              <a:xfrm>
                <a:off x="4562"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990" name="Group 664"/>
              <p:cNvGrpSpPr>
                <a:grpSpLocks/>
              </p:cNvGrpSpPr>
              <p:nvPr/>
            </p:nvGrpSpPr>
            <p:grpSpPr bwMode="auto">
              <a:xfrm>
                <a:off x="4259" y="2371"/>
                <a:ext cx="295" cy="1"/>
                <a:chOff x="4259" y="2371"/>
                <a:chExt cx="295" cy="1"/>
              </a:xfrm>
            </p:grpSpPr>
            <p:sp>
              <p:nvSpPr>
                <p:cNvPr id="183991" name="Line 665"/>
                <p:cNvSpPr>
                  <a:spLocks noChangeShapeType="1"/>
                </p:cNvSpPr>
                <p:nvPr/>
              </p:nvSpPr>
              <p:spPr bwMode="auto">
                <a:xfrm>
                  <a:off x="4259"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92" name="Line 666"/>
                <p:cNvSpPr>
                  <a:spLocks noChangeShapeType="1"/>
                </p:cNvSpPr>
                <p:nvPr/>
              </p:nvSpPr>
              <p:spPr bwMode="auto">
                <a:xfrm>
                  <a:off x="4315"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93" name="Line 667"/>
                <p:cNvSpPr>
                  <a:spLocks noChangeShapeType="1"/>
                </p:cNvSpPr>
                <p:nvPr/>
              </p:nvSpPr>
              <p:spPr bwMode="auto">
                <a:xfrm>
                  <a:off x="4371"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94" name="Line 668"/>
                <p:cNvSpPr>
                  <a:spLocks noChangeShapeType="1"/>
                </p:cNvSpPr>
                <p:nvPr/>
              </p:nvSpPr>
              <p:spPr bwMode="auto">
                <a:xfrm>
                  <a:off x="4427"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95" name="Line 669"/>
                <p:cNvSpPr>
                  <a:spLocks noChangeShapeType="1"/>
                </p:cNvSpPr>
                <p:nvPr/>
              </p:nvSpPr>
              <p:spPr bwMode="auto">
                <a:xfrm>
                  <a:off x="4483" y="237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96" name="Line 670"/>
                <p:cNvSpPr>
                  <a:spLocks noChangeShapeType="1"/>
                </p:cNvSpPr>
                <p:nvPr/>
              </p:nvSpPr>
              <p:spPr bwMode="auto">
                <a:xfrm>
                  <a:off x="4538"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35" name="Group 671"/>
            <p:cNvGrpSpPr>
              <a:grpSpLocks/>
            </p:cNvGrpSpPr>
            <p:nvPr/>
          </p:nvGrpSpPr>
          <p:grpSpPr bwMode="auto">
            <a:xfrm>
              <a:off x="3796" y="2347"/>
              <a:ext cx="415" cy="56"/>
              <a:chOff x="3796" y="2347"/>
              <a:chExt cx="415" cy="56"/>
            </a:xfrm>
          </p:grpSpPr>
          <p:sp>
            <p:nvSpPr>
              <p:cNvPr id="183981" name="Freeform 672"/>
              <p:cNvSpPr>
                <a:spLocks/>
              </p:cNvSpPr>
              <p:nvPr/>
            </p:nvSpPr>
            <p:spPr bwMode="auto">
              <a:xfrm>
                <a:off x="4099"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982" name="Group 673"/>
              <p:cNvGrpSpPr>
                <a:grpSpLocks/>
              </p:cNvGrpSpPr>
              <p:nvPr/>
            </p:nvGrpSpPr>
            <p:grpSpPr bwMode="auto">
              <a:xfrm>
                <a:off x="3796" y="2371"/>
                <a:ext cx="295" cy="1"/>
                <a:chOff x="3796" y="2371"/>
                <a:chExt cx="295" cy="1"/>
              </a:xfrm>
            </p:grpSpPr>
            <p:sp>
              <p:nvSpPr>
                <p:cNvPr id="183983" name="Line 674"/>
                <p:cNvSpPr>
                  <a:spLocks noChangeShapeType="1"/>
                </p:cNvSpPr>
                <p:nvPr/>
              </p:nvSpPr>
              <p:spPr bwMode="auto">
                <a:xfrm>
                  <a:off x="3796"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84" name="Line 675"/>
                <p:cNvSpPr>
                  <a:spLocks noChangeShapeType="1"/>
                </p:cNvSpPr>
                <p:nvPr/>
              </p:nvSpPr>
              <p:spPr bwMode="auto">
                <a:xfrm>
                  <a:off x="3852"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85" name="Line 676"/>
                <p:cNvSpPr>
                  <a:spLocks noChangeShapeType="1"/>
                </p:cNvSpPr>
                <p:nvPr/>
              </p:nvSpPr>
              <p:spPr bwMode="auto">
                <a:xfrm>
                  <a:off x="3908"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86" name="Line 677"/>
                <p:cNvSpPr>
                  <a:spLocks noChangeShapeType="1"/>
                </p:cNvSpPr>
                <p:nvPr/>
              </p:nvSpPr>
              <p:spPr bwMode="auto">
                <a:xfrm>
                  <a:off x="3964"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87" name="Line 678"/>
                <p:cNvSpPr>
                  <a:spLocks noChangeShapeType="1"/>
                </p:cNvSpPr>
                <p:nvPr/>
              </p:nvSpPr>
              <p:spPr bwMode="auto">
                <a:xfrm>
                  <a:off x="4019"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88" name="Line 679"/>
                <p:cNvSpPr>
                  <a:spLocks noChangeShapeType="1"/>
                </p:cNvSpPr>
                <p:nvPr/>
              </p:nvSpPr>
              <p:spPr bwMode="auto">
                <a:xfrm>
                  <a:off x="4075"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36" name="Group 680"/>
            <p:cNvGrpSpPr>
              <a:grpSpLocks/>
            </p:cNvGrpSpPr>
            <p:nvPr/>
          </p:nvGrpSpPr>
          <p:grpSpPr bwMode="auto">
            <a:xfrm>
              <a:off x="3333" y="2339"/>
              <a:ext cx="415" cy="64"/>
              <a:chOff x="3333" y="2339"/>
              <a:chExt cx="415" cy="64"/>
            </a:xfrm>
          </p:grpSpPr>
          <p:sp>
            <p:nvSpPr>
              <p:cNvPr id="183973" name="Freeform 681"/>
              <p:cNvSpPr>
                <a:spLocks/>
              </p:cNvSpPr>
              <p:nvPr/>
            </p:nvSpPr>
            <p:spPr bwMode="auto">
              <a:xfrm>
                <a:off x="3636" y="2339"/>
                <a:ext cx="112" cy="64"/>
              </a:xfrm>
              <a:custGeom>
                <a:avLst/>
                <a:gdLst>
                  <a:gd name="T0" fmla="*/ 112 w 112"/>
                  <a:gd name="T1" fmla="*/ 32 h 64"/>
                  <a:gd name="T2" fmla="*/ 0 w 112"/>
                  <a:gd name="T3" fmla="*/ 64 h 64"/>
                  <a:gd name="T4" fmla="*/ 0 w 112"/>
                  <a:gd name="T5" fmla="*/ 32 h 64"/>
                  <a:gd name="T6" fmla="*/ 0 w 112"/>
                  <a:gd name="T7" fmla="*/ 0 h 64"/>
                  <a:gd name="T8" fmla="*/ 112 w 112"/>
                  <a:gd name="T9" fmla="*/ 32 h 64"/>
                  <a:gd name="T10" fmla="*/ 0 60000 65536"/>
                  <a:gd name="T11" fmla="*/ 0 60000 65536"/>
                  <a:gd name="T12" fmla="*/ 0 60000 65536"/>
                  <a:gd name="T13" fmla="*/ 0 60000 65536"/>
                  <a:gd name="T14" fmla="*/ 0 60000 65536"/>
                  <a:gd name="T15" fmla="*/ 0 w 112"/>
                  <a:gd name="T16" fmla="*/ 0 h 64"/>
                  <a:gd name="T17" fmla="*/ 112 w 112"/>
                  <a:gd name="T18" fmla="*/ 64 h 64"/>
                </a:gdLst>
                <a:ahLst/>
                <a:cxnLst>
                  <a:cxn ang="T10">
                    <a:pos x="T0" y="T1"/>
                  </a:cxn>
                  <a:cxn ang="T11">
                    <a:pos x="T2" y="T3"/>
                  </a:cxn>
                  <a:cxn ang="T12">
                    <a:pos x="T4" y="T5"/>
                  </a:cxn>
                  <a:cxn ang="T13">
                    <a:pos x="T6" y="T7"/>
                  </a:cxn>
                  <a:cxn ang="T14">
                    <a:pos x="T8" y="T9"/>
                  </a:cxn>
                </a:cxnLst>
                <a:rect l="T15" t="T16" r="T17" b="T18"/>
                <a:pathLst>
                  <a:path w="112" h="64">
                    <a:moveTo>
                      <a:pt x="112" y="32"/>
                    </a:moveTo>
                    <a:lnTo>
                      <a:pt x="0" y="64"/>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974" name="Group 682"/>
              <p:cNvGrpSpPr>
                <a:grpSpLocks/>
              </p:cNvGrpSpPr>
              <p:nvPr/>
            </p:nvGrpSpPr>
            <p:grpSpPr bwMode="auto">
              <a:xfrm>
                <a:off x="3333" y="2371"/>
                <a:ext cx="295" cy="1"/>
                <a:chOff x="3333" y="2371"/>
                <a:chExt cx="295" cy="1"/>
              </a:xfrm>
            </p:grpSpPr>
            <p:sp>
              <p:nvSpPr>
                <p:cNvPr id="183975" name="Line 683"/>
                <p:cNvSpPr>
                  <a:spLocks noChangeShapeType="1"/>
                </p:cNvSpPr>
                <p:nvPr/>
              </p:nvSpPr>
              <p:spPr bwMode="auto">
                <a:xfrm>
                  <a:off x="3333"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76" name="Line 684"/>
                <p:cNvSpPr>
                  <a:spLocks noChangeShapeType="1"/>
                </p:cNvSpPr>
                <p:nvPr/>
              </p:nvSpPr>
              <p:spPr bwMode="auto">
                <a:xfrm>
                  <a:off x="3389"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77" name="Line 685"/>
                <p:cNvSpPr>
                  <a:spLocks noChangeShapeType="1"/>
                </p:cNvSpPr>
                <p:nvPr/>
              </p:nvSpPr>
              <p:spPr bwMode="auto">
                <a:xfrm>
                  <a:off x="3445"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78" name="Line 686"/>
                <p:cNvSpPr>
                  <a:spLocks noChangeShapeType="1"/>
                </p:cNvSpPr>
                <p:nvPr/>
              </p:nvSpPr>
              <p:spPr bwMode="auto">
                <a:xfrm>
                  <a:off x="3501" y="237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79" name="Line 687"/>
                <p:cNvSpPr>
                  <a:spLocks noChangeShapeType="1"/>
                </p:cNvSpPr>
                <p:nvPr/>
              </p:nvSpPr>
              <p:spPr bwMode="auto">
                <a:xfrm>
                  <a:off x="3556"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80" name="Line 688"/>
                <p:cNvSpPr>
                  <a:spLocks noChangeShapeType="1"/>
                </p:cNvSpPr>
                <p:nvPr/>
              </p:nvSpPr>
              <p:spPr bwMode="auto">
                <a:xfrm>
                  <a:off x="3612"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37" name="Group 689"/>
            <p:cNvGrpSpPr>
              <a:grpSpLocks/>
            </p:cNvGrpSpPr>
            <p:nvPr/>
          </p:nvGrpSpPr>
          <p:grpSpPr bwMode="auto">
            <a:xfrm>
              <a:off x="3325" y="2650"/>
              <a:ext cx="415" cy="56"/>
              <a:chOff x="3325" y="2650"/>
              <a:chExt cx="415" cy="56"/>
            </a:xfrm>
          </p:grpSpPr>
          <p:sp>
            <p:nvSpPr>
              <p:cNvPr id="183965" name="Freeform 690"/>
              <p:cNvSpPr>
                <a:spLocks/>
              </p:cNvSpPr>
              <p:nvPr/>
            </p:nvSpPr>
            <p:spPr bwMode="auto">
              <a:xfrm>
                <a:off x="3628"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966" name="Group 691"/>
              <p:cNvGrpSpPr>
                <a:grpSpLocks/>
              </p:cNvGrpSpPr>
              <p:nvPr/>
            </p:nvGrpSpPr>
            <p:grpSpPr bwMode="auto">
              <a:xfrm>
                <a:off x="3325" y="2674"/>
                <a:ext cx="295" cy="1"/>
                <a:chOff x="3325" y="2674"/>
                <a:chExt cx="295" cy="1"/>
              </a:xfrm>
            </p:grpSpPr>
            <p:sp>
              <p:nvSpPr>
                <p:cNvPr id="183967" name="Line 692"/>
                <p:cNvSpPr>
                  <a:spLocks noChangeShapeType="1"/>
                </p:cNvSpPr>
                <p:nvPr/>
              </p:nvSpPr>
              <p:spPr bwMode="auto">
                <a:xfrm>
                  <a:off x="332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68" name="Line 693"/>
                <p:cNvSpPr>
                  <a:spLocks noChangeShapeType="1"/>
                </p:cNvSpPr>
                <p:nvPr/>
              </p:nvSpPr>
              <p:spPr bwMode="auto">
                <a:xfrm>
                  <a:off x="338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69" name="Line 694"/>
                <p:cNvSpPr>
                  <a:spLocks noChangeShapeType="1"/>
                </p:cNvSpPr>
                <p:nvPr/>
              </p:nvSpPr>
              <p:spPr bwMode="auto">
                <a:xfrm>
                  <a:off x="3437"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70" name="Line 695"/>
                <p:cNvSpPr>
                  <a:spLocks noChangeShapeType="1"/>
                </p:cNvSpPr>
                <p:nvPr/>
              </p:nvSpPr>
              <p:spPr bwMode="auto">
                <a:xfrm>
                  <a:off x="3493" y="2674"/>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71" name="Line 696"/>
                <p:cNvSpPr>
                  <a:spLocks noChangeShapeType="1"/>
                </p:cNvSpPr>
                <p:nvPr/>
              </p:nvSpPr>
              <p:spPr bwMode="auto">
                <a:xfrm>
                  <a:off x="354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72" name="Line 697"/>
                <p:cNvSpPr>
                  <a:spLocks noChangeShapeType="1"/>
                </p:cNvSpPr>
                <p:nvPr/>
              </p:nvSpPr>
              <p:spPr bwMode="auto">
                <a:xfrm>
                  <a:off x="3604"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38" name="Group 698"/>
            <p:cNvGrpSpPr>
              <a:grpSpLocks/>
            </p:cNvGrpSpPr>
            <p:nvPr/>
          </p:nvGrpSpPr>
          <p:grpSpPr bwMode="auto">
            <a:xfrm>
              <a:off x="3788" y="2650"/>
              <a:ext cx="415" cy="56"/>
              <a:chOff x="3788" y="2650"/>
              <a:chExt cx="415" cy="56"/>
            </a:xfrm>
          </p:grpSpPr>
          <p:sp>
            <p:nvSpPr>
              <p:cNvPr id="183957" name="Freeform 699"/>
              <p:cNvSpPr>
                <a:spLocks/>
              </p:cNvSpPr>
              <p:nvPr/>
            </p:nvSpPr>
            <p:spPr bwMode="auto">
              <a:xfrm>
                <a:off x="4091"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958" name="Group 700"/>
              <p:cNvGrpSpPr>
                <a:grpSpLocks/>
              </p:cNvGrpSpPr>
              <p:nvPr/>
            </p:nvGrpSpPr>
            <p:grpSpPr bwMode="auto">
              <a:xfrm>
                <a:off x="3788" y="2674"/>
                <a:ext cx="295" cy="1"/>
                <a:chOff x="3788" y="2674"/>
                <a:chExt cx="295" cy="1"/>
              </a:xfrm>
            </p:grpSpPr>
            <p:sp>
              <p:nvSpPr>
                <p:cNvPr id="183959" name="Line 701"/>
                <p:cNvSpPr>
                  <a:spLocks noChangeShapeType="1"/>
                </p:cNvSpPr>
                <p:nvPr/>
              </p:nvSpPr>
              <p:spPr bwMode="auto">
                <a:xfrm>
                  <a:off x="378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60" name="Line 702"/>
                <p:cNvSpPr>
                  <a:spLocks noChangeShapeType="1"/>
                </p:cNvSpPr>
                <p:nvPr/>
              </p:nvSpPr>
              <p:spPr bwMode="auto">
                <a:xfrm>
                  <a:off x="3844"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61" name="Line 703"/>
                <p:cNvSpPr>
                  <a:spLocks noChangeShapeType="1"/>
                </p:cNvSpPr>
                <p:nvPr/>
              </p:nvSpPr>
              <p:spPr bwMode="auto">
                <a:xfrm>
                  <a:off x="3900"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62" name="Line 704"/>
                <p:cNvSpPr>
                  <a:spLocks noChangeShapeType="1"/>
                </p:cNvSpPr>
                <p:nvPr/>
              </p:nvSpPr>
              <p:spPr bwMode="auto">
                <a:xfrm>
                  <a:off x="3956"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63" name="Line 705"/>
                <p:cNvSpPr>
                  <a:spLocks noChangeShapeType="1"/>
                </p:cNvSpPr>
                <p:nvPr/>
              </p:nvSpPr>
              <p:spPr bwMode="auto">
                <a:xfrm>
                  <a:off x="401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64" name="Line 706"/>
                <p:cNvSpPr>
                  <a:spLocks noChangeShapeType="1"/>
                </p:cNvSpPr>
                <p:nvPr/>
              </p:nvSpPr>
              <p:spPr bwMode="auto">
                <a:xfrm>
                  <a:off x="4067"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39" name="Group 707"/>
            <p:cNvGrpSpPr>
              <a:grpSpLocks/>
            </p:cNvGrpSpPr>
            <p:nvPr/>
          </p:nvGrpSpPr>
          <p:grpSpPr bwMode="auto">
            <a:xfrm>
              <a:off x="3325" y="2953"/>
              <a:ext cx="415" cy="56"/>
              <a:chOff x="3325" y="2953"/>
              <a:chExt cx="415" cy="56"/>
            </a:xfrm>
          </p:grpSpPr>
          <p:sp>
            <p:nvSpPr>
              <p:cNvPr id="183949" name="Freeform 708"/>
              <p:cNvSpPr>
                <a:spLocks/>
              </p:cNvSpPr>
              <p:nvPr/>
            </p:nvSpPr>
            <p:spPr bwMode="auto">
              <a:xfrm>
                <a:off x="3628"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950" name="Group 709"/>
              <p:cNvGrpSpPr>
                <a:grpSpLocks/>
              </p:cNvGrpSpPr>
              <p:nvPr/>
            </p:nvGrpSpPr>
            <p:grpSpPr bwMode="auto">
              <a:xfrm>
                <a:off x="3325" y="2985"/>
                <a:ext cx="295" cy="1"/>
                <a:chOff x="3325" y="2985"/>
                <a:chExt cx="295" cy="1"/>
              </a:xfrm>
            </p:grpSpPr>
            <p:sp>
              <p:nvSpPr>
                <p:cNvPr id="183951" name="Line 710"/>
                <p:cNvSpPr>
                  <a:spLocks noChangeShapeType="1"/>
                </p:cNvSpPr>
                <p:nvPr/>
              </p:nvSpPr>
              <p:spPr bwMode="auto">
                <a:xfrm>
                  <a:off x="332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52" name="Line 711"/>
                <p:cNvSpPr>
                  <a:spLocks noChangeShapeType="1"/>
                </p:cNvSpPr>
                <p:nvPr/>
              </p:nvSpPr>
              <p:spPr bwMode="auto">
                <a:xfrm>
                  <a:off x="3381"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53" name="Line 712"/>
                <p:cNvSpPr>
                  <a:spLocks noChangeShapeType="1"/>
                </p:cNvSpPr>
                <p:nvPr/>
              </p:nvSpPr>
              <p:spPr bwMode="auto">
                <a:xfrm>
                  <a:off x="3437"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54" name="Line 713"/>
                <p:cNvSpPr>
                  <a:spLocks noChangeShapeType="1"/>
                </p:cNvSpPr>
                <p:nvPr/>
              </p:nvSpPr>
              <p:spPr bwMode="auto">
                <a:xfrm>
                  <a:off x="3493" y="2985"/>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55" name="Line 714"/>
                <p:cNvSpPr>
                  <a:spLocks noChangeShapeType="1"/>
                </p:cNvSpPr>
                <p:nvPr/>
              </p:nvSpPr>
              <p:spPr bwMode="auto">
                <a:xfrm>
                  <a:off x="3548"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56" name="Line 715"/>
                <p:cNvSpPr>
                  <a:spLocks noChangeShapeType="1"/>
                </p:cNvSpPr>
                <p:nvPr/>
              </p:nvSpPr>
              <p:spPr bwMode="auto">
                <a:xfrm>
                  <a:off x="3604"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40" name="Group 716"/>
            <p:cNvGrpSpPr>
              <a:grpSpLocks/>
            </p:cNvGrpSpPr>
            <p:nvPr/>
          </p:nvGrpSpPr>
          <p:grpSpPr bwMode="auto">
            <a:xfrm>
              <a:off x="3788" y="2953"/>
              <a:ext cx="415" cy="56"/>
              <a:chOff x="3788" y="2953"/>
              <a:chExt cx="415" cy="56"/>
            </a:xfrm>
          </p:grpSpPr>
          <p:sp>
            <p:nvSpPr>
              <p:cNvPr id="183941" name="Freeform 717"/>
              <p:cNvSpPr>
                <a:spLocks/>
              </p:cNvSpPr>
              <p:nvPr/>
            </p:nvSpPr>
            <p:spPr bwMode="auto">
              <a:xfrm>
                <a:off x="4091"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942" name="Group 718"/>
              <p:cNvGrpSpPr>
                <a:grpSpLocks/>
              </p:cNvGrpSpPr>
              <p:nvPr/>
            </p:nvGrpSpPr>
            <p:grpSpPr bwMode="auto">
              <a:xfrm>
                <a:off x="3788" y="2985"/>
                <a:ext cx="295" cy="1"/>
                <a:chOff x="3788" y="2985"/>
                <a:chExt cx="295" cy="1"/>
              </a:xfrm>
            </p:grpSpPr>
            <p:sp>
              <p:nvSpPr>
                <p:cNvPr id="183943" name="Line 719"/>
                <p:cNvSpPr>
                  <a:spLocks noChangeShapeType="1"/>
                </p:cNvSpPr>
                <p:nvPr/>
              </p:nvSpPr>
              <p:spPr bwMode="auto">
                <a:xfrm>
                  <a:off x="3788"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44" name="Line 720"/>
                <p:cNvSpPr>
                  <a:spLocks noChangeShapeType="1"/>
                </p:cNvSpPr>
                <p:nvPr/>
              </p:nvSpPr>
              <p:spPr bwMode="auto">
                <a:xfrm>
                  <a:off x="3844"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45" name="Line 721"/>
                <p:cNvSpPr>
                  <a:spLocks noChangeShapeType="1"/>
                </p:cNvSpPr>
                <p:nvPr/>
              </p:nvSpPr>
              <p:spPr bwMode="auto">
                <a:xfrm>
                  <a:off x="3900"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46" name="Line 722"/>
                <p:cNvSpPr>
                  <a:spLocks noChangeShapeType="1"/>
                </p:cNvSpPr>
                <p:nvPr/>
              </p:nvSpPr>
              <p:spPr bwMode="auto">
                <a:xfrm>
                  <a:off x="3956"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47" name="Line 723"/>
                <p:cNvSpPr>
                  <a:spLocks noChangeShapeType="1"/>
                </p:cNvSpPr>
                <p:nvPr/>
              </p:nvSpPr>
              <p:spPr bwMode="auto">
                <a:xfrm>
                  <a:off x="4011"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48" name="Line 724"/>
                <p:cNvSpPr>
                  <a:spLocks noChangeShapeType="1"/>
                </p:cNvSpPr>
                <p:nvPr/>
              </p:nvSpPr>
              <p:spPr bwMode="auto">
                <a:xfrm>
                  <a:off x="4067"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41" name="Group 725"/>
            <p:cNvGrpSpPr>
              <a:grpSpLocks/>
            </p:cNvGrpSpPr>
            <p:nvPr/>
          </p:nvGrpSpPr>
          <p:grpSpPr bwMode="auto">
            <a:xfrm>
              <a:off x="4251" y="2953"/>
              <a:ext cx="415" cy="56"/>
              <a:chOff x="4251" y="2953"/>
              <a:chExt cx="415" cy="56"/>
            </a:xfrm>
          </p:grpSpPr>
          <p:sp>
            <p:nvSpPr>
              <p:cNvPr id="183933" name="Freeform 726"/>
              <p:cNvSpPr>
                <a:spLocks/>
              </p:cNvSpPr>
              <p:nvPr/>
            </p:nvSpPr>
            <p:spPr bwMode="auto">
              <a:xfrm>
                <a:off x="4554"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934" name="Group 727"/>
              <p:cNvGrpSpPr>
                <a:grpSpLocks/>
              </p:cNvGrpSpPr>
              <p:nvPr/>
            </p:nvGrpSpPr>
            <p:grpSpPr bwMode="auto">
              <a:xfrm>
                <a:off x="4251" y="2985"/>
                <a:ext cx="295" cy="1"/>
                <a:chOff x="4251" y="2985"/>
                <a:chExt cx="295" cy="1"/>
              </a:xfrm>
            </p:grpSpPr>
            <p:sp>
              <p:nvSpPr>
                <p:cNvPr id="183935" name="Line 728"/>
                <p:cNvSpPr>
                  <a:spLocks noChangeShapeType="1"/>
                </p:cNvSpPr>
                <p:nvPr/>
              </p:nvSpPr>
              <p:spPr bwMode="auto">
                <a:xfrm>
                  <a:off x="4251"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36" name="Line 729"/>
                <p:cNvSpPr>
                  <a:spLocks noChangeShapeType="1"/>
                </p:cNvSpPr>
                <p:nvPr/>
              </p:nvSpPr>
              <p:spPr bwMode="auto">
                <a:xfrm>
                  <a:off x="4307"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37" name="Line 730"/>
                <p:cNvSpPr>
                  <a:spLocks noChangeShapeType="1"/>
                </p:cNvSpPr>
                <p:nvPr/>
              </p:nvSpPr>
              <p:spPr bwMode="auto">
                <a:xfrm>
                  <a:off x="4363"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38" name="Line 731"/>
                <p:cNvSpPr>
                  <a:spLocks noChangeShapeType="1"/>
                </p:cNvSpPr>
                <p:nvPr/>
              </p:nvSpPr>
              <p:spPr bwMode="auto">
                <a:xfrm>
                  <a:off x="4419"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39" name="Line 732"/>
                <p:cNvSpPr>
                  <a:spLocks noChangeShapeType="1"/>
                </p:cNvSpPr>
                <p:nvPr/>
              </p:nvSpPr>
              <p:spPr bwMode="auto">
                <a:xfrm>
                  <a:off x="447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40" name="Line 733"/>
                <p:cNvSpPr>
                  <a:spLocks noChangeShapeType="1"/>
                </p:cNvSpPr>
                <p:nvPr/>
              </p:nvSpPr>
              <p:spPr bwMode="auto">
                <a:xfrm>
                  <a:off x="4530"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42" name="Group 734"/>
            <p:cNvGrpSpPr>
              <a:grpSpLocks/>
            </p:cNvGrpSpPr>
            <p:nvPr/>
          </p:nvGrpSpPr>
          <p:grpSpPr bwMode="auto">
            <a:xfrm>
              <a:off x="4674" y="1741"/>
              <a:ext cx="40" cy="1260"/>
              <a:chOff x="4674" y="1741"/>
              <a:chExt cx="40" cy="1260"/>
            </a:xfrm>
          </p:grpSpPr>
          <p:sp>
            <p:nvSpPr>
              <p:cNvPr id="183923" name="Oval 735"/>
              <p:cNvSpPr>
                <a:spLocks noChangeArrowheads="1"/>
              </p:cNvSpPr>
              <p:nvPr/>
            </p:nvSpPr>
            <p:spPr bwMode="auto">
              <a:xfrm>
                <a:off x="4674" y="1741"/>
                <a:ext cx="32" cy="40"/>
              </a:xfrm>
              <a:prstGeom prst="ellipse">
                <a:avLst/>
              </a:prstGeom>
              <a:solidFill>
                <a:schemeClr val="bg2"/>
              </a:solidFill>
              <a:ln w="9525">
                <a:solidFill>
                  <a:schemeClr val="bg2"/>
                </a:solidFill>
                <a:round/>
                <a:headEnd/>
                <a:tailEnd/>
              </a:ln>
            </p:spPr>
            <p:txBody>
              <a:bodyPr/>
              <a:lstStyle/>
              <a:p>
                <a:endParaRPr lang="en-US"/>
              </a:p>
            </p:txBody>
          </p:sp>
          <p:sp>
            <p:nvSpPr>
              <p:cNvPr id="183924" name="Oval 736"/>
              <p:cNvSpPr>
                <a:spLocks noChangeArrowheads="1"/>
              </p:cNvSpPr>
              <p:nvPr/>
            </p:nvSpPr>
            <p:spPr bwMode="auto">
              <a:xfrm>
                <a:off x="4674" y="1741"/>
                <a:ext cx="32" cy="40"/>
              </a:xfrm>
              <a:prstGeom prst="ellipse">
                <a:avLst/>
              </a:prstGeom>
              <a:solidFill>
                <a:schemeClr val="bg2"/>
              </a:solidFill>
              <a:ln w="25400">
                <a:solidFill>
                  <a:schemeClr val="bg2"/>
                </a:solidFill>
                <a:round/>
                <a:headEnd/>
                <a:tailEnd/>
              </a:ln>
            </p:spPr>
            <p:txBody>
              <a:bodyPr/>
              <a:lstStyle/>
              <a:p>
                <a:endParaRPr lang="en-US"/>
              </a:p>
            </p:txBody>
          </p:sp>
          <p:sp>
            <p:nvSpPr>
              <p:cNvPr id="183925" name="Oval 737"/>
              <p:cNvSpPr>
                <a:spLocks noChangeArrowheads="1"/>
              </p:cNvSpPr>
              <p:nvPr/>
            </p:nvSpPr>
            <p:spPr bwMode="auto">
              <a:xfrm>
                <a:off x="4682" y="2044"/>
                <a:ext cx="32" cy="40"/>
              </a:xfrm>
              <a:prstGeom prst="ellipse">
                <a:avLst/>
              </a:prstGeom>
              <a:solidFill>
                <a:schemeClr val="bg2"/>
              </a:solidFill>
              <a:ln w="9525">
                <a:solidFill>
                  <a:schemeClr val="bg2"/>
                </a:solidFill>
                <a:round/>
                <a:headEnd/>
                <a:tailEnd/>
              </a:ln>
            </p:spPr>
            <p:txBody>
              <a:bodyPr/>
              <a:lstStyle/>
              <a:p>
                <a:endParaRPr lang="en-US"/>
              </a:p>
            </p:txBody>
          </p:sp>
          <p:sp>
            <p:nvSpPr>
              <p:cNvPr id="183926" name="Oval 738"/>
              <p:cNvSpPr>
                <a:spLocks noChangeArrowheads="1"/>
              </p:cNvSpPr>
              <p:nvPr/>
            </p:nvSpPr>
            <p:spPr bwMode="auto">
              <a:xfrm>
                <a:off x="4682" y="2044"/>
                <a:ext cx="32" cy="40"/>
              </a:xfrm>
              <a:prstGeom prst="ellipse">
                <a:avLst/>
              </a:prstGeom>
              <a:solidFill>
                <a:schemeClr val="bg2"/>
              </a:solidFill>
              <a:ln w="25400">
                <a:solidFill>
                  <a:schemeClr val="bg2"/>
                </a:solidFill>
                <a:round/>
                <a:headEnd/>
                <a:tailEnd/>
              </a:ln>
            </p:spPr>
            <p:txBody>
              <a:bodyPr/>
              <a:lstStyle/>
              <a:p>
                <a:endParaRPr lang="en-US"/>
              </a:p>
            </p:txBody>
          </p:sp>
          <p:sp>
            <p:nvSpPr>
              <p:cNvPr id="183927" name="Oval 739"/>
              <p:cNvSpPr>
                <a:spLocks noChangeArrowheads="1"/>
              </p:cNvSpPr>
              <p:nvPr/>
            </p:nvSpPr>
            <p:spPr bwMode="auto">
              <a:xfrm>
                <a:off x="4682" y="2355"/>
                <a:ext cx="32" cy="32"/>
              </a:xfrm>
              <a:prstGeom prst="ellipse">
                <a:avLst/>
              </a:prstGeom>
              <a:solidFill>
                <a:schemeClr val="bg2"/>
              </a:solidFill>
              <a:ln w="9525">
                <a:solidFill>
                  <a:schemeClr val="bg2"/>
                </a:solidFill>
                <a:round/>
                <a:headEnd/>
                <a:tailEnd/>
              </a:ln>
            </p:spPr>
            <p:txBody>
              <a:bodyPr/>
              <a:lstStyle/>
              <a:p>
                <a:endParaRPr lang="en-US"/>
              </a:p>
            </p:txBody>
          </p:sp>
          <p:sp>
            <p:nvSpPr>
              <p:cNvPr id="183928" name="Oval 740"/>
              <p:cNvSpPr>
                <a:spLocks noChangeArrowheads="1"/>
              </p:cNvSpPr>
              <p:nvPr/>
            </p:nvSpPr>
            <p:spPr bwMode="auto">
              <a:xfrm>
                <a:off x="4682"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83929" name="Oval 741"/>
              <p:cNvSpPr>
                <a:spLocks noChangeArrowheads="1"/>
              </p:cNvSpPr>
              <p:nvPr/>
            </p:nvSpPr>
            <p:spPr bwMode="auto">
              <a:xfrm>
                <a:off x="4674" y="2658"/>
                <a:ext cx="32" cy="40"/>
              </a:xfrm>
              <a:prstGeom prst="ellipse">
                <a:avLst/>
              </a:prstGeom>
              <a:solidFill>
                <a:schemeClr val="bg2"/>
              </a:solidFill>
              <a:ln w="9525">
                <a:solidFill>
                  <a:schemeClr val="bg2"/>
                </a:solidFill>
                <a:round/>
                <a:headEnd/>
                <a:tailEnd/>
              </a:ln>
            </p:spPr>
            <p:txBody>
              <a:bodyPr/>
              <a:lstStyle/>
              <a:p>
                <a:endParaRPr lang="en-US"/>
              </a:p>
            </p:txBody>
          </p:sp>
          <p:sp>
            <p:nvSpPr>
              <p:cNvPr id="183930" name="Oval 742"/>
              <p:cNvSpPr>
                <a:spLocks noChangeArrowheads="1"/>
              </p:cNvSpPr>
              <p:nvPr/>
            </p:nvSpPr>
            <p:spPr bwMode="auto">
              <a:xfrm>
                <a:off x="4674" y="2658"/>
                <a:ext cx="32" cy="40"/>
              </a:xfrm>
              <a:prstGeom prst="ellipse">
                <a:avLst/>
              </a:prstGeom>
              <a:solidFill>
                <a:schemeClr val="bg2"/>
              </a:solidFill>
              <a:ln w="25400">
                <a:solidFill>
                  <a:schemeClr val="bg2"/>
                </a:solidFill>
                <a:round/>
                <a:headEnd/>
                <a:tailEnd/>
              </a:ln>
            </p:spPr>
            <p:txBody>
              <a:bodyPr/>
              <a:lstStyle/>
              <a:p>
                <a:endParaRPr lang="en-US"/>
              </a:p>
            </p:txBody>
          </p:sp>
          <p:sp>
            <p:nvSpPr>
              <p:cNvPr id="183931" name="Oval 743"/>
              <p:cNvSpPr>
                <a:spLocks noChangeArrowheads="1"/>
              </p:cNvSpPr>
              <p:nvPr/>
            </p:nvSpPr>
            <p:spPr bwMode="auto">
              <a:xfrm>
                <a:off x="4674" y="2969"/>
                <a:ext cx="32" cy="32"/>
              </a:xfrm>
              <a:prstGeom prst="ellipse">
                <a:avLst/>
              </a:prstGeom>
              <a:solidFill>
                <a:schemeClr val="bg2"/>
              </a:solidFill>
              <a:ln w="9525">
                <a:solidFill>
                  <a:schemeClr val="bg2"/>
                </a:solidFill>
                <a:round/>
                <a:headEnd/>
                <a:tailEnd/>
              </a:ln>
            </p:spPr>
            <p:txBody>
              <a:bodyPr/>
              <a:lstStyle/>
              <a:p>
                <a:endParaRPr lang="en-US"/>
              </a:p>
            </p:txBody>
          </p:sp>
          <p:sp>
            <p:nvSpPr>
              <p:cNvPr id="183932" name="Oval 744"/>
              <p:cNvSpPr>
                <a:spLocks noChangeArrowheads="1"/>
              </p:cNvSpPr>
              <p:nvPr/>
            </p:nvSpPr>
            <p:spPr bwMode="auto">
              <a:xfrm>
                <a:off x="4674" y="2969"/>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3443" name="Group 745"/>
            <p:cNvGrpSpPr>
              <a:grpSpLocks/>
            </p:cNvGrpSpPr>
            <p:nvPr/>
          </p:nvGrpSpPr>
          <p:grpSpPr bwMode="auto">
            <a:xfrm>
              <a:off x="3740" y="3272"/>
              <a:ext cx="40" cy="343"/>
              <a:chOff x="3740" y="3272"/>
              <a:chExt cx="40" cy="343"/>
            </a:xfrm>
          </p:grpSpPr>
          <p:sp>
            <p:nvSpPr>
              <p:cNvPr id="183919" name="Oval 746"/>
              <p:cNvSpPr>
                <a:spLocks noChangeArrowheads="1"/>
              </p:cNvSpPr>
              <p:nvPr/>
            </p:nvSpPr>
            <p:spPr bwMode="auto">
              <a:xfrm>
                <a:off x="3740" y="3272"/>
                <a:ext cx="40" cy="32"/>
              </a:xfrm>
              <a:prstGeom prst="ellipse">
                <a:avLst/>
              </a:prstGeom>
              <a:solidFill>
                <a:schemeClr val="bg2"/>
              </a:solidFill>
              <a:ln w="9525">
                <a:solidFill>
                  <a:schemeClr val="bg2"/>
                </a:solidFill>
                <a:round/>
                <a:headEnd/>
                <a:tailEnd/>
              </a:ln>
            </p:spPr>
            <p:txBody>
              <a:bodyPr/>
              <a:lstStyle/>
              <a:p>
                <a:endParaRPr lang="en-US"/>
              </a:p>
            </p:txBody>
          </p:sp>
          <p:sp>
            <p:nvSpPr>
              <p:cNvPr id="183920" name="Oval 747"/>
              <p:cNvSpPr>
                <a:spLocks noChangeArrowheads="1"/>
              </p:cNvSpPr>
              <p:nvPr/>
            </p:nvSpPr>
            <p:spPr bwMode="auto">
              <a:xfrm>
                <a:off x="3740" y="3272"/>
                <a:ext cx="40" cy="32"/>
              </a:xfrm>
              <a:prstGeom prst="ellipse">
                <a:avLst/>
              </a:prstGeom>
              <a:solidFill>
                <a:schemeClr val="bg2"/>
              </a:solidFill>
              <a:ln w="25400">
                <a:solidFill>
                  <a:schemeClr val="bg2"/>
                </a:solidFill>
                <a:round/>
                <a:headEnd/>
                <a:tailEnd/>
              </a:ln>
            </p:spPr>
            <p:txBody>
              <a:bodyPr/>
              <a:lstStyle/>
              <a:p>
                <a:endParaRPr lang="en-US"/>
              </a:p>
            </p:txBody>
          </p:sp>
          <p:sp>
            <p:nvSpPr>
              <p:cNvPr id="183921" name="Oval 748"/>
              <p:cNvSpPr>
                <a:spLocks noChangeArrowheads="1"/>
              </p:cNvSpPr>
              <p:nvPr/>
            </p:nvSpPr>
            <p:spPr bwMode="auto">
              <a:xfrm>
                <a:off x="3740" y="3575"/>
                <a:ext cx="40" cy="40"/>
              </a:xfrm>
              <a:prstGeom prst="ellipse">
                <a:avLst/>
              </a:prstGeom>
              <a:solidFill>
                <a:schemeClr val="bg2"/>
              </a:solidFill>
              <a:ln w="9525">
                <a:solidFill>
                  <a:schemeClr val="bg2"/>
                </a:solidFill>
                <a:round/>
                <a:headEnd/>
                <a:tailEnd/>
              </a:ln>
            </p:spPr>
            <p:txBody>
              <a:bodyPr/>
              <a:lstStyle/>
              <a:p>
                <a:endParaRPr lang="en-US"/>
              </a:p>
            </p:txBody>
          </p:sp>
          <p:sp>
            <p:nvSpPr>
              <p:cNvPr id="183922" name="Oval 749"/>
              <p:cNvSpPr>
                <a:spLocks noChangeArrowheads="1"/>
              </p:cNvSpPr>
              <p:nvPr/>
            </p:nvSpPr>
            <p:spPr bwMode="auto">
              <a:xfrm>
                <a:off x="3740" y="3575"/>
                <a:ext cx="40" cy="40"/>
              </a:xfrm>
              <a:prstGeom prst="ellipse">
                <a:avLst/>
              </a:prstGeom>
              <a:solidFill>
                <a:schemeClr val="bg2"/>
              </a:solidFill>
              <a:ln w="25400">
                <a:solidFill>
                  <a:schemeClr val="bg2"/>
                </a:solidFill>
                <a:round/>
                <a:headEnd/>
                <a:tailEnd/>
              </a:ln>
            </p:spPr>
            <p:txBody>
              <a:bodyPr/>
              <a:lstStyle/>
              <a:p>
                <a:endParaRPr lang="en-US"/>
              </a:p>
            </p:txBody>
          </p:sp>
        </p:grpSp>
        <p:grpSp>
          <p:nvGrpSpPr>
            <p:cNvPr id="183444" name="Group 750"/>
            <p:cNvGrpSpPr>
              <a:grpSpLocks/>
            </p:cNvGrpSpPr>
            <p:nvPr/>
          </p:nvGrpSpPr>
          <p:grpSpPr bwMode="auto">
            <a:xfrm>
              <a:off x="3285" y="3272"/>
              <a:ext cx="32" cy="343"/>
              <a:chOff x="3285" y="3272"/>
              <a:chExt cx="32" cy="343"/>
            </a:xfrm>
          </p:grpSpPr>
          <p:sp>
            <p:nvSpPr>
              <p:cNvPr id="183915" name="Oval 751"/>
              <p:cNvSpPr>
                <a:spLocks noChangeArrowheads="1"/>
              </p:cNvSpPr>
              <p:nvPr/>
            </p:nvSpPr>
            <p:spPr bwMode="auto">
              <a:xfrm>
                <a:off x="3285" y="3272"/>
                <a:ext cx="32" cy="32"/>
              </a:xfrm>
              <a:prstGeom prst="ellipse">
                <a:avLst/>
              </a:prstGeom>
              <a:solidFill>
                <a:schemeClr val="bg2"/>
              </a:solidFill>
              <a:ln w="9525">
                <a:solidFill>
                  <a:schemeClr val="bg2"/>
                </a:solidFill>
                <a:round/>
                <a:headEnd/>
                <a:tailEnd/>
              </a:ln>
            </p:spPr>
            <p:txBody>
              <a:bodyPr/>
              <a:lstStyle/>
              <a:p>
                <a:endParaRPr lang="en-US"/>
              </a:p>
            </p:txBody>
          </p:sp>
          <p:sp>
            <p:nvSpPr>
              <p:cNvPr id="183916" name="Oval 752"/>
              <p:cNvSpPr>
                <a:spLocks noChangeArrowheads="1"/>
              </p:cNvSpPr>
              <p:nvPr/>
            </p:nvSpPr>
            <p:spPr bwMode="auto">
              <a:xfrm>
                <a:off x="3285"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83917" name="Oval 753"/>
              <p:cNvSpPr>
                <a:spLocks noChangeArrowheads="1"/>
              </p:cNvSpPr>
              <p:nvPr/>
            </p:nvSpPr>
            <p:spPr bwMode="auto">
              <a:xfrm>
                <a:off x="3285" y="3575"/>
                <a:ext cx="32" cy="40"/>
              </a:xfrm>
              <a:prstGeom prst="ellipse">
                <a:avLst/>
              </a:prstGeom>
              <a:solidFill>
                <a:schemeClr val="bg2"/>
              </a:solidFill>
              <a:ln w="9525">
                <a:solidFill>
                  <a:schemeClr val="bg2"/>
                </a:solidFill>
                <a:round/>
                <a:headEnd/>
                <a:tailEnd/>
              </a:ln>
            </p:spPr>
            <p:txBody>
              <a:bodyPr/>
              <a:lstStyle/>
              <a:p>
                <a:endParaRPr lang="en-US"/>
              </a:p>
            </p:txBody>
          </p:sp>
          <p:sp>
            <p:nvSpPr>
              <p:cNvPr id="183918" name="Oval 754"/>
              <p:cNvSpPr>
                <a:spLocks noChangeArrowheads="1"/>
              </p:cNvSpPr>
              <p:nvPr/>
            </p:nvSpPr>
            <p:spPr bwMode="auto">
              <a:xfrm>
                <a:off x="3285" y="3575"/>
                <a:ext cx="32" cy="40"/>
              </a:xfrm>
              <a:prstGeom prst="ellipse">
                <a:avLst/>
              </a:prstGeom>
              <a:solidFill>
                <a:schemeClr val="bg2"/>
              </a:solidFill>
              <a:ln w="25400">
                <a:solidFill>
                  <a:schemeClr val="bg2"/>
                </a:solidFill>
                <a:round/>
                <a:headEnd/>
                <a:tailEnd/>
              </a:ln>
            </p:spPr>
            <p:txBody>
              <a:bodyPr/>
              <a:lstStyle/>
              <a:p>
                <a:endParaRPr lang="en-US"/>
              </a:p>
            </p:txBody>
          </p:sp>
        </p:grpSp>
        <p:grpSp>
          <p:nvGrpSpPr>
            <p:cNvPr id="183445" name="Group 755"/>
            <p:cNvGrpSpPr>
              <a:grpSpLocks/>
            </p:cNvGrpSpPr>
            <p:nvPr/>
          </p:nvGrpSpPr>
          <p:grpSpPr bwMode="auto">
            <a:xfrm>
              <a:off x="4203" y="3272"/>
              <a:ext cx="32" cy="343"/>
              <a:chOff x="4203" y="3272"/>
              <a:chExt cx="32" cy="343"/>
            </a:xfrm>
          </p:grpSpPr>
          <p:sp>
            <p:nvSpPr>
              <p:cNvPr id="183911" name="Oval 756"/>
              <p:cNvSpPr>
                <a:spLocks noChangeArrowheads="1"/>
              </p:cNvSpPr>
              <p:nvPr/>
            </p:nvSpPr>
            <p:spPr bwMode="auto">
              <a:xfrm>
                <a:off x="4203" y="3272"/>
                <a:ext cx="32" cy="32"/>
              </a:xfrm>
              <a:prstGeom prst="ellipse">
                <a:avLst/>
              </a:prstGeom>
              <a:solidFill>
                <a:schemeClr val="bg2"/>
              </a:solidFill>
              <a:ln w="9525">
                <a:solidFill>
                  <a:schemeClr val="bg2"/>
                </a:solidFill>
                <a:round/>
                <a:headEnd/>
                <a:tailEnd/>
              </a:ln>
            </p:spPr>
            <p:txBody>
              <a:bodyPr/>
              <a:lstStyle/>
              <a:p>
                <a:endParaRPr lang="en-US"/>
              </a:p>
            </p:txBody>
          </p:sp>
          <p:sp>
            <p:nvSpPr>
              <p:cNvPr id="183912" name="Oval 757"/>
              <p:cNvSpPr>
                <a:spLocks noChangeArrowheads="1"/>
              </p:cNvSpPr>
              <p:nvPr/>
            </p:nvSpPr>
            <p:spPr bwMode="auto">
              <a:xfrm>
                <a:off x="4203"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83913" name="Oval 758"/>
              <p:cNvSpPr>
                <a:spLocks noChangeArrowheads="1"/>
              </p:cNvSpPr>
              <p:nvPr/>
            </p:nvSpPr>
            <p:spPr bwMode="auto">
              <a:xfrm>
                <a:off x="4203" y="3575"/>
                <a:ext cx="32" cy="40"/>
              </a:xfrm>
              <a:prstGeom prst="ellipse">
                <a:avLst/>
              </a:prstGeom>
              <a:solidFill>
                <a:schemeClr val="bg2"/>
              </a:solidFill>
              <a:ln w="9525">
                <a:solidFill>
                  <a:schemeClr val="bg2"/>
                </a:solidFill>
                <a:round/>
                <a:headEnd/>
                <a:tailEnd/>
              </a:ln>
            </p:spPr>
            <p:txBody>
              <a:bodyPr/>
              <a:lstStyle/>
              <a:p>
                <a:endParaRPr lang="en-US"/>
              </a:p>
            </p:txBody>
          </p:sp>
          <p:sp>
            <p:nvSpPr>
              <p:cNvPr id="183914" name="Oval 759"/>
              <p:cNvSpPr>
                <a:spLocks noChangeArrowheads="1"/>
              </p:cNvSpPr>
              <p:nvPr/>
            </p:nvSpPr>
            <p:spPr bwMode="auto">
              <a:xfrm>
                <a:off x="4203" y="3575"/>
                <a:ext cx="32" cy="40"/>
              </a:xfrm>
              <a:prstGeom prst="ellipse">
                <a:avLst/>
              </a:prstGeom>
              <a:solidFill>
                <a:schemeClr val="bg2"/>
              </a:solidFill>
              <a:ln w="25400">
                <a:solidFill>
                  <a:schemeClr val="bg2"/>
                </a:solidFill>
                <a:round/>
                <a:headEnd/>
                <a:tailEnd/>
              </a:ln>
            </p:spPr>
            <p:txBody>
              <a:bodyPr/>
              <a:lstStyle/>
              <a:p>
                <a:endParaRPr lang="en-US"/>
              </a:p>
            </p:txBody>
          </p:sp>
        </p:grpSp>
        <p:grpSp>
          <p:nvGrpSpPr>
            <p:cNvPr id="183446" name="Group 760"/>
            <p:cNvGrpSpPr>
              <a:grpSpLocks/>
            </p:cNvGrpSpPr>
            <p:nvPr/>
          </p:nvGrpSpPr>
          <p:grpSpPr bwMode="auto">
            <a:xfrm>
              <a:off x="4658" y="3272"/>
              <a:ext cx="32" cy="343"/>
              <a:chOff x="4658" y="3272"/>
              <a:chExt cx="32" cy="343"/>
            </a:xfrm>
          </p:grpSpPr>
          <p:sp>
            <p:nvSpPr>
              <p:cNvPr id="183907" name="Oval 761"/>
              <p:cNvSpPr>
                <a:spLocks noChangeArrowheads="1"/>
              </p:cNvSpPr>
              <p:nvPr/>
            </p:nvSpPr>
            <p:spPr bwMode="auto">
              <a:xfrm>
                <a:off x="4658" y="3272"/>
                <a:ext cx="32" cy="32"/>
              </a:xfrm>
              <a:prstGeom prst="ellipse">
                <a:avLst/>
              </a:prstGeom>
              <a:solidFill>
                <a:schemeClr val="bg2"/>
              </a:solidFill>
              <a:ln w="9525">
                <a:solidFill>
                  <a:schemeClr val="bg2"/>
                </a:solidFill>
                <a:round/>
                <a:headEnd/>
                <a:tailEnd/>
              </a:ln>
            </p:spPr>
            <p:txBody>
              <a:bodyPr/>
              <a:lstStyle/>
              <a:p>
                <a:endParaRPr lang="en-US"/>
              </a:p>
            </p:txBody>
          </p:sp>
          <p:sp>
            <p:nvSpPr>
              <p:cNvPr id="183908" name="Oval 762"/>
              <p:cNvSpPr>
                <a:spLocks noChangeArrowheads="1"/>
              </p:cNvSpPr>
              <p:nvPr/>
            </p:nvSpPr>
            <p:spPr bwMode="auto">
              <a:xfrm>
                <a:off x="4658"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83909" name="Oval 763"/>
              <p:cNvSpPr>
                <a:spLocks noChangeArrowheads="1"/>
              </p:cNvSpPr>
              <p:nvPr/>
            </p:nvSpPr>
            <p:spPr bwMode="auto">
              <a:xfrm>
                <a:off x="4658" y="3575"/>
                <a:ext cx="32" cy="40"/>
              </a:xfrm>
              <a:prstGeom prst="ellipse">
                <a:avLst/>
              </a:prstGeom>
              <a:solidFill>
                <a:schemeClr val="bg2"/>
              </a:solidFill>
              <a:ln w="9525">
                <a:solidFill>
                  <a:schemeClr val="bg2"/>
                </a:solidFill>
                <a:round/>
                <a:headEnd/>
                <a:tailEnd/>
              </a:ln>
            </p:spPr>
            <p:txBody>
              <a:bodyPr/>
              <a:lstStyle/>
              <a:p>
                <a:endParaRPr lang="en-US"/>
              </a:p>
            </p:txBody>
          </p:sp>
          <p:sp>
            <p:nvSpPr>
              <p:cNvPr id="183910" name="Oval 764"/>
              <p:cNvSpPr>
                <a:spLocks noChangeArrowheads="1"/>
              </p:cNvSpPr>
              <p:nvPr/>
            </p:nvSpPr>
            <p:spPr bwMode="auto">
              <a:xfrm>
                <a:off x="4658" y="3575"/>
                <a:ext cx="32" cy="40"/>
              </a:xfrm>
              <a:prstGeom prst="ellipse">
                <a:avLst/>
              </a:prstGeom>
              <a:solidFill>
                <a:schemeClr val="bg2"/>
              </a:solidFill>
              <a:ln w="25400">
                <a:solidFill>
                  <a:schemeClr val="bg2"/>
                </a:solidFill>
                <a:round/>
                <a:headEnd/>
                <a:tailEnd/>
              </a:ln>
            </p:spPr>
            <p:txBody>
              <a:bodyPr/>
              <a:lstStyle/>
              <a:p>
                <a:endParaRPr lang="en-US"/>
              </a:p>
            </p:txBody>
          </p:sp>
        </p:grpSp>
        <p:grpSp>
          <p:nvGrpSpPr>
            <p:cNvPr id="183447" name="Group 765"/>
            <p:cNvGrpSpPr>
              <a:grpSpLocks/>
            </p:cNvGrpSpPr>
            <p:nvPr/>
          </p:nvGrpSpPr>
          <p:grpSpPr bwMode="auto">
            <a:xfrm>
              <a:off x="4251" y="2650"/>
              <a:ext cx="415" cy="56"/>
              <a:chOff x="4251" y="2650"/>
              <a:chExt cx="415" cy="56"/>
            </a:xfrm>
          </p:grpSpPr>
          <p:sp>
            <p:nvSpPr>
              <p:cNvPr id="183899" name="Freeform 766"/>
              <p:cNvSpPr>
                <a:spLocks/>
              </p:cNvSpPr>
              <p:nvPr/>
            </p:nvSpPr>
            <p:spPr bwMode="auto">
              <a:xfrm>
                <a:off x="4554"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900" name="Group 767"/>
              <p:cNvGrpSpPr>
                <a:grpSpLocks/>
              </p:cNvGrpSpPr>
              <p:nvPr/>
            </p:nvGrpSpPr>
            <p:grpSpPr bwMode="auto">
              <a:xfrm>
                <a:off x="4251" y="2674"/>
                <a:ext cx="295" cy="1"/>
                <a:chOff x="4251" y="2674"/>
                <a:chExt cx="295" cy="1"/>
              </a:xfrm>
            </p:grpSpPr>
            <p:sp>
              <p:nvSpPr>
                <p:cNvPr id="183901" name="Line 768"/>
                <p:cNvSpPr>
                  <a:spLocks noChangeShapeType="1"/>
                </p:cNvSpPr>
                <p:nvPr/>
              </p:nvSpPr>
              <p:spPr bwMode="auto">
                <a:xfrm>
                  <a:off x="425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02" name="Line 769"/>
                <p:cNvSpPr>
                  <a:spLocks noChangeShapeType="1"/>
                </p:cNvSpPr>
                <p:nvPr/>
              </p:nvSpPr>
              <p:spPr bwMode="auto">
                <a:xfrm>
                  <a:off x="4307"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03" name="Line 770"/>
                <p:cNvSpPr>
                  <a:spLocks noChangeShapeType="1"/>
                </p:cNvSpPr>
                <p:nvPr/>
              </p:nvSpPr>
              <p:spPr bwMode="auto">
                <a:xfrm>
                  <a:off x="4363"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04" name="Line 771"/>
                <p:cNvSpPr>
                  <a:spLocks noChangeShapeType="1"/>
                </p:cNvSpPr>
                <p:nvPr/>
              </p:nvSpPr>
              <p:spPr bwMode="auto">
                <a:xfrm>
                  <a:off x="4419"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05" name="Line 772"/>
                <p:cNvSpPr>
                  <a:spLocks noChangeShapeType="1"/>
                </p:cNvSpPr>
                <p:nvPr/>
              </p:nvSpPr>
              <p:spPr bwMode="auto">
                <a:xfrm>
                  <a:off x="447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06" name="Line 773"/>
                <p:cNvSpPr>
                  <a:spLocks noChangeShapeType="1"/>
                </p:cNvSpPr>
                <p:nvPr/>
              </p:nvSpPr>
              <p:spPr bwMode="auto">
                <a:xfrm>
                  <a:off x="4530"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48" name="Group 774"/>
            <p:cNvGrpSpPr>
              <a:grpSpLocks/>
            </p:cNvGrpSpPr>
            <p:nvPr/>
          </p:nvGrpSpPr>
          <p:grpSpPr bwMode="auto">
            <a:xfrm>
              <a:off x="4251" y="1733"/>
              <a:ext cx="415" cy="56"/>
              <a:chOff x="4251" y="1733"/>
              <a:chExt cx="415" cy="56"/>
            </a:xfrm>
          </p:grpSpPr>
          <p:sp>
            <p:nvSpPr>
              <p:cNvPr id="183891" name="Freeform 775"/>
              <p:cNvSpPr>
                <a:spLocks/>
              </p:cNvSpPr>
              <p:nvPr/>
            </p:nvSpPr>
            <p:spPr bwMode="auto">
              <a:xfrm>
                <a:off x="4554"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892" name="Group 776"/>
              <p:cNvGrpSpPr>
                <a:grpSpLocks/>
              </p:cNvGrpSpPr>
              <p:nvPr/>
            </p:nvGrpSpPr>
            <p:grpSpPr bwMode="auto">
              <a:xfrm>
                <a:off x="4251" y="1757"/>
                <a:ext cx="295" cy="1"/>
                <a:chOff x="4251" y="1757"/>
                <a:chExt cx="295" cy="1"/>
              </a:xfrm>
            </p:grpSpPr>
            <p:sp>
              <p:nvSpPr>
                <p:cNvPr id="183893" name="Line 777"/>
                <p:cNvSpPr>
                  <a:spLocks noChangeShapeType="1"/>
                </p:cNvSpPr>
                <p:nvPr/>
              </p:nvSpPr>
              <p:spPr bwMode="auto">
                <a:xfrm>
                  <a:off x="4251"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94" name="Line 778"/>
                <p:cNvSpPr>
                  <a:spLocks noChangeShapeType="1"/>
                </p:cNvSpPr>
                <p:nvPr/>
              </p:nvSpPr>
              <p:spPr bwMode="auto">
                <a:xfrm>
                  <a:off x="4307"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95" name="Line 779"/>
                <p:cNvSpPr>
                  <a:spLocks noChangeShapeType="1"/>
                </p:cNvSpPr>
                <p:nvPr/>
              </p:nvSpPr>
              <p:spPr bwMode="auto">
                <a:xfrm>
                  <a:off x="4363"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96" name="Line 780"/>
                <p:cNvSpPr>
                  <a:spLocks noChangeShapeType="1"/>
                </p:cNvSpPr>
                <p:nvPr/>
              </p:nvSpPr>
              <p:spPr bwMode="auto">
                <a:xfrm>
                  <a:off x="4419"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97" name="Line 781"/>
                <p:cNvSpPr>
                  <a:spLocks noChangeShapeType="1"/>
                </p:cNvSpPr>
                <p:nvPr/>
              </p:nvSpPr>
              <p:spPr bwMode="auto">
                <a:xfrm>
                  <a:off x="447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98" name="Line 782"/>
                <p:cNvSpPr>
                  <a:spLocks noChangeShapeType="1"/>
                </p:cNvSpPr>
                <p:nvPr/>
              </p:nvSpPr>
              <p:spPr bwMode="auto">
                <a:xfrm>
                  <a:off x="4530"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49" name="Group 783"/>
            <p:cNvGrpSpPr>
              <a:grpSpLocks/>
            </p:cNvGrpSpPr>
            <p:nvPr/>
          </p:nvGrpSpPr>
          <p:grpSpPr bwMode="auto">
            <a:xfrm>
              <a:off x="3325" y="3264"/>
              <a:ext cx="415" cy="56"/>
              <a:chOff x="3325" y="3264"/>
              <a:chExt cx="415" cy="56"/>
            </a:xfrm>
          </p:grpSpPr>
          <p:sp>
            <p:nvSpPr>
              <p:cNvPr id="183883" name="Freeform 784"/>
              <p:cNvSpPr>
                <a:spLocks/>
              </p:cNvSpPr>
              <p:nvPr/>
            </p:nvSpPr>
            <p:spPr bwMode="auto">
              <a:xfrm>
                <a:off x="3628" y="3264"/>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884" name="Group 785"/>
              <p:cNvGrpSpPr>
                <a:grpSpLocks/>
              </p:cNvGrpSpPr>
              <p:nvPr/>
            </p:nvGrpSpPr>
            <p:grpSpPr bwMode="auto">
              <a:xfrm>
                <a:off x="3325" y="3288"/>
                <a:ext cx="295" cy="1"/>
                <a:chOff x="3325" y="3288"/>
                <a:chExt cx="295" cy="1"/>
              </a:xfrm>
            </p:grpSpPr>
            <p:sp>
              <p:nvSpPr>
                <p:cNvPr id="183885" name="Line 786"/>
                <p:cNvSpPr>
                  <a:spLocks noChangeShapeType="1"/>
                </p:cNvSpPr>
                <p:nvPr/>
              </p:nvSpPr>
              <p:spPr bwMode="auto">
                <a:xfrm>
                  <a:off x="3325"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86" name="Line 787"/>
                <p:cNvSpPr>
                  <a:spLocks noChangeShapeType="1"/>
                </p:cNvSpPr>
                <p:nvPr/>
              </p:nvSpPr>
              <p:spPr bwMode="auto">
                <a:xfrm>
                  <a:off x="3381"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87" name="Line 788"/>
                <p:cNvSpPr>
                  <a:spLocks noChangeShapeType="1"/>
                </p:cNvSpPr>
                <p:nvPr/>
              </p:nvSpPr>
              <p:spPr bwMode="auto">
                <a:xfrm>
                  <a:off x="3437"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88" name="Line 789"/>
                <p:cNvSpPr>
                  <a:spLocks noChangeShapeType="1"/>
                </p:cNvSpPr>
                <p:nvPr/>
              </p:nvSpPr>
              <p:spPr bwMode="auto">
                <a:xfrm>
                  <a:off x="3493" y="328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89" name="Line 790"/>
                <p:cNvSpPr>
                  <a:spLocks noChangeShapeType="1"/>
                </p:cNvSpPr>
                <p:nvPr/>
              </p:nvSpPr>
              <p:spPr bwMode="auto">
                <a:xfrm>
                  <a:off x="3548"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90" name="Line 791"/>
                <p:cNvSpPr>
                  <a:spLocks noChangeShapeType="1"/>
                </p:cNvSpPr>
                <p:nvPr/>
              </p:nvSpPr>
              <p:spPr bwMode="auto">
                <a:xfrm>
                  <a:off x="3604"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50" name="Group 792"/>
            <p:cNvGrpSpPr>
              <a:grpSpLocks/>
            </p:cNvGrpSpPr>
            <p:nvPr/>
          </p:nvGrpSpPr>
          <p:grpSpPr bwMode="auto">
            <a:xfrm>
              <a:off x="3780" y="3256"/>
              <a:ext cx="415" cy="56"/>
              <a:chOff x="3780" y="3256"/>
              <a:chExt cx="415" cy="56"/>
            </a:xfrm>
          </p:grpSpPr>
          <p:sp>
            <p:nvSpPr>
              <p:cNvPr id="183875" name="Freeform 793"/>
              <p:cNvSpPr>
                <a:spLocks/>
              </p:cNvSpPr>
              <p:nvPr/>
            </p:nvSpPr>
            <p:spPr bwMode="auto">
              <a:xfrm>
                <a:off x="4083"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876" name="Group 794"/>
              <p:cNvGrpSpPr>
                <a:grpSpLocks/>
              </p:cNvGrpSpPr>
              <p:nvPr/>
            </p:nvGrpSpPr>
            <p:grpSpPr bwMode="auto">
              <a:xfrm>
                <a:off x="3780" y="3288"/>
                <a:ext cx="295" cy="1"/>
                <a:chOff x="3780" y="3288"/>
                <a:chExt cx="295" cy="1"/>
              </a:xfrm>
            </p:grpSpPr>
            <p:sp>
              <p:nvSpPr>
                <p:cNvPr id="183877" name="Line 795"/>
                <p:cNvSpPr>
                  <a:spLocks noChangeShapeType="1"/>
                </p:cNvSpPr>
                <p:nvPr/>
              </p:nvSpPr>
              <p:spPr bwMode="auto">
                <a:xfrm>
                  <a:off x="3780"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78" name="Line 796"/>
                <p:cNvSpPr>
                  <a:spLocks noChangeShapeType="1"/>
                </p:cNvSpPr>
                <p:nvPr/>
              </p:nvSpPr>
              <p:spPr bwMode="auto">
                <a:xfrm>
                  <a:off x="3836"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79" name="Line 797"/>
                <p:cNvSpPr>
                  <a:spLocks noChangeShapeType="1"/>
                </p:cNvSpPr>
                <p:nvPr/>
              </p:nvSpPr>
              <p:spPr bwMode="auto">
                <a:xfrm>
                  <a:off x="3892"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80" name="Line 798"/>
                <p:cNvSpPr>
                  <a:spLocks noChangeShapeType="1"/>
                </p:cNvSpPr>
                <p:nvPr/>
              </p:nvSpPr>
              <p:spPr bwMode="auto">
                <a:xfrm>
                  <a:off x="3948"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81" name="Line 799"/>
                <p:cNvSpPr>
                  <a:spLocks noChangeShapeType="1"/>
                </p:cNvSpPr>
                <p:nvPr/>
              </p:nvSpPr>
              <p:spPr bwMode="auto">
                <a:xfrm>
                  <a:off x="4004" y="328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82" name="Line 800"/>
                <p:cNvSpPr>
                  <a:spLocks noChangeShapeType="1"/>
                </p:cNvSpPr>
                <p:nvPr/>
              </p:nvSpPr>
              <p:spPr bwMode="auto">
                <a:xfrm>
                  <a:off x="4059"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51" name="Group 801"/>
            <p:cNvGrpSpPr>
              <a:grpSpLocks/>
            </p:cNvGrpSpPr>
            <p:nvPr/>
          </p:nvGrpSpPr>
          <p:grpSpPr bwMode="auto">
            <a:xfrm>
              <a:off x="4251" y="3256"/>
              <a:ext cx="415" cy="56"/>
              <a:chOff x="4251" y="3256"/>
              <a:chExt cx="415" cy="56"/>
            </a:xfrm>
          </p:grpSpPr>
          <p:sp>
            <p:nvSpPr>
              <p:cNvPr id="183867" name="Freeform 802"/>
              <p:cNvSpPr>
                <a:spLocks/>
              </p:cNvSpPr>
              <p:nvPr/>
            </p:nvSpPr>
            <p:spPr bwMode="auto">
              <a:xfrm>
                <a:off x="4554"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868" name="Group 803"/>
              <p:cNvGrpSpPr>
                <a:grpSpLocks/>
              </p:cNvGrpSpPr>
              <p:nvPr/>
            </p:nvGrpSpPr>
            <p:grpSpPr bwMode="auto">
              <a:xfrm>
                <a:off x="4251" y="3288"/>
                <a:ext cx="295" cy="1"/>
                <a:chOff x="4251" y="3288"/>
                <a:chExt cx="295" cy="1"/>
              </a:xfrm>
            </p:grpSpPr>
            <p:sp>
              <p:nvSpPr>
                <p:cNvPr id="183869" name="Line 804"/>
                <p:cNvSpPr>
                  <a:spLocks noChangeShapeType="1"/>
                </p:cNvSpPr>
                <p:nvPr/>
              </p:nvSpPr>
              <p:spPr bwMode="auto">
                <a:xfrm>
                  <a:off x="4251"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70" name="Line 805"/>
                <p:cNvSpPr>
                  <a:spLocks noChangeShapeType="1"/>
                </p:cNvSpPr>
                <p:nvPr/>
              </p:nvSpPr>
              <p:spPr bwMode="auto">
                <a:xfrm>
                  <a:off x="4307"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71" name="Line 806"/>
                <p:cNvSpPr>
                  <a:spLocks noChangeShapeType="1"/>
                </p:cNvSpPr>
                <p:nvPr/>
              </p:nvSpPr>
              <p:spPr bwMode="auto">
                <a:xfrm>
                  <a:off x="4363"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72" name="Line 807"/>
                <p:cNvSpPr>
                  <a:spLocks noChangeShapeType="1"/>
                </p:cNvSpPr>
                <p:nvPr/>
              </p:nvSpPr>
              <p:spPr bwMode="auto">
                <a:xfrm>
                  <a:off x="4419"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73" name="Line 808"/>
                <p:cNvSpPr>
                  <a:spLocks noChangeShapeType="1"/>
                </p:cNvSpPr>
                <p:nvPr/>
              </p:nvSpPr>
              <p:spPr bwMode="auto">
                <a:xfrm>
                  <a:off x="4475"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74" name="Line 809"/>
                <p:cNvSpPr>
                  <a:spLocks noChangeShapeType="1"/>
                </p:cNvSpPr>
                <p:nvPr/>
              </p:nvSpPr>
              <p:spPr bwMode="auto">
                <a:xfrm>
                  <a:off x="4530"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52" name="Group 810"/>
            <p:cNvGrpSpPr>
              <a:grpSpLocks/>
            </p:cNvGrpSpPr>
            <p:nvPr/>
          </p:nvGrpSpPr>
          <p:grpSpPr bwMode="auto">
            <a:xfrm>
              <a:off x="3325" y="3567"/>
              <a:ext cx="415" cy="56"/>
              <a:chOff x="3325" y="3567"/>
              <a:chExt cx="415" cy="56"/>
            </a:xfrm>
          </p:grpSpPr>
          <p:sp>
            <p:nvSpPr>
              <p:cNvPr id="183859" name="Freeform 811"/>
              <p:cNvSpPr>
                <a:spLocks/>
              </p:cNvSpPr>
              <p:nvPr/>
            </p:nvSpPr>
            <p:spPr bwMode="auto">
              <a:xfrm>
                <a:off x="3628" y="3567"/>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860" name="Group 812"/>
              <p:cNvGrpSpPr>
                <a:grpSpLocks/>
              </p:cNvGrpSpPr>
              <p:nvPr/>
            </p:nvGrpSpPr>
            <p:grpSpPr bwMode="auto">
              <a:xfrm>
                <a:off x="3325" y="3599"/>
                <a:ext cx="295" cy="1"/>
                <a:chOff x="3325" y="3599"/>
                <a:chExt cx="295" cy="1"/>
              </a:xfrm>
            </p:grpSpPr>
            <p:sp>
              <p:nvSpPr>
                <p:cNvPr id="183861" name="Line 813"/>
                <p:cNvSpPr>
                  <a:spLocks noChangeShapeType="1"/>
                </p:cNvSpPr>
                <p:nvPr/>
              </p:nvSpPr>
              <p:spPr bwMode="auto">
                <a:xfrm>
                  <a:off x="3325"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62" name="Line 814"/>
                <p:cNvSpPr>
                  <a:spLocks noChangeShapeType="1"/>
                </p:cNvSpPr>
                <p:nvPr/>
              </p:nvSpPr>
              <p:spPr bwMode="auto">
                <a:xfrm>
                  <a:off x="3381"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63" name="Line 815"/>
                <p:cNvSpPr>
                  <a:spLocks noChangeShapeType="1"/>
                </p:cNvSpPr>
                <p:nvPr/>
              </p:nvSpPr>
              <p:spPr bwMode="auto">
                <a:xfrm>
                  <a:off x="3437"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64" name="Line 816"/>
                <p:cNvSpPr>
                  <a:spLocks noChangeShapeType="1"/>
                </p:cNvSpPr>
                <p:nvPr/>
              </p:nvSpPr>
              <p:spPr bwMode="auto">
                <a:xfrm>
                  <a:off x="3493" y="3599"/>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65" name="Line 817"/>
                <p:cNvSpPr>
                  <a:spLocks noChangeShapeType="1"/>
                </p:cNvSpPr>
                <p:nvPr/>
              </p:nvSpPr>
              <p:spPr bwMode="auto">
                <a:xfrm>
                  <a:off x="3548"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66" name="Line 818"/>
                <p:cNvSpPr>
                  <a:spLocks noChangeShapeType="1"/>
                </p:cNvSpPr>
                <p:nvPr/>
              </p:nvSpPr>
              <p:spPr bwMode="auto">
                <a:xfrm>
                  <a:off x="3604" y="3599"/>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53" name="Group 819"/>
            <p:cNvGrpSpPr>
              <a:grpSpLocks/>
            </p:cNvGrpSpPr>
            <p:nvPr/>
          </p:nvGrpSpPr>
          <p:grpSpPr bwMode="auto">
            <a:xfrm>
              <a:off x="3788" y="3567"/>
              <a:ext cx="415" cy="56"/>
              <a:chOff x="3788" y="3567"/>
              <a:chExt cx="415" cy="56"/>
            </a:xfrm>
          </p:grpSpPr>
          <p:sp>
            <p:nvSpPr>
              <p:cNvPr id="183851" name="Freeform 820"/>
              <p:cNvSpPr>
                <a:spLocks/>
              </p:cNvSpPr>
              <p:nvPr/>
            </p:nvSpPr>
            <p:spPr bwMode="auto">
              <a:xfrm>
                <a:off x="4091"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852" name="Group 821"/>
              <p:cNvGrpSpPr>
                <a:grpSpLocks/>
              </p:cNvGrpSpPr>
              <p:nvPr/>
            </p:nvGrpSpPr>
            <p:grpSpPr bwMode="auto">
              <a:xfrm>
                <a:off x="3788" y="3591"/>
                <a:ext cx="295" cy="1"/>
                <a:chOff x="3788" y="3591"/>
                <a:chExt cx="295" cy="1"/>
              </a:xfrm>
            </p:grpSpPr>
            <p:sp>
              <p:nvSpPr>
                <p:cNvPr id="183853" name="Line 822"/>
                <p:cNvSpPr>
                  <a:spLocks noChangeShapeType="1"/>
                </p:cNvSpPr>
                <p:nvPr/>
              </p:nvSpPr>
              <p:spPr bwMode="auto">
                <a:xfrm>
                  <a:off x="3788"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54" name="Line 823"/>
                <p:cNvSpPr>
                  <a:spLocks noChangeShapeType="1"/>
                </p:cNvSpPr>
                <p:nvPr/>
              </p:nvSpPr>
              <p:spPr bwMode="auto">
                <a:xfrm>
                  <a:off x="3844"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55" name="Line 824"/>
                <p:cNvSpPr>
                  <a:spLocks noChangeShapeType="1"/>
                </p:cNvSpPr>
                <p:nvPr/>
              </p:nvSpPr>
              <p:spPr bwMode="auto">
                <a:xfrm>
                  <a:off x="3900"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56" name="Line 825"/>
                <p:cNvSpPr>
                  <a:spLocks noChangeShapeType="1"/>
                </p:cNvSpPr>
                <p:nvPr/>
              </p:nvSpPr>
              <p:spPr bwMode="auto">
                <a:xfrm>
                  <a:off x="3956"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57" name="Line 826"/>
                <p:cNvSpPr>
                  <a:spLocks noChangeShapeType="1"/>
                </p:cNvSpPr>
                <p:nvPr/>
              </p:nvSpPr>
              <p:spPr bwMode="auto">
                <a:xfrm>
                  <a:off x="4011"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58" name="Line 827"/>
                <p:cNvSpPr>
                  <a:spLocks noChangeShapeType="1"/>
                </p:cNvSpPr>
                <p:nvPr/>
              </p:nvSpPr>
              <p:spPr bwMode="auto">
                <a:xfrm>
                  <a:off x="4067" y="359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54" name="Group 828"/>
            <p:cNvGrpSpPr>
              <a:grpSpLocks/>
            </p:cNvGrpSpPr>
            <p:nvPr/>
          </p:nvGrpSpPr>
          <p:grpSpPr bwMode="auto">
            <a:xfrm>
              <a:off x="4243" y="3567"/>
              <a:ext cx="415" cy="56"/>
              <a:chOff x="4243" y="3567"/>
              <a:chExt cx="415" cy="56"/>
            </a:xfrm>
          </p:grpSpPr>
          <p:sp>
            <p:nvSpPr>
              <p:cNvPr id="183843" name="Freeform 829"/>
              <p:cNvSpPr>
                <a:spLocks/>
              </p:cNvSpPr>
              <p:nvPr/>
            </p:nvSpPr>
            <p:spPr bwMode="auto">
              <a:xfrm>
                <a:off x="4546" y="3567"/>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844" name="Group 830"/>
              <p:cNvGrpSpPr>
                <a:grpSpLocks/>
              </p:cNvGrpSpPr>
              <p:nvPr/>
            </p:nvGrpSpPr>
            <p:grpSpPr bwMode="auto">
              <a:xfrm>
                <a:off x="4243" y="3599"/>
                <a:ext cx="295" cy="1"/>
                <a:chOff x="4243" y="3599"/>
                <a:chExt cx="295" cy="1"/>
              </a:xfrm>
            </p:grpSpPr>
            <p:sp>
              <p:nvSpPr>
                <p:cNvPr id="183845" name="Line 831"/>
                <p:cNvSpPr>
                  <a:spLocks noChangeShapeType="1"/>
                </p:cNvSpPr>
                <p:nvPr/>
              </p:nvSpPr>
              <p:spPr bwMode="auto">
                <a:xfrm>
                  <a:off x="4243"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46" name="Line 832"/>
                <p:cNvSpPr>
                  <a:spLocks noChangeShapeType="1"/>
                </p:cNvSpPr>
                <p:nvPr/>
              </p:nvSpPr>
              <p:spPr bwMode="auto">
                <a:xfrm>
                  <a:off x="4299"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47" name="Line 833"/>
                <p:cNvSpPr>
                  <a:spLocks noChangeShapeType="1"/>
                </p:cNvSpPr>
                <p:nvPr/>
              </p:nvSpPr>
              <p:spPr bwMode="auto">
                <a:xfrm>
                  <a:off x="4355"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48" name="Line 834"/>
                <p:cNvSpPr>
                  <a:spLocks noChangeShapeType="1"/>
                </p:cNvSpPr>
                <p:nvPr/>
              </p:nvSpPr>
              <p:spPr bwMode="auto">
                <a:xfrm>
                  <a:off x="4411"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49" name="Line 835"/>
                <p:cNvSpPr>
                  <a:spLocks noChangeShapeType="1"/>
                </p:cNvSpPr>
                <p:nvPr/>
              </p:nvSpPr>
              <p:spPr bwMode="auto">
                <a:xfrm>
                  <a:off x="4467"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50" name="Line 836"/>
                <p:cNvSpPr>
                  <a:spLocks noChangeShapeType="1"/>
                </p:cNvSpPr>
                <p:nvPr/>
              </p:nvSpPr>
              <p:spPr bwMode="auto">
                <a:xfrm>
                  <a:off x="4522" y="3599"/>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55" name="Group 837"/>
            <p:cNvGrpSpPr>
              <a:grpSpLocks/>
            </p:cNvGrpSpPr>
            <p:nvPr/>
          </p:nvGrpSpPr>
          <p:grpSpPr bwMode="auto">
            <a:xfrm>
              <a:off x="3788" y="2376"/>
              <a:ext cx="886" cy="290"/>
              <a:chOff x="3788" y="2376"/>
              <a:chExt cx="886" cy="290"/>
            </a:xfrm>
          </p:grpSpPr>
          <p:sp>
            <p:nvSpPr>
              <p:cNvPr id="183841" name="Freeform 838"/>
              <p:cNvSpPr>
                <a:spLocks/>
              </p:cNvSpPr>
              <p:nvPr/>
            </p:nvSpPr>
            <p:spPr bwMode="auto">
              <a:xfrm>
                <a:off x="4530" y="2594"/>
                <a:ext cx="144" cy="72"/>
              </a:xfrm>
              <a:custGeom>
                <a:avLst/>
                <a:gdLst>
                  <a:gd name="T0" fmla="*/ 144 w 144"/>
                  <a:gd name="T1" fmla="*/ 72 h 72"/>
                  <a:gd name="T2" fmla="*/ 0 w 144"/>
                  <a:gd name="T3" fmla="*/ 64 h 72"/>
                  <a:gd name="T4" fmla="*/ 16 w 144"/>
                  <a:gd name="T5" fmla="*/ 32 h 72"/>
                  <a:gd name="T6" fmla="*/ 24 w 144"/>
                  <a:gd name="T7" fmla="*/ 0 h 72"/>
                  <a:gd name="T8" fmla="*/ 144 w 144"/>
                  <a:gd name="T9" fmla="*/ 72 h 72"/>
                  <a:gd name="T10" fmla="*/ 0 60000 65536"/>
                  <a:gd name="T11" fmla="*/ 0 60000 65536"/>
                  <a:gd name="T12" fmla="*/ 0 60000 65536"/>
                  <a:gd name="T13" fmla="*/ 0 60000 65536"/>
                  <a:gd name="T14" fmla="*/ 0 60000 65536"/>
                  <a:gd name="T15" fmla="*/ 0 w 144"/>
                  <a:gd name="T16" fmla="*/ 0 h 72"/>
                  <a:gd name="T17" fmla="*/ 144 w 144"/>
                  <a:gd name="T18" fmla="*/ 72 h 72"/>
                </a:gdLst>
                <a:ahLst/>
                <a:cxnLst>
                  <a:cxn ang="T10">
                    <a:pos x="T0" y="T1"/>
                  </a:cxn>
                  <a:cxn ang="T11">
                    <a:pos x="T2" y="T3"/>
                  </a:cxn>
                  <a:cxn ang="T12">
                    <a:pos x="T4" y="T5"/>
                  </a:cxn>
                  <a:cxn ang="T13">
                    <a:pos x="T6" y="T7"/>
                  </a:cxn>
                  <a:cxn ang="T14">
                    <a:pos x="T8" y="T9"/>
                  </a:cxn>
                </a:cxnLst>
                <a:rect l="T15" t="T16" r="T17" b="T18"/>
                <a:pathLst>
                  <a:path w="144" h="72">
                    <a:moveTo>
                      <a:pt x="144" y="72"/>
                    </a:moveTo>
                    <a:lnTo>
                      <a:pt x="0" y="64"/>
                    </a:lnTo>
                    <a:lnTo>
                      <a:pt x="16" y="32"/>
                    </a:lnTo>
                    <a:lnTo>
                      <a:pt x="24" y="0"/>
                    </a:lnTo>
                    <a:lnTo>
                      <a:pt x="144" y="72"/>
                    </a:lnTo>
                    <a:close/>
                  </a:path>
                </a:pathLst>
              </a:custGeom>
              <a:solidFill>
                <a:schemeClr val="bg2"/>
              </a:solidFill>
              <a:ln w="9525">
                <a:solidFill>
                  <a:schemeClr val="bg2"/>
                </a:solidFill>
                <a:round/>
                <a:headEnd/>
                <a:tailEnd/>
              </a:ln>
            </p:spPr>
            <p:txBody>
              <a:bodyPr/>
              <a:lstStyle/>
              <a:p>
                <a:endParaRPr lang="en-US"/>
              </a:p>
            </p:txBody>
          </p:sp>
          <p:sp>
            <p:nvSpPr>
              <p:cNvPr id="183842" name="Line 839"/>
              <p:cNvSpPr>
                <a:spLocks noChangeShapeType="1"/>
              </p:cNvSpPr>
              <p:nvPr/>
            </p:nvSpPr>
            <p:spPr bwMode="auto">
              <a:xfrm>
                <a:off x="3788" y="2376"/>
                <a:ext cx="766" cy="25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56" name="Group 840"/>
            <p:cNvGrpSpPr>
              <a:grpSpLocks/>
            </p:cNvGrpSpPr>
            <p:nvPr/>
          </p:nvGrpSpPr>
          <p:grpSpPr bwMode="auto">
            <a:xfrm>
              <a:off x="3309" y="2084"/>
              <a:ext cx="1381" cy="1507"/>
              <a:chOff x="3309" y="2084"/>
              <a:chExt cx="1381" cy="1507"/>
            </a:xfrm>
          </p:grpSpPr>
          <p:sp>
            <p:nvSpPr>
              <p:cNvPr id="183839" name="Freeform 841"/>
              <p:cNvSpPr>
                <a:spLocks/>
              </p:cNvSpPr>
              <p:nvPr/>
            </p:nvSpPr>
            <p:spPr bwMode="auto">
              <a:xfrm>
                <a:off x="4570" y="2084"/>
                <a:ext cx="120" cy="119"/>
              </a:xfrm>
              <a:custGeom>
                <a:avLst/>
                <a:gdLst>
                  <a:gd name="T0" fmla="*/ 120 w 120"/>
                  <a:gd name="T1" fmla="*/ 0 h 119"/>
                  <a:gd name="T2" fmla="*/ 56 w 120"/>
                  <a:gd name="T3" fmla="*/ 119 h 119"/>
                  <a:gd name="T4" fmla="*/ 24 w 120"/>
                  <a:gd name="T5" fmla="*/ 96 h 119"/>
                  <a:gd name="T6" fmla="*/ 0 w 120"/>
                  <a:gd name="T7" fmla="*/ 72 h 119"/>
                  <a:gd name="T8" fmla="*/ 120 w 120"/>
                  <a:gd name="T9" fmla="*/ 0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120" y="0"/>
                    </a:moveTo>
                    <a:lnTo>
                      <a:pt x="56" y="119"/>
                    </a:lnTo>
                    <a:lnTo>
                      <a:pt x="24" y="96"/>
                    </a:lnTo>
                    <a:lnTo>
                      <a:pt x="0" y="72"/>
                    </a:lnTo>
                    <a:lnTo>
                      <a:pt x="120" y="0"/>
                    </a:lnTo>
                    <a:close/>
                  </a:path>
                </a:pathLst>
              </a:custGeom>
              <a:solidFill>
                <a:schemeClr val="bg2"/>
              </a:solidFill>
              <a:ln w="9525">
                <a:solidFill>
                  <a:schemeClr val="bg2"/>
                </a:solidFill>
                <a:round/>
                <a:headEnd/>
                <a:tailEnd/>
              </a:ln>
            </p:spPr>
            <p:txBody>
              <a:bodyPr/>
              <a:lstStyle/>
              <a:p>
                <a:endParaRPr lang="en-US"/>
              </a:p>
            </p:txBody>
          </p:sp>
          <p:sp>
            <p:nvSpPr>
              <p:cNvPr id="183840" name="Line 842"/>
              <p:cNvSpPr>
                <a:spLocks noChangeShapeType="1"/>
              </p:cNvSpPr>
              <p:nvPr/>
            </p:nvSpPr>
            <p:spPr bwMode="auto">
              <a:xfrm flipV="1">
                <a:off x="3309" y="2172"/>
                <a:ext cx="1291" cy="1419"/>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57" name="Group 843"/>
            <p:cNvGrpSpPr>
              <a:grpSpLocks/>
            </p:cNvGrpSpPr>
            <p:nvPr/>
          </p:nvGrpSpPr>
          <p:grpSpPr bwMode="auto">
            <a:xfrm>
              <a:off x="3773" y="2076"/>
              <a:ext cx="909" cy="893"/>
              <a:chOff x="3773" y="2076"/>
              <a:chExt cx="909" cy="893"/>
            </a:xfrm>
          </p:grpSpPr>
          <p:sp>
            <p:nvSpPr>
              <p:cNvPr id="183837" name="Freeform 844"/>
              <p:cNvSpPr>
                <a:spLocks/>
              </p:cNvSpPr>
              <p:nvPr/>
            </p:nvSpPr>
            <p:spPr bwMode="auto">
              <a:xfrm>
                <a:off x="4562" y="2850"/>
                <a:ext cx="120" cy="119"/>
              </a:xfrm>
              <a:custGeom>
                <a:avLst/>
                <a:gdLst>
                  <a:gd name="T0" fmla="*/ 120 w 120"/>
                  <a:gd name="T1" fmla="*/ 119 h 119"/>
                  <a:gd name="T2" fmla="*/ 0 w 120"/>
                  <a:gd name="T3" fmla="*/ 47 h 119"/>
                  <a:gd name="T4" fmla="*/ 24 w 120"/>
                  <a:gd name="T5" fmla="*/ 23 h 119"/>
                  <a:gd name="T6" fmla="*/ 48 w 120"/>
                  <a:gd name="T7" fmla="*/ 0 h 119"/>
                  <a:gd name="T8" fmla="*/ 120 w 120"/>
                  <a:gd name="T9" fmla="*/ 119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120" y="119"/>
                    </a:moveTo>
                    <a:lnTo>
                      <a:pt x="0" y="47"/>
                    </a:lnTo>
                    <a:lnTo>
                      <a:pt x="24" y="23"/>
                    </a:lnTo>
                    <a:lnTo>
                      <a:pt x="48" y="0"/>
                    </a:lnTo>
                    <a:lnTo>
                      <a:pt x="120" y="119"/>
                    </a:lnTo>
                    <a:close/>
                  </a:path>
                </a:pathLst>
              </a:custGeom>
              <a:solidFill>
                <a:schemeClr val="bg2"/>
              </a:solidFill>
              <a:ln w="9525">
                <a:solidFill>
                  <a:schemeClr val="bg2"/>
                </a:solidFill>
                <a:round/>
                <a:headEnd/>
                <a:tailEnd/>
              </a:ln>
            </p:spPr>
            <p:txBody>
              <a:bodyPr/>
              <a:lstStyle/>
              <a:p>
                <a:endParaRPr lang="en-US"/>
              </a:p>
            </p:txBody>
          </p:sp>
          <p:sp>
            <p:nvSpPr>
              <p:cNvPr id="183838" name="Line 845"/>
              <p:cNvSpPr>
                <a:spLocks noChangeShapeType="1"/>
              </p:cNvSpPr>
              <p:nvPr/>
            </p:nvSpPr>
            <p:spPr bwMode="auto">
              <a:xfrm>
                <a:off x="3773" y="2076"/>
                <a:ext cx="821" cy="80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58" name="Group 846"/>
            <p:cNvGrpSpPr>
              <a:grpSpLocks/>
            </p:cNvGrpSpPr>
            <p:nvPr/>
          </p:nvGrpSpPr>
          <p:grpSpPr bwMode="auto">
            <a:xfrm>
              <a:off x="3317" y="2379"/>
              <a:ext cx="910" cy="893"/>
              <a:chOff x="3317" y="2379"/>
              <a:chExt cx="910" cy="893"/>
            </a:xfrm>
          </p:grpSpPr>
          <p:sp>
            <p:nvSpPr>
              <p:cNvPr id="183835" name="Freeform 847"/>
              <p:cNvSpPr>
                <a:spLocks/>
              </p:cNvSpPr>
              <p:nvPr/>
            </p:nvSpPr>
            <p:spPr bwMode="auto">
              <a:xfrm>
                <a:off x="4107" y="3153"/>
                <a:ext cx="120" cy="119"/>
              </a:xfrm>
              <a:custGeom>
                <a:avLst/>
                <a:gdLst>
                  <a:gd name="T0" fmla="*/ 120 w 120"/>
                  <a:gd name="T1" fmla="*/ 119 h 119"/>
                  <a:gd name="T2" fmla="*/ 0 w 120"/>
                  <a:gd name="T3" fmla="*/ 48 h 119"/>
                  <a:gd name="T4" fmla="*/ 24 w 120"/>
                  <a:gd name="T5" fmla="*/ 24 h 119"/>
                  <a:gd name="T6" fmla="*/ 48 w 120"/>
                  <a:gd name="T7" fmla="*/ 0 h 119"/>
                  <a:gd name="T8" fmla="*/ 120 w 120"/>
                  <a:gd name="T9" fmla="*/ 119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120" y="119"/>
                    </a:moveTo>
                    <a:lnTo>
                      <a:pt x="0" y="48"/>
                    </a:lnTo>
                    <a:lnTo>
                      <a:pt x="24" y="24"/>
                    </a:lnTo>
                    <a:lnTo>
                      <a:pt x="48" y="0"/>
                    </a:lnTo>
                    <a:lnTo>
                      <a:pt x="120" y="119"/>
                    </a:lnTo>
                    <a:close/>
                  </a:path>
                </a:pathLst>
              </a:custGeom>
              <a:solidFill>
                <a:schemeClr val="bg2"/>
              </a:solidFill>
              <a:ln w="9525">
                <a:solidFill>
                  <a:schemeClr val="bg2"/>
                </a:solidFill>
                <a:round/>
                <a:headEnd/>
                <a:tailEnd/>
              </a:ln>
            </p:spPr>
            <p:txBody>
              <a:bodyPr/>
              <a:lstStyle/>
              <a:p>
                <a:endParaRPr lang="en-US"/>
              </a:p>
            </p:txBody>
          </p:sp>
          <p:sp>
            <p:nvSpPr>
              <p:cNvPr id="183836" name="Line 848"/>
              <p:cNvSpPr>
                <a:spLocks noChangeShapeType="1"/>
              </p:cNvSpPr>
              <p:nvPr/>
            </p:nvSpPr>
            <p:spPr bwMode="auto">
              <a:xfrm>
                <a:off x="3317" y="2379"/>
                <a:ext cx="822" cy="80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59" name="Group 849"/>
            <p:cNvGrpSpPr>
              <a:grpSpLocks/>
            </p:cNvGrpSpPr>
            <p:nvPr/>
          </p:nvGrpSpPr>
          <p:grpSpPr bwMode="auto">
            <a:xfrm>
              <a:off x="2878" y="1725"/>
              <a:ext cx="415" cy="56"/>
              <a:chOff x="2878" y="1725"/>
              <a:chExt cx="415" cy="56"/>
            </a:xfrm>
          </p:grpSpPr>
          <p:sp>
            <p:nvSpPr>
              <p:cNvPr id="183827" name="Freeform 850"/>
              <p:cNvSpPr>
                <a:spLocks/>
              </p:cNvSpPr>
              <p:nvPr/>
            </p:nvSpPr>
            <p:spPr bwMode="auto">
              <a:xfrm>
                <a:off x="3181" y="1725"/>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828" name="Group 851"/>
              <p:cNvGrpSpPr>
                <a:grpSpLocks/>
              </p:cNvGrpSpPr>
              <p:nvPr/>
            </p:nvGrpSpPr>
            <p:grpSpPr bwMode="auto">
              <a:xfrm>
                <a:off x="2878" y="1757"/>
                <a:ext cx="295" cy="1"/>
                <a:chOff x="2878" y="1757"/>
                <a:chExt cx="295" cy="1"/>
              </a:xfrm>
            </p:grpSpPr>
            <p:sp>
              <p:nvSpPr>
                <p:cNvPr id="183829" name="Line 852"/>
                <p:cNvSpPr>
                  <a:spLocks noChangeShapeType="1"/>
                </p:cNvSpPr>
                <p:nvPr/>
              </p:nvSpPr>
              <p:spPr bwMode="auto">
                <a:xfrm>
                  <a:off x="2878"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30" name="Line 853"/>
                <p:cNvSpPr>
                  <a:spLocks noChangeShapeType="1"/>
                </p:cNvSpPr>
                <p:nvPr/>
              </p:nvSpPr>
              <p:spPr bwMode="auto">
                <a:xfrm>
                  <a:off x="2934"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31" name="Line 854"/>
                <p:cNvSpPr>
                  <a:spLocks noChangeShapeType="1"/>
                </p:cNvSpPr>
                <p:nvPr/>
              </p:nvSpPr>
              <p:spPr bwMode="auto">
                <a:xfrm>
                  <a:off x="2990" y="1757"/>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32" name="Line 855"/>
                <p:cNvSpPr>
                  <a:spLocks noChangeShapeType="1"/>
                </p:cNvSpPr>
                <p:nvPr/>
              </p:nvSpPr>
              <p:spPr bwMode="auto">
                <a:xfrm>
                  <a:off x="304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33" name="Line 856"/>
                <p:cNvSpPr>
                  <a:spLocks noChangeShapeType="1"/>
                </p:cNvSpPr>
                <p:nvPr/>
              </p:nvSpPr>
              <p:spPr bwMode="auto">
                <a:xfrm>
                  <a:off x="3101"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34" name="Line 857"/>
                <p:cNvSpPr>
                  <a:spLocks noChangeShapeType="1"/>
                </p:cNvSpPr>
                <p:nvPr/>
              </p:nvSpPr>
              <p:spPr bwMode="auto">
                <a:xfrm>
                  <a:off x="3157"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60" name="Group 858"/>
            <p:cNvGrpSpPr>
              <a:grpSpLocks/>
            </p:cNvGrpSpPr>
            <p:nvPr/>
          </p:nvGrpSpPr>
          <p:grpSpPr bwMode="auto">
            <a:xfrm>
              <a:off x="2878" y="2036"/>
              <a:ext cx="415" cy="56"/>
              <a:chOff x="2878" y="2036"/>
              <a:chExt cx="415" cy="56"/>
            </a:xfrm>
          </p:grpSpPr>
          <p:sp>
            <p:nvSpPr>
              <p:cNvPr id="183819" name="Freeform 859"/>
              <p:cNvSpPr>
                <a:spLocks/>
              </p:cNvSpPr>
              <p:nvPr/>
            </p:nvSpPr>
            <p:spPr bwMode="auto">
              <a:xfrm>
                <a:off x="3181" y="2036"/>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820" name="Group 860"/>
              <p:cNvGrpSpPr>
                <a:grpSpLocks/>
              </p:cNvGrpSpPr>
              <p:nvPr/>
            </p:nvGrpSpPr>
            <p:grpSpPr bwMode="auto">
              <a:xfrm>
                <a:off x="2878" y="2060"/>
                <a:ext cx="295" cy="1"/>
                <a:chOff x="2878" y="2060"/>
                <a:chExt cx="295" cy="1"/>
              </a:xfrm>
            </p:grpSpPr>
            <p:sp>
              <p:nvSpPr>
                <p:cNvPr id="183821" name="Line 861"/>
                <p:cNvSpPr>
                  <a:spLocks noChangeShapeType="1"/>
                </p:cNvSpPr>
                <p:nvPr/>
              </p:nvSpPr>
              <p:spPr bwMode="auto">
                <a:xfrm>
                  <a:off x="2878" y="206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22" name="Line 862"/>
                <p:cNvSpPr>
                  <a:spLocks noChangeShapeType="1"/>
                </p:cNvSpPr>
                <p:nvPr/>
              </p:nvSpPr>
              <p:spPr bwMode="auto">
                <a:xfrm>
                  <a:off x="2934" y="206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23" name="Line 863"/>
                <p:cNvSpPr>
                  <a:spLocks noChangeShapeType="1"/>
                </p:cNvSpPr>
                <p:nvPr/>
              </p:nvSpPr>
              <p:spPr bwMode="auto">
                <a:xfrm>
                  <a:off x="2990" y="2060"/>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24" name="Line 864"/>
                <p:cNvSpPr>
                  <a:spLocks noChangeShapeType="1"/>
                </p:cNvSpPr>
                <p:nvPr/>
              </p:nvSpPr>
              <p:spPr bwMode="auto">
                <a:xfrm>
                  <a:off x="3045" y="206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25" name="Line 865"/>
                <p:cNvSpPr>
                  <a:spLocks noChangeShapeType="1"/>
                </p:cNvSpPr>
                <p:nvPr/>
              </p:nvSpPr>
              <p:spPr bwMode="auto">
                <a:xfrm>
                  <a:off x="3101" y="206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26" name="Line 866"/>
                <p:cNvSpPr>
                  <a:spLocks noChangeShapeType="1"/>
                </p:cNvSpPr>
                <p:nvPr/>
              </p:nvSpPr>
              <p:spPr bwMode="auto">
                <a:xfrm>
                  <a:off x="3157" y="2060"/>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61" name="Group 867"/>
            <p:cNvGrpSpPr>
              <a:grpSpLocks/>
            </p:cNvGrpSpPr>
            <p:nvPr/>
          </p:nvGrpSpPr>
          <p:grpSpPr bwMode="auto">
            <a:xfrm>
              <a:off x="2886" y="2339"/>
              <a:ext cx="415" cy="56"/>
              <a:chOff x="2886" y="2339"/>
              <a:chExt cx="415" cy="56"/>
            </a:xfrm>
          </p:grpSpPr>
          <p:sp>
            <p:nvSpPr>
              <p:cNvPr id="183811" name="Freeform 868"/>
              <p:cNvSpPr>
                <a:spLocks/>
              </p:cNvSpPr>
              <p:nvPr/>
            </p:nvSpPr>
            <p:spPr bwMode="auto">
              <a:xfrm>
                <a:off x="3189" y="2339"/>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812" name="Group 869"/>
              <p:cNvGrpSpPr>
                <a:grpSpLocks/>
              </p:cNvGrpSpPr>
              <p:nvPr/>
            </p:nvGrpSpPr>
            <p:grpSpPr bwMode="auto">
              <a:xfrm>
                <a:off x="2886" y="2371"/>
                <a:ext cx="295" cy="1"/>
                <a:chOff x="2886" y="2371"/>
                <a:chExt cx="295" cy="1"/>
              </a:xfrm>
            </p:grpSpPr>
            <p:sp>
              <p:nvSpPr>
                <p:cNvPr id="183813" name="Line 870"/>
                <p:cNvSpPr>
                  <a:spLocks noChangeShapeType="1"/>
                </p:cNvSpPr>
                <p:nvPr/>
              </p:nvSpPr>
              <p:spPr bwMode="auto">
                <a:xfrm>
                  <a:off x="2886"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14" name="Line 871"/>
                <p:cNvSpPr>
                  <a:spLocks noChangeShapeType="1"/>
                </p:cNvSpPr>
                <p:nvPr/>
              </p:nvSpPr>
              <p:spPr bwMode="auto">
                <a:xfrm>
                  <a:off x="2942"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15" name="Line 872"/>
                <p:cNvSpPr>
                  <a:spLocks noChangeShapeType="1"/>
                </p:cNvSpPr>
                <p:nvPr/>
              </p:nvSpPr>
              <p:spPr bwMode="auto">
                <a:xfrm>
                  <a:off x="2998" y="237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16" name="Line 873"/>
                <p:cNvSpPr>
                  <a:spLocks noChangeShapeType="1"/>
                </p:cNvSpPr>
                <p:nvPr/>
              </p:nvSpPr>
              <p:spPr bwMode="auto">
                <a:xfrm>
                  <a:off x="3053"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17" name="Line 874"/>
                <p:cNvSpPr>
                  <a:spLocks noChangeShapeType="1"/>
                </p:cNvSpPr>
                <p:nvPr/>
              </p:nvSpPr>
              <p:spPr bwMode="auto">
                <a:xfrm>
                  <a:off x="3109"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18" name="Line 875"/>
                <p:cNvSpPr>
                  <a:spLocks noChangeShapeType="1"/>
                </p:cNvSpPr>
                <p:nvPr/>
              </p:nvSpPr>
              <p:spPr bwMode="auto">
                <a:xfrm>
                  <a:off x="3165"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62" name="Group 876"/>
            <p:cNvGrpSpPr>
              <a:grpSpLocks/>
            </p:cNvGrpSpPr>
            <p:nvPr/>
          </p:nvGrpSpPr>
          <p:grpSpPr bwMode="auto">
            <a:xfrm>
              <a:off x="2878" y="2642"/>
              <a:ext cx="415" cy="56"/>
              <a:chOff x="2878" y="2642"/>
              <a:chExt cx="415" cy="56"/>
            </a:xfrm>
          </p:grpSpPr>
          <p:sp>
            <p:nvSpPr>
              <p:cNvPr id="183803" name="Freeform 877"/>
              <p:cNvSpPr>
                <a:spLocks/>
              </p:cNvSpPr>
              <p:nvPr/>
            </p:nvSpPr>
            <p:spPr bwMode="auto">
              <a:xfrm>
                <a:off x="3181" y="2642"/>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804" name="Group 878"/>
              <p:cNvGrpSpPr>
                <a:grpSpLocks/>
              </p:cNvGrpSpPr>
              <p:nvPr/>
            </p:nvGrpSpPr>
            <p:grpSpPr bwMode="auto">
              <a:xfrm>
                <a:off x="2878" y="2674"/>
                <a:ext cx="295" cy="1"/>
                <a:chOff x="2878" y="2674"/>
                <a:chExt cx="295" cy="1"/>
              </a:xfrm>
            </p:grpSpPr>
            <p:sp>
              <p:nvSpPr>
                <p:cNvPr id="183805" name="Line 879"/>
                <p:cNvSpPr>
                  <a:spLocks noChangeShapeType="1"/>
                </p:cNvSpPr>
                <p:nvPr/>
              </p:nvSpPr>
              <p:spPr bwMode="auto">
                <a:xfrm>
                  <a:off x="287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06" name="Line 880"/>
                <p:cNvSpPr>
                  <a:spLocks noChangeShapeType="1"/>
                </p:cNvSpPr>
                <p:nvPr/>
              </p:nvSpPr>
              <p:spPr bwMode="auto">
                <a:xfrm>
                  <a:off x="2934"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07" name="Line 881"/>
                <p:cNvSpPr>
                  <a:spLocks noChangeShapeType="1"/>
                </p:cNvSpPr>
                <p:nvPr/>
              </p:nvSpPr>
              <p:spPr bwMode="auto">
                <a:xfrm>
                  <a:off x="2990" y="2674"/>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08" name="Line 882"/>
                <p:cNvSpPr>
                  <a:spLocks noChangeShapeType="1"/>
                </p:cNvSpPr>
                <p:nvPr/>
              </p:nvSpPr>
              <p:spPr bwMode="auto">
                <a:xfrm>
                  <a:off x="304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09" name="Line 883"/>
                <p:cNvSpPr>
                  <a:spLocks noChangeShapeType="1"/>
                </p:cNvSpPr>
                <p:nvPr/>
              </p:nvSpPr>
              <p:spPr bwMode="auto">
                <a:xfrm>
                  <a:off x="310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10" name="Line 884"/>
                <p:cNvSpPr>
                  <a:spLocks noChangeShapeType="1"/>
                </p:cNvSpPr>
                <p:nvPr/>
              </p:nvSpPr>
              <p:spPr bwMode="auto">
                <a:xfrm>
                  <a:off x="3157"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63" name="Group 885"/>
            <p:cNvGrpSpPr>
              <a:grpSpLocks/>
            </p:cNvGrpSpPr>
            <p:nvPr/>
          </p:nvGrpSpPr>
          <p:grpSpPr bwMode="auto">
            <a:xfrm>
              <a:off x="2878" y="2953"/>
              <a:ext cx="415" cy="56"/>
              <a:chOff x="2878" y="2953"/>
              <a:chExt cx="415" cy="56"/>
            </a:xfrm>
          </p:grpSpPr>
          <p:sp>
            <p:nvSpPr>
              <p:cNvPr id="183795" name="Freeform 886"/>
              <p:cNvSpPr>
                <a:spLocks/>
              </p:cNvSpPr>
              <p:nvPr/>
            </p:nvSpPr>
            <p:spPr bwMode="auto">
              <a:xfrm>
                <a:off x="3181"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796" name="Group 887"/>
              <p:cNvGrpSpPr>
                <a:grpSpLocks/>
              </p:cNvGrpSpPr>
              <p:nvPr/>
            </p:nvGrpSpPr>
            <p:grpSpPr bwMode="auto">
              <a:xfrm>
                <a:off x="2878" y="2985"/>
                <a:ext cx="295" cy="1"/>
                <a:chOff x="2878" y="2985"/>
                <a:chExt cx="295" cy="1"/>
              </a:xfrm>
            </p:grpSpPr>
            <p:sp>
              <p:nvSpPr>
                <p:cNvPr id="183797" name="Line 888"/>
                <p:cNvSpPr>
                  <a:spLocks noChangeShapeType="1"/>
                </p:cNvSpPr>
                <p:nvPr/>
              </p:nvSpPr>
              <p:spPr bwMode="auto">
                <a:xfrm>
                  <a:off x="2878"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98" name="Line 889"/>
                <p:cNvSpPr>
                  <a:spLocks noChangeShapeType="1"/>
                </p:cNvSpPr>
                <p:nvPr/>
              </p:nvSpPr>
              <p:spPr bwMode="auto">
                <a:xfrm>
                  <a:off x="2934"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99" name="Line 890"/>
                <p:cNvSpPr>
                  <a:spLocks noChangeShapeType="1"/>
                </p:cNvSpPr>
                <p:nvPr/>
              </p:nvSpPr>
              <p:spPr bwMode="auto">
                <a:xfrm>
                  <a:off x="2990" y="2985"/>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00" name="Line 891"/>
                <p:cNvSpPr>
                  <a:spLocks noChangeShapeType="1"/>
                </p:cNvSpPr>
                <p:nvPr/>
              </p:nvSpPr>
              <p:spPr bwMode="auto">
                <a:xfrm>
                  <a:off x="304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01" name="Line 892"/>
                <p:cNvSpPr>
                  <a:spLocks noChangeShapeType="1"/>
                </p:cNvSpPr>
                <p:nvPr/>
              </p:nvSpPr>
              <p:spPr bwMode="auto">
                <a:xfrm>
                  <a:off x="3101"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02" name="Line 893"/>
                <p:cNvSpPr>
                  <a:spLocks noChangeShapeType="1"/>
                </p:cNvSpPr>
                <p:nvPr/>
              </p:nvSpPr>
              <p:spPr bwMode="auto">
                <a:xfrm>
                  <a:off x="3157"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64" name="Group 894"/>
            <p:cNvGrpSpPr>
              <a:grpSpLocks/>
            </p:cNvGrpSpPr>
            <p:nvPr/>
          </p:nvGrpSpPr>
          <p:grpSpPr bwMode="auto">
            <a:xfrm>
              <a:off x="2870" y="3256"/>
              <a:ext cx="415" cy="56"/>
              <a:chOff x="2870" y="3256"/>
              <a:chExt cx="415" cy="56"/>
            </a:xfrm>
          </p:grpSpPr>
          <p:sp>
            <p:nvSpPr>
              <p:cNvPr id="183787" name="Freeform 895"/>
              <p:cNvSpPr>
                <a:spLocks/>
              </p:cNvSpPr>
              <p:nvPr/>
            </p:nvSpPr>
            <p:spPr bwMode="auto">
              <a:xfrm>
                <a:off x="3173" y="3256"/>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788" name="Group 896"/>
              <p:cNvGrpSpPr>
                <a:grpSpLocks/>
              </p:cNvGrpSpPr>
              <p:nvPr/>
            </p:nvGrpSpPr>
            <p:grpSpPr bwMode="auto">
              <a:xfrm>
                <a:off x="2870" y="3280"/>
                <a:ext cx="295" cy="1"/>
                <a:chOff x="2870" y="3280"/>
                <a:chExt cx="295" cy="1"/>
              </a:xfrm>
            </p:grpSpPr>
            <p:sp>
              <p:nvSpPr>
                <p:cNvPr id="183789" name="Line 897"/>
                <p:cNvSpPr>
                  <a:spLocks noChangeShapeType="1"/>
                </p:cNvSpPr>
                <p:nvPr/>
              </p:nvSpPr>
              <p:spPr bwMode="auto">
                <a:xfrm>
                  <a:off x="2870" y="328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90" name="Line 898"/>
                <p:cNvSpPr>
                  <a:spLocks noChangeShapeType="1"/>
                </p:cNvSpPr>
                <p:nvPr/>
              </p:nvSpPr>
              <p:spPr bwMode="auto">
                <a:xfrm>
                  <a:off x="2926" y="328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91" name="Line 899"/>
                <p:cNvSpPr>
                  <a:spLocks noChangeShapeType="1"/>
                </p:cNvSpPr>
                <p:nvPr/>
              </p:nvSpPr>
              <p:spPr bwMode="auto">
                <a:xfrm>
                  <a:off x="2982" y="328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92" name="Line 900"/>
                <p:cNvSpPr>
                  <a:spLocks noChangeShapeType="1"/>
                </p:cNvSpPr>
                <p:nvPr/>
              </p:nvSpPr>
              <p:spPr bwMode="auto">
                <a:xfrm>
                  <a:off x="3037" y="328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93" name="Line 901"/>
                <p:cNvSpPr>
                  <a:spLocks noChangeShapeType="1"/>
                </p:cNvSpPr>
                <p:nvPr/>
              </p:nvSpPr>
              <p:spPr bwMode="auto">
                <a:xfrm>
                  <a:off x="3093" y="328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94" name="Line 902"/>
                <p:cNvSpPr>
                  <a:spLocks noChangeShapeType="1"/>
                </p:cNvSpPr>
                <p:nvPr/>
              </p:nvSpPr>
              <p:spPr bwMode="auto">
                <a:xfrm>
                  <a:off x="3149" y="3280"/>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65" name="Group 903"/>
            <p:cNvGrpSpPr>
              <a:grpSpLocks/>
            </p:cNvGrpSpPr>
            <p:nvPr/>
          </p:nvGrpSpPr>
          <p:grpSpPr bwMode="auto">
            <a:xfrm>
              <a:off x="2870" y="3567"/>
              <a:ext cx="415" cy="56"/>
              <a:chOff x="2870" y="3567"/>
              <a:chExt cx="415" cy="56"/>
            </a:xfrm>
          </p:grpSpPr>
          <p:sp>
            <p:nvSpPr>
              <p:cNvPr id="183779" name="Freeform 904"/>
              <p:cNvSpPr>
                <a:spLocks/>
              </p:cNvSpPr>
              <p:nvPr/>
            </p:nvSpPr>
            <p:spPr bwMode="auto">
              <a:xfrm>
                <a:off x="3173"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780" name="Group 905"/>
              <p:cNvGrpSpPr>
                <a:grpSpLocks/>
              </p:cNvGrpSpPr>
              <p:nvPr/>
            </p:nvGrpSpPr>
            <p:grpSpPr bwMode="auto">
              <a:xfrm>
                <a:off x="2870" y="3591"/>
                <a:ext cx="295" cy="1"/>
                <a:chOff x="2870" y="3591"/>
                <a:chExt cx="295" cy="1"/>
              </a:xfrm>
            </p:grpSpPr>
            <p:sp>
              <p:nvSpPr>
                <p:cNvPr id="183781" name="Line 906"/>
                <p:cNvSpPr>
                  <a:spLocks noChangeShapeType="1"/>
                </p:cNvSpPr>
                <p:nvPr/>
              </p:nvSpPr>
              <p:spPr bwMode="auto">
                <a:xfrm>
                  <a:off x="2870"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82" name="Line 907"/>
                <p:cNvSpPr>
                  <a:spLocks noChangeShapeType="1"/>
                </p:cNvSpPr>
                <p:nvPr/>
              </p:nvSpPr>
              <p:spPr bwMode="auto">
                <a:xfrm>
                  <a:off x="2926"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83" name="Line 908"/>
                <p:cNvSpPr>
                  <a:spLocks noChangeShapeType="1"/>
                </p:cNvSpPr>
                <p:nvPr/>
              </p:nvSpPr>
              <p:spPr bwMode="auto">
                <a:xfrm>
                  <a:off x="2982"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84" name="Line 909"/>
                <p:cNvSpPr>
                  <a:spLocks noChangeShapeType="1"/>
                </p:cNvSpPr>
                <p:nvPr/>
              </p:nvSpPr>
              <p:spPr bwMode="auto">
                <a:xfrm>
                  <a:off x="3037"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85" name="Line 910"/>
                <p:cNvSpPr>
                  <a:spLocks noChangeShapeType="1"/>
                </p:cNvSpPr>
                <p:nvPr/>
              </p:nvSpPr>
              <p:spPr bwMode="auto">
                <a:xfrm>
                  <a:off x="3093"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86" name="Line 911"/>
                <p:cNvSpPr>
                  <a:spLocks noChangeShapeType="1"/>
                </p:cNvSpPr>
                <p:nvPr/>
              </p:nvSpPr>
              <p:spPr bwMode="auto">
                <a:xfrm>
                  <a:off x="3149" y="359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66" name="Group 912"/>
            <p:cNvGrpSpPr>
              <a:grpSpLocks/>
            </p:cNvGrpSpPr>
            <p:nvPr/>
          </p:nvGrpSpPr>
          <p:grpSpPr bwMode="auto">
            <a:xfrm>
              <a:off x="2399" y="1765"/>
              <a:ext cx="1357" cy="1196"/>
              <a:chOff x="2399" y="1765"/>
              <a:chExt cx="1357" cy="1196"/>
            </a:xfrm>
          </p:grpSpPr>
          <p:sp>
            <p:nvSpPr>
              <p:cNvPr id="183777" name="Freeform 913"/>
              <p:cNvSpPr>
                <a:spLocks/>
              </p:cNvSpPr>
              <p:nvPr/>
            </p:nvSpPr>
            <p:spPr bwMode="auto">
              <a:xfrm>
                <a:off x="3636" y="2850"/>
                <a:ext cx="120" cy="111"/>
              </a:xfrm>
              <a:custGeom>
                <a:avLst/>
                <a:gdLst>
                  <a:gd name="T0" fmla="*/ 120 w 120"/>
                  <a:gd name="T1" fmla="*/ 111 h 111"/>
                  <a:gd name="T2" fmla="*/ 0 w 120"/>
                  <a:gd name="T3" fmla="*/ 47 h 111"/>
                  <a:gd name="T4" fmla="*/ 16 w 120"/>
                  <a:gd name="T5" fmla="*/ 23 h 111"/>
                  <a:gd name="T6" fmla="*/ 40 w 120"/>
                  <a:gd name="T7" fmla="*/ 0 h 111"/>
                  <a:gd name="T8" fmla="*/ 120 w 120"/>
                  <a:gd name="T9" fmla="*/ 111 h 111"/>
                  <a:gd name="T10" fmla="*/ 0 60000 65536"/>
                  <a:gd name="T11" fmla="*/ 0 60000 65536"/>
                  <a:gd name="T12" fmla="*/ 0 60000 65536"/>
                  <a:gd name="T13" fmla="*/ 0 60000 65536"/>
                  <a:gd name="T14" fmla="*/ 0 60000 65536"/>
                  <a:gd name="T15" fmla="*/ 0 w 120"/>
                  <a:gd name="T16" fmla="*/ 0 h 111"/>
                  <a:gd name="T17" fmla="*/ 120 w 120"/>
                  <a:gd name="T18" fmla="*/ 111 h 111"/>
                </a:gdLst>
                <a:ahLst/>
                <a:cxnLst>
                  <a:cxn ang="T10">
                    <a:pos x="T0" y="T1"/>
                  </a:cxn>
                  <a:cxn ang="T11">
                    <a:pos x="T2" y="T3"/>
                  </a:cxn>
                  <a:cxn ang="T12">
                    <a:pos x="T4" y="T5"/>
                  </a:cxn>
                  <a:cxn ang="T13">
                    <a:pos x="T6" y="T7"/>
                  </a:cxn>
                  <a:cxn ang="T14">
                    <a:pos x="T8" y="T9"/>
                  </a:cxn>
                </a:cxnLst>
                <a:rect l="T15" t="T16" r="T17" b="T18"/>
                <a:pathLst>
                  <a:path w="120" h="111">
                    <a:moveTo>
                      <a:pt x="120" y="111"/>
                    </a:moveTo>
                    <a:lnTo>
                      <a:pt x="0" y="47"/>
                    </a:lnTo>
                    <a:lnTo>
                      <a:pt x="16" y="23"/>
                    </a:lnTo>
                    <a:lnTo>
                      <a:pt x="40" y="0"/>
                    </a:lnTo>
                    <a:lnTo>
                      <a:pt x="120" y="111"/>
                    </a:lnTo>
                    <a:close/>
                  </a:path>
                </a:pathLst>
              </a:custGeom>
              <a:solidFill>
                <a:schemeClr val="bg2"/>
              </a:solidFill>
              <a:ln w="9525">
                <a:solidFill>
                  <a:schemeClr val="bg2"/>
                </a:solidFill>
                <a:round/>
                <a:headEnd/>
                <a:tailEnd/>
              </a:ln>
            </p:spPr>
            <p:txBody>
              <a:bodyPr/>
              <a:lstStyle/>
              <a:p>
                <a:endParaRPr lang="en-US"/>
              </a:p>
            </p:txBody>
          </p:sp>
          <p:sp>
            <p:nvSpPr>
              <p:cNvPr id="183778" name="Line 914"/>
              <p:cNvSpPr>
                <a:spLocks noChangeShapeType="1"/>
              </p:cNvSpPr>
              <p:nvPr/>
            </p:nvSpPr>
            <p:spPr bwMode="auto">
              <a:xfrm>
                <a:off x="2399" y="1765"/>
                <a:ext cx="1261" cy="111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67" name="Group 915"/>
            <p:cNvGrpSpPr>
              <a:grpSpLocks/>
            </p:cNvGrpSpPr>
            <p:nvPr/>
          </p:nvGrpSpPr>
          <p:grpSpPr bwMode="auto">
            <a:xfrm>
              <a:off x="2862" y="1765"/>
              <a:ext cx="1349" cy="1204"/>
              <a:chOff x="2862" y="1765"/>
              <a:chExt cx="1349" cy="1204"/>
            </a:xfrm>
          </p:grpSpPr>
          <p:sp>
            <p:nvSpPr>
              <p:cNvPr id="183775" name="Freeform 916"/>
              <p:cNvSpPr>
                <a:spLocks/>
              </p:cNvSpPr>
              <p:nvPr/>
            </p:nvSpPr>
            <p:spPr bwMode="auto">
              <a:xfrm>
                <a:off x="4091" y="2850"/>
                <a:ext cx="120" cy="119"/>
              </a:xfrm>
              <a:custGeom>
                <a:avLst/>
                <a:gdLst>
                  <a:gd name="T0" fmla="*/ 120 w 120"/>
                  <a:gd name="T1" fmla="*/ 119 h 119"/>
                  <a:gd name="T2" fmla="*/ 0 w 120"/>
                  <a:gd name="T3" fmla="*/ 55 h 119"/>
                  <a:gd name="T4" fmla="*/ 24 w 120"/>
                  <a:gd name="T5" fmla="*/ 23 h 119"/>
                  <a:gd name="T6" fmla="*/ 48 w 120"/>
                  <a:gd name="T7" fmla="*/ 0 h 119"/>
                  <a:gd name="T8" fmla="*/ 120 w 120"/>
                  <a:gd name="T9" fmla="*/ 119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120" y="119"/>
                    </a:moveTo>
                    <a:lnTo>
                      <a:pt x="0" y="55"/>
                    </a:lnTo>
                    <a:lnTo>
                      <a:pt x="24" y="23"/>
                    </a:lnTo>
                    <a:lnTo>
                      <a:pt x="48" y="0"/>
                    </a:lnTo>
                    <a:lnTo>
                      <a:pt x="120" y="119"/>
                    </a:lnTo>
                    <a:close/>
                  </a:path>
                </a:pathLst>
              </a:custGeom>
              <a:solidFill>
                <a:schemeClr val="bg2"/>
              </a:solidFill>
              <a:ln w="9525">
                <a:solidFill>
                  <a:schemeClr val="bg2"/>
                </a:solidFill>
                <a:round/>
                <a:headEnd/>
                <a:tailEnd/>
              </a:ln>
            </p:spPr>
            <p:txBody>
              <a:bodyPr/>
              <a:lstStyle/>
              <a:p>
                <a:endParaRPr lang="en-US"/>
              </a:p>
            </p:txBody>
          </p:sp>
          <p:sp>
            <p:nvSpPr>
              <p:cNvPr id="183776" name="Line 917"/>
              <p:cNvSpPr>
                <a:spLocks noChangeShapeType="1"/>
              </p:cNvSpPr>
              <p:nvPr/>
            </p:nvSpPr>
            <p:spPr bwMode="auto">
              <a:xfrm>
                <a:off x="2862" y="1765"/>
                <a:ext cx="1261" cy="111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68" name="Group 918"/>
            <p:cNvGrpSpPr>
              <a:grpSpLocks/>
            </p:cNvGrpSpPr>
            <p:nvPr/>
          </p:nvGrpSpPr>
          <p:grpSpPr bwMode="auto">
            <a:xfrm>
              <a:off x="2870" y="2990"/>
              <a:ext cx="886" cy="290"/>
              <a:chOff x="2870" y="2990"/>
              <a:chExt cx="886" cy="290"/>
            </a:xfrm>
          </p:grpSpPr>
          <p:sp>
            <p:nvSpPr>
              <p:cNvPr id="183773" name="Freeform 919"/>
              <p:cNvSpPr>
                <a:spLocks/>
              </p:cNvSpPr>
              <p:nvPr/>
            </p:nvSpPr>
            <p:spPr bwMode="auto">
              <a:xfrm>
                <a:off x="3612" y="3208"/>
                <a:ext cx="144" cy="72"/>
              </a:xfrm>
              <a:custGeom>
                <a:avLst/>
                <a:gdLst>
                  <a:gd name="T0" fmla="*/ 144 w 144"/>
                  <a:gd name="T1" fmla="*/ 72 h 72"/>
                  <a:gd name="T2" fmla="*/ 0 w 144"/>
                  <a:gd name="T3" fmla="*/ 64 h 72"/>
                  <a:gd name="T4" fmla="*/ 16 w 144"/>
                  <a:gd name="T5" fmla="*/ 32 h 72"/>
                  <a:gd name="T6" fmla="*/ 24 w 144"/>
                  <a:gd name="T7" fmla="*/ 0 h 72"/>
                  <a:gd name="T8" fmla="*/ 144 w 144"/>
                  <a:gd name="T9" fmla="*/ 72 h 72"/>
                  <a:gd name="T10" fmla="*/ 0 60000 65536"/>
                  <a:gd name="T11" fmla="*/ 0 60000 65536"/>
                  <a:gd name="T12" fmla="*/ 0 60000 65536"/>
                  <a:gd name="T13" fmla="*/ 0 60000 65536"/>
                  <a:gd name="T14" fmla="*/ 0 60000 65536"/>
                  <a:gd name="T15" fmla="*/ 0 w 144"/>
                  <a:gd name="T16" fmla="*/ 0 h 72"/>
                  <a:gd name="T17" fmla="*/ 144 w 144"/>
                  <a:gd name="T18" fmla="*/ 72 h 72"/>
                </a:gdLst>
                <a:ahLst/>
                <a:cxnLst>
                  <a:cxn ang="T10">
                    <a:pos x="T0" y="T1"/>
                  </a:cxn>
                  <a:cxn ang="T11">
                    <a:pos x="T2" y="T3"/>
                  </a:cxn>
                  <a:cxn ang="T12">
                    <a:pos x="T4" y="T5"/>
                  </a:cxn>
                  <a:cxn ang="T13">
                    <a:pos x="T6" y="T7"/>
                  </a:cxn>
                  <a:cxn ang="T14">
                    <a:pos x="T8" y="T9"/>
                  </a:cxn>
                </a:cxnLst>
                <a:rect l="T15" t="T16" r="T17" b="T18"/>
                <a:pathLst>
                  <a:path w="144" h="72">
                    <a:moveTo>
                      <a:pt x="144" y="72"/>
                    </a:moveTo>
                    <a:lnTo>
                      <a:pt x="0" y="64"/>
                    </a:lnTo>
                    <a:lnTo>
                      <a:pt x="16" y="32"/>
                    </a:lnTo>
                    <a:lnTo>
                      <a:pt x="24" y="0"/>
                    </a:lnTo>
                    <a:lnTo>
                      <a:pt x="144" y="72"/>
                    </a:lnTo>
                    <a:close/>
                  </a:path>
                </a:pathLst>
              </a:custGeom>
              <a:solidFill>
                <a:schemeClr val="bg2"/>
              </a:solidFill>
              <a:ln w="9525">
                <a:solidFill>
                  <a:schemeClr val="bg2"/>
                </a:solidFill>
                <a:round/>
                <a:headEnd/>
                <a:tailEnd/>
              </a:ln>
            </p:spPr>
            <p:txBody>
              <a:bodyPr/>
              <a:lstStyle/>
              <a:p>
                <a:endParaRPr lang="en-US"/>
              </a:p>
            </p:txBody>
          </p:sp>
          <p:sp>
            <p:nvSpPr>
              <p:cNvPr id="183774" name="Line 920"/>
              <p:cNvSpPr>
                <a:spLocks noChangeShapeType="1"/>
              </p:cNvSpPr>
              <p:nvPr/>
            </p:nvSpPr>
            <p:spPr bwMode="auto">
              <a:xfrm>
                <a:off x="2870" y="2990"/>
                <a:ext cx="766" cy="25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69" name="Group 921"/>
            <p:cNvGrpSpPr>
              <a:grpSpLocks/>
            </p:cNvGrpSpPr>
            <p:nvPr/>
          </p:nvGrpSpPr>
          <p:grpSpPr bwMode="auto">
            <a:xfrm>
              <a:off x="2393" y="2993"/>
              <a:ext cx="437" cy="598"/>
              <a:chOff x="2393" y="2993"/>
              <a:chExt cx="437" cy="598"/>
            </a:xfrm>
          </p:grpSpPr>
          <p:sp>
            <p:nvSpPr>
              <p:cNvPr id="183771" name="Freeform 922"/>
              <p:cNvSpPr>
                <a:spLocks/>
              </p:cNvSpPr>
              <p:nvPr/>
            </p:nvSpPr>
            <p:spPr bwMode="auto">
              <a:xfrm>
                <a:off x="2726" y="2993"/>
                <a:ext cx="104" cy="128"/>
              </a:xfrm>
              <a:custGeom>
                <a:avLst/>
                <a:gdLst>
                  <a:gd name="T0" fmla="*/ 104 w 104"/>
                  <a:gd name="T1" fmla="*/ 0 h 128"/>
                  <a:gd name="T2" fmla="*/ 56 w 104"/>
                  <a:gd name="T3" fmla="*/ 128 h 128"/>
                  <a:gd name="T4" fmla="*/ 24 w 104"/>
                  <a:gd name="T5" fmla="*/ 112 h 128"/>
                  <a:gd name="T6" fmla="*/ 0 w 104"/>
                  <a:gd name="T7" fmla="*/ 88 h 128"/>
                  <a:gd name="T8" fmla="*/ 104 w 104"/>
                  <a:gd name="T9" fmla="*/ 0 h 128"/>
                  <a:gd name="T10" fmla="*/ 0 60000 65536"/>
                  <a:gd name="T11" fmla="*/ 0 60000 65536"/>
                  <a:gd name="T12" fmla="*/ 0 60000 65536"/>
                  <a:gd name="T13" fmla="*/ 0 60000 65536"/>
                  <a:gd name="T14" fmla="*/ 0 60000 65536"/>
                  <a:gd name="T15" fmla="*/ 0 w 104"/>
                  <a:gd name="T16" fmla="*/ 0 h 128"/>
                  <a:gd name="T17" fmla="*/ 104 w 104"/>
                  <a:gd name="T18" fmla="*/ 128 h 128"/>
                </a:gdLst>
                <a:ahLst/>
                <a:cxnLst>
                  <a:cxn ang="T10">
                    <a:pos x="T0" y="T1"/>
                  </a:cxn>
                  <a:cxn ang="T11">
                    <a:pos x="T2" y="T3"/>
                  </a:cxn>
                  <a:cxn ang="T12">
                    <a:pos x="T4" y="T5"/>
                  </a:cxn>
                  <a:cxn ang="T13">
                    <a:pos x="T6" y="T7"/>
                  </a:cxn>
                  <a:cxn ang="T14">
                    <a:pos x="T8" y="T9"/>
                  </a:cxn>
                </a:cxnLst>
                <a:rect l="T15" t="T16" r="T17" b="T18"/>
                <a:pathLst>
                  <a:path w="104" h="128">
                    <a:moveTo>
                      <a:pt x="104" y="0"/>
                    </a:moveTo>
                    <a:lnTo>
                      <a:pt x="56" y="128"/>
                    </a:lnTo>
                    <a:lnTo>
                      <a:pt x="24" y="112"/>
                    </a:lnTo>
                    <a:lnTo>
                      <a:pt x="0" y="88"/>
                    </a:lnTo>
                    <a:lnTo>
                      <a:pt x="104" y="0"/>
                    </a:lnTo>
                    <a:close/>
                  </a:path>
                </a:pathLst>
              </a:custGeom>
              <a:solidFill>
                <a:schemeClr val="bg2"/>
              </a:solidFill>
              <a:ln w="9525">
                <a:solidFill>
                  <a:schemeClr val="bg2"/>
                </a:solidFill>
                <a:round/>
                <a:headEnd/>
                <a:tailEnd/>
              </a:ln>
            </p:spPr>
            <p:txBody>
              <a:bodyPr/>
              <a:lstStyle/>
              <a:p>
                <a:endParaRPr lang="en-US"/>
              </a:p>
            </p:txBody>
          </p:sp>
          <p:sp>
            <p:nvSpPr>
              <p:cNvPr id="183772" name="Line 923"/>
              <p:cNvSpPr>
                <a:spLocks noChangeShapeType="1"/>
              </p:cNvSpPr>
              <p:nvPr/>
            </p:nvSpPr>
            <p:spPr bwMode="auto">
              <a:xfrm flipV="1">
                <a:off x="2393" y="3097"/>
                <a:ext cx="362" cy="49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70" name="Group 924"/>
            <p:cNvGrpSpPr>
              <a:grpSpLocks/>
            </p:cNvGrpSpPr>
            <p:nvPr/>
          </p:nvGrpSpPr>
          <p:grpSpPr bwMode="auto">
            <a:xfrm>
              <a:off x="2854" y="2690"/>
              <a:ext cx="902" cy="596"/>
              <a:chOff x="2854" y="2690"/>
              <a:chExt cx="902" cy="596"/>
            </a:xfrm>
          </p:grpSpPr>
          <p:sp>
            <p:nvSpPr>
              <p:cNvPr id="183769" name="Freeform 925"/>
              <p:cNvSpPr>
                <a:spLocks/>
              </p:cNvSpPr>
              <p:nvPr/>
            </p:nvSpPr>
            <p:spPr bwMode="auto">
              <a:xfrm>
                <a:off x="3620" y="2690"/>
                <a:ext cx="136" cy="104"/>
              </a:xfrm>
              <a:custGeom>
                <a:avLst/>
                <a:gdLst>
                  <a:gd name="T0" fmla="*/ 136 w 136"/>
                  <a:gd name="T1" fmla="*/ 0 h 104"/>
                  <a:gd name="T2" fmla="*/ 40 w 136"/>
                  <a:gd name="T3" fmla="*/ 104 h 104"/>
                  <a:gd name="T4" fmla="*/ 24 w 136"/>
                  <a:gd name="T5" fmla="*/ 80 h 104"/>
                  <a:gd name="T6" fmla="*/ 0 w 136"/>
                  <a:gd name="T7" fmla="*/ 48 h 104"/>
                  <a:gd name="T8" fmla="*/ 136 w 136"/>
                  <a:gd name="T9" fmla="*/ 0 h 104"/>
                  <a:gd name="T10" fmla="*/ 0 60000 65536"/>
                  <a:gd name="T11" fmla="*/ 0 60000 65536"/>
                  <a:gd name="T12" fmla="*/ 0 60000 65536"/>
                  <a:gd name="T13" fmla="*/ 0 60000 65536"/>
                  <a:gd name="T14" fmla="*/ 0 60000 65536"/>
                  <a:gd name="T15" fmla="*/ 0 w 136"/>
                  <a:gd name="T16" fmla="*/ 0 h 104"/>
                  <a:gd name="T17" fmla="*/ 136 w 136"/>
                  <a:gd name="T18" fmla="*/ 104 h 104"/>
                </a:gdLst>
                <a:ahLst/>
                <a:cxnLst>
                  <a:cxn ang="T10">
                    <a:pos x="T0" y="T1"/>
                  </a:cxn>
                  <a:cxn ang="T11">
                    <a:pos x="T2" y="T3"/>
                  </a:cxn>
                  <a:cxn ang="T12">
                    <a:pos x="T4" y="T5"/>
                  </a:cxn>
                  <a:cxn ang="T13">
                    <a:pos x="T6" y="T7"/>
                  </a:cxn>
                  <a:cxn ang="T14">
                    <a:pos x="T8" y="T9"/>
                  </a:cxn>
                </a:cxnLst>
                <a:rect l="T15" t="T16" r="T17" b="T18"/>
                <a:pathLst>
                  <a:path w="136" h="104">
                    <a:moveTo>
                      <a:pt x="136" y="0"/>
                    </a:moveTo>
                    <a:lnTo>
                      <a:pt x="40" y="104"/>
                    </a:lnTo>
                    <a:lnTo>
                      <a:pt x="24" y="80"/>
                    </a:lnTo>
                    <a:lnTo>
                      <a:pt x="0" y="48"/>
                    </a:lnTo>
                    <a:lnTo>
                      <a:pt x="136" y="0"/>
                    </a:lnTo>
                    <a:close/>
                  </a:path>
                </a:pathLst>
              </a:custGeom>
              <a:solidFill>
                <a:schemeClr val="bg2"/>
              </a:solidFill>
              <a:ln w="9525">
                <a:solidFill>
                  <a:schemeClr val="bg2"/>
                </a:solidFill>
                <a:round/>
                <a:headEnd/>
                <a:tailEnd/>
              </a:ln>
            </p:spPr>
            <p:txBody>
              <a:bodyPr/>
              <a:lstStyle/>
              <a:p>
                <a:endParaRPr lang="en-US"/>
              </a:p>
            </p:txBody>
          </p:sp>
          <p:sp>
            <p:nvSpPr>
              <p:cNvPr id="183770" name="Line 926"/>
              <p:cNvSpPr>
                <a:spLocks noChangeShapeType="1"/>
              </p:cNvSpPr>
              <p:nvPr/>
            </p:nvSpPr>
            <p:spPr bwMode="auto">
              <a:xfrm flipV="1">
                <a:off x="2854" y="2766"/>
                <a:ext cx="798" cy="52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71" name="Group 927"/>
            <p:cNvGrpSpPr>
              <a:grpSpLocks/>
            </p:cNvGrpSpPr>
            <p:nvPr/>
          </p:nvGrpSpPr>
          <p:grpSpPr bwMode="auto">
            <a:xfrm>
              <a:off x="2862" y="1781"/>
              <a:ext cx="1349" cy="1188"/>
              <a:chOff x="2862" y="1781"/>
              <a:chExt cx="1349" cy="1188"/>
            </a:xfrm>
          </p:grpSpPr>
          <p:sp>
            <p:nvSpPr>
              <p:cNvPr id="183767" name="Freeform 928"/>
              <p:cNvSpPr>
                <a:spLocks/>
              </p:cNvSpPr>
              <p:nvPr/>
            </p:nvSpPr>
            <p:spPr bwMode="auto">
              <a:xfrm>
                <a:off x="4091" y="1781"/>
                <a:ext cx="120" cy="111"/>
              </a:xfrm>
              <a:custGeom>
                <a:avLst/>
                <a:gdLst>
                  <a:gd name="T0" fmla="*/ 120 w 120"/>
                  <a:gd name="T1" fmla="*/ 0 h 111"/>
                  <a:gd name="T2" fmla="*/ 40 w 120"/>
                  <a:gd name="T3" fmla="*/ 111 h 111"/>
                  <a:gd name="T4" fmla="*/ 16 w 120"/>
                  <a:gd name="T5" fmla="*/ 87 h 111"/>
                  <a:gd name="T6" fmla="*/ 0 w 120"/>
                  <a:gd name="T7" fmla="*/ 64 h 111"/>
                  <a:gd name="T8" fmla="*/ 120 w 120"/>
                  <a:gd name="T9" fmla="*/ 0 h 111"/>
                  <a:gd name="T10" fmla="*/ 0 60000 65536"/>
                  <a:gd name="T11" fmla="*/ 0 60000 65536"/>
                  <a:gd name="T12" fmla="*/ 0 60000 65536"/>
                  <a:gd name="T13" fmla="*/ 0 60000 65536"/>
                  <a:gd name="T14" fmla="*/ 0 60000 65536"/>
                  <a:gd name="T15" fmla="*/ 0 w 120"/>
                  <a:gd name="T16" fmla="*/ 0 h 111"/>
                  <a:gd name="T17" fmla="*/ 120 w 120"/>
                  <a:gd name="T18" fmla="*/ 111 h 111"/>
                </a:gdLst>
                <a:ahLst/>
                <a:cxnLst>
                  <a:cxn ang="T10">
                    <a:pos x="T0" y="T1"/>
                  </a:cxn>
                  <a:cxn ang="T11">
                    <a:pos x="T2" y="T3"/>
                  </a:cxn>
                  <a:cxn ang="T12">
                    <a:pos x="T4" y="T5"/>
                  </a:cxn>
                  <a:cxn ang="T13">
                    <a:pos x="T6" y="T7"/>
                  </a:cxn>
                  <a:cxn ang="T14">
                    <a:pos x="T8" y="T9"/>
                  </a:cxn>
                </a:cxnLst>
                <a:rect l="T15" t="T16" r="T17" b="T18"/>
                <a:pathLst>
                  <a:path w="120" h="111">
                    <a:moveTo>
                      <a:pt x="120" y="0"/>
                    </a:moveTo>
                    <a:lnTo>
                      <a:pt x="40" y="111"/>
                    </a:lnTo>
                    <a:lnTo>
                      <a:pt x="16" y="87"/>
                    </a:lnTo>
                    <a:lnTo>
                      <a:pt x="0" y="64"/>
                    </a:lnTo>
                    <a:lnTo>
                      <a:pt x="120" y="0"/>
                    </a:lnTo>
                    <a:close/>
                  </a:path>
                </a:pathLst>
              </a:custGeom>
              <a:solidFill>
                <a:schemeClr val="bg2"/>
              </a:solidFill>
              <a:ln w="9525">
                <a:solidFill>
                  <a:schemeClr val="bg2"/>
                </a:solidFill>
                <a:round/>
                <a:headEnd/>
                <a:tailEnd/>
              </a:ln>
            </p:spPr>
            <p:txBody>
              <a:bodyPr/>
              <a:lstStyle/>
              <a:p>
                <a:endParaRPr lang="en-US"/>
              </a:p>
            </p:txBody>
          </p:sp>
          <p:sp>
            <p:nvSpPr>
              <p:cNvPr id="183768" name="Line 929"/>
              <p:cNvSpPr>
                <a:spLocks noChangeShapeType="1"/>
              </p:cNvSpPr>
              <p:nvPr/>
            </p:nvSpPr>
            <p:spPr bwMode="auto">
              <a:xfrm flipV="1">
                <a:off x="2862" y="1863"/>
                <a:ext cx="1253" cy="1106"/>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72" name="Group 930"/>
            <p:cNvGrpSpPr>
              <a:grpSpLocks/>
            </p:cNvGrpSpPr>
            <p:nvPr/>
          </p:nvGrpSpPr>
          <p:grpSpPr bwMode="auto">
            <a:xfrm>
              <a:off x="1944" y="2687"/>
              <a:ext cx="886" cy="282"/>
              <a:chOff x="1944" y="2687"/>
              <a:chExt cx="886" cy="282"/>
            </a:xfrm>
          </p:grpSpPr>
          <p:sp>
            <p:nvSpPr>
              <p:cNvPr id="183765" name="Freeform 931"/>
              <p:cNvSpPr>
                <a:spLocks/>
              </p:cNvSpPr>
              <p:nvPr/>
            </p:nvSpPr>
            <p:spPr bwMode="auto">
              <a:xfrm>
                <a:off x="2694" y="2897"/>
                <a:ext cx="136" cy="72"/>
              </a:xfrm>
              <a:custGeom>
                <a:avLst/>
                <a:gdLst>
                  <a:gd name="T0" fmla="*/ 136 w 136"/>
                  <a:gd name="T1" fmla="*/ 72 h 72"/>
                  <a:gd name="T2" fmla="*/ 0 w 136"/>
                  <a:gd name="T3" fmla="*/ 64 h 72"/>
                  <a:gd name="T4" fmla="*/ 8 w 136"/>
                  <a:gd name="T5" fmla="*/ 32 h 72"/>
                  <a:gd name="T6" fmla="*/ 24 w 136"/>
                  <a:gd name="T7" fmla="*/ 0 h 72"/>
                  <a:gd name="T8" fmla="*/ 136 w 136"/>
                  <a:gd name="T9" fmla="*/ 72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72"/>
                    </a:moveTo>
                    <a:lnTo>
                      <a:pt x="0" y="64"/>
                    </a:lnTo>
                    <a:lnTo>
                      <a:pt x="8" y="32"/>
                    </a:lnTo>
                    <a:lnTo>
                      <a:pt x="24" y="0"/>
                    </a:lnTo>
                    <a:lnTo>
                      <a:pt x="136" y="72"/>
                    </a:lnTo>
                    <a:close/>
                  </a:path>
                </a:pathLst>
              </a:custGeom>
              <a:solidFill>
                <a:schemeClr val="bg2"/>
              </a:solidFill>
              <a:ln w="9525">
                <a:solidFill>
                  <a:schemeClr val="bg2"/>
                </a:solidFill>
                <a:round/>
                <a:headEnd/>
                <a:tailEnd/>
              </a:ln>
            </p:spPr>
            <p:txBody>
              <a:bodyPr/>
              <a:lstStyle/>
              <a:p>
                <a:endParaRPr lang="en-US"/>
              </a:p>
            </p:txBody>
          </p:sp>
          <p:sp>
            <p:nvSpPr>
              <p:cNvPr id="183766" name="Line 932"/>
              <p:cNvSpPr>
                <a:spLocks noChangeShapeType="1"/>
              </p:cNvSpPr>
              <p:nvPr/>
            </p:nvSpPr>
            <p:spPr bwMode="auto">
              <a:xfrm>
                <a:off x="1944" y="2687"/>
                <a:ext cx="766"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73" name="Group 933"/>
            <p:cNvGrpSpPr>
              <a:grpSpLocks/>
            </p:cNvGrpSpPr>
            <p:nvPr/>
          </p:nvGrpSpPr>
          <p:grpSpPr bwMode="auto">
            <a:xfrm>
              <a:off x="1944" y="2395"/>
              <a:ext cx="1357" cy="1196"/>
              <a:chOff x="1944" y="2395"/>
              <a:chExt cx="1357" cy="1196"/>
            </a:xfrm>
          </p:grpSpPr>
          <p:sp>
            <p:nvSpPr>
              <p:cNvPr id="183763" name="Freeform 934"/>
              <p:cNvSpPr>
                <a:spLocks/>
              </p:cNvSpPr>
              <p:nvPr/>
            </p:nvSpPr>
            <p:spPr bwMode="auto">
              <a:xfrm>
                <a:off x="3173" y="2395"/>
                <a:ext cx="128" cy="112"/>
              </a:xfrm>
              <a:custGeom>
                <a:avLst/>
                <a:gdLst>
                  <a:gd name="T0" fmla="*/ 128 w 128"/>
                  <a:gd name="T1" fmla="*/ 0 h 112"/>
                  <a:gd name="T2" fmla="*/ 48 w 128"/>
                  <a:gd name="T3" fmla="*/ 112 h 112"/>
                  <a:gd name="T4" fmla="*/ 24 w 128"/>
                  <a:gd name="T5" fmla="*/ 88 h 112"/>
                  <a:gd name="T6" fmla="*/ 0 w 128"/>
                  <a:gd name="T7" fmla="*/ 64 h 112"/>
                  <a:gd name="T8" fmla="*/ 128 w 128"/>
                  <a:gd name="T9" fmla="*/ 0 h 112"/>
                  <a:gd name="T10" fmla="*/ 0 60000 65536"/>
                  <a:gd name="T11" fmla="*/ 0 60000 65536"/>
                  <a:gd name="T12" fmla="*/ 0 60000 65536"/>
                  <a:gd name="T13" fmla="*/ 0 60000 65536"/>
                  <a:gd name="T14" fmla="*/ 0 60000 65536"/>
                  <a:gd name="T15" fmla="*/ 0 w 128"/>
                  <a:gd name="T16" fmla="*/ 0 h 112"/>
                  <a:gd name="T17" fmla="*/ 128 w 128"/>
                  <a:gd name="T18" fmla="*/ 112 h 112"/>
                </a:gdLst>
                <a:ahLst/>
                <a:cxnLst>
                  <a:cxn ang="T10">
                    <a:pos x="T0" y="T1"/>
                  </a:cxn>
                  <a:cxn ang="T11">
                    <a:pos x="T2" y="T3"/>
                  </a:cxn>
                  <a:cxn ang="T12">
                    <a:pos x="T4" y="T5"/>
                  </a:cxn>
                  <a:cxn ang="T13">
                    <a:pos x="T6" y="T7"/>
                  </a:cxn>
                  <a:cxn ang="T14">
                    <a:pos x="T8" y="T9"/>
                  </a:cxn>
                </a:cxnLst>
                <a:rect l="T15" t="T16" r="T17" b="T18"/>
                <a:pathLst>
                  <a:path w="128" h="112">
                    <a:moveTo>
                      <a:pt x="128" y="0"/>
                    </a:moveTo>
                    <a:lnTo>
                      <a:pt x="48" y="112"/>
                    </a:lnTo>
                    <a:lnTo>
                      <a:pt x="24" y="88"/>
                    </a:lnTo>
                    <a:lnTo>
                      <a:pt x="0" y="64"/>
                    </a:lnTo>
                    <a:lnTo>
                      <a:pt x="128" y="0"/>
                    </a:lnTo>
                    <a:close/>
                  </a:path>
                </a:pathLst>
              </a:custGeom>
              <a:solidFill>
                <a:schemeClr val="bg2"/>
              </a:solidFill>
              <a:ln w="9525">
                <a:solidFill>
                  <a:schemeClr val="bg2"/>
                </a:solidFill>
                <a:round/>
                <a:headEnd/>
                <a:tailEnd/>
              </a:ln>
            </p:spPr>
            <p:txBody>
              <a:bodyPr/>
              <a:lstStyle/>
              <a:p>
                <a:endParaRPr lang="en-US"/>
              </a:p>
            </p:txBody>
          </p:sp>
          <p:sp>
            <p:nvSpPr>
              <p:cNvPr id="183764" name="Line 935"/>
              <p:cNvSpPr>
                <a:spLocks noChangeShapeType="1"/>
              </p:cNvSpPr>
              <p:nvPr/>
            </p:nvSpPr>
            <p:spPr bwMode="auto">
              <a:xfrm flipV="1">
                <a:off x="1944" y="2477"/>
                <a:ext cx="1261" cy="111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74" name="Group 936"/>
            <p:cNvGrpSpPr>
              <a:grpSpLocks/>
            </p:cNvGrpSpPr>
            <p:nvPr/>
          </p:nvGrpSpPr>
          <p:grpSpPr bwMode="auto">
            <a:xfrm>
              <a:off x="3317" y="3293"/>
              <a:ext cx="886" cy="282"/>
              <a:chOff x="3317" y="3293"/>
              <a:chExt cx="886" cy="282"/>
            </a:xfrm>
          </p:grpSpPr>
          <p:sp>
            <p:nvSpPr>
              <p:cNvPr id="183761" name="Freeform 937"/>
              <p:cNvSpPr>
                <a:spLocks/>
              </p:cNvSpPr>
              <p:nvPr/>
            </p:nvSpPr>
            <p:spPr bwMode="auto">
              <a:xfrm>
                <a:off x="4067" y="3504"/>
                <a:ext cx="136" cy="71"/>
              </a:xfrm>
              <a:custGeom>
                <a:avLst/>
                <a:gdLst>
                  <a:gd name="T0" fmla="*/ 136 w 136"/>
                  <a:gd name="T1" fmla="*/ 71 h 71"/>
                  <a:gd name="T2" fmla="*/ 0 w 136"/>
                  <a:gd name="T3" fmla="*/ 63 h 71"/>
                  <a:gd name="T4" fmla="*/ 8 w 136"/>
                  <a:gd name="T5" fmla="*/ 32 h 71"/>
                  <a:gd name="T6" fmla="*/ 16 w 136"/>
                  <a:gd name="T7" fmla="*/ 0 h 71"/>
                  <a:gd name="T8" fmla="*/ 136 w 136"/>
                  <a:gd name="T9" fmla="*/ 71 h 71"/>
                  <a:gd name="T10" fmla="*/ 0 60000 65536"/>
                  <a:gd name="T11" fmla="*/ 0 60000 65536"/>
                  <a:gd name="T12" fmla="*/ 0 60000 65536"/>
                  <a:gd name="T13" fmla="*/ 0 60000 65536"/>
                  <a:gd name="T14" fmla="*/ 0 60000 65536"/>
                  <a:gd name="T15" fmla="*/ 0 w 136"/>
                  <a:gd name="T16" fmla="*/ 0 h 71"/>
                  <a:gd name="T17" fmla="*/ 136 w 136"/>
                  <a:gd name="T18" fmla="*/ 71 h 71"/>
                </a:gdLst>
                <a:ahLst/>
                <a:cxnLst>
                  <a:cxn ang="T10">
                    <a:pos x="T0" y="T1"/>
                  </a:cxn>
                  <a:cxn ang="T11">
                    <a:pos x="T2" y="T3"/>
                  </a:cxn>
                  <a:cxn ang="T12">
                    <a:pos x="T4" y="T5"/>
                  </a:cxn>
                  <a:cxn ang="T13">
                    <a:pos x="T6" y="T7"/>
                  </a:cxn>
                  <a:cxn ang="T14">
                    <a:pos x="T8" y="T9"/>
                  </a:cxn>
                </a:cxnLst>
                <a:rect l="T15" t="T16" r="T17" b="T18"/>
                <a:pathLst>
                  <a:path w="136" h="71">
                    <a:moveTo>
                      <a:pt x="136" y="71"/>
                    </a:moveTo>
                    <a:lnTo>
                      <a:pt x="0" y="63"/>
                    </a:lnTo>
                    <a:lnTo>
                      <a:pt x="8" y="32"/>
                    </a:lnTo>
                    <a:lnTo>
                      <a:pt x="16" y="0"/>
                    </a:lnTo>
                    <a:lnTo>
                      <a:pt x="136" y="71"/>
                    </a:lnTo>
                    <a:close/>
                  </a:path>
                </a:pathLst>
              </a:custGeom>
              <a:solidFill>
                <a:schemeClr val="bg2"/>
              </a:solidFill>
              <a:ln w="9525">
                <a:solidFill>
                  <a:schemeClr val="bg2"/>
                </a:solidFill>
                <a:round/>
                <a:headEnd/>
                <a:tailEnd/>
              </a:ln>
            </p:spPr>
            <p:txBody>
              <a:bodyPr/>
              <a:lstStyle/>
              <a:p>
                <a:endParaRPr lang="en-US"/>
              </a:p>
            </p:txBody>
          </p:sp>
          <p:sp>
            <p:nvSpPr>
              <p:cNvPr id="183762" name="Line 938"/>
              <p:cNvSpPr>
                <a:spLocks noChangeShapeType="1"/>
              </p:cNvSpPr>
              <p:nvPr/>
            </p:nvSpPr>
            <p:spPr bwMode="auto">
              <a:xfrm>
                <a:off x="3317" y="3293"/>
                <a:ext cx="766"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75" name="Group 939"/>
            <p:cNvGrpSpPr>
              <a:grpSpLocks/>
            </p:cNvGrpSpPr>
            <p:nvPr/>
          </p:nvGrpSpPr>
          <p:grpSpPr bwMode="auto">
            <a:xfrm>
              <a:off x="3317" y="2682"/>
              <a:ext cx="1349" cy="619"/>
              <a:chOff x="3317" y="2682"/>
              <a:chExt cx="1349" cy="619"/>
            </a:xfrm>
          </p:grpSpPr>
          <p:sp>
            <p:nvSpPr>
              <p:cNvPr id="183759" name="Freeform 940"/>
              <p:cNvSpPr>
                <a:spLocks/>
              </p:cNvSpPr>
              <p:nvPr/>
            </p:nvSpPr>
            <p:spPr bwMode="auto">
              <a:xfrm>
                <a:off x="4530" y="2682"/>
                <a:ext cx="136" cy="88"/>
              </a:xfrm>
              <a:custGeom>
                <a:avLst/>
                <a:gdLst>
                  <a:gd name="T0" fmla="*/ 136 w 136"/>
                  <a:gd name="T1" fmla="*/ 0 h 88"/>
                  <a:gd name="T2" fmla="*/ 32 w 136"/>
                  <a:gd name="T3" fmla="*/ 88 h 88"/>
                  <a:gd name="T4" fmla="*/ 16 w 136"/>
                  <a:gd name="T5" fmla="*/ 56 h 88"/>
                  <a:gd name="T6" fmla="*/ 0 w 136"/>
                  <a:gd name="T7" fmla="*/ 32 h 88"/>
                  <a:gd name="T8" fmla="*/ 136 w 136"/>
                  <a:gd name="T9" fmla="*/ 0 h 88"/>
                  <a:gd name="T10" fmla="*/ 0 60000 65536"/>
                  <a:gd name="T11" fmla="*/ 0 60000 65536"/>
                  <a:gd name="T12" fmla="*/ 0 60000 65536"/>
                  <a:gd name="T13" fmla="*/ 0 60000 65536"/>
                  <a:gd name="T14" fmla="*/ 0 60000 65536"/>
                  <a:gd name="T15" fmla="*/ 0 w 136"/>
                  <a:gd name="T16" fmla="*/ 0 h 88"/>
                  <a:gd name="T17" fmla="*/ 136 w 136"/>
                  <a:gd name="T18" fmla="*/ 88 h 88"/>
                </a:gdLst>
                <a:ahLst/>
                <a:cxnLst>
                  <a:cxn ang="T10">
                    <a:pos x="T0" y="T1"/>
                  </a:cxn>
                  <a:cxn ang="T11">
                    <a:pos x="T2" y="T3"/>
                  </a:cxn>
                  <a:cxn ang="T12">
                    <a:pos x="T4" y="T5"/>
                  </a:cxn>
                  <a:cxn ang="T13">
                    <a:pos x="T6" y="T7"/>
                  </a:cxn>
                  <a:cxn ang="T14">
                    <a:pos x="T8" y="T9"/>
                  </a:cxn>
                </a:cxnLst>
                <a:rect l="T15" t="T16" r="T17" b="T18"/>
                <a:pathLst>
                  <a:path w="136" h="88">
                    <a:moveTo>
                      <a:pt x="136" y="0"/>
                    </a:moveTo>
                    <a:lnTo>
                      <a:pt x="32" y="88"/>
                    </a:lnTo>
                    <a:lnTo>
                      <a:pt x="16" y="56"/>
                    </a:lnTo>
                    <a:lnTo>
                      <a:pt x="0" y="32"/>
                    </a:lnTo>
                    <a:lnTo>
                      <a:pt x="136" y="0"/>
                    </a:lnTo>
                    <a:close/>
                  </a:path>
                </a:pathLst>
              </a:custGeom>
              <a:solidFill>
                <a:schemeClr val="bg2"/>
              </a:solidFill>
              <a:ln w="9525">
                <a:solidFill>
                  <a:schemeClr val="bg2"/>
                </a:solidFill>
                <a:round/>
                <a:headEnd/>
                <a:tailEnd/>
              </a:ln>
            </p:spPr>
            <p:txBody>
              <a:bodyPr/>
              <a:lstStyle/>
              <a:p>
                <a:endParaRPr lang="en-US"/>
              </a:p>
            </p:txBody>
          </p:sp>
          <p:sp>
            <p:nvSpPr>
              <p:cNvPr id="183760" name="Line 941"/>
              <p:cNvSpPr>
                <a:spLocks noChangeShapeType="1"/>
              </p:cNvSpPr>
              <p:nvPr/>
            </p:nvSpPr>
            <p:spPr bwMode="auto">
              <a:xfrm flipV="1">
                <a:off x="3317" y="2736"/>
                <a:ext cx="1237" cy="56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76" name="Group 942"/>
            <p:cNvGrpSpPr>
              <a:grpSpLocks/>
            </p:cNvGrpSpPr>
            <p:nvPr/>
          </p:nvGrpSpPr>
          <p:grpSpPr bwMode="auto">
            <a:xfrm>
              <a:off x="3317" y="2387"/>
              <a:ext cx="886" cy="282"/>
              <a:chOff x="3317" y="2387"/>
              <a:chExt cx="886" cy="282"/>
            </a:xfrm>
          </p:grpSpPr>
          <p:sp>
            <p:nvSpPr>
              <p:cNvPr id="183757" name="Freeform 943"/>
              <p:cNvSpPr>
                <a:spLocks/>
              </p:cNvSpPr>
              <p:nvPr/>
            </p:nvSpPr>
            <p:spPr bwMode="auto">
              <a:xfrm>
                <a:off x="4067" y="2387"/>
                <a:ext cx="136" cy="72"/>
              </a:xfrm>
              <a:custGeom>
                <a:avLst/>
                <a:gdLst>
                  <a:gd name="T0" fmla="*/ 136 w 136"/>
                  <a:gd name="T1" fmla="*/ 0 h 72"/>
                  <a:gd name="T2" fmla="*/ 16 w 136"/>
                  <a:gd name="T3" fmla="*/ 72 h 72"/>
                  <a:gd name="T4" fmla="*/ 8 w 136"/>
                  <a:gd name="T5" fmla="*/ 40 h 72"/>
                  <a:gd name="T6" fmla="*/ 0 w 136"/>
                  <a:gd name="T7" fmla="*/ 8 h 72"/>
                  <a:gd name="T8" fmla="*/ 136 w 136"/>
                  <a:gd name="T9" fmla="*/ 0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0"/>
                    </a:moveTo>
                    <a:lnTo>
                      <a:pt x="16" y="72"/>
                    </a:lnTo>
                    <a:lnTo>
                      <a:pt x="8" y="40"/>
                    </a:lnTo>
                    <a:lnTo>
                      <a:pt x="0" y="8"/>
                    </a:lnTo>
                    <a:lnTo>
                      <a:pt x="136" y="0"/>
                    </a:lnTo>
                    <a:close/>
                  </a:path>
                </a:pathLst>
              </a:custGeom>
              <a:solidFill>
                <a:schemeClr val="bg2"/>
              </a:solidFill>
              <a:ln w="9525">
                <a:solidFill>
                  <a:schemeClr val="bg2"/>
                </a:solidFill>
                <a:round/>
                <a:headEnd/>
                <a:tailEnd/>
              </a:ln>
            </p:spPr>
            <p:txBody>
              <a:bodyPr/>
              <a:lstStyle/>
              <a:p>
                <a:endParaRPr lang="en-US"/>
              </a:p>
            </p:txBody>
          </p:sp>
          <p:sp>
            <p:nvSpPr>
              <p:cNvPr id="183758" name="Line 944"/>
              <p:cNvSpPr>
                <a:spLocks noChangeShapeType="1"/>
              </p:cNvSpPr>
              <p:nvPr/>
            </p:nvSpPr>
            <p:spPr bwMode="auto">
              <a:xfrm flipV="1">
                <a:off x="3317" y="2426"/>
                <a:ext cx="766" cy="243"/>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77" name="Group 945"/>
            <p:cNvGrpSpPr>
              <a:grpSpLocks/>
            </p:cNvGrpSpPr>
            <p:nvPr/>
          </p:nvGrpSpPr>
          <p:grpSpPr bwMode="auto">
            <a:xfrm>
              <a:off x="3780" y="2387"/>
              <a:ext cx="886" cy="282"/>
              <a:chOff x="3780" y="2387"/>
              <a:chExt cx="886" cy="282"/>
            </a:xfrm>
          </p:grpSpPr>
          <p:sp>
            <p:nvSpPr>
              <p:cNvPr id="183755" name="Freeform 946"/>
              <p:cNvSpPr>
                <a:spLocks/>
              </p:cNvSpPr>
              <p:nvPr/>
            </p:nvSpPr>
            <p:spPr bwMode="auto">
              <a:xfrm>
                <a:off x="4522" y="2387"/>
                <a:ext cx="144" cy="72"/>
              </a:xfrm>
              <a:custGeom>
                <a:avLst/>
                <a:gdLst>
                  <a:gd name="T0" fmla="*/ 144 w 144"/>
                  <a:gd name="T1" fmla="*/ 0 h 72"/>
                  <a:gd name="T2" fmla="*/ 24 w 144"/>
                  <a:gd name="T3" fmla="*/ 72 h 72"/>
                  <a:gd name="T4" fmla="*/ 16 w 144"/>
                  <a:gd name="T5" fmla="*/ 40 h 72"/>
                  <a:gd name="T6" fmla="*/ 0 w 144"/>
                  <a:gd name="T7" fmla="*/ 8 h 72"/>
                  <a:gd name="T8" fmla="*/ 144 w 144"/>
                  <a:gd name="T9" fmla="*/ 0 h 72"/>
                  <a:gd name="T10" fmla="*/ 0 60000 65536"/>
                  <a:gd name="T11" fmla="*/ 0 60000 65536"/>
                  <a:gd name="T12" fmla="*/ 0 60000 65536"/>
                  <a:gd name="T13" fmla="*/ 0 60000 65536"/>
                  <a:gd name="T14" fmla="*/ 0 60000 65536"/>
                  <a:gd name="T15" fmla="*/ 0 w 144"/>
                  <a:gd name="T16" fmla="*/ 0 h 72"/>
                  <a:gd name="T17" fmla="*/ 144 w 144"/>
                  <a:gd name="T18" fmla="*/ 72 h 72"/>
                </a:gdLst>
                <a:ahLst/>
                <a:cxnLst>
                  <a:cxn ang="T10">
                    <a:pos x="T0" y="T1"/>
                  </a:cxn>
                  <a:cxn ang="T11">
                    <a:pos x="T2" y="T3"/>
                  </a:cxn>
                  <a:cxn ang="T12">
                    <a:pos x="T4" y="T5"/>
                  </a:cxn>
                  <a:cxn ang="T13">
                    <a:pos x="T6" y="T7"/>
                  </a:cxn>
                  <a:cxn ang="T14">
                    <a:pos x="T8" y="T9"/>
                  </a:cxn>
                </a:cxnLst>
                <a:rect l="T15" t="T16" r="T17" b="T18"/>
                <a:pathLst>
                  <a:path w="144" h="72">
                    <a:moveTo>
                      <a:pt x="144" y="0"/>
                    </a:moveTo>
                    <a:lnTo>
                      <a:pt x="24" y="72"/>
                    </a:lnTo>
                    <a:lnTo>
                      <a:pt x="16" y="40"/>
                    </a:lnTo>
                    <a:lnTo>
                      <a:pt x="0" y="8"/>
                    </a:lnTo>
                    <a:lnTo>
                      <a:pt x="144" y="0"/>
                    </a:lnTo>
                    <a:close/>
                  </a:path>
                </a:pathLst>
              </a:custGeom>
              <a:solidFill>
                <a:schemeClr val="bg2"/>
              </a:solidFill>
              <a:ln w="9525">
                <a:solidFill>
                  <a:schemeClr val="bg2"/>
                </a:solidFill>
                <a:round/>
                <a:headEnd/>
                <a:tailEnd/>
              </a:ln>
            </p:spPr>
            <p:txBody>
              <a:bodyPr/>
              <a:lstStyle/>
              <a:p>
                <a:endParaRPr lang="en-US"/>
              </a:p>
            </p:txBody>
          </p:sp>
          <p:sp>
            <p:nvSpPr>
              <p:cNvPr id="183756" name="Line 947"/>
              <p:cNvSpPr>
                <a:spLocks noChangeShapeType="1"/>
              </p:cNvSpPr>
              <p:nvPr/>
            </p:nvSpPr>
            <p:spPr bwMode="auto">
              <a:xfrm flipV="1">
                <a:off x="3780" y="2426"/>
                <a:ext cx="766" cy="243"/>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78" name="Group 948"/>
            <p:cNvGrpSpPr>
              <a:grpSpLocks/>
            </p:cNvGrpSpPr>
            <p:nvPr/>
          </p:nvGrpSpPr>
          <p:grpSpPr bwMode="auto">
            <a:xfrm>
              <a:off x="1473" y="2993"/>
              <a:ext cx="886" cy="291"/>
              <a:chOff x="1473" y="2993"/>
              <a:chExt cx="886" cy="291"/>
            </a:xfrm>
          </p:grpSpPr>
          <p:sp>
            <p:nvSpPr>
              <p:cNvPr id="183753" name="Freeform 949"/>
              <p:cNvSpPr>
                <a:spLocks/>
              </p:cNvSpPr>
              <p:nvPr/>
            </p:nvSpPr>
            <p:spPr bwMode="auto">
              <a:xfrm>
                <a:off x="2223" y="2993"/>
                <a:ext cx="136" cy="72"/>
              </a:xfrm>
              <a:custGeom>
                <a:avLst/>
                <a:gdLst>
                  <a:gd name="T0" fmla="*/ 136 w 136"/>
                  <a:gd name="T1" fmla="*/ 0 h 72"/>
                  <a:gd name="T2" fmla="*/ 24 w 136"/>
                  <a:gd name="T3" fmla="*/ 72 h 72"/>
                  <a:gd name="T4" fmla="*/ 8 w 136"/>
                  <a:gd name="T5" fmla="*/ 40 h 72"/>
                  <a:gd name="T6" fmla="*/ 0 w 136"/>
                  <a:gd name="T7" fmla="*/ 8 h 72"/>
                  <a:gd name="T8" fmla="*/ 136 w 136"/>
                  <a:gd name="T9" fmla="*/ 0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0"/>
                    </a:moveTo>
                    <a:lnTo>
                      <a:pt x="24" y="72"/>
                    </a:lnTo>
                    <a:lnTo>
                      <a:pt x="8" y="40"/>
                    </a:lnTo>
                    <a:lnTo>
                      <a:pt x="0" y="8"/>
                    </a:lnTo>
                    <a:lnTo>
                      <a:pt x="136" y="0"/>
                    </a:lnTo>
                    <a:close/>
                  </a:path>
                </a:pathLst>
              </a:custGeom>
              <a:solidFill>
                <a:schemeClr val="bg2"/>
              </a:solidFill>
              <a:ln w="9525">
                <a:solidFill>
                  <a:schemeClr val="bg2"/>
                </a:solidFill>
                <a:round/>
                <a:headEnd/>
                <a:tailEnd/>
              </a:ln>
            </p:spPr>
            <p:txBody>
              <a:bodyPr/>
              <a:lstStyle/>
              <a:p>
                <a:endParaRPr lang="en-US"/>
              </a:p>
            </p:txBody>
          </p:sp>
          <p:sp>
            <p:nvSpPr>
              <p:cNvPr id="183754" name="Line 950"/>
              <p:cNvSpPr>
                <a:spLocks noChangeShapeType="1"/>
              </p:cNvSpPr>
              <p:nvPr/>
            </p:nvSpPr>
            <p:spPr bwMode="auto">
              <a:xfrm flipV="1">
                <a:off x="1473" y="3032"/>
                <a:ext cx="766" cy="25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79" name="Group 951"/>
            <p:cNvGrpSpPr>
              <a:grpSpLocks/>
            </p:cNvGrpSpPr>
            <p:nvPr/>
          </p:nvGrpSpPr>
          <p:grpSpPr bwMode="auto">
            <a:xfrm>
              <a:off x="1497" y="1765"/>
              <a:ext cx="878" cy="290"/>
              <a:chOff x="1497" y="1765"/>
              <a:chExt cx="878" cy="290"/>
            </a:xfrm>
          </p:grpSpPr>
          <p:sp>
            <p:nvSpPr>
              <p:cNvPr id="183751" name="Freeform 952"/>
              <p:cNvSpPr>
                <a:spLocks/>
              </p:cNvSpPr>
              <p:nvPr/>
            </p:nvSpPr>
            <p:spPr bwMode="auto">
              <a:xfrm>
                <a:off x="2239" y="1765"/>
                <a:ext cx="136" cy="72"/>
              </a:xfrm>
              <a:custGeom>
                <a:avLst/>
                <a:gdLst>
                  <a:gd name="T0" fmla="*/ 136 w 136"/>
                  <a:gd name="T1" fmla="*/ 0 h 72"/>
                  <a:gd name="T2" fmla="*/ 24 w 136"/>
                  <a:gd name="T3" fmla="*/ 72 h 72"/>
                  <a:gd name="T4" fmla="*/ 8 w 136"/>
                  <a:gd name="T5" fmla="*/ 40 h 72"/>
                  <a:gd name="T6" fmla="*/ 0 w 136"/>
                  <a:gd name="T7" fmla="*/ 8 h 72"/>
                  <a:gd name="T8" fmla="*/ 136 w 136"/>
                  <a:gd name="T9" fmla="*/ 0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0"/>
                    </a:moveTo>
                    <a:lnTo>
                      <a:pt x="24" y="72"/>
                    </a:lnTo>
                    <a:lnTo>
                      <a:pt x="8" y="40"/>
                    </a:lnTo>
                    <a:lnTo>
                      <a:pt x="0" y="8"/>
                    </a:lnTo>
                    <a:lnTo>
                      <a:pt x="136" y="0"/>
                    </a:lnTo>
                    <a:close/>
                  </a:path>
                </a:pathLst>
              </a:custGeom>
              <a:solidFill>
                <a:schemeClr val="bg2"/>
              </a:solidFill>
              <a:ln w="9525">
                <a:solidFill>
                  <a:schemeClr val="bg2"/>
                </a:solidFill>
                <a:round/>
                <a:headEnd/>
                <a:tailEnd/>
              </a:ln>
            </p:spPr>
            <p:txBody>
              <a:bodyPr/>
              <a:lstStyle/>
              <a:p>
                <a:endParaRPr lang="en-US"/>
              </a:p>
            </p:txBody>
          </p:sp>
          <p:sp>
            <p:nvSpPr>
              <p:cNvPr id="183752" name="Line 953"/>
              <p:cNvSpPr>
                <a:spLocks noChangeShapeType="1"/>
              </p:cNvSpPr>
              <p:nvPr/>
            </p:nvSpPr>
            <p:spPr bwMode="auto">
              <a:xfrm flipV="1">
                <a:off x="1497" y="1803"/>
                <a:ext cx="758" cy="25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80" name="Group 954"/>
            <p:cNvGrpSpPr>
              <a:grpSpLocks/>
            </p:cNvGrpSpPr>
            <p:nvPr/>
          </p:nvGrpSpPr>
          <p:grpSpPr bwMode="auto">
            <a:xfrm>
              <a:off x="1938" y="1765"/>
              <a:ext cx="892" cy="1507"/>
              <a:chOff x="1938" y="1765"/>
              <a:chExt cx="892" cy="1507"/>
            </a:xfrm>
          </p:grpSpPr>
          <p:sp>
            <p:nvSpPr>
              <p:cNvPr id="183749" name="Freeform 955"/>
              <p:cNvSpPr>
                <a:spLocks/>
              </p:cNvSpPr>
              <p:nvPr/>
            </p:nvSpPr>
            <p:spPr bwMode="auto">
              <a:xfrm>
                <a:off x="2726" y="3145"/>
                <a:ext cx="104" cy="127"/>
              </a:xfrm>
              <a:custGeom>
                <a:avLst/>
                <a:gdLst>
                  <a:gd name="T0" fmla="*/ 104 w 104"/>
                  <a:gd name="T1" fmla="*/ 127 h 127"/>
                  <a:gd name="T2" fmla="*/ 0 w 104"/>
                  <a:gd name="T3" fmla="*/ 32 h 127"/>
                  <a:gd name="T4" fmla="*/ 32 w 104"/>
                  <a:gd name="T5" fmla="*/ 16 h 127"/>
                  <a:gd name="T6" fmla="*/ 64 w 104"/>
                  <a:gd name="T7" fmla="*/ 0 h 127"/>
                  <a:gd name="T8" fmla="*/ 104 w 104"/>
                  <a:gd name="T9" fmla="*/ 127 h 127"/>
                  <a:gd name="T10" fmla="*/ 0 60000 65536"/>
                  <a:gd name="T11" fmla="*/ 0 60000 65536"/>
                  <a:gd name="T12" fmla="*/ 0 60000 65536"/>
                  <a:gd name="T13" fmla="*/ 0 60000 65536"/>
                  <a:gd name="T14" fmla="*/ 0 60000 65536"/>
                  <a:gd name="T15" fmla="*/ 0 w 104"/>
                  <a:gd name="T16" fmla="*/ 0 h 127"/>
                  <a:gd name="T17" fmla="*/ 104 w 104"/>
                  <a:gd name="T18" fmla="*/ 127 h 127"/>
                </a:gdLst>
                <a:ahLst/>
                <a:cxnLst>
                  <a:cxn ang="T10">
                    <a:pos x="T0" y="T1"/>
                  </a:cxn>
                  <a:cxn ang="T11">
                    <a:pos x="T2" y="T3"/>
                  </a:cxn>
                  <a:cxn ang="T12">
                    <a:pos x="T4" y="T5"/>
                  </a:cxn>
                  <a:cxn ang="T13">
                    <a:pos x="T6" y="T7"/>
                  </a:cxn>
                  <a:cxn ang="T14">
                    <a:pos x="T8" y="T9"/>
                  </a:cxn>
                </a:cxnLst>
                <a:rect l="T15" t="T16" r="T17" b="T18"/>
                <a:pathLst>
                  <a:path w="104" h="127">
                    <a:moveTo>
                      <a:pt x="104" y="127"/>
                    </a:moveTo>
                    <a:lnTo>
                      <a:pt x="0" y="32"/>
                    </a:lnTo>
                    <a:lnTo>
                      <a:pt x="32" y="16"/>
                    </a:lnTo>
                    <a:lnTo>
                      <a:pt x="64" y="0"/>
                    </a:lnTo>
                    <a:lnTo>
                      <a:pt x="104" y="127"/>
                    </a:lnTo>
                    <a:close/>
                  </a:path>
                </a:pathLst>
              </a:custGeom>
              <a:solidFill>
                <a:schemeClr val="bg2"/>
              </a:solidFill>
              <a:ln w="9525">
                <a:solidFill>
                  <a:schemeClr val="bg2"/>
                </a:solidFill>
                <a:round/>
                <a:headEnd/>
                <a:tailEnd/>
              </a:ln>
            </p:spPr>
            <p:txBody>
              <a:bodyPr/>
              <a:lstStyle/>
              <a:p>
                <a:endParaRPr lang="en-US"/>
              </a:p>
            </p:txBody>
          </p:sp>
          <p:sp>
            <p:nvSpPr>
              <p:cNvPr id="183750" name="Line 956"/>
              <p:cNvSpPr>
                <a:spLocks noChangeShapeType="1"/>
              </p:cNvSpPr>
              <p:nvPr/>
            </p:nvSpPr>
            <p:spPr bwMode="auto">
              <a:xfrm>
                <a:off x="1938" y="1765"/>
                <a:ext cx="823" cy="140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81" name="Group 957"/>
            <p:cNvGrpSpPr>
              <a:grpSpLocks/>
            </p:cNvGrpSpPr>
            <p:nvPr/>
          </p:nvGrpSpPr>
          <p:grpSpPr bwMode="auto">
            <a:xfrm>
              <a:off x="1482" y="1781"/>
              <a:ext cx="438" cy="263"/>
              <a:chOff x="1482" y="1781"/>
              <a:chExt cx="438" cy="263"/>
            </a:xfrm>
          </p:grpSpPr>
          <p:sp>
            <p:nvSpPr>
              <p:cNvPr id="183744" name="Freeform 958"/>
              <p:cNvSpPr>
                <a:spLocks/>
              </p:cNvSpPr>
              <p:nvPr/>
            </p:nvSpPr>
            <p:spPr bwMode="auto">
              <a:xfrm>
                <a:off x="1808" y="1964"/>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83745" name="Line 959"/>
              <p:cNvSpPr>
                <a:spLocks noChangeShapeType="1"/>
              </p:cNvSpPr>
              <p:nvPr/>
            </p:nvSpPr>
            <p:spPr bwMode="auto">
              <a:xfrm>
                <a:off x="1482" y="1781"/>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46" name="Line 960"/>
              <p:cNvSpPr>
                <a:spLocks noChangeShapeType="1"/>
              </p:cNvSpPr>
              <p:nvPr/>
            </p:nvSpPr>
            <p:spPr bwMode="auto">
              <a:xfrm>
                <a:off x="1577" y="183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47" name="Line 961"/>
              <p:cNvSpPr>
                <a:spLocks noChangeShapeType="1"/>
              </p:cNvSpPr>
              <p:nvPr/>
            </p:nvSpPr>
            <p:spPr bwMode="auto">
              <a:xfrm>
                <a:off x="1672" y="1892"/>
                <a:ext cx="72"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48" name="Line 962"/>
              <p:cNvSpPr>
                <a:spLocks noChangeShapeType="1"/>
              </p:cNvSpPr>
              <p:nvPr/>
            </p:nvSpPr>
            <p:spPr bwMode="auto">
              <a:xfrm>
                <a:off x="1768" y="1956"/>
                <a:ext cx="56"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82" name="Group 963"/>
            <p:cNvGrpSpPr>
              <a:grpSpLocks/>
            </p:cNvGrpSpPr>
            <p:nvPr/>
          </p:nvGrpSpPr>
          <p:grpSpPr bwMode="auto">
            <a:xfrm>
              <a:off x="1481" y="1789"/>
              <a:ext cx="455" cy="550"/>
              <a:chOff x="1481" y="1789"/>
              <a:chExt cx="455" cy="550"/>
            </a:xfrm>
          </p:grpSpPr>
          <p:sp>
            <p:nvSpPr>
              <p:cNvPr id="183737" name="Freeform 964"/>
              <p:cNvSpPr>
                <a:spLocks/>
              </p:cNvSpPr>
              <p:nvPr/>
            </p:nvSpPr>
            <p:spPr bwMode="auto">
              <a:xfrm>
                <a:off x="1840" y="2235"/>
                <a:ext cx="96" cy="104"/>
              </a:xfrm>
              <a:custGeom>
                <a:avLst/>
                <a:gdLst>
                  <a:gd name="T0" fmla="*/ 96 w 96"/>
                  <a:gd name="T1" fmla="*/ 104 h 104"/>
                  <a:gd name="T2" fmla="*/ 0 w 96"/>
                  <a:gd name="T3" fmla="*/ 32 h 104"/>
                  <a:gd name="T4" fmla="*/ 24 w 96"/>
                  <a:gd name="T5" fmla="*/ 16 h 104"/>
                  <a:gd name="T6" fmla="*/ 48 w 96"/>
                  <a:gd name="T7" fmla="*/ 0 h 104"/>
                  <a:gd name="T8" fmla="*/ 96 w 96"/>
                  <a:gd name="T9" fmla="*/ 104 h 104"/>
                  <a:gd name="T10" fmla="*/ 0 60000 65536"/>
                  <a:gd name="T11" fmla="*/ 0 60000 65536"/>
                  <a:gd name="T12" fmla="*/ 0 60000 65536"/>
                  <a:gd name="T13" fmla="*/ 0 60000 65536"/>
                  <a:gd name="T14" fmla="*/ 0 60000 65536"/>
                  <a:gd name="T15" fmla="*/ 0 w 96"/>
                  <a:gd name="T16" fmla="*/ 0 h 104"/>
                  <a:gd name="T17" fmla="*/ 96 w 96"/>
                  <a:gd name="T18" fmla="*/ 104 h 104"/>
                </a:gdLst>
                <a:ahLst/>
                <a:cxnLst>
                  <a:cxn ang="T10">
                    <a:pos x="T0" y="T1"/>
                  </a:cxn>
                  <a:cxn ang="T11">
                    <a:pos x="T2" y="T3"/>
                  </a:cxn>
                  <a:cxn ang="T12">
                    <a:pos x="T4" y="T5"/>
                  </a:cxn>
                  <a:cxn ang="T13">
                    <a:pos x="T6" y="T7"/>
                  </a:cxn>
                  <a:cxn ang="T14">
                    <a:pos x="T8" y="T9"/>
                  </a:cxn>
                </a:cxnLst>
                <a:rect l="T15" t="T16" r="T17" b="T18"/>
                <a:pathLst>
                  <a:path w="96" h="104">
                    <a:moveTo>
                      <a:pt x="96" y="104"/>
                    </a:moveTo>
                    <a:lnTo>
                      <a:pt x="0" y="32"/>
                    </a:lnTo>
                    <a:lnTo>
                      <a:pt x="24" y="16"/>
                    </a:lnTo>
                    <a:lnTo>
                      <a:pt x="48" y="0"/>
                    </a:lnTo>
                    <a:lnTo>
                      <a:pt x="96" y="104"/>
                    </a:lnTo>
                    <a:close/>
                  </a:path>
                </a:pathLst>
              </a:custGeom>
              <a:solidFill>
                <a:schemeClr val="bg2"/>
              </a:solidFill>
              <a:ln w="9525">
                <a:solidFill>
                  <a:schemeClr val="bg2"/>
                </a:solidFill>
                <a:round/>
                <a:headEnd/>
                <a:tailEnd/>
              </a:ln>
            </p:spPr>
            <p:txBody>
              <a:bodyPr/>
              <a:lstStyle/>
              <a:p>
                <a:endParaRPr lang="en-US"/>
              </a:p>
            </p:txBody>
          </p:sp>
          <p:sp>
            <p:nvSpPr>
              <p:cNvPr id="183738" name="Line 965"/>
              <p:cNvSpPr>
                <a:spLocks noChangeShapeType="1"/>
              </p:cNvSpPr>
              <p:nvPr/>
            </p:nvSpPr>
            <p:spPr bwMode="auto">
              <a:xfrm>
                <a:off x="1481" y="1789"/>
                <a:ext cx="55" cy="6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39" name="Line 966"/>
              <p:cNvSpPr>
                <a:spLocks noChangeShapeType="1"/>
              </p:cNvSpPr>
              <p:nvPr/>
            </p:nvSpPr>
            <p:spPr bwMode="auto">
              <a:xfrm>
                <a:off x="1552" y="1876"/>
                <a:ext cx="56" cy="6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40" name="Line 967"/>
              <p:cNvSpPr>
                <a:spLocks noChangeShapeType="1"/>
              </p:cNvSpPr>
              <p:nvPr/>
            </p:nvSpPr>
            <p:spPr bwMode="auto">
              <a:xfrm>
                <a:off x="1624" y="1964"/>
                <a:ext cx="56" cy="6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41" name="Line 968"/>
              <p:cNvSpPr>
                <a:spLocks noChangeShapeType="1"/>
              </p:cNvSpPr>
              <p:nvPr/>
            </p:nvSpPr>
            <p:spPr bwMode="auto">
              <a:xfrm>
                <a:off x="1696" y="2044"/>
                <a:ext cx="56" cy="7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42" name="Line 969"/>
              <p:cNvSpPr>
                <a:spLocks noChangeShapeType="1"/>
              </p:cNvSpPr>
              <p:nvPr/>
            </p:nvSpPr>
            <p:spPr bwMode="auto">
              <a:xfrm>
                <a:off x="1768" y="2132"/>
                <a:ext cx="56"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43" name="Line 970"/>
              <p:cNvSpPr>
                <a:spLocks noChangeShapeType="1"/>
              </p:cNvSpPr>
              <p:nvPr/>
            </p:nvSpPr>
            <p:spPr bwMode="auto">
              <a:xfrm>
                <a:off x="1840" y="2219"/>
                <a:ext cx="24"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83" name="Group 971"/>
            <p:cNvGrpSpPr>
              <a:grpSpLocks/>
            </p:cNvGrpSpPr>
            <p:nvPr/>
          </p:nvGrpSpPr>
          <p:grpSpPr bwMode="auto">
            <a:xfrm>
              <a:off x="1489" y="2084"/>
              <a:ext cx="439" cy="574"/>
              <a:chOff x="1489" y="2084"/>
              <a:chExt cx="439" cy="574"/>
            </a:xfrm>
          </p:grpSpPr>
          <p:sp>
            <p:nvSpPr>
              <p:cNvPr id="183730" name="Freeform 972"/>
              <p:cNvSpPr>
                <a:spLocks/>
              </p:cNvSpPr>
              <p:nvPr/>
            </p:nvSpPr>
            <p:spPr bwMode="auto">
              <a:xfrm>
                <a:off x="1840" y="2554"/>
                <a:ext cx="88" cy="104"/>
              </a:xfrm>
              <a:custGeom>
                <a:avLst/>
                <a:gdLst>
                  <a:gd name="T0" fmla="*/ 88 w 88"/>
                  <a:gd name="T1" fmla="*/ 104 h 104"/>
                  <a:gd name="T2" fmla="*/ 0 w 88"/>
                  <a:gd name="T3" fmla="*/ 32 h 104"/>
                  <a:gd name="T4" fmla="*/ 16 w 88"/>
                  <a:gd name="T5" fmla="*/ 16 h 104"/>
                  <a:gd name="T6" fmla="*/ 40 w 88"/>
                  <a:gd name="T7" fmla="*/ 0 h 104"/>
                  <a:gd name="T8" fmla="*/ 88 w 88"/>
                  <a:gd name="T9" fmla="*/ 104 h 104"/>
                  <a:gd name="T10" fmla="*/ 0 60000 65536"/>
                  <a:gd name="T11" fmla="*/ 0 60000 65536"/>
                  <a:gd name="T12" fmla="*/ 0 60000 65536"/>
                  <a:gd name="T13" fmla="*/ 0 60000 65536"/>
                  <a:gd name="T14" fmla="*/ 0 60000 65536"/>
                  <a:gd name="T15" fmla="*/ 0 w 88"/>
                  <a:gd name="T16" fmla="*/ 0 h 104"/>
                  <a:gd name="T17" fmla="*/ 88 w 88"/>
                  <a:gd name="T18" fmla="*/ 104 h 104"/>
                </a:gdLst>
                <a:ahLst/>
                <a:cxnLst>
                  <a:cxn ang="T10">
                    <a:pos x="T0" y="T1"/>
                  </a:cxn>
                  <a:cxn ang="T11">
                    <a:pos x="T2" y="T3"/>
                  </a:cxn>
                  <a:cxn ang="T12">
                    <a:pos x="T4" y="T5"/>
                  </a:cxn>
                  <a:cxn ang="T13">
                    <a:pos x="T6" y="T7"/>
                  </a:cxn>
                  <a:cxn ang="T14">
                    <a:pos x="T8" y="T9"/>
                  </a:cxn>
                </a:cxnLst>
                <a:rect l="T15" t="T16" r="T17" b="T18"/>
                <a:pathLst>
                  <a:path w="88" h="104">
                    <a:moveTo>
                      <a:pt x="88" y="104"/>
                    </a:moveTo>
                    <a:lnTo>
                      <a:pt x="0" y="32"/>
                    </a:lnTo>
                    <a:lnTo>
                      <a:pt x="16" y="16"/>
                    </a:lnTo>
                    <a:lnTo>
                      <a:pt x="40" y="0"/>
                    </a:lnTo>
                    <a:lnTo>
                      <a:pt x="88" y="104"/>
                    </a:lnTo>
                    <a:close/>
                  </a:path>
                </a:pathLst>
              </a:custGeom>
              <a:solidFill>
                <a:schemeClr val="bg2"/>
              </a:solidFill>
              <a:ln w="9525">
                <a:solidFill>
                  <a:schemeClr val="bg2"/>
                </a:solidFill>
                <a:round/>
                <a:headEnd/>
                <a:tailEnd/>
              </a:ln>
            </p:spPr>
            <p:txBody>
              <a:bodyPr/>
              <a:lstStyle/>
              <a:p>
                <a:endParaRPr lang="en-US"/>
              </a:p>
            </p:txBody>
          </p:sp>
          <p:sp>
            <p:nvSpPr>
              <p:cNvPr id="183731" name="Line 973"/>
              <p:cNvSpPr>
                <a:spLocks noChangeShapeType="1"/>
              </p:cNvSpPr>
              <p:nvPr/>
            </p:nvSpPr>
            <p:spPr bwMode="auto">
              <a:xfrm>
                <a:off x="1489" y="2084"/>
                <a:ext cx="55"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32" name="Line 974"/>
              <p:cNvSpPr>
                <a:spLocks noChangeShapeType="1"/>
              </p:cNvSpPr>
              <p:nvPr/>
            </p:nvSpPr>
            <p:spPr bwMode="auto">
              <a:xfrm>
                <a:off x="1553" y="2172"/>
                <a:ext cx="55"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33" name="Line 975"/>
              <p:cNvSpPr>
                <a:spLocks noChangeShapeType="1"/>
              </p:cNvSpPr>
              <p:nvPr/>
            </p:nvSpPr>
            <p:spPr bwMode="auto">
              <a:xfrm>
                <a:off x="1624" y="2259"/>
                <a:ext cx="56"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34" name="Line 976"/>
              <p:cNvSpPr>
                <a:spLocks noChangeShapeType="1"/>
              </p:cNvSpPr>
              <p:nvPr/>
            </p:nvSpPr>
            <p:spPr bwMode="auto">
              <a:xfrm>
                <a:off x="1688" y="2347"/>
                <a:ext cx="56" cy="7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35" name="Line 977"/>
              <p:cNvSpPr>
                <a:spLocks noChangeShapeType="1"/>
              </p:cNvSpPr>
              <p:nvPr/>
            </p:nvSpPr>
            <p:spPr bwMode="auto">
              <a:xfrm>
                <a:off x="1760" y="2443"/>
                <a:ext cx="56" cy="63"/>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36" name="Line 978"/>
              <p:cNvSpPr>
                <a:spLocks noChangeShapeType="1"/>
              </p:cNvSpPr>
              <p:nvPr/>
            </p:nvSpPr>
            <p:spPr bwMode="auto">
              <a:xfrm>
                <a:off x="1824" y="2531"/>
                <a:ext cx="32"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84" name="Group 979"/>
            <p:cNvGrpSpPr>
              <a:grpSpLocks/>
            </p:cNvGrpSpPr>
            <p:nvPr/>
          </p:nvGrpSpPr>
          <p:grpSpPr bwMode="auto">
            <a:xfrm>
              <a:off x="1481" y="2084"/>
              <a:ext cx="447" cy="574"/>
              <a:chOff x="1481" y="2084"/>
              <a:chExt cx="447" cy="574"/>
            </a:xfrm>
          </p:grpSpPr>
          <p:sp>
            <p:nvSpPr>
              <p:cNvPr id="183723" name="Freeform 980"/>
              <p:cNvSpPr>
                <a:spLocks/>
              </p:cNvSpPr>
              <p:nvPr/>
            </p:nvSpPr>
            <p:spPr bwMode="auto">
              <a:xfrm>
                <a:off x="1840" y="2084"/>
                <a:ext cx="88" cy="104"/>
              </a:xfrm>
              <a:custGeom>
                <a:avLst/>
                <a:gdLst>
                  <a:gd name="T0" fmla="*/ 88 w 88"/>
                  <a:gd name="T1" fmla="*/ 0 h 104"/>
                  <a:gd name="T2" fmla="*/ 40 w 88"/>
                  <a:gd name="T3" fmla="*/ 104 h 104"/>
                  <a:gd name="T4" fmla="*/ 16 w 88"/>
                  <a:gd name="T5" fmla="*/ 88 h 104"/>
                  <a:gd name="T6" fmla="*/ 0 w 88"/>
                  <a:gd name="T7" fmla="*/ 72 h 104"/>
                  <a:gd name="T8" fmla="*/ 88 w 88"/>
                  <a:gd name="T9" fmla="*/ 0 h 104"/>
                  <a:gd name="T10" fmla="*/ 0 60000 65536"/>
                  <a:gd name="T11" fmla="*/ 0 60000 65536"/>
                  <a:gd name="T12" fmla="*/ 0 60000 65536"/>
                  <a:gd name="T13" fmla="*/ 0 60000 65536"/>
                  <a:gd name="T14" fmla="*/ 0 60000 65536"/>
                  <a:gd name="T15" fmla="*/ 0 w 88"/>
                  <a:gd name="T16" fmla="*/ 0 h 104"/>
                  <a:gd name="T17" fmla="*/ 88 w 88"/>
                  <a:gd name="T18" fmla="*/ 104 h 104"/>
                </a:gdLst>
                <a:ahLst/>
                <a:cxnLst>
                  <a:cxn ang="T10">
                    <a:pos x="T0" y="T1"/>
                  </a:cxn>
                  <a:cxn ang="T11">
                    <a:pos x="T2" y="T3"/>
                  </a:cxn>
                  <a:cxn ang="T12">
                    <a:pos x="T4" y="T5"/>
                  </a:cxn>
                  <a:cxn ang="T13">
                    <a:pos x="T6" y="T7"/>
                  </a:cxn>
                  <a:cxn ang="T14">
                    <a:pos x="T8" y="T9"/>
                  </a:cxn>
                </a:cxnLst>
                <a:rect l="T15" t="T16" r="T17" b="T18"/>
                <a:pathLst>
                  <a:path w="88" h="104">
                    <a:moveTo>
                      <a:pt x="88" y="0"/>
                    </a:moveTo>
                    <a:lnTo>
                      <a:pt x="40" y="104"/>
                    </a:lnTo>
                    <a:lnTo>
                      <a:pt x="16" y="88"/>
                    </a:lnTo>
                    <a:lnTo>
                      <a:pt x="0" y="72"/>
                    </a:lnTo>
                    <a:lnTo>
                      <a:pt x="88" y="0"/>
                    </a:lnTo>
                    <a:close/>
                  </a:path>
                </a:pathLst>
              </a:custGeom>
              <a:solidFill>
                <a:schemeClr val="bg2"/>
              </a:solidFill>
              <a:ln w="9525">
                <a:solidFill>
                  <a:schemeClr val="bg2"/>
                </a:solidFill>
                <a:round/>
                <a:headEnd/>
                <a:tailEnd/>
              </a:ln>
            </p:spPr>
            <p:txBody>
              <a:bodyPr/>
              <a:lstStyle/>
              <a:p>
                <a:endParaRPr lang="en-US"/>
              </a:p>
            </p:txBody>
          </p:sp>
          <p:sp>
            <p:nvSpPr>
              <p:cNvPr id="183724" name="Line 981"/>
              <p:cNvSpPr>
                <a:spLocks noChangeShapeType="1"/>
              </p:cNvSpPr>
              <p:nvPr/>
            </p:nvSpPr>
            <p:spPr bwMode="auto">
              <a:xfrm flipV="1">
                <a:off x="1481" y="2588"/>
                <a:ext cx="55"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25" name="Line 982"/>
              <p:cNvSpPr>
                <a:spLocks noChangeShapeType="1"/>
              </p:cNvSpPr>
              <p:nvPr/>
            </p:nvSpPr>
            <p:spPr bwMode="auto">
              <a:xfrm flipV="1">
                <a:off x="1553" y="2500"/>
                <a:ext cx="47"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26" name="Line 983"/>
              <p:cNvSpPr>
                <a:spLocks noChangeShapeType="1"/>
              </p:cNvSpPr>
              <p:nvPr/>
            </p:nvSpPr>
            <p:spPr bwMode="auto">
              <a:xfrm flipV="1">
                <a:off x="1616" y="2412"/>
                <a:ext cx="56"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27" name="Line 984"/>
              <p:cNvSpPr>
                <a:spLocks noChangeShapeType="1"/>
              </p:cNvSpPr>
              <p:nvPr/>
            </p:nvSpPr>
            <p:spPr bwMode="auto">
              <a:xfrm flipV="1">
                <a:off x="1688" y="2323"/>
                <a:ext cx="56" cy="7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28" name="Line 985"/>
              <p:cNvSpPr>
                <a:spLocks noChangeShapeType="1"/>
              </p:cNvSpPr>
              <p:nvPr/>
            </p:nvSpPr>
            <p:spPr bwMode="auto">
              <a:xfrm flipV="1">
                <a:off x="1752" y="2236"/>
                <a:ext cx="56"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29" name="Line 986"/>
              <p:cNvSpPr>
                <a:spLocks noChangeShapeType="1"/>
              </p:cNvSpPr>
              <p:nvPr/>
            </p:nvSpPr>
            <p:spPr bwMode="auto">
              <a:xfrm flipV="1">
                <a:off x="1824" y="2172"/>
                <a:ext cx="32"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85" name="Group 987"/>
            <p:cNvGrpSpPr>
              <a:grpSpLocks/>
            </p:cNvGrpSpPr>
            <p:nvPr/>
          </p:nvGrpSpPr>
          <p:grpSpPr bwMode="auto">
            <a:xfrm>
              <a:off x="1944" y="2076"/>
              <a:ext cx="447" cy="263"/>
              <a:chOff x="1944" y="2076"/>
              <a:chExt cx="447" cy="263"/>
            </a:xfrm>
          </p:grpSpPr>
          <p:sp>
            <p:nvSpPr>
              <p:cNvPr id="183718" name="Freeform 988"/>
              <p:cNvSpPr>
                <a:spLocks/>
              </p:cNvSpPr>
              <p:nvPr/>
            </p:nvSpPr>
            <p:spPr bwMode="auto">
              <a:xfrm>
                <a:off x="2279" y="2076"/>
                <a:ext cx="112" cy="80"/>
              </a:xfrm>
              <a:custGeom>
                <a:avLst/>
                <a:gdLst>
                  <a:gd name="T0" fmla="*/ 112 w 112"/>
                  <a:gd name="T1" fmla="*/ 0 h 80"/>
                  <a:gd name="T2" fmla="*/ 32 w 112"/>
                  <a:gd name="T3" fmla="*/ 80 h 80"/>
                  <a:gd name="T4" fmla="*/ 16 w 112"/>
                  <a:gd name="T5" fmla="*/ 56 h 80"/>
                  <a:gd name="T6" fmla="*/ 0 w 112"/>
                  <a:gd name="T7" fmla="*/ 32 h 80"/>
                  <a:gd name="T8" fmla="*/ 112 w 112"/>
                  <a:gd name="T9" fmla="*/ 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0"/>
                    </a:moveTo>
                    <a:lnTo>
                      <a:pt x="32" y="80"/>
                    </a:lnTo>
                    <a:lnTo>
                      <a:pt x="16" y="56"/>
                    </a:lnTo>
                    <a:lnTo>
                      <a:pt x="0" y="32"/>
                    </a:lnTo>
                    <a:lnTo>
                      <a:pt x="112" y="0"/>
                    </a:lnTo>
                    <a:close/>
                  </a:path>
                </a:pathLst>
              </a:custGeom>
              <a:solidFill>
                <a:schemeClr val="bg2"/>
              </a:solidFill>
              <a:ln w="9525">
                <a:solidFill>
                  <a:schemeClr val="bg2"/>
                </a:solidFill>
                <a:round/>
                <a:headEnd/>
                <a:tailEnd/>
              </a:ln>
            </p:spPr>
            <p:txBody>
              <a:bodyPr/>
              <a:lstStyle/>
              <a:p>
                <a:endParaRPr lang="en-US"/>
              </a:p>
            </p:txBody>
          </p:sp>
          <p:sp>
            <p:nvSpPr>
              <p:cNvPr id="183719" name="Line 989"/>
              <p:cNvSpPr>
                <a:spLocks noChangeShapeType="1"/>
              </p:cNvSpPr>
              <p:nvPr/>
            </p:nvSpPr>
            <p:spPr bwMode="auto">
              <a:xfrm flipV="1">
                <a:off x="1944" y="2292"/>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20" name="Line 990"/>
              <p:cNvSpPr>
                <a:spLocks noChangeShapeType="1"/>
              </p:cNvSpPr>
              <p:nvPr/>
            </p:nvSpPr>
            <p:spPr bwMode="auto">
              <a:xfrm flipV="1">
                <a:off x="2040" y="2236"/>
                <a:ext cx="79"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21" name="Line 991"/>
              <p:cNvSpPr>
                <a:spLocks noChangeShapeType="1"/>
              </p:cNvSpPr>
              <p:nvPr/>
            </p:nvSpPr>
            <p:spPr bwMode="auto">
              <a:xfrm flipV="1">
                <a:off x="2136" y="2180"/>
                <a:ext cx="79"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22" name="Line 992"/>
              <p:cNvSpPr>
                <a:spLocks noChangeShapeType="1"/>
              </p:cNvSpPr>
              <p:nvPr/>
            </p:nvSpPr>
            <p:spPr bwMode="auto">
              <a:xfrm flipV="1">
                <a:off x="2231" y="2133"/>
                <a:ext cx="64"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86" name="Group 993"/>
            <p:cNvGrpSpPr>
              <a:grpSpLocks/>
            </p:cNvGrpSpPr>
            <p:nvPr/>
          </p:nvGrpSpPr>
          <p:grpSpPr bwMode="auto">
            <a:xfrm>
              <a:off x="1944" y="1781"/>
              <a:ext cx="431" cy="263"/>
              <a:chOff x="1944" y="1781"/>
              <a:chExt cx="431" cy="263"/>
            </a:xfrm>
          </p:grpSpPr>
          <p:sp>
            <p:nvSpPr>
              <p:cNvPr id="183713" name="Freeform 994"/>
              <p:cNvSpPr>
                <a:spLocks/>
              </p:cNvSpPr>
              <p:nvPr/>
            </p:nvSpPr>
            <p:spPr bwMode="auto">
              <a:xfrm>
                <a:off x="2263" y="1781"/>
                <a:ext cx="112" cy="80"/>
              </a:xfrm>
              <a:custGeom>
                <a:avLst/>
                <a:gdLst>
                  <a:gd name="T0" fmla="*/ 112 w 112"/>
                  <a:gd name="T1" fmla="*/ 0 h 80"/>
                  <a:gd name="T2" fmla="*/ 32 w 112"/>
                  <a:gd name="T3" fmla="*/ 80 h 80"/>
                  <a:gd name="T4" fmla="*/ 16 w 112"/>
                  <a:gd name="T5" fmla="*/ 56 h 80"/>
                  <a:gd name="T6" fmla="*/ 0 w 112"/>
                  <a:gd name="T7" fmla="*/ 32 h 80"/>
                  <a:gd name="T8" fmla="*/ 112 w 112"/>
                  <a:gd name="T9" fmla="*/ 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0"/>
                    </a:moveTo>
                    <a:lnTo>
                      <a:pt x="32" y="80"/>
                    </a:lnTo>
                    <a:lnTo>
                      <a:pt x="16" y="56"/>
                    </a:lnTo>
                    <a:lnTo>
                      <a:pt x="0" y="32"/>
                    </a:lnTo>
                    <a:lnTo>
                      <a:pt x="112" y="0"/>
                    </a:lnTo>
                    <a:close/>
                  </a:path>
                </a:pathLst>
              </a:custGeom>
              <a:solidFill>
                <a:schemeClr val="bg2"/>
              </a:solidFill>
              <a:ln w="9525">
                <a:solidFill>
                  <a:schemeClr val="bg2"/>
                </a:solidFill>
                <a:round/>
                <a:headEnd/>
                <a:tailEnd/>
              </a:ln>
            </p:spPr>
            <p:txBody>
              <a:bodyPr/>
              <a:lstStyle/>
              <a:p>
                <a:endParaRPr lang="en-US"/>
              </a:p>
            </p:txBody>
          </p:sp>
          <p:sp>
            <p:nvSpPr>
              <p:cNvPr id="183714" name="Line 995"/>
              <p:cNvSpPr>
                <a:spLocks noChangeShapeType="1"/>
              </p:cNvSpPr>
              <p:nvPr/>
            </p:nvSpPr>
            <p:spPr bwMode="auto">
              <a:xfrm flipV="1">
                <a:off x="1944" y="199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15" name="Line 996"/>
              <p:cNvSpPr>
                <a:spLocks noChangeShapeType="1"/>
              </p:cNvSpPr>
              <p:nvPr/>
            </p:nvSpPr>
            <p:spPr bwMode="auto">
              <a:xfrm flipV="1">
                <a:off x="2040" y="194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16" name="Line 997"/>
              <p:cNvSpPr>
                <a:spLocks noChangeShapeType="1"/>
              </p:cNvSpPr>
              <p:nvPr/>
            </p:nvSpPr>
            <p:spPr bwMode="auto">
              <a:xfrm flipV="1">
                <a:off x="2136" y="1885"/>
                <a:ext cx="71"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17" name="Line 998"/>
              <p:cNvSpPr>
                <a:spLocks noChangeShapeType="1"/>
              </p:cNvSpPr>
              <p:nvPr/>
            </p:nvSpPr>
            <p:spPr bwMode="auto">
              <a:xfrm flipV="1">
                <a:off x="2232" y="1837"/>
                <a:ext cx="47"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87" name="Group 999"/>
            <p:cNvGrpSpPr>
              <a:grpSpLocks/>
            </p:cNvGrpSpPr>
            <p:nvPr/>
          </p:nvGrpSpPr>
          <p:grpSpPr bwMode="auto">
            <a:xfrm>
              <a:off x="2415" y="1781"/>
              <a:ext cx="423" cy="271"/>
              <a:chOff x="2415" y="1781"/>
              <a:chExt cx="423" cy="271"/>
            </a:xfrm>
          </p:grpSpPr>
          <p:sp>
            <p:nvSpPr>
              <p:cNvPr id="183708" name="Freeform 1000"/>
              <p:cNvSpPr>
                <a:spLocks/>
              </p:cNvSpPr>
              <p:nvPr/>
            </p:nvSpPr>
            <p:spPr bwMode="auto">
              <a:xfrm>
                <a:off x="2726" y="1781"/>
                <a:ext cx="112" cy="87"/>
              </a:xfrm>
              <a:custGeom>
                <a:avLst/>
                <a:gdLst>
                  <a:gd name="T0" fmla="*/ 112 w 112"/>
                  <a:gd name="T1" fmla="*/ 0 h 87"/>
                  <a:gd name="T2" fmla="*/ 32 w 112"/>
                  <a:gd name="T3" fmla="*/ 87 h 87"/>
                  <a:gd name="T4" fmla="*/ 16 w 112"/>
                  <a:gd name="T5" fmla="*/ 64 h 87"/>
                  <a:gd name="T6" fmla="*/ 0 w 112"/>
                  <a:gd name="T7" fmla="*/ 40 h 87"/>
                  <a:gd name="T8" fmla="*/ 112 w 112"/>
                  <a:gd name="T9" fmla="*/ 0 h 87"/>
                  <a:gd name="T10" fmla="*/ 0 60000 65536"/>
                  <a:gd name="T11" fmla="*/ 0 60000 65536"/>
                  <a:gd name="T12" fmla="*/ 0 60000 65536"/>
                  <a:gd name="T13" fmla="*/ 0 60000 65536"/>
                  <a:gd name="T14" fmla="*/ 0 60000 65536"/>
                  <a:gd name="T15" fmla="*/ 0 w 112"/>
                  <a:gd name="T16" fmla="*/ 0 h 87"/>
                  <a:gd name="T17" fmla="*/ 112 w 112"/>
                  <a:gd name="T18" fmla="*/ 87 h 87"/>
                </a:gdLst>
                <a:ahLst/>
                <a:cxnLst>
                  <a:cxn ang="T10">
                    <a:pos x="T0" y="T1"/>
                  </a:cxn>
                  <a:cxn ang="T11">
                    <a:pos x="T2" y="T3"/>
                  </a:cxn>
                  <a:cxn ang="T12">
                    <a:pos x="T4" y="T5"/>
                  </a:cxn>
                  <a:cxn ang="T13">
                    <a:pos x="T6" y="T7"/>
                  </a:cxn>
                  <a:cxn ang="T14">
                    <a:pos x="T8" y="T9"/>
                  </a:cxn>
                </a:cxnLst>
                <a:rect l="T15" t="T16" r="T17" b="T18"/>
                <a:pathLst>
                  <a:path w="112" h="87">
                    <a:moveTo>
                      <a:pt x="112" y="0"/>
                    </a:moveTo>
                    <a:lnTo>
                      <a:pt x="32" y="87"/>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709" name="Line 1001"/>
              <p:cNvSpPr>
                <a:spLocks noChangeShapeType="1"/>
              </p:cNvSpPr>
              <p:nvPr/>
            </p:nvSpPr>
            <p:spPr bwMode="auto">
              <a:xfrm flipV="1">
                <a:off x="2415" y="2004"/>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10" name="Line 1002"/>
              <p:cNvSpPr>
                <a:spLocks noChangeShapeType="1"/>
              </p:cNvSpPr>
              <p:nvPr/>
            </p:nvSpPr>
            <p:spPr bwMode="auto">
              <a:xfrm flipV="1">
                <a:off x="2511" y="1949"/>
                <a:ext cx="71"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11" name="Line 1003"/>
              <p:cNvSpPr>
                <a:spLocks noChangeShapeType="1"/>
              </p:cNvSpPr>
              <p:nvPr/>
            </p:nvSpPr>
            <p:spPr bwMode="auto">
              <a:xfrm flipV="1">
                <a:off x="2607" y="1885"/>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12" name="Line 1004"/>
              <p:cNvSpPr>
                <a:spLocks noChangeShapeType="1"/>
              </p:cNvSpPr>
              <p:nvPr/>
            </p:nvSpPr>
            <p:spPr bwMode="auto">
              <a:xfrm flipV="1">
                <a:off x="2696" y="1846"/>
                <a:ext cx="46" cy="2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88" name="Group 1005"/>
            <p:cNvGrpSpPr>
              <a:grpSpLocks/>
            </p:cNvGrpSpPr>
            <p:nvPr/>
          </p:nvGrpSpPr>
          <p:grpSpPr bwMode="auto">
            <a:xfrm>
              <a:off x="2886" y="1773"/>
              <a:ext cx="415" cy="271"/>
              <a:chOff x="2886" y="1773"/>
              <a:chExt cx="415" cy="271"/>
            </a:xfrm>
          </p:grpSpPr>
          <p:sp>
            <p:nvSpPr>
              <p:cNvPr id="183703" name="Freeform 1006"/>
              <p:cNvSpPr>
                <a:spLocks/>
              </p:cNvSpPr>
              <p:nvPr/>
            </p:nvSpPr>
            <p:spPr bwMode="auto">
              <a:xfrm>
                <a:off x="3189" y="1773"/>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704" name="Line 1007"/>
              <p:cNvSpPr>
                <a:spLocks noChangeShapeType="1"/>
              </p:cNvSpPr>
              <p:nvPr/>
            </p:nvSpPr>
            <p:spPr bwMode="auto">
              <a:xfrm flipV="1">
                <a:off x="2886" y="1996"/>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05" name="Line 1008"/>
              <p:cNvSpPr>
                <a:spLocks noChangeShapeType="1"/>
              </p:cNvSpPr>
              <p:nvPr/>
            </p:nvSpPr>
            <p:spPr bwMode="auto">
              <a:xfrm flipV="1">
                <a:off x="2982" y="1933"/>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06" name="Line 1009"/>
              <p:cNvSpPr>
                <a:spLocks noChangeShapeType="1"/>
              </p:cNvSpPr>
              <p:nvPr/>
            </p:nvSpPr>
            <p:spPr bwMode="auto">
              <a:xfrm flipV="1">
                <a:off x="3070" y="1877"/>
                <a:ext cx="79"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07" name="Line 1010"/>
              <p:cNvSpPr>
                <a:spLocks noChangeShapeType="1"/>
              </p:cNvSpPr>
              <p:nvPr/>
            </p:nvSpPr>
            <p:spPr bwMode="auto">
              <a:xfrm flipV="1">
                <a:off x="3165" y="1838"/>
                <a:ext cx="40" cy="23"/>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89" name="Group 1011"/>
            <p:cNvGrpSpPr>
              <a:grpSpLocks/>
            </p:cNvGrpSpPr>
            <p:nvPr/>
          </p:nvGrpSpPr>
          <p:grpSpPr bwMode="auto">
            <a:xfrm>
              <a:off x="3325" y="1773"/>
              <a:ext cx="423" cy="271"/>
              <a:chOff x="3325" y="1773"/>
              <a:chExt cx="423" cy="271"/>
            </a:xfrm>
          </p:grpSpPr>
          <p:sp>
            <p:nvSpPr>
              <p:cNvPr id="183698" name="Freeform 1012"/>
              <p:cNvSpPr>
                <a:spLocks/>
              </p:cNvSpPr>
              <p:nvPr/>
            </p:nvSpPr>
            <p:spPr bwMode="auto">
              <a:xfrm>
                <a:off x="3636" y="1773"/>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699" name="Line 1013"/>
              <p:cNvSpPr>
                <a:spLocks noChangeShapeType="1"/>
              </p:cNvSpPr>
              <p:nvPr/>
            </p:nvSpPr>
            <p:spPr bwMode="auto">
              <a:xfrm flipV="1">
                <a:off x="3325" y="1996"/>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00" name="Line 1014"/>
              <p:cNvSpPr>
                <a:spLocks noChangeShapeType="1"/>
              </p:cNvSpPr>
              <p:nvPr/>
            </p:nvSpPr>
            <p:spPr bwMode="auto">
              <a:xfrm flipV="1">
                <a:off x="3421" y="1940"/>
                <a:ext cx="72" cy="4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01" name="Line 1015"/>
              <p:cNvSpPr>
                <a:spLocks noChangeShapeType="1"/>
              </p:cNvSpPr>
              <p:nvPr/>
            </p:nvSpPr>
            <p:spPr bwMode="auto">
              <a:xfrm flipV="1">
                <a:off x="3517" y="187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02" name="Line 1016"/>
              <p:cNvSpPr>
                <a:spLocks noChangeShapeType="1"/>
              </p:cNvSpPr>
              <p:nvPr/>
            </p:nvSpPr>
            <p:spPr bwMode="auto">
              <a:xfrm flipV="1">
                <a:off x="3604" y="1838"/>
                <a:ext cx="48" cy="23"/>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90" name="Group 1017"/>
            <p:cNvGrpSpPr>
              <a:grpSpLocks/>
            </p:cNvGrpSpPr>
            <p:nvPr/>
          </p:nvGrpSpPr>
          <p:grpSpPr bwMode="auto">
            <a:xfrm>
              <a:off x="2878" y="2379"/>
              <a:ext cx="407" cy="287"/>
              <a:chOff x="2878" y="2379"/>
              <a:chExt cx="407" cy="287"/>
            </a:xfrm>
          </p:grpSpPr>
          <p:sp>
            <p:nvSpPr>
              <p:cNvPr id="183693" name="Freeform 1018"/>
              <p:cNvSpPr>
                <a:spLocks/>
              </p:cNvSpPr>
              <p:nvPr/>
            </p:nvSpPr>
            <p:spPr bwMode="auto">
              <a:xfrm>
                <a:off x="3173" y="2379"/>
                <a:ext cx="112" cy="88"/>
              </a:xfrm>
              <a:custGeom>
                <a:avLst/>
                <a:gdLst>
                  <a:gd name="T0" fmla="*/ 112 w 112"/>
                  <a:gd name="T1" fmla="*/ 0 h 88"/>
                  <a:gd name="T2" fmla="*/ 40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40"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694" name="Line 1019"/>
              <p:cNvSpPr>
                <a:spLocks noChangeShapeType="1"/>
              </p:cNvSpPr>
              <p:nvPr/>
            </p:nvSpPr>
            <p:spPr bwMode="auto">
              <a:xfrm flipV="1">
                <a:off x="2878" y="2618"/>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95" name="Line 1020"/>
              <p:cNvSpPr>
                <a:spLocks noChangeShapeType="1"/>
              </p:cNvSpPr>
              <p:nvPr/>
            </p:nvSpPr>
            <p:spPr bwMode="auto">
              <a:xfrm flipV="1">
                <a:off x="2967" y="2556"/>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96" name="Line 1021"/>
              <p:cNvSpPr>
                <a:spLocks noChangeShapeType="1"/>
              </p:cNvSpPr>
              <p:nvPr/>
            </p:nvSpPr>
            <p:spPr bwMode="auto">
              <a:xfrm flipV="1">
                <a:off x="3062" y="249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97" name="Line 1022"/>
              <p:cNvSpPr>
                <a:spLocks noChangeShapeType="1"/>
              </p:cNvSpPr>
              <p:nvPr/>
            </p:nvSpPr>
            <p:spPr bwMode="auto">
              <a:xfrm flipV="1">
                <a:off x="3149" y="2443"/>
                <a:ext cx="40"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91" name="Group 1023"/>
            <p:cNvGrpSpPr>
              <a:grpSpLocks/>
            </p:cNvGrpSpPr>
            <p:nvPr/>
          </p:nvGrpSpPr>
          <p:grpSpPr bwMode="auto">
            <a:xfrm>
              <a:off x="2878" y="2076"/>
              <a:ext cx="415" cy="279"/>
              <a:chOff x="2878" y="2076"/>
              <a:chExt cx="415" cy="279"/>
            </a:xfrm>
          </p:grpSpPr>
          <p:sp>
            <p:nvSpPr>
              <p:cNvPr id="183688" name="Freeform 1024"/>
              <p:cNvSpPr>
                <a:spLocks/>
              </p:cNvSpPr>
              <p:nvPr/>
            </p:nvSpPr>
            <p:spPr bwMode="auto">
              <a:xfrm>
                <a:off x="3181" y="2076"/>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689" name="Line 1025"/>
              <p:cNvSpPr>
                <a:spLocks noChangeShapeType="1"/>
              </p:cNvSpPr>
              <p:nvPr/>
            </p:nvSpPr>
            <p:spPr bwMode="auto">
              <a:xfrm flipV="1">
                <a:off x="2878" y="2307"/>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90" name="Line 1026"/>
              <p:cNvSpPr>
                <a:spLocks noChangeShapeType="1"/>
              </p:cNvSpPr>
              <p:nvPr/>
            </p:nvSpPr>
            <p:spPr bwMode="auto">
              <a:xfrm flipV="1">
                <a:off x="2975" y="2245"/>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91" name="Line 1027"/>
              <p:cNvSpPr>
                <a:spLocks noChangeShapeType="1"/>
              </p:cNvSpPr>
              <p:nvPr/>
            </p:nvSpPr>
            <p:spPr bwMode="auto">
              <a:xfrm flipV="1">
                <a:off x="3062" y="2180"/>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92" name="Line 1028"/>
              <p:cNvSpPr>
                <a:spLocks noChangeShapeType="1"/>
              </p:cNvSpPr>
              <p:nvPr/>
            </p:nvSpPr>
            <p:spPr bwMode="auto">
              <a:xfrm flipV="1">
                <a:off x="3157" y="2141"/>
                <a:ext cx="40"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92" name="Group 1029"/>
            <p:cNvGrpSpPr>
              <a:grpSpLocks/>
            </p:cNvGrpSpPr>
            <p:nvPr/>
          </p:nvGrpSpPr>
          <p:grpSpPr bwMode="auto">
            <a:xfrm>
              <a:off x="2415" y="2068"/>
              <a:ext cx="431" cy="279"/>
              <a:chOff x="2415" y="2068"/>
              <a:chExt cx="431" cy="279"/>
            </a:xfrm>
          </p:grpSpPr>
          <p:sp>
            <p:nvSpPr>
              <p:cNvPr id="183683" name="Freeform 1030"/>
              <p:cNvSpPr>
                <a:spLocks/>
              </p:cNvSpPr>
              <p:nvPr/>
            </p:nvSpPr>
            <p:spPr bwMode="auto">
              <a:xfrm>
                <a:off x="2734" y="2068"/>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684" name="Line 1031"/>
              <p:cNvSpPr>
                <a:spLocks noChangeShapeType="1"/>
              </p:cNvSpPr>
              <p:nvPr/>
            </p:nvSpPr>
            <p:spPr bwMode="auto">
              <a:xfrm flipV="1">
                <a:off x="2415" y="2299"/>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85" name="Line 1032"/>
              <p:cNvSpPr>
                <a:spLocks noChangeShapeType="1"/>
              </p:cNvSpPr>
              <p:nvPr/>
            </p:nvSpPr>
            <p:spPr bwMode="auto">
              <a:xfrm flipV="1">
                <a:off x="2512" y="2237"/>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86" name="Line 1033"/>
              <p:cNvSpPr>
                <a:spLocks noChangeShapeType="1"/>
              </p:cNvSpPr>
              <p:nvPr/>
            </p:nvSpPr>
            <p:spPr bwMode="auto">
              <a:xfrm flipV="1">
                <a:off x="2599" y="2180"/>
                <a:ext cx="79"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87" name="Line 1034"/>
              <p:cNvSpPr>
                <a:spLocks noChangeShapeType="1"/>
              </p:cNvSpPr>
              <p:nvPr/>
            </p:nvSpPr>
            <p:spPr bwMode="auto">
              <a:xfrm flipV="1">
                <a:off x="2694" y="2132"/>
                <a:ext cx="56"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93" name="Group 1035"/>
            <p:cNvGrpSpPr>
              <a:grpSpLocks/>
            </p:cNvGrpSpPr>
            <p:nvPr/>
          </p:nvGrpSpPr>
          <p:grpSpPr bwMode="auto">
            <a:xfrm>
              <a:off x="2399" y="2387"/>
              <a:ext cx="439" cy="582"/>
              <a:chOff x="2399" y="2387"/>
              <a:chExt cx="439" cy="582"/>
            </a:xfrm>
          </p:grpSpPr>
          <p:sp>
            <p:nvSpPr>
              <p:cNvPr id="183676" name="Freeform 1036"/>
              <p:cNvSpPr>
                <a:spLocks/>
              </p:cNvSpPr>
              <p:nvPr/>
            </p:nvSpPr>
            <p:spPr bwMode="auto">
              <a:xfrm>
                <a:off x="2750" y="2387"/>
                <a:ext cx="88" cy="104"/>
              </a:xfrm>
              <a:custGeom>
                <a:avLst/>
                <a:gdLst>
                  <a:gd name="T0" fmla="*/ 88 w 88"/>
                  <a:gd name="T1" fmla="*/ 0 h 104"/>
                  <a:gd name="T2" fmla="*/ 40 w 88"/>
                  <a:gd name="T3" fmla="*/ 104 h 104"/>
                  <a:gd name="T4" fmla="*/ 24 w 88"/>
                  <a:gd name="T5" fmla="*/ 88 h 104"/>
                  <a:gd name="T6" fmla="*/ 0 w 88"/>
                  <a:gd name="T7" fmla="*/ 72 h 104"/>
                  <a:gd name="T8" fmla="*/ 88 w 88"/>
                  <a:gd name="T9" fmla="*/ 0 h 104"/>
                  <a:gd name="T10" fmla="*/ 0 60000 65536"/>
                  <a:gd name="T11" fmla="*/ 0 60000 65536"/>
                  <a:gd name="T12" fmla="*/ 0 60000 65536"/>
                  <a:gd name="T13" fmla="*/ 0 60000 65536"/>
                  <a:gd name="T14" fmla="*/ 0 60000 65536"/>
                  <a:gd name="T15" fmla="*/ 0 w 88"/>
                  <a:gd name="T16" fmla="*/ 0 h 104"/>
                  <a:gd name="T17" fmla="*/ 88 w 88"/>
                  <a:gd name="T18" fmla="*/ 104 h 104"/>
                </a:gdLst>
                <a:ahLst/>
                <a:cxnLst>
                  <a:cxn ang="T10">
                    <a:pos x="T0" y="T1"/>
                  </a:cxn>
                  <a:cxn ang="T11">
                    <a:pos x="T2" y="T3"/>
                  </a:cxn>
                  <a:cxn ang="T12">
                    <a:pos x="T4" y="T5"/>
                  </a:cxn>
                  <a:cxn ang="T13">
                    <a:pos x="T6" y="T7"/>
                  </a:cxn>
                  <a:cxn ang="T14">
                    <a:pos x="T8" y="T9"/>
                  </a:cxn>
                </a:cxnLst>
                <a:rect l="T15" t="T16" r="T17" b="T18"/>
                <a:pathLst>
                  <a:path w="88" h="104">
                    <a:moveTo>
                      <a:pt x="88" y="0"/>
                    </a:moveTo>
                    <a:lnTo>
                      <a:pt x="40" y="104"/>
                    </a:lnTo>
                    <a:lnTo>
                      <a:pt x="24" y="88"/>
                    </a:lnTo>
                    <a:lnTo>
                      <a:pt x="0" y="72"/>
                    </a:lnTo>
                    <a:lnTo>
                      <a:pt x="88" y="0"/>
                    </a:lnTo>
                    <a:close/>
                  </a:path>
                </a:pathLst>
              </a:custGeom>
              <a:solidFill>
                <a:schemeClr val="bg2"/>
              </a:solidFill>
              <a:ln w="9525">
                <a:solidFill>
                  <a:schemeClr val="bg2"/>
                </a:solidFill>
                <a:round/>
                <a:headEnd/>
                <a:tailEnd/>
              </a:ln>
            </p:spPr>
            <p:txBody>
              <a:bodyPr/>
              <a:lstStyle/>
              <a:p>
                <a:endParaRPr lang="en-US"/>
              </a:p>
            </p:txBody>
          </p:sp>
          <p:sp>
            <p:nvSpPr>
              <p:cNvPr id="183677" name="Line 1037"/>
              <p:cNvSpPr>
                <a:spLocks noChangeShapeType="1"/>
              </p:cNvSpPr>
              <p:nvPr/>
            </p:nvSpPr>
            <p:spPr bwMode="auto">
              <a:xfrm flipV="1">
                <a:off x="2399" y="2898"/>
                <a:ext cx="56"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78" name="Line 1038"/>
              <p:cNvSpPr>
                <a:spLocks noChangeShapeType="1"/>
              </p:cNvSpPr>
              <p:nvPr/>
            </p:nvSpPr>
            <p:spPr bwMode="auto">
              <a:xfrm flipV="1">
                <a:off x="2463" y="2811"/>
                <a:ext cx="55"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79" name="Line 1039"/>
              <p:cNvSpPr>
                <a:spLocks noChangeShapeType="1"/>
              </p:cNvSpPr>
              <p:nvPr/>
            </p:nvSpPr>
            <p:spPr bwMode="auto">
              <a:xfrm flipV="1">
                <a:off x="2535" y="2724"/>
                <a:ext cx="47"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80" name="Line 1040"/>
              <p:cNvSpPr>
                <a:spLocks noChangeShapeType="1"/>
              </p:cNvSpPr>
              <p:nvPr/>
            </p:nvSpPr>
            <p:spPr bwMode="auto">
              <a:xfrm flipV="1">
                <a:off x="2598" y="2634"/>
                <a:ext cx="56" cy="6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81" name="Line 1041"/>
              <p:cNvSpPr>
                <a:spLocks noChangeShapeType="1"/>
              </p:cNvSpPr>
              <p:nvPr/>
            </p:nvSpPr>
            <p:spPr bwMode="auto">
              <a:xfrm flipV="1">
                <a:off x="2670" y="2539"/>
                <a:ext cx="48"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82" name="Line 1042"/>
              <p:cNvSpPr>
                <a:spLocks noChangeShapeType="1"/>
              </p:cNvSpPr>
              <p:nvPr/>
            </p:nvSpPr>
            <p:spPr bwMode="auto">
              <a:xfrm flipV="1">
                <a:off x="2734" y="2476"/>
                <a:ext cx="40"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94" name="Group 1043"/>
            <p:cNvGrpSpPr>
              <a:grpSpLocks/>
            </p:cNvGrpSpPr>
            <p:nvPr/>
          </p:nvGrpSpPr>
          <p:grpSpPr bwMode="auto">
            <a:xfrm>
              <a:off x="1498" y="3296"/>
              <a:ext cx="406" cy="287"/>
              <a:chOff x="1498" y="3296"/>
              <a:chExt cx="406" cy="287"/>
            </a:xfrm>
          </p:grpSpPr>
          <p:sp>
            <p:nvSpPr>
              <p:cNvPr id="183671" name="Freeform 1044"/>
              <p:cNvSpPr>
                <a:spLocks/>
              </p:cNvSpPr>
              <p:nvPr/>
            </p:nvSpPr>
            <p:spPr bwMode="auto">
              <a:xfrm>
                <a:off x="1792" y="3296"/>
                <a:ext cx="112" cy="88"/>
              </a:xfrm>
              <a:custGeom>
                <a:avLst/>
                <a:gdLst>
                  <a:gd name="T0" fmla="*/ 112 w 112"/>
                  <a:gd name="T1" fmla="*/ 0 h 88"/>
                  <a:gd name="T2" fmla="*/ 40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40"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672" name="Line 1045"/>
              <p:cNvSpPr>
                <a:spLocks noChangeShapeType="1"/>
              </p:cNvSpPr>
              <p:nvPr/>
            </p:nvSpPr>
            <p:spPr bwMode="auto">
              <a:xfrm flipV="1">
                <a:off x="1498" y="3537"/>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73" name="Line 1046"/>
              <p:cNvSpPr>
                <a:spLocks noChangeShapeType="1"/>
              </p:cNvSpPr>
              <p:nvPr/>
            </p:nvSpPr>
            <p:spPr bwMode="auto">
              <a:xfrm flipV="1">
                <a:off x="1584" y="3473"/>
                <a:ext cx="72"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74" name="Line 1047"/>
              <p:cNvSpPr>
                <a:spLocks noChangeShapeType="1"/>
              </p:cNvSpPr>
              <p:nvPr/>
            </p:nvSpPr>
            <p:spPr bwMode="auto">
              <a:xfrm flipV="1">
                <a:off x="1680" y="3408"/>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75" name="Line 1048"/>
              <p:cNvSpPr>
                <a:spLocks noChangeShapeType="1"/>
              </p:cNvSpPr>
              <p:nvPr/>
            </p:nvSpPr>
            <p:spPr bwMode="auto">
              <a:xfrm flipV="1">
                <a:off x="1768" y="3360"/>
                <a:ext cx="40"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95" name="Group 1049"/>
            <p:cNvGrpSpPr>
              <a:grpSpLocks/>
            </p:cNvGrpSpPr>
            <p:nvPr/>
          </p:nvGrpSpPr>
          <p:grpSpPr bwMode="auto">
            <a:xfrm>
              <a:off x="1489" y="2690"/>
              <a:ext cx="423" cy="279"/>
              <a:chOff x="1489" y="2690"/>
              <a:chExt cx="423" cy="279"/>
            </a:xfrm>
          </p:grpSpPr>
          <p:sp>
            <p:nvSpPr>
              <p:cNvPr id="183666" name="Freeform 1050"/>
              <p:cNvSpPr>
                <a:spLocks/>
              </p:cNvSpPr>
              <p:nvPr/>
            </p:nvSpPr>
            <p:spPr bwMode="auto">
              <a:xfrm>
                <a:off x="1800" y="2690"/>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667" name="Line 1051"/>
              <p:cNvSpPr>
                <a:spLocks noChangeShapeType="1"/>
              </p:cNvSpPr>
              <p:nvPr/>
            </p:nvSpPr>
            <p:spPr bwMode="auto">
              <a:xfrm flipV="1">
                <a:off x="1489" y="2922"/>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68" name="Line 1052"/>
              <p:cNvSpPr>
                <a:spLocks noChangeShapeType="1"/>
              </p:cNvSpPr>
              <p:nvPr/>
            </p:nvSpPr>
            <p:spPr bwMode="auto">
              <a:xfrm flipV="1">
                <a:off x="1585" y="2858"/>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69" name="Line 1053"/>
              <p:cNvSpPr>
                <a:spLocks noChangeShapeType="1"/>
              </p:cNvSpPr>
              <p:nvPr/>
            </p:nvSpPr>
            <p:spPr bwMode="auto">
              <a:xfrm flipV="1">
                <a:off x="1672" y="2803"/>
                <a:ext cx="80"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70" name="Line 1054"/>
              <p:cNvSpPr>
                <a:spLocks noChangeShapeType="1"/>
              </p:cNvSpPr>
              <p:nvPr/>
            </p:nvSpPr>
            <p:spPr bwMode="auto">
              <a:xfrm flipV="1">
                <a:off x="1768" y="2754"/>
                <a:ext cx="48"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96" name="Group 1055"/>
            <p:cNvGrpSpPr>
              <a:grpSpLocks/>
            </p:cNvGrpSpPr>
            <p:nvPr/>
          </p:nvGrpSpPr>
          <p:grpSpPr bwMode="auto">
            <a:xfrm>
              <a:off x="1490" y="2993"/>
              <a:ext cx="414" cy="271"/>
              <a:chOff x="1490" y="2993"/>
              <a:chExt cx="414" cy="271"/>
            </a:xfrm>
          </p:grpSpPr>
          <p:sp>
            <p:nvSpPr>
              <p:cNvPr id="183661" name="Freeform 1056"/>
              <p:cNvSpPr>
                <a:spLocks/>
              </p:cNvSpPr>
              <p:nvPr/>
            </p:nvSpPr>
            <p:spPr bwMode="auto">
              <a:xfrm>
                <a:off x="1792" y="2993"/>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662" name="Line 1057"/>
              <p:cNvSpPr>
                <a:spLocks noChangeShapeType="1"/>
              </p:cNvSpPr>
              <p:nvPr/>
            </p:nvSpPr>
            <p:spPr bwMode="auto">
              <a:xfrm flipV="1">
                <a:off x="1490" y="3218"/>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63" name="Line 1058"/>
              <p:cNvSpPr>
                <a:spLocks noChangeShapeType="1"/>
              </p:cNvSpPr>
              <p:nvPr/>
            </p:nvSpPr>
            <p:spPr bwMode="auto">
              <a:xfrm flipV="1">
                <a:off x="1584" y="3154"/>
                <a:ext cx="72"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64" name="Line 1059"/>
              <p:cNvSpPr>
                <a:spLocks noChangeShapeType="1"/>
              </p:cNvSpPr>
              <p:nvPr/>
            </p:nvSpPr>
            <p:spPr bwMode="auto">
              <a:xfrm flipV="1">
                <a:off x="1672" y="3097"/>
                <a:ext cx="80"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65" name="Line 1060"/>
              <p:cNvSpPr>
                <a:spLocks noChangeShapeType="1"/>
              </p:cNvSpPr>
              <p:nvPr/>
            </p:nvSpPr>
            <p:spPr bwMode="auto">
              <a:xfrm flipV="1">
                <a:off x="1768" y="3057"/>
                <a:ext cx="40" cy="2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97" name="Group 1061"/>
            <p:cNvGrpSpPr>
              <a:grpSpLocks/>
            </p:cNvGrpSpPr>
            <p:nvPr/>
          </p:nvGrpSpPr>
          <p:grpSpPr bwMode="auto">
            <a:xfrm>
              <a:off x="1936" y="2993"/>
              <a:ext cx="439" cy="582"/>
              <a:chOff x="1936" y="2993"/>
              <a:chExt cx="439" cy="582"/>
            </a:xfrm>
          </p:grpSpPr>
          <p:sp>
            <p:nvSpPr>
              <p:cNvPr id="183654" name="Freeform 1062"/>
              <p:cNvSpPr>
                <a:spLocks/>
              </p:cNvSpPr>
              <p:nvPr/>
            </p:nvSpPr>
            <p:spPr bwMode="auto">
              <a:xfrm>
                <a:off x="2287" y="3472"/>
                <a:ext cx="88" cy="103"/>
              </a:xfrm>
              <a:custGeom>
                <a:avLst/>
                <a:gdLst>
                  <a:gd name="T0" fmla="*/ 88 w 88"/>
                  <a:gd name="T1" fmla="*/ 103 h 103"/>
                  <a:gd name="T2" fmla="*/ 0 w 88"/>
                  <a:gd name="T3" fmla="*/ 32 h 103"/>
                  <a:gd name="T4" fmla="*/ 24 w 88"/>
                  <a:gd name="T5" fmla="*/ 16 h 103"/>
                  <a:gd name="T6" fmla="*/ 40 w 88"/>
                  <a:gd name="T7" fmla="*/ 0 h 103"/>
                  <a:gd name="T8" fmla="*/ 88 w 88"/>
                  <a:gd name="T9" fmla="*/ 103 h 103"/>
                  <a:gd name="T10" fmla="*/ 0 60000 65536"/>
                  <a:gd name="T11" fmla="*/ 0 60000 65536"/>
                  <a:gd name="T12" fmla="*/ 0 60000 65536"/>
                  <a:gd name="T13" fmla="*/ 0 60000 65536"/>
                  <a:gd name="T14" fmla="*/ 0 60000 65536"/>
                  <a:gd name="T15" fmla="*/ 0 w 88"/>
                  <a:gd name="T16" fmla="*/ 0 h 103"/>
                  <a:gd name="T17" fmla="*/ 88 w 88"/>
                  <a:gd name="T18" fmla="*/ 103 h 103"/>
                </a:gdLst>
                <a:ahLst/>
                <a:cxnLst>
                  <a:cxn ang="T10">
                    <a:pos x="T0" y="T1"/>
                  </a:cxn>
                  <a:cxn ang="T11">
                    <a:pos x="T2" y="T3"/>
                  </a:cxn>
                  <a:cxn ang="T12">
                    <a:pos x="T4" y="T5"/>
                  </a:cxn>
                  <a:cxn ang="T13">
                    <a:pos x="T6" y="T7"/>
                  </a:cxn>
                  <a:cxn ang="T14">
                    <a:pos x="T8" y="T9"/>
                  </a:cxn>
                </a:cxnLst>
                <a:rect l="T15" t="T16" r="T17" b="T18"/>
                <a:pathLst>
                  <a:path w="88" h="103">
                    <a:moveTo>
                      <a:pt x="88" y="103"/>
                    </a:moveTo>
                    <a:lnTo>
                      <a:pt x="0" y="32"/>
                    </a:lnTo>
                    <a:lnTo>
                      <a:pt x="24" y="16"/>
                    </a:lnTo>
                    <a:lnTo>
                      <a:pt x="40" y="0"/>
                    </a:lnTo>
                    <a:lnTo>
                      <a:pt x="88" y="103"/>
                    </a:lnTo>
                    <a:close/>
                  </a:path>
                </a:pathLst>
              </a:custGeom>
              <a:solidFill>
                <a:schemeClr val="bg2"/>
              </a:solidFill>
              <a:ln w="9525">
                <a:solidFill>
                  <a:schemeClr val="bg2"/>
                </a:solidFill>
                <a:round/>
                <a:headEnd/>
                <a:tailEnd/>
              </a:ln>
            </p:spPr>
            <p:txBody>
              <a:bodyPr/>
              <a:lstStyle/>
              <a:p>
                <a:endParaRPr lang="en-US"/>
              </a:p>
            </p:txBody>
          </p:sp>
          <p:sp>
            <p:nvSpPr>
              <p:cNvPr id="183655" name="Line 1063"/>
              <p:cNvSpPr>
                <a:spLocks noChangeShapeType="1"/>
              </p:cNvSpPr>
              <p:nvPr/>
            </p:nvSpPr>
            <p:spPr bwMode="auto">
              <a:xfrm>
                <a:off x="1936" y="2993"/>
                <a:ext cx="56" cy="7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56" name="Line 1064"/>
              <p:cNvSpPr>
                <a:spLocks noChangeShapeType="1"/>
              </p:cNvSpPr>
              <p:nvPr/>
            </p:nvSpPr>
            <p:spPr bwMode="auto">
              <a:xfrm>
                <a:off x="2000" y="3081"/>
                <a:ext cx="55"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57" name="Line 1065"/>
              <p:cNvSpPr>
                <a:spLocks noChangeShapeType="1"/>
              </p:cNvSpPr>
              <p:nvPr/>
            </p:nvSpPr>
            <p:spPr bwMode="auto">
              <a:xfrm>
                <a:off x="2071" y="3169"/>
                <a:ext cx="48"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58" name="Line 1066"/>
              <p:cNvSpPr>
                <a:spLocks noChangeShapeType="1"/>
              </p:cNvSpPr>
              <p:nvPr/>
            </p:nvSpPr>
            <p:spPr bwMode="auto">
              <a:xfrm>
                <a:off x="2135" y="3264"/>
                <a:ext cx="56" cy="63"/>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59" name="Line 1067"/>
              <p:cNvSpPr>
                <a:spLocks noChangeShapeType="1"/>
              </p:cNvSpPr>
              <p:nvPr/>
            </p:nvSpPr>
            <p:spPr bwMode="auto">
              <a:xfrm>
                <a:off x="2207" y="3352"/>
                <a:ext cx="48" cy="7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60" name="Line 1068"/>
              <p:cNvSpPr>
                <a:spLocks noChangeShapeType="1"/>
              </p:cNvSpPr>
              <p:nvPr/>
            </p:nvSpPr>
            <p:spPr bwMode="auto">
              <a:xfrm>
                <a:off x="2271" y="3440"/>
                <a:ext cx="40"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98" name="Group 1069"/>
            <p:cNvGrpSpPr>
              <a:grpSpLocks/>
            </p:cNvGrpSpPr>
            <p:nvPr/>
          </p:nvGrpSpPr>
          <p:grpSpPr bwMode="auto">
            <a:xfrm>
              <a:off x="1944" y="2690"/>
              <a:ext cx="447" cy="279"/>
              <a:chOff x="1944" y="2690"/>
              <a:chExt cx="447" cy="279"/>
            </a:xfrm>
          </p:grpSpPr>
          <p:sp>
            <p:nvSpPr>
              <p:cNvPr id="183649" name="Freeform 1070"/>
              <p:cNvSpPr>
                <a:spLocks/>
              </p:cNvSpPr>
              <p:nvPr/>
            </p:nvSpPr>
            <p:spPr bwMode="auto">
              <a:xfrm>
                <a:off x="2279" y="2889"/>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83650" name="Line 1071"/>
              <p:cNvSpPr>
                <a:spLocks noChangeShapeType="1"/>
              </p:cNvSpPr>
              <p:nvPr/>
            </p:nvSpPr>
            <p:spPr bwMode="auto">
              <a:xfrm>
                <a:off x="1944" y="2690"/>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51" name="Line 1072"/>
              <p:cNvSpPr>
                <a:spLocks noChangeShapeType="1"/>
              </p:cNvSpPr>
              <p:nvPr/>
            </p:nvSpPr>
            <p:spPr bwMode="auto">
              <a:xfrm>
                <a:off x="2040" y="274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52" name="Line 1073"/>
              <p:cNvSpPr>
                <a:spLocks noChangeShapeType="1"/>
              </p:cNvSpPr>
              <p:nvPr/>
            </p:nvSpPr>
            <p:spPr bwMode="auto">
              <a:xfrm>
                <a:off x="2136" y="2810"/>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53" name="Line 1074"/>
              <p:cNvSpPr>
                <a:spLocks noChangeShapeType="1"/>
              </p:cNvSpPr>
              <p:nvPr/>
            </p:nvSpPr>
            <p:spPr bwMode="auto">
              <a:xfrm>
                <a:off x="2232" y="2866"/>
                <a:ext cx="63"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99" name="Group 1075"/>
            <p:cNvGrpSpPr>
              <a:grpSpLocks/>
            </p:cNvGrpSpPr>
            <p:nvPr/>
          </p:nvGrpSpPr>
          <p:grpSpPr bwMode="auto">
            <a:xfrm>
              <a:off x="2407" y="3001"/>
              <a:ext cx="423" cy="271"/>
              <a:chOff x="2407" y="3001"/>
              <a:chExt cx="423" cy="271"/>
            </a:xfrm>
          </p:grpSpPr>
          <p:sp>
            <p:nvSpPr>
              <p:cNvPr id="183644" name="Freeform 1076"/>
              <p:cNvSpPr>
                <a:spLocks/>
              </p:cNvSpPr>
              <p:nvPr/>
            </p:nvSpPr>
            <p:spPr bwMode="auto">
              <a:xfrm>
                <a:off x="2718" y="3185"/>
                <a:ext cx="112" cy="87"/>
              </a:xfrm>
              <a:custGeom>
                <a:avLst/>
                <a:gdLst>
                  <a:gd name="T0" fmla="*/ 112 w 112"/>
                  <a:gd name="T1" fmla="*/ 87 h 87"/>
                  <a:gd name="T2" fmla="*/ 0 w 112"/>
                  <a:gd name="T3" fmla="*/ 47 h 87"/>
                  <a:gd name="T4" fmla="*/ 16 w 112"/>
                  <a:gd name="T5" fmla="*/ 23 h 87"/>
                  <a:gd name="T6" fmla="*/ 32 w 112"/>
                  <a:gd name="T7" fmla="*/ 0 h 87"/>
                  <a:gd name="T8" fmla="*/ 112 w 112"/>
                  <a:gd name="T9" fmla="*/ 87 h 87"/>
                  <a:gd name="T10" fmla="*/ 0 60000 65536"/>
                  <a:gd name="T11" fmla="*/ 0 60000 65536"/>
                  <a:gd name="T12" fmla="*/ 0 60000 65536"/>
                  <a:gd name="T13" fmla="*/ 0 60000 65536"/>
                  <a:gd name="T14" fmla="*/ 0 60000 65536"/>
                  <a:gd name="T15" fmla="*/ 0 w 112"/>
                  <a:gd name="T16" fmla="*/ 0 h 87"/>
                  <a:gd name="T17" fmla="*/ 112 w 112"/>
                  <a:gd name="T18" fmla="*/ 87 h 87"/>
                </a:gdLst>
                <a:ahLst/>
                <a:cxnLst>
                  <a:cxn ang="T10">
                    <a:pos x="T0" y="T1"/>
                  </a:cxn>
                  <a:cxn ang="T11">
                    <a:pos x="T2" y="T3"/>
                  </a:cxn>
                  <a:cxn ang="T12">
                    <a:pos x="T4" y="T5"/>
                  </a:cxn>
                  <a:cxn ang="T13">
                    <a:pos x="T6" y="T7"/>
                  </a:cxn>
                  <a:cxn ang="T14">
                    <a:pos x="T8" y="T9"/>
                  </a:cxn>
                </a:cxnLst>
                <a:rect l="T15" t="T16" r="T17" b="T18"/>
                <a:pathLst>
                  <a:path w="112" h="87">
                    <a:moveTo>
                      <a:pt x="112" y="87"/>
                    </a:moveTo>
                    <a:lnTo>
                      <a:pt x="0" y="47"/>
                    </a:lnTo>
                    <a:lnTo>
                      <a:pt x="16" y="23"/>
                    </a:lnTo>
                    <a:lnTo>
                      <a:pt x="32" y="0"/>
                    </a:lnTo>
                    <a:lnTo>
                      <a:pt x="112" y="87"/>
                    </a:lnTo>
                    <a:close/>
                  </a:path>
                </a:pathLst>
              </a:custGeom>
              <a:solidFill>
                <a:schemeClr val="bg2"/>
              </a:solidFill>
              <a:ln w="9525">
                <a:solidFill>
                  <a:schemeClr val="bg2"/>
                </a:solidFill>
                <a:round/>
                <a:headEnd/>
                <a:tailEnd/>
              </a:ln>
            </p:spPr>
            <p:txBody>
              <a:bodyPr/>
              <a:lstStyle/>
              <a:p>
                <a:endParaRPr lang="en-US"/>
              </a:p>
            </p:txBody>
          </p:sp>
          <p:sp>
            <p:nvSpPr>
              <p:cNvPr id="183645" name="Line 1077"/>
              <p:cNvSpPr>
                <a:spLocks noChangeShapeType="1"/>
              </p:cNvSpPr>
              <p:nvPr/>
            </p:nvSpPr>
            <p:spPr bwMode="auto">
              <a:xfrm>
                <a:off x="2407" y="3001"/>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46" name="Line 1078"/>
              <p:cNvSpPr>
                <a:spLocks noChangeShapeType="1"/>
              </p:cNvSpPr>
              <p:nvPr/>
            </p:nvSpPr>
            <p:spPr bwMode="auto">
              <a:xfrm>
                <a:off x="2503" y="3065"/>
                <a:ext cx="71"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47" name="Line 1079"/>
              <p:cNvSpPr>
                <a:spLocks noChangeShapeType="1"/>
              </p:cNvSpPr>
              <p:nvPr/>
            </p:nvSpPr>
            <p:spPr bwMode="auto">
              <a:xfrm>
                <a:off x="2599" y="312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48" name="Line 1080"/>
              <p:cNvSpPr>
                <a:spLocks noChangeShapeType="1"/>
              </p:cNvSpPr>
              <p:nvPr/>
            </p:nvSpPr>
            <p:spPr bwMode="auto">
              <a:xfrm>
                <a:off x="2688" y="3185"/>
                <a:ext cx="46" cy="2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00" name="Group 1081"/>
            <p:cNvGrpSpPr>
              <a:grpSpLocks/>
            </p:cNvGrpSpPr>
            <p:nvPr/>
          </p:nvGrpSpPr>
          <p:grpSpPr bwMode="auto">
            <a:xfrm>
              <a:off x="2854" y="3296"/>
              <a:ext cx="439" cy="279"/>
              <a:chOff x="2854" y="3296"/>
              <a:chExt cx="439" cy="279"/>
            </a:xfrm>
          </p:grpSpPr>
          <p:sp>
            <p:nvSpPr>
              <p:cNvPr id="183639" name="Freeform 1082"/>
              <p:cNvSpPr>
                <a:spLocks/>
              </p:cNvSpPr>
              <p:nvPr/>
            </p:nvSpPr>
            <p:spPr bwMode="auto">
              <a:xfrm>
                <a:off x="3181" y="3488"/>
                <a:ext cx="112" cy="87"/>
              </a:xfrm>
              <a:custGeom>
                <a:avLst/>
                <a:gdLst>
                  <a:gd name="T0" fmla="*/ 112 w 112"/>
                  <a:gd name="T1" fmla="*/ 87 h 87"/>
                  <a:gd name="T2" fmla="*/ 0 w 112"/>
                  <a:gd name="T3" fmla="*/ 48 h 87"/>
                  <a:gd name="T4" fmla="*/ 16 w 112"/>
                  <a:gd name="T5" fmla="*/ 24 h 87"/>
                  <a:gd name="T6" fmla="*/ 32 w 112"/>
                  <a:gd name="T7" fmla="*/ 0 h 87"/>
                  <a:gd name="T8" fmla="*/ 112 w 112"/>
                  <a:gd name="T9" fmla="*/ 87 h 87"/>
                  <a:gd name="T10" fmla="*/ 0 60000 65536"/>
                  <a:gd name="T11" fmla="*/ 0 60000 65536"/>
                  <a:gd name="T12" fmla="*/ 0 60000 65536"/>
                  <a:gd name="T13" fmla="*/ 0 60000 65536"/>
                  <a:gd name="T14" fmla="*/ 0 60000 65536"/>
                  <a:gd name="T15" fmla="*/ 0 w 112"/>
                  <a:gd name="T16" fmla="*/ 0 h 87"/>
                  <a:gd name="T17" fmla="*/ 112 w 112"/>
                  <a:gd name="T18" fmla="*/ 87 h 87"/>
                </a:gdLst>
                <a:ahLst/>
                <a:cxnLst>
                  <a:cxn ang="T10">
                    <a:pos x="T0" y="T1"/>
                  </a:cxn>
                  <a:cxn ang="T11">
                    <a:pos x="T2" y="T3"/>
                  </a:cxn>
                  <a:cxn ang="T12">
                    <a:pos x="T4" y="T5"/>
                  </a:cxn>
                  <a:cxn ang="T13">
                    <a:pos x="T6" y="T7"/>
                  </a:cxn>
                  <a:cxn ang="T14">
                    <a:pos x="T8" y="T9"/>
                  </a:cxn>
                </a:cxnLst>
                <a:rect l="T15" t="T16" r="T17" b="T18"/>
                <a:pathLst>
                  <a:path w="112" h="87">
                    <a:moveTo>
                      <a:pt x="112" y="87"/>
                    </a:moveTo>
                    <a:lnTo>
                      <a:pt x="0" y="48"/>
                    </a:lnTo>
                    <a:lnTo>
                      <a:pt x="16" y="24"/>
                    </a:lnTo>
                    <a:lnTo>
                      <a:pt x="32" y="0"/>
                    </a:lnTo>
                    <a:lnTo>
                      <a:pt x="112" y="87"/>
                    </a:lnTo>
                    <a:close/>
                  </a:path>
                </a:pathLst>
              </a:custGeom>
              <a:solidFill>
                <a:schemeClr val="bg2"/>
              </a:solidFill>
              <a:ln w="9525">
                <a:solidFill>
                  <a:schemeClr val="bg2"/>
                </a:solidFill>
                <a:round/>
                <a:headEnd/>
                <a:tailEnd/>
              </a:ln>
            </p:spPr>
            <p:txBody>
              <a:bodyPr/>
              <a:lstStyle/>
              <a:p>
                <a:endParaRPr lang="en-US"/>
              </a:p>
            </p:txBody>
          </p:sp>
          <p:sp>
            <p:nvSpPr>
              <p:cNvPr id="183640" name="Line 1083"/>
              <p:cNvSpPr>
                <a:spLocks noChangeShapeType="1"/>
              </p:cNvSpPr>
              <p:nvPr/>
            </p:nvSpPr>
            <p:spPr bwMode="auto">
              <a:xfrm>
                <a:off x="2854" y="3296"/>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41" name="Line 1084"/>
              <p:cNvSpPr>
                <a:spLocks noChangeShapeType="1"/>
              </p:cNvSpPr>
              <p:nvPr/>
            </p:nvSpPr>
            <p:spPr bwMode="auto">
              <a:xfrm>
                <a:off x="2950" y="3360"/>
                <a:ext cx="71"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42" name="Line 1085"/>
              <p:cNvSpPr>
                <a:spLocks noChangeShapeType="1"/>
              </p:cNvSpPr>
              <p:nvPr/>
            </p:nvSpPr>
            <p:spPr bwMode="auto">
              <a:xfrm>
                <a:off x="3046" y="341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43" name="Line 1086"/>
              <p:cNvSpPr>
                <a:spLocks noChangeShapeType="1"/>
              </p:cNvSpPr>
              <p:nvPr/>
            </p:nvSpPr>
            <p:spPr bwMode="auto">
              <a:xfrm>
                <a:off x="3135" y="3480"/>
                <a:ext cx="62" cy="3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01" name="Group 1087"/>
            <p:cNvGrpSpPr>
              <a:grpSpLocks/>
            </p:cNvGrpSpPr>
            <p:nvPr/>
          </p:nvGrpSpPr>
          <p:grpSpPr bwMode="auto">
            <a:xfrm>
              <a:off x="2863" y="3304"/>
              <a:ext cx="422" cy="279"/>
              <a:chOff x="2863" y="3304"/>
              <a:chExt cx="422" cy="279"/>
            </a:xfrm>
          </p:grpSpPr>
          <p:sp>
            <p:nvSpPr>
              <p:cNvPr id="183634" name="Freeform 1088"/>
              <p:cNvSpPr>
                <a:spLocks/>
              </p:cNvSpPr>
              <p:nvPr/>
            </p:nvSpPr>
            <p:spPr bwMode="auto">
              <a:xfrm>
                <a:off x="3173" y="3304"/>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635" name="Line 1089"/>
              <p:cNvSpPr>
                <a:spLocks noChangeShapeType="1"/>
              </p:cNvSpPr>
              <p:nvPr/>
            </p:nvSpPr>
            <p:spPr bwMode="auto">
              <a:xfrm flipV="1">
                <a:off x="2863" y="353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36" name="Line 1090"/>
              <p:cNvSpPr>
                <a:spLocks noChangeShapeType="1"/>
              </p:cNvSpPr>
              <p:nvPr/>
            </p:nvSpPr>
            <p:spPr bwMode="auto">
              <a:xfrm flipV="1">
                <a:off x="2958" y="3473"/>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37" name="Line 1091"/>
              <p:cNvSpPr>
                <a:spLocks noChangeShapeType="1"/>
              </p:cNvSpPr>
              <p:nvPr/>
            </p:nvSpPr>
            <p:spPr bwMode="auto">
              <a:xfrm flipV="1">
                <a:off x="3046" y="3417"/>
                <a:ext cx="79"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38" name="Line 1092"/>
              <p:cNvSpPr>
                <a:spLocks noChangeShapeType="1"/>
              </p:cNvSpPr>
              <p:nvPr/>
            </p:nvSpPr>
            <p:spPr bwMode="auto">
              <a:xfrm flipV="1">
                <a:off x="3141" y="3368"/>
                <a:ext cx="48"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02" name="Group 1093"/>
            <p:cNvGrpSpPr>
              <a:grpSpLocks/>
            </p:cNvGrpSpPr>
            <p:nvPr/>
          </p:nvGrpSpPr>
          <p:grpSpPr bwMode="auto">
            <a:xfrm>
              <a:off x="2870" y="2690"/>
              <a:ext cx="415" cy="287"/>
              <a:chOff x="2870" y="2690"/>
              <a:chExt cx="415" cy="287"/>
            </a:xfrm>
          </p:grpSpPr>
          <p:sp>
            <p:nvSpPr>
              <p:cNvPr id="183629" name="Freeform 1094"/>
              <p:cNvSpPr>
                <a:spLocks/>
              </p:cNvSpPr>
              <p:nvPr/>
            </p:nvSpPr>
            <p:spPr bwMode="auto">
              <a:xfrm>
                <a:off x="3173" y="2690"/>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630" name="Line 1095"/>
              <p:cNvSpPr>
                <a:spLocks noChangeShapeType="1"/>
              </p:cNvSpPr>
              <p:nvPr/>
            </p:nvSpPr>
            <p:spPr bwMode="auto">
              <a:xfrm flipV="1">
                <a:off x="2870" y="2929"/>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31" name="Line 1096"/>
              <p:cNvSpPr>
                <a:spLocks noChangeShapeType="1"/>
              </p:cNvSpPr>
              <p:nvPr/>
            </p:nvSpPr>
            <p:spPr bwMode="auto">
              <a:xfrm flipV="1">
                <a:off x="2967" y="2867"/>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32" name="Line 1097"/>
              <p:cNvSpPr>
                <a:spLocks noChangeShapeType="1"/>
              </p:cNvSpPr>
              <p:nvPr/>
            </p:nvSpPr>
            <p:spPr bwMode="auto">
              <a:xfrm flipV="1">
                <a:off x="3053" y="2803"/>
                <a:ext cx="72"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33" name="Line 1098"/>
              <p:cNvSpPr>
                <a:spLocks noChangeShapeType="1"/>
              </p:cNvSpPr>
              <p:nvPr/>
            </p:nvSpPr>
            <p:spPr bwMode="auto">
              <a:xfrm flipV="1">
                <a:off x="3149" y="2754"/>
                <a:ext cx="40"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03" name="Group 1099"/>
            <p:cNvGrpSpPr>
              <a:grpSpLocks/>
            </p:cNvGrpSpPr>
            <p:nvPr/>
          </p:nvGrpSpPr>
          <p:grpSpPr bwMode="auto">
            <a:xfrm>
              <a:off x="2878" y="2068"/>
              <a:ext cx="431" cy="287"/>
              <a:chOff x="2878" y="2068"/>
              <a:chExt cx="431" cy="287"/>
            </a:xfrm>
          </p:grpSpPr>
          <p:sp>
            <p:nvSpPr>
              <p:cNvPr id="183624" name="Freeform 1100"/>
              <p:cNvSpPr>
                <a:spLocks/>
              </p:cNvSpPr>
              <p:nvPr/>
            </p:nvSpPr>
            <p:spPr bwMode="auto">
              <a:xfrm>
                <a:off x="3197" y="2267"/>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48"/>
                    </a:lnTo>
                    <a:lnTo>
                      <a:pt x="16" y="24"/>
                    </a:lnTo>
                    <a:lnTo>
                      <a:pt x="32" y="0"/>
                    </a:lnTo>
                    <a:lnTo>
                      <a:pt x="112" y="88"/>
                    </a:lnTo>
                    <a:close/>
                  </a:path>
                </a:pathLst>
              </a:custGeom>
              <a:solidFill>
                <a:schemeClr val="bg2"/>
              </a:solidFill>
              <a:ln w="9525">
                <a:solidFill>
                  <a:schemeClr val="bg2"/>
                </a:solidFill>
                <a:round/>
                <a:headEnd/>
                <a:tailEnd/>
              </a:ln>
            </p:spPr>
            <p:txBody>
              <a:bodyPr/>
              <a:lstStyle/>
              <a:p>
                <a:endParaRPr lang="en-US"/>
              </a:p>
            </p:txBody>
          </p:sp>
          <p:sp>
            <p:nvSpPr>
              <p:cNvPr id="183625" name="Line 1101"/>
              <p:cNvSpPr>
                <a:spLocks noChangeShapeType="1"/>
              </p:cNvSpPr>
              <p:nvPr/>
            </p:nvSpPr>
            <p:spPr bwMode="auto">
              <a:xfrm>
                <a:off x="2878" y="2068"/>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26" name="Line 1102"/>
              <p:cNvSpPr>
                <a:spLocks noChangeShapeType="1"/>
              </p:cNvSpPr>
              <p:nvPr/>
            </p:nvSpPr>
            <p:spPr bwMode="auto">
              <a:xfrm>
                <a:off x="2975" y="2132"/>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27" name="Line 1103"/>
              <p:cNvSpPr>
                <a:spLocks noChangeShapeType="1"/>
              </p:cNvSpPr>
              <p:nvPr/>
            </p:nvSpPr>
            <p:spPr bwMode="auto">
              <a:xfrm>
                <a:off x="3062" y="219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28" name="Line 1104"/>
              <p:cNvSpPr>
                <a:spLocks noChangeShapeType="1"/>
              </p:cNvSpPr>
              <p:nvPr/>
            </p:nvSpPr>
            <p:spPr bwMode="auto">
              <a:xfrm>
                <a:off x="3157" y="2251"/>
                <a:ext cx="56" cy="4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04" name="Group 1105"/>
            <p:cNvGrpSpPr>
              <a:grpSpLocks/>
            </p:cNvGrpSpPr>
            <p:nvPr/>
          </p:nvGrpSpPr>
          <p:grpSpPr bwMode="auto">
            <a:xfrm>
              <a:off x="2415" y="2387"/>
              <a:ext cx="439" cy="271"/>
              <a:chOff x="2415" y="2387"/>
              <a:chExt cx="439" cy="271"/>
            </a:xfrm>
          </p:grpSpPr>
          <p:sp>
            <p:nvSpPr>
              <p:cNvPr id="183619" name="Freeform 1106"/>
              <p:cNvSpPr>
                <a:spLocks/>
              </p:cNvSpPr>
              <p:nvPr/>
            </p:nvSpPr>
            <p:spPr bwMode="auto">
              <a:xfrm>
                <a:off x="2742" y="2578"/>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83620" name="Line 1107"/>
              <p:cNvSpPr>
                <a:spLocks noChangeShapeType="1"/>
              </p:cNvSpPr>
              <p:nvPr/>
            </p:nvSpPr>
            <p:spPr bwMode="auto">
              <a:xfrm>
                <a:off x="2415" y="2387"/>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21" name="Line 1108"/>
              <p:cNvSpPr>
                <a:spLocks noChangeShapeType="1"/>
              </p:cNvSpPr>
              <p:nvPr/>
            </p:nvSpPr>
            <p:spPr bwMode="auto">
              <a:xfrm>
                <a:off x="2512" y="2443"/>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22" name="Line 1109"/>
              <p:cNvSpPr>
                <a:spLocks noChangeShapeType="1"/>
              </p:cNvSpPr>
              <p:nvPr/>
            </p:nvSpPr>
            <p:spPr bwMode="auto">
              <a:xfrm>
                <a:off x="2607" y="250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23" name="Line 1110"/>
              <p:cNvSpPr>
                <a:spLocks noChangeShapeType="1"/>
              </p:cNvSpPr>
              <p:nvPr/>
            </p:nvSpPr>
            <p:spPr bwMode="auto">
              <a:xfrm>
                <a:off x="2702" y="2562"/>
                <a:ext cx="56"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05" name="Group 1111"/>
            <p:cNvGrpSpPr>
              <a:grpSpLocks/>
            </p:cNvGrpSpPr>
            <p:nvPr/>
          </p:nvGrpSpPr>
          <p:grpSpPr bwMode="auto">
            <a:xfrm>
              <a:off x="1944" y="2387"/>
              <a:ext cx="439" cy="271"/>
              <a:chOff x="1944" y="2387"/>
              <a:chExt cx="439" cy="271"/>
            </a:xfrm>
          </p:grpSpPr>
          <p:sp>
            <p:nvSpPr>
              <p:cNvPr id="183614" name="Freeform 1112"/>
              <p:cNvSpPr>
                <a:spLocks/>
              </p:cNvSpPr>
              <p:nvPr/>
            </p:nvSpPr>
            <p:spPr bwMode="auto">
              <a:xfrm>
                <a:off x="2271" y="2578"/>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83615" name="Line 1113"/>
              <p:cNvSpPr>
                <a:spLocks noChangeShapeType="1"/>
              </p:cNvSpPr>
              <p:nvPr/>
            </p:nvSpPr>
            <p:spPr bwMode="auto">
              <a:xfrm>
                <a:off x="1944" y="238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16" name="Line 1114"/>
              <p:cNvSpPr>
                <a:spLocks noChangeShapeType="1"/>
              </p:cNvSpPr>
              <p:nvPr/>
            </p:nvSpPr>
            <p:spPr bwMode="auto">
              <a:xfrm>
                <a:off x="2040" y="2443"/>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17" name="Line 1115"/>
              <p:cNvSpPr>
                <a:spLocks noChangeShapeType="1"/>
              </p:cNvSpPr>
              <p:nvPr/>
            </p:nvSpPr>
            <p:spPr bwMode="auto">
              <a:xfrm>
                <a:off x="2136" y="250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18" name="Line 1116"/>
              <p:cNvSpPr>
                <a:spLocks noChangeShapeType="1"/>
              </p:cNvSpPr>
              <p:nvPr/>
            </p:nvSpPr>
            <p:spPr bwMode="auto">
              <a:xfrm>
                <a:off x="2231" y="2562"/>
                <a:ext cx="56"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06" name="Group 1117"/>
            <p:cNvGrpSpPr>
              <a:grpSpLocks/>
            </p:cNvGrpSpPr>
            <p:nvPr/>
          </p:nvGrpSpPr>
          <p:grpSpPr bwMode="auto">
            <a:xfrm>
              <a:off x="2399" y="3304"/>
              <a:ext cx="447" cy="279"/>
              <a:chOff x="2399" y="3304"/>
              <a:chExt cx="447" cy="279"/>
            </a:xfrm>
          </p:grpSpPr>
          <p:sp>
            <p:nvSpPr>
              <p:cNvPr id="183609" name="Freeform 1118"/>
              <p:cNvSpPr>
                <a:spLocks/>
              </p:cNvSpPr>
              <p:nvPr/>
            </p:nvSpPr>
            <p:spPr bwMode="auto">
              <a:xfrm>
                <a:off x="2734" y="3504"/>
                <a:ext cx="112" cy="79"/>
              </a:xfrm>
              <a:custGeom>
                <a:avLst/>
                <a:gdLst>
                  <a:gd name="T0" fmla="*/ 112 w 112"/>
                  <a:gd name="T1" fmla="*/ 79 h 79"/>
                  <a:gd name="T2" fmla="*/ 0 w 112"/>
                  <a:gd name="T3" fmla="*/ 47 h 79"/>
                  <a:gd name="T4" fmla="*/ 16 w 112"/>
                  <a:gd name="T5" fmla="*/ 24 h 79"/>
                  <a:gd name="T6" fmla="*/ 32 w 112"/>
                  <a:gd name="T7" fmla="*/ 0 h 79"/>
                  <a:gd name="T8" fmla="*/ 112 w 112"/>
                  <a:gd name="T9" fmla="*/ 79 h 79"/>
                  <a:gd name="T10" fmla="*/ 0 60000 65536"/>
                  <a:gd name="T11" fmla="*/ 0 60000 65536"/>
                  <a:gd name="T12" fmla="*/ 0 60000 65536"/>
                  <a:gd name="T13" fmla="*/ 0 60000 65536"/>
                  <a:gd name="T14" fmla="*/ 0 60000 65536"/>
                  <a:gd name="T15" fmla="*/ 0 w 112"/>
                  <a:gd name="T16" fmla="*/ 0 h 79"/>
                  <a:gd name="T17" fmla="*/ 112 w 112"/>
                  <a:gd name="T18" fmla="*/ 79 h 79"/>
                </a:gdLst>
                <a:ahLst/>
                <a:cxnLst>
                  <a:cxn ang="T10">
                    <a:pos x="T0" y="T1"/>
                  </a:cxn>
                  <a:cxn ang="T11">
                    <a:pos x="T2" y="T3"/>
                  </a:cxn>
                  <a:cxn ang="T12">
                    <a:pos x="T4" y="T5"/>
                  </a:cxn>
                  <a:cxn ang="T13">
                    <a:pos x="T6" y="T7"/>
                  </a:cxn>
                  <a:cxn ang="T14">
                    <a:pos x="T8" y="T9"/>
                  </a:cxn>
                </a:cxnLst>
                <a:rect l="T15" t="T16" r="T17" b="T18"/>
                <a:pathLst>
                  <a:path w="112" h="79">
                    <a:moveTo>
                      <a:pt x="112" y="79"/>
                    </a:moveTo>
                    <a:lnTo>
                      <a:pt x="0" y="47"/>
                    </a:lnTo>
                    <a:lnTo>
                      <a:pt x="16" y="24"/>
                    </a:lnTo>
                    <a:lnTo>
                      <a:pt x="32" y="0"/>
                    </a:lnTo>
                    <a:lnTo>
                      <a:pt x="112" y="79"/>
                    </a:lnTo>
                    <a:close/>
                  </a:path>
                </a:pathLst>
              </a:custGeom>
              <a:solidFill>
                <a:schemeClr val="bg2"/>
              </a:solidFill>
              <a:ln w="9525">
                <a:solidFill>
                  <a:schemeClr val="bg2"/>
                </a:solidFill>
                <a:round/>
                <a:headEnd/>
                <a:tailEnd/>
              </a:ln>
            </p:spPr>
            <p:txBody>
              <a:bodyPr/>
              <a:lstStyle/>
              <a:p>
                <a:endParaRPr lang="en-US"/>
              </a:p>
            </p:txBody>
          </p:sp>
          <p:sp>
            <p:nvSpPr>
              <p:cNvPr id="183610" name="Line 1119"/>
              <p:cNvSpPr>
                <a:spLocks noChangeShapeType="1"/>
              </p:cNvSpPr>
              <p:nvPr/>
            </p:nvSpPr>
            <p:spPr bwMode="auto">
              <a:xfrm>
                <a:off x="2399" y="3304"/>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11" name="Line 1120"/>
              <p:cNvSpPr>
                <a:spLocks noChangeShapeType="1"/>
              </p:cNvSpPr>
              <p:nvPr/>
            </p:nvSpPr>
            <p:spPr bwMode="auto">
              <a:xfrm>
                <a:off x="2495" y="3360"/>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12" name="Line 1121"/>
              <p:cNvSpPr>
                <a:spLocks noChangeShapeType="1"/>
              </p:cNvSpPr>
              <p:nvPr/>
            </p:nvSpPr>
            <p:spPr bwMode="auto">
              <a:xfrm>
                <a:off x="2590" y="3424"/>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13" name="Line 1122"/>
              <p:cNvSpPr>
                <a:spLocks noChangeShapeType="1"/>
              </p:cNvSpPr>
              <p:nvPr/>
            </p:nvSpPr>
            <p:spPr bwMode="auto">
              <a:xfrm>
                <a:off x="2687" y="3480"/>
                <a:ext cx="63"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07" name="Group 1123"/>
            <p:cNvGrpSpPr>
              <a:grpSpLocks/>
            </p:cNvGrpSpPr>
            <p:nvPr/>
          </p:nvGrpSpPr>
          <p:grpSpPr bwMode="auto">
            <a:xfrm>
              <a:off x="1936" y="3304"/>
              <a:ext cx="431" cy="271"/>
              <a:chOff x="1936" y="3304"/>
              <a:chExt cx="431" cy="271"/>
            </a:xfrm>
          </p:grpSpPr>
          <p:sp>
            <p:nvSpPr>
              <p:cNvPr id="183604" name="Freeform 1124"/>
              <p:cNvSpPr>
                <a:spLocks/>
              </p:cNvSpPr>
              <p:nvPr/>
            </p:nvSpPr>
            <p:spPr bwMode="auto">
              <a:xfrm>
                <a:off x="2255" y="3496"/>
                <a:ext cx="112" cy="79"/>
              </a:xfrm>
              <a:custGeom>
                <a:avLst/>
                <a:gdLst>
                  <a:gd name="T0" fmla="*/ 112 w 112"/>
                  <a:gd name="T1" fmla="*/ 79 h 79"/>
                  <a:gd name="T2" fmla="*/ 0 w 112"/>
                  <a:gd name="T3" fmla="*/ 40 h 79"/>
                  <a:gd name="T4" fmla="*/ 16 w 112"/>
                  <a:gd name="T5" fmla="*/ 16 h 79"/>
                  <a:gd name="T6" fmla="*/ 32 w 112"/>
                  <a:gd name="T7" fmla="*/ 0 h 79"/>
                  <a:gd name="T8" fmla="*/ 112 w 112"/>
                  <a:gd name="T9" fmla="*/ 79 h 79"/>
                  <a:gd name="T10" fmla="*/ 0 60000 65536"/>
                  <a:gd name="T11" fmla="*/ 0 60000 65536"/>
                  <a:gd name="T12" fmla="*/ 0 60000 65536"/>
                  <a:gd name="T13" fmla="*/ 0 60000 65536"/>
                  <a:gd name="T14" fmla="*/ 0 60000 65536"/>
                  <a:gd name="T15" fmla="*/ 0 w 112"/>
                  <a:gd name="T16" fmla="*/ 0 h 79"/>
                  <a:gd name="T17" fmla="*/ 112 w 112"/>
                  <a:gd name="T18" fmla="*/ 79 h 79"/>
                </a:gdLst>
                <a:ahLst/>
                <a:cxnLst>
                  <a:cxn ang="T10">
                    <a:pos x="T0" y="T1"/>
                  </a:cxn>
                  <a:cxn ang="T11">
                    <a:pos x="T2" y="T3"/>
                  </a:cxn>
                  <a:cxn ang="T12">
                    <a:pos x="T4" y="T5"/>
                  </a:cxn>
                  <a:cxn ang="T13">
                    <a:pos x="T6" y="T7"/>
                  </a:cxn>
                  <a:cxn ang="T14">
                    <a:pos x="T8" y="T9"/>
                  </a:cxn>
                </a:cxnLst>
                <a:rect l="T15" t="T16" r="T17" b="T18"/>
                <a:pathLst>
                  <a:path w="112" h="79">
                    <a:moveTo>
                      <a:pt x="112" y="79"/>
                    </a:moveTo>
                    <a:lnTo>
                      <a:pt x="0" y="40"/>
                    </a:lnTo>
                    <a:lnTo>
                      <a:pt x="16" y="16"/>
                    </a:lnTo>
                    <a:lnTo>
                      <a:pt x="32" y="0"/>
                    </a:lnTo>
                    <a:lnTo>
                      <a:pt x="112" y="79"/>
                    </a:lnTo>
                    <a:close/>
                  </a:path>
                </a:pathLst>
              </a:custGeom>
              <a:solidFill>
                <a:schemeClr val="bg2"/>
              </a:solidFill>
              <a:ln w="9525">
                <a:solidFill>
                  <a:schemeClr val="bg2"/>
                </a:solidFill>
                <a:round/>
                <a:headEnd/>
                <a:tailEnd/>
              </a:ln>
            </p:spPr>
            <p:txBody>
              <a:bodyPr/>
              <a:lstStyle/>
              <a:p>
                <a:endParaRPr lang="en-US"/>
              </a:p>
            </p:txBody>
          </p:sp>
          <p:sp>
            <p:nvSpPr>
              <p:cNvPr id="183605" name="Line 1125"/>
              <p:cNvSpPr>
                <a:spLocks noChangeShapeType="1"/>
              </p:cNvSpPr>
              <p:nvPr/>
            </p:nvSpPr>
            <p:spPr bwMode="auto">
              <a:xfrm>
                <a:off x="1936" y="3304"/>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06" name="Line 1126"/>
              <p:cNvSpPr>
                <a:spLocks noChangeShapeType="1"/>
              </p:cNvSpPr>
              <p:nvPr/>
            </p:nvSpPr>
            <p:spPr bwMode="auto">
              <a:xfrm>
                <a:off x="2032" y="3360"/>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07" name="Line 1127"/>
              <p:cNvSpPr>
                <a:spLocks noChangeShapeType="1"/>
              </p:cNvSpPr>
              <p:nvPr/>
            </p:nvSpPr>
            <p:spPr bwMode="auto">
              <a:xfrm>
                <a:off x="2127" y="3424"/>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08" name="Line 1128"/>
              <p:cNvSpPr>
                <a:spLocks noChangeShapeType="1"/>
              </p:cNvSpPr>
              <p:nvPr/>
            </p:nvSpPr>
            <p:spPr bwMode="auto">
              <a:xfrm>
                <a:off x="2224" y="3480"/>
                <a:ext cx="47"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08" name="Group 1129"/>
            <p:cNvGrpSpPr>
              <a:grpSpLocks/>
            </p:cNvGrpSpPr>
            <p:nvPr/>
          </p:nvGrpSpPr>
          <p:grpSpPr bwMode="auto">
            <a:xfrm>
              <a:off x="2400" y="3304"/>
              <a:ext cx="414" cy="279"/>
              <a:chOff x="2400" y="3304"/>
              <a:chExt cx="414" cy="279"/>
            </a:xfrm>
          </p:grpSpPr>
          <p:sp>
            <p:nvSpPr>
              <p:cNvPr id="183599" name="Freeform 1130"/>
              <p:cNvSpPr>
                <a:spLocks/>
              </p:cNvSpPr>
              <p:nvPr/>
            </p:nvSpPr>
            <p:spPr bwMode="auto">
              <a:xfrm>
                <a:off x="2702" y="3304"/>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600" name="Line 1131"/>
              <p:cNvSpPr>
                <a:spLocks noChangeShapeType="1"/>
              </p:cNvSpPr>
              <p:nvPr/>
            </p:nvSpPr>
            <p:spPr bwMode="auto">
              <a:xfrm flipV="1">
                <a:off x="2400" y="353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01" name="Line 1132"/>
              <p:cNvSpPr>
                <a:spLocks noChangeShapeType="1"/>
              </p:cNvSpPr>
              <p:nvPr/>
            </p:nvSpPr>
            <p:spPr bwMode="auto">
              <a:xfrm flipV="1">
                <a:off x="2495" y="3473"/>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02" name="Line 1133"/>
              <p:cNvSpPr>
                <a:spLocks noChangeShapeType="1"/>
              </p:cNvSpPr>
              <p:nvPr/>
            </p:nvSpPr>
            <p:spPr bwMode="auto">
              <a:xfrm flipV="1">
                <a:off x="2583" y="3409"/>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03" name="Line 1134"/>
              <p:cNvSpPr>
                <a:spLocks noChangeShapeType="1"/>
              </p:cNvSpPr>
              <p:nvPr/>
            </p:nvSpPr>
            <p:spPr bwMode="auto">
              <a:xfrm flipV="1">
                <a:off x="2678" y="3368"/>
                <a:ext cx="40"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09" name="Group 1135"/>
            <p:cNvGrpSpPr>
              <a:grpSpLocks/>
            </p:cNvGrpSpPr>
            <p:nvPr/>
          </p:nvGrpSpPr>
          <p:grpSpPr bwMode="auto">
            <a:xfrm>
              <a:off x="2400" y="3001"/>
              <a:ext cx="422" cy="271"/>
              <a:chOff x="2400" y="3001"/>
              <a:chExt cx="422" cy="271"/>
            </a:xfrm>
          </p:grpSpPr>
          <p:sp>
            <p:nvSpPr>
              <p:cNvPr id="183594" name="Freeform 1136"/>
              <p:cNvSpPr>
                <a:spLocks/>
              </p:cNvSpPr>
              <p:nvPr/>
            </p:nvSpPr>
            <p:spPr bwMode="auto">
              <a:xfrm>
                <a:off x="2710" y="3001"/>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595" name="Line 1137"/>
              <p:cNvSpPr>
                <a:spLocks noChangeShapeType="1"/>
              </p:cNvSpPr>
              <p:nvPr/>
            </p:nvSpPr>
            <p:spPr bwMode="auto">
              <a:xfrm flipV="1">
                <a:off x="2400" y="3225"/>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96" name="Line 1138"/>
              <p:cNvSpPr>
                <a:spLocks noChangeShapeType="1"/>
              </p:cNvSpPr>
              <p:nvPr/>
            </p:nvSpPr>
            <p:spPr bwMode="auto">
              <a:xfrm flipV="1">
                <a:off x="2496" y="3170"/>
                <a:ext cx="70" cy="3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97" name="Line 1139"/>
              <p:cNvSpPr>
                <a:spLocks noChangeShapeType="1"/>
              </p:cNvSpPr>
              <p:nvPr/>
            </p:nvSpPr>
            <p:spPr bwMode="auto">
              <a:xfrm flipV="1">
                <a:off x="2590" y="3105"/>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98" name="Line 1140"/>
              <p:cNvSpPr>
                <a:spLocks noChangeShapeType="1"/>
              </p:cNvSpPr>
              <p:nvPr/>
            </p:nvSpPr>
            <p:spPr bwMode="auto">
              <a:xfrm flipV="1">
                <a:off x="2678" y="3065"/>
                <a:ext cx="48" cy="2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10" name="Group 1141"/>
            <p:cNvGrpSpPr>
              <a:grpSpLocks/>
            </p:cNvGrpSpPr>
            <p:nvPr/>
          </p:nvGrpSpPr>
          <p:grpSpPr bwMode="auto">
            <a:xfrm>
              <a:off x="3318" y="3001"/>
              <a:ext cx="422" cy="271"/>
              <a:chOff x="3318" y="3001"/>
              <a:chExt cx="422" cy="271"/>
            </a:xfrm>
          </p:grpSpPr>
          <p:sp>
            <p:nvSpPr>
              <p:cNvPr id="183589" name="Freeform 1142"/>
              <p:cNvSpPr>
                <a:spLocks/>
              </p:cNvSpPr>
              <p:nvPr/>
            </p:nvSpPr>
            <p:spPr bwMode="auto">
              <a:xfrm>
                <a:off x="3628" y="3001"/>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590" name="Line 1143"/>
              <p:cNvSpPr>
                <a:spLocks noChangeShapeType="1"/>
              </p:cNvSpPr>
              <p:nvPr/>
            </p:nvSpPr>
            <p:spPr bwMode="auto">
              <a:xfrm flipV="1">
                <a:off x="3318" y="3225"/>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91" name="Line 1144"/>
              <p:cNvSpPr>
                <a:spLocks noChangeShapeType="1"/>
              </p:cNvSpPr>
              <p:nvPr/>
            </p:nvSpPr>
            <p:spPr bwMode="auto">
              <a:xfrm flipV="1">
                <a:off x="3414" y="3169"/>
                <a:ext cx="71"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92" name="Line 1145"/>
              <p:cNvSpPr>
                <a:spLocks noChangeShapeType="1"/>
              </p:cNvSpPr>
              <p:nvPr/>
            </p:nvSpPr>
            <p:spPr bwMode="auto">
              <a:xfrm flipV="1">
                <a:off x="3509" y="310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93" name="Line 1146"/>
              <p:cNvSpPr>
                <a:spLocks noChangeShapeType="1"/>
              </p:cNvSpPr>
              <p:nvPr/>
            </p:nvSpPr>
            <p:spPr bwMode="auto">
              <a:xfrm flipV="1">
                <a:off x="3596" y="3065"/>
                <a:ext cx="48" cy="2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11" name="Group 1147"/>
            <p:cNvGrpSpPr>
              <a:grpSpLocks/>
            </p:cNvGrpSpPr>
            <p:nvPr/>
          </p:nvGrpSpPr>
          <p:grpSpPr bwMode="auto">
            <a:xfrm>
              <a:off x="3325" y="2076"/>
              <a:ext cx="439" cy="271"/>
              <a:chOff x="3325" y="2076"/>
              <a:chExt cx="439" cy="271"/>
            </a:xfrm>
          </p:grpSpPr>
          <p:sp>
            <p:nvSpPr>
              <p:cNvPr id="183584" name="Freeform 1148"/>
              <p:cNvSpPr>
                <a:spLocks/>
              </p:cNvSpPr>
              <p:nvPr/>
            </p:nvSpPr>
            <p:spPr bwMode="auto">
              <a:xfrm>
                <a:off x="3652" y="2267"/>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83585" name="Line 1149"/>
              <p:cNvSpPr>
                <a:spLocks noChangeShapeType="1"/>
              </p:cNvSpPr>
              <p:nvPr/>
            </p:nvSpPr>
            <p:spPr bwMode="auto">
              <a:xfrm>
                <a:off x="3325" y="2076"/>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86" name="Line 1150"/>
              <p:cNvSpPr>
                <a:spLocks noChangeShapeType="1"/>
              </p:cNvSpPr>
              <p:nvPr/>
            </p:nvSpPr>
            <p:spPr bwMode="auto">
              <a:xfrm>
                <a:off x="3422" y="2132"/>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87" name="Line 1151"/>
              <p:cNvSpPr>
                <a:spLocks noChangeShapeType="1"/>
              </p:cNvSpPr>
              <p:nvPr/>
            </p:nvSpPr>
            <p:spPr bwMode="auto">
              <a:xfrm>
                <a:off x="3517" y="219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88" name="Line 1152"/>
              <p:cNvSpPr>
                <a:spLocks noChangeShapeType="1"/>
              </p:cNvSpPr>
              <p:nvPr/>
            </p:nvSpPr>
            <p:spPr bwMode="auto">
              <a:xfrm>
                <a:off x="3612" y="2251"/>
                <a:ext cx="56" cy="4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12" name="Group 1153"/>
            <p:cNvGrpSpPr>
              <a:grpSpLocks/>
            </p:cNvGrpSpPr>
            <p:nvPr/>
          </p:nvGrpSpPr>
          <p:grpSpPr bwMode="auto">
            <a:xfrm>
              <a:off x="3788" y="2068"/>
              <a:ext cx="431" cy="287"/>
              <a:chOff x="3788" y="2068"/>
              <a:chExt cx="431" cy="287"/>
            </a:xfrm>
          </p:grpSpPr>
          <p:sp>
            <p:nvSpPr>
              <p:cNvPr id="183579" name="Freeform 1154"/>
              <p:cNvSpPr>
                <a:spLocks/>
              </p:cNvSpPr>
              <p:nvPr/>
            </p:nvSpPr>
            <p:spPr bwMode="auto">
              <a:xfrm>
                <a:off x="4107" y="2267"/>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48"/>
                    </a:lnTo>
                    <a:lnTo>
                      <a:pt x="16" y="24"/>
                    </a:lnTo>
                    <a:lnTo>
                      <a:pt x="32" y="0"/>
                    </a:lnTo>
                    <a:lnTo>
                      <a:pt x="112" y="88"/>
                    </a:lnTo>
                    <a:close/>
                  </a:path>
                </a:pathLst>
              </a:custGeom>
              <a:solidFill>
                <a:schemeClr val="bg2"/>
              </a:solidFill>
              <a:ln w="9525">
                <a:solidFill>
                  <a:schemeClr val="bg2"/>
                </a:solidFill>
                <a:round/>
                <a:headEnd/>
                <a:tailEnd/>
              </a:ln>
            </p:spPr>
            <p:txBody>
              <a:bodyPr/>
              <a:lstStyle/>
              <a:p>
                <a:endParaRPr lang="en-US"/>
              </a:p>
            </p:txBody>
          </p:sp>
          <p:sp>
            <p:nvSpPr>
              <p:cNvPr id="183580" name="Line 1155"/>
              <p:cNvSpPr>
                <a:spLocks noChangeShapeType="1"/>
              </p:cNvSpPr>
              <p:nvPr/>
            </p:nvSpPr>
            <p:spPr bwMode="auto">
              <a:xfrm>
                <a:off x="3788" y="2068"/>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81" name="Line 1156"/>
              <p:cNvSpPr>
                <a:spLocks noChangeShapeType="1"/>
              </p:cNvSpPr>
              <p:nvPr/>
            </p:nvSpPr>
            <p:spPr bwMode="auto">
              <a:xfrm>
                <a:off x="3885" y="2132"/>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82" name="Line 1157"/>
              <p:cNvSpPr>
                <a:spLocks noChangeShapeType="1"/>
              </p:cNvSpPr>
              <p:nvPr/>
            </p:nvSpPr>
            <p:spPr bwMode="auto">
              <a:xfrm>
                <a:off x="3973" y="2196"/>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83" name="Line 1158"/>
              <p:cNvSpPr>
                <a:spLocks noChangeShapeType="1"/>
              </p:cNvSpPr>
              <p:nvPr/>
            </p:nvSpPr>
            <p:spPr bwMode="auto">
              <a:xfrm>
                <a:off x="4067" y="2251"/>
                <a:ext cx="56" cy="4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13" name="Group 1159"/>
            <p:cNvGrpSpPr>
              <a:grpSpLocks/>
            </p:cNvGrpSpPr>
            <p:nvPr/>
          </p:nvGrpSpPr>
          <p:grpSpPr bwMode="auto">
            <a:xfrm>
              <a:off x="4251" y="2084"/>
              <a:ext cx="431" cy="263"/>
              <a:chOff x="4251" y="2084"/>
              <a:chExt cx="431" cy="263"/>
            </a:xfrm>
          </p:grpSpPr>
          <p:sp>
            <p:nvSpPr>
              <p:cNvPr id="183574" name="Freeform 1160"/>
              <p:cNvSpPr>
                <a:spLocks/>
              </p:cNvSpPr>
              <p:nvPr/>
            </p:nvSpPr>
            <p:spPr bwMode="auto">
              <a:xfrm>
                <a:off x="4570" y="2267"/>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83575" name="Line 1161"/>
              <p:cNvSpPr>
                <a:spLocks noChangeShapeType="1"/>
              </p:cNvSpPr>
              <p:nvPr/>
            </p:nvSpPr>
            <p:spPr bwMode="auto">
              <a:xfrm>
                <a:off x="4251" y="2084"/>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76" name="Line 1162"/>
              <p:cNvSpPr>
                <a:spLocks noChangeShapeType="1"/>
              </p:cNvSpPr>
              <p:nvPr/>
            </p:nvSpPr>
            <p:spPr bwMode="auto">
              <a:xfrm>
                <a:off x="4348" y="2140"/>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77" name="Line 1163"/>
              <p:cNvSpPr>
                <a:spLocks noChangeShapeType="1"/>
              </p:cNvSpPr>
              <p:nvPr/>
            </p:nvSpPr>
            <p:spPr bwMode="auto">
              <a:xfrm>
                <a:off x="4443" y="2203"/>
                <a:ext cx="71"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78" name="Line 1164"/>
              <p:cNvSpPr>
                <a:spLocks noChangeShapeType="1"/>
              </p:cNvSpPr>
              <p:nvPr/>
            </p:nvSpPr>
            <p:spPr bwMode="auto">
              <a:xfrm>
                <a:off x="4539" y="2259"/>
                <a:ext cx="47"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14" name="Group 1165"/>
            <p:cNvGrpSpPr>
              <a:grpSpLocks/>
            </p:cNvGrpSpPr>
            <p:nvPr/>
          </p:nvGrpSpPr>
          <p:grpSpPr bwMode="auto">
            <a:xfrm>
              <a:off x="4236" y="3001"/>
              <a:ext cx="430" cy="279"/>
              <a:chOff x="4236" y="3001"/>
              <a:chExt cx="430" cy="279"/>
            </a:xfrm>
          </p:grpSpPr>
          <p:sp>
            <p:nvSpPr>
              <p:cNvPr id="183569" name="Freeform 1166"/>
              <p:cNvSpPr>
                <a:spLocks/>
              </p:cNvSpPr>
              <p:nvPr/>
            </p:nvSpPr>
            <p:spPr bwMode="auto">
              <a:xfrm>
                <a:off x="4554" y="3001"/>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570" name="Line 1167"/>
              <p:cNvSpPr>
                <a:spLocks noChangeShapeType="1"/>
              </p:cNvSpPr>
              <p:nvPr/>
            </p:nvSpPr>
            <p:spPr bwMode="auto">
              <a:xfrm flipV="1">
                <a:off x="4236" y="3233"/>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71" name="Line 1168"/>
              <p:cNvSpPr>
                <a:spLocks noChangeShapeType="1"/>
              </p:cNvSpPr>
              <p:nvPr/>
            </p:nvSpPr>
            <p:spPr bwMode="auto">
              <a:xfrm flipV="1">
                <a:off x="4332" y="3169"/>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72" name="Line 1169"/>
              <p:cNvSpPr>
                <a:spLocks noChangeShapeType="1"/>
              </p:cNvSpPr>
              <p:nvPr/>
            </p:nvSpPr>
            <p:spPr bwMode="auto">
              <a:xfrm flipV="1">
                <a:off x="4419" y="3114"/>
                <a:ext cx="80"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73" name="Line 1170"/>
              <p:cNvSpPr>
                <a:spLocks noChangeShapeType="1"/>
              </p:cNvSpPr>
              <p:nvPr/>
            </p:nvSpPr>
            <p:spPr bwMode="auto">
              <a:xfrm flipV="1">
                <a:off x="4515" y="3066"/>
                <a:ext cx="55"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15" name="Group 1171"/>
            <p:cNvGrpSpPr>
              <a:grpSpLocks/>
            </p:cNvGrpSpPr>
            <p:nvPr/>
          </p:nvGrpSpPr>
          <p:grpSpPr bwMode="auto">
            <a:xfrm>
              <a:off x="3772" y="2682"/>
              <a:ext cx="423" cy="287"/>
              <a:chOff x="3772" y="2682"/>
              <a:chExt cx="423" cy="287"/>
            </a:xfrm>
          </p:grpSpPr>
          <p:sp>
            <p:nvSpPr>
              <p:cNvPr id="183564" name="Freeform 1172"/>
              <p:cNvSpPr>
                <a:spLocks/>
              </p:cNvSpPr>
              <p:nvPr/>
            </p:nvSpPr>
            <p:spPr bwMode="auto">
              <a:xfrm>
                <a:off x="4083" y="2881"/>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48"/>
                    </a:lnTo>
                    <a:lnTo>
                      <a:pt x="16" y="24"/>
                    </a:lnTo>
                    <a:lnTo>
                      <a:pt x="32" y="0"/>
                    </a:lnTo>
                    <a:lnTo>
                      <a:pt x="112" y="88"/>
                    </a:lnTo>
                    <a:close/>
                  </a:path>
                </a:pathLst>
              </a:custGeom>
              <a:solidFill>
                <a:schemeClr val="bg2"/>
              </a:solidFill>
              <a:ln w="9525">
                <a:solidFill>
                  <a:schemeClr val="bg2"/>
                </a:solidFill>
                <a:round/>
                <a:headEnd/>
                <a:tailEnd/>
              </a:ln>
            </p:spPr>
            <p:txBody>
              <a:bodyPr/>
              <a:lstStyle/>
              <a:p>
                <a:endParaRPr lang="en-US"/>
              </a:p>
            </p:txBody>
          </p:sp>
          <p:sp>
            <p:nvSpPr>
              <p:cNvPr id="183565" name="Line 1173"/>
              <p:cNvSpPr>
                <a:spLocks noChangeShapeType="1"/>
              </p:cNvSpPr>
              <p:nvPr/>
            </p:nvSpPr>
            <p:spPr bwMode="auto">
              <a:xfrm>
                <a:off x="3772" y="2682"/>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66" name="Line 1174"/>
              <p:cNvSpPr>
                <a:spLocks noChangeShapeType="1"/>
              </p:cNvSpPr>
              <p:nvPr/>
            </p:nvSpPr>
            <p:spPr bwMode="auto">
              <a:xfrm>
                <a:off x="3868" y="2746"/>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67" name="Line 1175"/>
              <p:cNvSpPr>
                <a:spLocks noChangeShapeType="1"/>
              </p:cNvSpPr>
              <p:nvPr/>
            </p:nvSpPr>
            <p:spPr bwMode="auto">
              <a:xfrm>
                <a:off x="3957" y="2810"/>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68" name="Line 1176"/>
              <p:cNvSpPr>
                <a:spLocks noChangeShapeType="1"/>
              </p:cNvSpPr>
              <p:nvPr/>
            </p:nvSpPr>
            <p:spPr bwMode="auto">
              <a:xfrm>
                <a:off x="4051" y="2873"/>
                <a:ext cx="48"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16" name="Group 1177"/>
            <p:cNvGrpSpPr>
              <a:grpSpLocks/>
            </p:cNvGrpSpPr>
            <p:nvPr/>
          </p:nvGrpSpPr>
          <p:grpSpPr bwMode="auto">
            <a:xfrm>
              <a:off x="3780" y="2387"/>
              <a:ext cx="431" cy="279"/>
              <a:chOff x="3780" y="2387"/>
              <a:chExt cx="431" cy="279"/>
            </a:xfrm>
          </p:grpSpPr>
          <p:sp>
            <p:nvSpPr>
              <p:cNvPr id="183559" name="Freeform 1178"/>
              <p:cNvSpPr>
                <a:spLocks/>
              </p:cNvSpPr>
              <p:nvPr/>
            </p:nvSpPr>
            <p:spPr bwMode="auto">
              <a:xfrm>
                <a:off x="4099" y="2578"/>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48"/>
                    </a:lnTo>
                    <a:lnTo>
                      <a:pt x="16" y="24"/>
                    </a:lnTo>
                    <a:lnTo>
                      <a:pt x="32" y="0"/>
                    </a:lnTo>
                    <a:lnTo>
                      <a:pt x="112" y="88"/>
                    </a:lnTo>
                    <a:close/>
                  </a:path>
                </a:pathLst>
              </a:custGeom>
              <a:solidFill>
                <a:schemeClr val="bg2"/>
              </a:solidFill>
              <a:ln w="9525">
                <a:solidFill>
                  <a:schemeClr val="bg2"/>
                </a:solidFill>
                <a:round/>
                <a:headEnd/>
                <a:tailEnd/>
              </a:ln>
            </p:spPr>
            <p:txBody>
              <a:bodyPr/>
              <a:lstStyle/>
              <a:p>
                <a:endParaRPr lang="en-US"/>
              </a:p>
            </p:txBody>
          </p:sp>
          <p:sp>
            <p:nvSpPr>
              <p:cNvPr id="183560" name="Line 1179"/>
              <p:cNvSpPr>
                <a:spLocks noChangeShapeType="1"/>
              </p:cNvSpPr>
              <p:nvPr/>
            </p:nvSpPr>
            <p:spPr bwMode="auto">
              <a:xfrm>
                <a:off x="3780" y="2387"/>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61" name="Line 1180"/>
              <p:cNvSpPr>
                <a:spLocks noChangeShapeType="1"/>
              </p:cNvSpPr>
              <p:nvPr/>
            </p:nvSpPr>
            <p:spPr bwMode="auto">
              <a:xfrm>
                <a:off x="3877" y="245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62" name="Line 1181"/>
              <p:cNvSpPr>
                <a:spLocks noChangeShapeType="1"/>
              </p:cNvSpPr>
              <p:nvPr/>
            </p:nvSpPr>
            <p:spPr bwMode="auto">
              <a:xfrm>
                <a:off x="3965" y="2507"/>
                <a:ext cx="78"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63" name="Line 1182"/>
              <p:cNvSpPr>
                <a:spLocks noChangeShapeType="1"/>
              </p:cNvSpPr>
              <p:nvPr/>
            </p:nvSpPr>
            <p:spPr bwMode="auto">
              <a:xfrm>
                <a:off x="4060" y="2570"/>
                <a:ext cx="55"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17" name="Group 1183"/>
            <p:cNvGrpSpPr>
              <a:grpSpLocks/>
            </p:cNvGrpSpPr>
            <p:nvPr/>
          </p:nvGrpSpPr>
          <p:grpSpPr bwMode="auto">
            <a:xfrm>
              <a:off x="3780" y="1781"/>
              <a:ext cx="415" cy="263"/>
              <a:chOff x="3780" y="1781"/>
              <a:chExt cx="415" cy="263"/>
            </a:xfrm>
          </p:grpSpPr>
          <p:sp>
            <p:nvSpPr>
              <p:cNvPr id="183554" name="Freeform 1184"/>
              <p:cNvSpPr>
                <a:spLocks/>
              </p:cNvSpPr>
              <p:nvPr/>
            </p:nvSpPr>
            <p:spPr bwMode="auto">
              <a:xfrm>
                <a:off x="4083" y="1781"/>
                <a:ext cx="112" cy="87"/>
              </a:xfrm>
              <a:custGeom>
                <a:avLst/>
                <a:gdLst>
                  <a:gd name="T0" fmla="*/ 112 w 112"/>
                  <a:gd name="T1" fmla="*/ 0 h 87"/>
                  <a:gd name="T2" fmla="*/ 32 w 112"/>
                  <a:gd name="T3" fmla="*/ 87 h 87"/>
                  <a:gd name="T4" fmla="*/ 16 w 112"/>
                  <a:gd name="T5" fmla="*/ 64 h 87"/>
                  <a:gd name="T6" fmla="*/ 0 w 112"/>
                  <a:gd name="T7" fmla="*/ 40 h 87"/>
                  <a:gd name="T8" fmla="*/ 112 w 112"/>
                  <a:gd name="T9" fmla="*/ 0 h 87"/>
                  <a:gd name="T10" fmla="*/ 0 60000 65536"/>
                  <a:gd name="T11" fmla="*/ 0 60000 65536"/>
                  <a:gd name="T12" fmla="*/ 0 60000 65536"/>
                  <a:gd name="T13" fmla="*/ 0 60000 65536"/>
                  <a:gd name="T14" fmla="*/ 0 60000 65536"/>
                  <a:gd name="T15" fmla="*/ 0 w 112"/>
                  <a:gd name="T16" fmla="*/ 0 h 87"/>
                  <a:gd name="T17" fmla="*/ 112 w 112"/>
                  <a:gd name="T18" fmla="*/ 87 h 87"/>
                </a:gdLst>
                <a:ahLst/>
                <a:cxnLst>
                  <a:cxn ang="T10">
                    <a:pos x="T0" y="T1"/>
                  </a:cxn>
                  <a:cxn ang="T11">
                    <a:pos x="T2" y="T3"/>
                  </a:cxn>
                  <a:cxn ang="T12">
                    <a:pos x="T4" y="T5"/>
                  </a:cxn>
                  <a:cxn ang="T13">
                    <a:pos x="T6" y="T7"/>
                  </a:cxn>
                  <a:cxn ang="T14">
                    <a:pos x="T8" y="T9"/>
                  </a:cxn>
                </a:cxnLst>
                <a:rect l="T15" t="T16" r="T17" b="T18"/>
                <a:pathLst>
                  <a:path w="112" h="87">
                    <a:moveTo>
                      <a:pt x="112" y="0"/>
                    </a:moveTo>
                    <a:lnTo>
                      <a:pt x="32" y="87"/>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555" name="Line 1185"/>
              <p:cNvSpPr>
                <a:spLocks noChangeShapeType="1"/>
              </p:cNvSpPr>
              <p:nvPr/>
            </p:nvSpPr>
            <p:spPr bwMode="auto">
              <a:xfrm flipV="1">
                <a:off x="3780" y="1996"/>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56" name="Line 1186"/>
              <p:cNvSpPr>
                <a:spLocks noChangeShapeType="1"/>
              </p:cNvSpPr>
              <p:nvPr/>
            </p:nvSpPr>
            <p:spPr bwMode="auto">
              <a:xfrm flipV="1">
                <a:off x="3876" y="1940"/>
                <a:ext cx="72" cy="4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57" name="Line 1187"/>
              <p:cNvSpPr>
                <a:spLocks noChangeShapeType="1"/>
              </p:cNvSpPr>
              <p:nvPr/>
            </p:nvSpPr>
            <p:spPr bwMode="auto">
              <a:xfrm flipV="1">
                <a:off x="3973" y="1878"/>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58" name="Line 1188"/>
              <p:cNvSpPr>
                <a:spLocks noChangeShapeType="1"/>
              </p:cNvSpPr>
              <p:nvPr/>
            </p:nvSpPr>
            <p:spPr bwMode="auto">
              <a:xfrm flipV="1">
                <a:off x="4059" y="1846"/>
                <a:ext cx="40" cy="15"/>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18" name="Group 1189"/>
            <p:cNvGrpSpPr>
              <a:grpSpLocks/>
            </p:cNvGrpSpPr>
            <p:nvPr/>
          </p:nvGrpSpPr>
          <p:grpSpPr bwMode="auto">
            <a:xfrm>
              <a:off x="3780" y="1765"/>
              <a:ext cx="447" cy="279"/>
              <a:chOff x="3780" y="1765"/>
              <a:chExt cx="447" cy="279"/>
            </a:xfrm>
          </p:grpSpPr>
          <p:sp>
            <p:nvSpPr>
              <p:cNvPr id="183549" name="Freeform 1190"/>
              <p:cNvSpPr>
                <a:spLocks/>
              </p:cNvSpPr>
              <p:nvPr/>
            </p:nvSpPr>
            <p:spPr bwMode="auto">
              <a:xfrm>
                <a:off x="4115" y="1964"/>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83550" name="Line 1191"/>
              <p:cNvSpPr>
                <a:spLocks noChangeShapeType="1"/>
              </p:cNvSpPr>
              <p:nvPr/>
            </p:nvSpPr>
            <p:spPr bwMode="auto">
              <a:xfrm>
                <a:off x="3780" y="1765"/>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51" name="Line 1192"/>
              <p:cNvSpPr>
                <a:spLocks noChangeShapeType="1"/>
              </p:cNvSpPr>
              <p:nvPr/>
            </p:nvSpPr>
            <p:spPr bwMode="auto">
              <a:xfrm>
                <a:off x="3877" y="182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52" name="Line 1193"/>
              <p:cNvSpPr>
                <a:spLocks noChangeShapeType="1"/>
              </p:cNvSpPr>
              <p:nvPr/>
            </p:nvSpPr>
            <p:spPr bwMode="auto">
              <a:xfrm>
                <a:off x="3972" y="1884"/>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53" name="Line 1194"/>
              <p:cNvSpPr>
                <a:spLocks noChangeShapeType="1"/>
              </p:cNvSpPr>
              <p:nvPr/>
            </p:nvSpPr>
            <p:spPr bwMode="auto">
              <a:xfrm>
                <a:off x="4068" y="1940"/>
                <a:ext cx="63"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19" name="Group 1195"/>
            <p:cNvGrpSpPr>
              <a:grpSpLocks/>
            </p:cNvGrpSpPr>
            <p:nvPr/>
          </p:nvGrpSpPr>
          <p:grpSpPr bwMode="auto">
            <a:xfrm>
              <a:off x="3326" y="1781"/>
              <a:ext cx="430" cy="255"/>
              <a:chOff x="3326" y="1781"/>
              <a:chExt cx="430" cy="255"/>
            </a:xfrm>
          </p:grpSpPr>
          <p:sp>
            <p:nvSpPr>
              <p:cNvPr id="183544" name="Freeform 1196"/>
              <p:cNvSpPr>
                <a:spLocks/>
              </p:cNvSpPr>
              <p:nvPr/>
            </p:nvSpPr>
            <p:spPr bwMode="auto">
              <a:xfrm>
                <a:off x="3644" y="1956"/>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83545" name="Line 1197"/>
              <p:cNvSpPr>
                <a:spLocks noChangeShapeType="1"/>
              </p:cNvSpPr>
              <p:nvPr/>
            </p:nvSpPr>
            <p:spPr bwMode="auto">
              <a:xfrm>
                <a:off x="3326" y="178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46" name="Line 1198"/>
              <p:cNvSpPr>
                <a:spLocks noChangeShapeType="1"/>
              </p:cNvSpPr>
              <p:nvPr/>
            </p:nvSpPr>
            <p:spPr bwMode="auto">
              <a:xfrm>
                <a:off x="3422" y="1837"/>
                <a:ext cx="79"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47" name="Line 1199"/>
              <p:cNvSpPr>
                <a:spLocks noChangeShapeType="1"/>
              </p:cNvSpPr>
              <p:nvPr/>
            </p:nvSpPr>
            <p:spPr bwMode="auto">
              <a:xfrm>
                <a:off x="3516" y="1892"/>
                <a:ext cx="80"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48" name="Line 1200"/>
              <p:cNvSpPr>
                <a:spLocks noChangeShapeType="1"/>
              </p:cNvSpPr>
              <p:nvPr/>
            </p:nvSpPr>
            <p:spPr bwMode="auto">
              <a:xfrm>
                <a:off x="3612" y="1948"/>
                <a:ext cx="48"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20" name="Group 1201"/>
            <p:cNvGrpSpPr>
              <a:grpSpLocks/>
            </p:cNvGrpSpPr>
            <p:nvPr/>
          </p:nvGrpSpPr>
          <p:grpSpPr bwMode="auto">
            <a:xfrm>
              <a:off x="3325" y="2698"/>
              <a:ext cx="415" cy="279"/>
              <a:chOff x="3325" y="2698"/>
              <a:chExt cx="415" cy="279"/>
            </a:xfrm>
          </p:grpSpPr>
          <p:sp>
            <p:nvSpPr>
              <p:cNvPr id="183539" name="Freeform 1202"/>
              <p:cNvSpPr>
                <a:spLocks/>
              </p:cNvSpPr>
              <p:nvPr/>
            </p:nvSpPr>
            <p:spPr bwMode="auto">
              <a:xfrm>
                <a:off x="3628" y="2889"/>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48"/>
                    </a:lnTo>
                    <a:lnTo>
                      <a:pt x="16" y="24"/>
                    </a:lnTo>
                    <a:lnTo>
                      <a:pt x="32" y="0"/>
                    </a:lnTo>
                    <a:lnTo>
                      <a:pt x="112" y="88"/>
                    </a:lnTo>
                    <a:close/>
                  </a:path>
                </a:pathLst>
              </a:custGeom>
              <a:solidFill>
                <a:schemeClr val="bg2"/>
              </a:solidFill>
              <a:ln w="9525">
                <a:solidFill>
                  <a:schemeClr val="bg2"/>
                </a:solidFill>
                <a:round/>
                <a:headEnd/>
                <a:tailEnd/>
              </a:ln>
            </p:spPr>
            <p:txBody>
              <a:bodyPr/>
              <a:lstStyle/>
              <a:p>
                <a:endParaRPr lang="en-US"/>
              </a:p>
            </p:txBody>
          </p:sp>
          <p:sp>
            <p:nvSpPr>
              <p:cNvPr id="183540" name="Line 1203"/>
              <p:cNvSpPr>
                <a:spLocks noChangeShapeType="1"/>
              </p:cNvSpPr>
              <p:nvPr/>
            </p:nvSpPr>
            <p:spPr bwMode="auto">
              <a:xfrm>
                <a:off x="3325" y="2698"/>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41" name="Line 1204"/>
              <p:cNvSpPr>
                <a:spLocks noChangeShapeType="1"/>
              </p:cNvSpPr>
              <p:nvPr/>
            </p:nvSpPr>
            <p:spPr bwMode="auto">
              <a:xfrm>
                <a:off x="3421" y="2762"/>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42" name="Line 1205"/>
              <p:cNvSpPr>
                <a:spLocks noChangeShapeType="1"/>
              </p:cNvSpPr>
              <p:nvPr/>
            </p:nvSpPr>
            <p:spPr bwMode="auto">
              <a:xfrm>
                <a:off x="3510" y="2826"/>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43" name="Line 1206"/>
              <p:cNvSpPr>
                <a:spLocks noChangeShapeType="1"/>
              </p:cNvSpPr>
              <p:nvPr/>
            </p:nvSpPr>
            <p:spPr bwMode="auto">
              <a:xfrm>
                <a:off x="3604" y="2881"/>
                <a:ext cx="40"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21" name="Group 1207"/>
            <p:cNvGrpSpPr>
              <a:grpSpLocks/>
            </p:cNvGrpSpPr>
            <p:nvPr/>
          </p:nvGrpSpPr>
          <p:grpSpPr bwMode="auto">
            <a:xfrm>
              <a:off x="2878" y="2395"/>
              <a:ext cx="423" cy="271"/>
              <a:chOff x="2878" y="2395"/>
              <a:chExt cx="423" cy="271"/>
            </a:xfrm>
          </p:grpSpPr>
          <p:sp>
            <p:nvSpPr>
              <p:cNvPr id="183534" name="Freeform 1208"/>
              <p:cNvSpPr>
                <a:spLocks/>
              </p:cNvSpPr>
              <p:nvPr/>
            </p:nvSpPr>
            <p:spPr bwMode="auto">
              <a:xfrm>
                <a:off x="3189" y="2578"/>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48"/>
                    </a:lnTo>
                    <a:lnTo>
                      <a:pt x="16" y="24"/>
                    </a:lnTo>
                    <a:lnTo>
                      <a:pt x="32" y="0"/>
                    </a:lnTo>
                    <a:lnTo>
                      <a:pt x="112" y="88"/>
                    </a:lnTo>
                    <a:close/>
                  </a:path>
                </a:pathLst>
              </a:custGeom>
              <a:solidFill>
                <a:schemeClr val="bg2"/>
              </a:solidFill>
              <a:ln w="9525">
                <a:solidFill>
                  <a:schemeClr val="bg2"/>
                </a:solidFill>
                <a:round/>
                <a:headEnd/>
                <a:tailEnd/>
              </a:ln>
            </p:spPr>
            <p:txBody>
              <a:bodyPr/>
              <a:lstStyle/>
              <a:p>
                <a:endParaRPr lang="en-US"/>
              </a:p>
            </p:txBody>
          </p:sp>
          <p:sp>
            <p:nvSpPr>
              <p:cNvPr id="183535" name="Line 1209"/>
              <p:cNvSpPr>
                <a:spLocks noChangeShapeType="1"/>
              </p:cNvSpPr>
              <p:nvPr/>
            </p:nvSpPr>
            <p:spPr bwMode="auto">
              <a:xfrm>
                <a:off x="2878" y="2395"/>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36" name="Line 1210"/>
              <p:cNvSpPr>
                <a:spLocks noChangeShapeType="1"/>
              </p:cNvSpPr>
              <p:nvPr/>
            </p:nvSpPr>
            <p:spPr bwMode="auto">
              <a:xfrm>
                <a:off x="2975" y="2459"/>
                <a:ext cx="70" cy="3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37" name="Line 1211"/>
              <p:cNvSpPr>
                <a:spLocks noChangeShapeType="1"/>
              </p:cNvSpPr>
              <p:nvPr/>
            </p:nvSpPr>
            <p:spPr bwMode="auto">
              <a:xfrm>
                <a:off x="3070" y="2515"/>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38" name="Line 1212"/>
              <p:cNvSpPr>
                <a:spLocks noChangeShapeType="1"/>
              </p:cNvSpPr>
              <p:nvPr/>
            </p:nvSpPr>
            <p:spPr bwMode="auto">
              <a:xfrm>
                <a:off x="3157" y="2578"/>
                <a:ext cx="48" cy="2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22" name="Group 1213"/>
            <p:cNvGrpSpPr>
              <a:grpSpLocks/>
            </p:cNvGrpSpPr>
            <p:nvPr/>
          </p:nvGrpSpPr>
          <p:grpSpPr bwMode="auto">
            <a:xfrm>
              <a:off x="2862" y="3001"/>
              <a:ext cx="423" cy="263"/>
              <a:chOff x="2862" y="3001"/>
              <a:chExt cx="423" cy="263"/>
            </a:xfrm>
          </p:grpSpPr>
          <p:sp>
            <p:nvSpPr>
              <p:cNvPr id="183529" name="Freeform 1214"/>
              <p:cNvSpPr>
                <a:spLocks/>
              </p:cNvSpPr>
              <p:nvPr/>
            </p:nvSpPr>
            <p:spPr bwMode="auto">
              <a:xfrm>
                <a:off x="3173" y="3185"/>
                <a:ext cx="112" cy="79"/>
              </a:xfrm>
              <a:custGeom>
                <a:avLst/>
                <a:gdLst>
                  <a:gd name="T0" fmla="*/ 112 w 112"/>
                  <a:gd name="T1" fmla="*/ 79 h 79"/>
                  <a:gd name="T2" fmla="*/ 0 w 112"/>
                  <a:gd name="T3" fmla="*/ 47 h 79"/>
                  <a:gd name="T4" fmla="*/ 16 w 112"/>
                  <a:gd name="T5" fmla="*/ 23 h 79"/>
                  <a:gd name="T6" fmla="*/ 32 w 112"/>
                  <a:gd name="T7" fmla="*/ 0 h 79"/>
                  <a:gd name="T8" fmla="*/ 112 w 112"/>
                  <a:gd name="T9" fmla="*/ 79 h 79"/>
                  <a:gd name="T10" fmla="*/ 0 60000 65536"/>
                  <a:gd name="T11" fmla="*/ 0 60000 65536"/>
                  <a:gd name="T12" fmla="*/ 0 60000 65536"/>
                  <a:gd name="T13" fmla="*/ 0 60000 65536"/>
                  <a:gd name="T14" fmla="*/ 0 60000 65536"/>
                  <a:gd name="T15" fmla="*/ 0 w 112"/>
                  <a:gd name="T16" fmla="*/ 0 h 79"/>
                  <a:gd name="T17" fmla="*/ 112 w 112"/>
                  <a:gd name="T18" fmla="*/ 79 h 79"/>
                </a:gdLst>
                <a:ahLst/>
                <a:cxnLst>
                  <a:cxn ang="T10">
                    <a:pos x="T0" y="T1"/>
                  </a:cxn>
                  <a:cxn ang="T11">
                    <a:pos x="T2" y="T3"/>
                  </a:cxn>
                  <a:cxn ang="T12">
                    <a:pos x="T4" y="T5"/>
                  </a:cxn>
                  <a:cxn ang="T13">
                    <a:pos x="T6" y="T7"/>
                  </a:cxn>
                  <a:cxn ang="T14">
                    <a:pos x="T8" y="T9"/>
                  </a:cxn>
                </a:cxnLst>
                <a:rect l="T15" t="T16" r="T17" b="T18"/>
                <a:pathLst>
                  <a:path w="112" h="79">
                    <a:moveTo>
                      <a:pt x="112" y="79"/>
                    </a:moveTo>
                    <a:lnTo>
                      <a:pt x="0" y="47"/>
                    </a:lnTo>
                    <a:lnTo>
                      <a:pt x="16" y="23"/>
                    </a:lnTo>
                    <a:lnTo>
                      <a:pt x="32" y="0"/>
                    </a:lnTo>
                    <a:lnTo>
                      <a:pt x="112" y="79"/>
                    </a:lnTo>
                    <a:close/>
                  </a:path>
                </a:pathLst>
              </a:custGeom>
              <a:solidFill>
                <a:schemeClr val="bg2"/>
              </a:solidFill>
              <a:ln w="9525">
                <a:solidFill>
                  <a:schemeClr val="bg2"/>
                </a:solidFill>
                <a:round/>
                <a:headEnd/>
                <a:tailEnd/>
              </a:ln>
            </p:spPr>
            <p:txBody>
              <a:bodyPr/>
              <a:lstStyle/>
              <a:p>
                <a:endParaRPr lang="en-US"/>
              </a:p>
            </p:txBody>
          </p:sp>
          <p:sp>
            <p:nvSpPr>
              <p:cNvPr id="183530" name="Line 1215"/>
              <p:cNvSpPr>
                <a:spLocks noChangeShapeType="1"/>
              </p:cNvSpPr>
              <p:nvPr/>
            </p:nvSpPr>
            <p:spPr bwMode="auto">
              <a:xfrm>
                <a:off x="2862" y="3001"/>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31" name="Line 1216"/>
              <p:cNvSpPr>
                <a:spLocks noChangeShapeType="1"/>
              </p:cNvSpPr>
              <p:nvPr/>
            </p:nvSpPr>
            <p:spPr bwMode="auto">
              <a:xfrm>
                <a:off x="2958" y="305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32" name="Line 1217"/>
              <p:cNvSpPr>
                <a:spLocks noChangeShapeType="1"/>
              </p:cNvSpPr>
              <p:nvPr/>
            </p:nvSpPr>
            <p:spPr bwMode="auto">
              <a:xfrm>
                <a:off x="3054" y="312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33" name="Line 1218"/>
              <p:cNvSpPr>
                <a:spLocks noChangeShapeType="1"/>
              </p:cNvSpPr>
              <p:nvPr/>
            </p:nvSpPr>
            <p:spPr bwMode="auto">
              <a:xfrm>
                <a:off x="3150" y="3177"/>
                <a:ext cx="39" cy="3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23" name="Group 1219"/>
            <p:cNvGrpSpPr>
              <a:grpSpLocks/>
            </p:cNvGrpSpPr>
            <p:nvPr/>
          </p:nvGrpSpPr>
          <p:grpSpPr bwMode="auto">
            <a:xfrm>
              <a:off x="3318" y="3304"/>
              <a:ext cx="422" cy="287"/>
              <a:chOff x="3318" y="3304"/>
              <a:chExt cx="422" cy="287"/>
            </a:xfrm>
          </p:grpSpPr>
          <p:sp>
            <p:nvSpPr>
              <p:cNvPr id="183524" name="Freeform 1220"/>
              <p:cNvSpPr>
                <a:spLocks/>
              </p:cNvSpPr>
              <p:nvPr/>
            </p:nvSpPr>
            <p:spPr bwMode="auto">
              <a:xfrm>
                <a:off x="3628" y="3304"/>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525" name="Line 1221"/>
              <p:cNvSpPr>
                <a:spLocks noChangeShapeType="1"/>
              </p:cNvSpPr>
              <p:nvPr/>
            </p:nvSpPr>
            <p:spPr bwMode="auto">
              <a:xfrm flipV="1">
                <a:off x="3318" y="3544"/>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26" name="Line 1222"/>
              <p:cNvSpPr>
                <a:spLocks noChangeShapeType="1"/>
              </p:cNvSpPr>
              <p:nvPr/>
            </p:nvSpPr>
            <p:spPr bwMode="auto">
              <a:xfrm flipV="1">
                <a:off x="3413" y="3481"/>
                <a:ext cx="72"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27" name="Line 1223"/>
              <p:cNvSpPr>
                <a:spLocks noChangeShapeType="1"/>
              </p:cNvSpPr>
              <p:nvPr/>
            </p:nvSpPr>
            <p:spPr bwMode="auto">
              <a:xfrm flipV="1">
                <a:off x="3501" y="341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28" name="Line 1224"/>
              <p:cNvSpPr>
                <a:spLocks noChangeShapeType="1"/>
              </p:cNvSpPr>
              <p:nvPr/>
            </p:nvSpPr>
            <p:spPr bwMode="auto">
              <a:xfrm flipV="1">
                <a:off x="3596" y="3368"/>
                <a:ext cx="48"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278" name="Content Placeholder 1267"/>
          <p:cNvSpPr txBox="1">
            <a:spLocks/>
          </p:cNvSpPr>
          <p:nvPr/>
        </p:nvSpPr>
        <p:spPr>
          <a:xfrm>
            <a:off x="685800" y="1143000"/>
            <a:ext cx="7772400" cy="4953000"/>
          </a:xfrm>
          <a:prstGeom prst="rect">
            <a:avLst/>
          </a:prstGeom>
        </p:spPr>
        <p:txBody>
          <a:bodyPr/>
          <a:lstStyle/>
          <a:p>
            <a:pPr marL="342900" indent="-342900" algn="l">
              <a:spcBef>
                <a:spcPct val="20000"/>
              </a:spcBef>
              <a:buFont typeface="Wingdings" pitchFamily="2" charset="2"/>
              <a:buChar char="n"/>
              <a:defRPr/>
            </a:pPr>
            <a:r>
              <a:rPr lang="en-US" sz="2800" i="0" kern="0" dirty="0" smtClean="0">
                <a:latin typeface="+mn-lt"/>
              </a:rPr>
              <a:t>… which rolls forward in time.</a:t>
            </a:r>
            <a:endParaRPr lang="en-US" sz="2800" i="0" kern="0" dirty="0">
              <a:latin typeface="+mn-lt"/>
            </a:endParaRPr>
          </a:p>
        </p:txBody>
      </p:sp>
      <p:sp>
        <p:nvSpPr>
          <p:cNvPr id="183305" name="Rectangle 2"/>
          <p:cNvSpPr>
            <a:spLocks noChangeArrowheads="1"/>
          </p:cNvSpPr>
          <p:nvPr/>
        </p:nvSpPr>
        <p:spPr bwMode="auto">
          <a:xfrm>
            <a:off x="685800" y="304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a:r>
              <a:rPr lang="en-US" sz="3200" i="0"/>
              <a:t>What is a policy?</a:t>
            </a:r>
            <a:endParaRPr lang="en-US" sz="3200" i="0">
              <a:solidFill>
                <a:schemeClr val="tx2"/>
              </a:solidFill>
            </a:endParaRPr>
          </a:p>
        </p:txBody>
      </p:sp>
      <p:grpSp>
        <p:nvGrpSpPr>
          <p:cNvPr id="5" name="Group 4"/>
          <p:cNvGrpSpPr/>
          <p:nvPr/>
        </p:nvGrpSpPr>
        <p:grpSpPr>
          <a:xfrm>
            <a:off x="2959080" y="1647378"/>
            <a:ext cx="3035181" cy="4639122"/>
            <a:chOff x="3089706" y="1647378"/>
            <a:chExt cx="3035181" cy="4639122"/>
          </a:xfrm>
        </p:grpSpPr>
        <p:grpSp>
          <p:nvGrpSpPr>
            <p:cNvPr id="4" name="Group 3"/>
            <p:cNvGrpSpPr/>
            <p:nvPr/>
          </p:nvGrpSpPr>
          <p:grpSpPr>
            <a:xfrm>
              <a:off x="3089706" y="2247900"/>
              <a:ext cx="2633468" cy="4038600"/>
              <a:chOff x="1943100" y="2247900"/>
              <a:chExt cx="1836012" cy="4038600"/>
            </a:xfrm>
          </p:grpSpPr>
          <p:sp>
            <p:nvSpPr>
              <p:cNvPr id="3949773" name="Rectangle 1229"/>
              <p:cNvSpPr>
                <a:spLocks noChangeArrowheads="1"/>
              </p:cNvSpPr>
              <p:nvPr/>
            </p:nvSpPr>
            <p:spPr bwMode="auto">
              <a:xfrm>
                <a:off x="1943100" y="2247900"/>
                <a:ext cx="406818" cy="4038600"/>
              </a:xfrm>
              <a:prstGeom prst="rect">
                <a:avLst/>
              </a:prstGeom>
              <a:solidFill>
                <a:srgbClr val="477BFD">
                  <a:alpha val="50195"/>
                </a:srgbClr>
              </a:solidFill>
              <a:ln>
                <a:noFill/>
              </a:ln>
              <a:extLst>
                <a:ext uri="{91240B29-F687-4F45-9708-019B960494DF}">
                  <a14:hiddenLine xmlns:a14="http://schemas.microsoft.com/office/drawing/2010/main" w="38100">
                    <a:solidFill>
                      <a:srgbClr val="000000"/>
                    </a:solidFill>
                    <a:miter lim="800000"/>
                    <a:headEnd type="none" w="lg" len="lg"/>
                    <a:tailEnd type="none" w="lg" len="lg"/>
                  </a14:hiddenLine>
                </a:ext>
              </a:extLst>
            </p:spPr>
            <p:txBody>
              <a:bodyPr wrap="none" anchor="ctr"/>
              <a:lstStyle/>
              <a:p>
                <a:endParaRPr lang="en-US"/>
              </a:p>
            </p:txBody>
          </p:sp>
          <p:grpSp>
            <p:nvGrpSpPr>
              <p:cNvPr id="3" name="Group 2"/>
              <p:cNvGrpSpPr/>
              <p:nvPr/>
            </p:nvGrpSpPr>
            <p:grpSpPr>
              <a:xfrm>
                <a:off x="2381251" y="2670175"/>
                <a:ext cx="707712" cy="3217863"/>
                <a:chOff x="2381250" y="2670175"/>
                <a:chExt cx="2568575" cy="3217863"/>
              </a:xfrm>
            </p:grpSpPr>
            <p:sp>
              <p:nvSpPr>
                <p:cNvPr id="183306" name="Line 1226"/>
                <p:cNvSpPr>
                  <a:spLocks noChangeShapeType="1"/>
                </p:cNvSpPr>
                <p:nvPr/>
              </p:nvSpPr>
              <p:spPr bwMode="auto">
                <a:xfrm flipV="1">
                  <a:off x="2381250" y="3227388"/>
                  <a:ext cx="1544638" cy="496887"/>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83307" name="Line 1227"/>
                <p:cNvSpPr>
                  <a:spLocks noChangeShapeType="1"/>
                </p:cNvSpPr>
                <p:nvPr/>
              </p:nvSpPr>
              <p:spPr bwMode="auto">
                <a:xfrm flipV="1">
                  <a:off x="2381250" y="3767138"/>
                  <a:ext cx="2568575" cy="2120900"/>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83308" name="Line 1228"/>
                <p:cNvSpPr>
                  <a:spLocks noChangeShapeType="1"/>
                </p:cNvSpPr>
                <p:nvPr/>
              </p:nvSpPr>
              <p:spPr bwMode="auto">
                <a:xfrm>
                  <a:off x="2381250" y="2670175"/>
                  <a:ext cx="1701800" cy="2713038"/>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 name="Group 1"/>
              <p:cNvGrpSpPr/>
              <p:nvPr/>
            </p:nvGrpSpPr>
            <p:grpSpPr>
              <a:xfrm>
                <a:off x="2795838" y="3200399"/>
                <a:ext cx="983274" cy="2162175"/>
                <a:chOff x="4000500" y="3200399"/>
                <a:chExt cx="3568700" cy="2162175"/>
              </a:xfrm>
            </p:grpSpPr>
            <p:sp>
              <p:nvSpPr>
                <p:cNvPr id="183309" name="Line 1226"/>
                <p:cNvSpPr>
                  <a:spLocks noChangeShapeType="1"/>
                </p:cNvSpPr>
                <p:nvPr/>
              </p:nvSpPr>
              <p:spPr bwMode="auto">
                <a:xfrm flipV="1">
                  <a:off x="4032250" y="4241799"/>
                  <a:ext cx="1784350" cy="1120775"/>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83310" name="Line 1226"/>
                <p:cNvSpPr>
                  <a:spLocks noChangeShapeType="1"/>
                </p:cNvSpPr>
                <p:nvPr/>
              </p:nvSpPr>
              <p:spPr bwMode="auto">
                <a:xfrm flipV="1">
                  <a:off x="5784850" y="3695699"/>
                  <a:ext cx="1784350" cy="574675"/>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83311" name="Line 1226"/>
                <p:cNvSpPr>
                  <a:spLocks noChangeShapeType="1"/>
                </p:cNvSpPr>
                <p:nvPr/>
              </p:nvSpPr>
              <p:spPr bwMode="auto">
                <a:xfrm>
                  <a:off x="4000500" y="3238500"/>
                  <a:ext cx="1841500" cy="1612900"/>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83312" name="Line 1226"/>
                <p:cNvSpPr>
                  <a:spLocks noChangeShapeType="1"/>
                </p:cNvSpPr>
                <p:nvPr/>
              </p:nvSpPr>
              <p:spPr bwMode="auto">
                <a:xfrm flipV="1">
                  <a:off x="5797550" y="3200399"/>
                  <a:ext cx="1771650" cy="1628775"/>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83313" name="Line 1227"/>
                <p:cNvSpPr>
                  <a:spLocks noChangeShapeType="1"/>
                </p:cNvSpPr>
                <p:nvPr/>
              </p:nvSpPr>
              <p:spPr bwMode="auto">
                <a:xfrm>
                  <a:off x="4940300" y="3759200"/>
                  <a:ext cx="1739900" cy="1562100"/>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83314" name="Line 1227"/>
                <p:cNvSpPr>
                  <a:spLocks noChangeShapeType="1"/>
                </p:cNvSpPr>
                <p:nvPr/>
              </p:nvSpPr>
              <p:spPr bwMode="auto">
                <a:xfrm flipV="1">
                  <a:off x="6642100" y="4826000"/>
                  <a:ext cx="901700" cy="520700"/>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13" name="Group 12"/>
            <p:cNvGrpSpPr/>
            <p:nvPr/>
          </p:nvGrpSpPr>
          <p:grpSpPr>
            <a:xfrm>
              <a:off x="3177003" y="1647378"/>
              <a:ext cx="2947884" cy="468919"/>
              <a:chOff x="3177003" y="1647378"/>
              <a:chExt cx="2947884" cy="468919"/>
            </a:xfrm>
          </p:grpSpPr>
          <p:cxnSp>
            <p:nvCxnSpPr>
              <p:cNvPr id="11" name="Straight Arrow Connector 10"/>
              <p:cNvCxnSpPr/>
              <p:nvPr/>
            </p:nvCxnSpPr>
            <p:spPr bwMode="auto">
              <a:xfrm>
                <a:off x="3286855" y="2090052"/>
                <a:ext cx="2482978" cy="0"/>
              </a:xfrm>
              <a:prstGeom prst="straightConnector1">
                <a:avLst/>
              </a:prstGeom>
              <a:noFill/>
              <a:ln w="28575" cap="flat" cmpd="sng" algn="ctr">
                <a:solidFill>
                  <a:schemeClr val="tx1"/>
                </a:solidFill>
                <a:prstDash val="solid"/>
                <a:round/>
                <a:headEnd type="none" w="med" len="med"/>
                <a:tailEnd type="arrow"/>
              </a:ln>
              <a:effectLst/>
            </p:spPr>
          </p:cxnSp>
          <p:sp>
            <p:nvSpPr>
              <p:cNvPr id="12" name="TextBox 11"/>
              <p:cNvSpPr txBox="1"/>
              <p:nvPr/>
            </p:nvSpPr>
            <p:spPr>
              <a:xfrm>
                <a:off x="3177003" y="1654632"/>
                <a:ext cx="338554" cy="461665"/>
              </a:xfrm>
              <a:prstGeom prst="rect">
                <a:avLst/>
              </a:prstGeom>
              <a:noFill/>
            </p:spPr>
            <p:txBody>
              <a:bodyPr wrap="none" rtlCol="0">
                <a:spAutoFit/>
              </a:bodyPr>
              <a:lstStyle/>
              <a:p>
                <a:pPr algn="l"/>
                <a:r>
                  <a:rPr lang="en-US" sz="2400" i="0" dirty="0"/>
                  <a:t>2</a:t>
                </a:r>
                <a:endParaRPr lang="en-US" sz="2400" i="0" dirty="0" smtClean="0"/>
              </a:p>
            </p:txBody>
          </p:sp>
          <p:sp>
            <p:nvSpPr>
              <p:cNvPr id="1251" name="TextBox 1250"/>
              <p:cNvSpPr txBox="1"/>
              <p:nvPr/>
            </p:nvSpPr>
            <p:spPr>
              <a:xfrm>
                <a:off x="5390391" y="1647378"/>
                <a:ext cx="734496" cy="461665"/>
              </a:xfrm>
              <a:prstGeom prst="rect">
                <a:avLst/>
              </a:prstGeom>
              <a:noFill/>
            </p:spPr>
            <p:txBody>
              <a:bodyPr wrap="none" rtlCol="0">
                <a:spAutoFit/>
              </a:bodyPr>
              <a:lstStyle/>
              <a:p>
                <a:pPr algn="l"/>
                <a:r>
                  <a:rPr lang="en-US" sz="2400" i="0" dirty="0"/>
                  <a:t>2</a:t>
                </a:r>
                <a:r>
                  <a:rPr lang="en-US" sz="2400" i="0" dirty="0" smtClean="0"/>
                  <a:t>+H</a:t>
                </a:r>
              </a:p>
            </p:txBody>
          </p:sp>
        </p:grpSp>
      </p:grpSp>
      <p:sp>
        <p:nvSpPr>
          <p:cNvPr id="6" name="Footer Placeholder 5"/>
          <p:cNvSpPr>
            <a:spLocks noGrp="1"/>
          </p:cNvSpPr>
          <p:nvPr>
            <p:ph type="ftr" sz="quarter" idx="11"/>
          </p:nvPr>
        </p:nvSpPr>
        <p:spPr/>
        <p:txBody>
          <a:bodyPr/>
          <a:lstStyle/>
          <a:p>
            <a:pPr>
              <a:defRPr/>
            </a:pPr>
            <a:r>
              <a:rPr lang="en-US" smtClean="0"/>
              <a:t>© 2012 Warren B. Powell</a:t>
            </a:r>
            <a:endParaRPr lang="en-US"/>
          </a:p>
        </p:txBody>
      </p:sp>
    </p:spTree>
    <p:extLst>
      <p:ext uri="{BB962C8B-B14F-4D97-AF65-F5344CB8AC3E}">
        <p14:creationId xmlns:p14="http://schemas.microsoft.com/office/powerpoint/2010/main" val="3152404353"/>
      </p:ext>
    </p:extLst>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Number Placeholder 3"/>
          <p:cNvSpPr txBox="1">
            <a:spLocks noGrp="1"/>
          </p:cNvSpPr>
          <p:nvPr/>
        </p:nvSpPr>
        <p:spPr bwMode="auto">
          <a:xfrm>
            <a:off x="6553200" y="65341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Times New Roman" pitchFamily="18" charset="0"/>
              </a:defRPr>
            </a:lvl1pPr>
            <a:lvl2pPr marL="742950" indent="-285750">
              <a:defRPr i="1">
                <a:solidFill>
                  <a:schemeClr val="tx1"/>
                </a:solidFill>
                <a:latin typeface="Times New Roman" pitchFamily="18" charset="0"/>
              </a:defRPr>
            </a:lvl2pPr>
            <a:lvl3pPr marL="1143000" indent="-228600">
              <a:defRPr i="1">
                <a:solidFill>
                  <a:schemeClr val="tx1"/>
                </a:solidFill>
                <a:latin typeface="Times New Roman" pitchFamily="18" charset="0"/>
              </a:defRPr>
            </a:lvl3pPr>
            <a:lvl4pPr marL="1600200" indent="-228600">
              <a:defRPr i="1">
                <a:solidFill>
                  <a:schemeClr val="tx1"/>
                </a:solidFill>
                <a:latin typeface="Times New Roman" pitchFamily="18" charset="0"/>
              </a:defRPr>
            </a:lvl4pPr>
            <a:lvl5pPr marL="2057400" indent="-228600">
              <a:defRPr i="1">
                <a:solidFill>
                  <a:schemeClr val="tx1"/>
                </a:solidFill>
                <a:latin typeface="Times New Roman" pitchFamily="18" charset="0"/>
              </a:defRPr>
            </a:lvl5pPr>
            <a:lvl6pPr marL="2514600" indent="-228600" algn="ctr" eaLnBrk="0" fontAlgn="base" hangingPunct="0">
              <a:spcBef>
                <a:spcPct val="0"/>
              </a:spcBef>
              <a:spcAft>
                <a:spcPct val="0"/>
              </a:spcAft>
              <a:defRPr i="1">
                <a:solidFill>
                  <a:schemeClr val="tx1"/>
                </a:solidFill>
                <a:latin typeface="Times New Roman" pitchFamily="18" charset="0"/>
              </a:defRPr>
            </a:lvl6pPr>
            <a:lvl7pPr marL="2971800" indent="-228600" algn="ctr" eaLnBrk="0" fontAlgn="base" hangingPunct="0">
              <a:spcBef>
                <a:spcPct val="0"/>
              </a:spcBef>
              <a:spcAft>
                <a:spcPct val="0"/>
              </a:spcAft>
              <a:defRPr i="1">
                <a:solidFill>
                  <a:schemeClr val="tx1"/>
                </a:solidFill>
                <a:latin typeface="Times New Roman" pitchFamily="18" charset="0"/>
              </a:defRPr>
            </a:lvl7pPr>
            <a:lvl8pPr marL="3429000" indent="-228600" algn="ctr" eaLnBrk="0" fontAlgn="base" hangingPunct="0">
              <a:spcBef>
                <a:spcPct val="0"/>
              </a:spcBef>
              <a:spcAft>
                <a:spcPct val="0"/>
              </a:spcAft>
              <a:defRPr i="1">
                <a:solidFill>
                  <a:schemeClr val="tx1"/>
                </a:solidFill>
                <a:latin typeface="Times New Roman" pitchFamily="18" charset="0"/>
              </a:defRPr>
            </a:lvl8pPr>
            <a:lvl9pPr marL="3886200" indent="-228600" algn="ctr" eaLnBrk="0" fontAlgn="base" hangingPunct="0">
              <a:spcBef>
                <a:spcPct val="0"/>
              </a:spcBef>
              <a:spcAft>
                <a:spcPct val="0"/>
              </a:spcAft>
              <a:defRPr i="1">
                <a:solidFill>
                  <a:schemeClr val="tx1"/>
                </a:solidFill>
                <a:latin typeface="Times New Roman" pitchFamily="18" charset="0"/>
              </a:defRPr>
            </a:lvl9pPr>
          </a:lstStyle>
          <a:p>
            <a:pPr algn="r"/>
            <a:fld id="{B122A7F8-6120-4445-930B-B0ED393850DE}" type="slidenum">
              <a:rPr lang="en-US" altLang="en-US" sz="1400" i="0"/>
              <a:pPr algn="r"/>
              <a:t>27</a:t>
            </a:fld>
            <a:endParaRPr lang="en-US" altLang="en-US" sz="1400" i="0"/>
          </a:p>
        </p:txBody>
      </p:sp>
      <p:sp>
        <p:nvSpPr>
          <p:cNvPr id="183299" name="Rectangle 2501"/>
          <p:cNvSpPr>
            <a:spLocks noChangeArrowheads="1"/>
          </p:cNvSpPr>
          <p:nvPr/>
        </p:nvSpPr>
        <p:spPr bwMode="auto">
          <a:xfrm>
            <a:off x="304800" y="5943600"/>
            <a:ext cx="8229600" cy="1524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83300" name="Rectangle 3747"/>
          <p:cNvSpPr>
            <a:spLocks noChangeArrowheads="1"/>
          </p:cNvSpPr>
          <p:nvPr/>
        </p:nvSpPr>
        <p:spPr bwMode="auto">
          <a:xfrm>
            <a:off x="457200" y="6096000"/>
            <a:ext cx="8229600" cy="152400"/>
          </a:xfrm>
          <a:prstGeom prst="rect">
            <a:avLst/>
          </a:prstGeom>
          <a:solidFill>
            <a:schemeClr val="bg1"/>
          </a:solidFill>
          <a:ln w="9525">
            <a:solidFill>
              <a:schemeClr val="bg1"/>
            </a:solidFill>
            <a:miter lim="800000"/>
            <a:headEnd/>
            <a:tailEnd/>
          </a:ln>
        </p:spPr>
        <p:txBody>
          <a:bodyPr wrap="none" anchor="ctr"/>
          <a:lstStyle/>
          <a:p>
            <a:endParaRPr lang="en-US"/>
          </a:p>
        </p:txBody>
      </p:sp>
      <p:grpSp>
        <p:nvGrpSpPr>
          <p:cNvPr id="183301" name="Group 2"/>
          <p:cNvGrpSpPr>
            <a:grpSpLocks/>
          </p:cNvGrpSpPr>
          <p:nvPr/>
        </p:nvGrpSpPr>
        <p:grpSpPr bwMode="auto">
          <a:xfrm>
            <a:off x="1487488" y="2598738"/>
            <a:ext cx="6081712" cy="3332162"/>
            <a:chOff x="1449" y="1725"/>
            <a:chExt cx="3265" cy="1898"/>
          </a:xfrm>
        </p:grpSpPr>
        <p:grpSp>
          <p:nvGrpSpPr>
            <p:cNvPr id="183315" name="Group 3"/>
            <p:cNvGrpSpPr>
              <a:grpSpLocks/>
            </p:cNvGrpSpPr>
            <p:nvPr/>
          </p:nvGrpSpPr>
          <p:grpSpPr bwMode="auto">
            <a:xfrm>
              <a:off x="3772" y="2690"/>
              <a:ext cx="894" cy="596"/>
              <a:chOff x="3772" y="2690"/>
              <a:chExt cx="894" cy="596"/>
            </a:xfrm>
          </p:grpSpPr>
          <p:sp>
            <p:nvSpPr>
              <p:cNvPr id="184535" name="Freeform 4"/>
              <p:cNvSpPr>
                <a:spLocks/>
              </p:cNvSpPr>
              <p:nvPr/>
            </p:nvSpPr>
            <p:spPr bwMode="auto">
              <a:xfrm>
                <a:off x="4538" y="2690"/>
                <a:ext cx="128" cy="104"/>
              </a:xfrm>
              <a:custGeom>
                <a:avLst/>
                <a:gdLst>
                  <a:gd name="T0" fmla="*/ 128 w 128"/>
                  <a:gd name="T1" fmla="*/ 0 h 104"/>
                  <a:gd name="T2" fmla="*/ 40 w 128"/>
                  <a:gd name="T3" fmla="*/ 104 h 104"/>
                  <a:gd name="T4" fmla="*/ 16 w 128"/>
                  <a:gd name="T5" fmla="*/ 72 h 104"/>
                  <a:gd name="T6" fmla="*/ 0 w 128"/>
                  <a:gd name="T7" fmla="*/ 48 h 104"/>
                  <a:gd name="T8" fmla="*/ 128 w 128"/>
                  <a:gd name="T9" fmla="*/ 0 h 104"/>
                  <a:gd name="T10" fmla="*/ 0 60000 65536"/>
                  <a:gd name="T11" fmla="*/ 0 60000 65536"/>
                  <a:gd name="T12" fmla="*/ 0 60000 65536"/>
                  <a:gd name="T13" fmla="*/ 0 60000 65536"/>
                  <a:gd name="T14" fmla="*/ 0 60000 65536"/>
                  <a:gd name="T15" fmla="*/ 0 w 128"/>
                  <a:gd name="T16" fmla="*/ 0 h 104"/>
                  <a:gd name="T17" fmla="*/ 128 w 128"/>
                  <a:gd name="T18" fmla="*/ 104 h 104"/>
                </a:gdLst>
                <a:ahLst/>
                <a:cxnLst>
                  <a:cxn ang="T10">
                    <a:pos x="T0" y="T1"/>
                  </a:cxn>
                  <a:cxn ang="T11">
                    <a:pos x="T2" y="T3"/>
                  </a:cxn>
                  <a:cxn ang="T12">
                    <a:pos x="T4" y="T5"/>
                  </a:cxn>
                  <a:cxn ang="T13">
                    <a:pos x="T6" y="T7"/>
                  </a:cxn>
                  <a:cxn ang="T14">
                    <a:pos x="T8" y="T9"/>
                  </a:cxn>
                </a:cxnLst>
                <a:rect l="T15" t="T16" r="T17" b="T18"/>
                <a:pathLst>
                  <a:path w="128" h="104">
                    <a:moveTo>
                      <a:pt x="128" y="0"/>
                    </a:moveTo>
                    <a:lnTo>
                      <a:pt x="40" y="104"/>
                    </a:lnTo>
                    <a:lnTo>
                      <a:pt x="16" y="72"/>
                    </a:lnTo>
                    <a:lnTo>
                      <a:pt x="0" y="48"/>
                    </a:lnTo>
                    <a:lnTo>
                      <a:pt x="128" y="0"/>
                    </a:lnTo>
                    <a:close/>
                  </a:path>
                </a:pathLst>
              </a:custGeom>
              <a:solidFill>
                <a:schemeClr val="bg2"/>
              </a:solidFill>
              <a:ln w="9525">
                <a:solidFill>
                  <a:schemeClr val="bg2"/>
                </a:solidFill>
                <a:round/>
                <a:headEnd/>
                <a:tailEnd/>
              </a:ln>
            </p:spPr>
            <p:txBody>
              <a:bodyPr/>
              <a:lstStyle/>
              <a:p>
                <a:endParaRPr lang="en-US"/>
              </a:p>
            </p:txBody>
          </p:sp>
          <p:sp>
            <p:nvSpPr>
              <p:cNvPr id="184536" name="Line 5"/>
              <p:cNvSpPr>
                <a:spLocks noChangeShapeType="1"/>
              </p:cNvSpPr>
              <p:nvPr/>
            </p:nvSpPr>
            <p:spPr bwMode="auto">
              <a:xfrm flipV="1">
                <a:off x="3772" y="2757"/>
                <a:ext cx="790" cy="529"/>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16" name="Group 6"/>
            <p:cNvGrpSpPr>
              <a:grpSpLocks/>
            </p:cNvGrpSpPr>
            <p:nvPr/>
          </p:nvGrpSpPr>
          <p:grpSpPr bwMode="auto">
            <a:xfrm>
              <a:off x="1944" y="2690"/>
              <a:ext cx="894" cy="596"/>
              <a:chOff x="1944" y="2690"/>
              <a:chExt cx="894" cy="596"/>
            </a:xfrm>
          </p:grpSpPr>
          <p:sp>
            <p:nvSpPr>
              <p:cNvPr id="184533" name="Freeform 7"/>
              <p:cNvSpPr>
                <a:spLocks/>
              </p:cNvSpPr>
              <p:nvPr/>
            </p:nvSpPr>
            <p:spPr bwMode="auto">
              <a:xfrm>
                <a:off x="2702" y="2690"/>
                <a:ext cx="136" cy="104"/>
              </a:xfrm>
              <a:custGeom>
                <a:avLst/>
                <a:gdLst>
                  <a:gd name="T0" fmla="*/ 136 w 136"/>
                  <a:gd name="T1" fmla="*/ 0 h 104"/>
                  <a:gd name="T2" fmla="*/ 40 w 136"/>
                  <a:gd name="T3" fmla="*/ 104 h 104"/>
                  <a:gd name="T4" fmla="*/ 24 w 136"/>
                  <a:gd name="T5" fmla="*/ 72 h 104"/>
                  <a:gd name="T6" fmla="*/ 0 w 136"/>
                  <a:gd name="T7" fmla="*/ 48 h 104"/>
                  <a:gd name="T8" fmla="*/ 136 w 136"/>
                  <a:gd name="T9" fmla="*/ 0 h 104"/>
                  <a:gd name="T10" fmla="*/ 0 60000 65536"/>
                  <a:gd name="T11" fmla="*/ 0 60000 65536"/>
                  <a:gd name="T12" fmla="*/ 0 60000 65536"/>
                  <a:gd name="T13" fmla="*/ 0 60000 65536"/>
                  <a:gd name="T14" fmla="*/ 0 60000 65536"/>
                  <a:gd name="T15" fmla="*/ 0 w 136"/>
                  <a:gd name="T16" fmla="*/ 0 h 104"/>
                  <a:gd name="T17" fmla="*/ 136 w 136"/>
                  <a:gd name="T18" fmla="*/ 104 h 104"/>
                </a:gdLst>
                <a:ahLst/>
                <a:cxnLst>
                  <a:cxn ang="T10">
                    <a:pos x="T0" y="T1"/>
                  </a:cxn>
                  <a:cxn ang="T11">
                    <a:pos x="T2" y="T3"/>
                  </a:cxn>
                  <a:cxn ang="T12">
                    <a:pos x="T4" y="T5"/>
                  </a:cxn>
                  <a:cxn ang="T13">
                    <a:pos x="T6" y="T7"/>
                  </a:cxn>
                  <a:cxn ang="T14">
                    <a:pos x="T8" y="T9"/>
                  </a:cxn>
                </a:cxnLst>
                <a:rect l="T15" t="T16" r="T17" b="T18"/>
                <a:pathLst>
                  <a:path w="136" h="104">
                    <a:moveTo>
                      <a:pt x="136" y="0"/>
                    </a:moveTo>
                    <a:lnTo>
                      <a:pt x="40" y="104"/>
                    </a:lnTo>
                    <a:lnTo>
                      <a:pt x="24" y="72"/>
                    </a:lnTo>
                    <a:lnTo>
                      <a:pt x="0" y="48"/>
                    </a:lnTo>
                    <a:lnTo>
                      <a:pt x="136" y="0"/>
                    </a:lnTo>
                    <a:close/>
                  </a:path>
                </a:pathLst>
              </a:custGeom>
              <a:solidFill>
                <a:schemeClr val="bg2"/>
              </a:solidFill>
              <a:ln w="9525">
                <a:solidFill>
                  <a:schemeClr val="bg2"/>
                </a:solidFill>
                <a:round/>
                <a:headEnd/>
                <a:tailEnd/>
              </a:ln>
            </p:spPr>
            <p:txBody>
              <a:bodyPr/>
              <a:lstStyle/>
              <a:p>
                <a:endParaRPr lang="en-US"/>
              </a:p>
            </p:txBody>
          </p:sp>
          <p:sp>
            <p:nvSpPr>
              <p:cNvPr id="184534" name="Line 8"/>
              <p:cNvSpPr>
                <a:spLocks noChangeShapeType="1"/>
              </p:cNvSpPr>
              <p:nvPr/>
            </p:nvSpPr>
            <p:spPr bwMode="auto">
              <a:xfrm flipV="1">
                <a:off x="1944" y="2758"/>
                <a:ext cx="790" cy="528"/>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17" name="Group 9"/>
            <p:cNvGrpSpPr>
              <a:grpSpLocks/>
            </p:cNvGrpSpPr>
            <p:nvPr/>
          </p:nvGrpSpPr>
          <p:grpSpPr bwMode="auto">
            <a:xfrm>
              <a:off x="1483" y="2379"/>
              <a:ext cx="429" cy="598"/>
              <a:chOff x="1483" y="2379"/>
              <a:chExt cx="429" cy="598"/>
            </a:xfrm>
          </p:grpSpPr>
          <p:sp>
            <p:nvSpPr>
              <p:cNvPr id="184531" name="Freeform 10"/>
              <p:cNvSpPr>
                <a:spLocks/>
              </p:cNvSpPr>
              <p:nvPr/>
            </p:nvSpPr>
            <p:spPr bwMode="auto">
              <a:xfrm>
                <a:off x="1808" y="2379"/>
                <a:ext cx="104" cy="136"/>
              </a:xfrm>
              <a:custGeom>
                <a:avLst/>
                <a:gdLst>
                  <a:gd name="T0" fmla="*/ 104 w 104"/>
                  <a:gd name="T1" fmla="*/ 0 h 136"/>
                  <a:gd name="T2" fmla="*/ 56 w 104"/>
                  <a:gd name="T3" fmla="*/ 136 h 136"/>
                  <a:gd name="T4" fmla="*/ 32 w 104"/>
                  <a:gd name="T5" fmla="*/ 112 h 136"/>
                  <a:gd name="T6" fmla="*/ 0 w 104"/>
                  <a:gd name="T7" fmla="*/ 96 h 136"/>
                  <a:gd name="T8" fmla="*/ 104 w 104"/>
                  <a:gd name="T9" fmla="*/ 0 h 136"/>
                  <a:gd name="T10" fmla="*/ 0 60000 65536"/>
                  <a:gd name="T11" fmla="*/ 0 60000 65536"/>
                  <a:gd name="T12" fmla="*/ 0 60000 65536"/>
                  <a:gd name="T13" fmla="*/ 0 60000 65536"/>
                  <a:gd name="T14" fmla="*/ 0 60000 65536"/>
                  <a:gd name="T15" fmla="*/ 0 w 104"/>
                  <a:gd name="T16" fmla="*/ 0 h 136"/>
                  <a:gd name="T17" fmla="*/ 104 w 104"/>
                  <a:gd name="T18" fmla="*/ 136 h 136"/>
                </a:gdLst>
                <a:ahLst/>
                <a:cxnLst>
                  <a:cxn ang="T10">
                    <a:pos x="T0" y="T1"/>
                  </a:cxn>
                  <a:cxn ang="T11">
                    <a:pos x="T2" y="T3"/>
                  </a:cxn>
                  <a:cxn ang="T12">
                    <a:pos x="T4" y="T5"/>
                  </a:cxn>
                  <a:cxn ang="T13">
                    <a:pos x="T6" y="T7"/>
                  </a:cxn>
                  <a:cxn ang="T14">
                    <a:pos x="T8" y="T9"/>
                  </a:cxn>
                </a:cxnLst>
                <a:rect l="T15" t="T16" r="T17" b="T18"/>
                <a:pathLst>
                  <a:path w="104" h="136">
                    <a:moveTo>
                      <a:pt x="104" y="0"/>
                    </a:moveTo>
                    <a:lnTo>
                      <a:pt x="56" y="136"/>
                    </a:lnTo>
                    <a:lnTo>
                      <a:pt x="32" y="112"/>
                    </a:lnTo>
                    <a:lnTo>
                      <a:pt x="0" y="96"/>
                    </a:lnTo>
                    <a:lnTo>
                      <a:pt x="104" y="0"/>
                    </a:lnTo>
                    <a:close/>
                  </a:path>
                </a:pathLst>
              </a:custGeom>
              <a:solidFill>
                <a:schemeClr val="bg2"/>
              </a:solidFill>
              <a:ln w="9525">
                <a:solidFill>
                  <a:schemeClr val="bg2"/>
                </a:solidFill>
                <a:round/>
                <a:headEnd/>
                <a:tailEnd/>
              </a:ln>
            </p:spPr>
            <p:txBody>
              <a:bodyPr/>
              <a:lstStyle/>
              <a:p>
                <a:endParaRPr lang="en-US"/>
              </a:p>
            </p:txBody>
          </p:sp>
          <p:sp>
            <p:nvSpPr>
              <p:cNvPr id="184532" name="Line 11"/>
              <p:cNvSpPr>
                <a:spLocks noChangeShapeType="1"/>
              </p:cNvSpPr>
              <p:nvPr/>
            </p:nvSpPr>
            <p:spPr bwMode="auto">
              <a:xfrm flipV="1">
                <a:off x="1483" y="2483"/>
                <a:ext cx="362" cy="49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18" name="Group 12"/>
            <p:cNvGrpSpPr>
              <a:grpSpLocks/>
            </p:cNvGrpSpPr>
            <p:nvPr/>
          </p:nvGrpSpPr>
          <p:grpSpPr bwMode="auto">
            <a:xfrm>
              <a:off x="1936" y="2379"/>
              <a:ext cx="894" cy="604"/>
              <a:chOff x="1936" y="2379"/>
              <a:chExt cx="894" cy="604"/>
            </a:xfrm>
          </p:grpSpPr>
          <p:sp>
            <p:nvSpPr>
              <p:cNvPr id="184529" name="Freeform 13"/>
              <p:cNvSpPr>
                <a:spLocks/>
              </p:cNvSpPr>
              <p:nvPr/>
            </p:nvSpPr>
            <p:spPr bwMode="auto">
              <a:xfrm>
                <a:off x="2702" y="2379"/>
                <a:ext cx="128" cy="104"/>
              </a:xfrm>
              <a:custGeom>
                <a:avLst/>
                <a:gdLst>
                  <a:gd name="T0" fmla="*/ 128 w 128"/>
                  <a:gd name="T1" fmla="*/ 0 h 104"/>
                  <a:gd name="T2" fmla="*/ 40 w 128"/>
                  <a:gd name="T3" fmla="*/ 104 h 104"/>
                  <a:gd name="T4" fmla="*/ 16 w 128"/>
                  <a:gd name="T5" fmla="*/ 80 h 104"/>
                  <a:gd name="T6" fmla="*/ 0 w 128"/>
                  <a:gd name="T7" fmla="*/ 48 h 104"/>
                  <a:gd name="T8" fmla="*/ 128 w 128"/>
                  <a:gd name="T9" fmla="*/ 0 h 104"/>
                  <a:gd name="T10" fmla="*/ 0 60000 65536"/>
                  <a:gd name="T11" fmla="*/ 0 60000 65536"/>
                  <a:gd name="T12" fmla="*/ 0 60000 65536"/>
                  <a:gd name="T13" fmla="*/ 0 60000 65536"/>
                  <a:gd name="T14" fmla="*/ 0 60000 65536"/>
                  <a:gd name="T15" fmla="*/ 0 w 128"/>
                  <a:gd name="T16" fmla="*/ 0 h 104"/>
                  <a:gd name="T17" fmla="*/ 128 w 128"/>
                  <a:gd name="T18" fmla="*/ 104 h 104"/>
                </a:gdLst>
                <a:ahLst/>
                <a:cxnLst>
                  <a:cxn ang="T10">
                    <a:pos x="T0" y="T1"/>
                  </a:cxn>
                  <a:cxn ang="T11">
                    <a:pos x="T2" y="T3"/>
                  </a:cxn>
                  <a:cxn ang="T12">
                    <a:pos x="T4" y="T5"/>
                  </a:cxn>
                  <a:cxn ang="T13">
                    <a:pos x="T6" y="T7"/>
                  </a:cxn>
                  <a:cxn ang="T14">
                    <a:pos x="T8" y="T9"/>
                  </a:cxn>
                </a:cxnLst>
                <a:rect l="T15" t="T16" r="T17" b="T18"/>
                <a:pathLst>
                  <a:path w="128" h="104">
                    <a:moveTo>
                      <a:pt x="128" y="0"/>
                    </a:moveTo>
                    <a:lnTo>
                      <a:pt x="40" y="104"/>
                    </a:lnTo>
                    <a:lnTo>
                      <a:pt x="16" y="80"/>
                    </a:lnTo>
                    <a:lnTo>
                      <a:pt x="0" y="48"/>
                    </a:lnTo>
                    <a:lnTo>
                      <a:pt x="128" y="0"/>
                    </a:lnTo>
                    <a:close/>
                  </a:path>
                </a:pathLst>
              </a:custGeom>
              <a:solidFill>
                <a:schemeClr val="bg2"/>
              </a:solidFill>
              <a:ln w="9525">
                <a:solidFill>
                  <a:schemeClr val="bg2"/>
                </a:solidFill>
                <a:round/>
                <a:headEnd/>
                <a:tailEnd/>
              </a:ln>
            </p:spPr>
            <p:txBody>
              <a:bodyPr/>
              <a:lstStyle/>
              <a:p>
                <a:endParaRPr lang="en-US"/>
              </a:p>
            </p:txBody>
          </p:sp>
          <p:sp>
            <p:nvSpPr>
              <p:cNvPr id="184530" name="Line 14"/>
              <p:cNvSpPr>
                <a:spLocks noChangeShapeType="1"/>
              </p:cNvSpPr>
              <p:nvPr/>
            </p:nvSpPr>
            <p:spPr bwMode="auto">
              <a:xfrm flipV="1">
                <a:off x="1936" y="2455"/>
                <a:ext cx="790" cy="528"/>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19" name="Group 15"/>
            <p:cNvGrpSpPr>
              <a:grpSpLocks/>
            </p:cNvGrpSpPr>
            <p:nvPr/>
          </p:nvGrpSpPr>
          <p:grpSpPr bwMode="auto">
            <a:xfrm>
              <a:off x="1952" y="2076"/>
              <a:ext cx="886" cy="290"/>
              <a:chOff x="1952" y="2076"/>
              <a:chExt cx="886" cy="290"/>
            </a:xfrm>
          </p:grpSpPr>
          <p:sp>
            <p:nvSpPr>
              <p:cNvPr id="184527" name="Freeform 16"/>
              <p:cNvSpPr>
                <a:spLocks/>
              </p:cNvSpPr>
              <p:nvPr/>
            </p:nvSpPr>
            <p:spPr bwMode="auto">
              <a:xfrm>
                <a:off x="2702" y="2076"/>
                <a:ext cx="136" cy="72"/>
              </a:xfrm>
              <a:custGeom>
                <a:avLst/>
                <a:gdLst>
                  <a:gd name="T0" fmla="*/ 136 w 136"/>
                  <a:gd name="T1" fmla="*/ 0 h 72"/>
                  <a:gd name="T2" fmla="*/ 16 w 136"/>
                  <a:gd name="T3" fmla="*/ 72 h 72"/>
                  <a:gd name="T4" fmla="*/ 8 w 136"/>
                  <a:gd name="T5" fmla="*/ 40 h 72"/>
                  <a:gd name="T6" fmla="*/ 0 w 136"/>
                  <a:gd name="T7" fmla="*/ 8 h 72"/>
                  <a:gd name="T8" fmla="*/ 136 w 136"/>
                  <a:gd name="T9" fmla="*/ 0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0"/>
                    </a:moveTo>
                    <a:lnTo>
                      <a:pt x="16" y="72"/>
                    </a:lnTo>
                    <a:lnTo>
                      <a:pt x="8" y="40"/>
                    </a:lnTo>
                    <a:lnTo>
                      <a:pt x="0" y="8"/>
                    </a:lnTo>
                    <a:lnTo>
                      <a:pt x="136" y="0"/>
                    </a:lnTo>
                    <a:close/>
                  </a:path>
                </a:pathLst>
              </a:custGeom>
              <a:solidFill>
                <a:schemeClr val="bg2"/>
              </a:solidFill>
              <a:ln w="9525">
                <a:solidFill>
                  <a:schemeClr val="bg2"/>
                </a:solidFill>
                <a:round/>
                <a:headEnd/>
                <a:tailEnd/>
              </a:ln>
            </p:spPr>
            <p:txBody>
              <a:bodyPr/>
              <a:lstStyle/>
              <a:p>
                <a:endParaRPr lang="en-US"/>
              </a:p>
            </p:txBody>
          </p:sp>
          <p:sp>
            <p:nvSpPr>
              <p:cNvPr id="184528" name="Line 17"/>
              <p:cNvSpPr>
                <a:spLocks noChangeShapeType="1"/>
              </p:cNvSpPr>
              <p:nvPr/>
            </p:nvSpPr>
            <p:spPr bwMode="auto">
              <a:xfrm flipV="1">
                <a:off x="1952" y="2114"/>
                <a:ext cx="766" cy="25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20" name="Group 18"/>
            <p:cNvGrpSpPr>
              <a:grpSpLocks/>
            </p:cNvGrpSpPr>
            <p:nvPr/>
          </p:nvGrpSpPr>
          <p:grpSpPr bwMode="auto">
            <a:xfrm>
              <a:off x="1481" y="1769"/>
              <a:ext cx="894" cy="283"/>
              <a:chOff x="1481" y="1769"/>
              <a:chExt cx="894" cy="283"/>
            </a:xfrm>
          </p:grpSpPr>
          <p:sp>
            <p:nvSpPr>
              <p:cNvPr id="184525" name="Freeform 19"/>
              <p:cNvSpPr>
                <a:spLocks/>
              </p:cNvSpPr>
              <p:nvPr/>
            </p:nvSpPr>
            <p:spPr bwMode="auto">
              <a:xfrm>
                <a:off x="2231" y="1980"/>
                <a:ext cx="144" cy="72"/>
              </a:xfrm>
              <a:custGeom>
                <a:avLst/>
                <a:gdLst>
                  <a:gd name="T0" fmla="*/ 144 w 144"/>
                  <a:gd name="T1" fmla="*/ 72 h 72"/>
                  <a:gd name="T2" fmla="*/ 0 w 144"/>
                  <a:gd name="T3" fmla="*/ 64 h 72"/>
                  <a:gd name="T4" fmla="*/ 16 w 144"/>
                  <a:gd name="T5" fmla="*/ 32 h 72"/>
                  <a:gd name="T6" fmla="*/ 24 w 144"/>
                  <a:gd name="T7" fmla="*/ 0 h 72"/>
                  <a:gd name="T8" fmla="*/ 144 w 144"/>
                  <a:gd name="T9" fmla="*/ 72 h 72"/>
                  <a:gd name="T10" fmla="*/ 0 60000 65536"/>
                  <a:gd name="T11" fmla="*/ 0 60000 65536"/>
                  <a:gd name="T12" fmla="*/ 0 60000 65536"/>
                  <a:gd name="T13" fmla="*/ 0 60000 65536"/>
                  <a:gd name="T14" fmla="*/ 0 60000 65536"/>
                  <a:gd name="T15" fmla="*/ 0 w 144"/>
                  <a:gd name="T16" fmla="*/ 0 h 72"/>
                  <a:gd name="T17" fmla="*/ 144 w 144"/>
                  <a:gd name="T18" fmla="*/ 72 h 72"/>
                </a:gdLst>
                <a:ahLst/>
                <a:cxnLst>
                  <a:cxn ang="T10">
                    <a:pos x="T0" y="T1"/>
                  </a:cxn>
                  <a:cxn ang="T11">
                    <a:pos x="T2" y="T3"/>
                  </a:cxn>
                  <a:cxn ang="T12">
                    <a:pos x="T4" y="T5"/>
                  </a:cxn>
                  <a:cxn ang="T13">
                    <a:pos x="T6" y="T7"/>
                  </a:cxn>
                  <a:cxn ang="T14">
                    <a:pos x="T8" y="T9"/>
                  </a:cxn>
                </a:cxnLst>
                <a:rect l="T15" t="T16" r="T17" b="T18"/>
                <a:pathLst>
                  <a:path w="144" h="72">
                    <a:moveTo>
                      <a:pt x="144" y="72"/>
                    </a:moveTo>
                    <a:lnTo>
                      <a:pt x="0" y="64"/>
                    </a:lnTo>
                    <a:lnTo>
                      <a:pt x="16" y="32"/>
                    </a:lnTo>
                    <a:lnTo>
                      <a:pt x="24" y="0"/>
                    </a:lnTo>
                    <a:lnTo>
                      <a:pt x="144" y="72"/>
                    </a:lnTo>
                    <a:close/>
                  </a:path>
                </a:pathLst>
              </a:custGeom>
              <a:solidFill>
                <a:schemeClr val="bg2"/>
              </a:solidFill>
              <a:ln w="9525">
                <a:solidFill>
                  <a:schemeClr val="bg2"/>
                </a:solidFill>
                <a:round/>
                <a:headEnd/>
                <a:tailEnd/>
              </a:ln>
            </p:spPr>
            <p:txBody>
              <a:bodyPr/>
              <a:lstStyle/>
              <a:p>
                <a:endParaRPr lang="en-US"/>
              </a:p>
            </p:txBody>
          </p:sp>
          <p:sp>
            <p:nvSpPr>
              <p:cNvPr id="184526" name="Line 20"/>
              <p:cNvSpPr>
                <a:spLocks noChangeShapeType="1"/>
              </p:cNvSpPr>
              <p:nvPr/>
            </p:nvSpPr>
            <p:spPr bwMode="auto">
              <a:xfrm>
                <a:off x="1481" y="1769"/>
                <a:ext cx="774"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3321" name="Oval 21"/>
            <p:cNvSpPr>
              <a:spLocks noChangeArrowheads="1"/>
            </p:cNvSpPr>
            <p:nvPr/>
          </p:nvSpPr>
          <p:spPr bwMode="auto">
            <a:xfrm>
              <a:off x="1457" y="1741"/>
              <a:ext cx="32" cy="40"/>
            </a:xfrm>
            <a:prstGeom prst="ellipse">
              <a:avLst/>
            </a:prstGeom>
            <a:solidFill>
              <a:schemeClr val="bg2"/>
            </a:solidFill>
            <a:ln w="9525">
              <a:solidFill>
                <a:schemeClr val="bg2"/>
              </a:solidFill>
              <a:round/>
              <a:headEnd/>
              <a:tailEnd/>
            </a:ln>
          </p:spPr>
          <p:txBody>
            <a:bodyPr/>
            <a:lstStyle/>
            <a:p>
              <a:endParaRPr lang="en-US"/>
            </a:p>
          </p:txBody>
        </p:sp>
        <p:sp>
          <p:nvSpPr>
            <p:cNvPr id="183322" name="Oval 22"/>
            <p:cNvSpPr>
              <a:spLocks noChangeArrowheads="1"/>
            </p:cNvSpPr>
            <p:nvPr/>
          </p:nvSpPr>
          <p:spPr bwMode="auto">
            <a:xfrm>
              <a:off x="1457" y="1741"/>
              <a:ext cx="32" cy="40"/>
            </a:xfrm>
            <a:prstGeom prst="ellipse">
              <a:avLst/>
            </a:prstGeom>
            <a:solidFill>
              <a:schemeClr val="bg2"/>
            </a:solidFill>
            <a:ln w="25400">
              <a:solidFill>
                <a:schemeClr val="bg2"/>
              </a:solidFill>
              <a:round/>
              <a:headEnd/>
              <a:tailEnd/>
            </a:ln>
          </p:spPr>
          <p:txBody>
            <a:bodyPr/>
            <a:lstStyle/>
            <a:p>
              <a:endParaRPr lang="en-US"/>
            </a:p>
          </p:txBody>
        </p:sp>
        <p:sp>
          <p:nvSpPr>
            <p:cNvPr id="183323" name="Oval 23"/>
            <p:cNvSpPr>
              <a:spLocks noChangeArrowheads="1"/>
            </p:cNvSpPr>
            <p:nvPr/>
          </p:nvSpPr>
          <p:spPr bwMode="auto">
            <a:xfrm>
              <a:off x="1457" y="2044"/>
              <a:ext cx="40" cy="40"/>
            </a:xfrm>
            <a:prstGeom prst="ellipse">
              <a:avLst/>
            </a:prstGeom>
            <a:solidFill>
              <a:schemeClr val="bg2"/>
            </a:solidFill>
            <a:ln w="9525">
              <a:solidFill>
                <a:schemeClr val="bg2"/>
              </a:solidFill>
              <a:round/>
              <a:headEnd/>
              <a:tailEnd/>
            </a:ln>
          </p:spPr>
          <p:txBody>
            <a:bodyPr/>
            <a:lstStyle/>
            <a:p>
              <a:endParaRPr lang="en-US"/>
            </a:p>
          </p:txBody>
        </p:sp>
        <p:sp>
          <p:nvSpPr>
            <p:cNvPr id="183324" name="Oval 24"/>
            <p:cNvSpPr>
              <a:spLocks noChangeArrowheads="1"/>
            </p:cNvSpPr>
            <p:nvPr/>
          </p:nvSpPr>
          <p:spPr bwMode="auto">
            <a:xfrm>
              <a:off x="1457" y="2044"/>
              <a:ext cx="40" cy="40"/>
            </a:xfrm>
            <a:prstGeom prst="ellipse">
              <a:avLst/>
            </a:prstGeom>
            <a:solidFill>
              <a:schemeClr val="bg2"/>
            </a:solidFill>
            <a:ln w="25400">
              <a:solidFill>
                <a:schemeClr val="bg2"/>
              </a:solidFill>
              <a:round/>
              <a:headEnd/>
              <a:tailEnd/>
            </a:ln>
          </p:spPr>
          <p:txBody>
            <a:bodyPr/>
            <a:lstStyle/>
            <a:p>
              <a:endParaRPr lang="en-US"/>
            </a:p>
          </p:txBody>
        </p:sp>
        <p:sp>
          <p:nvSpPr>
            <p:cNvPr id="183325" name="Oval 25"/>
            <p:cNvSpPr>
              <a:spLocks noChangeArrowheads="1"/>
            </p:cNvSpPr>
            <p:nvPr/>
          </p:nvSpPr>
          <p:spPr bwMode="auto">
            <a:xfrm>
              <a:off x="1457" y="2355"/>
              <a:ext cx="40" cy="32"/>
            </a:xfrm>
            <a:prstGeom prst="ellipse">
              <a:avLst/>
            </a:prstGeom>
            <a:solidFill>
              <a:schemeClr val="bg2"/>
            </a:solidFill>
            <a:ln w="9525">
              <a:solidFill>
                <a:schemeClr val="bg2"/>
              </a:solidFill>
              <a:round/>
              <a:headEnd/>
              <a:tailEnd/>
            </a:ln>
          </p:spPr>
          <p:txBody>
            <a:bodyPr/>
            <a:lstStyle/>
            <a:p>
              <a:endParaRPr lang="en-US"/>
            </a:p>
          </p:txBody>
        </p:sp>
        <p:sp>
          <p:nvSpPr>
            <p:cNvPr id="183326" name="Oval 26"/>
            <p:cNvSpPr>
              <a:spLocks noChangeArrowheads="1"/>
            </p:cNvSpPr>
            <p:nvPr/>
          </p:nvSpPr>
          <p:spPr bwMode="auto">
            <a:xfrm>
              <a:off x="1457" y="2355"/>
              <a:ext cx="40" cy="32"/>
            </a:xfrm>
            <a:prstGeom prst="ellipse">
              <a:avLst/>
            </a:prstGeom>
            <a:solidFill>
              <a:schemeClr val="bg2"/>
            </a:solidFill>
            <a:ln w="25400">
              <a:solidFill>
                <a:schemeClr val="bg2"/>
              </a:solidFill>
              <a:round/>
              <a:headEnd/>
              <a:tailEnd/>
            </a:ln>
          </p:spPr>
          <p:txBody>
            <a:bodyPr/>
            <a:lstStyle/>
            <a:p>
              <a:endParaRPr lang="en-US"/>
            </a:p>
          </p:txBody>
        </p:sp>
        <p:sp>
          <p:nvSpPr>
            <p:cNvPr id="183327" name="Oval 27"/>
            <p:cNvSpPr>
              <a:spLocks noChangeArrowheads="1"/>
            </p:cNvSpPr>
            <p:nvPr/>
          </p:nvSpPr>
          <p:spPr bwMode="auto">
            <a:xfrm>
              <a:off x="1457" y="2658"/>
              <a:ext cx="32" cy="32"/>
            </a:xfrm>
            <a:prstGeom prst="ellipse">
              <a:avLst/>
            </a:prstGeom>
            <a:solidFill>
              <a:schemeClr val="bg2"/>
            </a:solidFill>
            <a:ln w="9525">
              <a:solidFill>
                <a:schemeClr val="bg2"/>
              </a:solidFill>
              <a:round/>
              <a:headEnd/>
              <a:tailEnd/>
            </a:ln>
          </p:spPr>
          <p:txBody>
            <a:bodyPr/>
            <a:lstStyle/>
            <a:p>
              <a:endParaRPr lang="en-US"/>
            </a:p>
          </p:txBody>
        </p:sp>
        <p:sp>
          <p:nvSpPr>
            <p:cNvPr id="183328" name="Oval 28"/>
            <p:cNvSpPr>
              <a:spLocks noChangeArrowheads="1"/>
            </p:cNvSpPr>
            <p:nvPr/>
          </p:nvSpPr>
          <p:spPr bwMode="auto">
            <a:xfrm>
              <a:off x="1457" y="2658"/>
              <a:ext cx="32" cy="32"/>
            </a:xfrm>
            <a:prstGeom prst="ellipse">
              <a:avLst/>
            </a:prstGeom>
            <a:solidFill>
              <a:schemeClr val="bg2"/>
            </a:solidFill>
            <a:ln w="25400">
              <a:solidFill>
                <a:schemeClr val="bg2"/>
              </a:solidFill>
              <a:round/>
              <a:headEnd/>
              <a:tailEnd/>
            </a:ln>
          </p:spPr>
          <p:txBody>
            <a:bodyPr/>
            <a:lstStyle/>
            <a:p>
              <a:endParaRPr lang="en-US"/>
            </a:p>
          </p:txBody>
        </p:sp>
        <p:sp>
          <p:nvSpPr>
            <p:cNvPr id="183329" name="Oval 29"/>
            <p:cNvSpPr>
              <a:spLocks noChangeArrowheads="1"/>
            </p:cNvSpPr>
            <p:nvPr/>
          </p:nvSpPr>
          <p:spPr bwMode="auto">
            <a:xfrm>
              <a:off x="1449" y="2969"/>
              <a:ext cx="40" cy="32"/>
            </a:xfrm>
            <a:prstGeom prst="ellipse">
              <a:avLst/>
            </a:prstGeom>
            <a:solidFill>
              <a:schemeClr val="bg2"/>
            </a:solidFill>
            <a:ln w="9525">
              <a:solidFill>
                <a:schemeClr val="bg2"/>
              </a:solidFill>
              <a:round/>
              <a:headEnd/>
              <a:tailEnd/>
            </a:ln>
          </p:spPr>
          <p:txBody>
            <a:bodyPr/>
            <a:lstStyle/>
            <a:p>
              <a:endParaRPr lang="en-US"/>
            </a:p>
          </p:txBody>
        </p:sp>
        <p:sp>
          <p:nvSpPr>
            <p:cNvPr id="183330" name="Oval 30"/>
            <p:cNvSpPr>
              <a:spLocks noChangeArrowheads="1"/>
            </p:cNvSpPr>
            <p:nvPr/>
          </p:nvSpPr>
          <p:spPr bwMode="auto">
            <a:xfrm>
              <a:off x="1449" y="2969"/>
              <a:ext cx="40" cy="32"/>
            </a:xfrm>
            <a:prstGeom prst="ellipse">
              <a:avLst/>
            </a:prstGeom>
            <a:solidFill>
              <a:schemeClr val="bg2"/>
            </a:solidFill>
            <a:ln w="25400">
              <a:solidFill>
                <a:schemeClr val="bg2"/>
              </a:solidFill>
              <a:round/>
              <a:headEnd/>
              <a:tailEnd/>
            </a:ln>
          </p:spPr>
          <p:txBody>
            <a:bodyPr/>
            <a:lstStyle/>
            <a:p>
              <a:endParaRPr lang="en-US"/>
            </a:p>
          </p:txBody>
        </p:sp>
        <p:grpSp>
          <p:nvGrpSpPr>
            <p:cNvPr id="183331" name="Group 31"/>
            <p:cNvGrpSpPr>
              <a:grpSpLocks/>
            </p:cNvGrpSpPr>
            <p:nvPr/>
          </p:nvGrpSpPr>
          <p:grpSpPr bwMode="auto">
            <a:xfrm>
              <a:off x="1912" y="1741"/>
              <a:ext cx="40" cy="1260"/>
              <a:chOff x="1912" y="1741"/>
              <a:chExt cx="40" cy="1260"/>
            </a:xfrm>
          </p:grpSpPr>
          <p:sp>
            <p:nvSpPr>
              <p:cNvPr id="184515" name="Oval 32"/>
              <p:cNvSpPr>
                <a:spLocks noChangeArrowheads="1"/>
              </p:cNvSpPr>
              <p:nvPr/>
            </p:nvSpPr>
            <p:spPr bwMode="auto">
              <a:xfrm>
                <a:off x="1920" y="1741"/>
                <a:ext cx="32" cy="32"/>
              </a:xfrm>
              <a:prstGeom prst="ellipse">
                <a:avLst/>
              </a:prstGeom>
              <a:solidFill>
                <a:schemeClr val="bg2"/>
              </a:solidFill>
              <a:ln w="9525">
                <a:solidFill>
                  <a:schemeClr val="bg2"/>
                </a:solidFill>
                <a:round/>
                <a:headEnd/>
                <a:tailEnd/>
              </a:ln>
            </p:spPr>
            <p:txBody>
              <a:bodyPr/>
              <a:lstStyle/>
              <a:p>
                <a:endParaRPr lang="en-US"/>
              </a:p>
            </p:txBody>
          </p:sp>
          <p:sp>
            <p:nvSpPr>
              <p:cNvPr id="184516" name="Oval 33"/>
              <p:cNvSpPr>
                <a:spLocks noChangeArrowheads="1"/>
              </p:cNvSpPr>
              <p:nvPr/>
            </p:nvSpPr>
            <p:spPr bwMode="auto">
              <a:xfrm>
                <a:off x="1920" y="1741"/>
                <a:ext cx="32" cy="32"/>
              </a:xfrm>
              <a:prstGeom prst="ellipse">
                <a:avLst/>
              </a:prstGeom>
              <a:solidFill>
                <a:schemeClr val="bg2"/>
              </a:solidFill>
              <a:ln w="25400">
                <a:solidFill>
                  <a:schemeClr val="bg2"/>
                </a:solidFill>
                <a:round/>
                <a:headEnd/>
                <a:tailEnd/>
              </a:ln>
            </p:spPr>
            <p:txBody>
              <a:bodyPr/>
              <a:lstStyle/>
              <a:p>
                <a:endParaRPr lang="en-US"/>
              </a:p>
            </p:txBody>
          </p:sp>
          <p:sp>
            <p:nvSpPr>
              <p:cNvPr id="184517" name="Oval 34"/>
              <p:cNvSpPr>
                <a:spLocks noChangeArrowheads="1"/>
              </p:cNvSpPr>
              <p:nvPr/>
            </p:nvSpPr>
            <p:spPr bwMode="auto">
              <a:xfrm>
                <a:off x="1920" y="2044"/>
                <a:ext cx="32" cy="32"/>
              </a:xfrm>
              <a:prstGeom prst="ellipse">
                <a:avLst/>
              </a:prstGeom>
              <a:solidFill>
                <a:schemeClr val="bg2"/>
              </a:solidFill>
              <a:ln w="9525">
                <a:solidFill>
                  <a:schemeClr val="bg2"/>
                </a:solidFill>
                <a:round/>
                <a:headEnd/>
                <a:tailEnd/>
              </a:ln>
            </p:spPr>
            <p:txBody>
              <a:bodyPr/>
              <a:lstStyle/>
              <a:p>
                <a:endParaRPr lang="en-US"/>
              </a:p>
            </p:txBody>
          </p:sp>
          <p:sp>
            <p:nvSpPr>
              <p:cNvPr id="184518" name="Oval 35"/>
              <p:cNvSpPr>
                <a:spLocks noChangeArrowheads="1"/>
              </p:cNvSpPr>
              <p:nvPr/>
            </p:nvSpPr>
            <p:spPr bwMode="auto">
              <a:xfrm>
                <a:off x="1920" y="2044"/>
                <a:ext cx="32" cy="32"/>
              </a:xfrm>
              <a:prstGeom prst="ellipse">
                <a:avLst/>
              </a:prstGeom>
              <a:solidFill>
                <a:schemeClr val="bg2"/>
              </a:solidFill>
              <a:ln w="25400">
                <a:solidFill>
                  <a:schemeClr val="bg2"/>
                </a:solidFill>
                <a:round/>
                <a:headEnd/>
                <a:tailEnd/>
              </a:ln>
            </p:spPr>
            <p:txBody>
              <a:bodyPr/>
              <a:lstStyle/>
              <a:p>
                <a:endParaRPr lang="en-US"/>
              </a:p>
            </p:txBody>
          </p:sp>
          <p:sp>
            <p:nvSpPr>
              <p:cNvPr id="184519" name="Oval 36"/>
              <p:cNvSpPr>
                <a:spLocks noChangeArrowheads="1"/>
              </p:cNvSpPr>
              <p:nvPr/>
            </p:nvSpPr>
            <p:spPr bwMode="auto">
              <a:xfrm>
                <a:off x="1920" y="2347"/>
                <a:ext cx="32" cy="40"/>
              </a:xfrm>
              <a:prstGeom prst="ellipse">
                <a:avLst/>
              </a:prstGeom>
              <a:solidFill>
                <a:schemeClr val="bg2"/>
              </a:solidFill>
              <a:ln w="9525">
                <a:solidFill>
                  <a:schemeClr val="bg2"/>
                </a:solidFill>
                <a:round/>
                <a:headEnd/>
                <a:tailEnd/>
              </a:ln>
            </p:spPr>
            <p:txBody>
              <a:bodyPr/>
              <a:lstStyle/>
              <a:p>
                <a:endParaRPr lang="en-US"/>
              </a:p>
            </p:txBody>
          </p:sp>
          <p:sp>
            <p:nvSpPr>
              <p:cNvPr id="184520" name="Oval 37"/>
              <p:cNvSpPr>
                <a:spLocks noChangeArrowheads="1"/>
              </p:cNvSpPr>
              <p:nvPr/>
            </p:nvSpPr>
            <p:spPr bwMode="auto">
              <a:xfrm>
                <a:off x="1920" y="2347"/>
                <a:ext cx="32" cy="40"/>
              </a:xfrm>
              <a:prstGeom prst="ellipse">
                <a:avLst/>
              </a:prstGeom>
              <a:solidFill>
                <a:schemeClr val="bg2"/>
              </a:solidFill>
              <a:ln w="25400">
                <a:solidFill>
                  <a:schemeClr val="bg2"/>
                </a:solidFill>
                <a:round/>
                <a:headEnd/>
                <a:tailEnd/>
              </a:ln>
            </p:spPr>
            <p:txBody>
              <a:bodyPr/>
              <a:lstStyle/>
              <a:p>
                <a:endParaRPr lang="en-US"/>
              </a:p>
            </p:txBody>
          </p:sp>
          <p:sp>
            <p:nvSpPr>
              <p:cNvPr id="184521" name="Oval 38"/>
              <p:cNvSpPr>
                <a:spLocks noChangeArrowheads="1"/>
              </p:cNvSpPr>
              <p:nvPr/>
            </p:nvSpPr>
            <p:spPr bwMode="auto">
              <a:xfrm>
                <a:off x="1920" y="2658"/>
                <a:ext cx="32" cy="32"/>
              </a:xfrm>
              <a:prstGeom prst="ellipse">
                <a:avLst/>
              </a:prstGeom>
              <a:solidFill>
                <a:schemeClr val="bg2"/>
              </a:solidFill>
              <a:ln w="9525">
                <a:solidFill>
                  <a:schemeClr val="bg2"/>
                </a:solidFill>
                <a:round/>
                <a:headEnd/>
                <a:tailEnd/>
              </a:ln>
            </p:spPr>
            <p:txBody>
              <a:bodyPr/>
              <a:lstStyle/>
              <a:p>
                <a:endParaRPr lang="en-US"/>
              </a:p>
            </p:txBody>
          </p:sp>
          <p:sp>
            <p:nvSpPr>
              <p:cNvPr id="184522" name="Oval 39"/>
              <p:cNvSpPr>
                <a:spLocks noChangeArrowheads="1"/>
              </p:cNvSpPr>
              <p:nvPr/>
            </p:nvSpPr>
            <p:spPr bwMode="auto">
              <a:xfrm>
                <a:off x="1920" y="2658"/>
                <a:ext cx="32" cy="32"/>
              </a:xfrm>
              <a:prstGeom prst="ellipse">
                <a:avLst/>
              </a:prstGeom>
              <a:solidFill>
                <a:schemeClr val="bg2"/>
              </a:solidFill>
              <a:ln w="25400">
                <a:solidFill>
                  <a:schemeClr val="bg2"/>
                </a:solidFill>
                <a:round/>
                <a:headEnd/>
                <a:tailEnd/>
              </a:ln>
            </p:spPr>
            <p:txBody>
              <a:bodyPr/>
              <a:lstStyle/>
              <a:p>
                <a:endParaRPr lang="en-US"/>
              </a:p>
            </p:txBody>
          </p:sp>
          <p:sp>
            <p:nvSpPr>
              <p:cNvPr id="184523" name="Oval 40"/>
              <p:cNvSpPr>
                <a:spLocks noChangeArrowheads="1"/>
              </p:cNvSpPr>
              <p:nvPr/>
            </p:nvSpPr>
            <p:spPr bwMode="auto">
              <a:xfrm>
                <a:off x="1912" y="2961"/>
                <a:ext cx="32" cy="40"/>
              </a:xfrm>
              <a:prstGeom prst="ellipse">
                <a:avLst/>
              </a:prstGeom>
              <a:solidFill>
                <a:schemeClr val="bg2"/>
              </a:solidFill>
              <a:ln w="9525">
                <a:solidFill>
                  <a:schemeClr val="bg2"/>
                </a:solidFill>
                <a:round/>
                <a:headEnd/>
                <a:tailEnd/>
              </a:ln>
            </p:spPr>
            <p:txBody>
              <a:bodyPr/>
              <a:lstStyle/>
              <a:p>
                <a:endParaRPr lang="en-US"/>
              </a:p>
            </p:txBody>
          </p:sp>
          <p:sp>
            <p:nvSpPr>
              <p:cNvPr id="184524" name="Oval 41"/>
              <p:cNvSpPr>
                <a:spLocks noChangeArrowheads="1"/>
              </p:cNvSpPr>
              <p:nvPr/>
            </p:nvSpPr>
            <p:spPr bwMode="auto">
              <a:xfrm>
                <a:off x="1912" y="2961"/>
                <a:ext cx="32" cy="40"/>
              </a:xfrm>
              <a:prstGeom prst="ellipse">
                <a:avLst/>
              </a:prstGeom>
              <a:solidFill>
                <a:schemeClr val="bg2"/>
              </a:solidFill>
              <a:ln w="25400">
                <a:solidFill>
                  <a:schemeClr val="bg2"/>
                </a:solidFill>
                <a:round/>
                <a:headEnd/>
                <a:tailEnd/>
              </a:ln>
            </p:spPr>
            <p:txBody>
              <a:bodyPr/>
              <a:lstStyle/>
              <a:p>
                <a:endParaRPr lang="en-US"/>
              </a:p>
            </p:txBody>
          </p:sp>
        </p:grpSp>
        <p:grpSp>
          <p:nvGrpSpPr>
            <p:cNvPr id="183332" name="Group 42"/>
            <p:cNvGrpSpPr>
              <a:grpSpLocks/>
            </p:cNvGrpSpPr>
            <p:nvPr/>
          </p:nvGrpSpPr>
          <p:grpSpPr bwMode="auto">
            <a:xfrm>
              <a:off x="2375" y="1749"/>
              <a:ext cx="40" cy="1252"/>
              <a:chOff x="2375" y="1749"/>
              <a:chExt cx="40" cy="1252"/>
            </a:xfrm>
          </p:grpSpPr>
          <p:sp>
            <p:nvSpPr>
              <p:cNvPr id="184505" name="Oval 43"/>
              <p:cNvSpPr>
                <a:spLocks noChangeArrowheads="1"/>
              </p:cNvSpPr>
              <p:nvPr/>
            </p:nvSpPr>
            <p:spPr bwMode="auto">
              <a:xfrm>
                <a:off x="2375" y="1749"/>
                <a:ext cx="32" cy="32"/>
              </a:xfrm>
              <a:prstGeom prst="ellipse">
                <a:avLst/>
              </a:prstGeom>
              <a:solidFill>
                <a:schemeClr val="bg2"/>
              </a:solidFill>
              <a:ln w="9525">
                <a:solidFill>
                  <a:schemeClr val="bg2"/>
                </a:solidFill>
                <a:round/>
                <a:headEnd/>
                <a:tailEnd/>
              </a:ln>
            </p:spPr>
            <p:txBody>
              <a:bodyPr/>
              <a:lstStyle/>
              <a:p>
                <a:endParaRPr lang="en-US"/>
              </a:p>
            </p:txBody>
          </p:sp>
          <p:sp>
            <p:nvSpPr>
              <p:cNvPr id="184506" name="Oval 44"/>
              <p:cNvSpPr>
                <a:spLocks noChangeArrowheads="1"/>
              </p:cNvSpPr>
              <p:nvPr/>
            </p:nvSpPr>
            <p:spPr bwMode="auto">
              <a:xfrm>
                <a:off x="2375" y="1749"/>
                <a:ext cx="32" cy="32"/>
              </a:xfrm>
              <a:prstGeom prst="ellipse">
                <a:avLst/>
              </a:prstGeom>
              <a:solidFill>
                <a:schemeClr val="bg2"/>
              </a:solidFill>
              <a:ln w="25400">
                <a:solidFill>
                  <a:schemeClr val="bg2"/>
                </a:solidFill>
                <a:round/>
                <a:headEnd/>
                <a:tailEnd/>
              </a:ln>
            </p:spPr>
            <p:txBody>
              <a:bodyPr/>
              <a:lstStyle/>
              <a:p>
                <a:endParaRPr lang="en-US"/>
              </a:p>
            </p:txBody>
          </p:sp>
          <p:sp>
            <p:nvSpPr>
              <p:cNvPr id="184507" name="Oval 45"/>
              <p:cNvSpPr>
                <a:spLocks noChangeArrowheads="1"/>
              </p:cNvSpPr>
              <p:nvPr/>
            </p:nvSpPr>
            <p:spPr bwMode="auto">
              <a:xfrm>
                <a:off x="2383" y="2052"/>
                <a:ext cx="32" cy="32"/>
              </a:xfrm>
              <a:prstGeom prst="ellipse">
                <a:avLst/>
              </a:prstGeom>
              <a:solidFill>
                <a:schemeClr val="bg2"/>
              </a:solidFill>
              <a:ln w="9525">
                <a:solidFill>
                  <a:schemeClr val="bg2"/>
                </a:solidFill>
                <a:round/>
                <a:headEnd/>
                <a:tailEnd/>
              </a:ln>
            </p:spPr>
            <p:txBody>
              <a:bodyPr/>
              <a:lstStyle/>
              <a:p>
                <a:endParaRPr lang="en-US"/>
              </a:p>
            </p:txBody>
          </p:sp>
          <p:sp>
            <p:nvSpPr>
              <p:cNvPr id="184508" name="Oval 46"/>
              <p:cNvSpPr>
                <a:spLocks noChangeArrowheads="1"/>
              </p:cNvSpPr>
              <p:nvPr/>
            </p:nvSpPr>
            <p:spPr bwMode="auto">
              <a:xfrm>
                <a:off x="2383" y="2052"/>
                <a:ext cx="32" cy="32"/>
              </a:xfrm>
              <a:prstGeom prst="ellipse">
                <a:avLst/>
              </a:prstGeom>
              <a:solidFill>
                <a:schemeClr val="bg2"/>
              </a:solidFill>
              <a:ln w="25400">
                <a:solidFill>
                  <a:schemeClr val="bg2"/>
                </a:solidFill>
                <a:round/>
                <a:headEnd/>
                <a:tailEnd/>
              </a:ln>
            </p:spPr>
            <p:txBody>
              <a:bodyPr/>
              <a:lstStyle/>
              <a:p>
                <a:endParaRPr lang="en-US"/>
              </a:p>
            </p:txBody>
          </p:sp>
          <p:sp>
            <p:nvSpPr>
              <p:cNvPr id="184509" name="Oval 47"/>
              <p:cNvSpPr>
                <a:spLocks noChangeArrowheads="1"/>
              </p:cNvSpPr>
              <p:nvPr/>
            </p:nvSpPr>
            <p:spPr bwMode="auto">
              <a:xfrm>
                <a:off x="2383" y="2355"/>
                <a:ext cx="32" cy="32"/>
              </a:xfrm>
              <a:prstGeom prst="ellipse">
                <a:avLst/>
              </a:prstGeom>
              <a:solidFill>
                <a:schemeClr val="bg2"/>
              </a:solidFill>
              <a:ln w="9525">
                <a:solidFill>
                  <a:schemeClr val="bg2"/>
                </a:solidFill>
                <a:round/>
                <a:headEnd/>
                <a:tailEnd/>
              </a:ln>
            </p:spPr>
            <p:txBody>
              <a:bodyPr/>
              <a:lstStyle/>
              <a:p>
                <a:endParaRPr lang="en-US"/>
              </a:p>
            </p:txBody>
          </p:sp>
          <p:sp>
            <p:nvSpPr>
              <p:cNvPr id="184510" name="Oval 48"/>
              <p:cNvSpPr>
                <a:spLocks noChangeArrowheads="1"/>
              </p:cNvSpPr>
              <p:nvPr/>
            </p:nvSpPr>
            <p:spPr bwMode="auto">
              <a:xfrm>
                <a:off x="2383"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84511" name="Oval 49"/>
              <p:cNvSpPr>
                <a:spLocks noChangeArrowheads="1"/>
              </p:cNvSpPr>
              <p:nvPr/>
            </p:nvSpPr>
            <p:spPr bwMode="auto">
              <a:xfrm>
                <a:off x="2375" y="2658"/>
                <a:ext cx="32" cy="40"/>
              </a:xfrm>
              <a:prstGeom prst="ellipse">
                <a:avLst/>
              </a:prstGeom>
              <a:solidFill>
                <a:schemeClr val="bg2"/>
              </a:solidFill>
              <a:ln w="9525">
                <a:solidFill>
                  <a:schemeClr val="bg2"/>
                </a:solidFill>
                <a:round/>
                <a:headEnd/>
                <a:tailEnd/>
              </a:ln>
            </p:spPr>
            <p:txBody>
              <a:bodyPr/>
              <a:lstStyle/>
              <a:p>
                <a:endParaRPr lang="en-US"/>
              </a:p>
            </p:txBody>
          </p:sp>
          <p:sp>
            <p:nvSpPr>
              <p:cNvPr id="184512" name="Oval 50"/>
              <p:cNvSpPr>
                <a:spLocks noChangeArrowheads="1"/>
              </p:cNvSpPr>
              <p:nvPr/>
            </p:nvSpPr>
            <p:spPr bwMode="auto">
              <a:xfrm>
                <a:off x="2375" y="2658"/>
                <a:ext cx="32" cy="40"/>
              </a:xfrm>
              <a:prstGeom prst="ellipse">
                <a:avLst/>
              </a:prstGeom>
              <a:solidFill>
                <a:schemeClr val="bg2"/>
              </a:solidFill>
              <a:ln w="25400">
                <a:solidFill>
                  <a:schemeClr val="bg2"/>
                </a:solidFill>
                <a:round/>
                <a:headEnd/>
                <a:tailEnd/>
              </a:ln>
            </p:spPr>
            <p:txBody>
              <a:bodyPr/>
              <a:lstStyle/>
              <a:p>
                <a:endParaRPr lang="en-US"/>
              </a:p>
            </p:txBody>
          </p:sp>
          <p:sp>
            <p:nvSpPr>
              <p:cNvPr id="184513" name="Oval 51"/>
              <p:cNvSpPr>
                <a:spLocks noChangeArrowheads="1"/>
              </p:cNvSpPr>
              <p:nvPr/>
            </p:nvSpPr>
            <p:spPr bwMode="auto">
              <a:xfrm>
                <a:off x="2375" y="2969"/>
                <a:ext cx="32" cy="32"/>
              </a:xfrm>
              <a:prstGeom prst="ellipse">
                <a:avLst/>
              </a:prstGeom>
              <a:solidFill>
                <a:schemeClr val="bg2"/>
              </a:solidFill>
              <a:ln w="9525">
                <a:solidFill>
                  <a:schemeClr val="bg2"/>
                </a:solidFill>
                <a:round/>
                <a:headEnd/>
                <a:tailEnd/>
              </a:ln>
            </p:spPr>
            <p:txBody>
              <a:bodyPr/>
              <a:lstStyle/>
              <a:p>
                <a:endParaRPr lang="en-US"/>
              </a:p>
            </p:txBody>
          </p:sp>
          <p:sp>
            <p:nvSpPr>
              <p:cNvPr id="184514" name="Oval 52"/>
              <p:cNvSpPr>
                <a:spLocks noChangeArrowheads="1"/>
              </p:cNvSpPr>
              <p:nvPr/>
            </p:nvSpPr>
            <p:spPr bwMode="auto">
              <a:xfrm>
                <a:off x="2375" y="2969"/>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33" name="Group 53"/>
            <p:cNvGrpSpPr>
              <a:grpSpLocks/>
            </p:cNvGrpSpPr>
            <p:nvPr/>
          </p:nvGrpSpPr>
          <p:grpSpPr bwMode="auto">
            <a:xfrm>
              <a:off x="1489" y="2076"/>
              <a:ext cx="431" cy="284"/>
              <a:chOff x="1489" y="2076"/>
              <a:chExt cx="431" cy="284"/>
            </a:xfrm>
          </p:grpSpPr>
          <p:sp>
            <p:nvSpPr>
              <p:cNvPr id="184503" name="Freeform 54"/>
              <p:cNvSpPr>
                <a:spLocks/>
              </p:cNvSpPr>
              <p:nvPr/>
            </p:nvSpPr>
            <p:spPr bwMode="auto">
              <a:xfrm>
                <a:off x="1784" y="2076"/>
                <a:ext cx="136" cy="96"/>
              </a:xfrm>
              <a:custGeom>
                <a:avLst/>
                <a:gdLst>
                  <a:gd name="T0" fmla="*/ 136 w 136"/>
                  <a:gd name="T1" fmla="*/ 0 h 96"/>
                  <a:gd name="T2" fmla="*/ 40 w 136"/>
                  <a:gd name="T3" fmla="*/ 96 h 96"/>
                  <a:gd name="T4" fmla="*/ 24 w 136"/>
                  <a:gd name="T5" fmla="*/ 72 h 96"/>
                  <a:gd name="T6" fmla="*/ 0 w 136"/>
                  <a:gd name="T7" fmla="*/ 40 h 96"/>
                  <a:gd name="T8" fmla="*/ 136 w 136"/>
                  <a:gd name="T9" fmla="*/ 0 h 96"/>
                  <a:gd name="T10" fmla="*/ 0 60000 65536"/>
                  <a:gd name="T11" fmla="*/ 0 60000 65536"/>
                  <a:gd name="T12" fmla="*/ 0 60000 65536"/>
                  <a:gd name="T13" fmla="*/ 0 60000 65536"/>
                  <a:gd name="T14" fmla="*/ 0 60000 65536"/>
                  <a:gd name="T15" fmla="*/ 0 w 136"/>
                  <a:gd name="T16" fmla="*/ 0 h 96"/>
                  <a:gd name="T17" fmla="*/ 136 w 136"/>
                  <a:gd name="T18" fmla="*/ 96 h 96"/>
                </a:gdLst>
                <a:ahLst/>
                <a:cxnLst>
                  <a:cxn ang="T10">
                    <a:pos x="T0" y="T1"/>
                  </a:cxn>
                  <a:cxn ang="T11">
                    <a:pos x="T2" y="T3"/>
                  </a:cxn>
                  <a:cxn ang="T12">
                    <a:pos x="T4" y="T5"/>
                  </a:cxn>
                  <a:cxn ang="T13">
                    <a:pos x="T6" y="T7"/>
                  </a:cxn>
                  <a:cxn ang="T14">
                    <a:pos x="T8" y="T9"/>
                  </a:cxn>
                </a:cxnLst>
                <a:rect l="T15" t="T16" r="T17" b="T18"/>
                <a:pathLst>
                  <a:path w="136" h="96">
                    <a:moveTo>
                      <a:pt x="136" y="0"/>
                    </a:moveTo>
                    <a:lnTo>
                      <a:pt x="40" y="96"/>
                    </a:lnTo>
                    <a:lnTo>
                      <a:pt x="24" y="72"/>
                    </a:lnTo>
                    <a:lnTo>
                      <a:pt x="0" y="40"/>
                    </a:lnTo>
                    <a:lnTo>
                      <a:pt x="136" y="0"/>
                    </a:lnTo>
                    <a:close/>
                  </a:path>
                </a:pathLst>
              </a:custGeom>
              <a:solidFill>
                <a:schemeClr val="bg2"/>
              </a:solidFill>
              <a:ln w="9525">
                <a:solidFill>
                  <a:schemeClr val="bg2"/>
                </a:solidFill>
                <a:round/>
                <a:headEnd/>
                <a:tailEnd/>
              </a:ln>
            </p:spPr>
            <p:txBody>
              <a:bodyPr/>
              <a:lstStyle/>
              <a:p>
                <a:endParaRPr lang="en-US"/>
              </a:p>
            </p:txBody>
          </p:sp>
          <p:sp>
            <p:nvSpPr>
              <p:cNvPr id="184504" name="Line 55"/>
              <p:cNvSpPr>
                <a:spLocks noChangeShapeType="1"/>
              </p:cNvSpPr>
              <p:nvPr/>
            </p:nvSpPr>
            <p:spPr bwMode="auto">
              <a:xfrm flipV="1">
                <a:off x="1489" y="2143"/>
                <a:ext cx="327" cy="217"/>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34" name="Group 56"/>
            <p:cNvGrpSpPr>
              <a:grpSpLocks/>
            </p:cNvGrpSpPr>
            <p:nvPr/>
          </p:nvGrpSpPr>
          <p:grpSpPr bwMode="auto">
            <a:xfrm>
              <a:off x="1489" y="1733"/>
              <a:ext cx="423" cy="56"/>
              <a:chOff x="1489" y="1733"/>
              <a:chExt cx="423" cy="56"/>
            </a:xfrm>
          </p:grpSpPr>
          <p:sp>
            <p:nvSpPr>
              <p:cNvPr id="184495" name="Freeform 57"/>
              <p:cNvSpPr>
                <a:spLocks/>
              </p:cNvSpPr>
              <p:nvPr/>
            </p:nvSpPr>
            <p:spPr bwMode="auto">
              <a:xfrm>
                <a:off x="1792" y="1733"/>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84496" name="Group 58"/>
              <p:cNvGrpSpPr>
                <a:grpSpLocks/>
              </p:cNvGrpSpPr>
              <p:nvPr/>
            </p:nvGrpSpPr>
            <p:grpSpPr bwMode="auto">
              <a:xfrm>
                <a:off x="1489" y="1757"/>
                <a:ext cx="295" cy="1"/>
                <a:chOff x="1489" y="1757"/>
                <a:chExt cx="295" cy="1"/>
              </a:xfrm>
            </p:grpSpPr>
            <p:sp>
              <p:nvSpPr>
                <p:cNvPr id="184497" name="Line 59"/>
                <p:cNvSpPr>
                  <a:spLocks noChangeShapeType="1"/>
                </p:cNvSpPr>
                <p:nvPr/>
              </p:nvSpPr>
              <p:spPr bwMode="auto">
                <a:xfrm>
                  <a:off x="1489"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98" name="Line 60"/>
                <p:cNvSpPr>
                  <a:spLocks noChangeShapeType="1"/>
                </p:cNvSpPr>
                <p:nvPr/>
              </p:nvSpPr>
              <p:spPr bwMode="auto">
                <a:xfrm>
                  <a:off x="1544"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99" name="Line 61"/>
                <p:cNvSpPr>
                  <a:spLocks noChangeShapeType="1"/>
                </p:cNvSpPr>
                <p:nvPr/>
              </p:nvSpPr>
              <p:spPr bwMode="auto">
                <a:xfrm>
                  <a:off x="1600"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00" name="Line 62"/>
                <p:cNvSpPr>
                  <a:spLocks noChangeShapeType="1"/>
                </p:cNvSpPr>
                <p:nvPr/>
              </p:nvSpPr>
              <p:spPr bwMode="auto">
                <a:xfrm>
                  <a:off x="1656"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01" name="Line 63"/>
                <p:cNvSpPr>
                  <a:spLocks noChangeShapeType="1"/>
                </p:cNvSpPr>
                <p:nvPr/>
              </p:nvSpPr>
              <p:spPr bwMode="auto">
                <a:xfrm>
                  <a:off x="1712"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02" name="Line 64"/>
                <p:cNvSpPr>
                  <a:spLocks noChangeShapeType="1"/>
                </p:cNvSpPr>
                <p:nvPr/>
              </p:nvSpPr>
              <p:spPr bwMode="auto">
                <a:xfrm>
                  <a:off x="1768"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35" name="Group 65"/>
            <p:cNvGrpSpPr>
              <a:grpSpLocks/>
            </p:cNvGrpSpPr>
            <p:nvPr/>
          </p:nvGrpSpPr>
          <p:grpSpPr bwMode="auto">
            <a:xfrm>
              <a:off x="1952" y="1725"/>
              <a:ext cx="415" cy="56"/>
              <a:chOff x="1952" y="1725"/>
              <a:chExt cx="415" cy="56"/>
            </a:xfrm>
          </p:grpSpPr>
          <p:sp>
            <p:nvSpPr>
              <p:cNvPr id="184487" name="Freeform 66"/>
              <p:cNvSpPr>
                <a:spLocks/>
              </p:cNvSpPr>
              <p:nvPr/>
            </p:nvSpPr>
            <p:spPr bwMode="auto">
              <a:xfrm>
                <a:off x="2255" y="1725"/>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488" name="Group 67"/>
              <p:cNvGrpSpPr>
                <a:grpSpLocks/>
              </p:cNvGrpSpPr>
              <p:nvPr/>
            </p:nvGrpSpPr>
            <p:grpSpPr bwMode="auto">
              <a:xfrm>
                <a:off x="1952" y="1757"/>
                <a:ext cx="295" cy="1"/>
                <a:chOff x="1952" y="1757"/>
                <a:chExt cx="295" cy="1"/>
              </a:xfrm>
            </p:grpSpPr>
            <p:sp>
              <p:nvSpPr>
                <p:cNvPr id="184489" name="Line 68"/>
                <p:cNvSpPr>
                  <a:spLocks noChangeShapeType="1"/>
                </p:cNvSpPr>
                <p:nvPr/>
              </p:nvSpPr>
              <p:spPr bwMode="auto">
                <a:xfrm>
                  <a:off x="1952"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90" name="Line 69"/>
                <p:cNvSpPr>
                  <a:spLocks noChangeShapeType="1"/>
                </p:cNvSpPr>
                <p:nvPr/>
              </p:nvSpPr>
              <p:spPr bwMode="auto">
                <a:xfrm>
                  <a:off x="2008" y="1757"/>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91" name="Line 70"/>
                <p:cNvSpPr>
                  <a:spLocks noChangeShapeType="1"/>
                </p:cNvSpPr>
                <p:nvPr/>
              </p:nvSpPr>
              <p:spPr bwMode="auto">
                <a:xfrm>
                  <a:off x="2063"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92" name="Line 71"/>
                <p:cNvSpPr>
                  <a:spLocks noChangeShapeType="1"/>
                </p:cNvSpPr>
                <p:nvPr/>
              </p:nvSpPr>
              <p:spPr bwMode="auto">
                <a:xfrm>
                  <a:off x="2119"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93" name="Line 72"/>
                <p:cNvSpPr>
                  <a:spLocks noChangeShapeType="1"/>
                </p:cNvSpPr>
                <p:nvPr/>
              </p:nvSpPr>
              <p:spPr bwMode="auto">
                <a:xfrm>
                  <a:off x="217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94" name="Line 73"/>
                <p:cNvSpPr>
                  <a:spLocks noChangeShapeType="1"/>
                </p:cNvSpPr>
                <p:nvPr/>
              </p:nvSpPr>
              <p:spPr bwMode="auto">
                <a:xfrm>
                  <a:off x="2231"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36" name="Group 74"/>
            <p:cNvGrpSpPr>
              <a:grpSpLocks/>
            </p:cNvGrpSpPr>
            <p:nvPr/>
          </p:nvGrpSpPr>
          <p:grpSpPr bwMode="auto">
            <a:xfrm>
              <a:off x="1497" y="2036"/>
              <a:ext cx="415" cy="56"/>
              <a:chOff x="1497" y="2036"/>
              <a:chExt cx="415" cy="56"/>
            </a:xfrm>
          </p:grpSpPr>
          <p:sp>
            <p:nvSpPr>
              <p:cNvPr id="184479" name="Freeform 75"/>
              <p:cNvSpPr>
                <a:spLocks/>
              </p:cNvSpPr>
              <p:nvPr/>
            </p:nvSpPr>
            <p:spPr bwMode="auto">
              <a:xfrm>
                <a:off x="1800"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480" name="Group 76"/>
              <p:cNvGrpSpPr>
                <a:grpSpLocks/>
              </p:cNvGrpSpPr>
              <p:nvPr/>
            </p:nvGrpSpPr>
            <p:grpSpPr bwMode="auto">
              <a:xfrm>
                <a:off x="1497" y="2068"/>
                <a:ext cx="295" cy="1"/>
                <a:chOff x="1497" y="2068"/>
                <a:chExt cx="295" cy="1"/>
              </a:xfrm>
            </p:grpSpPr>
            <p:sp>
              <p:nvSpPr>
                <p:cNvPr id="184481" name="Line 77"/>
                <p:cNvSpPr>
                  <a:spLocks noChangeShapeType="1"/>
                </p:cNvSpPr>
                <p:nvPr/>
              </p:nvSpPr>
              <p:spPr bwMode="auto">
                <a:xfrm>
                  <a:off x="1497" y="206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82" name="Line 78"/>
                <p:cNvSpPr>
                  <a:spLocks noChangeShapeType="1"/>
                </p:cNvSpPr>
                <p:nvPr/>
              </p:nvSpPr>
              <p:spPr bwMode="auto">
                <a:xfrm>
                  <a:off x="1552"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83" name="Line 79"/>
                <p:cNvSpPr>
                  <a:spLocks noChangeShapeType="1"/>
                </p:cNvSpPr>
                <p:nvPr/>
              </p:nvSpPr>
              <p:spPr bwMode="auto">
                <a:xfrm>
                  <a:off x="1608"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84" name="Line 80"/>
                <p:cNvSpPr>
                  <a:spLocks noChangeShapeType="1"/>
                </p:cNvSpPr>
                <p:nvPr/>
              </p:nvSpPr>
              <p:spPr bwMode="auto">
                <a:xfrm>
                  <a:off x="1664"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85" name="Line 81"/>
                <p:cNvSpPr>
                  <a:spLocks noChangeShapeType="1"/>
                </p:cNvSpPr>
                <p:nvPr/>
              </p:nvSpPr>
              <p:spPr bwMode="auto">
                <a:xfrm>
                  <a:off x="1720"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86" name="Line 82"/>
                <p:cNvSpPr>
                  <a:spLocks noChangeShapeType="1"/>
                </p:cNvSpPr>
                <p:nvPr/>
              </p:nvSpPr>
              <p:spPr bwMode="auto">
                <a:xfrm>
                  <a:off x="1776"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37" name="Group 83"/>
            <p:cNvGrpSpPr>
              <a:grpSpLocks/>
            </p:cNvGrpSpPr>
            <p:nvPr/>
          </p:nvGrpSpPr>
          <p:grpSpPr bwMode="auto">
            <a:xfrm>
              <a:off x="1960" y="2036"/>
              <a:ext cx="423" cy="56"/>
              <a:chOff x="1960" y="2036"/>
              <a:chExt cx="423" cy="56"/>
            </a:xfrm>
          </p:grpSpPr>
          <p:sp>
            <p:nvSpPr>
              <p:cNvPr id="184471" name="Freeform 84"/>
              <p:cNvSpPr>
                <a:spLocks/>
              </p:cNvSpPr>
              <p:nvPr/>
            </p:nvSpPr>
            <p:spPr bwMode="auto">
              <a:xfrm>
                <a:off x="2271"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472" name="Group 85"/>
              <p:cNvGrpSpPr>
                <a:grpSpLocks/>
              </p:cNvGrpSpPr>
              <p:nvPr/>
            </p:nvGrpSpPr>
            <p:grpSpPr bwMode="auto">
              <a:xfrm>
                <a:off x="1960" y="2068"/>
                <a:ext cx="303" cy="1"/>
                <a:chOff x="1960" y="2068"/>
                <a:chExt cx="303" cy="1"/>
              </a:xfrm>
            </p:grpSpPr>
            <p:sp>
              <p:nvSpPr>
                <p:cNvPr id="184473" name="Line 86"/>
                <p:cNvSpPr>
                  <a:spLocks noChangeShapeType="1"/>
                </p:cNvSpPr>
                <p:nvPr/>
              </p:nvSpPr>
              <p:spPr bwMode="auto">
                <a:xfrm>
                  <a:off x="1960"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74" name="Line 87"/>
                <p:cNvSpPr>
                  <a:spLocks noChangeShapeType="1"/>
                </p:cNvSpPr>
                <p:nvPr/>
              </p:nvSpPr>
              <p:spPr bwMode="auto">
                <a:xfrm>
                  <a:off x="2015"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75" name="Line 88"/>
                <p:cNvSpPr>
                  <a:spLocks noChangeShapeType="1"/>
                </p:cNvSpPr>
                <p:nvPr/>
              </p:nvSpPr>
              <p:spPr bwMode="auto">
                <a:xfrm>
                  <a:off x="2071"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76" name="Line 89"/>
                <p:cNvSpPr>
                  <a:spLocks noChangeShapeType="1"/>
                </p:cNvSpPr>
                <p:nvPr/>
              </p:nvSpPr>
              <p:spPr bwMode="auto">
                <a:xfrm>
                  <a:off x="2127"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77" name="Line 90"/>
                <p:cNvSpPr>
                  <a:spLocks noChangeShapeType="1"/>
                </p:cNvSpPr>
                <p:nvPr/>
              </p:nvSpPr>
              <p:spPr bwMode="auto">
                <a:xfrm>
                  <a:off x="2183"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78" name="Line 91"/>
                <p:cNvSpPr>
                  <a:spLocks noChangeShapeType="1"/>
                </p:cNvSpPr>
                <p:nvPr/>
              </p:nvSpPr>
              <p:spPr bwMode="auto">
                <a:xfrm>
                  <a:off x="2239"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38" name="Group 92"/>
            <p:cNvGrpSpPr>
              <a:grpSpLocks/>
            </p:cNvGrpSpPr>
            <p:nvPr/>
          </p:nvGrpSpPr>
          <p:grpSpPr bwMode="auto">
            <a:xfrm>
              <a:off x="2431" y="2036"/>
              <a:ext cx="415" cy="56"/>
              <a:chOff x="2431" y="2036"/>
              <a:chExt cx="415" cy="56"/>
            </a:xfrm>
          </p:grpSpPr>
          <p:sp>
            <p:nvSpPr>
              <p:cNvPr id="184463" name="Freeform 93"/>
              <p:cNvSpPr>
                <a:spLocks/>
              </p:cNvSpPr>
              <p:nvPr/>
            </p:nvSpPr>
            <p:spPr bwMode="auto">
              <a:xfrm>
                <a:off x="2734"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464" name="Group 94"/>
              <p:cNvGrpSpPr>
                <a:grpSpLocks/>
              </p:cNvGrpSpPr>
              <p:nvPr/>
            </p:nvGrpSpPr>
            <p:grpSpPr bwMode="auto">
              <a:xfrm>
                <a:off x="2431" y="2068"/>
                <a:ext cx="295" cy="1"/>
                <a:chOff x="2431" y="2068"/>
                <a:chExt cx="295" cy="1"/>
              </a:xfrm>
            </p:grpSpPr>
            <p:sp>
              <p:nvSpPr>
                <p:cNvPr id="184465" name="Line 95"/>
                <p:cNvSpPr>
                  <a:spLocks noChangeShapeType="1"/>
                </p:cNvSpPr>
                <p:nvPr/>
              </p:nvSpPr>
              <p:spPr bwMode="auto">
                <a:xfrm>
                  <a:off x="2431"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6" name="Line 96"/>
                <p:cNvSpPr>
                  <a:spLocks noChangeShapeType="1"/>
                </p:cNvSpPr>
                <p:nvPr/>
              </p:nvSpPr>
              <p:spPr bwMode="auto">
                <a:xfrm>
                  <a:off x="2487"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7" name="Line 97"/>
                <p:cNvSpPr>
                  <a:spLocks noChangeShapeType="1"/>
                </p:cNvSpPr>
                <p:nvPr/>
              </p:nvSpPr>
              <p:spPr bwMode="auto">
                <a:xfrm>
                  <a:off x="2542"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8" name="Line 98"/>
                <p:cNvSpPr>
                  <a:spLocks noChangeShapeType="1"/>
                </p:cNvSpPr>
                <p:nvPr/>
              </p:nvSpPr>
              <p:spPr bwMode="auto">
                <a:xfrm>
                  <a:off x="2598"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9" name="Line 99"/>
                <p:cNvSpPr>
                  <a:spLocks noChangeShapeType="1"/>
                </p:cNvSpPr>
                <p:nvPr/>
              </p:nvSpPr>
              <p:spPr bwMode="auto">
                <a:xfrm>
                  <a:off x="2654"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70" name="Line 100"/>
                <p:cNvSpPr>
                  <a:spLocks noChangeShapeType="1"/>
                </p:cNvSpPr>
                <p:nvPr/>
              </p:nvSpPr>
              <p:spPr bwMode="auto">
                <a:xfrm>
                  <a:off x="2710"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39" name="Group 101"/>
            <p:cNvGrpSpPr>
              <a:grpSpLocks/>
            </p:cNvGrpSpPr>
            <p:nvPr/>
          </p:nvGrpSpPr>
          <p:grpSpPr bwMode="auto">
            <a:xfrm>
              <a:off x="2423" y="2347"/>
              <a:ext cx="415" cy="56"/>
              <a:chOff x="2423" y="2347"/>
              <a:chExt cx="415" cy="56"/>
            </a:xfrm>
          </p:grpSpPr>
          <p:sp>
            <p:nvSpPr>
              <p:cNvPr id="184455" name="Freeform 102"/>
              <p:cNvSpPr>
                <a:spLocks/>
              </p:cNvSpPr>
              <p:nvPr/>
            </p:nvSpPr>
            <p:spPr bwMode="auto">
              <a:xfrm>
                <a:off x="2726"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456" name="Group 103"/>
              <p:cNvGrpSpPr>
                <a:grpSpLocks/>
              </p:cNvGrpSpPr>
              <p:nvPr/>
            </p:nvGrpSpPr>
            <p:grpSpPr bwMode="auto">
              <a:xfrm>
                <a:off x="2423" y="2371"/>
                <a:ext cx="295" cy="1"/>
                <a:chOff x="2423" y="2371"/>
                <a:chExt cx="295" cy="1"/>
              </a:xfrm>
            </p:grpSpPr>
            <p:sp>
              <p:nvSpPr>
                <p:cNvPr id="184457" name="Line 104"/>
                <p:cNvSpPr>
                  <a:spLocks noChangeShapeType="1"/>
                </p:cNvSpPr>
                <p:nvPr/>
              </p:nvSpPr>
              <p:spPr bwMode="auto">
                <a:xfrm>
                  <a:off x="2423"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58" name="Line 105"/>
                <p:cNvSpPr>
                  <a:spLocks noChangeShapeType="1"/>
                </p:cNvSpPr>
                <p:nvPr/>
              </p:nvSpPr>
              <p:spPr bwMode="auto">
                <a:xfrm>
                  <a:off x="2479"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59" name="Line 106"/>
                <p:cNvSpPr>
                  <a:spLocks noChangeShapeType="1"/>
                </p:cNvSpPr>
                <p:nvPr/>
              </p:nvSpPr>
              <p:spPr bwMode="auto">
                <a:xfrm>
                  <a:off x="2534"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0" name="Line 107"/>
                <p:cNvSpPr>
                  <a:spLocks noChangeShapeType="1"/>
                </p:cNvSpPr>
                <p:nvPr/>
              </p:nvSpPr>
              <p:spPr bwMode="auto">
                <a:xfrm>
                  <a:off x="2590"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1" name="Line 108"/>
                <p:cNvSpPr>
                  <a:spLocks noChangeShapeType="1"/>
                </p:cNvSpPr>
                <p:nvPr/>
              </p:nvSpPr>
              <p:spPr bwMode="auto">
                <a:xfrm>
                  <a:off x="2646"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2" name="Line 109"/>
                <p:cNvSpPr>
                  <a:spLocks noChangeShapeType="1"/>
                </p:cNvSpPr>
                <p:nvPr/>
              </p:nvSpPr>
              <p:spPr bwMode="auto">
                <a:xfrm>
                  <a:off x="2702"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40" name="Group 110"/>
            <p:cNvGrpSpPr>
              <a:grpSpLocks/>
            </p:cNvGrpSpPr>
            <p:nvPr/>
          </p:nvGrpSpPr>
          <p:grpSpPr bwMode="auto">
            <a:xfrm>
              <a:off x="1960" y="2347"/>
              <a:ext cx="415" cy="56"/>
              <a:chOff x="1960" y="2347"/>
              <a:chExt cx="415" cy="56"/>
            </a:xfrm>
          </p:grpSpPr>
          <p:sp>
            <p:nvSpPr>
              <p:cNvPr id="184447" name="Freeform 111"/>
              <p:cNvSpPr>
                <a:spLocks/>
              </p:cNvSpPr>
              <p:nvPr/>
            </p:nvSpPr>
            <p:spPr bwMode="auto">
              <a:xfrm>
                <a:off x="2263"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448" name="Group 112"/>
              <p:cNvGrpSpPr>
                <a:grpSpLocks/>
              </p:cNvGrpSpPr>
              <p:nvPr/>
            </p:nvGrpSpPr>
            <p:grpSpPr bwMode="auto">
              <a:xfrm>
                <a:off x="1960" y="2371"/>
                <a:ext cx="295" cy="1"/>
                <a:chOff x="1960" y="2371"/>
                <a:chExt cx="295" cy="1"/>
              </a:xfrm>
            </p:grpSpPr>
            <p:sp>
              <p:nvSpPr>
                <p:cNvPr id="184449" name="Line 113"/>
                <p:cNvSpPr>
                  <a:spLocks noChangeShapeType="1"/>
                </p:cNvSpPr>
                <p:nvPr/>
              </p:nvSpPr>
              <p:spPr bwMode="auto">
                <a:xfrm>
                  <a:off x="1960"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50" name="Line 114"/>
                <p:cNvSpPr>
                  <a:spLocks noChangeShapeType="1"/>
                </p:cNvSpPr>
                <p:nvPr/>
              </p:nvSpPr>
              <p:spPr bwMode="auto">
                <a:xfrm>
                  <a:off x="2015"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51" name="Line 115"/>
                <p:cNvSpPr>
                  <a:spLocks noChangeShapeType="1"/>
                </p:cNvSpPr>
                <p:nvPr/>
              </p:nvSpPr>
              <p:spPr bwMode="auto">
                <a:xfrm>
                  <a:off x="2071"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52" name="Line 116"/>
                <p:cNvSpPr>
                  <a:spLocks noChangeShapeType="1"/>
                </p:cNvSpPr>
                <p:nvPr/>
              </p:nvSpPr>
              <p:spPr bwMode="auto">
                <a:xfrm>
                  <a:off x="2127"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53" name="Line 117"/>
                <p:cNvSpPr>
                  <a:spLocks noChangeShapeType="1"/>
                </p:cNvSpPr>
                <p:nvPr/>
              </p:nvSpPr>
              <p:spPr bwMode="auto">
                <a:xfrm>
                  <a:off x="2183"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54" name="Line 118"/>
                <p:cNvSpPr>
                  <a:spLocks noChangeShapeType="1"/>
                </p:cNvSpPr>
                <p:nvPr/>
              </p:nvSpPr>
              <p:spPr bwMode="auto">
                <a:xfrm>
                  <a:off x="2239"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41" name="Group 119"/>
            <p:cNvGrpSpPr>
              <a:grpSpLocks/>
            </p:cNvGrpSpPr>
            <p:nvPr/>
          </p:nvGrpSpPr>
          <p:grpSpPr bwMode="auto">
            <a:xfrm>
              <a:off x="1497" y="2339"/>
              <a:ext cx="415" cy="56"/>
              <a:chOff x="1497" y="2339"/>
              <a:chExt cx="415" cy="56"/>
            </a:xfrm>
          </p:grpSpPr>
          <p:sp>
            <p:nvSpPr>
              <p:cNvPr id="184439" name="Freeform 120"/>
              <p:cNvSpPr>
                <a:spLocks/>
              </p:cNvSpPr>
              <p:nvPr/>
            </p:nvSpPr>
            <p:spPr bwMode="auto">
              <a:xfrm>
                <a:off x="1800" y="2339"/>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440" name="Group 121"/>
              <p:cNvGrpSpPr>
                <a:grpSpLocks/>
              </p:cNvGrpSpPr>
              <p:nvPr/>
            </p:nvGrpSpPr>
            <p:grpSpPr bwMode="auto">
              <a:xfrm>
                <a:off x="1497" y="2371"/>
                <a:ext cx="295" cy="1"/>
                <a:chOff x="1497" y="2371"/>
                <a:chExt cx="295" cy="1"/>
              </a:xfrm>
            </p:grpSpPr>
            <p:sp>
              <p:nvSpPr>
                <p:cNvPr id="184441" name="Line 122"/>
                <p:cNvSpPr>
                  <a:spLocks noChangeShapeType="1"/>
                </p:cNvSpPr>
                <p:nvPr/>
              </p:nvSpPr>
              <p:spPr bwMode="auto">
                <a:xfrm>
                  <a:off x="1497" y="237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42" name="Line 123"/>
                <p:cNvSpPr>
                  <a:spLocks noChangeShapeType="1"/>
                </p:cNvSpPr>
                <p:nvPr/>
              </p:nvSpPr>
              <p:spPr bwMode="auto">
                <a:xfrm>
                  <a:off x="1552"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43" name="Line 124"/>
                <p:cNvSpPr>
                  <a:spLocks noChangeShapeType="1"/>
                </p:cNvSpPr>
                <p:nvPr/>
              </p:nvSpPr>
              <p:spPr bwMode="auto">
                <a:xfrm>
                  <a:off x="1608"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44" name="Line 125"/>
                <p:cNvSpPr>
                  <a:spLocks noChangeShapeType="1"/>
                </p:cNvSpPr>
                <p:nvPr/>
              </p:nvSpPr>
              <p:spPr bwMode="auto">
                <a:xfrm>
                  <a:off x="1664"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45" name="Line 126"/>
                <p:cNvSpPr>
                  <a:spLocks noChangeShapeType="1"/>
                </p:cNvSpPr>
                <p:nvPr/>
              </p:nvSpPr>
              <p:spPr bwMode="auto">
                <a:xfrm>
                  <a:off x="1720"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46" name="Line 127"/>
                <p:cNvSpPr>
                  <a:spLocks noChangeShapeType="1"/>
                </p:cNvSpPr>
                <p:nvPr/>
              </p:nvSpPr>
              <p:spPr bwMode="auto">
                <a:xfrm>
                  <a:off x="1776"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42" name="Group 128"/>
            <p:cNvGrpSpPr>
              <a:grpSpLocks/>
            </p:cNvGrpSpPr>
            <p:nvPr/>
          </p:nvGrpSpPr>
          <p:grpSpPr bwMode="auto">
            <a:xfrm>
              <a:off x="1489" y="2650"/>
              <a:ext cx="423" cy="56"/>
              <a:chOff x="1489" y="2650"/>
              <a:chExt cx="423" cy="56"/>
            </a:xfrm>
          </p:grpSpPr>
          <p:sp>
            <p:nvSpPr>
              <p:cNvPr id="184431" name="Freeform 129"/>
              <p:cNvSpPr>
                <a:spLocks/>
              </p:cNvSpPr>
              <p:nvPr/>
            </p:nvSpPr>
            <p:spPr bwMode="auto">
              <a:xfrm>
                <a:off x="1792" y="2650"/>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84432" name="Group 130"/>
              <p:cNvGrpSpPr>
                <a:grpSpLocks/>
              </p:cNvGrpSpPr>
              <p:nvPr/>
            </p:nvGrpSpPr>
            <p:grpSpPr bwMode="auto">
              <a:xfrm>
                <a:off x="1489" y="2674"/>
                <a:ext cx="295" cy="1"/>
                <a:chOff x="1489" y="2674"/>
                <a:chExt cx="295" cy="1"/>
              </a:xfrm>
            </p:grpSpPr>
            <p:sp>
              <p:nvSpPr>
                <p:cNvPr id="184433" name="Line 131"/>
                <p:cNvSpPr>
                  <a:spLocks noChangeShapeType="1"/>
                </p:cNvSpPr>
                <p:nvPr/>
              </p:nvSpPr>
              <p:spPr bwMode="auto">
                <a:xfrm>
                  <a:off x="1489"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34" name="Line 132"/>
                <p:cNvSpPr>
                  <a:spLocks noChangeShapeType="1"/>
                </p:cNvSpPr>
                <p:nvPr/>
              </p:nvSpPr>
              <p:spPr bwMode="auto">
                <a:xfrm>
                  <a:off x="1544"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35" name="Line 133"/>
                <p:cNvSpPr>
                  <a:spLocks noChangeShapeType="1"/>
                </p:cNvSpPr>
                <p:nvPr/>
              </p:nvSpPr>
              <p:spPr bwMode="auto">
                <a:xfrm>
                  <a:off x="1600"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36" name="Line 134"/>
                <p:cNvSpPr>
                  <a:spLocks noChangeShapeType="1"/>
                </p:cNvSpPr>
                <p:nvPr/>
              </p:nvSpPr>
              <p:spPr bwMode="auto">
                <a:xfrm>
                  <a:off x="1656"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37" name="Line 135"/>
                <p:cNvSpPr>
                  <a:spLocks noChangeShapeType="1"/>
                </p:cNvSpPr>
                <p:nvPr/>
              </p:nvSpPr>
              <p:spPr bwMode="auto">
                <a:xfrm>
                  <a:off x="1712"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38" name="Line 136"/>
                <p:cNvSpPr>
                  <a:spLocks noChangeShapeType="1"/>
                </p:cNvSpPr>
                <p:nvPr/>
              </p:nvSpPr>
              <p:spPr bwMode="auto">
                <a:xfrm>
                  <a:off x="1768"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43" name="Group 137"/>
            <p:cNvGrpSpPr>
              <a:grpSpLocks/>
            </p:cNvGrpSpPr>
            <p:nvPr/>
          </p:nvGrpSpPr>
          <p:grpSpPr bwMode="auto">
            <a:xfrm>
              <a:off x="1968" y="2650"/>
              <a:ext cx="415" cy="56"/>
              <a:chOff x="1968" y="2650"/>
              <a:chExt cx="415" cy="56"/>
            </a:xfrm>
          </p:grpSpPr>
          <p:sp>
            <p:nvSpPr>
              <p:cNvPr id="184423" name="Freeform 138"/>
              <p:cNvSpPr>
                <a:spLocks/>
              </p:cNvSpPr>
              <p:nvPr/>
            </p:nvSpPr>
            <p:spPr bwMode="auto">
              <a:xfrm>
                <a:off x="2271"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424" name="Group 139"/>
              <p:cNvGrpSpPr>
                <a:grpSpLocks/>
              </p:cNvGrpSpPr>
              <p:nvPr/>
            </p:nvGrpSpPr>
            <p:grpSpPr bwMode="auto">
              <a:xfrm>
                <a:off x="1968" y="2674"/>
                <a:ext cx="295" cy="1"/>
                <a:chOff x="1968" y="2674"/>
                <a:chExt cx="295" cy="1"/>
              </a:xfrm>
            </p:grpSpPr>
            <p:sp>
              <p:nvSpPr>
                <p:cNvPr id="184425" name="Line 140"/>
                <p:cNvSpPr>
                  <a:spLocks noChangeShapeType="1"/>
                </p:cNvSpPr>
                <p:nvPr/>
              </p:nvSpPr>
              <p:spPr bwMode="auto">
                <a:xfrm>
                  <a:off x="196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26" name="Line 141"/>
                <p:cNvSpPr>
                  <a:spLocks noChangeShapeType="1"/>
                </p:cNvSpPr>
                <p:nvPr/>
              </p:nvSpPr>
              <p:spPr bwMode="auto">
                <a:xfrm>
                  <a:off x="2023"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27" name="Line 142"/>
                <p:cNvSpPr>
                  <a:spLocks noChangeShapeType="1"/>
                </p:cNvSpPr>
                <p:nvPr/>
              </p:nvSpPr>
              <p:spPr bwMode="auto">
                <a:xfrm>
                  <a:off x="2079"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28" name="Line 143"/>
                <p:cNvSpPr>
                  <a:spLocks noChangeShapeType="1"/>
                </p:cNvSpPr>
                <p:nvPr/>
              </p:nvSpPr>
              <p:spPr bwMode="auto">
                <a:xfrm>
                  <a:off x="213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29" name="Line 144"/>
                <p:cNvSpPr>
                  <a:spLocks noChangeShapeType="1"/>
                </p:cNvSpPr>
                <p:nvPr/>
              </p:nvSpPr>
              <p:spPr bwMode="auto">
                <a:xfrm>
                  <a:off x="219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30" name="Line 145"/>
                <p:cNvSpPr>
                  <a:spLocks noChangeShapeType="1"/>
                </p:cNvSpPr>
                <p:nvPr/>
              </p:nvSpPr>
              <p:spPr bwMode="auto">
                <a:xfrm>
                  <a:off x="2247"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44" name="Group 146"/>
            <p:cNvGrpSpPr>
              <a:grpSpLocks/>
            </p:cNvGrpSpPr>
            <p:nvPr/>
          </p:nvGrpSpPr>
          <p:grpSpPr bwMode="auto">
            <a:xfrm>
              <a:off x="1489" y="2953"/>
              <a:ext cx="423" cy="56"/>
              <a:chOff x="1489" y="2953"/>
              <a:chExt cx="423" cy="56"/>
            </a:xfrm>
          </p:grpSpPr>
          <p:sp>
            <p:nvSpPr>
              <p:cNvPr id="184415" name="Freeform 147"/>
              <p:cNvSpPr>
                <a:spLocks/>
              </p:cNvSpPr>
              <p:nvPr/>
            </p:nvSpPr>
            <p:spPr bwMode="auto">
              <a:xfrm>
                <a:off x="1792" y="2953"/>
                <a:ext cx="120" cy="56"/>
              </a:xfrm>
              <a:custGeom>
                <a:avLst/>
                <a:gdLst>
                  <a:gd name="T0" fmla="*/ 120 w 120"/>
                  <a:gd name="T1" fmla="*/ 32 h 56"/>
                  <a:gd name="T2" fmla="*/ 0 w 120"/>
                  <a:gd name="T3" fmla="*/ 56 h 56"/>
                  <a:gd name="T4" fmla="*/ 0 w 120"/>
                  <a:gd name="T5" fmla="*/ 32 h 56"/>
                  <a:gd name="T6" fmla="*/ 0 w 120"/>
                  <a:gd name="T7" fmla="*/ 0 h 56"/>
                  <a:gd name="T8" fmla="*/ 120 w 120"/>
                  <a:gd name="T9" fmla="*/ 32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32"/>
                    </a:moveTo>
                    <a:lnTo>
                      <a:pt x="0" y="56"/>
                    </a:lnTo>
                    <a:lnTo>
                      <a:pt x="0" y="32"/>
                    </a:lnTo>
                    <a:lnTo>
                      <a:pt x="0" y="0"/>
                    </a:lnTo>
                    <a:lnTo>
                      <a:pt x="120" y="32"/>
                    </a:lnTo>
                    <a:close/>
                  </a:path>
                </a:pathLst>
              </a:custGeom>
              <a:solidFill>
                <a:schemeClr val="bg2"/>
              </a:solidFill>
              <a:ln w="9525">
                <a:solidFill>
                  <a:schemeClr val="bg2"/>
                </a:solidFill>
                <a:round/>
                <a:headEnd/>
                <a:tailEnd/>
              </a:ln>
            </p:spPr>
            <p:txBody>
              <a:bodyPr/>
              <a:lstStyle/>
              <a:p>
                <a:endParaRPr lang="en-US"/>
              </a:p>
            </p:txBody>
          </p:sp>
          <p:grpSp>
            <p:nvGrpSpPr>
              <p:cNvPr id="184416" name="Group 148"/>
              <p:cNvGrpSpPr>
                <a:grpSpLocks/>
              </p:cNvGrpSpPr>
              <p:nvPr/>
            </p:nvGrpSpPr>
            <p:grpSpPr bwMode="auto">
              <a:xfrm>
                <a:off x="1489" y="2985"/>
                <a:ext cx="295" cy="1"/>
                <a:chOff x="1489" y="2985"/>
                <a:chExt cx="295" cy="1"/>
              </a:xfrm>
            </p:grpSpPr>
            <p:sp>
              <p:nvSpPr>
                <p:cNvPr id="184417" name="Line 149"/>
                <p:cNvSpPr>
                  <a:spLocks noChangeShapeType="1"/>
                </p:cNvSpPr>
                <p:nvPr/>
              </p:nvSpPr>
              <p:spPr bwMode="auto">
                <a:xfrm>
                  <a:off x="1489"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18" name="Line 150"/>
                <p:cNvSpPr>
                  <a:spLocks noChangeShapeType="1"/>
                </p:cNvSpPr>
                <p:nvPr/>
              </p:nvSpPr>
              <p:spPr bwMode="auto">
                <a:xfrm>
                  <a:off x="1544"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19" name="Line 151"/>
                <p:cNvSpPr>
                  <a:spLocks noChangeShapeType="1"/>
                </p:cNvSpPr>
                <p:nvPr/>
              </p:nvSpPr>
              <p:spPr bwMode="auto">
                <a:xfrm>
                  <a:off x="1600"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20" name="Line 152"/>
                <p:cNvSpPr>
                  <a:spLocks noChangeShapeType="1"/>
                </p:cNvSpPr>
                <p:nvPr/>
              </p:nvSpPr>
              <p:spPr bwMode="auto">
                <a:xfrm>
                  <a:off x="1656"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21" name="Line 153"/>
                <p:cNvSpPr>
                  <a:spLocks noChangeShapeType="1"/>
                </p:cNvSpPr>
                <p:nvPr/>
              </p:nvSpPr>
              <p:spPr bwMode="auto">
                <a:xfrm>
                  <a:off x="1712"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22" name="Line 154"/>
                <p:cNvSpPr>
                  <a:spLocks noChangeShapeType="1"/>
                </p:cNvSpPr>
                <p:nvPr/>
              </p:nvSpPr>
              <p:spPr bwMode="auto">
                <a:xfrm>
                  <a:off x="1768"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45" name="Group 155"/>
            <p:cNvGrpSpPr>
              <a:grpSpLocks/>
            </p:cNvGrpSpPr>
            <p:nvPr/>
          </p:nvGrpSpPr>
          <p:grpSpPr bwMode="auto">
            <a:xfrm>
              <a:off x="1952" y="2953"/>
              <a:ext cx="415" cy="56"/>
              <a:chOff x="1952" y="2953"/>
              <a:chExt cx="415" cy="56"/>
            </a:xfrm>
          </p:grpSpPr>
          <p:sp>
            <p:nvSpPr>
              <p:cNvPr id="184407" name="Freeform 156"/>
              <p:cNvSpPr>
                <a:spLocks/>
              </p:cNvSpPr>
              <p:nvPr/>
            </p:nvSpPr>
            <p:spPr bwMode="auto">
              <a:xfrm>
                <a:off x="2255"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408" name="Group 157"/>
              <p:cNvGrpSpPr>
                <a:grpSpLocks/>
              </p:cNvGrpSpPr>
              <p:nvPr/>
            </p:nvGrpSpPr>
            <p:grpSpPr bwMode="auto">
              <a:xfrm>
                <a:off x="1952" y="2985"/>
                <a:ext cx="295" cy="1"/>
                <a:chOff x="1952" y="2985"/>
                <a:chExt cx="295" cy="1"/>
              </a:xfrm>
            </p:grpSpPr>
            <p:sp>
              <p:nvSpPr>
                <p:cNvPr id="184409" name="Line 158"/>
                <p:cNvSpPr>
                  <a:spLocks noChangeShapeType="1"/>
                </p:cNvSpPr>
                <p:nvPr/>
              </p:nvSpPr>
              <p:spPr bwMode="auto">
                <a:xfrm>
                  <a:off x="1952"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10" name="Line 159"/>
                <p:cNvSpPr>
                  <a:spLocks noChangeShapeType="1"/>
                </p:cNvSpPr>
                <p:nvPr/>
              </p:nvSpPr>
              <p:spPr bwMode="auto">
                <a:xfrm>
                  <a:off x="2008" y="2985"/>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11" name="Line 160"/>
                <p:cNvSpPr>
                  <a:spLocks noChangeShapeType="1"/>
                </p:cNvSpPr>
                <p:nvPr/>
              </p:nvSpPr>
              <p:spPr bwMode="auto">
                <a:xfrm>
                  <a:off x="2063"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12" name="Line 161"/>
                <p:cNvSpPr>
                  <a:spLocks noChangeShapeType="1"/>
                </p:cNvSpPr>
                <p:nvPr/>
              </p:nvSpPr>
              <p:spPr bwMode="auto">
                <a:xfrm>
                  <a:off x="2119"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13" name="Line 162"/>
                <p:cNvSpPr>
                  <a:spLocks noChangeShapeType="1"/>
                </p:cNvSpPr>
                <p:nvPr/>
              </p:nvSpPr>
              <p:spPr bwMode="auto">
                <a:xfrm>
                  <a:off x="217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14" name="Line 163"/>
                <p:cNvSpPr>
                  <a:spLocks noChangeShapeType="1"/>
                </p:cNvSpPr>
                <p:nvPr/>
              </p:nvSpPr>
              <p:spPr bwMode="auto">
                <a:xfrm>
                  <a:off x="2231"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46" name="Group 164"/>
            <p:cNvGrpSpPr>
              <a:grpSpLocks/>
            </p:cNvGrpSpPr>
            <p:nvPr/>
          </p:nvGrpSpPr>
          <p:grpSpPr bwMode="auto">
            <a:xfrm>
              <a:off x="2415" y="2953"/>
              <a:ext cx="415" cy="56"/>
              <a:chOff x="2415" y="2953"/>
              <a:chExt cx="415" cy="56"/>
            </a:xfrm>
          </p:grpSpPr>
          <p:sp>
            <p:nvSpPr>
              <p:cNvPr id="184399" name="Freeform 165"/>
              <p:cNvSpPr>
                <a:spLocks/>
              </p:cNvSpPr>
              <p:nvPr/>
            </p:nvSpPr>
            <p:spPr bwMode="auto">
              <a:xfrm>
                <a:off x="2718"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400" name="Group 166"/>
              <p:cNvGrpSpPr>
                <a:grpSpLocks/>
              </p:cNvGrpSpPr>
              <p:nvPr/>
            </p:nvGrpSpPr>
            <p:grpSpPr bwMode="auto">
              <a:xfrm>
                <a:off x="2415" y="2985"/>
                <a:ext cx="295" cy="1"/>
                <a:chOff x="2415" y="2985"/>
                <a:chExt cx="295" cy="1"/>
              </a:xfrm>
            </p:grpSpPr>
            <p:sp>
              <p:nvSpPr>
                <p:cNvPr id="184401" name="Line 167"/>
                <p:cNvSpPr>
                  <a:spLocks noChangeShapeType="1"/>
                </p:cNvSpPr>
                <p:nvPr/>
              </p:nvSpPr>
              <p:spPr bwMode="auto">
                <a:xfrm>
                  <a:off x="241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02" name="Line 168"/>
                <p:cNvSpPr>
                  <a:spLocks noChangeShapeType="1"/>
                </p:cNvSpPr>
                <p:nvPr/>
              </p:nvSpPr>
              <p:spPr bwMode="auto">
                <a:xfrm>
                  <a:off x="2471"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03" name="Line 169"/>
                <p:cNvSpPr>
                  <a:spLocks noChangeShapeType="1"/>
                </p:cNvSpPr>
                <p:nvPr/>
              </p:nvSpPr>
              <p:spPr bwMode="auto">
                <a:xfrm>
                  <a:off x="2526"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04" name="Line 170"/>
                <p:cNvSpPr>
                  <a:spLocks noChangeShapeType="1"/>
                </p:cNvSpPr>
                <p:nvPr/>
              </p:nvSpPr>
              <p:spPr bwMode="auto">
                <a:xfrm>
                  <a:off x="2582"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05" name="Line 171"/>
                <p:cNvSpPr>
                  <a:spLocks noChangeShapeType="1"/>
                </p:cNvSpPr>
                <p:nvPr/>
              </p:nvSpPr>
              <p:spPr bwMode="auto">
                <a:xfrm>
                  <a:off x="2638"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06" name="Line 172"/>
                <p:cNvSpPr>
                  <a:spLocks noChangeShapeType="1"/>
                </p:cNvSpPr>
                <p:nvPr/>
              </p:nvSpPr>
              <p:spPr bwMode="auto">
                <a:xfrm>
                  <a:off x="2694"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47" name="Group 173"/>
            <p:cNvGrpSpPr>
              <a:grpSpLocks/>
            </p:cNvGrpSpPr>
            <p:nvPr/>
          </p:nvGrpSpPr>
          <p:grpSpPr bwMode="auto">
            <a:xfrm>
              <a:off x="2838" y="1741"/>
              <a:ext cx="40" cy="1260"/>
              <a:chOff x="2838" y="1741"/>
              <a:chExt cx="40" cy="1260"/>
            </a:xfrm>
          </p:grpSpPr>
          <p:sp>
            <p:nvSpPr>
              <p:cNvPr id="184389" name="Oval 174"/>
              <p:cNvSpPr>
                <a:spLocks noChangeArrowheads="1"/>
              </p:cNvSpPr>
              <p:nvPr/>
            </p:nvSpPr>
            <p:spPr bwMode="auto">
              <a:xfrm>
                <a:off x="2838" y="1741"/>
                <a:ext cx="40" cy="40"/>
              </a:xfrm>
              <a:prstGeom prst="ellipse">
                <a:avLst/>
              </a:prstGeom>
              <a:solidFill>
                <a:schemeClr val="bg2"/>
              </a:solidFill>
              <a:ln w="9525">
                <a:solidFill>
                  <a:schemeClr val="bg2"/>
                </a:solidFill>
                <a:round/>
                <a:headEnd/>
                <a:tailEnd/>
              </a:ln>
            </p:spPr>
            <p:txBody>
              <a:bodyPr/>
              <a:lstStyle/>
              <a:p>
                <a:endParaRPr lang="en-US"/>
              </a:p>
            </p:txBody>
          </p:sp>
          <p:sp>
            <p:nvSpPr>
              <p:cNvPr id="184390" name="Oval 175"/>
              <p:cNvSpPr>
                <a:spLocks noChangeArrowheads="1"/>
              </p:cNvSpPr>
              <p:nvPr/>
            </p:nvSpPr>
            <p:spPr bwMode="auto">
              <a:xfrm>
                <a:off x="2838" y="1741"/>
                <a:ext cx="40" cy="40"/>
              </a:xfrm>
              <a:prstGeom prst="ellipse">
                <a:avLst/>
              </a:prstGeom>
              <a:solidFill>
                <a:schemeClr val="bg2"/>
              </a:solidFill>
              <a:ln w="25400">
                <a:solidFill>
                  <a:schemeClr val="bg2"/>
                </a:solidFill>
                <a:round/>
                <a:headEnd/>
                <a:tailEnd/>
              </a:ln>
            </p:spPr>
            <p:txBody>
              <a:bodyPr/>
              <a:lstStyle/>
              <a:p>
                <a:endParaRPr lang="en-US"/>
              </a:p>
            </p:txBody>
          </p:sp>
          <p:sp>
            <p:nvSpPr>
              <p:cNvPr id="184391" name="Oval 176"/>
              <p:cNvSpPr>
                <a:spLocks noChangeArrowheads="1"/>
              </p:cNvSpPr>
              <p:nvPr/>
            </p:nvSpPr>
            <p:spPr bwMode="auto">
              <a:xfrm>
                <a:off x="2846" y="2044"/>
                <a:ext cx="32" cy="32"/>
              </a:xfrm>
              <a:prstGeom prst="ellipse">
                <a:avLst/>
              </a:prstGeom>
              <a:solidFill>
                <a:schemeClr val="bg2"/>
              </a:solidFill>
              <a:ln w="9525">
                <a:solidFill>
                  <a:schemeClr val="bg2"/>
                </a:solidFill>
                <a:round/>
                <a:headEnd/>
                <a:tailEnd/>
              </a:ln>
            </p:spPr>
            <p:txBody>
              <a:bodyPr/>
              <a:lstStyle/>
              <a:p>
                <a:endParaRPr lang="en-US"/>
              </a:p>
            </p:txBody>
          </p:sp>
          <p:sp>
            <p:nvSpPr>
              <p:cNvPr id="184392" name="Oval 177"/>
              <p:cNvSpPr>
                <a:spLocks noChangeArrowheads="1"/>
              </p:cNvSpPr>
              <p:nvPr/>
            </p:nvSpPr>
            <p:spPr bwMode="auto">
              <a:xfrm>
                <a:off x="2846" y="2044"/>
                <a:ext cx="32" cy="32"/>
              </a:xfrm>
              <a:prstGeom prst="ellipse">
                <a:avLst/>
              </a:prstGeom>
              <a:solidFill>
                <a:schemeClr val="bg2"/>
              </a:solidFill>
              <a:ln w="25400">
                <a:solidFill>
                  <a:schemeClr val="bg2"/>
                </a:solidFill>
                <a:round/>
                <a:headEnd/>
                <a:tailEnd/>
              </a:ln>
            </p:spPr>
            <p:txBody>
              <a:bodyPr/>
              <a:lstStyle/>
              <a:p>
                <a:endParaRPr lang="en-US"/>
              </a:p>
            </p:txBody>
          </p:sp>
          <p:sp>
            <p:nvSpPr>
              <p:cNvPr id="184393" name="Oval 178"/>
              <p:cNvSpPr>
                <a:spLocks noChangeArrowheads="1"/>
              </p:cNvSpPr>
              <p:nvPr/>
            </p:nvSpPr>
            <p:spPr bwMode="auto">
              <a:xfrm>
                <a:off x="2846" y="2355"/>
                <a:ext cx="32" cy="32"/>
              </a:xfrm>
              <a:prstGeom prst="ellipse">
                <a:avLst/>
              </a:prstGeom>
              <a:solidFill>
                <a:schemeClr val="bg2"/>
              </a:solidFill>
              <a:ln w="9525">
                <a:solidFill>
                  <a:schemeClr val="bg2"/>
                </a:solidFill>
                <a:round/>
                <a:headEnd/>
                <a:tailEnd/>
              </a:ln>
            </p:spPr>
            <p:txBody>
              <a:bodyPr/>
              <a:lstStyle/>
              <a:p>
                <a:endParaRPr lang="en-US"/>
              </a:p>
            </p:txBody>
          </p:sp>
          <p:sp>
            <p:nvSpPr>
              <p:cNvPr id="184394" name="Oval 179"/>
              <p:cNvSpPr>
                <a:spLocks noChangeArrowheads="1"/>
              </p:cNvSpPr>
              <p:nvPr/>
            </p:nvSpPr>
            <p:spPr bwMode="auto">
              <a:xfrm>
                <a:off x="2846"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84395" name="Oval 180"/>
              <p:cNvSpPr>
                <a:spLocks noChangeArrowheads="1"/>
              </p:cNvSpPr>
              <p:nvPr/>
            </p:nvSpPr>
            <p:spPr bwMode="auto">
              <a:xfrm>
                <a:off x="2838" y="2658"/>
                <a:ext cx="40" cy="32"/>
              </a:xfrm>
              <a:prstGeom prst="ellipse">
                <a:avLst/>
              </a:prstGeom>
              <a:solidFill>
                <a:schemeClr val="bg2"/>
              </a:solidFill>
              <a:ln w="9525">
                <a:solidFill>
                  <a:schemeClr val="bg2"/>
                </a:solidFill>
                <a:round/>
                <a:headEnd/>
                <a:tailEnd/>
              </a:ln>
            </p:spPr>
            <p:txBody>
              <a:bodyPr/>
              <a:lstStyle/>
              <a:p>
                <a:endParaRPr lang="en-US"/>
              </a:p>
            </p:txBody>
          </p:sp>
          <p:sp>
            <p:nvSpPr>
              <p:cNvPr id="184396" name="Oval 181"/>
              <p:cNvSpPr>
                <a:spLocks noChangeArrowheads="1"/>
              </p:cNvSpPr>
              <p:nvPr/>
            </p:nvSpPr>
            <p:spPr bwMode="auto">
              <a:xfrm>
                <a:off x="2838" y="2658"/>
                <a:ext cx="40" cy="32"/>
              </a:xfrm>
              <a:prstGeom prst="ellipse">
                <a:avLst/>
              </a:prstGeom>
              <a:solidFill>
                <a:schemeClr val="bg2"/>
              </a:solidFill>
              <a:ln w="25400">
                <a:solidFill>
                  <a:schemeClr val="bg2"/>
                </a:solidFill>
                <a:round/>
                <a:headEnd/>
                <a:tailEnd/>
              </a:ln>
            </p:spPr>
            <p:txBody>
              <a:bodyPr/>
              <a:lstStyle/>
              <a:p>
                <a:endParaRPr lang="en-US"/>
              </a:p>
            </p:txBody>
          </p:sp>
          <p:sp>
            <p:nvSpPr>
              <p:cNvPr id="184397" name="Oval 182"/>
              <p:cNvSpPr>
                <a:spLocks noChangeArrowheads="1"/>
              </p:cNvSpPr>
              <p:nvPr/>
            </p:nvSpPr>
            <p:spPr bwMode="auto">
              <a:xfrm>
                <a:off x="2838" y="2969"/>
                <a:ext cx="32" cy="32"/>
              </a:xfrm>
              <a:prstGeom prst="ellipse">
                <a:avLst/>
              </a:prstGeom>
              <a:solidFill>
                <a:schemeClr val="bg2"/>
              </a:solidFill>
              <a:ln w="9525">
                <a:solidFill>
                  <a:schemeClr val="bg2"/>
                </a:solidFill>
                <a:round/>
                <a:headEnd/>
                <a:tailEnd/>
              </a:ln>
            </p:spPr>
            <p:txBody>
              <a:bodyPr/>
              <a:lstStyle/>
              <a:p>
                <a:endParaRPr lang="en-US"/>
              </a:p>
            </p:txBody>
          </p:sp>
          <p:sp>
            <p:nvSpPr>
              <p:cNvPr id="184398" name="Oval 183"/>
              <p:cNvSpPr>
                <a:spLocks noChangeArrowheads="1"/>
              </p:cNvSpPr>
              <p:nvPr/>
            </p:nvSpPr>
            <p:spPr bwMode="auto">
              <a:xfrm>
                <a:off x="2838" y="2969"/>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48" name="Group 184"/>
            <p:cNvGrpSpPr>
              <a:grpSpLocks/>
            </p:cNvGrpSpPr>
            <p:nvPr/>
          </p:nvGrpSpPr>
          <p:grpSpPr bwMode="auto">
            <a:xfrm>
              <a:off x="1912" y="3272"/>
              <a:ext cx="32" cy="335"/>
              <a:chOff x="1912" y="3272"/>
              <a:chExt cx="32" cy="335"/>
            </a:xfrm>
          </p:grpSpPr>
          <p:sp>
            <p:nvSpPr>
              <p:cNvPr id="184385" name="Oval 185"/>
              <p:cNvSpPr>
                <a:spLocks noChangeArrowheads="1"/>
              </p:cNvSpPr>
              <p:nvPr/>
            </p:nvSpPr>
            <p:spPr bwMode="auto">
              <a:xfrm>
                <a:off x="1912" y="3272"/>
                <a:ext cx="32" cy="32"/>
              </a:xfrm>
              <a:prstGeom prst="ellipse">
                <a:avLst/>
              </a:prstGeom>
              <a:solidFill>
                <a:schemeClr val="bg2"/>
              </a:solidFill>
              <a:ln w="9525">
                <a:solidFill>
                  <a:schemeClr val="bg2"/>
                </a:solidFill>
                <a:round/>
                <a:headEnd/>
                <a:tailEnd/>
              </a:ln>
            </p:spPr>
            <p:txBody>
              <a:bodyPr/>
              <a:lstStyle/>
              <a:p>
                <a:endParaRPr lang="en-US"/>
              </a:p>
            </p:txBody>
          </p:sp>
          <p:sp>
            <p:nvSpPr>
              <p:cNvPr id="184386" name="Oval 186"/>
              <p:cNvSpPr>
                <a:spLocks noChangeArrowheads="1"/>
              </p:cNvSpPr>
              <p:nvPr/>
            </p:nvSpPr>
            <p:spPr bwMode="auto">
              <a:xfrm>
                <a:off x="1912"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84387" name="Oval 187"/>
              <p:cNvSpPr>
                <a:spLocks noChangeArrowheads="1"/>
              </p:cNvSpPr>
              <p:nvPr/>
            </p:nvSpPr>
            <p:spPr bwMode="auto">
              <a:xfrm>
                <a:off x="1912" y="3575"/>
                <a:ext cx="32" cy="32"/>
              </a:xfrm>
              <a:prstGeom prst="ellipse">
                <a:avLst/>
              </a:prstGeom>
              <a:solidFill>
                <a:schemeClr val="bg2"/>
              </a:solidFill>
              <a:ln w="9525">
                <a:solidFill>
                  <a:schemeClr val="bg2"/>
                </a:solidFill>
                <a:round/>
                <a:headEnd/>
                <a:tailEnd/>
              </a:ln>
            </p:spPr>
            <p:txBody>
              <a:bodyPr/>
              <a:lstStyle/>
              <a:p>
                <a:endParaRPr lang="en-US"/>
              </a:p>
            </p:txBody>
          </p:sp>
          <p:sp>
            <p:nvSpPr>
              <p:cNvPr id="184388" name="Oval 188"/>
              <p:cNvSpPr>
                <a:spLocks noChangeArrowheads="1"/>
              </p:cNvSpPr>
              <p:nvPr/>
            </p:nvSpPr>
            <p:spPr bwMode="auto">
              <a:xfrm>
                <a:off x="1912" y="3575"/>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49" name="Group 189"/>
            <p:cNvGrpSpPr>
              <a:grpSpLocks/>
            </p:cNvGrpSpPr>
            <p:nvPr/>
          </p:nvGrpSpPr>
          <p:grpSpPr bwMode="auto">
            <a:xfrm>
              <a:off x="1449" y="3272"/>
              <a:ext cx="40" cy="335"/>
              <a:chOff x="1449" y="3272"/>
              <a:chExt cx="40" cy="335"/>
            </a:xfrm>
          </p:grpSpPr>
          <p:sp>
            <p:nvSpPr>
              <p:cNvPr id="184381" name="Oval 190"/>
              <p:cNvSpPr>
                <a:spLocks noChangeArrowheads="1"/>
              </p:cNvSpPr>
              <p:nvPr/>
            </p:nvSpPr>
            <p:spPr bwMode="auto">
              <a:xfrm>
                <a:off x="1449" y="3272"/>
                <a:ext cx="40" cy="32"/>
              </a:xfrm>
              <a:prstGeom prst="ellipse">
                <a:avLst/>
              </a:prstGeom>
              <a:solidFill>
                <a:schemeClr val="bg2"/>
              </a:solidFill>
              <a:ln w="9525">
                <a:solidFill>
                  <a:schemeClr val="bg2"/>
                </a:solidFill>
                <a:round/>
                <a:headEnd/>
                <a:tailEnd/>
              </a:ln>
            </p:spPr>
            <p:txBody>
              <a:bodyPr/>
              <a:lstStyle/>
              <a:p>
                <a:endParaRPr lang="en-US"/>
              </a:p>
            </p:txBody>
          </p:sp>
          <p:sp>
            <p:nvSpPr>
              <p:cNvPr id="184382" name="Oval 191"/>
              <p:cNvSpPr>
                <a:spLocks noChangeArrowheads="1"/>
              </p:cNvSpPr>
              <p:nvPr/>
            </p:nvSpPr>
            <p:spPr bwMode="auto">
              <a:xfrm>
                <a:off x="1449" y="3272"/>
                <a:ext cx="40" cy="32"/>
              </a:xfrm>
              <a:prstGeom prst="ellipse">
                <a:avLst/>
              </a:prstGeom>
              <a:solidFill>
                <a:schemeClr val="bg2"/>
              </a:solidFill>
              <a:ln w="25400">
                <a:solidFill>
                  <a:schemeClr val="bg2"/>
                </a:solidFill>
                <a:round/>
                <a:headEnd/>
                <a:tailEnd/>
              </a:ln>
            </p:spPr>
            <p:txBody>
              <a:bodyPr/>
              <a:lstStyle/>
              <a:p>
                <a:endParaRPr lang="en-US"/>
              </a:p>
            </p:txBody>
          </p:sp>
          <p:sp>
            <p:nvSpPr>
              <p:cNvPr id="184383" name="Oval 192"/>
              <p:cNvSpPr>
                <a:spLocks noChangeArrowheads="1"/>
              </p:cNvSpPr>
              <p:nvPr/>
            </p:nvSpPr>
            <p:spPr bwMode="auto">
              <a:xfrm>
                <a:off x="1449" y="3575"/>
                <a:ext cx="40" cy="32"/>
              </a:xfrm>
              <a:prstGeom prst="ellipse">
                <a:avLst/>
              </a:prstGeom>
              <a:solidFill>
                <a:schemeClr val="bg2"/>
              </a:solidFill>
              <a:ln w="9525">
                <a:solidFill>
                  <a:schemeClr val="bg2"/>
                </a:solidFill>
                <a:round/>
                <a:headEnd/>
                <a:tailEnd/>
              </a:ln>
            </p:spPr>
            <p:txBody>
              <a:bodyPr/>
              <a:lstStyle/>
              <a:p>
                <a:endParaRPr lang="en-US"/>
              </a:p>
            </p:txBody>
          </p:sp>
          <p:sp>
            <p:nvSpPr>
              <p:cNvPr id="184384" name="Oval 193"/>
              <p:cNvSpPr>
                <a:spLocks noChangeArrowheads="1"/>
              </p:cNvSpPr>
              <p:nvPr/>
            </p:nvSpPr>
            <p:spPr bwMode="auto">
              <a:xfrm>
                <a:off x="1449" y="3575"/>
                <a:ext cx="40"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50" name="Group 194"/>
            <p:cNvGrpSpPr>
              <a:grpSpLocks/>
            </p:cNvGrpSpPr>
            <p:nvPr/>
          </p:nvGrpSpPr>
          <p:grpSpPr bwMode="auto">
            <a:xfrm>
              <a:off x="2367" y="3272"/>
              <a:ext cx="32" cy="335"/>
              <a:chOff x="2367" y="3272"/>
              <a:chExt cx="32" cy="335"/>
            </a:xfrm>
          </p:grpSpPr>
          <p:sp>
            <p:nvSpPr>
              <p:cNvPr id="184377" name="Oval 195"/>
              <p:cNvSpPr>
                <a:spLocks noChangeArrowheads="1"/>
              </p:cNvSpPr>
              <p:nvPr/>
            </p:nvSpPr>
            <p:spPr bwMode="auto">
              <a:xfrm>
                <a:off x="2367" y="3272"/>
                <a:ext cx="32" cy="32"/>
              </a:xfrm>
              <a:prstGeom prst="ellipse">
                <a:avLst/>
              </a:prstGeom>
              <a:solidFill>
                <a:schemeClr val="bg2"/>
              </a:solidFill>
              <a:ln w="9525">
                <a:solidFill>
                  <a:schemeClr val="bg2"/>
                </a:solidFill>
                <a:round/>
                <a:headEnd/>
                <a:tailEnd/>
              </a:ln>
            </p:spPr>
            <p:txBody>
              <a:bodyPr/>
              <a:lstStyle/>
              <a:p>
                <a:endParaRPr lang="en-US"/>
              </a:p>
            </p:txBody>
          </p:sp>
          <p:sp>
            <p:nvSpPr>
              <p:cNvPr id="184378" name="Oval 196"/>
              <p:cNvSpPr>
                <a:spLocks noChangeArrowheads="1"/>
              </p:cNvSpPr>
              <p:nvPr/>
            </p:nvSpPr>
            <p:spPr bwMode="auto">
              <a:xfrm>
                <a:off x="2367"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84379" name="Oval 197"/>
              <p:cNvSpPr>
                <a:spLocks noChangeArrowheads="1"/>
              </p:cNvSpPr>
              <p:nvPr/>
            </p:nvSpPr>
            <p:spPr bwMode="auto">
              <a:xfrm>
                <a:off x="2367" y="3575"/>
                <a:ext cx="32" cy="32"/>
              </a:xfrm>
              <a:prstGeom prst="ellipse">
                <a:avLst/>
              </a:prstGeom>
              <a:solidFill>
                <a:schemeClr val="bg2"/>
              </a:solidFill>
              <a:ln w="9525">
                <a:solidFill>
                  <a:schemeClr val="bg2"/>
                </a:solidFill>
                <a:round/>
                <a:headEnd/>
                <a:tailEnd/>
              </a:ln>
            </p:spPr>
            <p:txBody>
              <a:bodyPr/>
              <a:lstStyle/>
              <a:p>
                <a:endParaRPr lang="en-US"/>
              </a:p>
            </p:txBody>
          </p:sp>
          <p:sp>
            <p:nvSpPr>
              <p:cNvPr id="184380" name="Oval 198"/>
              <p:cNvSpPr>
                <a:spLocks noChangeArrowheads="1"/>
              </p:cNvSpPr>
              <p:nvPr/>
            </p:nvSpPr>
            <p:spPr bwMode="auto">
              <a:xfrm>
                <a:off x="2367" y="3575"/>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51" name="Group 199"/>
            <p:cNvGrpSpPr>
              <a:grpSpLocks/>
            </p:cNvGrpSpPr>
            <p:nvPr/>
          </p:nvGrpSpPr>
          <p:grpSpPr bwMode="auto">
            <a:xfrm>
              <a:off x="2822" y="3272"/>
              <a:ext cx="40" cy="335"/>
              <a:chOff x="2822" y="3272"/>
              <a:chExt cx="40" cy="335"/>
            </a:xfrm>
          </p:grpSpPr>
          <p:sp>
            <p:nvSpPr>
              <p:cNvPr id="184373" name="Oval 200"/>
              <p:cNvSpPr>
                <a:spLocks noChangeArrowheads="1"/>
              </p:cNvSpPr>
              <p:nvPr/>
            </p:nvSpPr>
            <p:spPr bwMode="auto">
              <a:xfrm>
                <a:off x="2822" y="3272"/>
                <a:ext cx="40" cy="32"/>
              </a:xfrm>
              <a:prstGeom prst="ellipse">
                <a:avLst/>
              </a:prstGeom>
              <a:solidFill>
                <a:schemeClr val="bg2"/>
              </a:solidFill>
              <a:ln w="9525">
                <a:solidFill>
                  <a:schemeClr val="bg2"/>
                </a:solidFill>
                <a:round/>
                <a:headEnd/>
                <a:tailEnd/>
              </a:ln>
            </p:spPr>
            <p:txBody>
              <a:bodyPr/>
              <a:lstStyle/>
              <a:p>
                <a:endParaRPr lang="en-US"/>
              </a:p>
            </p:txBody>
          </p:sp>
          <p:sp>
            <p:nvSpPr>
              <p:cNvPr id="184374" name="Oval 201"/>
              <p:cNvSpPr>
                <a:spLocks noChangeArrowheads="1"/>
              </p:cNvSpPr>
              <p:nvPr/>
            </p:nvSpPr>
            <p:spPr bwMode="auto">
              <a:xfrm>
                <a:off x="2822" y="3272"/>
                <a:ext cx="40" cy="32"/>
              </a:xfrm>
              <a:prstGeom prst="ellipse">
                <a:avLst/>
              </a:prstGeom>
              <a:solidFill>
                <a:schemeClr val="bg2"/>
              </a:solidFill>
              <a:ln w="25400">
                <a:solidFill>
                  <a:schemeClr val="bg2"/>
                </a:solidFill>
                <a:round/>
                <a:headEnd/>
                <a:tailEnd/>
              </a:ln>
            </p:spPr>
            <p:txBody>
              <a:bodyPr/>
              <a:lstStyle/>
              <a:p>
                <a:endParaRPr lang="en-US"/>
              </a:p>
            </p:txBody>
          </p:sp>
          <p:sp>
            <p:nvSpPr>
              <p:cNvPr id="184375" name="Oval 202"/>
              <p:cNvSpPr>
                <a:spLocks noChangeArrowheads="1"/>
              </p:cNvSpPr>
              <p:nvPr/>
            </p:nvSpPr>
            <p:spPr bwMode="auto">
              <a:xfrm>
                <a:off x="2822" y="3575"/>
                <a:ext cx="40" cy="32"/>
              </a:xfrm>
              <a:prstGeom prst="ellipse">
                <a:avLst/>
              </a:prstGeom>
              <a:solidFill>
                <a:schemeClr val="bg2"/>
              </a:solidFill>
              <a:ln w="9525">
                <a:solidFill>
                  <a:schemeClr val="bg2"/>
                </a:solidFill>
                <a:round/>
                <a:headEnd/>
                <a:tailEnd/>
              </a:ln>
            </p:spPr>
            <p:txBody>
              <a:bodyPr/>
              <a:lstStyle/>
              <a:p>
                <a:endParaRPr lang="en-US"/>
              </a:p>
            </p:txBody>
          </p:sp>
          <p:sp>
            <p:nvSpPr>
              <p:cNvPr id="184376" name="Oval 203"/>
              <p:cNvSpPr>
                <a:spLocks noChangeArrowheads="1"/>
              </p:cNvSpPr>
              <p:nvPr/>
            </p:nvSpPr>
            <p:spPr bwMode="auto">
              <a:xfrm>
                <a:off x="2822" y="3575"/>
                <a:ext cx="40"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52" name="Group 204"/>
            <p:cNvGrpSpPr>
              <a:grpSpLocks/>
            </p:cNvGrpSpPr>
            <p:nvPr/>
          </p:nvGrpSpPr>
          <p:grpSpPr bwMode="auto">
            <a:xfrm>
              <a:off x="2415" y="2650"/>
              <a:ext cx="415" cy="56"/>
              <a:chOff x="2415" y="2650"/>
              <a:chExt cx="415" cy="56"/>
            </a:xfrm>
          </p:grpSpPr>
          <p:sp>
            <p:nvSpPr>
              <p:cNvPr id="184365" name="Freeform 205"/>
              <p:cNvSpPr>
                <a:spLocks/>
              </p:cNvSpPr>
              <p:nvPr/>
            </p:nvSpPr>
            <p:spPr bwMode="auto">
              <a:xfrm>
                <a:off x="2718"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366" name="Group 206"/>
              <p:cNvGrpSpPr>
                <a:grpSpLocks/>
              </p:cNvGrpSpPr>
              <p:nvPr/>
            </p:nvGrpSpPr>
            <p:grpSpPr bwMode="auto">
              <a:xfrm>
                <a:off x="2415" y="2674"/>
                <a:ext cx="295" cy="1"/>
                <a:chOff x="2415" y="2674"/>
                <a:chExt cx="295" cy="1"/>
              </a:xfrm>
            </p:grpSpPr>
            <p:sp>
              <p:nvSpPr>
                <p:cNvPr id="184367" name="Line 207"/>
                <p:cNvSpPr>
                  <a:spLocks noChangeShapeType="1"/>
                </p:cNvSpPr>
                <p:nvPr/>
              </p:nvSpPr>
              <p:spPr bwMode="auto">
                <a:xfrm>
                  <a:off x="241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8" name="Line 208"/>
                <p:cNvSpPr>
                  <a:spLocks noChangeShapeType="1"/>
                </p:cNvSpPr>
                <p:nvPr/>
              </p:nvSpPr>
              <p:spPr bwMode="auto">
                <a:xfrm>
                  <a:off x="247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9" name="Line 209"/>
                <p:cNvSpPr>
                  <a:spLocks noChangeShapeType="1"/>
                </p:cNvSpPr>
                <p:nvPr/>
              </p:nvSpPr>
              <p:spPr bwMode="auto">
                <a:xfrm>
                  <a:off x="2526"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70" name="Line 210"/>
                <p:cNvSpPr>
                  <a:spLocks noChangeShapeType="1"/>
                </p:cNvSpPr>
                <p:nvPr/>
              </p:nvSpPr>
              <p:spPr bwMode="auto">
                <a:xfrm>
                  <a:off x="2582"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71" name="Line 211"/>
                <p:cNvSpPr>
                  <a:spLocks noChangeShapeType="1"/>
                </p:cNvSpPr>
                <p:nvPr/>
              </p:nvSpPr>
              <p:spPr bwMode="auto">
                <a:xfrm>
                  <a:off x="263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72" name="Line 212"/>
                <p:cNvSpPr>
                  <a:spLocks noChangeShapeType="1"/>
                </p:cNvSpPr>
                <p:nvPr/>
              </p:nvSpPr>
              <p:spPr bwMode="auto">
                <a:xfrm>
                  <a:off x="2694"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53" name="Group 213"/>
            <p:cNvGrpSpPr>
              <a:grpSpLocks/>
            </p:cNvGrpSpPr>
            <p:nvPr/>
          </p:nvGrpSpPr>
          <p:grpSpPr bwMode="auto">
            <a:xfrm>
              <a:off x="2415" y="1733"/>
              <a:ext cx="415" cy="56"/>
              <a:chOff x="2415" y="1733"/>
              <a:chExt cx="415" cy="56"/>
            </a:xfrm>
          </p:grpSpPr>
          <p:sp>
            <p:nvSpPr>
              <p:cNvPr id="184357" name="Freeform 214"/>
              <p:cNvSpPr>
                <a:spLocks/>
              </p:cNvSpPr>
              <p:nvPr/>
            </p:nvSpPr>
            <p:spPr bwMode="auto">
              <a:xfrm>
                <a:off x="2718"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358" name="Group 215"/>
              <p:cNvGrpSpPr>
                <a:grpSpLocks/>
              </p:cNvGrpSpPr>
              <p:nvPr/>
            </p:nvGrpSpPr>
            <p:grpSpPr bwMode="auto">
              <a:xfrm>
                <a:off x="2415" y="1757"/>
                <a:ext cx="295" cy="1"/>
                <a:chOff x="2415" y="1757"/>
                <a:chExt cx="295" cy="1"/>
              </a:xfrm>
            </p:grpSpPr>
            <p:sp>
              <p:nvSpPr>
                <p:cNvPr id="184359" name="Line 216"/>
                <p:cNvSpPr>
                  <a:spLocks noChangeShapeType="1"/>
                </p:cNvSpPr>
                <p:nvPr/>
              </p:nvSpPr>
              <p:spPr bwMode="auto">
                <a:xfrm>
                  <a:off x="241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0" name="Line 217"/>
                <p:cNvSpPr>
                  <a:spLocks noChangeShapeType="1"/>
                </p:cNvSpPr>
                <p:nvPr/>
              </p:nvSpPr>
              <p:spPr bwMode="auto">
                <a:xfrm>
                  <a:off x="2471"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1" name="Line 218"/>
                <p:cNvSpPr>
                  <a:spLocks noChangeShapeType="1"/>
                </p:cNvSpPr>
                <p:nvPr/>
              </p:nvSpPr>
              <p:spPr bwMode="auto">
                <a:xfrm>
                  <a:off x="2526"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2" name="Line 219"/>
                <p:cNvSpPr>
                  <a:spLocks noChangeShapeType="1"/>
                </p:cNvSpPr>
                <p:nvPr/>
              </p:nvSpPr>
              <p:spPr bwMode="auto">
                <a:xfrm>
                  <a:off x="2582"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3" name="Line 220"/>
                <p:cNvSpPr>
                  <a:spLocks noChangeShapeType="1"/>
                </p:cNvSpPr>
                <p:nvPr/>
              </p:nvSpPr>
              <p:spPr bwMode="auto">
                <a:xfrm>
                  <a:off x="2638"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4" name="Line 221"/>
                <p:cNvSpPr>
                  <a:spLocks noChangeShapeType="1"/>
                </p:cNvSpPr>
                <p:nvPr/>
              </p:nvSpPr>
              <p:spPr bwMode="auto">
                <a:xfrm>
                  <a:off x="2694"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54" name="Group 222"/>
            <p:cNvGrpSpPr>
              <a:grpSpLocks/>
            </p:cNvGrpSpPr>
            <p:nvPr/>
          </p:nvGrpSpPr>
          <p:grpSpPr bwMode="auto">
            <a:xfrm>
              <a:off x="1489" y="3264"/>
              <a:ext cx="423" cy="56"/>
              <a:chOff x="1489" y="3264"/>
              <a:chExt cx="423" cy="56"/>
            </a:xfrm>
          </p:grpSpPr>
          <p:sp>
            <p:nvSpPr>
              <p:cNvPr id="184349" name="Freeform 223"/>
              <p:cNvSpPr>
                <a:spLocks/>
              </p:cNvSpPr>
              <p:nvPr/>
            </p:nvSpPr>
            <p:spPr bwMode="auto">
              <a:xfrm>
                <a:off x="1792" y="3264"/>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84350" name="Group 224"/>
              <p:cNvGrpSpPr>
                <a:grpSpLocks/>
              </p:cNvGrpSpPr>
              <p:nvPr/>
            </p:nvGrpSpPr>
            <p:grpSpPr bwMode="auto">
              <a:xfrm>
                <a:off x="1489" y="3288"/>
                <a:ext cx="295" cy="1"/>
                <a:chOff x="1489" y="3288"/>
                <a:chExt cx="295" cy="1"/>
              </a:xfrm>
            </p:grpSpPr>
            <p:sp>
              <p:nvSpPr>
                <p:cNvPr id="184351" name="Line 225"/>
                <p:cNvSpPr>
                  <a:spLocks noChangeShapeType="1"/>
                </p:cNvSpPr>
                <p:nvPr/>
              </p:nvSpPr>
              <p:spPr bwMode="auto">
                <a:xfrm>
                  <a:off x="1489"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52" name="Line 226"/>
                <p:cNvSpPr>
                  <a:spLocks noChangeShapeType="1"/>
                </p:cNvSpPr>
                <p:nvPr/>
              </p:nvSpPr>
              <p:spPr bwMode="auto">
                <a:xfrm>
                  <a:off x="1544"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53" name="Line 227"/>
                <p:cNvSpPr>
                  <a:spLocks noChangeShapeType="1"/>
                </p:cNvSpPr>
                <p:nvPr/>
              </p:nvSpPr>
              <p:spPr bwMode="auto">
                <a:xfrm>
                  <a:off x="1600"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54" name="Line 228"/>
                <p:cNvSpPr>
                  <a:spLocks noChangeShapeType="1"/>
                </p:cNvSpPr>
                <p:nvPr/>
              </p:nvSpPr>
              <p:spPr bwMode="auto">
                <a:xfrm>
                  <a:off x="1656"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55" name="Line 229"/>
                <p:cNvSpPr>
                  <a:spLocks noChangeShapeType="1"/>
                </p:cNvSpPr>
                <p:nvPr/>
              </p:nvSpPr>
              <p:spPr bwMode="auto">
                <a:xfrm>
                  <a:off x="1712"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56" name="Line 230"/>
                <p:cNvSpPr>
                  <a:spLocks noChangeShapeType="1"/>
                </p:cNvSpPr>
                <p:nvPr/>
              </p:nvSpPr>
              <p:spPr bwMode="auto">
                <a:xfrm>
                  <a:off x="1768"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55" name="Group 231"/>
            <p:cNvGrpSpPr>
              <a:grpSpLocks/>
            </p:cNvGrpSpPr>
            <p:nvPr/>
          </p:nvGrpSpPr>
          <p:grpSpPr bwMode="auto">
            <a:xfrm>
              <a:off x="1944" y="3256"/>
              <a:ext cx="423" cy="56"/>
              <a:chOff x="1944" y="3256"/>
              <a:chExt cx="423" cy="56"/>
            </a:xfrm>
          </p:grpSpPr>
          <p:sp>
            <p:nvSpPr>
              <p:cNvPr id="184341" name="Freeform 232"/>
              <p:cNvSpPr>
                <a:spLocks/>
              </p:cNvSpPr>
              <p:nvPr/>
            </p:nvSpPr>
            <p:spPr bwMode="auto">
              <a:xfrm>
                <a:off x="2255"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342" name="Group 233"/>
              <p:cNvGrpSpPr>
                <a:grpSpLocks/>
              </p:cNvGrpSpPr>
              <p:nvPr/>
            </p:nvGrpSpPr>
            <p:grpSpPr bwMode="auto">
              <a:xfrm>
                <a:off x="1944" y="3288"/>
                <a:ext cx="303" cy="1"/>
                <a:chOff x="1944" y="3288"/>
                <a:chExt cx="303" cy="1"/>
              </a:xfrm>
            </p:grpSpPr>
            <p:sp>
              <p:nvSpPr>
                <p:cNvPr id="184343" name="Line 234"/>
                <p:cNvSpPr>
                  <a:spLocks noChangeShapeType="1"/>
                </p:cNvSpPr>
                <p:nvPr/>
              </p:nvSpPr>
              <p:spPr bwMode="auto">
                <a:xfrm>
                  <a:off x="1944"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44" name="Line 235"/>
                <p:cNvSpPr>
                  <a:spLocks noChangeShapeType="1"/>
                </p:cNvSpPr>
                <p:nvPr/>
              </p:nvSpPr>
              <p:spPr bwMode="auto">
                <a:xfrm>
                  <a:off x="2000" y="328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45" name="Line 236"/>
                <p:cNvSpPr>
                  <a:spLocks noChangeShapeType="1"/>
                </p:cNvSpPr>
                <p:nvPr/>
              </p:nvSpPr>
              <p:spPr bwMode="auto">
                <a:xfrm>
                  <a:off x="2055"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46" name="Line 237"/>
                <p:cNvSpPr>
                  <a:spLocks noChangeShapeType="1"/>
                </p:cNvSpPr>
                <p:nvPr/>
              </p:nvSpPr>
              <p:spPr bwMode="auto">
                <a:xfrm>
                  <a:off x="2111"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47" name="Line 238"/>
                <p:cNvSpPr>
                  <a:spLocks noChangeShapeType="1"/>
                </p:cNvSpPr>
                <p:nvPr/>
              </p:nvSpPr>
              <p:spPr bwMode="auto">
                <a:xfrm>
                  <a:off x="2167"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48" name="Line 239"/>
                <p:cNvSpPr>
                  <a:spLocks noChangeShapeType="1"/>
                </p:cNvSpPr>
                <p:nvPr/>
              </p:nvSpPr>
              <p:spPr bwMode="auto">
                <a:xfrm>
                  <a:off x="2223"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56" name="Group 240"/>
            <p:cNvGrpSpPr>
              <a:grpSpLocks/>
            </p:cNvGrpSpPr>
            <p:nvPr/>
          </p:nvGrpSpPr>
          <p:grpSpPr bwMode="auto">
            <a:xfrm>
              <a:off x="2415" y="3256"/>
              <a:ext cx="415" cy="56"/>
              <a:chOff x="2415" y="3256"/>
              <a:chExt cx="415" cy="56"/>
            </a:xfrm>
          </p:grpSpPr>
          <p:sp>
            <p:nvSpPr>
              <p:cNvPr id="184333" name="Freeform 241"/>
              <p:cNvSpPr>
                <a:spLocks/>
              </p:cNvSpPr>
              <p:nvPr/>
            </p:nvSpPr>
            <p:spPr bwMode="auto">
              <a:xfrm>
                <a:off x="2718"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334" name="Group 242"/>
              <p:cNvGrpSpPr>
                <a:grpSpLocks/>
              </p:cNvGrpSpPr>
              <p:nvPr/>
            </p:nvGrpSpPr>
            <p:grpSpPr bwMode="auto">
              <a:xfrm>
                <a:off x="2415" y="3288"/>
                <a:ext cx="295" cy="1"/>
                <a:chOff x="2415" y="3288"/>
                <a:chExt cx="295" cy="1"/>
              </a:xfrm>
            </p:grpSpPr>
            <p:sp>
              <p:nvSpPr>
                <p:cNvPr id="184335" name="Line 243"/>
                <p:cNvSpPr>
                  <a:spLocks noChangeShapeType="1"/>
                </p:cNvSpPr>
                <p:nvPr/>
              </p:nvSpPr>
              <p:spPr bwMode="auto">
                <a:xfrm>
                  <a:off x="2415"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36" name="Line 244"/>
                <p:cNvSpPr>
                  <a:spLocks noChangeShapeType="1"/>
                </p:cNvSpPr>
                <p:nvPr/>
              </p:nvSpPr>
              <p:spPr bwMode="auto">
                <a:xfrm>
                  <a:off x="2471"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37" name="Line 245"/>
                <p:cNvSpPr>
                  <a:spLocks noChangeShapeType="1"/>
                </p:cNvSpPr>
                <p:nvPr/>
              </p:nvSpPr>
              <p:spPr bwMode="auto">
                <a:xfrm>
                  <a:off x="2526"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38" name="Line 246"/>
                <p:cNvSpPr>
                  <a:spLocks noChangeShapeType="1"/>
                </p:cNvSpPr>
                <p:nvPr/>
              </p:nvSpPr>
              <p:spPr bwMode="auto">
                <a:xfrm>
                  <a:off x="2582"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39" name="Line 247"/>
                <p:cNvSpPr>
                  <a:spLocks noChangeShapeType="1"/>
                </p:cNvSpPr>
                <p:nvPr/>
              </p:nvSpPr>
              <p:spPr bwMode="auto">
                <a:xfrm>
                  <a:off x="2638"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40" name="Line 248"/>
                <p:cNvSpPr>
                  <a:spLocks noChangeShapeType="1"/>
                </p:cNvSpPr>
                <p:nvPr/>
              </p:nvSpPr>
              <p:spPr bwMode="auto">
                <a:xfrm>
                  <a:off x="2694"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57" name="Group 249"/>
            <p:cNvGrpSpPr>
              <a:grpSpLocks/>
            </p:cNvGrpSpPr>
            <p:nvPr/>
          </p:nvGrpSpPr>
          <p:grpSpPr bwMode="auto">
            <a:xfrm>
              <a:off x="1489" y="3567"/>
              <a:ext cx="423" cy="56"/>
              <a:chOff x="1489" y="3567"/>
              <a:chExt cx="423" cy="56"/>
            </a:xfrm>
          </p:grpSpPr>
          <p:sp>
            <p:nvSpPr>
              <p:cNvPr id="184325" name="Freeform 250"/>
              <p:cNvSpPr>
                <a:spLocks/>
              </p:cNvSpPr>
              <p:nvPr/>
            </p:nvSpPr>
            <p:spPr bwMode="auto">
              <a:xfrm>
                <a:off x="1800"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326" name="Group 251"/>
              <p:cNvGrpSpPr>
                <a:grpSpLocks/>
              </p:cNvGrpSpPr>
              <p:nvPr/>
            </p:nvGrpSpPr>
            <p:grpSpPr bwMode="auto">
              <a:xfrm>
                <a:off x="1489" y="3591"/>
                <a:ext cx="303" cy="1"/>
                <a:chOff x="1489" y="3591"/>
                <a:chExt cx="303" cy="1"/>
              </a:xfrm>
            </p:grpSpPr>
            <p:sp>
              <p:nvSpPr>
                <p:cNvPr id="184327" name="Line 252"/>
                <p:cNvSpPr>
                  <a:spLocks noChangeShapeType="1"/>
                </p:cNvSpPr>
                <p:nvPr/>
              </p:nvSpPr>
              <p:spPr bwMode="auto">
                <a:xfrm>
                  <a:off x="1489"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28" name="Line 253"/>
                <p:cNvSpPr>
                  <a:spLocks noChangeShapeType="1"/>
                </p:cNvSpPr>
                <p:nvPr/>
              </p:nvSpPr>
              <p:spPr bwMode="auto">
                <a:xfrm>
                  <a:off x="1544"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29" name="Line 254"/>
                <p:cNvSpPr>
                  <a:spLocks noChangeShapeType="1"/>
                </p:cNvSpPr>
                <p:nvPr/>
              </p:nvSpPr>
              <p:spPr bwMode="auto">
                <a:xfrm>
                  <a:off x="1600"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30" name="Line 255"/>
                <p:cNvSpPr>
                  <a:spLocks noChangeShapeType="1"/>
                </p:cNvSpPr>
                <p:nvPr/>
              </p:nvSpPr>
              <p:spPr bwMode="auto">
                <a:xfrm>
                  <a:off x="1656"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31" name="Line 256"/>
                <p:cNvSpPr>
                  <a:spLocks noChangeShapeType="1"/>
                </p:cNvSpPr>
                <p:nvPr/>
              </p:nvSpPr>
              <p:spPr bwMode="auto">
                <a:xfrm>
                  <a:off x="1712"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32" name="Line 257"/>
                <p:cNvSpPr>
                  <a:spLocks noChangeShapeType="1"/>
                </p:cNvSpPr>
                <p:nvPr/>
              </p:nvSpPr>
              <p:spPr bwMode="auto">
                <a:xfrm>
                  <a:off x="1768"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58" name="Group 258"/>
            <p:cNvGrpSpPr>
              <a:grpSpLocks/>
            </p:cNvGrpSpPr>
            <p:nvPr/>
          </p:nvGrpSpPr>
          <p:grpSpPr bwMode="auto">
            <a:xfrm>
              <a:off x="1952" y="3567"/>
              <a:ext cx="415" cy="56"/>
              <a:chOff x="1952" y="3567"/>
              <a:chExt cx="415" cy="56"/>
            </a:xfrm>
          </p:grpSpPr>
          <p:sp>
            <p:nvSpPr>
              <p:cNvPr id="184317" name="Freeform 259"/>
              <p:cNvSpPr>
                <a:spLocks/>
              </p:cNvSpPr>
              <p:nvPr/>
            </p:nvSpPr>
            <p:spPr bwMode="auto">
              <a:xfrm>
                <a:off x="2255"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318" name="Group 260"/>
              <p:cNvGrpSpPr>
                <a:grpSpLocks/>
              </p:cNvGrpSpPr>
              <p:nvPr/>
            </p:nvGrpSpPr>
            <p:grpSpPr bwMode="auto">
              <a:xfrm>
                <a:off x="1952" y="3591"/>
                <a:ext cx="295" cy="1"/>
                <a:chOff x="1952" y="3591"/>
                <a:chExt cx="295" cy="1"/>
              </a:xfrm>
            </p:grpSpPr>
            <p:sp>
              <p:nvSpPr>
                <p:cNvPr id="184319" name="Line 261"/>
                <p:cNvSpPr>
                  <a:spLocks noChangeShapeType="1"/>
                </p:cNvSpPr>
                <p:nvPr/>
              </p:nvSpPr>
              <p:spPr bwMode="auto">
                <a:xfrm>
                  <a:off x="1952"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20" name="Line 262"/>
                <p:cNvSpPr>
                  <a:spLocks noChangeShapeType="1"/>
                </p:cNvSpPr>
                <p:nvPr/>
              </p:nvSpPr>
              <p:spPr bwMode="auto">
                <a:xfrm>
                  <a:off x="2008" y="359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21" name="Line 263"/>
                <p:cNvSpPr>
                  <a:spLocks noChangeShapeType="1"/>
                </p:cNvSpPr>
                <p:nvPr/>
              </p:nvSpPr>
              <p:spPr bwMode="auto">
                <a:xfrm>
                  <a:off x="2063"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22" name="Line 264"/>
                <p:cNvSpPr>
                  <a:spLocks noChangeShapeType="1"/>
                </p:cNvSpPr>
                <p:nvPr/>
              </p:nvSpPr>
              <p:spPr bwMode="auto">
                <a:xfrm>
                  <a:off x="2119"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23" name="Line 265"/>
                <p:cNvSpPr>
                  <a:spLocks noChangeShapeType="1"/>
                </p:cNvSpPr>
                <p:nvPr/>
              </p:nvSpPr>
              <p:spPr bwMode="auto">
                <a:xfrm>
                  <a:off x="2175"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24" name="Line 266"/>
                <p:cNvSpPr>
                  <a:spLocks noChangeShapeType="1"/>
                </p:cNvSpPr>
                <p:nvPr/>
              </p:nvSpPr>
              <p:spPr bwMode="auto">
                <a:xfrm>
                  <a:off x="2231" y="359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59" name="Group 267"/>
            <p:cNvGrpSpPr>
              <a:grpSpLocks/>
            </p:cNvGrpSpPr>
            <p:nvPr/>
          </p:nvGrpSpPr>
          <p:grpSpPr bwMode="auto">
            <a:xfrm>
              <a:off x="2407" y="3567"/>
              <a:ext cx="415" cy="56"/>
              <a:chOff x="2407" y="3567"/>
              <a:chExt cx="415" cy="56"/>
            </a:xfrm>
          </p:grpSpPr>
          <p:sp>
            <p:nvSpPr>
              <p:cNvPr id="184309" name="Freeform 268"/>
              <p:cNvSpPr>
                <a:spLocks/>
              </p:cNvSpPr>
              <p:nvPr/>
            </p:nvSpPr>
            <p:spPr bwMode="auto">
              <a:xfrm>
                <a:off x="2710"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310" name="Group 269"/>
              <p:cNvGrpSpPr>
                <a:grpSpLocks/>
              </p:cNvGrpSpPr>
              <p:nvPr/>
            </p:nvGrpSpPr>
            <p:grpSpPr bwMode="auto">
              <a:xfrm>
                <a:off x="2407" y="3591"/>
                <a:ext cx="295" cy="1"/>
                <a:chOff x="2407" y="3591"/>
                <a:chExt cx="295" cy="1"/>
              </a:xfrm>
            </p:grpSpPr>
            <p:sp>
              <p:nvSpPr>
                <p:cNvPr id="184311" name="Line 270"/>
                <p:cNvSpPr>
                  <a:spLocks noChangeShapeType="1"/>
                </p:cNvSpPr>
                <p:nvPr/>
              </p:nvSpPr>
              <p:spPr bwMode="auto">
                <a:xfrm>
                  <a:off x="2407"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12" name="Line 271"/>
                <p:cNvSpPr>
                  <a:spLocks noChangeShapeType="1"/>
                </p:cNvSpPr>
                <p:nvPr/>
              </p:nvSpPr>
              <p:spPr bwMode="auto">
                <a:xfrm>
                  <a:off x="2463"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13" name="Line 272"/>
                <p:cNvSpPr>
                  <a:spLocks noChangeShapeType="1"/>
                </p:cNvSpPr>
                <p:nvPr/>
              </p:nvSpPr>
              <p:spPr bwMode="auto">
                <a:xfrm>
                  <a:off x="2518"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14" name="Line 273"/>
                <p:cNvSpPr>
                  <a:spLocks noChangeShapeType="1"/>
                </p:cNvSpPr>
                <p:nvPr/>
              </p:nvSpPr>
              <p:spPr bwMode="auto">
                <a:xfrm>
                  <a:off x="2574"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15" name="Line 274"/>
                <p:cNvSpPr>
                  <a:spLocks noChangeShapeType="1"/>
                </p:cNvSpPr>
                <p:nvPr/>
              </p:nvSpPr>
              <p:spPr bwMode="auto">
                <a:xfrm>
                  <a:off x="2630"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16" name="Line 275"/>
                <p:cNvSpPr>
                  <a:spLocks noChangeShapeType="1"/>
                </p:cNvSpPr>
                <p:nvPr/>
              </p:nvSpPr>
              <p:spPr bwMode="auto">
                <a:xfrm>
                  <a:off x="2686" y="359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60" name="Group 276"/>
            <p:cNvGrpSpPr>
              <a:grpSpLocks/>
            </p:cNvGrpSpPr>
            <p:nvPr/>
          </p:nvGrpSpPr>
          <p:grpSpPr bwMode="auto">
            <a:xfrm>
              <a:off x="1944" y="2690"/>
              <a:ext cx="894" cy="596"/>
              <a:chOff x="1944" y="2690"/>
              <a:chExt cx="894" cy="596"/>
            </a:xfrm>
          </p:grpSpPr>
          <p:sp>
            <p:nvSpPr>
              <p:cNvPr id="184307" name="Freeform 277"/>
              <p:cNvSpPr>
                <a:spLocks/>
              </p:cNvSpPr>
              <p:nvPr/>
            </p:nvSpPr>
            <p:spPr bwMode="auto">
              <a:xfrm>
                <a:off x="2702" y="2690"/>
                <a:ext cx="136" cy="104"/>
              </a:xfrm>
              <a:custGeom>
                <a:avLst/>
                <a:gdLst>
                  <a:gd name="T0" fmla="*/ 136 w 136"/>
                  <a:gd name="T1" fmla="*/ 0 h 104"/>
                  <a:gd name="T2" fmla="*/ 40 w 136"/>
                  <a:gd name="T3" fmla="*/ 104 h 104"/>
                  <a:gd name="T4" fmla="*/ 24 w 136"/>
                  <a:gd name="T5" fmla="*/ 72 h 104"/>
                  <a:gd name="T6" fmla="*/ 0 w 136"/>
                  <a:gd name="T7" fmla="*/ 48 h 104"/>
                  <a:gd name="T8" fmla="*/ 136 w 136"/>
                  <a:gd name="T9" fmla="*/ 0 h 104"/>
                  <a:gd name="T10" fmla="*/ 0 60000 65536"/>
                  <a:gd name="T11" fmla="*/ 0 60000 65536"/>
                  <a:gd name="T12" fmla="*/ 0 60000 65536"/>
                  <a:gd name="T13" fmla="*/ 0 60000 65536"/>
                  <a:gd name="T14" fmla="*/ 0 60000 65536"/>
                  <a:gd name="T15" fmla="*/ 0 w 136"/>
                  <a:gd name="T16" fmla="*/ 0 h 104"/>
                  <a:gd name="T17" fmla="*/ 136 w 136"/>
                  <a:gd name="T18" fmla="*/ 104 h 104"/>
                </a:gdLst>
                <a:ahLst/>
                <a:cxnLst>
                  <a:cxn ang="T10">
                    <a:pos x="T0" y="T1"/>
                  </a:cxn>
                  <a:cxn ang="T11">
                    <a:pos x="T2" y="T3"/>
                  </a:cxn>
                  <a:cxn ang="T12">
                    <a:pos x="T4" y="T5"/>
                  </a:cxn>
                  <a:cxn ang="T13">
                    <a:pos x="T6" y="T7"/>
                  </a:cxn>
                  <a:cxn ang="T14">
                    <a:pos x="T8" y="T9"/>
                  </a:cxn>
                </a:cxnLst>
                <a:rect l="T15" t="T16" r="T17" b="T18"/>
                <a:pathLst>
                  <a:path w="136" h="104">
                    <a:moveTo>
                      <a:pt x="136" y="0"/>
                    </a:moveTo>
                    <a:lnTo>
                      <a:pt x="40" y="104"/>
                    </a:lnTo>
                    <a:lnTo>
                      <a:pt x="24" y="72"/>
                    </a:lnTo>
                    <a:lnTo>
                      <a:pt x="0" y="48"/>
                    </a:lnTo>
                    <a:lnTo>
                      <a:pt x="136" y="0"/>
                    </a:lnTo>
                    <a:close/>
                  </a:path>
                </a:pathLst>
              </a:custGeom>
              <a:solidFill>
                <a:schemeClr val="bg2"/>
              </a:solidFill>
              <a:ln w="9525">
                <a:solidFill>
                  <a:schemeClr val="bg2"/>
                </a:solidFill>
                <a:round/>
                <a:headEnd/>
                <a:tailEnd/>
              </a:ln>
            </p:spPr>
            <p:txBody>
              <a:bodyPr/>
              <a:lstStyle/>
              <a:p>
                <a:endParaRPr lang="en-US"/>
              </a:p>
            </p:txBody>
          </p:sp>
          <p:sp>
            <p:nvSpPr>
              <p:cNvPr id="184308" name="Line 278"/>
              <p:cNvSpPr>
                <a:spLocks noChangeShapeType="1"/>
              </p:cNvSpPr>
              <p:nvPr/>
            </p:nvSpPr>
            <p:spPr bwMode="auto">
              <a:xfrm flipV="1">
                <a:off x="1944" y="2758"/>
                <a:ext cx="790" cy="528"/>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61" name="Group 279"/>
            <p:cNvGrpSpPr>
              <a:grpSpLocks/>
            </p:cNvGrpSpPr>
            <p:nvPr/>
          </p:nvGrpSpPr>
          <p:grpSpPr bwMode="auto">
            <a:xfrm>
              <a:off x="1952" y="2376"/>
              <a:ext cx="886" cy="290"/>
              <a:chOff x="1952" y="2376"/>
              <a:chExt cx="886" cy="290"/>
            </a:xfrm>
          </p:grpSpPr>
          <p:sp>
            <p:nvSpPr>
              <p:cNvPr id="184305" name="Freeform 280"/>
              <p:cNvSpPr>
                <a:spLocks/>
              </p:cNvSpPr>
              <p:nvPr/>
            </p:nvSpPr>
            <p:spPr bwMode="auto">
              <a:xfrm>
                <a:off x="2702" y="2586"/>
                <a:ext cx="136" cy="80"/>
              </a:xfrm>
              <a:custGeom>
                <a:avLst/>
                <a:gdLst>
                  <a:gd name="T0" fmla="*/ 136 w 136"/>
                  <a:gd name="T1" fmla="*/ 80 h 80"/>
                  <a:gd name="T2" fmla="*/ 0 w 136"/>
                  <a:gd name="T3" fmla="*/ 64 h 80"/>
                  <a:gd name="T4" fmla="*/ 8 w 136"/>
                  <a:gd name="T5" fmla="*/ 32 h 80"/>
                  <a:gd name="T6" fmla="*/ 16 w 136"/>
                  <a:gd name="T7" fmla="*/ 0 h 80"/>
                  <a:gd name="T8" fmla="*/ 136 w 136"/>
                  <a:gd name="T9" fmla="*/ 80 h 80"/>
                  <a:gd name="T10" fmla="*/ 0 60000 65536"/>
                  <a:gd name="T11" fmla="*/ 0 60000 65536"/>
                  <a:gd name="T12" fmla="*/ 0 60000 65536"/>
                  <a:gd name="T13" fmla="*/ 0 60000 65536"/>
                  <a:gd name="T14" fmla="*/ 0 60000 65536"/>
                  <a:gd name="T15" fmla="*/ 0 w 136"/>
                  <a:gd name="T16" fmla="*/ 0 h 80"/>
                  <a:gd name="T17" fmla="*/ 136 w 136"/>
                  <a:gd name="T18" fmla="*/ 80 h 80"/>
                </a:gdLst>
                <a:ahLst/>
                <a:cxnLst>
                  <a:cxn ang="T10">
                    <a:pos x="T0" y="T1"/>
                  </a:cxn>
                  <a:cxn ang="T11">
                    <a:pos x="T2" y="T3"/>
                  </a:cxn>
                  <a:cxn ang="T12">
                    <a:pos x="T4" y="T5"/>
                  </a:cxn>
                  <a:cxn ang="T13">
                    <a:pos x="T6" y="T7"/>
                  </a:cxn>
                  <a:cxn ang="T14">
                    <a:pos x="T8" y="T9"/>
                  </a:cxn>
                </a:cxnLst>
                <a:rect l="T15" t="T16" r="T17" b="T18"/>
                <a:pathLst>
                  <a:path w="136" h="80">
                    <a:moveTo>
                      <a:pt x="136" y="80"/>
                    </a:moveTo>
                    <a:lnTo>
                      <a:pt x="0" y="64"/>
                    </a:lnTo>
                    <a:lnTo>
                      <a:pt x="8" y="32"/>
                    </a:lnTo>
                    <a:lnTo>
                      <a:pt x="16" y="0"/>
                    </a:lnTo>
                    <a:lnTo>
                      <a:pt x="136" y="80"/>
                    </a:lnTo>
                    <a:close/>
                  </a:path>
                </a:pathLst>
              </a:custGeom>
              <a:solidFill>
                <a:schemeClr val="bg2"/>
              </a:solidFill>
              <a:ln w="9525">
                <a:solidFill>
                  <a:schemeClr val="bg2"/>
                </a:solidFill>
                <a:round/>
                <a:headEnd/>
                <a:tailEnd/>
              </a:ln>
            </p:spPr>
            <p:txBody>
              <a:bodyPr/>
              <a:lstStyle/>
              <a:p>
                <a:endParaRPr lang="en-US"/>
              </a:p>
            </p:txBody>
          </p:sp>
          <p:sp>
            <p:nvSpPr>
              <p:cNvPr id="184306" name="Line 281"/>
              <p:cNvSpPr>
                <a:spLocks noChangeShapeType="1"/>
              </p:cNvSpPr>
              <p:nvPr/>
            </p:nvSpPr>
            <p:spPr bwMode="auto">
              <a:xfrm>
                <a:off x="1952" y="2376"/>
                <a:ext cx="766"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62" name="Group 282"/>
            <p:cNvGrpSpPr>
              <a:grpSpLocks/>
            </p:cNvGrpSpPr>
            <p:nvPr/>
          </p:nvGrpSpPr>
          <p:grpSpPr bwMode="auto">
            <a:xfrm>
              <a:off x="1481" y="2084"/>
              <a:ext cx="1373" cy="1507"/>
              <a:chOff x="1481" y="2084"/>
              <a:chExt cx="1373" cy="1507"/>
            </a:xfrm>
          </p:grpSpPr>
          <p:sp>
            <p:nvSpPr>
              <p:cNvPr id="184303" name="Freeform 283"/>
              <p:cNvSpPr>
                <a:spLocks/>
              </p:cNvSpPr>
              <p:nvPr/>
            </p:nvSpPr>
            <p:spPr bwMode="auto">
              <a:xfrm>
                <a:off x="2742" y="2084"/>
                <a:ext cx="112" cy="119"/>
              </a:xfrm>
              <a:custGeom>
                <a:avLst/>
                <a:gdLst>
                  <a:gd name="T0" fmla="*/ 112 w 112"/>
                  <a:gd name="T1" fmla="*/ 0 h 119"/>
                  <a:gd name="T2" fmla="*/ 48 w 112"/>
                  <a:gd name="T3" fmla="*/ 119 h 119"/>
                  <a:gd name="T4" fmla="*/ 24 w 112"/>
                  <a:gd name="T5" fmla="*/ 96 h 119"/>
                  <a:gd name="T6" fmla="*/ 0 w 112"/>
                  <a:gd name="T7" fmla="*/ 72 h 119"/>
                  <a:gd name="T8" fmla="*/ 112 w 112"/>
                  <a:gd name="T9" fmla="*/ 0 h 119"/>
                  <a:gd name="T10" fmla="*/ 0 60000 65536"/>
                  <a:gd name="T11" fmla="*/ 0 60000 65536"/>
                  <a:gd name="T12" fmla="*/ 0 60000 65536"/>
                  <a:gd name="T13" fmla="*/ 0 60000 65536"/>
                  <a:gd name="T14" fmla="*/ 0 60000 65536"/>
                  <a:gd name="T15" fmla="*/ 0 w 112"/>
                  <a:gd name="T16" fmla="*/ 0 h 119"/>
                  <a:gd name="T17" fmla="*/ 112 w 112"/>
                  <a:gd name="T18" fmla="*/ 119 h 119"/>
                </a:gdLst>
                <a:ahLst/>
                <a:cxnLst>
                  <a:cxn ang="T10">
                    <a:pos x="T0" y="T1"/>
                  </a:cxn>
                  <a:cxn ang="T11">
                    <a:pos x="T2" y="T3"/>
                  </a:cxn>
                  <a:cxn ang="T12">
                    <a:pos x="T4" y="T5"/>
                  </a:cxn>
                  <a:cxn ang="T13">
                    <a:pos x="T6" y="T7"/>
                  </a:cxn>
                  <a:cxn ang="T14">
                    <a:pos x="T8" y="T9"/>
                  </a:cxn>
                </a:cxnLst>
                <a:rect l="T15" t="T16" r="T17" b="T18"/>
                <a:pathLst>
                  <a:path w="112" h="119">
                    <a:moveTo>
                      <a:pt x="112" y="0"/>
                    </a:moveTo>
                    <a:lnTo>
                      <a:pt x="48" y="119"/>
                    </a:lnTo>
                    <a:lnTo>
                      <a:pt x="24" y="96"/>
                    </a:lnTo>
                    <a:lnTo>
                      <a:pt x="0" y="72"/>
                    </a:lnTo>
                    <a:lnTo>
                      <a:pt x="112" y="0"/>
                    </a:lnTo>
                    <a:close/>
                  </a:path>
                </a:pathLst>
              </a:custGeom>
              <a:solidFill>
                <a:schemeClr val="bg2"/>
              </a:solidFill>
              <a:ln w="9525">
                <a:solidFill>
                  <a:schemeClr val="bg2"/>
                </a:solidFill>
                <a:round/>
                <a:headEnd/>
                <a:tailEnd/>
              </a:ln>
            </p:spPr>
            <p:txBody>
              <a:bodyPr/>
              <a:lstStyle/>
              <a:p>
                <a:endParaRPr lang="en-US"/>
              </a:p>
            </p:txBody>
          </p:sp>
          <p:sp>
            <p:nvSpPr>
              <p:cNvPr id="184304" name="Line 284"/>
              <p:cNvSpPr>
                <a:spLocks noChangeShapeType="1"/>
              </p:cNvSpPr>
              <p:nvPr/>
            </p:nvSpPr>
            <p:spPr bwMode="auto">
              <a:xfrm flipV="1">
                <a:off x="1481" y="2172"/>
                <a:ext cx="1291" cy="1419"/>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63" name="Group 285"/>
            <p:cNvGrpSpPr>
              <a:grpSpLocks/>
            </p:cNvGrpSpPr>
            <p:nvPr/>
          </p:nvGrpSpPr>
          <p:grpSpPr bwMode="auto">
            <a:xfrm>
              <a:off x="1944" y="2076"/>
              <a:ext cx="902" cy="885"/>
              <a:chOff x="1944" y="2076"/>
              <a:chExt cx="902" cy="885"/>
            </a:xfrm>
          </p:grpSpPr>
          <p:sp>
            <p:nvSpPr>
              <p:cNvPr id="184301" name="Freeform 286"/>
              <p:cNvSpPr>
                <a:spLocks/>
              </p:cNvSpPr>
              <p:nvPr/>
            </p:nvSpPr>
            <p:spPr bwMode="auto">
              <a:xfrm>
                <a:off x="2726" y="2850"/>
                <a:ext cx="120" cy="111"/>
              </a:xfrm>
              <a:custGeom>
                <a:avLst/>
                <a:gdLst>
                  <a:gd name="T0" fmla="*/ 120 w 120"/>
                  <a:gd name="T1" fmla="*/ 111 h 111"/>
                  <a:gd name="T2" fmla="*/ 0 w 120"/>
                  <a:gd name="T3" fmla="*/ 47 h 111"/>
                  <a:gd name="T4" fmla="*/ 24 w 120"/>
                  <a:gd name="T5" fmla="*/ 23 h 111"/>
                  <a:gd name="T6" fmla="*/ 48 w 120"/>
                  <a:gd name="T7" fmla="*/ 0 h 111"/>
                  <a:gd name="T8" fmla="*/ 120 w 120"/>
                  <a:gd name="T9" fmla="*/ 111 h 111"/>
                  <a:gd name="T10" fmla="*/ 0 60000 65536"/>
                  <a:gd name="T11" fmla="*/ 0 60000 65536"/>
                  <a:gd name="T12" fmla="*/ 0 60000 65536"/>
                  <a:gd name="T13" fmla="*/ 0 60000 65536"/>
                  <a:gd name="T14" fmla="*/ 0 60000 65536"/>
                  <a:gd name="T15" fmla="*/ 0 w 120"/>
                  <a:gd name="T16" fmla="*/ 0 h 111"/>
                  <a:gd name="T17" fmla="*/ 120 w 120"/>
                  <a:gd name="T18" fmla="*/ 111 h 111"/>
                </a:gdLst>
                <a:ahLst/>
                <a:cxnLst>
                  <a:cxn ang="T10">
                    <a:pos x="T0" y="T1"/>
                  </a:cxn>
                  <a:cxn ang="T11">
                    <a:pos x="T2" y="T3"/>
                  </a:cxn>
                  <a:cxn ang="T12">
                    <a:pos x="T4" y="T5"/>
                  </a:cxn>
                  <a:cxn ang="T13">
                    <a:pos x="T6" y="T7"/>
                  </a:cxn>
                  <a:cxn ang="T14">
                    <a:pos x="T8" y="T9"/>
                  </a:cxn>
                </a:cxnLst>
                <a:rect l="T15" t="T16" r="T17" b="T18"/>
                <a:pathLst>
                  <a:path w="120" h="111">
                    <a:moveTo>
                      <a:pt x="120" y="111"/>
                    </a:moveTo>
                    <a:lnTo>
                      <a:pt x="0" y="47"/>
                    </a:lnTo>
                    <a:lnTo>
                      <a:pt x="24" y="23"/>
                    </a:lnTo>
                    <a:lnTo>
                      <a:pt x="48" y="0"/>
                    </a:lnTo>
                    <a:lnTo>
                      <a:pt x="120" y="111"/>
                    </a:lnTo>
                    <a:close/>
                  </a:path>
                </a:pathLst>
              </a:custGeom>
              <a:solidFill>
                <a:schemeClr val="bg2"/>
              </a:solidFill>
              <a:ln w="9525">
                <a:solidFill>
                  <a:schemeClr val="bg2"/>
                </a:solidFill>
                <a:round/>
                <a:headEnd/>
                <a:tailEnd/>
              </a:ln>
            </p:spPr>
            <p:txBody>
              <a:bodyPr/>
              <a:lstStyle/>
              <a:p>
                <a:endParaRPr lang="en-US"/>
              </a:p>
            </p:txBody>
          </p:sp>
          <p:sp>
            <p:nvSpPr>
              <p:cNvPr id="184302" name="Line 287"/>
              <p:cNvSpPr>
                <a:spLocks noChangeShapeType="1"/>
              </p:cNvSpPr>
              <p:nvPr/>
            </p:nvSpPr>
            <p:spPr bwMode="auto">
              <a:xfrm>
                <a:off x="1944" y="2076"/>
                <a:ext cx="814" cy="80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64" name="Group 288"/>
            <p:cNvGrpSpPr>
              <a:grpSpLocks/>
            </p:cNvGrpSpPr>
            <p:nvPr/>
          </p:nvGrpSpPr>
          <p:grpSpPr bwMode="auto">
            <a:xfrm>
              <a:off x="1489" y="2379"/>
              <a:ext cx="902" cy="893"/>
              <a:chOff x="1489" y="2379"/>
              <a:chExt cx="902" cy="893"/>
            </a:xfrm>
          </p:grpSpPr>
          <p:sp>
            <p:nvSpPr>
              <p:cNvPr id="184299" name="Freeform 289"/>
              <p:cNvSpPr>
                <a:spLocks/>
              </p:cNvSpPr>
              <p:nvPr/>
            </p:nvSpPr>
            <p:spPr bwMode="auto">
              <a:xfrm>
                <a:off x="2271" y="3153"/>
                <a:ext cx="120" cy="119"/>
              </a:xfrm>
              <a:custGeom>
                <a:avLst/>
                <a:gdLst>
                  <a:gd name="T0" fmla="*/ 120 w 120"/>
                  <a:gd name="T1" fmla="*/ 119 h 119"/>
                  <a:gd name="T2" fmla="*/ 0 w 120"/>
                  <a:gd name="T3" fmla="*/ 48 h 119"/>
                  <a:gd name="T4" fmla="*/ 24 w 120"/>
                  <a:gd name="T5" fmla="*/ 24 h 119"/>
                  <a:gd name="T6" fmla="*/ 48 w 120"/>
                  <a:gd name="T7" fmla="*/ 0 h 119"/>
                  <a:gd name="T8" fmla="*/ 120 w 120"/>
                  <a:gd name="T9" fmla="*/ 119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120" y="119"/>
                    </a:moveTo>
                    <a:lnTo>
                      <a:pt x="0" y="48"/>
                    </a:lnTo>
                    <a:lnTo>
                      <a:pt x="24" y="24"/>
                    </a:lnTo>
                    <a:lnTo>
                      <a:pt x="48" y="0"/>
                    </a:lnTo>
                    <a:lnTo>
                      <a:pt x="120" y="119"/>
                    </a:lnTo>
                    <a:close/>
                  </a:path>
                </a:pathLst>
              </a:custGeom>
              <a:solidFill>
                <a:schemeClr val="bg2"/>
              </a:solidFill>
              <a:ln w="9525">
                <a:solidFill>
                  <a:schemeClr val="bg2"/>
                </a:solidFill>
                <a:round/>
                <a:headEnd/>
                <a:tailEnd/>
              </a:ln>
            </p:spPr>
            <p:txBody>
              <a:bodyPr/>
              <a:lstStyle/>
              <a:p>
                <a:endParaRPr lang="en-US"/>
              </a:p>
            </p:txBody>
          </p:sp>
          <p:sp>
            <p:nvSpPr>
              <p:cNvPr id="184300" name="Line 290"/>
              <p:cNvSpPr>
                <a:spLocks noChangeShapeType="1"/>
              </p:cNvSpPr>
              <p:nvPr/>
            </p:nvSpPr>
            <p:spPr bwMode="auto">
              <a:xfrm>
                <a:off x="1489" y="2379"/>
                <a:ext cx="814" cy="80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65" name="Group 291"/>
            <p:cNvGrpSpPr>
              <a:grpSpLocks/>
            </p:cNvGrpSpPr>
            <p:nvPr/>
          </p:nvGrpSpPr>
          <p:grpSpPr bwMode="auto">
            <a:xfrm>
              <a:off x="1483" y="2379"/>
              <a:ext cx="429" cy="598"/>
              <a:chOff x="1483" y="2379"/>
              <a:chExt cx="429" cy="598"/>
            </a:xfrm>
          </p:grpSpPr>
          <p:sp>
            <p:nvSpPr>
              <p:cNvPr id="184297" name="Freeform 292"/>
              <p:cNvSpPr>
                <a:spLocks/>
              </p:cNvSpPr>
              <p:nvPr/>
            </p:nvSpPr>
            <p:spPr bwMode="auto">
              <a:xfrm>
                <a:off x="1808" y="2379"/>
                <a:ext cx="104" cy="136"/>
              </a:xfrm>
              <a:custGeom>
                <a:avLst/>
                <a:gdLst>
                  <a:gd name="T0" fmla="*/ 104 w 104"/>
                  <a:gd name="T1" fmla="*/ 0 h 136"/>
                  <a:gd name="T2" fmla="*/ 56 w 104"/>
                  <a:gd name="T3" fmla="*/ 136 h 136"/>
                  <a:gd name="T4" fmla="*/ 32 w 104"/>
                  <a:gd name="T5" fmla="*/ 112 h 136"/>
                  <a:gd name="T6" fmla="*/ 0 w 104"/>
                  <a:gd name="T7" fmla="*/ 96 h 136"/>
                  <a:gd name="T8" fmla="*/ 104 w 104"/>
                  <a:gd name="T9" fmla="*/ 0 h 136"/>
                  <a:gd name="T10" fmla="*/ 0 60000 65536"/>
                  <a:gd name="T11" fmla="*/ 0 60000 65536"/>
                  <a:gd name="T12" fmla="*/ 0 60000 65536"/>
                  <a:gd name="T13" fmla="*/ 0 60000 65536"/>
                  <a:gd name="T14" fmla="*/ 0 60000 65536"/>
                  <a:gd name="T15" fmla="*/ 0 w 104"/>
                  <a:gd name="T16" fmla="*/ 0 h 136"/>
                  <a:gd name="T17" fmla="*/ 104 w 104"/>
                  <a:gd name="T18" fmla="*/ 136 h 136"/>
                </a:gdLst>
                <a:ahLst/>
                <a:cxnLst>
                  <a:cxn ang="T10">
                    <a:pos x="T0" y="T1"/>
                  </a:cxn>
                  <a:cxn ang="T11">
                    <a:pos x="T2" y="T3"/>
                  </a:cxn>
                  <a:cxn ang="T12">
                    <a:pos x="T4" y="T5"/>
                  </a:cxn>
                  <a:cxn ang="T13">
                    <a:pos x="T6" y="T7"/>
                  </a:cxn>
                  <a:cxn ang="T14">
                    <a:pos x="T8" y="T9"/>
                  </a:cxn>
                </a:cxnLst>
                <a:rect l="T15" t="T16" r="T17" b="T18"/>
                <a:pathLst>
                  <a:path w="104" h="136">
                    <a:moveTo>
                      <a:pt x="104" y="0"/>
                    </a:moveTo>
                    <a:lnTo>
                      <a:pt x="56" y="136"/>
                    </a:lnTo>
                    <a:lnTo>
                      <a:pt x="32" y="112"/>
                    </a:lnTo>
                    <a:lnTo>
                      <a:pt x="0" y="96"/>
                    </a:lnTo>
                    <a:lnTo>
                      <a:pt x="104" y="0"/>
                    </a:lnTo>
                    <a:close/>
                  </a:path>
                </a:pathLst>
              </a:custGeom>
              <a:solidFill>
                <a:schemeClr val="bg2"/>
              </a:solidFill>
              <a:ln w="9525">
                <a:solidFill>
                  <a:schemeClr val="bg2"/>
                </a:solidFill>
                <a:round/>
                <a:headEnd/>
                <a:tailEnd/>
              </a:ln>
            </p:spPr>
            <p:txBody>
              <a:bodyPr/>
              <a:lstStyle/>
              <a:p>
                <a:endParaRPr lang="en-US"/>
              </a:p>
            </p:txBody>
          </p:sp>
          <p:sp>
            <p:nvSpPr>
              <p:cNvPr id="184298" name="Line 293"/>
              <p:cNvSpPr>
                <a:spLocks noChangeShapeType="1"/>
              </p:cNvSpPr>
              <p:nvPr/>
            </p:nvSpPr>
            <p:spPr bwMode="auto">
              <a:xfrm flipV="1">
                <a:off x="1483" y="2483"/>
                <a:ext cx="362" cy="49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66" name="Group 294"/>
            <p:cNvGrpSpPr>
              <a:grpSpLocks/>
            </p:cNvGrpSpPr>
            <p:nvPr/>
          </p:nvGrpSpPr>
          <p:grpSpPr bwMode="auto">
            <a:xfrm>
              <a:off x="1936" y="2379"/>
              <a:ext cx="894" cy="604"/>
              <a:chOff x="1936" y="2379"/>
              <a:chExt cx="894" cy="604"/>
            </a:xfrm>
          </p:grpSpPr>
          <p:sp>
            <p:nvSpPr>
              <p:cNvPr id="184295" name="Freeform 295"/>
              <p:cNvSpPr>
                <a:spLocks/>
              </p:cNvSpPr>
              <p:nvPr/>
            </p:nvSpPr>
            <p:spPr bwMode="auto">
              <a:xfrm>
                <a:off x="2702" y="2379"/>
                <a:ext cx="128" cy="104"/>
              </a:xfrm>
              <a:custGeom>
                <a:avLst/>
                <a:gdLst>
                  <a:gd name="T0" fmla="*/ 128 w 128"/>
                  <a:gd name="T1" fmla="*/ 0 h 104"/>
                  <a:gd name="T2" fmla="*/ 40 w 128"/>
                  <a:gd name="T3" fmla="*/ 104 h 104"/>
                  <a:gd name="T4" fmla="*/ 16 w 128"/>
                  <a:gd name="T5" fmla="*/ 80 h 104"/>
                  <a:gd name="T6" fmla="*/ 0 w 128"/>
                  <a:gd name="T7" fmla="*/ 48 h 104"/>
                  <a:gd name="T8" fmla="*/ 128 w 128"/>
                  <a:gd name="T9" fmla="*/ 0 h 104"/>
                  <a:gd name="T10" fmla="*/ 0 60000 65536"/>
                  <a:gd name="T11" fmla="*/ 0 60000 65536"/>
                  <a:gd name="T12" fmla="*/ 0 60000 65536"/>
                  <a:gd name="T13" fmla="*/ 0 60000 65536"/>
                  <a:gd name="T14" fmla="*/ 0 60000 65536"/>
                  <a:gd name="T15" fmla="*/ 0 w 128"/>
                  <a:gd name="T16" fmla="*/ 0 h 104"/>
                  <a:gd name="T17" fmla="*/ 128 w 128"/>
                  <a:gd name="T18" fmla="*/ 104 h 104"/>
                </a:gdLst>
                <a:ahLst/>
                <a:cxnLst>
                  <a:cxn ang="T10">
                    <a:pos x="T0" y="T1"/>
                  </a:cxn>
                  <a:cxn ang="T11">
                    <a:pos x="T2" y="T3"/>
                  </a:cxn>
                  <a:cxn ang="T12">
                    <a:pos x="T4" y="T5"/>
                  </a:cxn>
                  <a:cxn ang="T13">
                    <a:pos x="T6" y="T7"/>
                  </a:cxn>
                  <a:cxn ang="T14">
                    <a:pos x="T8" y="T9"/>
                  </a:cxn>
                </a:cxnLst>
                <a:rect l="T15" t="T16" r="T17" b="T18"/>
                <a:pathLst>
                  <a:path w="128" h="104">
                    <a:moveTo>
                      <a:pt x="128" y="0"/>
                    </a:moveTo>
                    <a:lnTo>
                      <a:pt x="40" y="104"/>
                    </a:lnTo>
                    <a:lnTo>
                      <a:pt x="16" y="80"/>
                    </a:lnTo>
                    <a:lnTo>
                      <a:pt x="0" y="48"/>
                    </a:lnTo>
                    <a:lnTo>
                      <a:pt x="128" y="0"/>
                    </a:lnTo>
                    <a:close/>
                  </a:path>
                </a:pathLst>
              </a:custGeom>
              <a:solidFill>
                <a:schemeClr val="bg2"/>
              </a:solidFill>
              <a:ln w="9525">
                <a:solidFill>
                  <a:schemeClr val="bg2"/>
                </a:solidFill>
                <a:round/>
                <a:headEnd/>
                <a:tailEnd/>
              </a:ln>
            </p:spPr>
            <p:txBody>
              <a:bodyPr/>
              <a:lstStyle/>
              <a:p>
                <a:endParaRPr lang="en-US"/>
              </a:p>
            </p:txBody>
          </p:sp>
          <p:sp>
            <p:nvSpPr>
              <p:cNvPr id="184296" name="Line 296"/>
              <p:cNvSpPr>
                <a:spLocks noChangeShapeType="1"/>
              </p:cNvSpPr>
              <p:nvPr/>
            </p:nvSpPr>
            <p:spPr bwMode="auto">
              <a:xfrm flipV="1">
                <a:off x="1936" y="2455"/>
                <a:ext cx="790" cy="528"/>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67" name="Group 297"/>
            <p:cNvGrpSpPr>
              <a:grpSpLocks/>
            </p:cNvGrpSpPr>
            <p:nvPr/>
          </p:nvGrpSpPr>
          <p:grpSpPr bwMode="auto">
            <a:xfrm>
              <a:off x="1952" y="2076"/>
              <a:ext cx="886" cy="290"/>
              <a:chOff x="1952" y="2076"/>
              <a:chExt cx="886" cy="290"/>
            </a:xfrm>
          </p:grpSpPr>
          <p:sp>
            <p:nvSpPr>
              <p:cNvPr id="184293" name="Freeform 298"/>
              <p:cNvSpPr>
                <a:spLocks/>
              </p:cNvSpPr>
              <p:nvPr/>
            </p:nvSpPr>
            <p:spPr bwMode="auto">
              <a:xfrm>
                <a:off x="2702" y="2076"/>
                <a:ext cx="136" cy="72"/>
              </a:xfrm>
              <a:custGeom>
                <a:avLst/>
                <a:gdLst>
                  <a:gd name="T0" fmla="*/ 136 w 136"/>
                  <a:gd name="T1" fmla="*/ 0 h 72"/>
                  <a:gd name="T2" fmla="*/ 16 w 136"/>
                  <a:gd name="T3" fmla="*/ 72 h 72"/>
                  <a:gd name="T4" fmla="*/ 8 w 136"/>
                  <a:gd name="T5" fmla="*/ 40 h 72"/>
                  <a:gd name="T6" fmla="*/ 0 w 136"/>
                  <a:gd name="T7" fmla="*/ 8 h 72"/>
                  <a:gd name="T8" fmla="*/ 136 w 136"/>
                  <a:gd name="T9" fmla="*/ 0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0"/>
                    </a:moveTo>
                    <a:lnTo>
                      <a:pt x="16" y="72"/>
                    </a:lnTo>
                    <a:lnTo>
                      <a:pt x="8" y="40"/>
                    </a:lnTo>
                    <a:lnTo>
                      <a:pt x="0" y="8"/>
                    </a:lnTo>
                    <a:lnTo>
                      <a:pt x="136" y="0"/>
                    </a:lnTo>
                    <a:close/>
                  </a:path>
                </a:pathLst>
              </a:custGeom>
              <a:solidFill>
                <a:schemeClr val="bg2"/>
              </a:solidFill>
              <a:ln w="9525">
                <a:solidFill>
                  <a:schemeClr val="bg2"/>
                </a:solidFill>
                <a:round/>
                <a:headEnd/>
                <a:tailEnd/>
              </a:ln>
            </p:spPr>
            <p:txBody>
              <a:bodyPr/>
              <a:lstStyle/>
              <a:p>
                <a:endParaRPr lang="en-US"/>
              </a:p>
            </p:txBody>
          </p:sp>
          <p:sp>
            <p:nvSpPr>
              <p:cNvPr id="184294" name="Line 299"/>
              <p:cNvSpPr>
                <a:spLocks noChangeShapeType="1"/>
              </p:cNvSpPr>
              <p:nvPr/>
            </p:nvSpPr>
            <p:spPr bwMode="auto">
              <a:xfrm flipV="1">
                <a:off x="1952" y="2114"/>
                <a:ext cx="766" cy="25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68" name="Group 300"/>
            <p:cNvGrpSpPr>
              <a:grpSpLocks/>
            </p:cNvGrpSpPr>
            <p:nvPr/>
          </p:nvGrpSpPr>
          <p:grpSpPr bwMode="auto">
            <a:xfrm>
              <a:off x="1481" y="1769"/>
              <a:ext cx="894" cy="283"/>
              <a:chOff x="1481" y="1769"/>
              <a:chExt cx="894" cy="283"/>
            </a:xfrm>
          </p:grpSpPr>
          <p:sp>
            <p:nvSpPr>
              <p:cNvPr id="184291" name="Freeform 301"/>
              <p:cNvSpPr>
                <a:spLocks/>
              </p:cNvSpPr>
              <p:nvPr/>
            </p:nvSpPr>
            <p:spPr bwMode="auto">
              <a:xfrm>
                <a:off x="2231" y="1980"/>
                <a:ext cx="144" cy="72"/>
              </a:xfrm>
              <a:custGeom>
                <a:avLst/>
                <a:gdLst>
                  <a:gd name="T0" fmla="*/ 144 w 144"/>
                  <a:gd name="T1" fmla="*/ 72 h 72"/>
                  <a:gd name="T2" fmla="*/ 0 w 144"/>
                  <a:gd name="T3" fmla="*/ 64 h 72"/>
                  <a:gd name="T4" fmla="*/ 16 w 144"/>
                  <a:gd name="T5" fmla="*/ 32 h 72"/>
                  <a:gd name="T6" fmla="*/ 24 w 144"/>
                  <a:gd name="T7" fmla="*/ 0 h 72"/>
                  <a:gd name="T8" fmla="*/ 144 w 144"/>
                  <a:gd name="T9" fmla="*/ 72 h 72"/>
                  <a:gd name="T10" fmla="*/ 0 60000 65536"/>
                  <a:gd name="T11" fmla="*/ 0 60000 65536"/>
                  <a:gd name="T12" fmla="*/ 0 60000 65536"/>
                  <a:gd name="T13" fmla="*/ 0 60000 65536"/>
                  <a:gd name="T14" fmla="*/ 0 60000 65536"/>
                  <a:gd name="T15" fmla="*/ 0 w 144"/>
                  <a:gd name="T16" fmla="*/ 0 h 72"/>
                  <a:gd name="T17" fmla="*/ 144 w 144"/>
                  <a:gd name="T18" fmla="*/ 72 h 72"/>
                </a:gdLst>
                <a:ahLst/>
                <a:cxnLst>
                  <a:cxn ang="T10">
                    <a:pos x="T0" y="T1"/>
                  </a:cxn>
                  <a:cxn ang="T11">
                    <a:pos x="T2" y="T3"/>
                  </a:cxn>
                  <a:cxn ang="T12">
                    <a:pos x="T4" y="T5"/>
                  </a:cxn>
                  <a:cxn ang="T13">
                    <a:pos x="T6" y="T7"/>
                  </a:cxn>
                  <a:cxn ang="T14">
                    <a:pos x="T8" y="T9"/>
                  </a:cxn>
                </a:cxnLst>
                <a:rect l="T15" t="T16" r="T17" b="T18"/>
                <a:pathLst>
                  <a:path w="144" h="72">
                    <a:moveTo>
                      <a:pt x="144" y="72"/>
                    </a:moveTo>
                    <a:lnTo>
                      <a:pt x="0" y="64"/>
                    </a:lnTo>
                    <a:lnTo>
                      <a:pt x="16" y="32"/>
                    </a:lnTo>
                    <a:lnTo>
                      <a:pt x="24" y="0"/>
                    </a:lnTo>
                    <a:lnTo>
                      <a:pt x="144" y="72"/>
                    </a:lnTo>
                    <a:close/>
                  </a:path>
                </a:pathLst>
              </a:custGeom>
              <a:solidFill>
                <a:schemeClr val="bg2"/>
              </a:solidFill>
              <a:ln w="9525">
                <a:solidFill>
                  <a:schemeClr val="bg2"/>
                </a:solidFill>
                <a:round/>
                <a:headEnd/>
                <a:tailEnd/>
              </a:ln>
            </p:spPr>
            <p:txBody>
              <a:bodyPr/>
              <a:lstStyle/>
              <a:p>
                <a:endParaRPr lang="en-US"/>
              </a:p>
            </p:txBody>
          </p:sp>
          <p:sp>
            <p:nvSpPr>
              <p:cNvPr id="184292" name="Line 302"/>
              <p:cNvSpPr>
                <a:spLocks noChangeShapeType="1"/>
              </p:cNvSpPr>
              <p:nvPr/>
            </p:nvSpPr>
            <p:spPr bwMode="auto">
              <a:xfrm>
                <a:off x="1481" y="1769"/>
                <a:ext cx="774"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3369" name="Oval 303"/>
            <p:cNvSpPr>
              <a:spLocks noChangeArrowheads="1"/>
            </p:cNvSpPr>
            <p:nvPr/>
          </p:nvSpPr>
          <p:spPr bwMode="auto">
            <a:xfrm>
              <a:off x="1457" y="1741"/>
              <a:ext cx="32" cy="40"/>
            </a:xfrm>
            <a:prstGeom prst="ellipse">
              <a:avLst/>
            </a:prstGeom>
            <a:solidFill>
              <a:schemeClr val="bg2"/>
            </a:solidFill>
            <a:ln w="9525">
              <a:solidFill>
                <a:schemeClr val="bg2"/>
              </a:solidFill>
              <a:round/>
              <a:headEnd/>
              <a:tailEnd/>
            </a:ln>
          </p:spPr>
          <p:txBody>
            <a:bodyPr/>
            <a:lstStyle/>
            <a:p>
              <a:endParaRPr lang="en-US"/>
            </a:p>
          </p:txBody>
        </p:sp>
        <p:sp>
          <p:nvSpPr>
            <p:cNvPr id="183370" name="Oval 304"/>
            <p:cNvSpPr>
              <a:spLocks noChangeArrowheads="1"/>
            </p:cNvSpPr>
            <p:nvPr/>
          </p:nvSpPr>
          <p:spPr bwMode="auto">
            <a:xfrm>
              <a:off x="1457" y="1741"/>
              <a:ext cx="32" cy="40"/>
            </a:xfrm>
            <a:prstGeom prst="ellipse">
              <a:avLst/>
            </a:prstGeom>
            <a:solidFill>
              <a:schemeClr val="bg2"/>
            </a:solidFill>
            <a:ln w="25400">
              <a:solidFill>
                <a:schemeClr val="bg2"/>
              </a:solidFill>
              <a:round/>
              <a:headEnd/>
              <a:tailEnd/>
            </a:ln>
          </p:spPr>
          <p:txBody>
            <a:bodyPr/>
            <a:lstStyle/>
            <a:p>
              <a:endParaRPr lang="en-US"/>
            </a:p>
          </p:txBody>
        </p:sp>
        <p:sp>
          <p:nvSpPr>
            <p:cNvPr id="183371" name="Oval 305"/>
            <p:cNvSpPr>
              <a:spLocks noChangeArrowheads="1"/>
            </p:cNvSpPr>
            <p:nvPr/>
          </p:nvSpPr>
          <p:spPr bwMode="auto">
            <a:xfrm>
              <a:off x="1457" y="2044"/>
              <a:ext cx="40" cy="40"/>
            </a:xfrm>
            <a:prstGeom prst="ellipse">
              <a:avLst/>
            </a:prstGeom>
            <a:solidFill>
              <a:schemeClr val="bg2"/>
            </a:solidFill>
            <a:ln w="9525">
              <a:solidFill>
                <a:schemeClr val="bg2"/>
              </a:solidFill>
              <a:round/>
              <a:headEnd/>
              <a:tailEnd/>
            </a:ln>
          </p:spPr>
          <p:txBody>
            <a:bodyPr/>
            <a:lstStyle/>
            <a:p>
              <a:endParaRPr lang="en-US"/>
            </a:p>
          </p:txBody>
        </p:sp>
        <p:sp>
          <p:nvSpPr>
            <p:cNvPr id="183372" name="Oval 306"/>
            <p:cNvSpPr>
              <a:spLocks noChangeArrowheads="1"/>
            </p:cNvSpPr>
            <p:nvPr/>
          </p:nvSpPr>
          <p:spPr bwMode="auto">
            <a:xfrm>
              <a:off x="1457" y="2044"/>
              <a:ext cx="40" cy="40"/>
            </a:xfrm>
            <a:prstGeom prst="ellipse">
              <a:avLst/>
            </a:prstGeom>
            <a:solidFill>
              <a:schemeClr val="bg2"/>
            </a:solidFill>
            <a:ln w="25400">
              <a:solidFill>
                <a:schemeClr val="bg2"/>
              </a:solidFill>
              <a:round/>
              <a:headEnd/>
              <a:tailEnd/>
            </a:ln>
          </p:spPr>
          <p:txBody>
            <a:bodyPr/>
            <a:lstStyle/>
            <a:p>
              <a:endParaRPr lang="en-US"/>
            </a:p>
          </p:txBody>
        </p:sp>
        <p:sp>
          <p:nvSpPr>
            <p:cNvPr id="183373" name="Oval 307"/>
            <p:cNvSpPr>
              <a:spLocks noChangeArrowheads="1"/>
            </p:cNvSpPr>
            <p:nvPr/>
          </p:nvSpPr>
          <p:spPr bwMode="auto">
            <a:xfrm>
              <a:off x="1457" y="2355"/>
              <a:ext cx="40" cy="32"/>
            </a:xfrm>
            <a:prstGeom prst="ellipse">
              <a:avLst/>
            </a:prstGeom>
            <a:solidFill>
              <a:schemeClr val="bg2"/>
            </a:solidFill>
            <a:ln w="9525">
              <a:solidFill>
                <a:schemeClr val="bg2"/>
              </a:solidFill>
              <a:round/>
              <a:headEnd/>
              <a:tailEnd/>
            </a:ln>
          </p:spPr>
          <p:txBody>
            <a:bodyPr/>
            <a:lstStyle/>
            <a:p>
              <a:endParaRPr lang="en-US"/>
            </a:p>
          </p:txBody>
        </p:sp>
        <p:sp>
          <p:nvSpPr>
            <p:cNvPr id="183374" name="Oval 308"/>
            <p:cNvSpPr>
              <a:spLocks noChangeArrowheads="1"/>
            </p:cNvSpPr>
            <p:nvPr/>
          </p:nvSpPr>
          <p:spPr bwMode="auto">
            <a:xfrm>
              <a:off x="1457" y="2355"/>
              <a:ext cx="40" cy="32"/>
            </a:xfrm>
            <a:prstGeom prst="ellipse">
              <a:avLst/>
            </a:prstGeom>
            <a:solidFill>
              <a:schemeClr val="bg2"/>
            </a:solidFill>
            <a:ln w="25400">
              <a:solidFill>
                <a:schemeClr val="bg2"/>
              </a:solidFill>
              <a:round/>
              <a:headEnd/>
              <a:tailEnd/>
            </a:ln>
          </p:spPr>
          <p:txBody>
            <a:bodyPr/>
            <a:lstStyle/>
            <a:p>
              <a:endParaRPr lang="en-US"/>
            </a:p>
          </p:txBody>
        </p:sp>
        <p:sp>
          <p:nvSpPr>
            <p:cNvPr id="183375" name="Oval 309"/>
            <p:cNvSpPr>
              <a:spLocks noChangeArrowheads="1"/>
            </p:cNvSpPr>
            <p:nvPr/>
          </p:nvSpPr>
          <p:spPr bwMode="auto">
            <a:xfrm>
              <a:off x="1457" y="2658"/>
              <a:ext cx="32" cy="32"/>
            </a:xfrm>
            <a:prstGeom prst="ellipse">
              <a:avLst/>
            </a:prstGeom>
            <a:solidFill>
              <a:schemeClr val="bg2"/>
            </a:solidFill>
            <a:ln w="9525">
              <a:solidFill>
                <a:schemeClr val="bg2"/>
              </a:solidFill>
              <a:round/>
              <a:headEnd/>
              <a:tailEnd/>
            </a:ln>
          </p:spPr>
          <p:txBody>
            <a:bodyPr/>
            <a:lstStyle/>
            <a:p>
              <a:endParaRPr lang="en-US"/>
            </a:p>
          </p:txBody>
        </p:sp>
        <p:sp>
          <p:nvSpPr>
            <p:cNvPr id="183376" name="Oval 310"/>
            <p:cNvSpPr>
              <a:spLocks noChangeArrowheads="1"/>
            </p:cNvSpPr>
            <p:nvPr/>
          </p:nvSpPr>
          <p:spPr bwMode="auto">
            <a:xfrm>
              <a:off x="1457" y="2658"/>
              <a:ext cx="32" cy="32"/>
            </a:xfrm>
            <a:prstGeom prst="ellipse">
              <a:avLst/>
            </a:prstGeom>
            <a:solidFill>
              <a:schemeClr val="bg2"/>
            </a:solidFill>
            <a:ln w="25400">
              <a:solidFill>
                <a:schemeClr val="bg2"/>
              </a:solidFill>
              <a:round/>
              <a:headEnd/>
              <a:tailEnd/>
            </a:ln>
          </p:spPr>
          <p:txBody>
            <a:bodyPr/>
            <a:lstStyle/>
            <a:p>
              <a:endParaRPr lang="en-US"/>
            </a:p>
          </p:txBody>
        </p:sp>
        <p:sp>
          <p:nvSpPr>
            <p:cNvPr id="183377" name="Oval 311"/>
            <p:cNvSpPr>
              <a:spLocks noChangeArrowheads="1"/>
            </p:cNvSpPr>
            <p:nvPr/>
          </p:nvSpPr>
          <p:spPr bwMode="auto">
            <a:xfrm>
              <a:off x="1449" y="2969"/>
              <a:ext cx="40" cy="32"/>
            </a:xfrm>
            <a:prstGeom prst="ellipse">
              <a:avLst/>
            </a:prstGeom>
            <a:solidFill>
              <a:schemeClr val="bg2"/>
            </a:solidFill>
            <a:ln w="9525">
              <a:solidFill>
                <a:schemeClr val="bg2"/>
              </a:solidFill>
              <a:round/>
              <a:headEnd/>
              <a:tailEnd/>
            </a:ln>
          </p:spPr>
          <p:txBody>
            <a:bodyPr/>
            <a:lstStyle/>
            <a:p>
              <a:endParaRPr lang="en-US"/>
            </a:p>
          </p:txBody>
        </p:sp>
        <p:sp>
          <p:nvSpPr>
            <p:cNvPr id="183378" name="Oval 312"/>
            <p:cNvSpPr>
              <a:spLocks noChangeArrowheads="1"/>
            </p:cNvSpPr>
            <p:nvPr/>
          </p:nvSpPr>
          <p:spPr bwMode="auto">
            <a:xfrm>
              <a:off x="1449" y="2969"/>
              <a:ext cx="40" cy="32"/>
            </a:xfrm>
            <a:prstGeom prst="ellipse">
              <a:avLst/>
            </a:prstGeom>
            <a:solidFill>
              <a:schemeClr val="bg2"/>
            </a:solidFill>
            <a:ln w="25400">
              <a:solidFill>
                <a:schemeClr val="bg2"/>
              </a:solidFill>
              <a:round/>
              <a:headEnd/>
              <a:tailEnd/>
            </a:ln>
          </p:spPr>
          <p:txBody>
            <a:bodyPr/>
            <a:lstStyle/>
            <a:p>
              <a:endParaRPr lang="en-US"/>
            </a:p>
          </p:txBody>
        </p:sp>
        <p:grpSp>
          <p:nvGrpSpPr>
            <p:cNvPr id="183379" name="Group 313"/>
            <p:cNvGrpSpPr>
              <a:grpSpLocks/>
            </p:cNvGrpSpPr>
            <p:nvPr/>
          </p:nvGrpSpPr>
          <p:grpSpPr bwMode="auto">
            <a:xfrm>
              <a:off x="1912" y="1741"/>
              <a:ext cx="40" cy="1260"/>
              <a:chOff x="1912" y="1741"/>
              <a:chExt cx="40" cy="1260"/>
            </a:xfrm>
          </p:grpSpPr>
          <p:sp>
            <p:nvSpPr>
              <p:cNvPr id="184281" name="Oval 314"/>
              <p:cNvSpPr>
                <a:spLocks noChangeArrowheads="1"/>
              </p:cNvSpPr>
              <p:nvPr/>
            </p:nvSpPr>
            <p:spPr bwMode="auto">
              <a:xfrm>
                <a:off x="1920" y="1741"/>
                <a:ext cx="32" cy="32"/>
              </a:xfrm>
              <a:prstGeom prst="ellipse">
                <a:avLst/>
              </a:prstGeom>
              <a:solidFill>
                <a:schemeClr val="bg2"/>
              </a:solidFill>
              <a:ln w="9525">
                <a:solidFill>
                  <a:schemeClr val="bg2"/>
                </a:solidFill>
                <a:round/>
                <a:headEnd/>
                <a:tailEnd/>
              </a:ln>
            </p:spPr>
            <p:txBody>
              <a:bodyPr/>
              <a:lstStyle/>
              <a:p>
                <a:endParaRPr lang="en-US"/>
              </a:p>
            </p:txBody>
          </p:sp>
          <p:sp>
            <p:nvSpPr>
              <p:cNvPr id="184282" name="Oval 315"/>
              <p:cNvSpPr>
                <a:spLocks noChangeArrowheads="1"/>
              </p:cNvSpPr>
              <p:nvPr/>
            </p:nvSpPr>
            <p:spPr bwMode="auto">
              <a:xfrm>
                <a:off x="1920" y="1741"/>
                <a:ext cx="32" cy="32"/>
              </a:xfrm>
              <a:prstGeom prst="ellipse">
                <a:avLst/>
              </a:prstGeom>
              <a:solidFill>
                <a:schemeClr val="bg2"/>
              </a:solidFill>
              <a:ln w="25400">
                <a:solidFill>
                  <a:schemeClr val="bg2"/>
                </a:solidFill>
                <a:round/>
                <a:headEnd/>
                <a:tailEnd/>
              </a:ln>
            </p:spPr>
            <p:txBody>
              <a:bodyPr/>
              <a:lstStyle/>
              <a:p>
                <a:endParaRPr lang="en-US"/>
              </a:p>
            </p:txBody>
          </p:sp>
          <p:sp>
            <p:nvSpPr>
              <p:cNvPr id="184283" name="Oval 316"/>
              <p:cNvSpPr>
                <a:spLocks noChangeArrowheads="1"/>
              </p:cNvSpPr>
              <p:nvPr/>
            </p:nvSpPr>
            <p:spPr bwMode="auto">
              <a:xfrm>
                <a:off x="1920" y="2044"/>
                <a:ext cx="32" cy="32"/>
              </a:xfrm>
              <a:prstGeom prst="ellipse">
                <a:avLst/>
              </a:prstGeom>
              <a:solidFill>
                <a:schemeClr val="bg2"/>
              </a:solidFill>
              <a:ln w="9525">
                <a:solidFill>
                  <a:schemeClr val="bg2"/>
                </a:solidFill>
                <a:round/>
                <a:headEnd/>
                <a:tailEnd/>
              </a:ln>
            </p:spPr>
            <p:txBody>
              <a:bodyPr/>
              <a:lstStyle/>
              <a:p>
                <a:endParaRPr lang="en-US"/>
              </a:p>
            </p:txBody>
          </p:sp>
          <p:sp>
            <p:nvSpPr>
              <p:cNvPr id="184284" name="Oval 317"/>
              <p:cNvSpPr>
                <a:spLocks noChangeArrowheads="1"/>
              </p:cNvSpPr>
              <p:nvPr/>
            </p:nvSpPr>
            <p:spPr bwMode="auto">
              <a:xfrm>
                <a:off x="1920" y="2044"/>
                <a:ext cx="32" cy="32"/>
              </a:xfrm>
              <a:prstGeom prst="ellipse">
                <a:avLst/>
              </a:prstGeom>
              <a:solidFill>
                <a:schemeClr val="bg2"/>
              </a:solidFill>
              <a:ln w="25400">
                <a:solidFill>
                  <a:schemeClr val="bg2"/>
                </a:solidFill>
                <a:round/>
                <a:headEnd/>
                <a:tailEnd/>
              </a:ln>
            </p:spPr>
            <p:txBody>
              <a:bodyPr/>
              <a:lstStyle/>
              <a:p>
                <a:endParaRPr lang="en-US"/>
              </a:p>
            </p:txBody>
          </p:sp>
          <p:sp>
            <p:nvSpPr>
              <p:cNvPr id="184285" name="Oval 318"/>
              <p:cNvSpPr>
                <a:spLocks noChangeArrowheads="1"/>
              </p:cNvSpPr>
              <p:nvPr/>
            </p:nvSpPr>
            <p:spPr bwMode="auto">
              <a:xfrm>
                <a:off x="1920" y="2347"/>
                <a:ext cx="32" cy="40"/>
              </a:xfrm>
              <a:prstGeom prst="ellipse">
                <a:avLst/>
              </a:prstGeom>
              <a:solidFill>
                <a:schemeClr val="bg2"/>
              </a:solidFill>
              <a:ln w="9525">
                <a:solidFill>
                  <a:schemeClr val="bg2"/>
                </a:solidFill>
                <a:round/>
                <a:headEnd/>
                <a:tailEnd/>
              </a:ln>
            </p:spPr>
            <p:txBody>
              <a:bodyPr/>
              <a:lstStyle/>
              <a:p>
                <a:endParaRPr lang="en-US"/>
              </a:p>
            </p:txBody>
          </p:sp>
          <p:sp>
            <p:nvSpPr>
              <p:cNvPr id="184286" name="Oval 319"/>
              <p:cNvSpPr>
                <a:spLocks noChangeArrowheads="1"/>
              </p:cNvSpPr>
              <p:nvPr/>
            </p:nvSpPr>
            <p:spPr bwMode="auto">
              <a:xfrm>
                <a:off x="1920" y="2347"/>
                <a:ext cx="32" cy="40"/>
              </a:xfrm>
              <a:prstGeom prst="ellipse">
                <a:avLst/>
              </a:prstGeom>
              <a:solidFill>
                <a:schemeClr val="bg2"/>
              </a:solidFill>
              <a:ln w="25400">
                <a:solidFill>
                  <a:schemeClr val="bg2"/>
                </a:solidFill>
                <a:round/>
                <a:headEnd/>
                <a:tailEnd/>
              </a:ln>
            </p:spPr>
            <p:txBody>
              <a:bodyPr/>
              <a:lstStyle/>
              <a:p>
                <a:endParaRPr lang="en-US"/>
              </a:p>
            </p:txBody>
          </p:sp>
          <p:sp>
            <p:nvSpPr>
              <p:cNvPr id="184287" name="Oval 320"/>
              <p:cNvSpPr>
                <a:spLocks noChangeArrowheads="1"/>
              </p:cNvSpPr>
              <p:nvPr/>
            </p:nvSpPr>
            <p:spPr bwMode="auto">
              <a:xfrm>
                <a:off x="1920" y="2658"/>
                <a:ext cx="32" cy="32"/>
              </a:xfrm>
              <a:prstGeom prst="ellipse">
                <a:avLst/>
              </a:prstGeom>
              <a:solidFill>
                <a:schemeClr val="bg2"/>
              </a:solidFill>
              <a:ln w="9525">
                <a:solidFill>
                  <a:schemeClr val="bg2"/>
                </a:solidFill>
                <a:round/>
                <a:headEnd/>
                <a:tailEnd/>
              </a:ln>
            </p:spPr>
            <p:txBody>
              <a:bodyPr/>
              <a:lstStyle/>
              <a:p>
                <a:endParaRPr lang="en-US"/>
              </a:p>
            </p:txBody>
          </p:sp>
          <p:sp>
            <p:nvSpPr>
              <p:cNvPr id="184288" name="Oval 321"/>
              <p:cNvSpPr>
                <a:spLocks noChangeArrowheads="1"/>
              </p:cNvSpPr>
              <p:nvPr/>
            </p:nvSpPr>
            <p:spPr bwMode="auto">
              <a:xfrm>
                <a:off x="1920" y="2658"/>
                <a:ext cx="32" cy="32"/>
              </a:xfrm>
              <a:prstGeom prst="ellipse">
                <a:avLst/>
              </a:prstGeom>
              <a:solidFill>
                <a:schemeClr val="bg2"/>
              </a:solidFill>
              <a:ln w="25400">
                <a:solidFill>
                  <a:schemeClr val="bg2"/>
                </a:solidFill>
                <a:round/>
                <a:headEnd/>
                <a:tailEnd/>
              </a:ln>
            </p:spPr>
            <p:txBody>
              <a:bodyPr/>
              <a:lstStyle/>
              <a:p>
                <a:endParaRPr lang="en-US"/>
              </a:p>
            </p:txBody>
          </p:sp>
          <p:sp>
            <p:nvSpPr>
              <p:cNvPr id="184289" name="Oval 322"/>
              <p:cNvSpPr>
                <a:spLocks noChangeArrowheads="1"/>
              </p:cNvSpPr>
              <p:nvPr/>
            </p:nvSpPr>
            <p:spPr bwMode="auto">
              <a:xfrm>
                <a:off x="1912" y="2961"/>
                <a:ext cx="32" cy="40"/>
              </a:xfrm>
              <a:prstGeom prst="ellipse">
                <a:avLst/>
              </a:prstGeom>
              <a:solidFill>
                <a:schemeClr val="bg2"/>
              </a:solidFill>
              <a:ln w="9525">
                <a:solidFill>
                  <a:schemeClr val="bg2"/>
                </a:solidFill>
                <a:round/>
                <a:headEnd/>
                <a:tailEnd/>
              </a:ln>
            </p:spPr>
            <p:txBody>
              <a:bodyPr/>
              <a:lstStyle/>
              <a:p>
                <a:endParaRPr lang="en-US"/>
              </a:p>
            </p:txBody>
          </p:sp>
          <p:sp>
            <p:nvSpPr>
              <p:cNvPr id="184290" name="Oval 323"/>
              <p:cNvSpPr>
                <a:spLocks noChangeArrowheads="1"/>
              </p:cNvSpPr>
              <p:nvPr/>
            </p:nvSpPr>
            <p:spPr bwMode="auto">
              <a:xfrm>
                <a:off x="1912" y="2961"/>
                <a:ext cx="32" cy="40"/>
              </a:xfrm>
              <a:prstGeom prst="ellipse">
                <a:avLst/>
              </a:prstGeom>
              <a:solidFill>
                <a:schemeClr val="bg2"/>
              </a:solidFill>
              <a:ln w="25400">
                <a:solidFill>
                  <a:schemeClr val="bg2"/>
                </a:solidFill>
                <a:round/>
                <a:headEnd/>
                <a:tailEnd/>
              </a:ln>
            </p:spPr>
            <p:txBody>
              <a:bodyPr/>
              <a:lstStyle/>
              <a:p>
                <a:endParaRPr lang="en-US"/>
              </a:p>
            </p:txBody>
          </p:sp>
        </p:grpSp>
        <p:grpSp>
          <p:nvGrpSpPr>
            <p:cNvPr id="183380" name="Group 324"/>
            <p:cNvGrpSpPr>
              <a:grpSpLocks/>
            </p:cNvGrpSpPr>
            <p:nvPr/>
          </p:nvGrpSpPr>
          <p:grpSpPr bwMode="auto">
            <a:xfrm>
              <a:off x="2375" y="1749"/>
              <a:ext cx="40" cy="1252"/>
              <a:chOff x="2375" y="1749"/>
              <a:chExt cx="40" cy="1252"/>
            </a:xfrm>
          </p:grpSpPr>
          <p:sp>
            <p:nvSpPr>
              <p:cNvPr id="184271" name="Oval 325"/>
              <p:cNvSpPr>
                <a:spLocks noChangeArrowheads="1"/>
              </p:cNvSpPr>
              <p:nvPr/>
            </p:nvSpPr>
            <p:spPr bwMode="auto">
              <a:xfrm>
                <a:off x="2375" y="1749"/>
                <a:ext cx="32" cy="32"/>
              </a:xfrm>
              <a:prstGeom prst="ellipse">
                <a:avLst/>
              </a:prstGeom>
              <a:solidFill>
                <a:schemeClr val="bg2"/>
              </a:solidFill>
              <a:ln w="9525">
                <a:solidFill>
                  <a:schemeClr val="bg2"/>
                </a:solidFill>
                <a:round/>
                <a:headEnd/>
                <a:tailEnd/>
              </a:ln>
            </p:spPr>
            <p:txBody>
              <a:bodyPr/>
              <a:lstStyle/>
              <a:p>
                <a:endParaRPr lang="en-US"/>
              </a:p>
            </p:txBody>
          </p:sp>
          <p:sp>
            <p:nvSpPr>
              <p:cNvPr id="184272" name="Oval 326"/>
              <p:cNvSpPr>
                <a:spLocks noChangeArrowheads="1"/>
              </p:cNvSpPr>
              <p:nvPr/>
            </p:nvSpPr>
            <p:spPr bwMode="auto">
              <a:xfrm>
                <a:off x="2375" y="1749"/>
                <a:ext cx="32" cy="32"/>
              </a:xfrm>
              <a:prstGeom prst="ellipse">
                <a:avLst/>
              </a:prstGeom>
              <a:solidFill>
                <a:schemeClr val="bg2"/>
              </a:solidFill>
              <a:ln w="25400">
                <a:solidFill>
                  <a:schemeClr val="bg2"/>
                </a:solidFill>
                <a:round/>
                <a:headEnd/>
                <a:tailEnd/>
              </a:ln>
            </p:spPr>
            <p:txBody>
              <a:bodyPr/>
              <a:lstStyle/>
              <a:p>
                <a:endParaRPr lang="en-US"/>
              </a:p>
            </p:txBody>
          </p:sp>
          <p:sp>
            <p:nvSpPr>
              <p:cNvPr id="184273" name="Oval 327"/>
              <p:cNvSpPr>
                <a:spLocks noChangeArrowheads="1"/>
              </p:cNvSpPr>
              <p:nvPr/>
            </p:nvSpPr>
            <p:spPr bwMode="auto">
              <a:xfrm>
                <a:off x="2383" y="2052"/>
                <a:ext cx="32" cy="32"/>
              </a:xfrm>
              <a:prstGeom prst="ellipse">
                <a:avLst/>
              </a:prstGeom>
              <a:solidFill>
                <a:schemeClr val="bg2"/>
              </a:solidFill>
              <a:ln w="9525">
                <a:solidFill>
                  <a:schemeClr val="bg2"/>
                </a:solidFill>
                <a:round/>
                <a:headEnd/>
                <a:tailEnd/>
              </a:ln>
            </p:spPr>
            <p:txBody>
              <a:bodyPr/>
              <a:lstStyle/>
              <a:p>
                <a:endParaRPr lang="en-US"/>
              </a:p>
            </p:txBody>
          </p:sp>
          <p:sp>
            <p:nvSpPr>
              <p:cNvPr id="184274" name="Oval 328"/>
              <p:cNvSpPr>
                <a:spLocks noChangeArrowheads="1"/>
              </p:cNvSpPr>
              <p:nvPr/>
            </p:nvSpPr>
            <p:spPr bwMode="auto">
              <a:xfrm>
                <a:off x="2383" y="2052"/>
                <a:ext cx="32" cy="32"/>
              </a:xfrm>
              <a:prstGeom prst="ellipse">
                <a:avLst/>
              </a:prstGeom>
              <a:solidFill>
                <a:schemeClr val="bg2"/>
              </a:solidFill>
              <a:ln w="25400">
                <a:solidFill>
                  <a:schemeClr val="bg2"/>
                </a:solidFill>
                <a:round/>
                <a:headEnd/>
                <a:tailEnd/>
              </a:ln>
            </p:spPr>
            <p:txBody>
              <a:bodyPr/>
              <a:lstStyle/>
              <a:p>
                <a:endParaRPr lang="en-US"/>
              </a:p>
            </p:txBody>
          </p:sp>
          <p:sp>
            <p:nvSpPr>
              <p:cNvPr id="184275" name="Oval 329"/>
              <p:cNvSpPr>
                <a:spLocks noChangeArrowheads="1"/>
              </p:cNvSpPr>
              <p:nvPr/>
            </p:nvSpPr>
            <p:spPr bwMode="auto">
              <a:xfrm>
                <a:off x="2383" y="2355"/>
                <a:ext cx="32" cy="32"/>
              </a:xfrm>
              <a:prstGeom prst="ellipse">
                <a:avLst/>
              </a:prstGeom>
              <a:solidFill>
                <a:schemeClr val="bg2"/>
              </a:solidFill>
              <a:ln w="9525">
                <a:solidFill>
                  <a:schemeClr val="bg2"/>
                </a:solidFill>
                <a:round/>
                <a:headEnd/>
                <a:tailEnd/>
              </a:ln>
            </p:spPr>
            <p:txBody>
              <a:bodyPr/>
              <a:lstStyle/>
              <a:p>
                <a:endParaRPr lang="en-US"/>
              </a:p>
            </p:txBody>
          </p:sp>
          <p:sp>
            <p:nvSpPr>
              <p:cNvPr id="184276" name="Oval 330"/>
              <p:cNvSpPr>
                <a:spLocks noChangeArrowheads="1"/>
              </p:cNvSpPr>
              <p:nvPr/>
            </p:nvSpPr>
            <p:spPr bwMode="auto">
              <a:xfrm>
                <a:off x="2383"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84277" name="Oval 331"/>
              <p:cNvSpPr>
                <a:spLocks noChangeArrowheads="1"/>
              </p:cNvSpPr>
              <p:nvPr/>
            </p:nvSpPr>
            <p:spPr bwMode="auto">
              <a:xfrm>
                <a:off x="2375" y="2658"/>
                <a:ext cx="32" cy="40"/>
              </a:xfrm>
              <a:prstGeom prst="ellipse">
                <a:avLst/>
              </a:prstGeom>
              <a:solidFill>
                <a:schemeClr val="bg2"/>
              </a:solidFill>
              <a:ln w="9525">
                <a:solidFill>
                  <a:schemeClr val="bg2"/>
                </a:solidFill>
                <a:round/>
                <a:headEnd/>
                <a:tailEnd/>
              </a:ln>
            </p:spPr>
            <p:txBody>
              <a:bodyPr/>
              <a:lstStyle/>
              <a:p>
                <a:endParaRPr lang="en-US"/>
              </a:p>
            </p:txBody>
          </p:sp>
          <p:sp>
            <p:nvSpPr>
              <p:cNvPr id="184278" name="Oval 332"/>
              <p:cNvSpPr>
                <a:spLocks noChangeArrowheads="1"/>
              </p:cNvSpPr>
              <p:nvPr/>
            </p:nvSpPr>
            <p:spPr bwMode="auto">
              <a:xfrm>
                <a:off x="2375" y="2658"/>
                <a:ext cx="32" cy="40"/>
              </a:xfrm>
              <a:prstGeom prst="ellipse">
                <a:avLst/>
              </a:prstGeom>
              <a:solidFill>
                <a:schemeClr val="bg2"/>
              </a:solidFill>
              <a:ln w="25400">
                <a:solidFill>
                  <a:schemeClr val="bg2"/>
                </a:solidFill>
                <a:round/>
                <a:headEnd/>
                <a:tailEnd/>
              </a:ln>
            </p:spPr>
            <p:txBody>
              <a:bodyPr/>
              <a:lstStyle/>
              <a:p>
                <a:endParaRPr lang="en-US"/>
              </a:p>
            </p:txBody>
          </p:sp>
          <p:sp>
            <p:nvSpPr>
              <p:cNvPr id="184279" name="Oval 333"/>
              <p:cNvSpPr>
                <a:spLocks noChangeArrowheads="1"/>
              </p:cNvSpPr>
              <p:nvPr/>
            </p:nvSpPr>
            <p:spPr bwMode="auto">
              <a:xfrm>
                <a:off x="2375" y="2969"/>
                <a:ext cx="32" cy="32"/>
              </a:xfrm>
              <a:prstGeom prst="ellipse">
                <a:avLst/>
              </a:prstGeom>
              <a:solidFill>
                <a:schemeClr val="bg2"/>
              </a:solidFill>
              <a:ln w="9525">
                <a:solidFill>
                  <a:schemeClr val="bg2"/>
                </a:solidFill>
                <a:round/>
                <a:headEnd/>
                <a:tailEnd/>
              </a:ln>
            </p:spPr>
            <p:txBody>
              <a:bodyPr/>
              <a:lstStyle/>
              <a:p>
                <a:endParaRPr lang="en-US"/>
              </a:p>
            </p:txBody>
          </p:sp>
          <p:sp>
            <p:nvSpPr>
              <p:cNvPr id="184280" name="Oval 334"/>
              <p:cNvSpPr>
                <a:spLocks noChangeArrowheads="1"/>
              </p:cNvSpPr>
              <p:nvPr/>
            </p:nvSpPr>
            <p:spPr bwMode="auto">
              <a:xfrm>
                <a:off x="2375" y="2969"/>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81" name="Group 335"/>
            <p:cNvGrpSpPr>
              <a:grpSpLocks/>
            </p:cNvGrpSpPr>
            <p:nvPr/>
          </p:nvGrpSpPr>
          <p:grpSpPr bwMode="auto">
            <a:xfrm>
              <a:off x="1489" y="2076"/>
              <a:ext cx="431" cy="284"/>
              <a:chOff x="1489" y="2076"/>
              <a:chExt cx="431" cy="284"/>
            </a:xfrm>
          </p:grpSpPr>
          <p:sp>
            <p:nvSpPr>
              <p:cNvPr id="184269" name="Freeform 336"/>
              <p:cNvSpPr>
                <a:spLocks/>
              </p:cNvSpPr>
              <p:nvPr/>
            </p:nvSpPr>
            <p:spPr bwMode="auto">
              <a:xfrm>
                <a:off x="1784" y="2076"/>
                <a:ext cx="136" cy="96"/>
              </a:xfrm>
              <a:custGeom>
                <a:avLst/>
                <a:gdLst>
                  <a:gd name="T0" fmla="*/ 136 w 136"/>
                  <a:gd name="T1" fmla="*/ 0 h 96"/>
                  <a:gd name="T2" fmla="*/ 40 w 136"/>
                  <a:gd name="T3" fmla="*/ 96 h 96"/>
                  <a:gd name="T4" fmla="*/ 24 w 136"/>
                  <a:gd name="T5" fmla="*/ 72 h 96"/>
                  <a:gd name="T6" fmla="*/ 0 w 136"/>
                  <a:gd name="T7" fmla="*/ 40 h 96"/>
                  <a:gd name="T8" fmla="*/ 136 w 136"/>
                  <a:gd name="T9" fmla="*/ 0 h 96"/>
                  <a:gd name="T10" fmla="*/ 0 60000 65536"/>
                  <a:gd name="T11" fmla="*/ 0 60000 65536"/>
                  <a:gd name="T12" fmla="*/ 0 60000 65536"/>
                  <a:gd name="T13" fmla="*/ 0 60000 65536"/>
                  <a:gd name="T14" fmla="*/ 0 60000 65536"/>
                  <a:gd name="T15" fmla="*/ 0 w 136"/>
                  <a:gd name="T16" fmla="*/ 0 h 96"/>
                  <a:gd name="T17" fmla="*/ 136 w 136"/>
                  <a:gd name="T18" fmla="*/ 96 h 96"/>
                </a:gdLst>
                <a:ahLst/>
                <a:cxnLst>
                  <a:cxn ang="T10">
                    <a:pos x="T0" y="T1"/>
                  </a:cxn>
                  <a:cxn ang="T11">
                    <a:pos x="T2" y="T3"/>
                  </a:cxn>
                  <a:cxn ang="T12">
                    <a:pos x="T4" y="T5"/>
                  </a:cxn>
                  <a:cxn ang="T13">
                    <a:pos x="T6" y="T7"/>
                  </a:cxn>
                  <a:cxn ang="T14">
                    <a:pos x="T8" y="T9"/>
                  </a:cxn>
                </a:cxnLst>
                <a:rect l="T15" t="T16" r="T17" b="T18"/>
                <a:pathLst>
                  <a:path w="136" h="96">
                    <a:moveTo>
                      <a:pt x="136" y="0"/>
                    </a:moveTo>
                    <a:lnTo>
                      <a:pt x="40" y="96"/>
                    </a:lnTo>
                    <a:lnTo>
                      <a:pt x="24" y="72"/>
                    </a:lnTo>
                    <a:lnTo>
                      <a:pt x="0" y="40"/>
                    </a:lnTo>
                    <a:lnTo>
                      <a:pt x="136" y="0"/>
                    </a:lnTo>
                    <a:close/>
                  </a:path>
                </a:pathLst>
              </a:custGeom>
              <a:solidFill>
                <a:schemeClr val="bg2"/>
              </a:solidFill>
              <a:ln w="9525">
                <a:solidFill>
                  <a:schemeClr val="bg2"/>
                </a:solidFill>
                <a:round/>
                <a:headEnd/>
                <a:tailEnd/>
              </a:ln>
            </p:spPr>
            <p:txBody>
              <a:bodyPr/>
              <a:lstStyle/>
              <a:p>
                <a:endParaRPr lang="en-US"/>
              </a:p>
            </p:txBody>
          </p:sp>
          <p:sp>
            <p:nvSpPr>
              <p:cNvPr id="184270" name="Line 337"/>
              <p:cNvSpPr>
                <a:spLocks noChangeShapeType="1"/>
              </p:cNvSpPr>
              <p:nvPr/>
            </p:nvSpPr>
            <p:spPr bwMode="auto">
              <a:xfrm flipV="1">
                <a:off x="1489" y="2143"/>
                <a:ext cx="327" cy="217"/>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82" name="Group 338"/>
            <p:cNvGrpSpPr>
              <a:grpSpLocks/>
            </p:cNvGrpSpPr>
            <p:nvPr/>
          </p:nvGrpSpPr>
          <p:grpSpPr bwMode="auto">
            <a:xfrm>
              <a:off x="1489" y="1733"/>
              <a:ext cx="423" cy="56"/>
              <a:chOff x="1489" y="1733"/>
              <a:chExt cx="423" cy="56"/>
            </a:xfrm>
          </p:grpSpPr>
          <p:sp>
            <p:nvSpPr>
              <p:cNvPr id="184261" name="Freeform 339"/>
              <p:cNvSpPr>
                <a:spLocks/>
              </p:cNvSpPr>
              <p:nvPr/>
            </p:nvSpPr>
            <p:spPr bwMode="auto">
              <a:xfrm>
                <a:off x="1792" y="1733"/>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84262" name="Group 340"/>
              <p:cNvGrpSpPr>
                <a:grpSpLocks/>
              </p:cNvGrpSpPr>
              <p:nvPr/>
            </p:nvGrpSpPr>
            <p:grpSpPr bwMode="auto">
              <a:xfrm>
                <a:off x="1489" y="1757"/>
                <a:ext cx="295" cy="1"/>
                <a:chOff x="1489" y="1757"/>
                <a:chExt cx="295" cy="1"/>
              </a:xfrm>
            </p:grpSpPr>
            <p:sp>
              <p:nvSpPr>
                <p:cNvPr id="184263" name="Line 341"/>
                <p:cNvSpPr>
                  <a:spLocks noChangeShapeType="1"/>
                </p:cNvSpPr>
                <p:nvPr/>
              </p:nvSpPr>
              <p:spPr bwMode="auto">
                <a:xfrm>
                  <a:off x="1489"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64" name="Line 342"/>
                <p:cNvSpPr>
                  <a:spLocks noChangeShapeType="1"/>
                </p:cNvSpPr>
                <p:nvPr/>
              </p:nvSpPr>
              <p:spPr bwMode="auto">
                <a:xfrm>
                  <a:off x="1544"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65" name="Line 343"/>
                <p:cNvSpPr>
                  <a:spLocks noChangeShapeType="1"/>
                </p:cNvSpPr>
                <p:nvPr/>
              </p:nvSpPr>
              <p:spPr bwMode="auto">
                <a:xfrm>
                  <a:off x="1600"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66" name="Line 344"/>
                <p:cNvSpPr>
                  <a:spLocks noChangeShapeType="1"/>
                </p:cNvSpPr>
                <p:nvPr/>
              </p:nvSpPr>
              <p:spPr bwMode="auto">
                <a:xfrm>
                  <a:off x="1656"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67" name="Line 345"/>
                <p:cNvSpPr>
                  <a:spLocks noChangeShapeType="1"/>
                </p:cNvSpPr>
                <p:nvPr/>
              </p:nvSpPr>
              <p:spPr bwMode="auto">
                <a:xfrm>
                  <a:off x="1712"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68" name="Line 346"/>
                <p:cNvSpPr>
                  <a:spLocks noChangeShapeType="1"/>
                </p:cNvSpPr>
                <p:nvPr/>
              </p:nvSpPr>
              <p:spPr bwMode="auto">
                <a:xfrm>
                  <a:off x="1768"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83" name="Group 347"/>
            <p:cNvGrpSpPr>
              <a:grpSpLocks/>
            </p:cNvGrpSpPr>
            <p:nvPr/>
          </p:nvGrpSpPr>
          <p:grpSpPr bwMode="auto">
            <a:xfrm>
              <a:off x="1952" y="1725"/>
              <a:ext cx="415" cy="56"/>
              <a:chOff x="1952" y="1725"/>
              <a:chExt cx="415" cy="56"/>
            </a:xfrm>
          </p:grpSpPr>
          <p:sp>
            <p:nvSpPr>
              <p:cNvPr id="184253" name="Freeform 348"/>
              <p:cNvSpPr>
                <a:spLocks/>
              </p:cNvSpPr>
              <p:nvPr/>
            </p:nvSpPr>
            <p:spPr bwMode="auto">
              <a:xfrm>
                <a:off x="2255" y="1725"/>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254" name="Group 349"/>
              <p:cNvGrpSpPr>
                <a:grpSpLocks/>
              </p:cNvGrpSpPr>
              <p:nvPr/>
            </p:nvGrpSpPr>
            <p:grpSpPr bwMode="auto">
              <a:xfrm>
                <a:off x="1952" y="1757"/>
                <a:ext cx="295" cy="1"/>
                <a:chOff x="1952" y="1757"/>
                <a:chExt cx="295" cy="1"/>
              </a:xfrm>
            </p:grpSpPr>
            <p:sp>
              <p:nvSpPr>
                <p:cNvPr id="184255" name="Line 350"/>
                <p:cNvSpPr>
                  <a:spLocks noChangeShapeType="1"/>
                </p:cNvSpPr>
                <p:nvPr/>
              </p:nvSpPr>
              <p:spPr bwMode="auto">
                <a:xfrm>
                  <a:off x="1952"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56" name="Line 351"/>
                <p:cNvSpPr>
                  <a:spLocks noChangeShapeType="1"/>
                </p:cNvSpPr>
                <p:nvPr/>
              </p:nvSpPr>
              <p:spPr bwMode="auto">
                <a:xfrm>
                  <a:off x="2008" y="1757"/>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57" name="Line 352"/>
                <p:cNvSpPr>
                  <a:spLocks noChangeShapeType="1"/>
                </p:cNvSpPr>
                <p:nvPr/>
              </p:nvSpPr>
              <p:spPr bwMode="auto">
                <a:xfrm>
                  <a:off x="2063"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58" name="Line 353"/>
                <p:cNvSpPr>
                  <a:spLocks noChangeShapeType="1"/>
                </p:cNvSpPr>
                <p:nvPr/>
              </p:nvSpPr>
              <p:spPr bwMode="auto">
                <a:xfrm>
                  <a:off x="2119"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59" name="Line 354"/>
                <p:cNvSpPr>
                  <a:spLocks noChangeShapeType="1"/>
                </p:cNvSpPr>
                <p:nvPr/>
              </p:nvSpPr>
              <p:spPr bwMode="auto">
                <a:xfrm>
                  <a:off x="217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60" name="Line 355"/>
                <p:cNvSpPr>
                  <a:spLocks noChangeShapeType="1"/>
                </p:cNvSpPr>
                <p:nvPr/>
              </p:nvSpPr>
              <p:spPr bwMode="auto">
                <a:xfrm>
                  <a:off x="2231"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84" name="Group 356"/>
            <p:cNvGrpSpPr>
              <a:grpSpLocks/>
            </p:cNvGrpSpPr>
            <p:nvPr/>
          </p:nvGrpSpPr>
          <p:grpSpPr bwMode="auto">
            <a:xfrm>
              <a:off x="1497" y="2036"/>
              <a:ext cx="415" cy="56"/>
              <a:chOff x="1497" y="2036"/>
              <a:chExt cx="415" cy="56"/>
            </a:xfrm>
          </p:grpSpPr>
          <p:sp>
            <p:nvSpPr>
              <p:cNvPr id="184245" name="Freeform 357"/>
              <p:cNvSpPr>
                <a:spLocks/>
              </p:cNvSpPr>
              <p:nvPr/>
            </p:nvSpPr>
            <p:spPr bwMode="auto">
              <a:xfrm>
                <a:off x="1800"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246" name="Group 358"/>
              <p:cNvGrpSpPr>
                <a:grpSpLocks/>
              </p:cNvGrpSpPr>
              <p:nvPr/>
            </p:nvGrpSpPr>
            <p:grpSpPr bwMode="auto">
              <a:xfrm>
                <a:off x="1497" y="2068"/>
                <a:ext cx="295" cy="1"/>
                <a:chOff x="1497" y="2068"/>
                <a:chExt cx="295" cy="1"/>
              </a:xfrm>
            </p:grpSpPr>
            <p:sp>
              <p:nvSpPr>
                <p:cNvPr id="184247" name="Line 359"/>
                <p:cNvSpPr>
                  <a:spLocks noChangeShapeType="1"/>
                </p:cNvSpPr>
                <p:nvPr/>
              </p:nvSpPr>
              <p:spPr bwMode="auto">
                <a:xfrm>
                  <a:off x="1497" y="206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48" name="Line 360"/>
                <p:cNvSpPr>
                  <a:spLocks noChangeShapeType="1"/>
                </p:cNvSpPr>
                <p:nvPr/>
              </p:nvSpPr>
              <p:spPr bwMode="auto">
                <a:xfrm>
                  <a:off x="1552"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49" name="Line 361"/>
                <p:cNvSpPr>
                  <a:spLocks noChangeShapeType="1"/>
                </p:cNvSpPr>
                <p:nvPr/>
              </p:nvSpPr>
              <p:spPr bwMode="auto">
                <a:xfrm>
                  <a:off x="1608"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50" name="Line 362"/>
                <p:cNvSpPr>
                  <a:spLocks noChangeShapeType="1"/>
                </p:cNvSpPr>
                <p:nvPr/>
              </p:nvSpPr>
              <p:spPr bwMode="auto">
                <a:xfrm>
                  <a:off x="1664"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51" name="Line 363"/>
                <p:cNvSpPr>
                  <a:spLocks noChangeShapeType="1"/>
                </p:cNvSpPr>
                <p:nvPr/>
              </p:nvSpPr>
              <p:spPr bwMode="auto">
                <a:xfrm>
                  <a:off x="1720"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52" name="Line 364"/>
                <p:cNvSpPr>
                  <a:spLocks noChangeShapeType="1"/>
                </p:cNvSpPr>
                <p:nvPr/>
              </p:nvSpPr>
              <p:spPr bwMode="auto">
                <a:xfrm>
                  <a:off x="1776"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85" name="Group 365"/>
            <p:cNvGrpSpPr>
              <a:grpSpLocks/>
            </p:cNvGrpSpPr>
            <p:nvPr/>
          </p:nvGrpSpPr>
          <p:grpSpPr bwMode="auto">
            <a:xfrm>
              <a:off x="1960" y="2036"/>
              <a:ext cx="423" cy="56"/>
              <a:chOff x="1960" y="2036"/>
              <a:chExt cx="423" cy="56"/>
            </a:xfrm>
          </p:grpSpPr>
          <p:sp>
            <p:nvSpPr>
              <p:cNvPr id="184237" name="Freeform 366"/>
              <p:cNvSpPr>
                <a:spLocks/>
              </p:cNvSpPr>
              <p:nvPr/>
            </p:nvSpPr>
            <p:spPr bwMode="auto">
              <a:xfrm>
                <a:off x="2271"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238" name="Group 367"/>
              <p:cNvGrpSpPr>
                <a:grpSpLocks/>
              </p:cNvGrpSpPr>
              <p:nvPr/>
            </p:nvGrpSpPr>
            <p:grpSpPr bwMode="auto">
              <a:xfrm>
                <a:off x="1960" y="2068"/>
                <a:ext cx="303" cy="1"/>
                <a:chOff x="1960" y="2068"/>
                <a:chExt cx="303" cy="1"/>
              </a:xfrm>
            </p:grpSpPr>
            <p:sp>
              <p:nvSpPr>
                <p:cNvPr id="184239" name="Line 368"/>
                <p:cNvSpPr>
                  <a:spLocks noChangeShapeType="1"/>
                </p:cNvSpPr>
                <p:nvPr/>
              </p:nvSpPr>
              <p:spPr bwMode="auto">
                <a:xfrm>
                  <a:off x="1960"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40" name="Line 369"/>
                <p:cNvSpPr>
                  <a:spLocks noChangeShapeType="1"/>
                </p:cNvSpPr>
                <p:nvPr/>
              </p:nvSpPr>
              <p:spPr bwMode="auto">
                <a:xfrm>
                  <a:off x="2015"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41" name="Line 370"/>
                <p:cNvSpPr>
                  <a:spLocks noChangeShapeType="1"/>
                </p:cNvSpPr>
                <p:nvPr/>
              </p:nvSpPr>
              <p:spPr bwMode="auto">
                <a:xfrm>
                  <a:off x="2071"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42" name="Line 371"/>
                <p:cNvSpPr>
                  <a:spLocks noChangeShapeType="1"/>
                </p:cNvSpPr>
                <p:nvPr/>
              </p:nvSpPr>
              <p:spPr bwMode="auto">
                <a:xfrm>
                  <a:off x="2127"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43" name="Line 372"/>
                <p:cNvSpPr>
                  <a:spLocks noChangeShapeType="1"/>
                </p:cNvSpPr>
                <p:nvPr/>
              </p:nvSpPr>
              <p:spPr bwMode="auto">
                <a:xfrm>
                  <a:off x="2183"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44" name="Line 373"/>
                <p:cNvSpPr>
                  <a:spLocks noChangeShapeType="1"/>
                </p:cNvSpPr>
                <p:nvPr/>
              </p:nvSpPr>
              <p:spPr bwMode="auto">
                <a:xfrm>
                  <a:off x="2239"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86" name="Group 374"/>
            <p:cNvGrpSpPr>
              <a:grpSpLocks/>
            </p:cNvGrpSpPr>
            <p:nvPr/>
          </p:nvGrpSpPr>
          <p:grpSpPr bwMode="auto">
            <a:xfrm>
              <a:off x="2431" y="2036"/>
              <a:ext cx="415" cy="56"/>
              <a:chOff x="2431" y="2036"/>
              <a:chExt cx="415" cy="56"/>
            </a:xfrm>
          </p:grpSpPr>
          <p:sp>
            <p:nvSpPr>
              <p:cNvPr id="184229" name="Freeform 375"/>
              <p:cNvSpPr>
                <a:spLocks/>
              </p:cNvSpPr>
              <p:nvPr/>
            </p:nvSpPr>
            <p:spPr bwMode="auto">
              <a:xfrm>
                <a:off x="2734"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230" name="Group 376"/>
              <p:cNvGrpSpPr>
                <a:grpSpLocks/>
              </p:cNvGrpSpPr>
              <p:nvPr/>
            </p:nvGrpSpPr>
            <p:grpSpPr bwMode="auto">
              <a:xfrm>
                <a:off x="2431" y="2068"/>
                <a:ext cx="295" cy="1"/>
                <a:chOff x="2431" y="2068"/>
                <a:chExt cx="295" cy="1"/>
              </a:xfrm>
            </p:grpSpPr>
            <p:sp>
              <p:nvSpPr>
                <p:cNvPr id="184231" name="Line 377"/>
                <p:cNvSpPr>
                  <a:spLocks noChangeShapeType="1"/>
                </p:cNvSpPr>
                <p:nvPr/>
              </p:nvSpPr>
              <p:spPr bwMode="auto">
                <a:xfrm>
                  <a:off x="2431"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32" name="Line 378"/>
                <p:cNvSpPr>
                  <a:spLocks noChangeShapeType="1"/>
                </p:cNvSpPr>
                <p:nvPr/>
              </p:nvSpPr>
              <p:spPr bwMode="auto">
                <a:xfrm>
                  <a:off x="2487"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33" name="Line 379"/>
                <p:cNvSpPr>
                  <a:spLocks noChangeShapeType="1"/>
                </p:cNvSpPr>
                <p:nvPr/>
              </p:nvSpPr>
              <p:spPr bwMode="auto">
                <a:xfrm>
                  <a:off x="2542"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34" name="Line 380"/>
                <p:cNvSpPr>
                  <a:spLocks noChangeShapeType="1"/>
                </p:cNvSpPr>
                <p:nvPr/>
              </p:nvSpPr>
              <p:spPr bwMode="auto">
                <a:xfrm>
                  <a:off x="2598"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35" name="Line 381"/>
                <p:cNvSpPr>
                  <a:spLocks noChangeShapeType="1"/>
                </p:cNvSpPr>
                <p:nvPr/>
              </p:nvSpPr>
              <p:spPr bwMode="auto">
                <a:xfrm>
                  <a:off x="2654"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36" name="Line 382"/>
                <p:cNvSpPr>
                  <a:spLocks noChangeShapeType="1"/>
                </p:cNvSpPr>
                <p:nvPr/>
              </p:nvSpPr>
              <p:spPr bwMode="auto">
                <a:xfrm>
                  <a:off x="2710"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87" name="Group 383"/>
            <p:cNvGrpSpPr>
              <a:grpSpLocks/>
            </p:cNvGrpSpPr>
            <p:nvPr/>
          </p:nvGrpSpPr>
          <p:grpSpPr bwMode="auto">
            <a:xfrm>
              <a:off x="2423" y="2347"/>
              <a:ext cx="415" cy="56"/>
              <a:chOff x="2423" y="2347"/>
              <a:chExt cx="415" cy="56"/>
            </a:xfrm>
          </p:grpSpPr>
          <p:sp>
            <p:nvSpPr>
              <p:cNvPr id="184221" name="Freeform 384"/>
              <p:cNvSpPr>
                <a:spLocks/>
              </p:cNvSpPr>
              <p:nvPr/>
            </p:nvSpPr>
            <p:spPr bwMode="auto">
              <a:xfrm>
                <a:off x="2726"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222" name="Group 385"/>
              <p:cNvGrpSpPr>
                <a:grpSpLocks/>
              </p:cNvGrpSpPr>
              <p:nvPr/>
            </p:nvGrpSpPr>
            <p:grpSpPr bwMode="auto">
              <a:xfrm>
                <a:off x="2423" y="2371"/>
                <a:ext cx="295" cy="1"/>
                <a:chOff x="2423" y="2371"/>
                <a:chExt cx="295" cy="1"/>
              </a:xfrm>
            </p:grpSpPr>
            <p:sp>
              <p:nvSpPr>
                <p:cNvPr id="184223" name="Line 386"/>
                <p:cNvSpPr>
                  <a:spLocks noChangeShapeType="1"/>
                </p:cNvSpPr>
                <p:nvPr/>
              </p:nvSpPr>
              <p:spPr bwMode="auto">
                <a:xfrm>
                  <a:off x="2423"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24" name="Line 387"/>
                <p:cNvSpPr>
                  <a:spLocks noChangeShapeType="1"/>
                </p:cNvSpPr>
                <p:nvPr/>
              </p:nvSpPr>
              <p:spPr bwMode="auto">
                <a:xfrm>
                  <a:off x="2479"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25" name="Line 388"/>
                <p:cNvSpPr>
                  <a:spLocks noChangeShapeType="1"/>
                </p:cNvSpPr>
                <p:nvPr/>
              </p:nvSpPr>
              <p:spPr bwMode="auto">
                <a:xfrm>
                  <a:off x="2534"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26" name="Line 389"/>
                <p:cNvSpPr>
                  <a:spLocks noChangeShapeType="1"/>
                </p:cNvSpPr>
                <p:nvPr/>
              </p:nvSpPr>
              <p:spPr bwMode="auto">
                <a:xfrm>
                  <a:off x="2590"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27" name="Line 390"/>
                <p:cNvSpPr>
                  <a:spLocks noChangeShapeType="1"/>
                </p:cNvSpPr>
                <p:nvPr/>
              </p:nvSpPr>
              <p:spPr bwMode="auto">
                <a:xfrm>
                  <a:off x="2646"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28" name="Line 391"/>
                <p:cNvSpPr>
                  <a:spLocks noChangeShapeType="1"/>
                </p:cNvSpPr>
                <p:nvPr/>
              </p:nvSpPr>
              <p:spPr bwMode="auto">
                <a:xfrm>
                  <a:off x="2702"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88" name="Group 392"/>
            <p:cNvGrpSpPr>
              <a:grpSpLocks/>
            </p:cNvGrpSpPr>
            <p:nvPr/>
          </p:nvGrpSpPr>
          <p:grpSpPr bwMode="auto">
            <a:xfrm>
              <a:off x="1960" y="2347"/>
              <a:ext cx="415" cy="56"/>
              <a:chOff x="1960" y="2347"/>
              <a:chExt cx="415" cy="56"/>
            </a:xfrm>
          </p:grpSpPr>
          <p:sp>
            <p:nvSpPr>
              <p:cNvPr id="184213" name="Freeform 393"/>
              <p:cNvSpPr>
                <a:spLocks/>
              </p:cNvSpPr>
              <p:nvPr/>
            </p:nvSpPr>
            <p:spPr bwMode="auto">
              <a:xfrm>
                <a:off x="2263"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214" name="Group 394"/>
              <p:cNvGrpSpPr>
                <a:grpSpLocks/>
              </p:cNvGrpSpPr>
              <p:nvPr/>
            </p:nvGrpSpPr>
            <p:grpSpPr bwMode="auto">
              <a:xfrm>
                <a:off x="1960" y="2371"/>
                <a:ext cx="295" cy="1"/>
                <a:chOff x="1960" y="2371"/>
                <a:chExt cx="295" cy="1"/>
              </a:xfrm>
            </p:grpSpPr>
            <p:sp>
              <p:nvSpPr>
                <p:cNvPr id="184215" name="Line 395"/>
                <p:cNvSpPr>
                  <a:spLocks noChangeShapeType="1"/>
                </p:cNvSpPr>
                <p:nvPr/>
              </p:nvSpPr>
              <p:spPr bwMode="auto">
                <a:xfrm>
                  <a:off x="1960"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16" name="Line 396"/>
                <p:cNvSpPr>
                  <a:spLocks noChangeShapeType="1"/>
                </p:cNvSpPr>
                <p:nvPr/>
              </p:nvSpPr>
              <p:spPr bwMode="auto">
                <a:xfrm>
                  <a:off x="2015"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17" name="Line 397"/>
                <p:cNvSpPr>
                  <a:spLocks noChangeShapeType="1"/>
                </p:cNvSpPr>
                <p:nvPr/>
              </p:nvSpPr>
              <p:spPr bwMode="auto">
                <a:xfrm>
                  <a:off x="2071"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18" name="Line 398"/>
                <p:cNvSpPr>
                  <a:spLocks noChangeShapeType="1"/>
                </p:cNvSpPr>
                <p:nvPr/>
              </p:nvSpPr>
              <p:spPr bwMode="auto">
                <a:xfrm>
                  <a:off x="2127"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19" name="Line 399"/>
                <p:cNvSpPr>
                  <a:spLocks noChangeShapeType="1"/>
                </p:cNvSpPr>
                <p:nvPr/>
              </p:nvSpPr>
              <p:spPr bwMode="auto">
                <a:xfrm>
                  <a:off x="2183"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20" name="Line 400"/>
                <p:cNvSpPr>
                  <a:spLocks noChangeShapeType="1"/>
                </p:cNvSpPr>
                <p:nvPr/>
              </p:nvSpPr>
              <p:spPr bwMode="auto">
                <a:xfrm>
                  <a:off x="2239"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89" name="Group 401"/>
            <p:cNvGrpSpPr>
              <a:grpSpLocks/>
            </p:cNvGrpSpPr>
            <p:nvPr/>
          </p:nvGrpSpPr>
          <p:grpSpPr bwMode="auto">
            <a:xfrm>
              <a:off x="1497" y="2339"/>
              <a:ext cx="415" cy="56"/>
              <a:chOff x="1497" y="2339"/>
              <a:chExt cx="415" cy="56"/>
            </a:xfrm>
          </p:grpSpPr>
          <p:sp>
            <p:nvSpPr>
              <p:cNvPr id="184205" name="Freeform 402"/>
              <p:cNvSpPr>
                <a:spLocks/>
              </p:cNvSpPr>
              <p:nvPr/>
            </p:nvSpPr>
            <p:spPr bwMode="auto">
              <a:xfrm>
                <a:off x="1800" y="2339"/>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206" name="Group 403"/>
              <p:cNvGrpSpPr>
                <a:grpSpLocks/>
              </p:cNvGrpSpPr>
              <p:nvPr/>
            </p:nvGrpSpPr>
            <p:grpSpPr bwMode="auto">
              <a:xfrm>
                <a:off x="1497" y="2371"/>
                <a:ext cx="295" cy="1"/>
                <a:chOff x="1497" y="2371"/>
                <a:chExt cx="295" cy="1"/>
              </a:xfrm>
            </p:grpSpPr>
            <p:sp>
              <p:nvSpPr>
                <p:cNvPr id="184207" name="Line 404"/>
                <p:cNvSpPr>
                  <a:spLocks noChangeShapeType="1"/>
                </p:cNvSpPr>
                <p:nvPr/>
              </p:nvSpPr>
              <p:spPr bwMode="auto">
                <a:xfrm>
                  <a:off x="1497" y="237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08" name="Line 405"/>
                <p:cNvSpPr>
                  <a:spLocks noChangeShapeType="1"/>
                </p:cNvSpPr>
                <p:nvPr/>
              </p:nvSpPr>
              <p:spPr bwMode="auto">
                <a:xfrm>
                  <a:off x="1552"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09" name="Line 406"/>
                <p:cNvSpPr>
                  <a:spLocks noChangeShapeType="1"/>
                </p:cNvSpPr>
                <p:nvPr/>
              </p:nvSpPr>
              <p:spPr bwMode="auto">
                <a:xfrm>
                  <a:off x="1608"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10" name="Line 407"/>
                <p:cNvSpPr>
                  <a:spLocks noChangeShapeType="1"/>
                </p:cNvSpPr>
                <p:nvPr/>
              </p:nvSpPr>
              <p:spPr bwMode="auto">
                <a:xfrm>
                  <a:off x="1664"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11" name="Line 408"/>
                <p:cNvSpPr>
                  <a:spLocks noChangeShapeType="1"/>
                </p:cNvSpPr>
                <p:nvPr/>
              </p:nvSpPr>
              <p:spPr bwMode="auto">
                <a:xfrm>
                  <a:off x="1720"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12" name="Line 409"/>
                <p:cNvSpPr>
                  <a:spLocks noChangeShapeType="1"/>
                </p:cNvSpPr>
                <p:nvPr/>
              </p:nvSpPr>
              <p:spPr bwMode="auto">
                <a:xfrm>
                  <a:off x="1776"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90" name="Group 410"/>
            <p:cNvGrpSpPr>
              <a:grpSpLocks/>
            </p:cNvGrpSpPr>
            <p:nvPr/>
          </p:nvGrpSpPr>
          <p:grpSpPr bwMode="auto">
            <a:xfrm>
              <a:off x="1489" y="2650"/>
              <a:ext cx="423" cy="56"/>
              <a:chOff x="1489" y="2650"/>
              <a:chExt cx="423" cy="56"/>
            </a:xfrm>
          </p:grpSpPr>
          <p:sp>
            <p:nvSpPr>
              <p:cNvPr id="184197" name="Freeform 411"/>
              <p:cNvSpPr>
                <a:spLocks/>
              </p:cNvSpPr>
              <p:nvPr/>
            </p:nvSpPr>
            <p:spPr bwMode="auto">
              <a:xfrm>
                <a:off x="1792" y="2650"/>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84198" name="Group 412"/>
              <p:cNvGrpSpPr>
                <a:grpSpLocks/>
              </p:cNvGrpSpPr>
              <p:nvPr/>
            </p:nvGrpSpPr>
            <p:grpSpPr bwMode="auto">
              <a:xfrm>
                <a:off x="1489" y="2674"/>
                <a:ext cx="295" cy="1"/>
                <a:chOff x="1489" y="2674"/>
                <a:chExt cx="295" cy="1"/>
              </a:xfrm>
            </p:grpSpPr>
            <p:sp>
              <p:nvSpPr>
                <p:cNvPr id="184199" name="Line 413"/>
                <p:cNvSpPr>
                  <a:spLocks noChangeShapeType="1"/>
                </p:cNvSpPr>
                <p:nvPr/>
              </p:nvSpPr>
              <p:spPr bwMode="auto">
                <a:xfrm>
                  <a:off x="1489"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00" name="Line 414"/>
                <p:cNvSpPr>
                  <a:spLocks noChangeShapeType="1"/>
                </p:cNvSpPr>
                <p:nvPr/>
              </p:nvSpPr>
              <p:spPr bwMode="auto">
                <a:xfrm>
                  <a:off x="1544"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01" name="Line 415"/>
                <p:cNvSpPr>
                  <a:spLocks noChangeShapeType="1"/>
                </p:cNvSpPr>
                <p:nvPr/>
              </p:nvSpPr>
              <p:spPr bwMode="auto">
                <a:xfrm>
                  <a:off x="1600"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02" name="Line 416"/>
                <p:cNvSpPr>
                  <a:spLocks noChangeShapeType="1"/>
                </p:cNvSpPr>
                <p:nvPr/>
              </p:nvSpPr>
              <p:spPr bwMode="auto">
                <a:xfrm>
                  <a:off x="1656"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03" name="Line 417"/>
                <p:cNvSpPr>
                  <a:spLocks noChangeShapeType="1"/>
                </p:cNvSpPr>
                <p:nvPr/>
              </p:nvSpPr>
              <p:spPr bwMode="auto">
                <a:xfrm>
                  <a:off x="1712"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04" name="Line 418"/>
                <p:cNvSpPr>
                  <a:spLocks noChangeShapeType="1"/>
                </p:cNvSpPr>
                <p:nvPr/>
              </p:nvSpPr>
              <p:spPr bwMode="auto">
                <a:xfrm>
                  <a:off x="1768"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91" name="Group 419"/>
            <p:cNvGrpSpPr>
              <a:grpSpLocks/>
            </p:cNvGrpSpPr>
            <p:nvPr/>
          </p:nvGrpSpPr>
          <p:grpSpPr bwMode="auto">
            <a:xfrm>
              <a:off x="1968" y="2650"/>
              <a:ext cx="415" cy="56"/>
              <a:chOff x="1968" y="2650"/>
              <a:chExt cx="415" cy="56"/>
            </a:xfrm>
          </p:grpSpPr>
          <p:sp>
            <p:nvSpPr>
              <p:cNvPr id="184189" name="Freeform 420"/>
              <p:cNvSpPr>
                <a:spLocks/>
              </p:cNvSpPr>
              <p:nvPr/>
            </p:nvSpPr>
            <p:spPr bwMode="auto">
              <a:xfrm>
                <a:off x="2271"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190" name="Group 421"/>
              <p:cNvGrpSpPr>
                <a:grpSpLocks/>
              </p:cNvGrpSpPr>
              <p:nvPr/>
            </p:nvGrpSpPr>
            <p:grpSpPr bwMode="auto">
              <a:xfrm>
                <a:off x="1968" y="2674"/>
                <a:ext cx="295" cy="1"/>
                <a:chOff x="1968" y="2674"/>
                <a:chExt cx="295" cy="1"/>
              </a:xfrm>
            </p:grpSpPr>
            <p:sp>
              <p:nvSpPr>
                <p:cNvPr id="184191" name="Line 422"/>
                <p:cNvSpPr>
                  <a:spLocks noChangeShapeType="1"/>
                </p:cNvSpPr>
                <p:nvPr/>
              </p:nvSpPr>
              <p:spPr bwMode="auto">
                <a:xfrm>
                  <a:off x="196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92" name="Line 423"/>
                <p:cNvSpPr>
                  <a:spLocks noChangeShapeType="1"/>
                </p:cNvSpPr>
                <p:nvPr/>
              </p:nvSpPr>
              <p:spPr bwMode="auto">
                <a:xfrm>
                  <a:off x="2023"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93" name="Line 424"/>
                <p:cNvSpPr>
                  <a:spLocks noChangeShapeType="1"/>
                </p:cNvSpPr>
                <p:nvPr/>
              </p:nvSpPr>
              <p:spPr bwMode="auto">
                <a:xfrm>
                  <a:off x="2079"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94" name="Line 425"/>
                <p:cNvSpPr>
                  <a:spLocks noChangeShapeType="1"/>
                </p:cNvSpPr>
                <p:nvPr/>
              </p:nvSpPr>
              <p:spPr bwMode="auto">
                <a:xfrm>
                  <a:off x="213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95" name="Line 426"/>
                <p:cNvSpPr>
                  <a:spLocks noChangeShapeType="1"/>
                </p:cNvSpPr>
                <p:nvPr/>
              </p:nvSpPr>
              <p:spPr bwMode="auto">
                <a:xfrm>
                  <a:off x="219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96" name="Line 427"/>
                <p:cNvSpPr>
                  <a:spLocks noChangeShapeType="1"/>
                </p:cNvSpPr>
                <p:nvPr/>
              </p:nvSpPr>
              <p:spPr bwMode="auto">
                <a:xfrm>
                  <a:off x="2247"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92" name="Group 428"/>
            <p:cNvGrpSpPr>
              <a:grpSpLocks/>
            </p:cNvGrpSpPr>
            <p:nvPr/>
          </p:nvGrpSpPr>
          <p:grpSpPr bwMode="auto">
            <a:xfrm>
              <a:off x="1489" y="2953"/>
              <a:ext cx="423" cy="56"/>
              <a:chOff x="1489" y="2953"/>
              <a:chExt cx="423" cy="56"/>
            </a:xfrm>
          </p:grpSpPr>
          <p:sp>
            <p:nvSpPr>
              <p:cNvPr id="184181" name="Freeform 429"/>
              <p:cNvSpPr>
                <a:spLocks/>
              </p:cNvSpPr>
              <p:nvPr/>
            </p:nvSpPr>
            <p:spPr bwMode="auto">
              <a:xfrm>
                <a:off x="1792" y="2953"/>
                <a:ext cx="120" cy="56"/>
              </a:xfrm>
              <a:custGeom>
                <a:avLst/>
                <a:gdLst>
                  <a:gd name="T0" fmla="*/ 120 w 120"/>
                  <a:gd name="T1" fmla="*/ 32 h 56"/>
                  <a:gd name="T2" fmla="*/ 0 w 120"/>
                  <a:gd name="T3" fmla="*/ 56 h 56"/>
                  <a:gd name="T4" fmla="*/ 0 w 120"/>
                  <a:gd name="T5" fmla="*/ 32 h 56"/>
                  <a:gd name="T6" fmla="*/ 0 w 120"/>
                  <a:gd name="T7" fmla="*/ 0 h 56"/>
                  <a:gd name="T8" fmla="*/ 120 w 120"/>
                  <a:gd name="T9" fmla="*/ 32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32"/>
                    </a:moveTo>
                    <a:lnTo>
                      <a:pt x="0" y="56"/>
                    </a:lnTo>
                    <a:lnTo>
                      <a:pt x="0" y="32"/>
                    </a:lnTo>
                    <a:lnTo>
                      <a:pt x="0" y="0"/>
                    </a:lnTo>
                    <a:lnTo>
                      <a:pt x="120" y="32"/>
                    </a:lnTo>
                    <a:close/>
                  </a:path>
                </a:pathLst>
              </a:custGeom>
              <a:solidFill>
                <a:schemeClr val="bg2"/>
              </a:solidFill>
              <a:ln w="9525">
                <a:solidFill>
                  <a:schemeClr val="bg2"/>
                </a:solidFill>
                <a:round/>
                <a:headEnd/>
                <a:tailEnd/>
              </a:ln>
            </p:spPr>
            <p:txBody>
              <a:bodyPr/>
              <a:lstStyle/>
              <a:p>
                <a:endParaRPr lang="en-US"/>
              </a:p>
            </p:txBody>
          </p:sp>
          <p:grpSp>
            <p:nvGrpSpPr>
              <p:cNvPr id="184182" name="Group 430"/>
              <p:cNvGrpSpPr>
                <a:grpSpLocks/>
              </p:cNvGrpSpPr>
              <p:nvPr/>
            </p:nvGrpSpPr>
            <p:grpSpPr bwMode="auto">
              <a:xfrm>
                <a:off x="1489" y="2985"/>
                <a:ext cx="295" cy="1"/>
                <a:chOff x="1489" y="2985"/>
                <a:chExt cx="295" cy="1"/>
              </a:xfrm>
            </p:grpSpPr>
            <p:sp>
              <p:nvSpPr>
                <p:cNvPr id="184183" name="Line 431"/>
                <p:cNvSpPr>
                  <a:spLocks noChangeShapeType="1"/>
                </p:cNvSpPr>
                <p:nvPr/>
              </p:nvSpPr>
              <p:spPr bwMode="auto">
                <a:xfrm>
                  <a:off x="1489"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84" name="Line 432"/>
                <p:cNvSpPr>
                  <a:spLocks noChangeShapeType="1"/>
                </p:cNvSpPr>
                <p:nvPr/>
              </p:nvSpPr>
              <p:spPr bwMode="auto">
                <a:xfrm>
                  <a:off x="1544"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85" name="Line 433"/>
                <p:cNvSpPr>
                  <a:spLocks noChangeShapeType="1"/>
                </p:cNvSpPr>
                <p:nvPr/>
              </p:nvSpPr>
              <p:spPr bwMode="auto">
                <a:xfrm>
                  <a:off x="1600"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86" name="Line 434"/>
                <p:cNvSpPr>
                  <a:spLocks noChangeShapeType="1"/>
                </p:cNvSpPr>
                <p:nvPr/>
              </p:nvSpPr>
              <p:spPr bwMode="auto">
                <a:xfrm>
                  <a:off x="1656"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87" name="Line 435"/>
                <p:cNvSpPr>
                  <a:spLocks noChangeShapeType="1"/>
                </p:cNvSpPr>
                <p:nvPr/>
              </p:nvSpPr>
              <p:spPr bwMode="auto">
                <a:xfrm>
                  <a:off x="1712"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88" name="Line 436"/>
                <p:cNvSpPr>
                  <a:spLocks noChangeShapeType="1"/>
                </p:cNvSpPr>
                <p:nvPr/>
              </p:nvSpPr>
              <p:spPr bwMode="auto">
                <a:xfrm>
                  <a:off x="1768"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93" name="Group 437"/>
            <p:cNvGrpSpPr>
              <a:grpSpLocks/>
            </p:cNvGrpSpPr>
            <p:nvPr/>
          </p:nvGrpSpPr>
          <p:grpSpPr bwMode="auto">
            <a:xfrm>
              <a:off x="1952" y="2953"/>
              <a:ext cx="415" cy="56"/>
              <a:chOff x="1952" y="2953"/>
              <a:chExt cx="415" cy="56"/>
            </a:xfrm>
          </p:grpSpPr>
          <p:sp>
            <p:nvSpPr>
              <p:cNvPr id="184173" name="Freeform 438"/>
              <p:cNvSpPr>
                <a:spLocks/>
              </p:cNvSpPr>
              <p:nvPr/>
            </p:nvSpPr>
            <p:spPr bwMode="auto">
              <a:xfrm>
                <a:off x="2255"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174" name="Group 439"/>
              <p:cNvGrpSpPr>
                <a:grpSpLocks/>
              </p:cNvGrpSpPr>
              <p:nvPr/>
            </p:nvGrpSpPr>
            <p:grpSpPr bwMode="auto">
              <a:xfrm>
                <a:off x="1952" y="2985"/>
                <a:ext cx="295" cy="1"/>
                <a:chOff x="1952" y="2985"/>
                <a:chExt cx="295" cy="1"/>
              </a:xfrm>
            </p:grpSpPr>
            <p:sp>
              <p:nvSpPr>
                <p:cNvPr id="184175" name="Line 440"/>
                <p:cNvSpPr>
                  <a:spLocks noChangeShapeType="1"/>
                </p:cNvSpPr>
                <p:nvPr/>
              </p:nvSpPr>
              <p:spPr bwMode="auto">
                <a:xfrm>
                  <a:off x="1952"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76" name="Line 441"/>
                <p:cNvSpPr>
                  <a:spLocks noChangeShapeType="1"/>
                </p:cNvSpPr>
                <p:nvPr/>
              </p:nvSpPr>
              <p:spPr bwMode="auto">
                <a:xfrm>
                  <a:off x="2008" y="2985"/>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77" name="Line 442"/>
                <p:cNvSpPr>
                  <a:spLocks noChangeShapeType="1"/>
                </p:cNvSpPr>
                <p:nvPr/>
              </p:nvSpPr>
              <p:spPr bwMode="auto">
                <a:xfrm>
                  <a:off x="2063"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78" name="Line 443"/>
                <p:cNvSpPr>
                  <a:spLocks noChangeShapeType="1"/>
                </p:cNvSpPr>
                <p:nvPr/>
              </p:nvSpPr>
              <p:spPr bwMode="auto">
                <a:xfrm>
                  <a:off x="2119"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79" name="Line 444"/>
                <p:cNvSpPr>
                  <a:spLocks noChangeShapeType="1"/>
                </p:cNvSpPr>
                <p:nvPr/>
              </p:nvSpPr>
              <p:spPr bwMode="auto">
                <a:xfrm>
                  <a:off x="217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80" name="Line 445"/>
                <p:cNvSpPr>
                  <a:spLocks noChangeShapeType="1"/>
                </p:cNvSpPr>
                <p:nvPr/>
              </p:nvSpPr>
              <p:spPr bwMode="auto">
                <a:xfrm>
                  <a:off x="2231"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94" name="Group 446"/>
            <p:cNvGrpSpPr>
              <a:grpSpLocks/>
            </p:cNvGrpSpPr>
            <p:nvPr/>
          </p:nvGrpSpPr>
          <p:grpSpPr bwMode="auto">
            <a:xfrm>
              <a:off x="2415" y="2953"/>
              <a:ext cx="415" cy="56"/>
              <a:chOff x="2415" y="2953"/>
              <a:chExt cx="415" cy="56"/>
            </a:xfrm>
          </p:grpSpPr>
          <p:sp>
            <p:nvSpPr>
              <p:cNvPr id="184165" name="Freeform 447"/>
              <p:cNvSpPr>
                <a:spLocks/>
              </p:cNvSpPr>
              <p:nvPr/>
            </p:nvSpPr>
            <p:spPr bwMode="auto">
              <a:xfrm>
                <a:off x="2718"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166" name="Group 448"/>
              <p:cNvGrpSpPr>
                <a:grpSpLocks/>
              </p:cNvGrpSpPr>
              <p:nvPr/>
            </p:nvGrpSpPr>
            <p:grpSpPr bwMode="auto">
              <a:xfrm>
                <a:off x="2415" y="2985"/>
                <a:ext cx="295" cy="1"/>
                <a:chOff x="2415" y="2985"/>
                <a:chExt cx="295" cy="1"/>
              </a:xfrm>
            </p:grpSpPr>
            <p:sp>
              <p:nvSpPr>
                <p:cNvPr id="184167" name="Line 449"/>
                <p:cNvSpPr>
                  <a:spLocks noChangeShapeType="1"/>
                </p:cNvSpPr>
                <p:nvPr/>
              </p:nvSpPr>
              <p:spPr bwMode="auto">
                <a:xfrm>
                  <a:off x="241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68" name="Line 450"/>
                <p:cNvSpPr>
                  <a:spLocks noChangeShapeType="1"/>
                </p:cNvSpPr>
                <p:nvPr/>
              </p:nvSpPr>
              <p:spPr bwMode="auto">
                <a:xfrm>
                  <a:off x="2471"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69" name="Line 451"/>
                <p:cNvSpPr>
                  <a:spLocks noChangeShapeType="1"/>
                </p:cNvSpPr>
                <p:nvPr/>
              </p:nvSpPr>
              <p:spPr bwMode="auto">
                <a:xfrm>
                  <a:off x="2526"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70" name="Line 452"/>
                <p:cNvSpPr>
                  <a:spLocks noChangeShapeType="1"/>
                </p:cNvSpPr>
                <p:nvPr/>
              </p:nvSpPr>
              <p:spPr bwMode="auto">
                <a:xfrm>
                  <a:off x="2582"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71" name="Line 453"/>
                <p:cNvSpPr>
                  <a:spLocks noChangeShapeType="1"/>
                </p:cNvSpPr>
                <p:nvPr/>
              </p:nvSpPr>
              <p:spPr bwMode="auto">
                <a:xfrm>
                  <a:off x="2638"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72" name="Line 454"/>
                <p:cNvSpPr>
                  <a:spLocks noChangeShapeType="1"/>
                </p:cNvSpPr>
                <p:nvPr/>
              </p:nvSpPr>
              <p:spPr bwMode="auto">
                <a:xfrm>
                  <a:off x="2694"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95" name="Group 455"/>
            <p:cNvGrpSpPr>
              <a:grpSpLocks/>
            </p:cNvGrpSpPr>
            <p:nvPr/>
          </p:nvGrpSpPr>
          <p:grpSpPr bwMode="auto">
            <a:xfrm>
              <a:off x="2838" y="1741"/>
              <a:ext cx="40" cy="1260"/>
              <a:chOff x="2838" y="1741"/>
              <a:chExt cx="40" cy="1260"/>
            </a:xfrm>
          </p:grpSpPr>
          <p:sp>
            <p:nvSpPr>
              <p:cNvPr id="184155" name="Oval 456"/>
              <p:cNvSpPr>
                <a:spLocks noChangeArrowheads="1"/>
              </p:cNvSpPr>
              <p:nvPr/>
            </p:nvSpPr>
            <p:spPr bwMode="auto">
              <a:xfrm>
                <a:off x="2838" y="1741"/>
                <a:ext cx="40" cy="40"/>
              </a:xfrm>
              <a:prstGeom prst="ellipse">
                <a:avLst/>
              </a:prstGeom>
              <a:solidFill>
                <a:schemeClr val="bg2"/>
              </a:solidFill>
              <a:ln w="9525">
                <a:solidFill>
                  <a:schemeClr val="bg2"/>
                </a:solidFill>
                <a:round/>
                <a:headEnd/>
                <a:tailEnd/>
              </a:ln>
            </p:spPr>
            <p:txBody>
              <a:bodyPr/>
              <a:lstStyle/>
              <a:p>
                <a:endParaRPr lang="en-US"/>
              </a:p>
            </p:txBody>
          </p:sp>
          <p:sp>
            <p:nvSpPr>
              <p:cNvPr id="184156" name="Oval 457"/>
              <p:cNvSpPr>
                <a:spLocks noChangeArrowheads="1"/>
              </p:cNvSpPr>
              <p:nvPr/>
            </p:nvSpPr>
            <p:spPr bwMode="auto">
              <a:xfrm>
                <a:off x="2838" y="1741"/>
                <a:ext cx="40" cy="40"/>
              </a:xfrm>
              <a:prstGeom prst="ellipse">
                <a:avLst/>
              </a:prstGeom>
              <a:solidFill>
                <a:schemeClr val="bg2"/>
              </a:solidFill>
              <a:ln w="25400">
                <a:solidFill>
                  <a:schemeClr val="bg2"/>
                </a:solidFill>
                <a:round/>
                <a:headEnd/>
                <a:tailEnd/>
              </a:ln>
            </p:spPr>
            <p:txBody>
              <a:bodyPr/>
              <a:lstStyle/>
              <a:p>
                <a:endParaRPr lang="en-US"/>
              </a:p>
            </p:txBody>
          </p:sp>
          <p:sp>
            <p:nvSpPr>
              <p:cNvPr id="184157" name="Oval 458"/>
              <p:cNvSpPr>
                <a:spLocks noChangeArrowheads="1"/>
              </p:cNvSpPr>
              <p:nvPr/>
            </p:nvSpPr>
            <p:spPr bwMode="auto">
              <a:xfrm>
                <a:off x="2846" y="2044"/>
                <a:ext cx="32" cy="32"/>
              </a:xfrm>
              <a:prstGeom prst="ellipse">
                <a:avLst/>
              </a:prstGeom>
              <a:solidFill>
                <a:schemeClr val="bg2"/>
              </a:solidFill>
              <a:ln w="9525">
                <a:solidFill>
                  <a:schemeClr val="bg2"/>
                </a:solidFill>
                <a:round/>
                <a:headEnd/>
                <a:tailEnd/>
              </a:ln>
            </p:spPr>
            <p:txBody>
              <a:bodyPr/>
              <a:lstStyle/>
              <a:p>
                <a:endParaRPr lang="en-US"/>
              </a:p>
            </p:txBody>
          </p:sp>
          <p:sp>
            <p:nvSpPr>
              <p:cNvPr id="184158" name="Oval 459"/>
              <p:cNvSpPr>
                <a:spLocks noChangeArrowheads="1"/>
              </p:cNvSpPr>
              <p:nvPr/>
            </p:nvSpPr>
            <p:spPr bwMode="auto">
              <a:xfrm>
                <a:off x="2846" y="2044"/>
                <a:ext cx="32" cy="32"/>
              </a:xfrm>
              <a:prstGeom prst="ellipse">
                <a:avLst/>
              </a:prstGeom>
              <a:solidFill>
                <a:schemeClr val="bg2"/>
              </a:solidFill>
              <a:ln w="25400">
                <a:solidFill>
                  <a:schemeClr val="bg2"/>
                </a:solidFill>
                <a:round/>
                <a:headEnd/>
                <a:tailEnd/>
              </a:ln>
            </p:spPr>
            <p:txBody>
              <a:bodyPr/>
              <a:lstStyle/>
              <a:p>
                <a:endParaRPr lang="en-US"/>
              </a:p>
            </p:txBody>
          </p:sp>
          <p:sp>
            <p:nvSpPr>
              <p:cNvPr id="184159" name="Oval 460"/>
              <p:cNvSpPr>
                <a:spLocks noChangeArrowheads="1"/>
              </p:cNvSpPr>
              <p:nvPr/>
            </p:nvSpPr>
            <p:spPr bwMode="auto">
              <a:xfrm>
                <a:off x="2846" y="2355"/>
                <a:ext cx="32" cy="32"/>
              </a:xfrm>
              <a:prstGeom prst="ellipse">
                <a:avLst/>
              </a:prstGeom>
              <a:solidFill>
                <a:schemeClr val="bg2"/>
              </a:solidFill>
              <a:ln w="9525">
                <a:solidFill>
                  <a:schemeClr val="bg2"/>
                </a:solidFill>
                <a:round/>
                <a:headEnd/>
                <a:tailEnd/>
              </a:ln>
            </p:spPr>
            <p:txBody>
              <a:bodyPr/>
              <a:lstStyle/>
              <a:p>
                <a:endParaRPr lang="en-US"/>
              </a:p>
            </p:txBody>
          </p:sp>
          <p:sp>
            <p:nvSpPr>
              <p:cNvPr id="184160" name="Oval 461"/>
              <p:cNvSpPr>
                <a:spLocks noChangeArrowheads="1"/>
              </p:cNvSpPr>
              <p:nvPr/>
            </p:nvSpPr>
            <p:spPr bwMode="auto">
              <a:xfrm>
                <a:off x="2846"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84161" name="Oval 462"/>
              <p:cNvSpPr>
                <a:spLocks noChangeArrowheads="1"/>
              </p:cNvSpPr>
              <p:nvPr/>
            </p:nvSpPr>
            <p:spPr bwMode="auto">
              <a:xfrm>
                <a:off x="2838" y="2658"/>
                <a:ext cx="40" cy="32"/>
              </a:xfrm>
              <a:prstGeom prst="ellipse">
                <a:avLst/>
              </a:prstGeom>
              <a:solidFill>
                <a:schemeClr val="bg2"/>
              </a:solidFill>
              <a:ln w="9525">
                <a:solidFill>
                  <a:schemeClr val="bg2"/>
                </a:solidFill>
                <a:round/>
                <a:headEnd/>
                <a:tailEnd/>
              </a:ln>
            </p:spPr>
            <p:txBody>
              <a:bodyPr/>
              <a:lstStyle/>
              <a:p>
                <a:endParaRPr lang="en-US"/>
              </a:p>
            </p:txBody>
          </p:sp>
          <p:sp>
            <p:nvSpPr>
              <p:cNvPr id="184162" name="Oval 463"/>
              <p:cNvSpPr>
                <a:spLocks noChangeArrowheads="1"/>
              </p:cNvSpPr>
              <p:nvPr/>
            </p:nvSpPr>
            <p:spPr bwMode="auto">
              <a:xfrm>
                <a:off x="2838" y="2658"/>
                <a:ext cx="40" cy="32"/>
              </a:xfrm>
              <a:prstGeom prst="ellipse">
                <a:avLst/>
              </a:prstGeom>
              <a:solidFill>
                <a:schemeClr val="bg2"/>
              </a:solidFill>
              <a:ln w="25400">
                <a:solidFill>
                  <a:schemeClr val="bg2"/>
                </a:solidFill>
                <a:round/>
                <a:headEnd/>
                <a:tailEnd/>
              </a:ln>
            </p:spPr>
            <p:txBody>
              <a:bodyPr/>
              <a:lstStyle/>
              <a:p>
                <a:endParaRPr lang="en-US"/>
              </a:p>
            </p:txBody>
          </p:sp>
          <p:sp>
            <p:nvSpPr>
              <p:cNvPr id="184163" name="Oval 464"/>
              <p:cNvSpPr>
                <a:spLocks noChangeArrowheads="1"/>
              </p:cNvSpPr>
              <p:nvPr/>
            </p:nvSpPr>
            <p:spPr bwMode="auto">
              <a:xfrm>
                <a:off x="2838" y="2969"/>
                <a:ext cx="32" cy="32"/>
              </a:xfrm>
              <a:prstGeom prst="ellipse">
                <a:avLst/>
              </a:prstGeom>
              <a:solidFill>
                <a:schemeClr val="bg2"/>
              </a:solidFill>
              <a:ln w="9525">
                <a:solidFill>
                  <a:schemeClr val="bg2"/>
                </a:solidFill>
                <a:round/>
                <a:headEnd/>
                <a:tailEnd/>
              </a:ln>
            </p:spPr>
            <p:txBody>
              <a:bodyPr/>
              <a:lstStyle/>
              <a:p>
                <a:endParaRPr lang="en-US"/>
              </a:p>
            </p:txBody>
          </p:sp>
          <p:sp>
            <p:nvSpPr>
              <p:cNvPr id="184164" name="Oval 465"/>
              <p:cNvSpPr>
                <a:spLocks noChangeArrowheads="1"/>
              </p:cNvSpPr>
              <p:nvPr/>
            </p:nvSpPr>
            <p:spPr bwMode="auto">
              <a:xfrm>
                <a:off x="2838" y="2969"/>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96" name="Group 466"/>
            <p:cNvGrpSpPr>
              <a:grpSpLocks/>
            </p:cNvGrpSpPr>
            <p:nvPr/>
          </p:nvGrpSpPr>
          <p:grpSpPr bwMode="auto">
            <a:xfrm>
              <a:off x="1912" y="3272"/>
              <a:ext cx="32" cy="335"/>
              <a:chOff x="1912" y="3272"/>
              <a:chExt cx="32" cy="335"/>
            </a:xfrm>
          </p:grpSpPr>
          <p:sp>
            <p:nvSpPr>
              <p:cNvPr id="184151" name="Oval 467"/>
              <p:cNvSpPr>
                <a:spLocks noChangeArrowheads="1"/>
              </p:cNvSpPr>
              <p:nvPr/>
            </p:nvSpPr>
            <p:spPr bwMode="auto">
              <a:xfrm>
                <a:off x="1912" y="3272"/>
                <a:ext cx="32" cy="32"/>
              </a:xfrm>
              <a:prstGeom prst="ellipse">
                <a:avLst/>
              </a:prstGeom>
              <a:solidFill>
                <a:schemeClr val="bg2"/>
              </a:solidFill>
              <a:ln w="9525">
                <a:solidFill>
                  <a:schemeClr val="bg2"/>
                </a:solidFill>
                <a:round/>
                <a:headEnd/>
                <a:tailEnd/>
              </a:ln>
            </p:spPr>
            <p:txBody>
              <a:bodyPr/>
              <a:lstStyle/>
              <a:p>
                <a:endParaRPr lang="en-US"/>
              </a:p>
            </p:txBody>
          </p:sp>
          <p:sp>
            <p:nvSpPr>
              <p:cNvPr id="184152" name="Oval 468"/>
              <p:cNvSpPr>
                <a:spLocks noChangeArrowheads="1"/>
              </p:cNvSpPr>
              <p:nvPr/>
            </p:nvSpPr>
            <p:spPr bwMode="auto">
              <a:xfrm>
                <a:off x="1912"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84153" name="Oval 469"/>
              <p:cNvSpPr>
                <a:spLocks noChangeArrowheads="1"/>
              </p:cNvSpPr>
              <p:nvPr/>
            </p:nvSpPr>
            <p:spPr bwMode="auto">
              <a:xfrm>
                <a:off x="1912" y="3575"/>
                <a:ext cx="32" cy="32"/>
              </a:xfrm>
              <a:prstGeom prst="ellipse">
                <a:avLst/>
              </a:prstGeom>
              <a:solidFill>
                <a:schemeClr val="bg2"/>
              </a:solidFill>
              <a:ln w="9525">
                <a:solidFill>
                  <a:schemeClr val="bg2"/>
                </a:solidFill>
                <a:round/>
                <a:headEnd/>
                <a:tailEnd/>
              </a:ln>
            </p:spPr>
            <p:txBody>
              <a:bodyPr/>
              <a:lstStyle/>
              <a:p>
                <a:endParaRPr lang="en-US"/>
              </a:p>
            </p:txBody>
          </p:sp>
          <p:sp>
            <p:nvSpPr>
              <p:cNvPr id="184154" name="Oval 470"/>
              <p:cNvSpPr>
                <a:spLocks noChangeArrowheads="1"/>
              </p:cNvSpPr>
              <p:nvPr/>
            </p:nvSpPr>
            <p:spPr bwMode="auto">
              <a:xfrm>
                <a:off x="1912" y="3575"/>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97" name="Group 471"/>
            <p:cNvGrpSpPr>
              <a:grpSpLocks/>
            </p:cNvGrpSpPr>
            <p:nvPr/>
          </p:nvGrpSpPr>
          <p:grpSpPr bwMode="auto">
            <a:xfrm>
              <a:off x="1449" y="3272"/>
              <a:ext cx="40" cy="335"/>
              <a:chOff x="1449" y="3272"/>
              <a:chExt cx="40" cy="335"/>
            </a:xfrm>
          </p:grpSpPr>
          <p:sp>
            <p:nvSpPr>
              <p:cNvPr id="184147" name="Oval 472"/>
              <p:cNvSpPr>
                <a:spLocks noChangeArrowheads="1"/>
              </p:cNvSpPr>
              <p:nvPr/>
            </p:nvSpPr>
            <p:spPr bwMode="auto">
              <a:xfrm>
                <a:off x="1449" y="3272"/>
                <a:ext cx="40" cy="32"/>
              </a:xfrm>
              <a:prstGeom prst="ellipse">
                <a:avLst/>
              </a:prstGeom>
              <a:solidFill>
                <a:schemeClr val="bg2"/>
              </a:solidFill>
              <a:ln w="9525">
                <a:solidFill>
                  <a:schemeClr val="bg2"/>
                </a:solidFill>
                <a:round/>
                <a:headEnd/>
                <a:tailEnd/>
              </a:ln>
            </p:spPr>
            <p:txBody>
              <a:bodyPr/>
              <a:lstStyle/>
              <a:p>
                <a:endParaRPr lang="en-US"/>
              </a:p>
            </p:txBody>
          </p:sp>
          <p:sp>
            <p:nvSpPr>
              <p:cNvPr id="184148" name="Oval 473"/>
              <p:cNvSpPr>
                <a:spLocks noChangeArrowheads="1"/>
              </p:cNvSpPr>
              <p:nvPr/>
            </p:nvSpPr>
            <p:spPr bwMode="auto">
              <a:xfrm>
                <a:off x="1449" y="3272"/>
                <a:ext cx="40" cy="32"/>
              </a:xfrm>
              <a:prstGeom prst="ellipse">
                <a:avLst/>
              </a:prstGeom>
              <a:solidFill>
                <a:schemeClr val="bg2"/>
              </a:solidFill>
              <a:ln w="25400">
                <a:solidFill>
                  <a:schemeClr val="bg2"/>
                </a:solidFill>
                <a:round/>
                <a:headEnd/>
                <a:tailEnd/>
              </a:ln>
            </p:spPr>
            <p:txBody>
              <a:bodyPr/>
              <a:lstStyle/>
              <a:p>
                <a:endParaRPr lang="en-US"/>
              </a:p>
            </p:txBody>
          </p:sp>
          <p:sp>
            <p:nvSpPr>
              <p:cNvPr id="184149" name="Oval 474"/>
              <p:cNvSpPr>
                <a:spLocks noChangeArrowheads="1"/>
              </p:cNvSpPr>
              <p:nvPr/>
            </p:nvSpPr>
            <p:spPr bwMode="auto">
              <a:xfrm>
                <a:off x="1449" y="3575"/>
                <a:ext cx="40" cy="32"/>
              </a:xfrm>
              <a:prstGeom prst="ellipse">
                <a:avLst/>
              </a:prstGeom>
              <a:solidFill>
                <a:schemeClr val="bg2"/>
              </a:solidFill>
              <a:ln w="9525">
                <a:solidFill>
                  <a:schemeClr val="bg2"/>
                </a:solidFill>
                <a:round/>
                <a:headEnd/>
                <a:tailEnd/>
              </a:ln>
            </p:spPr>
            <p:txBody>
              <a:bodyPr/>
              <a:lstStyle/>
              <a:p>
                <a:endParaRPr lang="en-US"/>
              </a:p>
            </p:txBody>
          </p:sp>
          <p:sp>
            <p:nvSpPr>
              <p:cNvPr id="184150" name="Oval 475"/>
              <p:cNvSpPr>
                <a:spLocks noChangeArrowheads="1"/>
              </p:cNvSpPr>
              <p:nvPr/>
            </p:nvSpPr>
            <p:spPr bwMode="auto">
              <a:xfrm>
                <a:off x="1449" y="3575"/>
                <a:ext cx="40"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98" name="Group 476"/>
            <p:cNvGrpSpPr>
              <a:grpSpLocks/>
            </p:cNvGrpSpPr>
            <p:nvPr/>
          </p:nvGrpSpPr>
          <p:grpSpPr bwMode="auto">
            <a:xfrm>
              <a:off x="2367" y="3272"/>
              <a:ext cx="32" cy="335"/>
              <a:chOff x="2367" y="3272"/>
              <a:chExt cx="32" cy="335"/>
            </a:xfrm>
          </p:grpSpPr>
          <p:sp>
            <p:nvSpPr>
              <p:cNvPr id="184143" name="Oval 477"/>
              <p:cNvSpPr>
                <a:spLocks noChangeArrowheads="1"/>
              </p:cNvSpPr>
              <p:nvPr/>
            </p:nvSpPr>
            <p:spPr bwMode="auto">
              <a:xfrm>
                <a:off x="2367" y="3272"/>
                <a:ext cx="32" cy="32"/>
              </a:xfrm>
              <a:prstGeom prst="ellipse">
                <a:avLst/>
              </a:prstGeom>
              <a:solidFill>
                <a:schemeClr val="bg2"/>
              </a:solidFill>
              <a:ln w="9525">
                <a:solidFill>
                  <a:schemeClr val="bg2"/>
                </a:solidFill>
                <a:round/>
                <a:headEnd/>
                <a:tailEnd/>
              </a:ln>
            </p:spPr>
            <p:txBody>
              <a:bodyPr/>
              <a:lstStyle/>
              <a:p>
                <a:endParaRPr lang="en-US"/>
              </a:p>
            </p:txBody>
          </p:sp>
          <p:sp>
            <p:nvSpPr>
              <p:cNvPr id="184144" name="Oval 478"/>
              <p:cNvSpPr>
                <a:spLocks noChangeArrowheads="1"/>
              </p:cNvSpPr>
              <p:nvPr/>
            </p:nvSpPr>
            <p:spPr bwMode="auto">
              <a:xfrm>
                <a:off x="2367"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84145" name="Oval 479"/>
              <p:cNvSpPr>
                <a:spLocks noChangeArrowheads="1"/>
              </p:cNvSpPr>
              <p:nvPr/>
            </p:nvSpPr>
            <p:spPr bwMode="auto">
              <a:xfrm>
                <a:off x="2367" y="3575"/>
                <a:ext cx="32" cy="32"/>
              </a:xfrm>
              <a:prstGeom prst="ellipse">
                <a:avLst/>
              </a:prstGeom>
              <a:solidFill>
                <a:schemeClr val="bg2"/>
              </a:solidFill>
              <a:ln w="9525">
                <a:solidFill>
                  <a:schemeClr val="bg2"/>
                </a:solidFill>
                <a:round/>
                <a:headEnd/>
                <a:tailEnd/>
              </a:ln>
            </p:spPr>
            <p:txBody>
              <a:bodyPr/>
              <a:lstStyle/>
              <a:p>
                <a:endParaRPr lang="en-US"/>
              </a:p>
            </p:txBody>
          </p:sp>
          <p:sp>
            <p:nvSpPr>
              <p:cNvPr id="184146" name="Oval 480"/>
              <p:cNvSpPr>
                <a:spLocks noChangeArrowheads="1"/>
              </p:cNvSpPr>
              <p:nvPr/>
            </p:nvSpPr>
            <p:spPr bwMode="auto">
              <a:xfrm>
                <a:off x="2367" y="3575"/>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99" name="Group 481"/>
            <p:cNvGrpSpPr>
              <a:grpSpLocks/>
            </p:cNvGrpSpPr>
            <p:nvPr/>
          </p:nvGrpSpPr>
          <p:grpSpPr bwMode="auto">
            <a:xfrm>
              <a:off x="2822" y="3272"/>
              <a:ext cx="40" cy="335"/>
              <a:chOff x="2822" y="3272"/>
              <a:chExt cx="40" cy="335"/>
            </a:xfrm>
          </p:grpSpPr>
          <p:sp>
            <p:nvSpPr>
              <p:cNvPr id="184139" name="Oval 482"/>
              <p:cNvSpPr>
                <a:spLocks noChangeArrowheads="1"/>
              </p:cNvSpPr>
              <p:nvPr/>
            </p:nvSpPr>
            <p:spPr bwMode="auto">
              <a:xfrm>
                <a:off x="2822" y="3272"/>
                <a:ext cx="40" cy="32"/>
              </a:xfrm>
              <a:prstGeom prst="ellipse">
                <a:avLst/>
              </a:prstGeom>
              <a:solidFill>
                <a:schemeClr val="bg2"/>
              </a:solidFill>
              <a:ln w="9525">
                <a:solidFill>
                  <a:schemeClr val="bg2"/>
                </a:solidFill>
                <a:round/>
                <a:headEnd/>
                <a:tailEnd/>
              </a:ln>
            </p:spPr>
            <p:txBody>
              <a:bodyPr/>
              <a:lstStyle/>
              <a:p>
                <a:endParaRPr lang="en-US"/>
              </a:p>
            </p:txBody>
          </p:sp>
          <p:sp>
            <p:nvSpPr>
              <p:cNvPr id="184140" name="Oval 483"/>
              <p:cNvSpPr>
                <a:spLocks noChangeArrowheads="1"/>
              </p:cNvSpPr>
              <p:nvPr/>
            </p:nvSpPr>
            <p:spPr bwMode="auto">
              <a:xfrm>
                <a:off x="2822" y="3272"/>
                <a:ext cx="40" cy="32"/>
              </a:xfrm>
              <a:prstGeom prst="ellipse">
                <a:avLst/>
              </a:prstGeom>
              <a:solidFill>
                <a:schemeClr val="bg2"/>
              </a:solidFill>
              <a:ln w="25400">
                <a:solidFill>
                  <a:schemeClr val="bg2"/>
                </a:solidFill>
                <a:round/>
                <a:headEnd/>
                <a:tailEnd/>
              </a:ln>
            </p:spPr>
            <p:txBody>
              <a:bodyPr/>
              <a:lstStyle/>
              <a:p>
                <a:endParaRPr lang="en-US"/>
              </a:p>
            </p:txBody>
          </p:sp>
          <p:sp>
            <p:nvSpPr>
              <p:cNvPr id="184141" name="Oval 484"/>
              <p:cNvSpPr>
                <a:spLocks noChangeArrowheads="1"/>
              </p:cNvSpPr>
              <p:nvPr/>
            </p:nvSpPr>
            <p:spPr bwMode="auto">
              <a:xfrm>
                <a:off x="2822" y="3575"/>
                <a:ext cx="40" cy="32"/>
              </a:xfrm>
              <a:prstGeom prst="ellipse">
                <a:avLst/>
              </a:prstGeom>
              <a:solidFill>
                <a:schemeClr val="bg2"/>
              </a:solidFill>
              <a:ln w="9525">
                <a:solidFill>
                  <a:schemeClr val="bg2"/>
                </a:solidFill>
                <a:round/>
                <a:headEnd/>
                <a:tailEnd/>
              </a:ln>
            </p:spPr>
            <p:txBody>
              <a:bodyPr/>
              <a:lstStyle/>
              <a:p>
                <a:endParaRPr lang="en-US"/>
              </a:p>
            </p:txBody>
          </p:sp>
          <p:sp>
            <p:nvSpPr>
              <p:cNvPr id="184142" name="Oval 485"/>
              <p:cNvSpPr>
                <a:spLocks noChangeArrowheads="1"/>
              </p:cNvSpPr>
              <p:nvPr/>
            </p:nvSpPr>
            <p:spPr bwMode="auto">
              <a:xfrm>
                <a:off x="2822" y="3575"/>
                <a:ext cx="40" cy="32"/>
              </a:xfrm>
              <a:prstGeom prst="ellipse">
                <a:avLst/>
              </a:prstGeom>
              <a:solidFill>
                <a:schemeClr val="bg2"/>
              </a:solidFill>
              <a:ln w="25400">
                <a:solidFill>
                  <a:schemeClr val="bg2"/>
                </a:solidFill>
                <a:round/>
                <a:headEnd/>
                <a:tailEnd/>
              </a:ln>
            </p:spPr>
            <p:txBody>
              <a:bodyPr/>
              <a:lstStyle/>
              <a:p>
                <a:endParaRPr lang="en-US"/>
              </a:p>
            </p:txBody>
          </p:sp>
        </p:grpSp>
        <p:grpSp>
          <p:nvGrpSpPr>
            <p:cNvPr id="183400" name="Group 486"/>
            <p:cNvGrpSpPr>
              <a:grpSpLocks/>
            </p:cNvGrpSpPr>
            <p:nvPr/>
          </p:nvGrpSpPr>
          <p:grpSpPr bwMode="auto">
            <a:xfrm>
              <a:off x="2415" y="2650"/>
              <a:ext cx="415" cy="56"/>
              <a:chOff x="2415" y="2650"/>
              <a:chExt cx="415" cy="56"/>
            </a:xfrm>
          </p:grpSpPr>
          <p:sp>
            <p:nvSpPr>
              <p:cNvPr id="184131" name="Freeform 487"/>
              <p:cNvSpPr>
                <a:spLocks/>
              </p:cNvSpPr>
              <p:nvPr/>
            </p:nvSpPr>
            <p:spPr bwMode="auto">
              <a:xfrm>
                <a:off x="2718"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132" name="Group 488"/>
              <p:cNvGrpSpPr>
                <a:grpSpLocks/>
              </p:cNvGrpSpPr>
              <p:nvPr/>
            </p:nvGrpSpPr>
            <p:grpSpPr bwMode="auto">
              <a:xfrm>
                <a:off x="2415" y="2674"/>
                <a:ext cx="295" cy="1"/>
                <a:chOff x="2415" y="2674"/>
                <a:chExt cx="295" cy="1"/>
              </a:xfrm>
            </p:grpSpPr>
            <p:sp>
              <p:nvSpPr>
                <p:cNvPr id="184133" name="Line 489"/>
                <p:cNvSpPr>
                  <a:spLocks noChangeShapeType="1"/>
                </p:cNvSpPr>
                <p:nvPr/>
              </p:nvSpPr>
              <p:spPr bwMode="auto">
                <a:xfrm>
                  <a:off x="241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34" name="Line 490"/>
                <p:cNvSpPr>
                  <a:spLocks noChangeShapeType="1"/>
                </p:cNvSpPr>
                <p:nvPr/>
              </p:nvSpPr>
              <p:spPr bwMode="auto">
                <a:xfrm>
                  <a:off x="247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35" name="Line 491"/>
                <p:cNvSpPr>
                  <a:spLocks noChangeShapeType="1"/>
                </p:cNvSpPr>
                <p:nvPr/>
              </p:nvSpPr>
              <p:spPr bwMode="auto">
                <a:xfrm>
                  <a:off x="2526"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36" name="Line 492"/>
                <p:cNvSpPr>
                  <a:spLocks noChangeShapeType="1"/>
                </p:cNvSpPr>
                <p:nvPr/>
              </p:nvSpPr>
              <p:spPr bwMode="auto">
                <a:xfrm>
                  <a:off x="2582"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37" name="Line 493"/>
                <p:cNvSpPr>
                  <a:spLocks noChangeShapeType="1"/>
                </p:cNvSpPr>
                <p:nvPr/>
              </p:nvSpPr>
              <p:spPr bwMode="auto">
                <a:xfrm>
                  <a:off x="263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38" name="Line 494"/>
                <p:cNvSpPr>
                  <a:spLocks noChangeShapeType="1"/>
                </p:cNvSpPr>
                <p:nvPr/>
              </p:nvSpPr>
              <p:spPr bwMode="auto">
                <a:xfrm>
                  <a:off x="2694"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01" name="Group 495"/>
            <p:cNvGrpSpPr>
              <a:grpSpLocks/>
            </p:cNvGrpSpPr>
            <p:nvPr/>
          </p:nvGrpSpPr>
          <p:grpSpPr bwMode="auto">
            <a:xfrm>
              <a:off x="2415" y="1733"/>
              <a:ext cx="415" cy="56"/>
              <a:chOff x="2415" y="1733"/>
              <a:chExt cx="415" cy="56"/>
            </a:xfrm>
          </p:grpSpPr>
          <p:sp>
            <p:nvSpPr>
              <p:cNvPr id="184123" name="Freeform 496"/>
              <p:cNvSpPr>
                <a:spLocks/>
              </p:cNvSpPr>
              <p:nvPr/>
            </p:nvSpPr>
            <p:spPr bwMode="auto">
              <a:xfrm>
                <a:off x="2718"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124" name="Group 497"/>
              <p:cNvGrpSpPr>
                <a:grpSpLocks/>
              </p:cNvGrpSpPr>
              <p:nvPr/>
            </p:nvGrpSpPr>
            <p:grpSpPr bwMode="auto">
              <a:xfrm>
                <a:off x="2415" y="1757"/>
                <a:ext cx="295" cy="1"/>
                <a:chOff x="2415" y="1757"/>
                <a:chExt cx="295" cy="1"/>
              </a:xfrm>
            </p:grpSpPr>
            <p:sp>
              <p:nvSpPr>
                <p:cNvPr id="184125" name="Line 498"/>
                <p:cNvSpPr>
                  <a:spLocks noChangeShapeType="1"/>
                </p:cNvSpPr>
                <p:nvPr/>
              </p:nvSpPr>
              <p:spPr bwMode="auto">
                <a:xfrm>
                  <a:off x="241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26" name="Line 499"/>
                <p:cNvSpPr>
                  <a:spLocks noChangeShapeType="1"/>
                </p:cNvSpPr>
                <p:nvPr/>
              </p:nvSpPr>
              <p:spPr bwMode="auto">
                <a:xfrm>
                  <a:off x="2471"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27" name="Line 500"/>
                <p:cNvSpPr>
                  <a:spLocks noChangeShapeType="1"/>
                </p:cNvSpPr>
                <p:nvPr/>
              </p:nvSpPr>
              <p:spPr bwMode="auto">
                <a:xfrm>
                  <a:off x="2526"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28" name="Line 501"/>
                <p:cNvSpPr>
                  <a:spLocks noChangeShapeType="1"/>
                </p:cNvSpPr>
                <p:nvPr/>
              </p:nvSpPr>
              <p:spPr bwMode="auto">
                <a:xfrm>
                  <a:off x="2582"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29" name="Line 502"/>
                <p:cNvSpPr>
                  <a:spLocks noChangeShapeType="1"/>
                </p:cNvSpPr>
                <p:nvPr/>
              </p:nvSpPr>
              <p:spPr bwMode="auto">
                <a:xfrm>
                  <a:off x="2638"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30" name="Line 503"/>
                <p:cNvSpPr>
                  <a:spLocks noChangeShapeType="1"/>
                </p:cNvSpPr>
                <p:nvPr/>
              </p:nvSpPr>
              <p:spPr bwMode="auto">
                <a:xfrm>
                  <a:off x="2694"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02" name="Group 504"/>
            <p:cNvGrpSpPr>
              <a:grpSpLocks/>
            </p:cNvGrpSpPr>
            <p:nvPr/>
          </p:nvGrpSpPr>
          <p:grpSpPr bwMode="auto">
            <a:xfrm>
              <a:off x="1489" y="3264"/>
              <a:ext cx="423" cy="56"/>
              <a:chOff x="1489" y="3264"/>
              <a:chExt cx="423" cy="56"/>
            </a:xfrm>
          </p:grpSpPr>
          <p:sp>
            <p:nvSpPr>
              <p:cNvPr id="184115" name="Freeform 505"/>
              <p:cNvSpPr>
                <a:spLocks/>
              </p:cNvSpPr>
              <p:nvPr/>
            </p:nvSpPr>
            <p:spPr bwMode="auto">
              <a:xfrm>
                <a:off x="1792" y="3264"/>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84116" name="Group 506"/>
              <p:cNvGrpSpPr>
                <a:grpSpLocks/>
              </p:cNvGrpSpPr>
              <p:nvPr/>
            </p:nvGrpSpPr>
            <p:grpSpPr bwMode="auto">
              <a:xfrm>
                <a:off x="1489" y="3288"/>
                <a:ext cx="295" cy="1"/>
                <a:chOff x="1489" y="3288"/>
                <a:chExt cx="295" cy="1"/>
              </a:xfrm>
            </p:grpSpPr>
            <p:sp>
              <p:nvSpPr>
                <p:cNvPr id="184117" name="Line 507"/>
                <p:cNvSpPr>
                  <a:spLocks noChangeShapeType="1"/>
                </p:cNvSpPr>
                <p:nvPr/>
              </p:nvSpPr>
              <p:spPr bwMode="auto">
                <a:xfrm>
                  <a:off x="1489"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18" name="Line 508"/>
                <p:cNvSpPr>
                  <a:spLocks noChangeShapeType="1"/>
                </p:cNvSpPr>
                <p:nvPr/>
              </p:nvSpPr>
              <p:spPr bwMode="auto">
                <a:xfrm>
                  <a:off x="1544"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19" name="Line 509"/>
                <p:cNvSpPr>
                  <a:spLocks noChangeShapeType="1"/>
                </p:cNvSpPr>
                <p:nvPr/>
              </p:nvSpPr>
              <p:spPr bwMode="auto">
                <a:xfrm>
                  <a:off x="1600"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20" name="Line 510"/>
                <p:cNvSpPr>
                  <a:spLocks noChangeShapeType="1"/>
                </p:cNvSpPr>
                <p:nvPr/>
              </p:nvSpPr>
              <p:spPr bwMode="auto">
                <a:xfrm>
                  <a:off x="1656"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21" name="Line 511"/>
                <p:cNvSpPr>
                  <a:spLocks noChangeShapeType="1"/>
                </p:cNvSpPr>
                <p:nvPr/>
              </p:nvSpPr>
              <p:spPr bwMode="auto">
                <a:xfrm>
                  <a:off x="1712"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22" name="Line 512"/>
                <p:cNvSpPr>
                  <a:spLocks noChangeShapeType="1"/>
                </p:cNvSpPr>
                <p:nvPr/>
              </p:nvSpPr>
              <p:spPr bwMode="auto">
                <a:xfrm>
                  <a:off x="1768"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03" name="Group 513"/>
            <p:cNvGrpSpPr>
              <a:grpSpLocks/>
            </p:cNvGrpSpPr>
            <p:nvPr/>
          </p:nvGrpSpPr>
          <p:grpSpPr bwMode="auto">
            <a:xfrm>
              <a:off x="1944" y="3256"/>
              <a:ext cx="423" cy="56"/>
              <a:chOff x="1944" y="3256"/>
              <a:chExt cx="423" cy="56"/>
            </a:xfrm>
          </p:grpSpPr>
          <p:sp>
            <p:nvSpPr>
              <p:cNvPr id="184107" name="Freeform 514"/>
              <p:cNvSpPr>
                <a:spLocks/>
              </p:cNvSpPr>
              <p:nvPr/>
            </p:nvSpPr>
            <p:spPr bwMode="auto">
              <a:xfrm>
                <a:off x="2255"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108" name="Group 515"/>
              <p:cNvGrpSpPr>
                <a:grpSpLocks/>
              </p:cNvGrpSpPr>
              <p:nvPr/>
            </p:nvGrpSpPr>
            <p:grpSpPr bwMode="auto">
              <a:xfrm>
                <a:off x="1944" y="3288"/>
                <a:ext cx="303" cy="1"/>
                <a:chOff x="1944" y="3288"/>
                <a:chExt cx="303" cy="1"/>
              </a:xfrm>
            </p:grpSpPr>
            <p:sp>
              <p:nvSpPr>
                <p:cNvPr id="184109" name="Line 516"/>
                <p:cNvSpPr>
                  <a:spLocks noChangeShapeType="1"/>
                </p:cNvSpPr>
                <p:nvPr/>
              </p:nvSpPr>
              <p:spPr bwMode="auto">
                <a:xfrm>
                  <a:off x="1944"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10" name="Line 517"/>
                <p:cNvSpPr>
                  <a:spLocks noChangeShapeType="1"/>
                </p:cNvSpPr>
                <p:nvPr/>
              </p:nvSpPr>
              <p:spPr bwMode="auto">
                <a:xfrm>
                  <a:off x="2000" y="328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11" name="Line 518"/>
                <p:cNvSpPr>
                  <a:spLocks noChangeShapeType="1"/>
                </p:cNvSpPr>
                <p:nvPr/>
              </p:nvSpPr>
              <p:spPr bwMode="auto">
                <a:xfrm>
                  <a:off x="2055"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12" name="Line 519"/>
                <p:cNvSpPr>
                  <a:spLocks noChangeShapeType="1"/>
                </p:cNvSpPr>
                <p:nvPr/>
              </p:nvSpPr>
              <p:spPr bwMode="auto">
                <a:xfrm>
                  <a:off x="2111"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13" name="Line 520"/>
                <p:cNvSpPr>
                  <a:spLocks noChangeShapeType="1"/>
                </p:cNvSpPr>
                <p:nvPr/>
              </p:nvSpPr>
              <p:spPr bwMode="auto">
                <a:xfrm>
                  <a:off x="2167"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14" name="Line 521"/>
                <p:cNvSpPr>
                  <a:spLocks noChangeShapeType="1"/>
                </p:cNvSpPr>
                <p:nvPr/>
              </p:nvSpPr>
              <p:spPr bwMode="auto">
                <a:xfrm>
                  <a:off x="2223"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04" name="Group 522"/>
            <p:cNvGrpSpPr>
              <a:grpSpLocks/>
            </p:cNvGrpSpPr>
            <p:nvPr/>
          </p:nvGrpSpPr>
          <p:grpSpPr bwMode="auto">
            <a:xfrm>
              <a:off x="2415" y="3256"/>
              <a:ext cx="415" cy="56"/>
              <a:chOff x="2415" y="3256"/>
              <a:chExt cx="415" cy="56"/>
            </a:xfrm>
          </p:grpSpPr>
          <p:sp>
            <p:nvSpPr>
              <p:cNvPr id="184099" name="Freeform 523"/>
              <p:cNvSpPr>
                <a:spLocks/>
              </p:cNvSpPr>
              <p:nvPr/>
            </p:nvSpPr>
            <p:spPr bwMode="auto">
              <a:xfrm>
                <a:off x="2718"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100" name="Group 524"/>
              <p:cNvGrpSpPr>
                <a:grpSpLocks/>
              </p:cNvGrpSpPr>
              <p:nvPr/>
            </p:nvGrpSpPr>
            <p:grpSpPr bwMode="auto">
              <a:xfrm>
                <a:off x="2415" y="3288"/>
                <a:ext cx="295" cy="1"/>
                <a:chOff x="2415" y="3288"/>
                <a:chExt cx="295" cy="1"/>
              </a:xfrm>
            </p:grpSpPr>
            <p:sp>
              <p:nvSpPr>
                <p:cNvPr id="184101" name="Line 525"/>
                <p:cNvSpPr>
                  <a:spLocks noChangeShapeType="1"/>
                </p:cNvSpPr>
                <p:nvPr/>
              </p:nvSpPr>
              <p:spPr bwMode="auto">
                <a:xfrm>
                  <a:off x="2415"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02" name="Line 526"/>
                <p:cNvSpPr>
                  <a:spLocks noChangeShapeType="1"/>
                </p:cNvSpPr>
                <p:nvPr/>
              </p:nvSpPr>
              <p:spPr bwMode="auto">
                <a:xfrm>
                  <a:off x="2471"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03" name="Line 527"/>
                <p:cNvSpPr>
                  <a:spLocks noChangeShapeType="1"/>
                </p:cNvSpPr>
                <p:nvPr/>
              </p:nvSpPr>
              <p:spPr bwMode="auto">
                <a:xfrm>
                  <a:off x="2526"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04" name="Line 528"/>
                <p:cNvSpPr>
                  <a:spLocks noChangeShapeType="1"/>
                </p:cNvSpPr>
                <p:nvPr/>
              </p:nvSpPr>
              <p:spPr bwMode="auto">
                <a:xfrm>
                  <a:off x="2582"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05" name="Line 529"/>
                <p:cNvSpPr>
                  <a:spLocks noChangeShapeType="1"/>
                </p:cNvSpPr>
                <p:nvPr/>
              </p:nvSpPr>
              <p:spPr bwMode="auto">
                <a:xfrm>
                  <a:off x="2638"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06" name="Line 530"/>
                <p:cNvSpPr>
                  <a:spLocks noChangeShapeType="1"/>
                </p:cNvSpPr>
                <p:nvPr/>
              </p:nvSpPr>
              <p:spPr bwMode="auto">
                <a:xfrm>
                  <a:off x="2694"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05" name="Group 531"/>
            <p:cNvGrpSpPr>
              <a:grpSpLocks/>
            </p:cNvGrpSpPr>
            <p:nvPr/>
          </p:nvGrpSpPr>
          <p:grpSpPr bwMode="auto">
            <a:xfrm>
              <a:off x="1489" y="3567"/>
              <a:ext cx="423" cy="56"/>
              <a:chOff x="1489" y="3567"/>
              <a:chExt cx="423" cy="56"/>
            </a:xfrm>
          </p:grpSpPr>
          <p:sp>
            <p:nvSpPr>
              <p:cNvPr id="184091" name="Freeform 532"/>
              <p:cNvSpPr>
                <a:spLocks/>
              </p:cNvSpPr>
              <p:nvPr/>
            </p:nvSpPr>
            <p:spPr bwMode="auto">
              <a:xfrm>
                <a:off x="1800"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092" name="Group 533"/>
              <p:cNvGrpSpPr>
                <a:grpSpLocks/>
              </p:cNvGrpSpPr>
              <p:nvPr/>
            </p:nvGrpSpPr>
            <p:grpSpPr bwMode="auto">
              <a:xfrm>
                <a:off x="1489" y="3591"/>
                <a:ext cx="303" cy="1"/>
                <a:chOff x="1489" y="3591"/>
                <a:chExt cx="303" cy="1"/>
              </a:xfrm>
            </p:grpSpPr>
            <p:sp>
              <p:nvSpPr>
                <p:cNvPr id="184093" name="Line 534"/>
                <p:cNvSpPr>
                  <a:spLocks noChangeShapeType="1"/>
                </p:cNvSpPr>
                <p:nvPr/>
              </p:nvSpPr>
              <p:spPr bwMode="auto">
                <a:xfrm>
                  <a:off x="1489"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94" name="Line 535"/>
                <p:cNvSpPr>
                  <a:spLocks noChangeShapeType="1"/>
                </p:cNvSpPr>
                <p:nvPr/>
              </p:nvSpPr>
              <p:spPr bwMode="auto">
                <a:xfrm>
                  <a:off x="1544"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95" name="Line 536"/>
                <p:cNvSpPr>
                  <a:spLocks noChangeShapeType="1"/>
                </p:cNvSpPr>
                <p:nvPr/>
              </p:nvSpPr>
              <p:spPr bwMode="auto">
                <a:xfrm>
                  <a:off x="1600"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96" name="Line 537"/>
                <p:cNvSpPr>
                  <a:spLocks noChangeShapeType="1"/>
                </p:cNvSpPr>
                <p:nvPr/>
              </p:nvSpPr>
              <p:spPr bwMode="auto">
                <a:xfrm>
                  <a:off x="1656"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97" name="Line 538"/>
                <p:cNvSpPr>
                  <a:spLocks noChangeShapeType="1"/>
                </p:cNvSpPr>
                <p:nvPr/>
              </p:nvSpPr>
              <p:spPr bwMode="auto">
                <a:xfrm>
                  <a:off x="1712"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98" name="Line 539"/>
                <p:cNvSpPr>
                  <a:spLocks noChangeShapeType="1"/>
                </p:cNvSpPr>
                <p:nvPr/>
              </p:nvSpPr>
              <p:spPr bwMode="auto">
                <a:xfrm>
                  <a:off x="1768"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06" name="Group 540"/>
            <p:cNvGrpSpPr>
              <a:grpSpLocks/>
            </p:cNvGrpSpPr>
            <p:nvPr/>
          </p:nvGrpSpPr>
          <p:grpSpPr bwMode="auto">
            <a:xfrm>
              <a:off x="1952" y="3567"/>
              <a:ext cx="415" cy="56"/>
              <a:chOff x="1952" y="3567"/>
              <a:chExt cx="415" cy="56"/>
            </a:xfrm>
          </p:grpSpPr>
          <p:sp>
            <p:nvSpPr>
              <p:cNvPr id="184083" name="Freeform 541"/>
              <p:cNvSpPr>
                <a:spLocks/>
              </p:cNvSpPr>
              <p:nvPr/>
            </p:nvSpPr>
            <p:spPr bwMode="auto">
              <a:xfrm>
                <a:off x="2255"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084" name="Group 542"/>
              <p:cNvGrpSpPr>
                <a:grpSpLocks/>
              </p:cNvGrpSpPr>
              <p:nvPr/>
            </p:nvGrpSpPr>
            <p:grpSpPr bwMode="auto">
              <a:xfrm>
                <a:off x="1952" y="3591"/>
                <a:ext cx="295" cy="1"/>
                <a:chOff x="1952" y="3591"/>
                <a:chExt cx="295" cy="1"/>
              </a:xfrm>
            </p:grpSpPr>
            <p:sp>
              <p:nvSpPr>
                <p:cNvPr id="184085" name="Line 543"/>
                <p:cNvSpPr>
                  <a:spLocks noChangeShapeType="1"/>
                </p:cNvSpPr>
                <p:nvPr/>
              </p:nvSpPr>
              <p:spPr bwMode="auto">
                <a:xfrm>
                  <a:off x="1952"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86" name="Line 544"/>
                <p:cNvSpPr>
                  <a:spLocks noChangeShapeType="1"/>
                </p:cNvSpPr>
                <p:nvPr/>
              </p:nvSpPr>
              <p:spPr bwMode="auto">
                <a:xfrm>
                  <a:off x="2008" y="359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87" name="Line 545"/>
                <p:cNvSpPr>
                  <a:spLocks noChangeShapeType="1"/>
                </p:cNvSpPr>
                <p:nvPr/>
              </p:nvSpPr>
              <p:spPr bwMode="auto">
                <a:xfrm>
                  <a:off x="2063"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88" name="Line 546"/>
                <p:cNvSpPr>
                  <a:spLocks noChangeShapeType="1"/>
                </p:cNvSpPr>
                <p:nvPr/>
              </p:nvSpPr>
              <p:spPr bwMode="auto">
                <a:xfrm>
                  <a:off x="2119"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89" name="Line 547"/>
                <p:cNvSpPr>
                  <a:spLocks noChangeShapeType="1"/>
                </p:cNvSpPr>
                <p:nvPr/>
              </p:nvSpPr>
              <p:spPr bwMode="auto">
                <a:xfrm>
                  <a:off x="2175"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90" name="Line 548"/>
                <p:cNvSpPr>
                  <a:spLocks noChangeShapeType="1"/>
                </p:cNvSpPr>
                <p:nvPr/>
              </p:nvSpPr>
              <p:spPr bwMode="auto">
                <a:xfrm>
                  <a:off x="2231" y="359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07" name="Group 549"/>
            <p:cNvGrpSpPr>
              <a:grpSpLocks/>
            </p:cNvGrpSpPr>
            <p:nvPr/>
          </p:nvGrpSpPr>
          <p:grpSpPr bwMode="auto">
            <a:xfrm>
              <a:off x="2407" y="3567"/>
              <a:ext cx="415" cy="56"/>
              <a:chOff x="2407" y="3567"/>
              <a:chExt cx="415" cy="56"/>
            </a:xfrm>
          </p:grpSpPr>
          <p:sp>
            <p:nvSpPr>
              <p:cNvPr id="184075" name="Freeform 550"/>
              <p:cNvSpPr>
                <a:spLocks/>
              </p:cNvSpPr>
              <p:nvPr/>
            </p:nvSpPr>
            <p:spPr bwMode="auto">
              <a:xfrm>
                <a:off x="2710"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076" name="Group 551"/>
              <p:cNvGrpSpPr>
                <a:grpSpLocks/>
              </p:cNvGrpSpPr>
              <p:nvPr/>
            </p:nvGrpSpPr>
            <p:grpSpPr bwMode="auto">
              <a:xfrm>
                <a:off x="2407" y="3591"/>
                <a:ext cx="295" cy="1"/>
                <a:chOff x="2407" y="3591"/>
                <a:chExt cx="295" cy="1"/>
              </a:xfrm>
            </p:grpSpPr>
            <p:sp>
              <p:nvSpPr>
                <p:cNvPr id="184077" name="Line 552"/>
                <p:cNvSpPr>
                  <a:spLocks noChangeShapeType="1"/>
                </p:cNvSpPr>
                <p:nvPr/>
              </p:nvSpPr>
              <p:spPr bwMode="auto">
                <a:xfrm>
                  <a:off x="2407"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78" name="Line 553"/>
                <p:cNvSpPr>
                  <a:spLocks noChangeShapeType="1"/>
                </p:cNvSpPr>
                <p:nvPr/>
              </p:nvSpPr>
              <p:spPr bwMode="auto">
                <a:xfrm>
                  <a:off x="2463"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79" name="Line 554"/>
                <p:cNvSpPr>
                  <a:spLocks noChangeShapeType="1"/>
                </p:cNvSpPr>
                <p:nvPr/>
              </p:nvSpPr>
              <p:spPr bwMode="auto">
                <a:xfrm>
                  <a:off x="2518"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80" name="Line 555"/>
                <p:cNvSpPr>
                  <a:spLocks noChangeShapeType="1"/>
                </p:cNvSpPr>
                <p:nvPr/>
              </p:nvSpPr>
              <p:spPr bwMode="auto">
                <a:xfrm>
                  <a:off x="2574"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81" name="Line 556"/>
                <p:cNvSpPr>
                  <a:spLocks noChangeShapeType="1"/>
                </p:cNvSpPr>
                <p:nvPr/>
              </p:nvSpPr>
              <p:spPr bwMode="auto">
                <a:xfrm>
                  <a:off x="2630"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82" name="Line 557"/>
                <p:cNvSpPr>
                  <a:spLocks noChangeShapeType="1"/>
                </p:cNvSpPr>
                <p:nvPr/>
              </p:nvSpPr>
              <p:spPr bwMode="auto">
                <a:xfrm>
                  <a:off x="2686" y="359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08" name="Group 558"/>
            <p:cNvGrpSpPr>
              <a:grpSpLocks/>
            </p:cNvGrpSpPr>
            <p:nvPr/>
          </p:nvGrpSpPr>
          <p:grpSpPr bwMode="auto">
            <a:xfrm>
              <a:off x="1952" y="2376"/>
              <a:ext cx="886" cy="290"/>
              <a:chOff x="1952" y="2376"/>
              <a:chExt cx="886" cy="290"/>
            </a:xfrm>
          </p:grpSpPr>
          <p:sp>
            <p:nvSpPr>
              <p:cNvPr id="184073" name="Freeform 559"/>
              <p:cNvSpPr>
                <a:spLocks/>
              </p:cNvSpPr>
              <p:nvPr/>
            </p:nvSpPr>
            <p:spPr bwMode="auto">
              <a:xfrm>
                <a:off x="2702" y="2586"/>
                <a:ext cx="136" cy="80"/>
              </a:xfrm>
              <a:custGeom>
                <a:avLst/>
                <a:gdLst>
                  <a:gd name="T0" fmla="*/ 136 w 136"/>
                  <a:gd name="T1" fmla="*/ 80 h 80"/>
                  <a:gd name="T2" fmla="*/ 0 w 136"/>
                  <a:gd name="T3" fmla="*/ 64 h 80"/>
                  <a:gd name="T4" fmla="*/ 8 w 136"/>
                  <a:gd name="T5" fmla="*/ 32 h 80"/>
                  <a:gd name="T6" fmla="*/ 16 w 136"/>
                  <a:gd name="T7" fmla="*/ 0 h 80"/>
                  <a:gd name="T8" fmla="*/ 136 w 136"/>
                  <a:gd name="T9" fmla="*/ 80 h 80"/>
                  <a:gd name="T10" fmla="*/ 0 60000 65536"/>
                  <a:gd name="T11" fmla="*/ 0 60000 65536"/>
                  <a:gd name="T12" fmla="*/ 0 60000 65536"/>
                  <a:gd name="T13" fmla="*/ 0 60000 65536"/>
                  <a:gd name="T14" fmla="*/ 0 60000 65536"/>
                  <a:gd name="T15" fmla="*/ 0 w 136"/>
                  <a:gd name="T16" fmla="*/ 0 h 80"/>
                  <a:gd name="T17" fmla="*/ 136 w 136"/>
                  <a:gd name="T18" fmla="*/ 80 h 80"/>
                </a:gdLst>
                <a:ahLst/>
                <a:cxnLst>
                  <a:cxn ang="T10">
                    <a:pos x="T0" y="T1"/>
                  </a:cxn>
                  <a:cxn ang="T11">
                    <a:pos x="T2" y="T3"/>
                  </a:cxn>
                  <a:cxn ang="T12">
                    <a:pos x="T4" y="T5"/>
                  </a:cxn>
                  <a:cxn ang="T13">
                    <a:pos x="T6" y="T7"/>
                  </a:cxn>
                  <a:cxn ang="T14">
                    <a:pos x="T8" y="T9"/>
                  </a:cxn>
                </a:cxnLst>
                <a:rect l="T15" t="T16" r="T17" b="T18"/>
                <a:pathLst>
                  <a:path w="136" h="80">
                    <a:moveTo>
                      <a:pt x="136" y="80"/>
                    </a:moveTo>
                    <a:lnTo>
                      <a:pt x="0" y="64"/>
                    </a:lnTo>
                    <a:lnTo>
                      <a:pt x="8" y="32"/>
                    </a:lnTo>
                    <a:lnTo>
                      <a:pt x="16" y="0"/>
                    </a:lnTo>
                    <a:lnTo>
                      <a:pt x="136" y="80"/>
                    </a:lnTo>
                    <a:close/>
                  </a:path>
                </a:pathLst>
              </a:custGeom>
              <a:solidFill>
                <a:schemeClr val="bg2"/>
              </a:solidFill>
              <a:ln w="9525">
                <a:solidFill>
                  <a:schemeClr val="bg2"/>
                </a:solidFill>
                <a:round/>
                <a:headEnd/>
                <a:tailEnd/>
              </a:ln>
            </p:spPr>
            <p:txBody>
              <a:bodyPr/>
              <a:lstStyle/>
              <a:p>
                <a:endParaRPr lang="en-US"/>
              </a:p>
            </p:txBody>
          </p:sp>
          <p:sp>
            <p:nvSpPr>
              <p:cNvPr id="184074" name="Line 560"/>
              <p:cNvSpPr>
                <a:spLocks noChangeShapeType="1"/>
              </p:cNvSpPr>
              <p:nvPr/>
            </p:nvSpPr>
            <p:spPr bwMode="auto">
              <a:xfrm>
                <a:off x="1952" y="2376"/>
                <a:ext cx="766"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09" name="Group 561"/>
            <p:cNvGrpSpPr>
              <a:grpSpLocks/>
            </p:cNvGrpSpPr>
            <p:nvPr/>
          </p:nvGrpSpPr>
          <p:grpSpPr bwMode="auto">
            <a:xfrm>
              <a:off x="1481" y="2084"/>
              <a:ext cx="1373" cy="1507"/>
              <a:chOff x="1481" y="2084"/>
              <a:chExt cx="1373" cy="1507"/>
            </a:xfrm>
          </p:grpSpPr>
          <p:sp>
            <p:nvSpPr>
              <p:cNvPr id="184071" name="Freeform 562"/>
              <p:cNvSpPr>
                <a:spLocks/>
              </p:cNvSpPr>
              <p:nvPr/>
            </p:nvSpPr>
            <p:spPr bwMode="auto">
              <a:xfrm>
                <a:off x="2742" y="2084"/>
                <a:ext cx="112" cy="119"/>
              </a:xfrm>
              <a:custGeom>
                <a:avLst/>
                <a:gdLst>
                  <a:gd name="T0" fmla="*/ 112 w 112"/>
                  <a:gd name="T1" fmla="*/ 0 h 119"/>
                  <a:gd name="T2" fmla="*/ 48 w 112"/>
                  <a:gd name="T3" fmla="*/ 119 h 119"/>
                  <a:gd name="T4" fmla="*/ 24 w 112"/>
                  <a:gd name="T5" fmla="*/ 96 h 119"/>
                  <a:gd name="T6" fmla="*/ 0 w 112"/>
                  <a:gd name="T7" fmla="*/ 72 h 119"/>
                  <a:gd name="T8" fmla="*/ 112 w 112"/>
                  <a:gd name="T9" fmla="*/ 0 h 119"/>
                  <a:gd name="T10" fmla="*/ 0 60000 65536"/>
                  <a:gd name="T11" fmla="*/ 0 60000 65536"/>
                  <a:gd name="T12" fmla="*/ 0 60000 65536"/>
                  <a:gd name="T13" fmla="*/ 0 60000 65536"/>
                  <a:gd name="T14" fmla="*/ 0 60000 65536"/>
                  <a:gd name="T15" fmla="*/ 0 w 112"/>
                  <a:gd name="T16" fmla="*/ 0 h 119"/>
                  <a:gd name="T17" fmla="*/ 112 w 112"/>
                  <a:gd name="T18" fmla="*/ 119 h 119"/>
                </a:gdLst>
                <a:ahLst/>
                <a:cxnLst>
                  <a:cxn ang="T10">
                    <a:pos x="T0" y="T1"/>
                  </a:cxn>
                  <a:cxn ang="T11">
                    <a:pos x="T2" y="T3"/>
                  </a:cxn>
                  <a:cxn ang="T12">
                    <a:pos x="T4" y="T5"/>
                  </a:cxn>
                  <a:cxn ang="T13">
                    <a:pos x="T6" y="T7"/>
                  </a:cxn>
                  <a:cxn ang="T14">
                    <a:pos x="T8" y="T9"/>
                  </a:cxn>
                </a:cxnLst>
                <a:rect l="T15" t="T16" r="T17" b="T18"/>
                <a:pathLst>
                  <a:path w="112" h="119">
                    <a:moveTo>
                      <a:pt x="112" y="0"/>
                    </a:moveTo>
                    <a:lnTo>
                      <a:pt x="48" y="119"/>
                    </a:lnTo>
                    <a:lnTo>
                      <a:pt x="24" y="96"/>
                    </a:lnTo>
                    <a:lnTo>
                      <a:pt x="0" y="72"/>
                    </a:lnTo>
                    <a:lnTo>
                      <a:pt x="112" y="0"/>
                    </a:lnTo>
                    <a:close/>
                  </a:path>
                </a:pathLst>
              </a:custGeom>
              <a:solidFill>
                <a:schemeClr val="bg2"/>
              </a:solidFill>
              <a:ln w="9525">
                <a:solidFill>
                  <a:schemeClr val="bg2"/>
                </a:solidFill>
                <a:round/>
                <a:headEnd/>
                <a:tailEnd/>
              </a:ln>
            </p:spPr>
            <p:txBody>
              <a:bodyPr/>
              <a:lstStyle/>
              <a:p>
                <a:endParaRPr lang="en-US"/>
              </a:p>
            </p:txBody>
          </p:sp>
          <p:sp>
            <p:nvSpPr>
              <p:cNvPr id="184072" name="Line 563"/>
              <p:cNvSpPr>
                <a:spLocks noChangeShapeType="1"/>
              </p:cNvSpPr>
              <p:nvPr/>
            </p:nvSpPr>
            <p:spPr bwMode="auto">
              <a:xfrm flipV="1">
                <a:off x="1481" y="2172"/>
                <a:ext cx="1291" cy="1419"/>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10" name="Group 564"/>
            <p:cNvGrpSpPr>
              <a:grpSpLocks/>
            </p:cNvGrpSpPr>
            <p:nvPr/>
          </p:nvGrpSpPr>
          <p:grpSpPr bwMode="auto">
            <a:xfrm>
              <a:off x="1944" y="2076"/>
              <a:ext cx="902" cy="885"/>
              <a:chOff x="1944" y="2076"/>
              <a:chExt cx="902" cy="885"/>
            </a:xfrm>
          </p:grpSpPr>
          <p:sp>
            <p:nvSpPr>
              <p:cNvPr id="184069" name="Freeform 565"/>
              <p:cNvSpPr>
                <a:spLocks/>
              </p:cNvSpPr>
              <p:nvPr/>
            </p:nvSpPr>
            <p:spPr bwMode="auto">
              <a:xfrm>
                <a:off x="2726" y="2850"/>
                <a:ext cx="120" cy="111"/>
              </a:xfrm>
              <a:custGeom>
                <a:avLst/>
                <a:gdLst>
                  <a:gd name="T0" fmla="*/ 120 w 120"/>
                  <a:gd name="T1" fmla="*/ 111 h 111"/>
                  <a:gd name="T2" fmla="*/ 0 w 120"/>
                  <a:gd name="T3" fmla="*/ 47 h 111"/>
                  <a:gd name="T4" fmla="*/ 24 w 120"/>
                  <a:gd name="T5" fmla="*/ 23 h 111"/>
                  <a:gd name="T6" fmla="*/ 48 w 120"/>
                  <a:gd name="T7" fmla="*/ 0 h 111"/>
                  <a:gd name="T8" fmla="*/ 120 w 120"/>
                  <a:gd name="T9" fmla="*/ 111 h 111"/>
                  <a:gd name="T10" fmla="*/ 0 60000 65536"/>
                  <a:gd name="T11" fmla="*/ 0 60000 65536"/>
                  <a:gd name="T12" fmla="*/ 0 60000 65536"/>
                  <a:gd name="T13" fmla="*/ 0 60000 65536"/>
                  <a:gd name="T14" fmla="*/ 0 60000 65536"/>
                  <a:gd name="T15" fmla="*/ 0 w 120"/>
                  <a:gd name="T16" fmla="*/ 0 h 111"/>
                  <a:gd name="T17" fmla="*/ 120 w 120"/>
                  <a:gd name="T18" fmla="*/ 111 h 111"/>
                </a:gdLst>
                <a:ahLst/>
                <a:cxnLst>
                  <a:cxn ang="T10">
                    <a:pos x="T0" y="T1"/>
                  </a:cxn>
                  <a:cxn ang="T11">
                    <a:pos x="T2" y="T3"/>
                  </a:cxn>
                  <a:cxn ang="T12">
                    <a:pos x="T4" y="T5"/>
                  </a:cxn>
                  <a:cxn ang="T13">
                    <a:pos x="T6" y="T7"/>
                  </a:cxn>
                  <a:cxn ang="T14">
                    <a:pos x="T8" y="T9"/>
                  </a:cxn>
                </a:cxnLst>
                <a:rect l="T15" t="T16" r="T17" b="T18"/>
                <a:pathLst>
                  <a:path w="120" h="111">
                    <a:moveTo>
                      <a:pt x="120" y="111"/>
                    </a:moveTo>
                    <a:lnTo>
                      <a:pt x="0" y="47"/>
                    </a:lnTo>
                    <a:lnTo>
                      <a:pt x="24" y="23"/>
                    </a:lnTo>
                    <a:lnTo>
                      <a:pt x="48" y="0"/>
                    </a:lnTo>
                    <a:lnTo>
                      <a:pt x="120" y="111"/>
                    </a:lnTo>
                    <a:close/>
                  </a:path>
                </a:pathLst>
              </a:custGeom>
              <a:solidFill>
                <a:schemeClr val="bg2"/>
              </a:solidFill>
              <a:ln w="9525">
                <a:solidFill>
                  <a:schemeClr val="bg2"/>
                </a:solidFill>
                <a:round/>
                <a:headEnd/>
                <a:tailEnd/>
              </a:ln>
            </p:spPr>
            <p:txBody>
              <a:bodyPr/>
              <a:lstStyle/>
              <a:p>
                <a:endParaRPr lang="en-US"/>
              </a:p>
            </p:txBody>
          </p:sp>
          <p:sp>
            <p:nvSpPr>
              <p:cNvPr id="184070" name="Line 566"/>
              <p:cNvSpPr>
                <a:spLocks noChangeShapeType="1"/>
              </p:cNvSpPr>
              <p:nvPr/>
            </p:nvSpPr>
            <p:spPr bwMode="auto">
              <a:xfrm>
                <a:off x="1944" y="2076"/>
                <a:ext cx="814" cy="80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11" name="Group 567"/>
            <p:cNvGrpSpPr>
              <a:grpSpLocks/>
            </p:cNvGrpSpPr>
            <p:nvPr/>
          </p:nvGrpSpPr>
          <p:grpSpPr bwMode="auto">
            <a:xfrm>
              <a:off x="1489" y="2379"/>
              <a:ext cx="902" cy="893"/>
              <a:chOff x="1489" y="2379"/>
              <a:chExt cx="902" cy="893"/>
            </a:xfrm>
          </p:grpSpPr>
          <p:sp>
            <p:nvSpPr>
              <p:cNvPr id="184067" name="Freeform 568"/>
              <p:cNvSpPr>
                <a:spLocks/>
              </p:cNvSpPr>
              <p:nvPr/>
            </p:nvSpPr>
            <p:spPr bwMode="auto">
              <a:xfrm>
                <a:off x="2271" y="3153"/>
                <a:ext cx="120" cy="119"/>
              </a:xfrm>
              <a:custGeom>
                <a:avLst/>
                <a:gdLst>
                  <a:gd name="T0" fmla="*/ 120 w 120"/>
                  <a:gd name="T1" fmla="*/ 119 h 119"/>
                  <a:gd name="T2" fmla="*/ 0 w 120"/>
                  <a:gd name="T3" fmla="*/ 48 h 119"/>
                  <a:gd name="T4" fmla="*/ 24 w 120"/>
                  <a:gd name="T5" fmla="*/ 24 h 119"/>
                  <a:gd name="T6" fmla="*/ 48 w 120"/>
                  <a:gd name="T7" fmla="*/ 0 h 119"/>
                  <a:gd name="T8" fmla="*/ 120 w 120"/>
                  <a:gd name="T9" fmla="*/ 119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120" y="119"/>
                    </a:moveTo>
                    <a:lnTo>
                      <a:pt x="0" y="48"/>
                    </a:lnTo>
                    <a:lnTo>
                      <a:pt x="24" y="24"/>
                    </a:lnTo>
                    <a:lnTo>
                      <a:pt x="48" y="0"/>
                    </a:lnTo>
                    <a:lnTo>
                      <a:pt x="120" y="119"/>
                    </a:lnTo>
                    <a:close/>
                  </a:path>
                </a:pathLst>
              </a:custGeom>
              <a:solidFill>
                <a:schemeClr val="bg2"/>
              </a:solidFill>
              <a:ln w="9525">
                <a:solidFill>
                  <a:schemeClr val="bg2"/>
                </a:solidFill>
                <a:round/>
                <a:headEnd/>
                <a:tailEnd/>
              </a:ln>
            </p:spPr>
            <p:txBody>
              <a:bodyPr/>
              <a:lstStyle/>
              <a:p>
                <a:endParaRPr lang="en-US"/>
              </a:p>
            </p:txBody>
          </p:sp>
          <p:sp>
            <p:nvSpPr>
              <p:cNvPr id="184068" name="Line 569"/>
              <p:cNvSpPr>
                <a:spLocks noChangeShapeType="1"/>
              </p:cNvSpPr>
              <p:nvPr/>
            </p:nvSpPr>
            <p:spPr bwMode="auto">
              <a:xfrm>
                <a:off x="1489" y="2379"/>
                <a:ext cx="814" cy="80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12" name="Group 570"/>
            <p:cNvGrpSpPr>
              <a:grpSpLocks/>
            </p:cNvGrpSpPr>
            <p:nvPr/>
          </p:nvGrpSpPr>
          <p:grpSpPr bwMode="auto">
            <a:xfrm>
              <a:off x="3311" y="2387"/>
              <a:ext cx="437" cy="590"/>
              <a:chOff x="3311" y="2387"/>
              <a:chExt cx="437" cy="590"/>
            </a:xfrm>
          </p:grpSpPr>
          <p:sp>
            <p:nvSpPr>
              <p:cNvPr id="184065" name="Freeform 571"/>
              <p:cNvSpPr>
                <a:spLocks/>
              </p:cNvSpPr>
              <p:nvPr/>
            </p:nvSpPr>
            <p:spPr bwMode="auto">
              <a:xfrm>
                <a:off x="3644" y="2387"/>
                <a:ext cx="104" cy="128"/>
              </a:xfrm>
              <a:custGeom>
                <a:avLst/>
                <a:gdLst>
                  <a:gd name="T0" fmla="*/ 104 w 104"/>
                  <a:gd name="T1" fmla="*/ 0 h 128"/>
                  <a:gd name="T2" fmla="*/ 56 w 104"/>
                  <a:gd name="T3" fmla="*/ 128 h 128"/>
                  <a:gd name="T4" fmla="*/ 24 w 104"/>
                  <a:gd name="T5" fmla="*/ 104 h 128"/>
                  <a:gd name="T6" fmla="*/ 0 w 104"/>
                  <a:gd name="T7" fmla="*/ 88 h 128"/>
                  <a:gd name="T8" fmla="*/ 104 w 104"/>
                  <a:gd name="T9" fmla="*/ 0 h 128"/>
                  <a:gd name="T10" fmla="*/ 0 60000 65536"/>
                  <a:gd name="T11" fmla="*/ 0 60000 65536"/>
                  <a:gd name="T12" fmla="*/ 0 60000 65536"/>
                  <a:gd name="T13" fmla="*/ 0 60000 65536"/>
                  <a:gd name="T14" fmla="*/ 0 60000 65536"/>
                  <a:gd name="T15" fmla="*/ 0 w 104"/>
                  <a:gd name="T16" fmla="*/ 0 h 128"/>
                  <a:gd name="T17" fmla="*/ 104 w 104"/>
                  <a:gd name="T18" fmla="*/ 128 h 128"/>
                </a:gdLst>
                <a:ahLst/>
                <a:cxnLst>
                  <a:cxn ang="T10">
                    <a:pos x="T0" y="T1"/>
                  </a:cxn>
                  <a:cxn ang="T11">
                    <a:pos x="T2" y="T3"/>
                  </a:cxn>
                  <a:cxn ang="T12">
                    <a:pos x="T4" y="T5"/>
                  </a:cxn>
                  <a:cxn ang="T13">
                    <a:pos x="T6" y="T7"/>
                  </a:cxn>
                  <a:cxn ang="T14">
                    <a:pos x="T8" y="T9"/>
                  </a:cxn>
                </a:cxnLst>
                <a:rect l="T15" t="T16" r="T17" b="T18"/>
                <a:pathLst>
                  <a:path w="104" h="128">
                    <a:moveTo>
                      <a:pt x="104" y="0"/>
                    </a:moveTo>
                    <a:lnTo>
                      <a:pt x="56" y="128"/>
                    </a:lnTo>
                    <a:lnTo>
                      <a:pt x="24" y="104"/>
                    </a:lnTo>
                    <a:lnTo>
                      <a:pt x="0" y="88"/>
                    </a:lnTo>
                    <a:lnTo>
                      <a:pt x="104" y="0"/>
                    </a:lnTo>
                    <a:close/>
                  </a:path>
                </a:pathLst>
              </a:custGeom>
              <a:solidFill>
                <a:schemeClr val="bg2"/>
              </a:solidFill>
              <a:ln w="9525">
                <a:solidFill>
                  <a:schemeClr val="bg2"/>
                </a:solidFill>
                <a:round/>
                <a:headEnd/>
                <a:tailEnd/>
              </a:ln>
            </p:spPr>
            <p:txBody>
              <a:bodyPr/>
              <a:lstStyle/>
              <a:p>
                <a:endParaRPr lang="en-US"/>
              </a:p>
            </p:txBody>
          </p:sp>
          <p:sp>
            <p:nvSpPr>
              <p:cNvPr id="184066" name="Line 572"/>
              <p:cNvSpPr>
                <a:spLocks noChangeShapeType="1"/>
              </p:cNvSpPr>
              <p:nvPr/>
            </p:nvSpPr>
            <p:spPr bwMode="auto">
              <a:xfrm flipV="1">
                <a:off x="3311" y="2483"/>
                <a:ext cx="362" cy="49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13" name="Group 573"/>
            <p:cNvGrpSpPr>
              <a:grpSpLocks/>
            </p:cNvGrpSpPr>
            <p:nvPr/>
          </p:nvGrpSpPr>
          <p:grpSpPr bwMode="auto">
            <a:xfrm>
              <a:off x="3772" y="2387"/>
              <a:ext cx="894" cy="596"/>
              <a:chOff x="3772" y="2387"/>
              <a:chExt cx="894" cy="596"/>
            </a:xfrm>
          </p:grpSpPr>
          <p:sp>
            <p:nvSpPr>
              <p:cNvPr id="184063" name="Freeform 574"/>
              <p:cNvSpPr>
                <a:spLocks/>
              </p:cNvSpPr>
              <p:nvPr/>
            </p:nvSpPr>
            <p:spPr bwMode="auto">
              <a:xfrm>
                <a:off x="4538" y="2387"/>
                <a:ext cx="128" cy="96"/>
              </a:xfrm>
              <a:custGeom>
                <a:avLst/>
                <a:gdLst>
                  <a:gd name="T0" fmla="*/ 128 w 128"/>
                  <a:gd name="T1" fmla="*/ 0 h 96"/>
                  <a:gd name="T2" fmla="*/ 32 w 128"/>
                  <a:gd name="T3" fmla="*/ 96 h 96"/>
                  <a:gd name="T4" fmla="*/ 16 w 128"/>
                  <a:gd name="T5" fmla="*/ 72 h 96"/>
                  <a:gd name="T6" fmla="*/ 0 w 128"/>
                  <a:gd name="T7" fmla="*/ 40 h 96"/>
                  <a:gd name="T8" fmla="*/ 128 w 128"/>
                  <a:gd name="T9" fmla="*/ 0 h 96"/>
                  <a:gd name="T10" fmla="*/ 0 60000 65536"/>
                  <a:gd name="T11" fmla="*/ 0 60000 65536"/>
                  <a:gd name="T12" fmla="*/ 0 60000 65536"/>
                  <a:gd name="T13" fmla="*/ 0 60000 65536"/>
                  <a:gd name="T14" fmla="*/ 0 60000 65536"/>
                  <a:gd name="T15" fmla="*/ 0 w 128"/>
                  <a:gd name="T16" fmla="*/ 0 h 96"/>
                  <a:gd name="T17" fmla="*/ 128 w 128"/>
                  <a:gd name="T18" fmla="*/ 96 h 96"/>
                </a:gdLst>
                <a:ahLst/>
                <a:cxnLst>
                  <a:cxn ang="T10">
                    <a:pos x="T0" y="T1"/>
                  </a:cxn>
                  <a:cxn ang="T11">
                    <a:pos x="T2" y="T3"/>
                  </a:cxn>
                  <a:cxn ang="T12">
                    <a:pos x="T4" y="T5"/>
                  </a:cxn>
                  <a:cxn ang="T13">
                    <a:pos x="T6" y="T7"/>
                  </a:cxn>
                  <a:cxn ang="T14">
                    <a:pos x="T8" y="T9"/>
                  </a:cxn>
                </a:cxnLst>
                <a:rect l="T15" t="T16" r="T17" b="T18"/>
                <a:pathLst>
                  <a:path w="128" h="96">
                    <a:moveTo>
                      <a:pt x="128" y="0"/>
                    </a:moveTo>
                    <a:lnTo>
                      <a:pt x="32" y="96"/>
                    </a:lnTo>
                    <a:lnTo>
                      <a:pt x="16" y="72"/>
                    </a:lnTo>
                    <a:lnTo>
                      <a:pt x="0" y="40"/>
                    </a:lnTo>
                    <a:lnTo>
                      <a:pt x="128" y="0"/>
                    </a:lnTo>
                    <a:close/>
                  </a:path>
                </a:pathLst>
              </a:custGeom>
              <a:solidFill>
                <a:schemeClr val="bg2"/>
              </a:solidFill>
              <a:ln w="9525">
                <a:solidFill>
                  <a:schemeClr val="bg2"/>
                </a:solidFill>
                <a:round/>
                <a:headEnd/>
                <a:tailEnd/>
              </a:ln>
            </p:spPr>
            <p:txBody>
              <a:bodyPr/>
              <a:lstStyle/>
              <a:p>
                <a:endParaRPr lang="en-US"/>
              </a:p>
            </p:txBody>
          </p:sp>
          <p:sp>
            <p:nvSpPr>
              <p:cNvPr id="184064" name="Line 575"/>
              <p:cNvSpPr>
                <a:spLocks noChangeShapeType="1"/>
              </p:cNvSpPr>
              <p:nvPr/>
            </p:nvSpPr>
            <p:spPr bwMode="auto">
              <a:xfrm flipV="1">
                <a:off x="3772" y="2454"/>
                <a:ext cx="790" cy="529"/>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14" name="Group 576"/>
            <p:cNvGrpSpPr>
              <a:grpSpLocks/>
            </p:cNvGrpSpPr>
            <p:nvPr/>
          </p:nvGrpSpPr>
          <p:grpSpPr bwMode="auto">
            <a:xfrm>
              <a:off x="3788" y="2076"/>
              <a:ext cx="886" cy="290"/>
              <a:chOff x="3788" y="2076"/>
              <a:chExt cx="886" cy="290"/>
            </a:xfrm>
          </p:grpSpPr>
          <p:sp>
            <p:nvSpPr>
              <p:cNvPr id="184061" name="Freeform 577"/>
              <p:cNvSpPr>
                <a:spLocks/>
              </p:cNvSpPr>
              <p:nvPr/>
            </p:nvSpPr>
            <p:spPr bwMode="auto">
              <a:xfrm>
                <a:off x="4530" y="2076"/>
                <a:ext cx="144" cy="80"/>
              </a:xfrm>
              <a:custGeom>
                <a:avLst/>
                <a:gdLst>
                  <a:gd name="T0" fmla="*/ 144 w 144"/>
                  <a:gd name="T1" fmla="*/ 0 h 80"/>
                  <a:gd name="T2" fmla="*/ 24 w 144"/>
                  <a:gd name="T3" fmla="*/ 80 h 80"/>
                  <a:gd name="T4" fmla="*/ 16 w 144"/>
                  <a:gd name="T5" fmla="*/ 48 h 80"/>
                  <a:gd name="T6" fmla="*/ 0 w 144"/>
                  <a:gd name="T7" fmla="*/ 16 h 80"/>
                  <a:gd name="T8" fmla="*/ 144 w 144"/>
                  <a:gd name="T9" fmla="*/ 0 h 80"/>
                  <a:gd name="T10" fmla="*/ 0 60000 65536"/>
                  <a:gd name="T11" fmla="*/ 0 60000 65536"/>
                  <a:gd name="T12" fmla="*/ 0 60000 65536"/>
                  <a:gd name="T13" fmla="*/ 0 60000 65536"/>
                  <a:gd name="T14" fmla="*/ 0 60000 65536"/>
                  <a:gd name="T15" fmla="*/ 0 w 144"/>
                  <a:gd name="T16" fmla="*/ 0 h 80"/>
                  <a:gd name="T17" fmla="*/ 144 w 144"/>
                  <a:gd name="T18" fmla="*/ 80 h 80"/>
                </a:gdLst>
                <a:ahLst/>
                <a:cxnLst>
                  <a:cxn ang="T10">
                    <a:pos x="T0" y="T1"/>
                  </a:cxn>
                  <a:cxn ang="T11">
                    <a:pos x="T2" y="T3"/>
                  </a:cxn>
                  <a:cxn ang="T12">
                    <a:pos x="T4" y="T5"/>
                  </a:cxn>
                  <a:cxn ang="T13">
                    <a:pos x="T6" y="T7"/>
                  </a:cxn>
                  <a:cxn ang="T14">
                    <a:pos x="T8" y="T9"/>
                  </a:cxn>
                </a:cxnLst>
                <a:rect l="T15" t="T16" r="T17" b="T18"/>
                <a:pathLst>
                  <a:path w="144" h="80">
                    <a:moveTo>
                      <a:pt x="144" y="0"/>
                    </a:moveTo>
                    <a:lnTo>
                      <a:pt x="24" y="80"/>
                    </a:lnTo>
                    <a:lnTo>
                      <a:pt x="16" y="48"/>
                    </a:lnTo>
                    <a:lnTo>
                      <a:pt x="0" y="16"/>
                    </a:lnTo>
                    <a:lnTo>
                      <a:pt x="144" y="0"/>
                    </a:lnTo>
                    <a:close/>
                  </a:path>
                </a:pathLst>
              </a:custGeom>
              <a:solidFill>
                <a:schemeClr val="bg2"/>
              </a:solidFill>
              <a:ln w="9525">
                <a:solidFill>
                  <a:schemeClr val="bg2"/>
                </a:solidFill>
                <a:round/>
                <a:headEnd/>
                <a:tailEnd/>
              </a:ln>
            </p:spPr>
            <p:txBody>
              <a:bodyPr/>
              <a:lstStyle/>
              <a:p>
                <a:endParaRPr lang="en-US"/>
              </a:p>
            </p:txBody>
          </p:sp>
          <p:sp>
            <p:nvSpPr>
              <p:cNvPr id="184062" name="Line 578"/>
              <p:cNvSpPr>
                <a:spLocks noChangeShapeType="1"/>
              </p:cNvSpPr>
              <p:nvPr/>
            </p:nvSpPr>
            <p:spPr bwMode="auto">
              <a:xfrm flipV="1">
                <a:off x="3788" y="2122"/>
                <a:ext cx="766"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15" name="Group 579"/>
            <p:cNvGrpSpPr>
              <a:grpSpLocks/>
            </p:cNvGrpSpPr>
            <p:nvPr/>
          </p:nvGrpSpPr>
          <p:grpSpPr bwMode="auto">
            <a:xfrm>
              <a:off x="3317" y="1769"/>
              <a:ext cx="886" cy="283"/>
              <a:chOff x="3317" y="1769"/>
              <a:chExt cx="886" cy="283"/>
            </a:xfrm>
          </p:grpSpPr>
          <p:sp>
            <p:nvSpPr>
              <p:cNvPr id="184059" name="Freeform 580"/>
              <p:cNvSpPr>
                <a:spLocks/>
              </p:cNvSpPr>
              <p:nvPr/>
            </p:nvSpPr>
            <p:spPr bwMode="auto">
              <a:xfrm>
                <a:off x="4067" y="1980"/>
                <a:ext cx="136" cy="72"/>
              </a:xfrm>
              <a:custGeom>
                <a:avLst/>
                <a:gdLst>
                  <a:gd name="T0" fmla="*/ 136 w 136"/>
                  <a:gd name="T1" fmla="*/ 72 h 72"/>
                  <a:gd name="T2" fmla="*/ 0 w 136"/>
                  <a:gd name="T3" fmla="*/ 64 h 72"/>
                  <a:gd name="T4" fmla="*/ 8 w 136"/>
                  <a:gd name="T5" fmla="*/ 32 h 72"/>
                  <a:gd name="T6" fmla="*/ 24 w 136"/>
                  <a:gd name="T7" fmla="*/ 0 h 72"/>
                  <a:gd name="T8" fmla="*/ 136 w 136"/>
                  <a:gd name="T9" fmla="*/ 72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72"/>
                    </a:moveTo>
                    <a:lnTo>
                      <a:pt x="0" y="64"/>
                    </a:lnTo>
                    <a:lnTo>
                      <a:pt x="8" y="32"/>
                    </a:lnTo>
                    <a:lnTo>
                      <a:pt x="24" y="0"/>
                    </a:lnTo>
                    <a:lnTo>
                      <a:pt x="136" y="72"/>
                    </a:lnTo>
                    <a:close/>
                  </a:path>
                </a:pathLst>
              </a:custGeom>
              <a:solidFill>
                <a:schemeClr val="bg2"/>
              </a:solidFill>
              <a:ln w="9525">
                <a:solidFill>
                  <a:schemeClr val="bg2"/>
                </a:solidFill>
                <a:round/>
                <a:headEnd/>
                <a:tailEnd/>
              </a:ln>
            </p:spPr>
            <p:txBody>
              <a:bodyPr/>
              <a:lstStyle/>
              <a:p>
                <a:endParaRPr lang="en-US"/>
              </a:p>
            </p:txBody>
          </p:sp>
          <p:sp>
            <p:nvSpPr>
              <p:cNvPr id="184060" name="Line 581"/>
              <p:cNvSpPr>
                <a:spLocks noChangeShapeType="1"/>
              </p:cNvSpPr>
              <p:nvPr/>
            </p:nvSpPr>
            <p:spPr bwMode="auto">
              <a:xfrm>
                <a:off x="3317" y="1769"/>
                <a:ext cx="766"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3416" name="Oval 582"/>
            <p:cNvSpPr>
              <a:spLocks noChangeArrowheads="1"/>
            </p:cNvSpPr>
            <p:nvPr/>
          </p:nvSpPr>
          <p:spPr bwMode="auto">
            <a:xfrm>
              <a:off x="3293" y="1741"/>
              <a:ext cx="32" cy="40"/>
            </a:xfrm>
            <a:prstGeom prst="ellipse">
              <a:avLst/>
            </a:prstGeom>
            <a:solidFill>
              <a:schemeClr val="bg2"/>
            </a:solidFill>
            <a:ln w="9525">
              <a:solidFill>
                <a:schemeClr val="bg2"/>
              </a:solidFill>
              <a:round/>
              <a:headEnd/>
              <a:tailEnd/>
            </a:ln>
          </p:spPr>
          <p:txBody>
            <a:bodyPr/>
            <a:lstStyle/>
            <a:p>
              <a:endParaRPr lang="en-US"/>
            </a:p>
          </p:txBody>
        </p:sp>
        <p:sp>
          <p:nvSpPr>
            <p:cNvPr id="183417" name="Oval 583"/>
            <p:cNvSpPr>
              <a:spLocks noChangeArrowheads="1"/>
            </p:cNvSpPr>
            <p:nvPr/>
          </p:nvSpPr>
          <p:spPr bwMode="auto">
            <a:xfrm>
              <a:off x="3293" y="1741"/>
              <a:ext cx="32" cy="40"/>
            </a:xfrm>
            <a:prstGeom prst="ellipse">
              <a:avLst/>
            </a:prstGeom>
            <a:solidFill>
              <a:schemeClr val="bg2"/>
            </a:solidFill>
            <a:ln w="25400">
              <a:solidFill>
                <a:schemeClr val="bg2"/>
              </a:solidFill>
              <a:round/>
              <a:headEnd/>
              <a:tailEnd/>
            </a:ln>
          </p:spPr>
          <p:txBody>
            <a:bodyPr/>
            <a:lstStyle/>
            <a:p>
              <a:endParaRPr lang="en-US"/>
            </a:p>
          </p:txBody>
        </p:sp>
        <p:sp>
          <p:nvSpPr>
            <p:cNvPr id="183418" name="Oval 584"/>
            <p:cNvSpPr>
              <a:spLocks noChangeArrowheads="1"/>
            </p:cNvSpPr>
            <p:nvPr/>
          </p:nvSpPr>
          <p:spPr bwMode="auto">
            <a:xfrm>
              <a:off x="3293" y="2044"/>
              <a:ext cx="32" cy="40"/>
            </a:xfrm>
            <a:prstGeom prst="ellipse">
              <a:avLst/>
            </a:prstGeom>
            <a:solidFill>
              <a:schemeClr val="bg2"/>
            </a:solidFill>
            <a:ln w="9525">
              <a:solidFill>
                <a:schemeClr val="bg2"/>
              </a:solidFill>
              <a:round/>
              <a:headEnd/>
              <a:tailEnd/>
            </a:ln>
          </p:spPr>
          <p:txBody>
            <a:bodyPr/>
            <a:lstStyle/>
            <a:p>
              <a:endParaRPr lang="en-US"/>
            </a:p>
          </p:txBody>
        </p:sp>
        <p:sp>
          <p:nvSpPr>
            <p:cNvPr id="183419" name="Oval 585"/>
            <p:cNvSpPr>
              <a:spLocks noChangeArrowheads="1"/>
            </p:cNvSpPr>
            <p:nvPr/>
          </p:nvSpPr>
          <p:spPr bwMode="auto">
            <a:xfrm>
              <a:off x="3293" y="2044"/>
              <a:ext cx="32" cy="40"/>
            </a:xfrm>
            <a:prstGeom prst="ellipse">
              <a:avLst/>
            </a:prstGeom>
            <a:solidFill>
              <a:schemeClr val="bg2"/>
            </a:solidFill>
            <a:ln w="25400">
              <a:solidFill>
                <a:schemeClr val="bg2"/>
              </a:solidFill>
              <a:round/>
              <a:headEnd/>
              <a:tailEnd/>
            </a:ln>
          </p:spPr>
          <p:txBody>
            <a:bodyPr/>
            <a:lstStyle/>
            <a:p>
              <a:endParaRPr lang="en-US"/>
            </a:p>
          </p:txBody>
        </p:sp>
        <p:sp>
          <p:nvSpPr>
            <p:cNvPr id="183420" name="Oval 586"/>
            <p:cNvSpPr>
              <a:spLocks noChangeArrowheads="1"/>
            </p:cNvSpPr>
            <p:nvPr/>
          </p:nvSpPr>
          <p:spPr bwMode="auto">
            <a:xfrm>
              <a:off x="3293" y="2355"/>
              <a:ext cx="32" cy="32"/>
            </a:xfrm>
            <a:prstGeom prst="ellipse">
              <a:avLst/>
            </a:prstGeom>
            <a:solidFill>
              <a:schemeClr val="bg2"/>
            </a:solidFill>
            <a:ln w="9525">
              <a:solidFill>
                <a:schemeClr val="bg2"/>
              </a:solidFill>
              <a:round/>
              <a:headEnd/>
              <a:tailEnd/>
            </a:ln>
          </p:spPr>
          <p:txBody>
            <a:bodyPr/>
            <a:lstStyle/>
            <a:p>
              <a:endParaRPr lang="en-US"/>
            </a:p>
          </p:txBody>
        </p:sp>
        <p:sp>
          <p:nvSpPr>
            <p:cNvPr id="183421" name="Oval 587"/>
            <p:cNvSpPr>
              <a:spLocks noChangeArrowheads="1"/>
            </p:cNvSpPr>
            <p:nvPr/>
          </p:nvSpPr>
          <p:spPr bwMode="auto">
            <a:xfrm>
              <a:off x="3293"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83422" name="Oval 588"/>
            <p:cNvSpPr>
              <a:spLocks noChangeArrowheads="1"/>
            </p:cNvSpPr>
            <p:nvPr/>
          </p:nvSpPr>
          <p:spPr bwMode="auto">
            <a:xfrm>
              <a:off x="3293" y="2658"/>
              <a:ext cx="32" cy="40"/>
            </a:xfrm>
            <a:prstGeom prst="ellipse">
              <a:avLst/>
            </a:prstGeom>
            <a:solidFill>
              <a:schemeClr val="bg2"/>
            </a:solidFill>
            <a:ln w="9525">
              <a:solidFill>
                <a:schemeClr val="bg2"/>
              </a:solidFill>
              <a:round/>
              <a:headEnd/>
              <a:tailEnd/>
            </a:ln>
          </p:spPr>
          <p:txBody>
            <a:bodyPr/>
            <a:lstStyle/>
            <a:p>
              <a:endParaRPr lang="en-US"/>
            </a:p>
          </p:txBody>
        </p:sp>
        <p:sp>
          <p:nvSpPr>
            <p:cNvPr id="183423" name="Oval 589"/>
            <p:cNvSpPr>
              <a:spLocks noChangeArrowheads="1"/>
            </p:cNvSpPr>
            <p:nvPr/>
          </p:nvSpPr>
          <p:spPr bwMode="auto">
            <a:xfrm>
              <a:off x="3293" y="2658"/>
              <a:ext cx="32" cy="40"/>
            </a:xfrm>
            <a:prstGeom prst="ellipse">
              <a:avLst/>
            </a:prstGeom>
            <a:solidFill>
              <a:schemeClr val="bg2"/>
            </a:solidFill>
            <a:ln w="25400">
              <a:solidFill>
                <a:schemeClr val="bg2"/>
              </a:solidFill>
              <a:round/>
              <a:headEnd/>
              <a:tailEnd/>
            </a:ln>
          </p:spPr>
          <p:txBody>
            <a:bodyPr/>
            <a:lstStyle/>
            <a:p>
              <a:endParaRPr lang="en-US"/>
            </a:p>
          </p:txBody>
        </p:sp>
        <p:sp>
          <p:nvSpPr>
            <p:cNvPr id="183424" name="Oval 590"/>
            <p:cNvSpPr>
              <a:spLocks noChangeArrowheads="1"/>
            </p:cNvSpPr>
            <p:nvPr/>
          </p:nvSpPr>
          <p:spPr bwMode="auto">
            <a:xfrm>
              <a:off x="3285" y="2969"/>
              <a:ext cx="32" cy="32"/>
            </a:xfrm>
            <a:prstGeom prst="ellipse">
              <a:avLst/>
            </a:prstGeom>
            <a:solidFill>
              <a:schemeClr val="bg2"/>
            </a:solidFill>
            <a:ln w="9525">
              <a:solidFill>
                <a:schemeClr val="bg2"/>
              </a:solidFill>
              <a:round/>
              <a:headEnd/>
              <a:tailEnd/>
            </a:ln>
          </p:spPr>
          <p:txBody>
            <a:bodyPr/>
            <a:lstStyle/>
            <a:p>
              <a:endParaRPr lang="en-US"/>
            </a:p>
          </p:txBody>
        </p:sp>
        <p:sp>
          <p:nvSpPr>
            <p:cNvPr id="183425" name="Oval 591"/>
            <p:cNvSpPr>
              <a:spLocks noChangeArrowheads="1"/>
            </p:cNvSpPr>
            <p:nvPr/>
          </p:nvSpPr>
          <p:spPr bwMode="auto">
            <a:xfrm>
              <a:off x="3285" y="2969"/>
              <a:ext cx="32" cy="32"/>
            </a:xfrm>
            <a:prstGeom prst="ellipse">
              <a:avLst/>
            </a:prstGeom>
            <a:solidFill>
              <a:schemeClr val="bg2"/>
            </a:solidFill>
            <a:ln w="25400">
              <a:solidFill>
                <a:schemeClr val="bg2"/>
              </a:solidFill>
              <a:round/>
              <a:headEnd/>
              <a:tailEnd/>
            </a:ln>
          </p:spPr>
          <p:txBody>
            <a:bodyPr/>
            <a:lstStyle/>
            <a:p>
              <a:endParaRPr lang="en-US"/>
            </a:p>
          </p:txBody>
        </p:sp>
        <p:grpSp>
          <p:nvGrpSpPr>
            <p:cNvPr id="183426" name="Group 592"/>
            <p:cNvGrpSpPr>
              <a:grpSpLocks/>
            </p:cNvGrpSpPr>
            <p:nvPr/>
          </p:nvGrpSpPr>
          <p:grpSpPr bwMode="auto">
            <a:xfrm>
              <a:off x="3748" y="1741"/>
              <a:ext cx="40" cy="1260"/>
              <a:chOff x="3748" y="1741"/>
              <a:chExt cx="40" cy="1260"/>
            </a:xfrm>
          </p:grpSpPr>
          <p:sp>
            <p:nvSpPr>
              <p:cNvPr id="184049" name="Oval 593"/>
              <p:cNvSpPr>
                <a:spLocks noChangeArrowheads="1"/>
              </p:cNvSpPr>
              <p:nvPr/>
            </p:nvSpPr>
            <p:spPr bwMode="auto">
              <a:xfrm>
                <a:off x="3748" y="1741"/>
                <a:ext cx="40" cy="32"/>
              </a:xfrm>
              <a:prstGeom prst="ellipse">
                <a:avLst/>
              </a:prstGeom>
              <a:solidFill>
                <a:schemeClr val="bg2"/>
              </a:solidFill>
              <a:ln w="9525">
                <a:solidFill>
                  <a:schemeClr val="bg2"/>
                </a:solidFill>
                <a:round/>
                <a:headEnd/>
                <a:tailEnd/>
              </a:ln>
            </p:spPr>
            <p:txBody>
              <a:bodyPr/>
              <a:lstStyle/>
              <a:p>
                <a:endParaRPr lang="en-US"/>
              </a:p>
            </p:txBody>
          </p:sp>
          <p:sp>
            <p:nvSpPr>
              <p:cNvPr id="184050" name="Oval 594"/>
              <p:cNvSpPr>
                <a:spLocks noChangeArrowheads="1"/>
              </p:cNvSpPr>
              <p:nvPr/>
            </p:nvSpPr>
            <p:spPr bwMode="auto">
              <a:xfrm>
                <a:off x="3748" y="1741"/>
                <a:ext cx="40" cy="32"/>
              </a:xfrm>
              <a:prstGeom prst="ellipse">
                <a:avLst/>
              </a:prstGeom>
              <a:solidFill>
                <a:schemeClr val="bg2"/>
              </a:solidFill>
              <a:ln w="25400">
                <a:solidFill>
                  <a:schemeClr val="bg2"/>
                </a:solidFill>
                <a:round/>
                <a:headEnd/>
                <a:tailEnd/>
              </a:ln>
            </p:spPr>
            <p:txBody>
              <a:bodyPr/>
              <a:lstStyle/>
              <a:p>
                <a:endParaRPr lang="en-US"/>
              </a:p>
            </p:txBody>
          </p:sp>
          <p:sp>
            <p:nvSpPr>
              <p:cNvPr id="184051" name="Oval 595"/>
              <p:cNvSpPr>
                <a:spLocks noChangeArrowheads="1"/>
              </p:cNvSpPr>
              <p:nvPr/>
            </p:nvSpPr>
            <p:spPr bwMode="auto">
              <a:xfrm>
                <a:off x="3756" y="2044"/>
                <a:ext cx="32" cy="32"/>
              </a:xfrm>
              <a:prstGeom prst="ellipse">
                <a:avLst/>
              </a:prstGeom>
              <a:solidFill>
                <a:schemeClr val="bg2"/>
              </a:solidFill>
              <a:ln w="9525">
                <a:solidFill>
                  <a:schemeClr val="bg2"/>
                </a:solidFill>
                <a:round/>
                <a:headEnd/>
                <a:tailEnd/>
              </a:ln>
            </p:spPr>
            <p:txBody>
              <a:bodyPr/>
              <a:lstStyle/>
              <a:p>
                <a:endParaRPr lang="en-US"/>
              </a:p>
            </p:txBody>
          </p:sp>
          <p:sp>
            <p:nvSpPr>
              <p:cNvPr id="184052" name="Oval 596"/>
              <p:cNvSpPr>
                <a:spLocks noChangeArrowheads="1"/>
              </p:cNvSpPr>
              <p:nvPr/>
            </p:nvSpPr>
            <p:spPr bwMode="auto">
              <a:xfrm>
                <a:off x="3756" y="2044"/>
                <a:ext cx="32" cy="32"/>
              </a:xfrm>
              <a:prstGeom prst="ellipse">
                <a:avLst/>
              </a:prstGeom>
              <a:solidFill>
                <a:schemeClr val="bg2"/>
              </a:solidFill>
              <a:ln w="25400">
                <a:solidFill>
                  <a:schemeClr val="bg2"/>
                </a:solidFill>
                <a:round/>
                <a:headEnd/>
                <a:tailEnd/>
              </a:ln>
            </p:spPr>
            <p:txBody>
              <a:bodyPr/>
              <a:lstStyle/>
              <a:p>
                <a:endParaRPr lang="en-US"/>
              </a:p>
            </p:txBody>
          </p:sp>
          <p:sp>
            <p:nvSpPr>
              <p:cNvPr id="184053" name="Oval 597"/>
              <p:cNvSpPr>
                <a:spLocks noChangeArrowheads="1"/>
              </p:cNvSpPr>
              <p:nvPr/>
            </p:nvSpPr>
            <p:spPr bwMode="auto">
              <a:xfrm>
                <a:off x="3756" y="2355"/>
                <a:ext cx="32" cy="32"/>
              </a:xfrm>
              <a:prstGeom prst="ellipse">
                <a:avLst/>
              </a:prstGeom>
              <a:solidFill>
                <a:schemeClr val="bg2"/>
              </a:solidFill>
              <a:ln w="9525">
                <a:solidFill>
                  <a:schemeClr val="bg2"/>
                </a:solidFill>
                <a:round/>
                <a:headEnd/>
                <a:tailEnd/>
              </a:ln>
            </p:spPr>
            <p:txBody>
              <a:bodyPr/>
              <a:lstStyle/>
              <a:p>
                <a:endParaRPr lang="en-US"/>
              </a:p>
            </p:txBody>
          </p:sp>
          <p:sp>
            <p:nvSpPr>
              <p:cNvPr id="184054" name="Oval 598"/>
              <p:cNvSpPr>
                <a:spLocks noChangeArrowheads="1"/>
              </p:cNvSpPr>
              <p:nvPr/>
            </p:nvSpPr>
            <p:spPr bwMode="auto">
              <a:xfrm>
                <a:off x="3756"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84055" name="Oval 599"/>
              <p:cNvSpPr>
                <a:spLocks noChangeArrowheads="1"/>
              </p:cNvSpPr>
              <p:nvPr/>
            </p:nvSpPr>
            <p:spPr bwMode="auto">
              <a:xfrm>
                <a:off x="3748" y="2658"/>
                <a:ext cx="40" cy="32"/>
              </a:xfrm>
              <a:prstGeom prst="ellipse">
                <a:avLst/>
              </a:prstGeom>
              <a:solidFill>
                <a:schemeClr val="bg2"/>
              </a:solidFill>
              <a:ln w="9525">
                <a:solidFill>
                  <a:schemeClr val="bg2"/>
                </a:solidFill>
                <a:round/>
                <a:headEnd/>
                <a:tailEnd/>
              </a:ln>
            </p:spPr>
            <p:txBody>
              <a:bodyPr/>
              <a:lstStyle/>
              <a:p>
                <a:endParaRPr lang="en-US"/>
              </a:p>
            </p:txBody>
          </p:sp>
          <p:sp>
            <p:nvSpPr>
              <p:cNvPr id="184056" name="Oval 600"/>
              <p:cNvSpPr>
                <a:spLocks noChangeArrowheads="1"/>
              </p:cNvSpPr>
              <p:nvPr/>
            </p:nvSpPr>
            <p:spPr bwMode="auto">
              <a:xfrm>
                <a:off x="3748" y="2658"/>
                <a:ext cx="40" cy="32"/>
              </a:xfrm>
              <a:prstGeom prst="ellipse">
                <a:avLst/>
              </a:prstGeom>
              <a:solidFill>
                <a:schemeClr val="bg2"/>
              </a:solidFill>
              <a:ln w="25400">
                <a:solidFill>
                  <a:schemeClr val="bg2"/>
                </a:solidFill>
                <a:round/>
                <a:headEnd/>
                <a:tailEnd/>
              </a:ln>
            </p:spPr>
            <p:txBody>
              <a:bodyPr/>
              <a:lstStyle/>
              <a:p>
                <a:endParaRPr lang="en-US"/>
              </a:p>
            </p:txBody>
          </p:sp>
          <p:sp>
            <p:nvSpPr>
              <p:cNvPr id="184057" name="Oval 601"/>
              <p:cNvSpPr>
                <a:spLocks noChangeArrowheads="1"/>
              </p:cNvSpPr>
              <p:nvPr/>
            </p:nvSpPr>
            <p:spPr bwMode="auto">
              <a:xfrm>
                <a:off x="3748" y="2969"/>
                <a:ext cx="32" cy="32"/>
              </a:xfrm>
              <a:prstGeom prst="ellipse">
                <a:avLst/>
              </a:prstGeom>
              <a:solidFill>
                <a:schemeClr val="bg2"/>
              </a:solidFill>
              <a:ln w="9525">
                <a:solidFill>
                  <a:schemeClr val="bg2"/>
                </a:solidFill>
                <a:round/>
                <a:headEnd/>
                <a:tailEnd/>
              </a:ln>
            </p:spPr>
            <p:txBody>
              <a:bodyPr/>
              <a:lstStyle/>
              <a:p>
                <a:endParaRPr lang="en-US"/>
              </a:p>
            </p:txBody>
          </p:sp>
          <p:sp>
            <p:nvSpPr>
              <p:cNvPr id="184058" name="Oval 602"/>
              <p:cNvSpPr>
                <a:spLocks noChangeArrowheads="1"/>
              </p:cNvSpPr>
              <p:nvPr/>
            </p:nvSpPr>
            <p:spPr bwMode="auto">
              <a:xfrm>
                <a:off x="3748" y="2969"/>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3427" name="Group 603"/>
            <p:cNvGrpSpPr>
              <a:grpSpLocks/>
            </p:cNvGrpSpPr>
            <p:nvPr/>
          </p:nvGrpSpPr>
          <p:grpSpPr bwMode="auto">
            <a:xfrm>
              <a:off x="4203" y="1749"/>
              <a:ext cx="48" cy="1252"/>
              <a:chOff x="4203" y="1749"/>
              <a:chExt cx="48" cy="1252"/>
            </a:xfrm>
          </p:grpSpPr>
          <p:sp>
            <p:nvSpPr>
              <p:cNvPr id="184039" name="Oval 604"/>
              <p:cNvSpPr>
                <a:spLocks noChangeArrowheads="1"/>
              </p:cNvSpPr>
              <p:nvPr/>
            </p:nvSpPr>
            <p:spPr bwMode="auto">
              <a:xfrm>
                <a:off x="4211" y="1749"/>
                <a:ext cx="32" cy="32"/>
              </a:xfrm>
              <a:prstGeom prst="ellipse">
                <a:avLst/>
              </a:prstGeom>
              <a:solidFill>
                <a:schemeClr val="bg2"/>
              </a:solidFill>
              <a:ln w="9525">
                <a:solidFill>
                  <a:schemeClr val="bg2"/>
                </a:solidFill>
                <a:round/>
                <a:headEnd/>
                <a:tailEnd/>
              </a:ln>
            </p:spPr>
            <p:txBody>
              <a:bodyPr/>
              <a:lstStyle/>
              <a:p>
                <a:endParaRPr lang="en-US"/>
              </a:p>
            </p:txBody>
          </p:sp>
          <p:sp>
            <p:nvSpPr>
              <p:cNvPr id="184040" name="Oval 605"/>
              <p:cNvSpPr>
                <a:spLocks noChangeArrowheads="1"/>
              </p:cNvSpPr>
              <p:nvPr/>
            </p:nvSpPr>
            <p:spPr bwMode="auto">
              <a:xfrm>
                <a:off x="4211" y="1749"/>
                <a:ext cx="32" cy="32"/>
              </a:xfrm>
              <a:prstGeom prst="ellipse">
                <a:avLst/>
              </a:prstGeom>
              <a:solidFill>
                <a:schemeClr val="bg2"/>
              </a:solidFill>
              <a:ln w="25400">
                <a:solidFill>
                  <a:schemeClr val="bg2"/>
                </a:solidFill>
                <a:round/>
                <a:headEnd/>
                <a:tailEnd/>
              </a:ln>
            </p:spPr>
            <p:txBody>
              <a:bodyPr/>
              <a:lstStyle/>
              <a:p>
                <a:endParaRPr lang="en-US"/>
              </a:p>
            </p:txBody>
          </p:sp>
          <p:sp>
            <p:nvSpPr>
              <p:cNvPr id="184041" name="Oval 606"/>
              <p:cNvSpPr>
                <a:spLocks noChangeArrowheads="1"/>
              </p:cNvSpPr>
              <p:nvPr/>
            </p:nvSpPr>
            <p:spPr bwMode="auto">
              <a:xfrm>
                <a:off x="4219" y="2052"/>
                <a:ext cx="32" cy="32"/>
              </a:xfrm>
              <a:prstGeom prst="ellipse">
                <a:avLst/>
              </a:prstGeom>
              <a:solidFill>
                <a:schemeClr val="bg2"/>
              </a:solidFill>
              <a:ln w="9525">
                <a:solidFill>
                  <a:schemeClr val="bg2"/>
                </a:solidFill>
                <a:round/>
                <a:headEnd/>
                <a:tailEnd/>
              </a:ln>
            </p:spPr>
            <p:txBody>
              <a:bodyPr/>
              <a:lstStyle/>
              <a:p>
                <a:endParaRPr lang="en-US"/>
              </a:p>
            </p:txBody>
          </p:sp>
          <p:sp>
            <p:nvSpPr>
              <p:cNvPr id="184042" name="Oval 607"/>
              <p:cNvSpPr>
                <a:spLocks noChangeArrowheads="1"/>
              </p:cNvSpPr>
              <p:nvPr/>
            </p:nvSpPr>
            <p:spPr bwMode="auto">
              <a:xfrm>
                <a:off x="4219" y="2052"/>
                <a:ext cx="32" cy="32"/>
              </a:xfrm>
              <a:prstGeom prst="ellipse">
                <a:avLst/>
              </a:prstGeom>
              <a:solidFill>
                <a:schemeClr val="bg2"/>
              </a:solidFill>
              <a:ln w="25400">
                <a:solidFill>
                  <a:schemeClr val="bg2"/>
                </a:solidFill>
                <a:round/>
                <a:headEnd/>
                <a:tailEnd/>
              </a:ln>
            </p:spPr>
            <p:txBody>
              <a:bodyPr/>
              <a:lstStyle/>
              <a:p>
                <a:endParaRPr lang="en-US"/>
              </a:p>
            </p:txBody>
          </p:sp>
          <p:sp>
            <p:nvSpPr>
              <p:cNvPr id="184043" name="Oval 608"/>
              <p:cNvSpPr>
                <a:spLocks noChangeArrowheads="1"/>
              </p:cNvSpPr>
              <p:nvPr/>
            </p:nvSpPr>
            <p:spPr bwMode="auto">
              <a:xfrm>
                <a:off x="4219" y="2355"/>
                <a:ext cx="32" cy="32"/>
              </a:xfrm>
              <a:prstGeom prst="ellipse">
                <a:avLst/>
              </a:prstGeom>
              <a:solidFill>
                <a:schemeClr val="bg2"/>
              </a:solidFill>
              <a:ln w="9525">
                <a:solidFill>
                  <a:schemeClr val="bg2"/>
                </a:solidFill>
                <a:round/>
                <a:headEnd/>
                <a:tailEnd/>
              </a:ln>
            </p:spPr>
            <p:txBody>
              <a:bodyPr/>
              <a:lstStyle/>
              <a:p>
                <a:endParaRPr lang="en-US"/>
              </a:p>
            </p:txBody>
          </p:sp>
          <p:sp>
            <p:nvSpPr>
              <p:cNvPr id="184044" name="Oval 609"/>
              <p:cNvSpPr>
                <a:spLocks noChangeArrowheads="1"/>
              </p:cNvSpPr>
              <p:nvPr/>
            </p:nvSpPr>
            <p:spPr bwMode="auto">
              <a:xfrm>
                <a:off x="4219"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84045" name="Oval 610"/>
              <p:cNvSpPr>
                <a:spLocks noChangeArrowheads="1"/>
              </p:cNvSpPr>
              <p:nvPr/>
            </p:nvSpPr>
            <p:spPr bwMode="auto">
              <a:xfrm>
                <a:off x="4211" y="2666"/>
                <a:ext cx="32" cy="32"/>
              </a:xfrm>
              <a:prstGeom prst="ellipse">
                <a:avLst/>
              </a:prstGeom>
              <a:solidFill>
                <a:schemeClr val="bg2"/>
              </a:solidFill>
              <a:ln w="9525">
                <a:solidFill>
                  <a:schemeClr val="bg2"/>
                </a:solidFill>
                <a:round/>
                <a:headEnd/>
                <a:tailEnd/>
              </a:ln>
            </p:spPr>
            <p:txBody>
              <a:bodyPr/>
              <a:lstStyle/>
              <a:p>
                <a:endParaRPr lang="en-US"/>
              </a:p>
            </p:txBody>
          </p:sp>
          <p:sp>
            <p:nvSpPr>
              <p:cNvPr id="184046" name="Oval 611"/>
              <p:cNvSpPr>
                <a:spLocks noChangeArrowheads="1"/>
              </p:cNvSpPr>
              <p:nvPr/>
            </p:nvSpPr>
            <p:spPr bwMode="auto">
              <a:xfrm>
                <a:off x="4211" y="2666"/>
                <a:ext cx="32" cy="32"/>
              </a:xfrm>
              <a:prstGeom prst="ellipse">
                <a:avLst/>
              </a:prstGeom>
              <a:solidFill>
                <a:schemeClr val="bg2"/>
              </a:solidFill>
              <a:ln w="25400">
                <a:solidFill>
                  <a:schemeClr val="bg2"/>
                </a:solidFill>
                <a:round/>
                <a:headEnd/>
                <a:tailEnd/>
              </a:ln>
            </p:spPr>
            <p:txBody>
              <a:bodyPr/>
              <a:lstStyle/>
              <a:p>
                <a:endParaRPr lang="en-US"/>
              </a:p>
            </p:txBody>
          </p:sp>
          <p:sp>
            <p:nvSpPr>
              <p:cNvPr id="184047" name="Oval 612"/>
              <p:cNvSpPr>
                <a:spLocks noChangeArrowheads="1"/>
              </p:cNvSpPr>
              <p:nvPr/>
            </p:nvSpPr>
            <p:spPr bwMode="auto">
              <a:xfrm>
                <a:off x="4203" y="2969"/>
                <a:ext cx="40" cy="32"/>
              </a:xfrm>
              <a:prstGeom prst="ellipse">
                <a:avLst/>
              </a:prstGeom>
              <a:solidFill>
                <a:schemeClr val="bg2"/>
              </a:solidFill>
              <a:ln w="9525">
                <a:solidFill>
                  <a:schemeClr val="bg2"/>
                </a:solidFill>
                <a:round/>
                <a:headEnd/>
                <a:tailEnd/>
              </a:ln>
            </p:spPr>
            <p:txBody>
              <a:bodyPr/>
              <a:lstStyle/>
              <a:p>
                <a:endParaRPr lang="en-US"/>
              </a:p>
            </p:txBody>
          </p:sp>
          <p:sp>
            <p:nvSpPr>
              <p:cNvPr id="184048" name="Oval 613"/>
              <p:cNvSpPr>
                <a:spLocks noChangeArrowheads="1"/>
              </p:cNvSpPr>
              <p:nvPr/>
            </p:nvSpPr>
            <p:spPr bwMode="auto">
              <a:xfrm>
                <a:off x="4203" y="2969"/>
                <a:ext cx="40" cy="32"/>
              </a:xfrm>
              <a:prstGeom prst="ellipse">
                <a:avLst/>
              </a:prstGeom>
              <a:solidFill>
                <a:schemeClr val="bg2"/>
              </a:solidFill>
              <a:ln w="25400">
                <a:solidFill>
                  <a:schemeClr val="bg2"/>
                </a:solidFill>
                <a:round/>
                <a:headEnd/>
                <a:tailEnd/>
              </a:ln>
            </p:spPr>
            <p:txBody>
              <a:bodyPr/>
              <a:lstStyle/>
              <a:p>
                <a:endParaRPr lang="en-US"/>
              </a:p>
            </p:txBody>
          </p:sp>
        </p:grpSp>
        <p:grpSp>
          <p:nvGrpSpPr>
            <p:cNvPr id="183428" name="Group 614"/>
            <p:cNvGrpSpPr>
              <a:grpSpLocks/>
            </p:cNvGrpSpPr>
            <p:nvPr/>
          </p:nvGrpSpPr>
          <p:grpSpPr bwMode="auto">
            <a:xfrm>
              <a:off x="3317" y="2076"/>
              <a:ext cx="431" cy="284"/>
              <a:chOff x="3317" y="2076"/>
              <a:chExt cx="431" cy="284"/>
            </a:xfrm>
          </p:grpSpPr>
          <p:sp>
            <p:nvSpPr>
              <p:cNvPr id="184037" name="Freeform 615"/>
              <p:cNvSpPr>
                <a:spLocks/>
              </p:cNvSpPr>
              <p:nvPr/>
            </p:nvSpPr>
            <p:spPr bwMode="auto">
              <a:xfrm>
                <a:off x="3620" y="2076"/>
                <a:ext cx="128" cy="104"/>
              </a:xfrm>
              <a:custGeom>
                <a:avLst/>
                <a:gdLst>
                  <a:gd name="T0" fmla="*/ 128 w 128"/>
                  <a:gd name="T1" fmla="*/ 0 h 104"/>
                  <a:gd name="T2" fmla="*/ 40 w 128"/>
                  <a:gd name="T3" fmla="*/ 104 h 104"/>
                  <a:gd name="T4" fmla="*/ 16 w 128"/>
                  <a:gd name="T5" fmla="*/ 72 h 104"/>
                  <a:gd name="T6" fmla="*/ 0 w 128"/>
                  <a:gd name="T7" fmla="*/ 48 h 104"/>
                  <a:gd name="T8" fmla="*/ 128 w 128"/>
                  <a:gd name="T9" fmla="*/ 0 h 104"/>
                  <a:gd name="T10" fmla="*/ 0 60000 65536"/>
                  <a:gd name="T11" fmla="*/ 0 60000 65536"/>
                  <a:gd name="T12" fmla="*/ 0 60000 65536"/>
                  <a:gd name="T13" fmla="*/ 0 60000 65536"/>
                  <a:gd name="T14" fmla="*/ 0 60000 65536"/>
                  <a:gd name="T15" fmla="*/ 0 w 128"/>
                  <a:gd name="T16" fmla="*/ 0 h 104"/>
                  <a:gd name="T17" fmla="*/ 128 w 128"/>
                  <a:gd name="T18" fmla="*/ 104 h 104"/>
                </a:gdLst>
                <a:ahLst/>
                <a:cxnLst>
                  <a:cxn ang="T10">
                    <a:pos x="T0" y="T1"/>
                  </a:cxn>
                  <a:cxn ang="T11">
                    <a:pos x="T2" y="T3"/>
                  </a:cxn>
                  <a:cxn ang="T12">
                    <a:pos x="T4" y="T5"/>
                  </a:cxn>
                  <a:cxn ang="T13">
                    <a:pos x="T6" y="T7"/>
                  </a:cxn>
                  <a:cxn ang="T14">
                    <a:pos x="T8" y="T9"/>
                  </a:cxn>
                </a:cxnLst>
                <a:rect l="T15" t="T16" r="T17" b="T18"/>
                <a:pathLst>
                  <a:path w="128" h="104">
                    <a:moveTo>
                      <a:pt x="128" y="0"/>
                    </a:moveTo>
                    <a:lnTo>
                      <a:pt x="40" y="104"/>
                    </a:lnTo>
                    <a:lnTo>
                      <a:pt x="16" y="72"/>
                    </a:lnTo>
                    <a:lnTo>
                      <a:pt x="0" y="48"/>
                    </a:lnTo>
                    <a:lnTo>
                      <a:pt x="128" y="0"/>
                    </a:lnTo>
                    <a:close/>
                  </a:path>
                </a:pathLst>
              </a:custGeom>
              <a:solidFill>
                <a:schemeClr val="bg2"/>
              </a:solidFill>
              <a:ln w="9525">
                <a:solidFill>
                  <a:schemeClr val="bg2"/>
                </a:solidFill>
                <a:round/>
                <a:headEnd/>
                <a:tailEnd/>
              </a:ln>
            </p:spPr>
            <p:txBody>
              <a:bodyPr/>
              <a:lstStyle/>
              <a:p>
                <a:endParaRPr lang="en-US"/>
              </a:p>
            </p:txBody>
          </p:sp>
          <p:sp>
            <p:nvSpPr>
              <p:cNvPr id="184038" name="Line 616"/>
              <p:cNvSpPr>
                <a:spLocks noChangeShapeType="1"/>
              </p:cNvSpPr>
              <p:nvPr/>
            </p:nvSpPr>
            <p:spPr bwMode="auto">
              <a:xfrm flipV="1">
                <a:off x="3317" y="2143"/>
                <a:ext cx="327" cy="217"/>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29" name="Group 617"/>
            <p:cNvGrpSpPr>
              <a:grpSpLocks/>
            </p:cNvGrpSpPr>
            <p:nvPr/>
          </p:nvGrpSpPr>
          <p:grpSpPr bwMode="auto">
            <a:xfrm>
              <a:off x="3325" y="1733"/>
              <a:ext cx="415" cy="56"/>
              <a:chOff x="3325" y="1733"/>
              <a:chExt cx="415" cy="56"/>
            </a:xfrm>
          </p:grpSpPr>
          <p:sp>
            <p:nvSpPr>
              <p:cNvPr id="184029" name="Freeform 618"/>
              <p:cNvSpPr>
                <a:spLocks/>
              </p:cNvSpPr>
              <p:nvPr/>
            </p:nvSpPr>
            <p:spPr bwMode="auto">
              <a:xfrm>
                <a:off x="3628"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030" name="Group 619"/>
              <p:cNvGrpSpPr>
                <a:grpSpLocks/>
              </p:cNvGrpSpPr>
              <p:nvPr/>
            </p:nvGrpSpPr>
            <p:grpSpPr bwMode="auto">
              <a:xfrm>
                <a:off x="3325" y="1757"/>
                <a:ext cx="295" cy="1"/>
                <a:chOff x="3325" y="1757"/>
                <a:chExt cx="295" cy="1"/>
              </a:xfrm>
            </p:grpSpPr>
            <p:sp>
              <p:nvSpPr>
                <p:cNvPr id="184031" name="Line 620"/>
                <p:cNvSpPr>
                  <a:spLocks noChangeShapeType="1"/>
                </p:cNvSpPr>
                <p:nvPr/>
              </p:nvSpPr>
              <p:spPr bwMode="auto">
                <a:xfrm>
                  <a:off x="332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32" name="Line 621"/>
                <p:cNvSpPr>
                  <a:spLocks noChangeShapeType="1"/>
                </p:cNvSpPr>
                <p:nvPr/>
              </p:nvSpPr>
              <p:spPr bwMode="auto">
                <a:xfrm>
                  <a:off x="3381"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33" name="Line 622"/>
                <p:cNvSpPr>
                  <a:spLocks noChangeShapeType="1"/>
                </p:cNvSpPr>
                <p:nvPr/>
              </p:nvSpPr>
              <p:spPr bwMode="auto">
                <a:xfrm>
                  <a:off x="3437"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34" name="Line 623"/>
                <p:cNvSpPr>
                  <a:spLocks noChangeShapeType="1"/>
                </p:cNvSpPr>
                <p:nvPr/>
              </p:nvSpPr>
              <p:spPr bwMode="auto">
                <a:xfrm>
                  <a:off x="3493" y="1757"/>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35" name="Line 624"/>
                <p:cNvSpPr>
                  <a:spLocks noChangeShapeType="1"/>
                </p:cNvSpPr>
                <p:nvPr/>
              </p:nvSpPr>
              <p:spPr bwMode="auto">
                <a:xfrm>
                  <a:off x="3548"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36" name="Line 625"/>
                <p:cNvSpPr>
                  <a:spLocks noChangeShapeType="1"/>
                </p:cNvSpPr>
                <p:nvPr/>
              </p:nvSpPr>
              <p:spPr bwMode="auto">
                <a:xfrm>
                  <a:off x="3604"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30" name="Group 626"/>
            <p:cNvGrpSpPr>
              <a:grpSpLocks/>
            </p:cNvGrpSpPr>
            <p:nvPr/>
          </p:nvGrpSpPr>
          <p:grpSpPr bwMode="auto">
            <a:xfrm>
              <a:off x="3788" y="1733"/>
              <a:ext cx="415" cy="56"/>
              <a:chOff x="3788" y="1733"/>
              <a:chExt cx="415" cy="56"/>
            </a:xfrm>
          </p:grpSpPr>
          <p:sp>
            <p:nvSpPr>
              <p:cNvPr id="184021" name="Freeform 627"/>
              <p:cNvSpPr>
                <a:spLocks/>
              </p:cNvSpPr>
              <p:nvPr/>
            </p:nvSpPr>
            <p:spPr bwMode="auto">
              <a:xfrm>
                <a:off x="4091"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022" name="Group 628"/>
              <p:cNvGrpSpPr>
                <a:grpSpLocks/>
              </p:cNvGrpSpPr>
              <p:nvPr/>
            </p:nvGrpSpPr>
            <p:grpSpPr bwMode="auto">
              <a:xfrm>
                <a:off x="3788" y="1757"/>
                <a:ext cx="295" cy="1"/>
                <a:chOff x="3788" y="1757"/>
                <a:chExt cx="295" cy="1"/>
              </a:xfrm>
            </p:grpSpPr>
            <p:sp>
              <p:nvSpPr>
                <p:cNvPr id="184023" name="Line 629"/>
                <p:cNvSpPr>
                  <a:spLocks noChangeShapeType="1"/>
                </p:cNvSpPr>
                <p:nvPr/>
              </p:nvSpPr>
              <p:spPr bwMode="auto">
                <a:xfrm>
                  <a:off x="3788"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24" name="Line 630"/>
                <p:cNvSpPr>
                  <a:spLocks noChangeShapeType="1"/>
                </p:cNvSpPr>
                <p:nvPr/>
              </p:nvSpPr>
              <p:spPr bwMode="auto">
                <a:xfrm>
                  <a:off x="3844"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25" name="Line 631"/>
                <p:cNvSpPr>
                  <a:spLocks noChangeShapeType="1"/>
                </p:cNvSpPr>
                <p:nvPr/>
              </p:nvSpPr>
              <p:spPr bwMode="auto">
                <a:xfrm>
                  <a:off x="3900"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26" name="Line 632"/>
                <p:cNvSpPr>
                  <a:spLocks noChangeShapeType="1"/>
                </p:cNvSpPr>
                <p:nvPr/>
              </p:nvSpPr>
              <p:spPr bwMode="auto">
                <a:xfrm>
                  <a:off x="3956"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27" name="Line 633"/>
                <p:cNvSpPr>
                  <a:spLocks noChangeShapeType="1"/>
                </p:cNvSpPr>
                <p:nvPr/>
              </p:nvSpPr>
              <p:spPr bwMode="auto">
                <a:xfrm>
                  <a:off x="4011"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28" name="Line 634"/>
                <p:cNvSpPr>
                  <a:spLocks noChangeShapeType="1"/>
                </p:cNvSpPr>
                <p:nvPr/>
              </p:nvSpPr>
              <p:spPr bwMode="auto">
                <a:xfrm>
                  <a:off x="4067"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31" name="Group 635"/>
            <p:cNvGrpSpPr>
              <a:grpSpLocks/>
            </p:cNvGrpSpPr>
            <p:nvPr/>
          </p:nvGrpSpPr>
          <p:grpSpPr bwMode="auto">
            <a:xfrm>
              <a:off x="3325" y="2044"/>
              <a:ext cx="423" cy="56"/>
              <a:chOff x="3325" y="2044"/>
              <a:chExt cx="423" cy="56"/>
            </a:xfrm>
          </p:grpSpPr>
          <p:sp>
            <p:nvSpPr>
              <p:cNvPr id="184013" name="Freeform 636"/>
              <p:cNvSpPr>
                <a:spLocks/>
              </p:cNvSpPr>
              <p:nvPr/>
            </p:nvSpPr>
            <p:spPr bwMode="auto">
              <a:xfrm>
                <a:off x="3628" y="2044"/>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84014" name="Group 637"/>
              <p:cNvGrpSpPr>
                <a:grpSpLocks/>
              </p:cNvGrpSpPr>
              <p:nvPr/>
            </p:nvGrpSpPr>
            <p:grpSpPr bwMode="auto">
              <a:xfrm>
                <a:off x="3325" y="2068"/>
                <a:ext cx="295" cy="1"/>
                <a:chOff x="3325" y="2068"/>
                <a:chExt cx="295" cy="1"/>
              </a:xfrm>
            </p:grpSpPr>
            <p:sp>
              <p:nvSpPr>
                <p:cNvPr id="184015" name="Line 638"/>
                <p:cNvSpPr>
                  <a:spLocks noChangeShapeType="1"/>
                </p:cNvSpPr>
                <p:nvPr/>
              </p:nvSpPr>
              <p:spPr bwMode="auto">
                <a:xfrm>
                  <a:off x="3325"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16" name="Line 639"/>
                <p:cNvSpPr>
                  <a:spLocks noChangeShapeType="1"/>
                </p:cNvSpPr>
                <p:nvPr/>
              </p:nvSpPr>
              <p:spPr bwMode="auto">
                <a:xfrm>
                  <a:off x="3381"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17" name="Line 640"/>
                <p:cNvSpPr>
                  <a:spLocks noChangeShapeType="1"/>
                </p:cNvSpPr>
                <p:nvPr/>
              </p:nvSpPr>
              <p:spPr bwMode="auto">
                <a:xfrm>
                  <a:off x="3437"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18" name="Line 641"/>
                <p:cNvSpPr>
                  <a:spLocks noChangeShapeType="1"/>
                </p:cNvSpPr>
                <p:nvPr/>
              </p:nvSpPr>
              <p:spPr bwMode="auto">
                <a:xfrm>
                  <a:off x="3493" y="206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19" name="Line 642"/>
                <p:cNvSpPr>
                  <a:spLocks noChangeShapeType="1"/>
                </p:cNvSpPr>
                <p:nvPr/>
              </p:nvSpPr>
              <p:spPr bwMode="auto">
                <a:xfrm>
                  <a:off x="3548"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20" name="Line 643"/>
                <p:cNvSpPr>
                  <a:spLocks noChangeShapeType="1"/>
                </p:cNvSpPr>
                <p:nvPr/>
              </p:nvSpPr>
              <p:spPr bwMode="auto">
                <a:xfrm>
                  <a:off x="3604"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32" name="Group 644"/>
            <p:cNvGrpSpPr>
              <a:grpSpLocks/>
            </p:cNvGrpSpPr>
            <p:nvPr/>
          </p:nvGrpSpPr>
          <p:grpSpPr bwMode="auto">
            <a:xfrm>
              <a:off x="3796" y="2036"/>
              <a:ext cx="415" cy="56"/>
              <a:chOff x="3796" y="2036"/>
              <a:chExt cx="415" cy="56"/>
            </a:xfrm>
          </p:grpSpPr>
          <p:sp>
            <p:nvSpPr>
              <p:cNvPr id="184005" name="Freeform 645"/>
              <p:cNvSpPr>
                <a:spLocks/>
              </p:cNvSpPr>
              <p:nvPr/>
            </p:nvSpPr>
            <p:spPr bwMode="auto">
              <a:xfrm>
                <a:off x="4099"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006" name="Group 646"/>
              <p:cNvGrpSpPr>
                <a:grpSpLocks/>
              </p:cNvGrpSpPr>
              <p:nvPr/>
            </p:nvGrpSpPr>
            <p:grpSpPr bwMode="auto">
              <a:xfrm>
                <a:off x="3796" y="2068"/>
                <a:ext cx="295" cy="1"/>
                <a:chOff x="3796" y="2068"/>
                <a:chExt cx="295" cy="1"/>
              </a:xfrm>
            </p:grpSpPr>
            <p:sp>
              <p:nvSpPr>
                <p:cNvPr id="184007" name="Line 647"/>
                <p:cNvSpPr>
                  <a:spLocks noChangeShapeType="1"/>
                </p:cNvSpPr>
                <p:nvPr/>
              </p:nvSpPr>
              <p:spPr bwMode="auto">
                <a:xfrm>
                  <a:off x="3796"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08" name="Line 648"/>
                <p:cNvSpPr>
                  <a:spLocks noChangeShapeType="1"/>
                </p:cNvSpPr>
                <p:nvPr/>
              </p:nvSpPr>
              <p:spPr bwMode="auto">
                <a:xfrm>
                  <a:off x="3852"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09" name="Line 649"/>
                <p:cNvSpPr>
                  <a:spLocks noChangeShapeType="1"/>
                </p:cNvSpPr>
                <p:nvPr/>
              </p:nvSpPr>
              <p:spPr bwMode="auto">
                <a:xfrm>
                  <a:off x="3908"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10" name="Line 650"/>
                <p:cNvSpPr>
                  <a:spLocks noChangeShapeType="1"/>
                </p:cNvSpPr>
                <p:nvPr/>
              </p:nvSpPr>
              <p:spPr bwMode="auto">
                <a:xfrm>
                  <a:off x="3964"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11" name="Line 651"/>
                <p:cNvSpPr>
                  <a:spLocks noChangeShapeType="1"/>
                </p:cNvSpPr>
                <p:nvPr/>
              </p:nvSpPr>
              <p:spPr bwMode="auto">
                <a:xfrm>
                  <a:off x="4019"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12" name="Line 652"/>
                <p:cNvSpPr>
                  <a:spLocks noChangeShapeType="1"/>
                </p:cNvSpPr>
                <p:nvPr/>
              </p:nvSpPr>
              <p:spPr bwMode="auto">
                <a:xfrm>
                  <a:off x="4075"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33" name="Group 653"/>
            <p:cNvGrpSpPr>
              <a:grpSpLocks/>
            </p:cNvGrpSpPr>
            <p:nvPr/>
          </p:nvGrpSpPr>
          <p:grpSpPr bwMode="auto">
            <a:xfrm>
              <a:off x="4267" y="2036"/>
              <a:ext cx="415" cy="56"/>
              <a:chOff x="4267" y="2036"/>
              <a:chExt cx="415" cy="56"/>
            </a:xfrm>
          </p:grpSpPr>
          <p:sp>
            <p:nvSpPr>
              <p:cNvPr id="183997" name="Freeform 654"/>
              <p:cNvSpPr>
                <a:spLocks/>
              </p:cNvSpPr>
              <p:nvPr/>
            </p:nvSpPr>
            <p:spPr bwMode="auto">
              <a:xfrm>
                <a:off x="4570"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998" name="Group 655"/>
              <p:cNvGrpSpPr>
                <a:grpSpLocks/>
              </p:cNvGrpSpPr>
              <p:nvPr/>
            </p:nvGrpSpPr>
            <p:grpSpPr bwMode="auto">
              <a:xfrm>
                <a:off x="4267" y="2068"/>
                <a:ext cx="295" cy="1"/>
                <a:chOff x="4267" y="2068"/>
                <a:chExt cx="295" cy="1"/>
              </a:xfrm>
            </p:grpSpPr>
            <p:sp>
              <p:nvSpPr>
                <p:cNvPr id="183999" name="Line 656"/>
                <p:cNvSpPr>
                  <a:spLocks noChangeShapeType="1"/>
                </p:cNvSpPr>
                <p:nvPr/>
              </p:nvSpPr>
              <p:spPr bwMode="auto">
                <a:xfrm>
                  <a:off x="4267"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00" name="Line 657"/>
                <p:cNvSpPr>
                  <a:spLocks noChangeShapeType="1"/>
                </p:cNvSpPr>
                <p:nvPr/>
              </p:nvSpPr>
              <p:spPr bwMode="auto">
                <a:xfrm>
                  <a:off x="4323"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01" name="Line 658"/>
                <p:cNvSpPr>
                  <a:spLocks noChangeShapeType="1"/>
                </p:cNvSpPr>
                <p:nvPr/>
              </p:nvSpPr>
              <p:spPr bwMode="auto">
                <a:xfrm>
                  <a:off x="4379"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02" name="Line 659"/>
                <p:cNvSpPr>
                  <a:spLocks noChangeShapeType="1"/>
                </p:cNvSpPr>
                <p:nvPr/>
              </p:nvSpPr>
              <p:spPr bwMode="auto">
                <a:xfrm>
                  <a:off x="4435"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03" name="Line 660"/>
                <p:cNvSpPr>
                  <a:spLocks noChangeShapeType="1"/>
                </p:cNvSpPr>
                <p:nvPr/>
              </p:nvSpPr>
              <p:spPr bwMode="auto">
                <a:xfrm>
                  <a:off x="4491" y="206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04" name="Line 661"/>
                <p:cNvSpPr>
                  <a:spLocks noChangeShapeType="1"/>
                </p:cNvSpPr>
                <p:nvPr/>
              </p:nvSpPr>
              <p:spPr bwMode="auto">
                <a:xfrm>
                  <a:off x="4546"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34" name="Group 662"/>
            <p:cNvGrpSpPr>
              <a:grpSpLocks/>
            </p:cNvGrpSpPr>
            <p:nvPr/>
          </p:nvGrpSpPr>
          <p:grpSpPr bwMode="auto">
            <a:xfrm>
              <a:off x="4259" y="2347"/>
              <a:ext cx="415" cy="56"/>
              <a:chOff x="4259" y="2347"/>
              <a:chExt cx="415" cy="56"/>
            </a:xfrm>
          </p:grpSpPr>
          <p:sp>
            <p:nvSpPr>
              <p:cNvPr id="183989" name="Freeform 663"/>
              <p:cNvSpPr>
                <a:spLocks/>
              </p:cNvSpPr>
              <p:nvPr/>
            </p:nvSpPr>
            <p:spPr bwMode="auto">
              <a:xfrm>
                <a:off x="4562"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990" name="Group 664"/>
              <p:cNvGrpSpPr>
                <a:grpSpLocks/>
              </p:cNvGrpSpPr>
              <p:nvPr/>
            </p:nvGrpSpPr>
            <p:grpSpPr bwMode="auto">
              <a:xfrm>
                <a:off x="4259" y="2371"/>
                <a:ext cx="295" cy="1"/>
                <a:chOff x="4259" y="2371"/>
                <a:chExt cx="295" cy="1"/>
              </a:xfrm>
            </p:grpSpPr>
            <p:sp>
              <p:nvSpPr>
                <p:cNvPr id="183991" name="Line 665"/>
                <p:cNvSpPr>
                  <a:spLocks noChangeShapeType="1"/>
                </p:cNvSpPr>
                <p:nvPr/>
              </p:nvSpPr>
              <p:spPr bwMode="auto">
                <a:xfrm>
                  <a:off x="4259"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92" name="Line 666"/>
                <p:cNvSpPr>
                  <a:spLocks noChangeShapeType="1"/>
                </p:cNvSpPr>
                <p:nvPr/>
              </p:nvSpPr>
              <p:spPr bwMode="auto">
                <a:xfrm>
                  <a:off x="4315"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93" name="Line 667"/>
                <p:cNvSpPr>
                  <a:spLocks noChangeShapeType="1"/>
                </p:cNvSpPr>
                <p:nvPr/>
              </p:nvSpPr>
              <p:spPr bwMode="auto">
                <a:xfrm>
                  <a:off x="4371"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94" name="Line 668"/>
                <p:cNvSpPr>
                  <a:spLocks noChangeShapeType="1"/>
                </p:cNvSpPr>
                <p:nvPr/>
              </p:nvSpPr>
              <p:spPr bwMode="auto">
                <a:xfrm>
                  <a:off x="4427"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95" name="Line 669"/>
                <p:cNvSpPr>
                  <a:spLocks noChangeShapeType="1"/>
                </p:cNvSpPr>
                <p:nvPr/>
              </p:nvSpPr>
              <p:spPr bwMode="auto">
                <a:xfrm>
                  <a:off x="4483" y="237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96" name="Line 670"/>
                <p:cNvSpPr>
                  <a:spLocks noChangeShapeType="1"/>
                </p:cNvSpPr>
                <p:nvPr/>
              </p:nvSpPr>
              <p:spPr bwMode="auto">
                <a:xfrm>
                  <a:off x="4538"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35" name="Group 671"/>
            <p:cNvGrpSpPr>
              <a:grpSpLocks/>
            </p:cNvGrpSpPr>
            <p:nvPr/>
          </p:nvGrpSpPr>
          <p:grpSpPr bwMode="auto">
            <a:xfrm>
              <a:off x="3796" y="2347"/>
              <a:ext cx="415" cy="56"/>
              <a:chOff x="3796" y="2347"/>
              <a:chExt cx="415" cy="56"/>
            </a:xfrm>
          </p:grpSpPr>
          <p:sp>
            <p:nvSpPr>
              <p:cNvPr id="183981" name="Freeform 672"/>
              <p:cNvSpPr>
                <a:spLocks/>
              </p:cNvSpPr>
              <p:nvPr/>
            </p:nvSpPr>
            <p:spPr bwMode="auto">
              <a:xfrm>
                <a:off x="4099"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982" name="Group 673"/>
              <p:cNvGrpSpPr>
                <a:grpSpLocks/>
              </p:cNvGrpSpPr>
              <p:nvPr/>
            </p:nvGrpSpPr>
            <p:grpSpPr bwMode="auto">
              <a:xfrm>
                <a:off x="3796" y="2371"/>
                <a:ext cx="295" cy="1"/>
                <a:chOff x="3796" y="2371"/>
                <a:chExt cx="295" cy="1"/>
              </a:xfrm>
            </p:grpSpPr>
            <p:sp>
              <p:nvSpPr>
                <p:cNvPr id="183983" name="Line 674"/>
                <p:cNvSpPr>
                  <a:spLocks noChangeShapeType="1"/>
                </p:cNvSpPr>
                <p:nvPr/>
              </p:nvSpPr>
              <p:spPr bwMode="auto">
                <a:xfrm>
                  <a:off x="3796"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84" name="Line 675"/>
                <p:cNvSpPr>
                  <a:spLocks noChangeShapeType="1"/>
                </p:cNvSpPr>
                <p:nvPr/>
              </p:nvSpPr>
              <p:spPr bwMode="auto">
                <a:xfrm>
                  <a:off x="3852"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85" name="Line 676"/>
                <p:cNvSpPr>
                  <a:spLocks noChangeShapeType="1"/>
                </p:cNvSpPr>
                <p:nvPr/>
              </p:nvSpPr>
              <p:spPr bwMode="auto">
                <a:xfrm>
                  <a:off x="3908"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86" name="Line 677"/>
                <p:cNvSpPr>
                  <a:spLocks noChangeShapeType="1"/>
                </p:cNvSpPr>
                <p:nvPr/>
              </p:nvSpPr>
              <p:spPr bwMode="auto">
                <a:xfrm>
                  <a:off x="3964"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87" name="Line 678"/>
                <p:cNvSpPr>
                  <a:spLocks noChangeShapeType="1"/>
                </p:cNvSpPr>
                <p:nvPr/>
              </p:nvSpPr>
              <p:spPr bwMode="auto">
                <a:xfrm>
                  <a:off x="4019"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88" name="Line 679"/>
                <p:cNvSpPr>
                  <a:spLocks noChangeShapeType="1"/>
                </p:cNvSpPr>
                <p:nvPr/>
              </p:nvSpPr>
              <p:spPr bwMode="auto">
                <a:xfrm>
                  <a:off x="4075"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36" name="Group 680"/>
            <p:cNvGrpSpPr>
              <a:grpSpLocks/>
            </p:cNvGrpSpPr>
            <p:nvPr/>
          </p:nvGrpSpPr>
          <p:grpSpPr bwMode="auto">
            <a:xfrm>
              <a:off x="3333" y="2339"/>
              <a:ext cx="415" cy="64"/>
              <a:chOff x="3333" y="2339"/>
              <a:chExt cx="415" cy="64"/>
            </a:xfrm>
          </p:grpSpPr>
          <p:sp>
            <p:nvSpPr>
              <p:cNvPr id="183973" name="Freeform 681"/>
              <p:cNvSpPr>
                <a:spLocks/>
              </p:cNvSpPr>
              <p:nvPr/>
            </p:nvSpPr>
            <p:spPr bwMode="auto">
              <a:xfrm>
                <a:off x="3636" y="2339"/>
                <a:ext cx="112" cy="64"/>
              </a:xfrm>
              <a:custGeom>
                <a:avLst/>
                <a:gdLst>
                  <a:gd name="T0" fmla="*/ 112 w 112"/>
                  <a:gd name="T1" fmla="*/ 32 h 64"/>
                  <a:gd name="T2" fmla="*/ 0 w 112"/>
                  <a:gd name="T3" fmla="*/ 64 h 64"/>
                  <a:gd name="T4" fmla="*/ 0 w 112"/>
                  <a:gd name="T5" fmla="*/ 32 h 64"/>
                  <a:gd name="T6" fmla="*/ 0 w 112"/>
                  <a:gd name="T7" fmla="*/ 0 h 64"/>
                  <a:gd name="T8" fmla="*/ 112 w 112"/>
                  <a:gd name="T9" fmla="*/ 32 h 64"/>
                  <a:gd name="T10" fmla="*/ 0 60000 65536"/>
                  <a:gd name="T11" fmla="*/ 0 60000 65536"/>
                  <a:gd name="T12" fmla="*/ 0 60000 65536"/>
                  <a:gd name="T13" fmla="*/ 0 60000 65536"/>
                  <a:gd name="T14" fmla="*/ 0 60000 65536"/>
                  <a:gd name="T15" fmla="*/ 0 w 112"/>
                  <a:gd name="T16" fmla="*/ 0 h 64"/>
                  <a:gd name="T17" fmla="*/ 112 w 112"/>
                  <a:gd name="T18" fmla="*/ 64 h 64"/>
                </a:gdLst>
                <a:ahLst/>
                <a:cxnLst>
                  <a:cxn ang="T10">
                    <a:pos x="T0" y="T1"/>
                  </a:cxn>
                  <a:cxn ang="T11">
                    <a:pos x="T2" y="T3"/>
                  </a:cxn>
                  <a:cxn ang="T12">
                    <a:pos x="T4" y="T5"/>
                  </a:cxn>
                  <a:cxn ang="T13">
                    <a:pos x="T6" y="T7"/>
                  </a:cxn>
                  <a:cxn ang="T14">
                    <a:pos x="T8" y="T9"/>
                  </a:cxn>
                </a:cxnLst>
                <a:rect l="T15" t="T16" r="T17" b="T18"/>
                <a:pathLst>
                  <a:path w="112" h="64">
                    <a:moveTo>
                      <a:pt x="112" y="32"/>
                    </a:moveTo>
                    <a:lnTo>
                      <a:pt x="0" y="64"/>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974" name="Group 682"/>
              <p:cNvGrpSpPr>
                <a:grpSpLocks/>
              </p:cNvGrpSpPr>
              <p:nvPr/>
            </p:nvGrpSpPr>
            <p:grpSpPr bwMode="auto">
              <a:xfrm>
                <a:off x="3333" y="2371"/>
                <a:ext cx="295" cy="1"/>
                <a:chOff x="3333" y="2371"/>
                <a:chExt cx="295" cy="1"/>
              </a:xfrm>
            </p:grpSpPr>
            <p:sp>
              <p:nvSpPr>
                <p:cNvPr id="183975" name="Line 683"/>
                <p:cNvSpPr>
                  <a:spLocks noChangeShapeType="1"/>
                </p:cNvSpPr>
                <p:nvPr/>
              </p:nvSpPr>
              <p:spPr bwMode="auto">
                <a:xfrm>
                  <a:off x="3333"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76" name="Line 684"/>
                <p:cNvSpPr>
                  <a:spLocks noChangeShapeType="1"/>
                </p:cNvSpPr>
                <p:nvPr/>
              </p:nvSpPr>
              <p:spPr bwMode="auto">
                <a:xfrm>
                  <a:off x="3389"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77" name="Line 685"/>
                <p:cNvSpPr>
                  <a:spLocks noChangeShapeType="1"/>
                </p:cNvSpPr>
                <p:nvPr/>
              </p:nvSpPr>
              <p:spPr bwMode="auto">
                <a:xfrm>
                  <a:off x="3445"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78" name="Line 686"/>
                <p:cNvSpPr>
                  <a:spLocks noChangeShapeType="1"/>
                </p:cNvSpPr>
                <p:nvPr/>
              </p:nvSpPr>
              <p:spPr bwMode="auto">
                <a:xfrm>
                  <a:off x="3501" y="237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79" name="Line 687"/>
                <p:cNvSpPr>
                  <a:spLocks noChangeShapeType="1"/>
                </p:cNvSpPr>
                <p:nvPr/>
              </p:nvSpPr>
              <p:spPr bwMode="auto">
                <a:xfrm>
                  <a:off x="3556"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80" name="Line 688"/>
                <p:cNvSpPr>
                  <a:spLocks noChangeShapeType="1"/>
                </p:cNvSpPr>
                <p:nvPr/>
              </p:nvSpPr>
              <p:spPr bwMode="auto">
                <a:xfrm>
                  <a:off x="3612"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37" name="Group 689"/>
            <p:cNvGrpSpPr>
              <a:grpSpLocks/>
            </p:cNvGrpSpPr>
            <p:nvPr/>
          </p:nvGrpSpPr>
          <p:grpSpPr bwMode="auto">
            <a:xfrm>
              <a:off x="3325" y="2650"/>
              <a:ext cx="415" cy="56"/>
              <a:chOff x="3325" y="2650"/>
              <a:chExt cx="415" cy="56"/>
            </a:xfrm>
          </p:grpSpPr>
          <p:sp>
            <p:nvSpPr>
              <p:cNvPr id="183965" name="Freeform 690"/>
              <p:cNvSpPr>
                <a:spLocks/>
              </p:cNvSpPr>
              <p:nvPr/>
            </p:nvSpPr>
            <p:spPr bwMode="auto">
              <a:xfrm>
                <a:off x="3628"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966" name="Group 691"/>
              <p:cNvGrpSpPr>
                <a:grpSpLocks/>
              </p:cNvGrpSpPr>
              <p:nvPr/>
            </p:nvGrpSpPr>
            <p:grpSpPr bwMode="auto">
              <a:xfrm>
                <a:off x="3325" y="2674"/>
                <a:ext cx="295" cy="1"/>
                <a:chOff x="3325" y="2674"/>
                <a:chExt cx="295" cy="1"/>
              </a:xfrm>
            </p:grpSpPr>
            <p:sp>
              <p:nvSpPr>
                <p:cNvPr id="183967" name="Line 692"/>
                <p:cNvSpPr>
                  <a:spLocks noChangeShapeType="1"/>
                </p:cNvSpPr>
                <p:nvPr/>
              </p:nvSpPr>
              <p:spPr bwMode="auto">
                <a:xfrm>
                  <a:off x="332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68" name="Line 693"/>
                <p:cNvSpPr>
                  <a:spLocks noChangeShapeType="1"/>
                </p:cNvSpPr>
                <p:nvPr/>
              </p:nvSpPr>
              <p:spPr bwMode="auto">
                <a:xfrm>
                  <a:off x="338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69" name="Line 694"/>
                <p:cNvSpPr>
                  <a:spLocks noChangeShapeType="1"/>
                </p:cNvSpPr>
                <p:nvPr/>
              </p:nvSpPr>
              <p:spPr bwMode="auto">
                <a:xfrm>
                  <a:off x="3437"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70" name="Line 695"/>
                <p:cNvSpPr>
                  <a:spLocks noChangeShapeType="1"/>
                </p:cNvSpPr>
                <p:nvPr/>
              </p:nvSpPr>
              <p:spPr bwMode="auto">
                <a:xfrm>
                  <a:off x="3493" y="2674"/>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71" name="Line 696"/>
                <p:cNvSpPr>
                  <a:spLocks noChangeShapeType="1"/>
                </p:cNvSpPr>
                <p:nvPr/>
              </p:nvSpPr>
              <p:spPr bwMode="auto">
                <a:xfrm>
                  <a:off x="354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72" name="Line 697"/>
                <p:cNvSpPr>
                  <a:spLocks noChangeShapeType="1"/>
                </p:cNvSpPr>
                <p:nvPr/>
              </p:nvSpPr>
              <p:spPr bwMode="auto">
                <a:xfrm>
                  <a:off x="3604"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38" name="Group 698"/>
            <p:cNvGrpSpPr>
              <a:grpSpLocks/>
            </p:cNvGrpSpPr>
            <p:nvPr/>
          </p:nvGrpSpPr>
          <p:grpSpPr bwMode="auto">
            <a:xfrm>
              <a:off x="3788" y="2650"/>
              <a:ext cx="415" cy="56"/>
              <a:chOff x="3788" y="2650"/>
              <a:chExt cx="415" cy="56"/>
            </a:xfrm>
          </p:grpSpPr>
          <p:sp>
            <p:nvSpPr>
              <p:cNvPr id="183957" name="Freeform 699"/>
              <p:cNvSpPr>
                <a:spLocks/>
              </p:cNvSpPr>
              <p:nvPr/>
            </p:nvSpPr>
            <p:spPr bwMode="auto">
              <a:xfrm>
                <a:off x="4091"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958" name="Group 700"/>
              <p:cNvGrpSpPr>
                <a:grpSpLocks/>
              </p:cNvGrpSpPr>
              <p:nvPr/>
            </p:nvGrpSpPr>
            <p:grpSpPr bwMode="auto">
              <a:xfrm>
                <a:off x="3788" y="2674"/>
                <a:ext cx="295" cy="1"/>
                <a:chOff x="3788" y="2674"/>
                <a:chExt cx="295" cy="1"/>
              </a:xfrm>
            </p:grpSpPr>
            <p:sp>
              <p:nvSpPr>
                <p:cNvPr id="183959" name="Line 701"/>
                <p:cNvSpPr>
                  <a:spLocks noChangeShapeType="1"/>
                </p:cNvSpPr>
                <p:nvPr/>
              </p:nvSpPr>
              <p:spPr bwMode="auto">
                <a:xfrm>
                  <a:off x="378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60" name="Line 702"/>
                <p:cNvSpPr>
                  <a:spLocks noChangeShapeType="1"/>
                </p:cNvSpPr>
                <p:nvPr/>
              </p:nvSpPr>
              <p:spPr bwMode="auto">
                <a:xfrm>
                  <a:off x="3844"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61" name="Line 703"/>
                <p:cNvSpPr>
                  <a:spLocks noChangeShapeType="1"/>
                </p:cNvSpPr>
                <p:nvPr/>
              </p:nvSpPr>
              <p:spPr bwMode="auto">
                <a:xfrm>
                  <a:off x="3900"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62" name="Line 704"/>
                <p:cNvSpPr>
                  <a:spLocks noChangeShapeType="1"/>
                </p:cNvSpPr>
                <p:nvPr/>
              </p:nvSpPr>
              <p:spPr bwMode="auto">
                <a:xfrm>
                  <a:off x="3956"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63" name="Line 705"/>
                <p:cNvSpPr>
                  <a:spLocks noChangeShapeType="1"/>
                </p:cNvSpPr>
                <p:nvPr/>
              </p:nvSpPr>
              <p:spPr bwMode="auto">
                <a:xfrm>
                  <a:off x="401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64" name="Line 706"/>
                <p:cNvSpPr>
                  <a:spLocks noChangeShapeType="1"/>
                </p:cNvSpPr>
                <p:nvPr/>
              </p:nvSpPr>
              <p:spPr bwMode="auto">
                <a:xfrm>
                  <a:off x="4067"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39" name="Group 707"/>
            <p:cNvGrpSpPr>
              <a:grpSpLocks/>
            </p:cNvGrpSpPr>
            <p:nvPr/>
          </p:nvGrpSpPr>
          <p:grpSpPr bwMode="auto">
            <a:xfrm>
              <a:off x="3325" y="2953"/>
              <a:ext cx="415" cy="56"/>
              <a:chOff x="3325" y="2953"/>
              <a:chExt cx="415" cy="56"/>
            </a:xfrm>
          </p:grpSpPr>
          <p:sp>
            <p:nvSpPr>
              <p:cNvPr id="183949" name="Freeform 708"/>
              <p:cNvSpPr>
                <a:spLocks/>
              </p:cNvSpPr>
              <p:nvPr/>
            </p:nvSpPr>
            <p:spPr bwMode="auto">
              <a:xfrm>
                <a:off x="3628"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950" name="Group 709"/>
              <p:cNvGrpSpPr>
                <a:grpSpLocks/>
              </p:cNvGrpSpPr>
              <p:nvPr/>
            </p:nvGrpSpPr>
            <p:grpSpPr bwMode="auto">
              <a:xfrm>
                <a:off x="3325" y="2985"/>
                <a:ext cx="295" cy="1"/>
                <a:chOff x="3325" y="2985"/>
                <a:chExt cx="295" cy="1"/>
              </a:xfrm>
            </p:grpSpPr>
            <p:sp>
              <p:nvSpPr>
                <p:cNvPr id="183951" name="Line 710"/>
                <p:cNvSpPr>
                  <a:spLocks noChangeShapeType="1"/>
                </p:cNvSpPr>
                <p:nvPr/>
              </p:nvSpPr>
              <p:spPr bwMode="auto">
                <a:xfrm>
                  <a:off x="332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52" name="Line 711"/>
                <p:cNvSpPr>
                  <a:spLocks noChangeShapeType="1"/>
                </p:cNvSpPr>
                <p:nvPr/>
              </p:nvSpPr>
              <p:spPr bwMode="auto">
                <a:xfrm>
                  <a:off x="3381"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53" name="Line 712"/>
                <p:cNvSpPr>
                  <a:spLocks noChangeShapeType="1"/>
                </p:cNvSpPr>
                <p:nvPr/>
              </p:nvSpPr>
              <p:spPr bwMode="auto">
                <a:xfrm>
                  <a:off x="3437"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54" name="Line 713"/>
                <p:cNvSpPr>
                  <a:spLocks noChangeShapeType="1"/>
                </p:cNvSpPr>
                <p:nvPr/>
              </p:nvSpPr>
              <p:spPr bwMode="auto">
                <a:xfrm>
                  <a:off x="3493" y="2985"/>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55" name="Line 714"/>
                <p:cNvSpPr>
                  <a:spLocks noChangeShapeType="1"/>
                </p:cNvSpPr>
                <p:nvPr/>
              </p:nvSpPr>
              <p:spPr bwMode="auto">
                <a:xfrm>
                  <a:off x="3548"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56" name="Line 715"/>
                <p:cNvSpPr>
                  <a:spLocks noChangeShapeType="1"/>
                </p:cNvSpPr>
                <p:nvPr/>
              </p:nvSpPr>
              <p:spPr bwMode="auto">
                <a:xfrm>
                  <a:off x="3604"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40" name="Group 716"/>
            <p:cNvGrpSpPr>
              <a:grpSpLocks/>
            </p:cNvGrpSpPr>
            <p:nvPr/>
          </p:nvGrpSpPr>
          <p:grpSpPr bwMode="auto">
            <a:xfrm>
              <a:off x="3788" y="2953"/>
              <a:ext cx="415" cy="56"/>
              <a:chOff x="3788" y="2953"/>
              <a:chExt cx="415" cy="56"/>
            </a:xfrm>
          </p:grpSpPr>
          <p:sp>
            <p:nvSpPr>
              <p:cNvPr id="183941" name="Freeform 717"/>
              <p:cNvSpPr>
                <a:spLocks/>
              </p:cNvSpPr>
              <p:nvPr/>
            </p:nvSpPr>
            <p:spPr bwMode="auto">
              <a:xfrm>
                <a:off x="4091"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942" name="Group 718"/>
              <p:cNvGrpSpPr>
                <a:grpSpLocks/>
              </p:cNvGrpSpPr>
              <p:nvPr/>
            </p:nvGrpSpPr>
            <p:grpSpPr bwMode="auto">
              <a:xfrm>
                <a:off x="3788" y="2985"/>
                <a:ext cx="295" cy="1"/>
                <a:chOff x="3788" y="2985"/>
                <a:chExt cx="295" cy="1"/>
              </a:xfrm>
            </p:grpSpPr>
            <p:sp>
              <p:nvSpPr>
                <p:cNvPr id="183943" name="Line 719"/>
                <p:cNvSpPr>
                  <a:spLocks noChangeShapeType="1"/>
                </p:cNvSpPr>
                <p:nvPr/>
              </p:nvSpPr>
              <p:spPr bwMode="auto">
                <a:xfrm>
                  <a:off x="3788"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44" name="Line 720"/>
                <p:cNvSpPr>
                  <a:spLocks noChangeShapeType="1"/>
                </p:cNvSpPr>
                <p:nvPr/>
              </p:nvSpPr>
              <p:spPr bwMode="auto">
                <a:xfrm>
                  <a:off x="3844"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45" name="Line 721"/>
                <p:cNvSpPr>
                  <a:spLocks noChangeShapeType="1"/>
                </p:cNvSpPr>
                <p:nvPr/>
              </p:nvSpPr>
              <p:spPr bwMode="auto">
                <a:xfrm>
                  <a:off x="3900"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46" name="Line 722"/>
                <p:cNvSpPr>
                  <a:spLocks noChangeShapeType="1"/>
                </p:cNvSpPr>
                <p:nvPr/>
              </p:nvSpPr>
              <p:spPr bwMode="auto">
                <a:xfrm>
                  <a:off x="3956"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47" name="Line 723"/>
                <p:cNvSpPr>
                  <a:spLocks noChangeShapeType="1"/>
                </p:cNvSpPr>
                <p:nvPr/>
              </p:nvSpPr>
              <p:spPr bwMode="auto">
                <a:xfrm>
                  <a:off x="4011"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48" name="Line 724"/>
                <p:cNvSpPr>
                  <a:spLocks noChangeShapeType="1"/>
                </p:cNvSpPr>
                <p:nvPr/>
              </p:nvSpPr>
              <p:spPr bwMode="auto">
                <a:xfrm>
                  <a:off x="4067"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41" name="Group 725"/>
            <p:cNvGrpSpPr>
              <a:grpSpLocks/>
            </p:cNvGrpSpPr>
            <p:nvPr/>
          </p:nvGrpSpPr>
          <p:grpSpPr bwMode="auto">
            <a:xfrm>
              <a:off x="4251" y="2953"/>
              <a:ext cx="415" cy="56"/>
              <a:chOff x="4251" y="2953"/>
              <a:chExt cx="415" cy="56"/>
            </a:xfrm>
          </p:grpSpPr>
          <p:sp>
            <p:nvSpPr>
              <p:cNvPr id="183933" name="Freeform 726"/>
              <p:cNvSpPr>
                <a:spLocks/>
              </p:cNvSpPr>
              <p:nvPr/>
            </p:nvSpPr>
            <p:spPr bwMode="auto">
              <a:xfrm>
                <a:off x="4554"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934" name="Group 727"/>
              <p:cNvGrpSpPr>
                <a:grpSpLocks/>
              </p:cNvGrpSpPr>
              <p:nvPr/>
            </p:nvGrpSpPr>
            <p:grpSpPr bwMode="auto">
              <a:xfrm>
                <a:off x="4251" y="2985"/>
                <a:ext cx="295" cy="1"/>
                <a:chOff x="4251" y="2985"/>
                <a:chExt cx="295" cy="1"/>
              </a:xfrm>
            </p:grpSpPr>
            <p:sp>
              <p:nvSpPr>
                <p:cNvPr id="183935" name="Line 728"/>
                <p:cNvSpPr>
                  <a:spLocks noChangeShapeType="1"/>
                </p:cNvSpPr>
                <p:nvPr/>
              </p:nvSpPr>
              <p:spPr bwMode="auto">
                <a:xfrm>
                  <a:off x="4251"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36" name="Line 729"/>
                <p:cNvSpPr>
                  <a:spLocks noChangeShapeType="1"/>
                </p:cNvSpPr>
                <p:nvPr/>
              </p:nvSpPr>
              <p:spPr bwMode="auto">
                <a:xfrm>
                  <a:off x="4307"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37" name="Line 730"/>
                <p:cNvSpPr>
                  <a:spLocks noChangeShapeType="1"/>
                </p:cNvSpPr>
                <p:nvPr/>
              </p:nvSpPr>
              <p:spPr bwMode="auto">
                <a:xfrm>
                  <a:off x="4363"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38" name="Line 731"/>
                <p:cNvSpPr>
                  <a:spLocks noChangeShapeType="1"/>
                </p:cNvSpPr>
                <p:nvPr/>
              </p:nvSpPr>
              <p:spPr bwMode="auto">
                <a:xfrm>
                  <a:off x="4419"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39" name="Line 732"/>
                <p:cNvSpPr>
                  <a:spLocks noChangeShapeType="1"/>
                </p:cNvSpPr>
                <p:nvPr/>
              </p:nvSpPr>
              <p:spPr bwMode="auto">
                <a:xfrm>
                  <a:off x="447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40" name="Line 733"/>
                <p:cNvSpPr>
                  <a:spLocks noChangeShapeType="1"/>
                </p:cNvSpPr>
                <p:nvPr/>
              </p:nvSpPr>
              <p:spPr bwMode="auto">
                <a:xfrm>
                  <a:off x="4530"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42" name="Group 734"/>
            <p:cNvGrpSpPr>
              <a:grpSpLocks/>
            </p:cNvGrpSpPr>
            <p:nvPr/>
          </p:nvGrpSpPr>
          <p:grpSpPr bwMode="auto">
            <a:xfrm>
              <a:off x="4674" y="1741"/>
              <a:ext cx="40" cy="1260"/>
              <a:chOff x="4674" y="1741"/>
              <a:chExt cx="40" cy="1260"/>
            </a:xfrm>
          </p:grpSpPr>
          <p:sp>
            <p:nvSpPr>
              <p:cNvPr id="183923" name="Oval 735"/>
              <p:cNvSpPr>
                <a:spLocks noChangeArrowheads="1"/>
              </p:cNvSpPr>
              <p:nvPr/>
            </p:nvSpPr>
            <p:spPr bwMode="auto">
              <a:xfrm>
                <a:off x="4674" y="1741"/>
                <a:ext cx="32" cy="40"/>
              </a:xfrm>
              <a:prstGeom prst="ellipse">
                <a:avLst/>
              </a:prstGeom>
              <a:solidFill>
                <a:schemeClr val="bg2"/>
              </a:solidFill>
              <a:ln w="9525">
                <a:solidFill>
                  <a:schemeClr val="bg2"/>
                </a:solidFill>
                <a:round/>
                <a:headEnd/>
                <a:tailEnd/>
              </a:ln>
            </p:spPr>
            <p:txBody>
              <a:bodyPr/>
              <a:lstStyle/>
              <a:p>
                <a:endParaRPr lang="en-US"/>
              </a:p>
            </p:txBody>
          </p:sp>
          <p:sp>
            <p:nvSpPr>
              <p:cNvPr id="183924" name="Oval 736"/>
              <p:cNvSpPr>
                <a:spLocks noChangeArrowheads="1"/>
              </p:cNvSpPr>
              <p:nvPr/>
            </p:nvSpPr>
            <p:spPr bwMode="auto">
              <a:xfrm>
                <a:off x="4674" y="1741"/>
                <a:ext cx="32" cy="40"/>
              </a:xfrm>
              <a:prstGeom prst="ellipse">
                <a:avLst/>
              </a:prstGeom>
              <a:solidFill>
                <a:schemeClr val="bg2"/>
              </a:solidFill>
              <a:ln w="25400">
                <a:solidFill>
                  <a:schemeClr val="bg2"/>
                </a:solidFill>
                <a:round/>
                <a:headEnd/>
                <a:tailEnd/>
              </a:ln>
            </p:spPr>
            <p:txBody>
              <a:bodyPr/>
              <a:lstStyle/>
              <a:p>
                <a:endParaRPr lang="en-US"/>
              </a:p>
            </p:txBody>
          </p:sp>
          <p:sp>
            <p:nvSpPr>
              <p:cNvPr id="183925" name="Oval 737"/>
              <p:cNvSpPr>
                <a:spLocks noChangeArrowheads="1"/>
              </p:cNvSpPr>
              <p:nvPr/>
            </p:nvSpPr>
            <p:spPr bwMode="auto">
              <a:xfrm>
                <a:off x="4682" y="2044"/>
                <a:ext cx="32" cy="40"/>
              </a:xfrm>
              <a:prstGeom prst="ellipse">
                <a:avLst/>
              </a:prstGeom>
              <a:solidFill>
                <a:schemeClr val="bg2"/>
              </a:solidFill>
              <a:ln w="9525">
                <a:solidFill>
                  <a:schemeClr val="bg2"/>
                </a:solidFill>
                <a:round/>
                <a:headEnd/>
                <a:tailEnd/>
              </a:ln>
            </p:spPr>
            <p:txBody>
              <a:bodyPr/>
              <a:lstStyle/>
              <a:p>
                <a:endParaRPr lang="en-US"/>
              </a:p>
            </p:txBody>
          </p:sp>
          <p:sp>
            <p:nvSpPr>
              <p:cNvPr id="183926" name="Oval 738"/>
              <p:cNvSpPr>
                <a:spLocks noChangeArrowheads="1"/>
              </p:cNvSpPr>
              <p:nvPr/>
            </p:nvSpPr>
            <p:spPr bwMode="auto">
              <a:xfrm>
                <a:off x="4682" y="2044"/>
                <a:ext cx="32" cy="40"/>
              </a:xfrm>
              <a:prstGeom prst="ellipse">
                <a:avLst/>
              </a:prstGeom>
              <a:solidFill>
                <a:schemeClr val="bg2"/>
              </a:solidFill>
              <a:ln w="25400">
                <a:solidFill>
                  <a:schemeClr val="bg2"/>
                </a:solidFill>
                <a:round/>
                <a:headEnd/>
                <a:tailEnd/>
              </a:ln>
            </p:spPr>
            <p:txBody>
              <a:bodyPr/>
              <a:lstStyle/>
              <a:p>
                <a:endParaRPr lang="en-US"/>
              </a:p>
            </p:txBody>
          </p:sp>
          <p:sp>
            <p:nvSpPr>
              <p:cNvPr id="183927" name="Oval 739"/>
              <p:cNvSpPr>
                <a:spLocks noChangeArrowheads="1"/>
              </p:cNvSpPr>
              <p:nvPr/>
            </p:nvSpPr>
            <p:spPr bwMode="auto">
              <a:xfrm>
                <a:off x="4682" y="2355"/>
                <a:ext cx="32" cy="32"/>
              </a:xfrm>
              <a:prstGeom prst="ellipse">
                <a:avLst/>
              </a:prstGeom>
              <a:solidFill>
                <a:schemeClr val="bg2"/>
              </a:solidFill>
              <a:ln w="9525">
                <a:solidFill>
                  <a:schemeClr val="bg2"/>
                </a:solidFill>
                <a:round/>
                <a:headEnd/>
                <a:tailEnd/>
              </a:ln>
            </p:spPr>
            <p:txBody>
              <a:bodyPr/>
              <a:lstStyle/>
              <a:p>
                <a:endParaRPr lang="en-US"/>
              </a:p>
            </p:txBody>
          </p:sp>
          <p:sp>
            <p:nvSpPr>
              <p:cNvPr id="183928" name="Oval 740"/>
              <p:cNvSpPr>
                <a:spLocks noChangeArrowheads="1"/>
              </p:cNvSpPr>
              <p:nvPr/>
            </p:nvSpPr>
            <p:spPr bwMode="auto">
              <a:xfrm>
                <a:off x="4682"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83929" name="Oval 741"/>
              <p:cNvSpPr>
                <a:spLocks noChangeArrowheads="1"/>
              </p:cNvSpPr>
              <p:nvPr/>
            </p:nvSpPr>
            <p:spPr bwMode="auto">
              <a:xfrm>
                <a:off x="4674" y="2658"/>
                <a:ext cx="32" cy="40"/>
              </a:xfrm>
              <a:prstGeom prst="ellipse">
                <a:avLst/>
              </a:prstGeom>
              <a:solidFill>
                <a:schemeClr val="bg2"/>
              </a:solidFill>
              <a:ln w="9525">
                <a:solidFill>
                  <a:schemeClr val="bg2"/>
                </a:solidFill>
                <a:round/>
                <a:headEnd/>
                <a:tailEnd/>
              </a:ln>
            </p:spPr>
            <p:txBody>
              <a:bodyPr/>
              <a:lstStyle/>
              <a:p>
                <a:endParaRPr lang="en-US"/>
              </a:p>
            </p:txBody>
          </p:sp>
          <p:sp>
            <p:nvSpPr>
              <p:cNvPr id="183930" name="Oval 742"/>
              <p:cNvSpPr>
                <a:spLocks noChangeArrowheads="1"/>
              </p:cNvSpPr>
              <p:nvPr/>
            </p:nvSpPr>
            <p:spPr bwMode="auto">
              <a:xfrm>
                <a:off x="4674" y="2658"/>
                <a:ext cx="32" cy="40"/>
              </a:xfrm>
              <a:prstGeom prst="ellipse">
                <a:avLst/>
              </a:prstGeom>
              <a:solidFill>
                <a:schemeClr val="bg2"/>
              </a:solidFill>
              <a:ln w="25400">
                <a:solidFill>
                  <a:schemeClr val="bg2"/>
                </a:solidFill>
                <a:round/>
                <a:headEnd/>
                <a:tailEnd/>
              </a:ln>
            </p:spPr>
            <p:txBody>
              <a:bodyPr/>
              <a:lstStyle/>
              <a:p>
                <a:endParaRPr lang="en-US"/>
              </a:p>
            </p:txBody>
          </p:sp>
          <p:sp>
            <p:nvSpPr>
              <p:cNvPr id="183931" name="Oval 743"/>
              <p:cNvSpPr>
                <a:spLocks noChangeArrowheads="1"/>
              </p:cNvSpPr>
              <p:nvPr/>
            </p:nvSpPr>
            <p:spPr bwMode="auto">
              <a:xfrm>
                <a:off x="4674" y="2969"/>
                <a:ext cx="32" cy="32"/>
              </a:xfrm>
              <a:prstGeom prst="ellipse">
                <a:avLst/>
              </a:prstGeom>
              <a:solidFill>
                <a:schemeClr val="bg2"/>
              </a:solidFill>
              <a:ln w="9525">
                <a:solidFill>
                  <a:schemeClr val="bg2"/>
                </a:solidFill>
                <a:round/>
                <a:headEnd/>
                <a:tailEnd/>
              </a:ln>
            </p:spPr>
            <p:txBody>
              <a:bodyPr/>
              <a:lstStyle/>
              <a:p>
                <a:endParaRPr lang="en-US"/>
              </a:p>
            </p:txBody>
          </p:sp>
          <p:sp>
            <p:nvSpPr>
              <p:cNvPr id="183932" name="Oval 744"/>
              <p:cNvSpPr>
                <a:spLocks noChangeArrowheads="1"/>
              </p:cNvSpPr>
              <p:nvPr/>
            </p:nvSpPr>
            <p:spPr bwMode="auto">
              <a:xfrm>
                <a:off x="4674" y="2969"/>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3443" name="Group 745"/>
            <p:cNvGrpSpPr>
              <a:grpSpLocks/>
            </p:cNvGrpSpPr>
            <p:nvPr/>
          </p:nvGrpSpPr>
          <p:grpSpPr bwMode="auto">
            <a:xfrm>
              <a:off x="3740" y="3272"/>
              <a:ext cx="40" cy="343"/>
              <a:chOff x="3740" y="3272"/>
              <a:chExt cx="40" cy="343"/>
            </a:xfrm>
          </p:grpSpPr>
          <p:sp>
            <p:nvSpPr>
              <p:cNvPr id="183919" name="Oval 746"/>
              <p:cNvSpPr>
                <a:spLocks noChangeArrowheads="1"/>
              </p:cNvSpPr>
              <p:nvPr/>
            </p:nvSpPr>
            <p:spPr bwMode="auto">
              <a:xfrm>
                <a:off x="3740" y="3272"/>
                <a:ext cx="40" cy="32"/>
              </a:xfrm>
              <a:prstGeom prst="ellipse">
                <a:avLst/>
              </a:prstGeom>
              <a:solidFill>
                <a:schemeClr val="bg2"/>
              </a:solidFill>
              <a:ln w="9525">
                <a:solidFill>
                  <a:schemeClr val="bg2"/>
                </a:solidFill>
                <a:round/>
                <a:headEnd/>
                <a:tailEnd/>
              </a:ln>
            </p:spPr>
            <p:txBody>
              <a:bodyPr/>
              <a:lstStyle/>
              <a:p>
                <a:endParaRPr lang="en-US"/>
              </a:p>
            </p:txBody>
          </p:sp>
          <p:sp>
            <p:nvSpPr>
              <p:cNvPr id="183920" name="Oval 747"/>
              <p:cNvSpPr>
                <a:spLocks noChangeArrowheads="1"/>
              </p:cNvSpPr>
              <p:nvPr/>
            </p:nvSpPr>
            <p:spPr bwMode="auto">
              <a:xfrm>
                <a:off x="3740" y="3272"/>
                <a:ext cx="40" cy="32"/>
              </a:xfrm>
              <a:prstGeom prst="ellipse">
                <a:avLst/>
              </a:prstGeom>
              <a:solidFill>
                <a:schemeClr val="bg2"/>
              </a:solidFill>
              <a:ln w="25400">
                <a:solidFill>
                  <a:schemeClr val="bg2"/>
                </a:solidFill>
                <a:round/>
                <a:headEnd/>
                <a:tailEnd/>
              </a:ln>
            </p:spPr>
            <p:txBody>
              <a:bodyPr/>
              <a:lstStyle/>
              <a:p>
                <a:endParaRPr lang="en-US"/>
              </a:p>
            </p:txBody>
          </p:sp>
          <p:sp>
            <p:nvSpPr>
              <p:cNvPr id="183921" name="Oval 748"/>
              <p:cNvSpPr>
                <a:spLocks noChangeArrowheads="1"/>
              </p:cNvSpPr>
              <p:nvPr/>
            </p:nvSpPr>
            <p:spPr bwMode="auto">
              <a:xfrm>
                <a:off x="3740" y="3575"/>
                <a:ext cx="40" cy="40"/>
              </a:xfrm>
              <a:prstGeom prst="ellipse">
                <a:avLst/>
              </a:prstGeom>
              <a:solidFill>
                <a:schemeClr val="bg2"/>
              </a:solidFill>
              <a:ln w="9525">
                <a:solidFill>
                  <a:schemeClr val="bg2"/>
                </a:solidFill>
                <a:round/>
                <a:headEnd/>
                <a:tailEnd/>
              </a:ln>
            </p:spPr>
            <p:txBody>
              <a:bodyPr/>
              <a:lstStyle/>
              <a:p>
                <a:endParaRPr lang="en-US"/>
              </a:p>
            </p:txBody>
          </p:sp>
          <p:sp>
            <p:nvSpPr>
              <p:cNvPr id="183922" name="Oval 749"/>
              <p:cNvSpPr>
                <a:spLocks noChangeArrowheads="1"/>
              </p:cNvSpPr>
              <p:nvPr/>
            </p:nvSpPr>
            <p:spPr bwMode="auto">
              <a:xfrm>
                <a:off x="3740" y="3575"/>
                <a:ext cx="40" cy="40"/>
              </a:xfrm>
              <a:prstGeom prst="ellipse">
                <a:avLst/>
              </a:prstGeom>
              <a:solidFill>
                <a:schemeClr val="bg2"/>
              </a:solidFill>
              <a:ln w="25400">
                <a:solidFill>
                  <a:schemeClr val="bg2"/>
                </a:solidFill>
                <a:round/>
                <a:headEnd/>
                <a:tailEnd/>
              </a:ln>
            </p:spPr>
            <p:txBody>
              <a:bodyPr/>
              <a:lstStyle/>
              <a:p>
                <a:endParaRPr lang="en-US"/>
              </a:p>
            </p:txBody>
          </p:sp>
        </p:grpSp>
        <p:grpSp>
          <p:nvGrpSpPr>
            <p:cNvPr id="183444" name="Group 750"/>
            <p:cNvGrpSpPr>
              <a:grpSpLocks/>
            </p:cNvGrpSpPr>
            <p:nvPr/>
          </p:nvGrpSpPr>
          <p:grpSpPr bwMode="auto">
            <a:xfrm>
              <a:off x="3285" y="3272"/>
              <a:ext cx="32" cy="343"/>
              <a:chOff x="3285" y="3272"/>
              <a:chExt cx="32" cy="343"/>
            </a:xfrm>
          </p:grpSpPr>
          <p:sp>
            <p:nvSpPr>
              <p:cNvPr id="183915" name="Oval 751"/>
              <p:cNvSpPr>
                <a:spLocks noChangeArrowheads="1"/>
              </p:cNvSpPr>
              <p:nvPr/>
            </p:nvSpPr>
            <p:spPr bwMode="auto">
              <a:xfrm>
                <a:off x="3285" y="3272"/>
                <a:ext cx="32" cy="32"/>
              </a:xfrm>
              <a:prstGeom prst="ellipse">
                <a:avLst/>
              </a:prstGeom>
              <a:solidFill>
                <a:schemeClr val="bg2"/>
              </a:solidFill>
              <a:ln w="9525">
                <a:solidFill>
                  <a:schemeClr val="bg2"/>
                </a:solidFill>
                <a:round/>
                <a:headEnd/>
                <a:tailEnd/>
              </a:ln>
            </p:spPr>
            <p:txBody>
              <a:bodyPr/>
              <a:lstStyle/>
              <a:p>
                <a:endParaRPr lang="en-US"/>
              </a:p>
            </p:txBody>
          </p:sp>
          <p:sp>
            <p:nvSpPr>
              <p:cNvPr id="183916" name="Oval 752"/>
              <p:cNvSpPr>
                <a:spLocks noChangeArrowheads="1"/>
              </p:cNvSpPr>
              <p:nvPr/>
            </p:nvSpPr>
            <p:spPr bwMode="auto">
              <a:xfrm>
                <a:off x="3285"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83917" name="Oval 753"/>
              <p:cNvSpPr>
                <a:spLocks noChangeArrowheads="1"/>
              </p:cNvSpPr>
              <p:nvPr/>
            </p:nvSpPr>
            <p:spPr bwMode="auto">
              <a:xfrm>
                <a:off x="3285" y="3575"/>
                <a:ext cx="32" cy="40"/>
              </a:xfrm>
              <a:prstGeom prst="ellipse">
                <a:avLst/>
              </a:prstGeom>
              <a:solidFill>
                <a:schemeClr val="bg2"/>
              </a:solidFill>
              <a:ln w="9525">
                <a:solidFill>
                  <a:schemeClr val="bg2"/>
                </a:solidFill>
                <a:round/>
                <a:headEnd/>
                <a:tailEnd/>
              </a:ln>
            </p:spPr>
            <p:txBody>
              <a:bodyPr/>
              <a:lstStyle/>
              <a:p>
                <a:endParaRPr lang="en-US"/>
              </a:p>
            </p:txBody>
          </p:sp>
          <p:sp>
            <p:nvSpPr>
              <p:cNvPr id="183918" name="Oval 754"/>
              <p:cNvSpPr>
                <a:spLocks noChangeArrowheads="1"/>
              </p:cNvSpPr>
              <p:nvPr/>
            </p:nvSpPr>
            <p:spPr bwMode="auto">
              <a:xfrm>
                <a:off x="3285" y="3575"/>
                <a:ext cx="32" cy="40"/>
              </a:xfrm>
              <a:prstGeom prst="ellipse">
                <a:avLst/>
              </a:prstGeom>
              <a:solidFill>
                <a:schemeClr val="bg2"/>
              </a:solidFill>
              <a:ln w="25400">
                <a:solidFill>
                  <a:schemeClr val="bg2"/>
                </a:solidFill>
                <a:round/>
                <a:headEnd/>
                <a:tailEnd/>
              </a:ln>
            </p:spPr>
            <p:txBody>
              <a:bodyPr/>
              <a:lstStyle/>
              <a:p>
                <a:endParaRPr lang="en-US"/>
              </a:p>
            </p:txBody>
          </p:sp>
        </p:grpSp>
        <p:grpSp>
          <p:nvGrpSpPr>
            <p:cNvPr id="183445" name="Group 755"/>
            <p:cNvGrpSpPr>
              <a:grpSpLocks/>
            </p:cNvGrpSpPr>
            <p:nvPr/>
          </p:nvGrpSpPr>
          <p:grpSpPr bwMode="auto">
            <a:xfrm>
              <a:off x="4203" y="3272"/>
              <a:ext cx="32" cy="343"/>
              <a:chOff x="4203" y="3272"/>
              <a:chExt cx="32" cy="343"/>
            </a:xfrm>
          </p:grpSpPr>
          <p:sp>
            <p:nvSpPr>
              <p:cNvPr id="183911" name="Oval 756"/>
              <p:cNvSpPr>
                <a:spLocks noChangeArrowheads="1"/>
              </p:cNvSpPr>
              <p:nvPr/>
            </p:nvSpPr>
            <p:spPr bwMode="auto">
              <a:xfrm>
                <a:off x="4203" y="3272"/>
                <a:ext cx="32" cy="32"/>
              </a:xfrm>
              <a:prstGeom prst="ellipse">
                <a:avLst/>
              </a:prstGeom>
              <a:solidFill>
                <a:schemeClr val="bg2"/>
              </a:solidFill>
              <a:ln w="9525">
                <a:solidFill>
                  <a:schemeClr val="bg2"/>
                </a:solidFill>
                <a:round/>
                <a:headEnd/>
                <a:tailEnd/>
              </a:ln>
            </p:spPr>
            <p:txBody>
              <a:bodyPr/>
              <a:lstStyle/>
              <a:p>
                <a:endParaRPr lang="en-US"/>
              </a:p>
            </p:txBody>
          </p:sp>
          <p:sp>
            <p:nvSpPr>
              <p:cNvPr id="183912" name="Oval 757"/>
              <p:cNvSpPr>
                <a:spLocks noChangeArrowheads="1"/>
              </p:cNvSpPr>
              <p:nvPr/>
            </p:nvSpPr>
            <p:spPr bwMode="auto">
              <a:xfrm>
                <a:off x="4203"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83913" name="Oval 758"/>
              <p:cNvSpPr>
                <a:spLocks noChangeArrowheads="1"/>
              </p:cNvSpPr>
              <p:nvPr/>
            </p:nvSpPr>
            <p:spPr bwMode="auto">
              <a:xfrm>
                <a:off x="4203" y="3575"/>
                <a:ext cx="32" cy="40"/>
              </a:xfrm>
              <a:prstGeom prst="ellipse">
                <a:avLst/>
              </a:prstGeom>
              <a:solidFill>
                <a:schemeClr val="bg2"/>
              </a:solidFill>
              <a:ln w="9525">
                <a:solidFill>
                  <a:schemeClr val="bg2"/>
                </a:solidFill>
                <a:round/>
                <a:headEnd/>
                <a:tailEnd/>
              </a:ln>
            </p:spPr>
            <p:txBody>
              <a:bodyPr/>
              <a:lstStyle/>
              <a:p>
                <a:endParaRPr lang="en-US"/>
              </a:p>
            </p:txBody>
          </p:sp>
          <p:sp>
            <p:nvSpPr>
              <p:cNvPr id="183914" name="Oval 759"/>
              <p:cNvSpPr>
                <a:spLocks noChangeArrowheads="1"/>
              </p:cNvSpPr>
              <p:nvPr/>
            </p:nvSpPr>
            <p:spPr bwMode="auto">
              <a:xfrm>
                <a:off x="4203" y="3575"/>
                <a:ext cx="32" cy="40"/>
              </a:xfrm>
              <a:prstGeom prst="ellipse">
                <a:avLst/>
              </a:prstGeom>
              <a:solidFill>
                <a:schemeClr val="bg2"/>
              </a:solidFill>
              <a:ln w="25400">
                <a:solidFill>
                  <a:schemeClr val="bg2"/>
                </a:solidFill>
                <a:round/>
                <a:headEnd/>
                <a:tailEnd/>
              </a:ln>
            </p:spPr>
            <p:txBody>
              <a:bodyPr/>
              <a:lstStyle/>
              <a:p>
                <a:endParaRPr lang="en-US"/>
              </a:p>
            </p:txBody>
          </p:sp>
        </p:grpSp>
        <p:grpSp>
          <p:nvGrpSpPr>
            <p:cNvPr id="183446" name="Group 760"/>
            <p:cNvGrpSpPr>
              <a:grpSpLocks/>
            </p:cNvGrpSpPr>
            <p:nvPr/>
          </p:nvGrpSpPr>
          <p:grpSpPr bwMode="auto">
            <a:xfrm>
              <a:off x="4658" y="3272"/>
              <a:ext cx="32" cy="343"/>
              <a:chOff x="4658" y="3272"/>
              <a:chExt cx="32" cy="343"/>
            </a:xfrm>
          </p:grpSpPr>
          <p:sp>
            <p:nvSpPr>
              <p:cNvPr id="183907" name="Oval 761"/>
              <p:cNvSpPr>
                <a:spLocks noChangeArrowheads="1"/>
              </p:cNvSpPr>
              <p:nvPr/>
            </p:nvSpPr>
            <p:spPr bwMode="auto">
              <a:xfrm>
                <a:off x="4658" y="3272"/>
                <a:ext cx="32" cy="32"/>
              </a:xfrm>
              <a:prstGeom prst="ellipse">
                <a:avLst/>
              </a:prstGeom>
              <a:solidFill>
                <a:schemeClr val="bg2"/>
              </a:solidFill>
              <a:ln w="9525">
                <a:solidFill>
                  <a:schemeClr val="bg2"/>
                </a:solidFill>
                <a:round/>
                <a:headEnd/>
                <a:tailEnd/>
              </a:ln>
            </p:spPr>
            <p:txBody>
              <a:bodyPr/>
              <a:lstStyle/>
              <a:p>
                <a:endParaRPr lang="en-US"/>
              </a:p>
            </p:txBody>
          </p:sp>
          <p:sp>
            <p:nvSpPr>
              <p:cNvPr id="183908" name="Oval 762"/>
              <p:cNvSpPr>
                <a:spLocks noChangeArrowheads="1"/>
              </p:cNvSpPr>
              <p:nvPr/>
            </p:nvSpPr>
            <p:spPr bwMode="auto">
              <a:xfrm>
                <a:off x="4658"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83909" name="Oval 763"/>
              <p:cNvSpPr>
                <a:spLocks noChangeArrowheads="1"/>
              </p:cNvSpPr>
              <p:nvPr/>
            </p:nvSpPr>
            <p:spPr bwMode="auto">
              <a:xfrm>
                <a:off x="4658" y="3575"/>
                <a:ext cx="32" cy="40"/>
              </a:xfrm>
              <a:prstGeom prst="ellipse">
                <a:avLst/>
              </a:prstGeom>
              <a:solidFill>
                <a:schemeClr val="bg2"/>
              </a:solidFill>
              <a:ln w="9525">
                <a:solidFill>
                  <a:schemeClr val="bg2"/>
                </a:solidFill>
                <a:round/>
                <a:headEnd/>
                <a:tailEnd/>
              </a:ln>
            </p:spPr>
            <p:txBody>
              <a:bodyPr/>
              <a:lstStyle/>
              <a:p>
                <a:endParaRPr lang="en-US"/>
              </a:p>
            </p:txBody>
          </p:sp>
          <p:sp>
            <p:nvSpPr>
              <p:cNvPr id="183910" name="Oval 764"/>
              <p:cNvSpPr>
                <a:spLocks noChangeArrowheads="1"/>
              </p:cNvSpPr>
              <p:nvPr/>
            </p:nvSpPr>
            <p:spPr bwMode="auto">
              <a:xfrm>
                <a:off x="4658" y="3575"/>
                <a:ext cx="32" cy="40"/>
              </a:xfrm>
              <a:prstGeom prst="ellipse">
                <a:avLst/>
              </a:prstGeom>
              <a:solidFill>
                <a:schemeClr val="bg2"/>
              </a:solidFill>
              <a:ln w="25400">
                <a:solidFill>
                  <a:schemeClr val="bg2"/>
                </a:solidFill>
                <a:round/>
                <a:headEnd/>
                <a:tailEnd/>
              </a:ln>
            </p:spPr>
            <p:txBody>
              <a:bodyPr/>
              <a:lstStyle/>
              <a:p>
                <a:endParaRPr lang="en-US"/>
              </a:p>
            </p:txBody>
          </p:sp>
        </p:grpSp>
        <p:grpSp>
          <p:nvGrpSpPr>
            <p:cNvPr id="183447" name="Group 765"/>
            <p:cNvGrpSpPr>
              <a:grpSpLocks/>
            </p:cNvGrpSpPr>
            <p:nvPr/>
          </p:nvGrpSpPr>
          <p:grpSpPr bwMode="auto">
            <a:xfrm>
              <a:off x="4251" y="2650"/>
              <a:ext cx="415" cy="56"/>
              <a:chOff x="4251" y="2650"/>
              <a:chExt cx="415" cy="56"/>
            </a:xfrm>
          </p:grpSpPr>
          <p:sp>
            <p:nvSpPr>
              <p:cNvPr id="183899" name="Freeform 766"/>
              <p:cNvSpPr>
                <a:spLocks/>
              </p:cNvSpPr>
              <p:nvPr/>
            </p:nvSpPr>
            <p:spPr bwMode="auto">
              <a:xfrm>
                <a:off x="4554"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900" name="Group 767"/>
              <p:cNvGrpSpPr>
                <a:grpSpLocks/>
              </p:cNvGrpSpPr>
              <p:nvPr/>
            </p:nvGrpSpPr>
            <p:grpSpPr bwMode="auto">
              <a:xfrm>
                <a:off x="4251" y="2674"/>
                <a:ext cx="295" cy="1"/>
                <a:chOff x="4251" y="2674"/>
                <a:chExt cx="295" cy="1"/>
              </a:xfrm>
            </p:grpSpPr>
            <p:sp>
              <p:nvSpPr>
                <p:cNvPr id="183901" name="Line 768"/>
                <p:cNvSpPr>
                  <a:spLocks noChangeShapeType="1"/>
                </p:cNvSpPr>
                <p:nvPr/>
              </p:nvSpPr>
              <p:spPr bwMode="auto">
                <a:xfrm>
                  <a:off x="425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02" name="Line 769"/>
                <p:cNvSpPr>
                  <a:spLocks noChangeShapeType="1"/>
                </p:cNvSpPr>
                <p:nvPr/>
              </p:nvSpPr>
              <p:spPr bwMode="auto">
                <a:xfrm>
                  <a:off x="4307"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03" name="Line 770"/>
                <p:cNvSpPr>
                  <a:spLocks noChangeShapeType="1"/>
                </p:cNvSpPr>
                <p:nvPr/>
              </p:nvSpPr>
              <p:spPr bwMode="auto">
                <a:xfrm>
                  <a:off x="4363"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04" name="Line 771"/>
                <p:cNvSpPr>
                  <a:spLocks noChangeShapeType="1"/>
                </p:cNvSpPr>
                <p:nvPr/>
              </p:nvSpPr>
              <p:spPr bwMode="auto">
                <a:xfrm>
                  <a:off x="4419"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05" name="Line 772"/>
                <p:cNvSpPr>
                  <a:spLocks noChangeShapeType="1"/>
                </p:cNvSpPr>
                <p:nvPr/>
              </p:nvSpPr>
              <p:spPr bwMode="auto">
                <a:xfrm>
                  <a:off x="447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06" name="Line 773"/>
                <p:cNvSpPr>
                  <a:spLocks noChangeShapeType="1"/>
                </p:cNvSpPr>
                <p:nvPr/>
              </p:nvSpPr>
              <p:spPr bwMode="auto">
                <a:xfrm>
                  <a:off x="4530"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48" name="Group 774"/>
            <p:cNvGrpSpPr>
              <a:grpSpLocks/>
            </p:cNvGrpSpPr>
            <p:nvPr/>
          </p:nvGrpSpPr>
          <p:grpSpPr bwMode="auto">
            <a:xfrm>
              <a:off x="4251" y="1733"/>
              <a:ext cx="415" cy="56"/>
              <a:chOff x="4251" y="1733"/>
              <a:chExt cx="415" cy="56"/>
            </a:xfrm>
          </p:grpSpPr>
          <p:sp>
            <p:nvSpPr>
              <p:cNvPr id="183891" name="Freeform 775"/>
              <p:cNvSpPr>
                <a:spLocks/>
              </p:cNvSpPr>
              <p:nvPr/>
            </p:nvSpPr>
            <p:spPr bwMode="auto">
              <a:xfrm>
                <a:off x="4554"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892" name="Group 776"/>
              <p:cNvGrpSpPr>
                <a:grpSpLocks/>
              </p:cNvGrpSpPr>
              <p:nvPr/>
            </p:nvGrpSpPr>
            <p:grpSpPr bwMode="auto">
              <a:xfrm>
                <a:off x="4251" y="1757"/>
                <a:ext cx="295" cy="1"/>
                <a:chOff x="4251" y="1757"/>
                <a:chExt cx="295" cy="1"/>
              </a:xfrm>
            </p:grpSpPr>
            <p:sp>
              <p:nvSpPr>
                <p:cNvPr id="183893" name="Line 777"/>
                <p:cNvSpPr>
                  <a:spLocks noChangeShapeType="1"/>
                </p:cNvSpPr>
                <p:nvPr/>
              </p:nvSpPr>
              <p:spPr bwMode="auto">
                <a:xfrm>
                  <a:off x="4251"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94" name="Line 778"/>
                <p:cNvSpPr>
                  <a:spLocks noChangeShapeType="1"/>
                </p:cNvSpPr>
                <p:nvPr/>
              </p:nvSpPr>
              <p:spPr bwMode="auto">
                <a:xfrm>
                  <a:off x="4307"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95" name="Line 779"/>
                <p:cNvSpPr>
                  <a:spLocks noChangeShapeType="1"/>
                </p:cNvSpPr>
                <p:nvPr/>
              </p:nvSpPr>
              <p:spPr bwMode="auto">
                <a:xfrm>
                  <a:off x="4363"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96" name="Line 780"/>
                <p:cNvSpPr>
                  <a:spLocks noChangeShapeType="1"/>
                </p:cNvSpPr>
                <p:nvPr/>
              </p:nvSpPr>
              <p:spPr bwMode="auto">
                <a:xfrm>
                  <a:off x="4419"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97" name="Line 781"/>
                <p:cNvSpPr>
                  <a:spLocks noChangeShapeType="1"/>
                </p:cNvSpPr>
                <p:nvPr/>
              </p:nvSpPr>
              <p:spPr bwMode="auto">
                <a:xfrm>
                  <a:off x="447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98" name="Line 782"/>
                <p:cNvSpPr>
                  <a:spLocks noChangeShapeType="1"/>
                </p:cNvSpPr>
                <p:nvPr/>
              </p:nvSpPr>
              <p:spPr bwMode="auto">
                <a:xfrm>
                  <a:off x="4530"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49" name="Group 783"/>
            <p:cNvGrpSpPr>
              <a:grpSpLocks/>
            </p:cNvGrpSpPr>
            <p:nvPr/>
          </p:nvGrpSpPr>
          <p:grpSpPr bwMode="auto">
            <a:xfrm>
              <a:off x="3325" y="3264"/>
              <a:ext cx="415" cy="56"/>
              <a:chOff x="3325" y="3264"/>
              <a:chExt cx="415" cy="56"/>
            </a:xfrm>
          </p:grpSpPr>
          <p:sp>
            <p:nvSpPr>
              <p:cNvPr id="183883" name="Freeform 784"/>
              <p:cNvSpPr>
                <a:spLocks/>
              </p:cNvSpPr>
              <p:nvPr/>
            </p:nvSpPr>
            <p:spPr bwMode="auto">
              <a:xfrm>
                <a:off x="3628" y="3264"/>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884" name="Group 785"/>
              <p:cNvGrpSpPr>
                <a:grpSpLocks/>
              </p:cNvGrpSpPr>
              <p:nvPr/>
            </p:nvGrpSpPr>
            <p:grpSpPr bwMode="auto">
              <a:xfrm>
                <a:off x="3325" y="3288"/>
                <a:ext cx="295" cy="1"/>
                <a:chOff x="3325" y="3288"/>
                <a:chExt cx="295" cy="1"/>
              </a:xfrm>
            </p:grpSpPr>
            <p:sp>
              <p:nvSpPr>
                <p:cNvPr id="183885" name="Line 786"/>
                <p:cNvSpPr>
                  <a:spLocks noChangeShapeType="1"/>
                </p:cNvSpPr>
                <p:nvPr/>
              </p:nvSpPr>
              <p:spPr bwMode="auto">
                <a:xfrm>
                  <a:off x="3325"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86" name="Line 787"/>
                <p:cNvSpPr>
                  <a:spLocks noChangeShapeType="1"/>
                </p:cNvSpPr>
                <p:nvPr/>
              </p:nvSpPr>
              <p:spPr bwMode="auto">
                <a:xfrm>
                  <a:off x="3381"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87" name="Line 788"/>
                <p:cNvSpPr>
                  <a:spLocks noChangeShapeType="1"/>
                </p:cNvSpPr>
                <p:nvPr/>
              </p:nvSpPr>
              <p:spPr bwMode="auto">
                <a:xfrm>
                  <a:off x="3437"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88" name="Line 789"/>
                <p:cNvSpPr>
                  <a:spLocks noChangeShapeType="1"/>
                </p:cNvSpPr>
                <p:nvPr/>
              </p:nvSpPr>
              <p:spPr bwMode="auto">
                <a:xfrm>
                  <a:off x="3493" y="328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89" name="Line 790"/>
                <p:cNvSpPr>
                  <a:spLocks noChangeShapeType="1"/>
                </p:cNvSpPr>
                <p:nvPr/>
              </p:nvSpPr>
              <p:spPr bwMode="auto">
                <a:xfrm>
                  <a:off x="3548"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90" name="Line 791"/>
                <p:cNvSpPr>
                  <a:spLocks noChangeShapeType="1"/>
                </p:cNvSpPr>
                <p:nvPr/>
              </p:nvSpPr>
              <p:spPr bwMode="auto">
                <a:xfrm>
                  <a:off x="3604"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50" name="Group 792"/>
            <p:cNvGrpSpPr>
              <a:grpSpLocks/>
            </p:cNvGrpSpPr>
            <p:nvPr/>
          </p:nvGrpSpPr>
          <p:grpSpPr bwMode="auto">
            <a:xfrm>
              <a:off x="3780" y="3256"/>
              <a:ext cx="415" cy="56"/>
              <a:chOff x="3780" y="3256"/>
              <a:chExt cx="415" cy="56"/>
            </a:xfrm>
          </p:grpSpPr>
          <p:sp>
            <p:nvSpPr>
              <p:cNvPr id="183875" name="Freeform 793"/>
              <p:cNvSpPr>
                <a:spLocks/>
              </p:cNvSpPr>
              <p:nvPr/>
            </p:nvSpPr>
            <p:spPr bwMode="auto">
              <a:xfrm>
                <a:off x="4083"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876" name="Group 794"/>
              <p:cNvGrpSpPr>
                <a:grpSpLocks/>
              </p:cNvGrpSpPr>
              <p:nvPr/>
            </p:nvGrpSpPr>
            <p:grpSpPr bwMode="auto">
              <a:xfrm>
                <a:off x="3780" y="3288"/>
                <a:ext cx="295" cy="1"/>
                <a:chOff x="3780" y="3288"/>
                <a:chExt cx="295" cy="1"/>
              </a:xfrm>
            </p:grpSpPr>
            <p:sp>
              <p:nvSpPr>
                <p:cNvPr id="183877" name="Line 795"/>
                <p:cNvSpPr>
                  <a:spLocks noChangeShapeType="1"/>
                </p:cNvSpPr>
                <p:nvPr/>
              </p:nvSpPr>
              <p:spPr bwMode="auto">
                <a:xfrm>
                  <a:off x="3780"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78" name="Line 796"/>
                <p:cNvSpPr>
                  <a:spLocks noChangeShapeType="1"/>
                </p:cNvSpPr>
                <p:nvPr/>
              </p:nvSpPr>
              <p:spPr bwMode="auto">
                <a:xfrm>
                  <a:off x="3836"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79" name="Line 797"/>
                <p:cNvSpPr>
                  <a:spLocks noChangeShapeType="1"/>
                </p:cNvSpPr>
                <p:nvPr/>
              </p:nvSpPr>
              <p:spPr bwMode="auto">
                <a:xfrm>
                  <a:off x="3892"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80" name="Line 798"/>
                <p:cNvSpPr>
                  <a:spLocks noChangeShapeType="1"/>
                </p:cNvSpPr>
                <p:nvPr/>
              </p:nvSpPr>
              <p:spPr bwMode="auto">
                <a:xfrm>
                  <a:off x="3948"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81" name="Line 799"/>
                <p:cNvSpPr>
                  <a:spLocks noChangeShapeType="1"/>
                </p:cNvSpPr>
                <p:nvPr/>
              </p:nvSpPr>
              <p:spPr bwMode="auto">
                <a:xfrm>
                  <a:off x="4004" y="328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82" name="Line 800"/>
                <p:cNvSpPr>
                  <a:spLocks noChangeShapeType="1"/>
                </p:cNvSpPr>
                <p:nvPr/>
              </p:nvSpPr>
              <p:spPr bwMode="auto">
                <a:xfrm>
                  <a:off x="4059"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51" name="Group 801"/>
            <p:cNvGrpSpPr>
              <a:grpSpLocks/>
            </p:cNvGrpSpPr>
            <p:nvPr/>
          </p:nvGrpSpPr>
          <p:grpSpPr bwMode="auto">
            <a:xfrm>
              <a:off x="4251" y="3256"/>
              <a:ext cx="415" cy="56"/>
              <a:chOff x="4251" y="3256"/>
              <a:chExt cx="415" cy="56"/>
            </a:xfrm>
          </p:grpSpPr>
          <p:sp>
            <p:nvSpPr>
              <p:cNvPr id="183867" name="Freeform 802"/>
              <p:cNvSpPr>
                <a:spLocks/>
              </p:cNvSpPr>
              <p:nvPr/>
            </p:nvSpPr>
            <p:spPr bwMode="auto">
              <a:xfrm>
                <a:off x="4554"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868" name="Group 803"/>
              <p:cNvGrpSpPr>
                <a:grpSpLocks/>
              </p:cNvGrpSpPr>
              <p:nvPr/>
            </p:nvGrpSpPr>
            <p:grpSpPr bwMode="auto">
              <a:xfrm>
                <a:off x="4251" y="3288"/>
                <a:ext cx="295" cy="1"/>
                <a:chOff x="4251" y="3288"/>
                <a:chExt cx="295" cy="1"/>
              </a:xfrm>
            </p:grpSpPr>
            <p:sp>
              <p:nvSpPr>
                <p:cNvPr id="183869" name="Line 804"/>
                <p:cNvSpPr>
                  <a:spLocks noChangeShapeType="1"/>
                </p:cNvSpPr>
                <p:nvPr/>
              </p:nvSpPr>
              <p:spPr bwMode="auto">
                <a:xfrm>
                  <a:off x="4251"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70" name="Line 805"/>
                <p:cNvSpPr>
                  <a:spLocks noChangeShapeType="1"/>
                </p:cNvSpPr>
                <p:nvPr/>
              </p:nvSpPr>
              <p:spPr bwMode="auto">
                <a:xfrm>
                  <a:off x="4307"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71" name="Line 806"/>
                <p:cNvSpPr>
                  <a:spLocks noChangeShapeType="1"/>
                </p:cNvSpPr>
                <p:nvPr/>
              </p:nvSpPr>
              <p:spPr bwMode="auto">
                <a:xfrm>
                  <a:off x="4363"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72" name="Line 807"/>
                <p:cNvSpPr>
                  <a:spLocks noChangeShapeType="1"/>
                </p:cNvSpPr>
                <p:nvPr/>
              </p:nvSpPr>
              <p:spPr bwMode="auto">
                <a:xfrm>
                  <a:off x="4419"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73" name="Line 808"/>
                <p:cNvSpPr>
                  <a:spLocks noChangeShapeType="1"/>
                </p:cNvSpPr>
                <p:nvPr/>
              </p:nvSpPr>
              <p:spPr bwMode="auto">
                <a:xfrm>
                  <a:off x="4475"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74" name="Line 809"/>
                <p:cNvSpPr>
                  <a:spLocks noChangeShapeType="1"/>
                </p:cNvSpPr>
                <p:nvPr/>
              </p:nvSpPr>
              <p:spPr bwMode="auto">
                <a:xfrm>
                  <a:off x="4530"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52" name="Group 810"/>
            <p:cNvGrpSpPr>
              <a:grpSpLocks/>
            </p:cNvGrpSpPr>
            <p:nvPr/>
          </p:nvGrpSpPr>
          <p:grpSpPr bwMode="auto">
            <a:xfrm>
              <a:off x="3325" y="3567"/>
              <a:ext cx="415" cy="56"/>
              <a:chOff x="3325" y="3567"/>
              <a:chExt cx="415" cy="56"/>
            </a:xfrm>
          </p:grpSpPr>
          <p:sp>
            <p:nvSpPr>
              <p:cNvPr id="183859" name="Freeform 811"/>
              <p:cNvSpPr>
                <a:spLocks/>
              </p:cNvSpPr>
              <p:nvPr/>
            </p:nvSpPr>
            <p:spPr bwMode="auto">
              <a:xfrm>
                <a:off x="3628" y="3567"/>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860" name="Group 812"/>
              <p:cNvGrpSpPr>
                <a:grpSpLocks/>
              </p:cNvGrpSpPr>
              <p:nvPr/>
            </p:nvGrpSpPr>
            <p:grpSpPr bwMode="auto">
              <a:xfrm>
                <a:off x="3325" y="3599"/>
                <a:ext cx="295" cy="1"/>
                <a:chOff x="3325" y="3599"/>
                <a:chExt cx="295" cy="1"/>
              </a:xfrm>
            </p:grpSpPr>
            <p:sp>
              <p:nvSpPr>
                <p:cNvPr id="183861" name="Line 813"/>
                <p:cNvSpPr>
                  <a:spLocks noChangeShapeType="1"/>
                </p:cNvSpPr>
                <p:nvPr/>
              </p:nvSpPr>
              <p:spPr bwMode="auto">
                <a:xfrm>
                  <a:off x="3325"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62" name="Line 814"/>
                <p:cNvSpPr>
                  <a:spLocks noChangeShapeType="1"/>
                </p:cNvSpPr>
                <p:nvPr/>
              </p:nvSpPr>
              <p:spPr bwMode="auto">
                <a:xfrm>
                  <a:off x="3381"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63" name="Line 815"/>
                <p:cNvSpPr>
                  <a:spLocks noChangeShapeType="1"/>
                </p:cNvSpPr>
                <p:nvPr/>
              </p:nvSpPr>
              <p:spPr bwMode="auto">
                <a:xfrm>
                  <a:off x="3437"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64" name="Line 816"/>
                <p:cNvSpPr>
                  <a:spLocks noChangeShapeType="1"/>
                </p:cNvSpPr>
                <p:nvPr/>
              </p:nvSpPr>
              <p:spPr bwMode="auto">
                <a:xfrm>
                  <a:off x="3493" y="3599"/>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65" name="Line 817"/>
                <p:cNvSpPr>
                  <a:spLocks noChangeShapeType="1"/>
                </p:cNvSpPr>
                <p:nvPr/>
              </p:nvSpPr>
              <p:spPr bwMode="auto">
                <a:xfrm>
                  <a:off x="3548"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66" name="Line 818"/>
                <p:cNvSpPr>
                  <a:spLocks noChangeShapeType="1"/>
                </p:cNvSpPr>
                <p:nvPr/>
              </p:nvSpPr>
              <p:spPr bwMode="auto">
                <a:xfrm>
                  <a:off x="3604" y="3599"/>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53" name="Group 819"/>
            <p:cNvGrpSpPr>
              <a:grpSpLocks/>
            </p:cNvGrpSpPr>
            <p:nvPr/>
          </p:nvGrpSpPr>
          <p:grpSpPr bwMode="auto">
            <a:xfrm>
              <a:off x="3788" y="3567"/>
              <a:ext cx="415" cy="56"/>
              <a:chOff x="3788" y="3567"/>
              <a:chExt cx="415" cy="56"/>
            </a:xfrm>
          </p:grpSpPr>
          <p:sp>
            <p:nvSpPr>
              <p:cNvPr id="183851" name="Freeform 820"/>
              <p:cNvSpPr>
                <a:spLocks/>
              </p:cNvSpPr>
              <p:nvPr/>
            </p:nvSpPr>
            <p:spPr bwMode="auto">
              <a:xfrm>
                <a:off x="4091"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852" name="Group 821"/>
              <p:cNvGrpSpPr>
                <a:grpSpLocks/>
              </p:cNvGrpSpPr>
              <p:nvPr/>
            </p:nvGrpSpPr>
            <p:grpSpPr bwMode="auto">
              <a:xfrm>
                <a:off x="3788" y="3591"/>
                <a:ext cx="295" cy="1"/>
                <a:chOff x="3788" y="3591"/>
                <a:chExt cx="295" cy="1"/>
              </a:xfrm>
            </p:grpSpPr>
            <p:sp>
              <p:nvSpPr>
                <p:cNvPr id="183853" name="Line 822"/>
                <p:cNvSpPr>
                  <a:spLocks noChangeShapeType="1"/>
                </p:cNvSpPr>
                <p:nvPr/>
              </p:nvSpPr>
              <p:spPr bwMode="auto">
                <a:xfrm>
                  <a:off x="3788"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54" name="Line 823"/>
                <p:cNvSpPr>
                  <a:spLocks noChangeShapeType="1"/>
                </p:cNvSpPr>
                <p:nvPr/>
              </p:nvSpPr>
              <p:spPr bwMode="auto">
                <a:xfrm>
                  <a:off x="3844"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55" name="Line 824"/>
                <p:cNvSpPr>
                  <a:spLocks noChangeShapeType="1"/>
                </p:cNvSpPr>
                <p:nvPr/>
              </p:nvSpPr>
              <p:spPr bwMode="auto">
                <a:xfrm>
                  <a:off x="3900"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56" name="Line 825"/>
                <p:cNvSpPr>
                  <a:spLocks noChangeShapeType="1"/>
                </p:cNvSpPr>
                <p:nvPr/>
              </p:nvSpPr>
              <p:spPr bwMode="auto">
                <a:xfrm>
                  <a:off x="3956"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57" name="Line 826"/>
                <p:cNvSpPr>
                  <a:spLocks noChangeShapeType="1"/>
                </p:cNvSpPr>
                <p:nvPr/>
              </p:nvSpPr>
              <p:spPr bwMode="auto">
                <a:xfrm>
                  <a:off x="4011"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58" name="Line 827"/>
                <p:cNvSpPr>
                  <a:spLocks noChangeShapeType="1"/>
                </p:cNvSpPr>
                <p:nvPr/>
              </p:nvSpPr>
              <p:spPr bwMode="auto">
                <a:xfrm>
                  <a:off x="4067" y="359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54" name="Group 828"/>
            <p:cNvGrpSpPr>
              <a:grpSpLocks/>
            </p:cNvGrpSpPr>
            <p:nvPr/>
          </p:nvGrpSpPr>
          <p:grpSpPr bwMode="auto">
            <a:xfrm>
              <a:off x="4243" y="3567"/>
              <a:ext cx="415" cy="56"/>
              <a:chOff x="4243" y="3567"/>
              <a:chExt cx="415" cy="56"/>
            </a:xfrm>
          </p:grpSpPr>
          <p:sp>
            <p:nvSpPr>
              <p:cNvPr id="183843" name="Freeform 829"/>
              <p:cNvSpPr>
                <a:spLocks/>
              </p:cNvSpPr>
              <p:nvPr/>
            </p:nvSpPr>
            <p:spPr bwMode="auto">
              <a:xfrm>
                <a:off x="4546" y="3567"/>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844" name="Group 830"/>
              <p:cNvGrpSpPr>
                <a:grpSpLocks/>
              </p:cNvGrpSpPr>
              <p:nvPr/>
            </p:nvGrpSpPr>
            <p:grpSpPr bwMode="auto">
              <a:xfrm>
                <a:off x="4243" y="3599"/>
                <a:ext cx="295" cy="1"/>
                <a:chOff x="4243" y="3599"/>
                <a:chExt cx="295" cy="1"/>
              </a:xfrm>
            </p:grpSpPr>
            <p:sp>
              <p:nvSpPr>
                <p:cNvPr id="183845" name="Line 831"/>
                <p:cNvSpPr>
                  <a:spLocks noChangeShapeType="1"/>
                </p:cNvSpPr>
                <p:nvPr/>
              </p:nvSpPr>
              <p:spPr bwMode="auto">
                <a:xfrm>
                  <a:off x="4243"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46" name="Line 832"/>
                <p:cNvSpPr>
                  <a:spLocks noChangeShapeType="1"/>
                </p:cNvSpPr>
                <p:nvPr/>
              </p:nvSpPr>
              <p:spPr bwMode="auto">
                <a:xfrm>
                  <a:off x="4299"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47" name="Line 833"/>
                <p:cNvSpPr>
                  <a:spLocks noChangeShapeType="1"/>
                </p:cNvSpPr>
                <p:nvPr/>
              </p:nvSpPr>
              <p:spPr bwMode="auto">
                <a:xfrm>
                  <a:off x="4355"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48" name="Line 834"/>
                <p:cNvSpPr>
                  <a:spLocks noChangeShapeType="1"/>
                </p:cNvSpPr>
                <p:nvPr/>
              </p:nvSpPr>
              <p:spPr bwMode="auto">
                <a:xfrm>
                  <a:off x="4411"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49" name="Line 835"/>
                <p:cNvSpPr>
                  <a:spLocks noChangeShapeType="1"/>
                </p:cNvSpPr>
                <p:nvPr/>
              </p:nvSpPr>
              <p:spPr bwMode="auto">
                <a:xfrm>
                  <a:off x="4467"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50" name="Line 836"/>
                <p:cNvSpPr>
                  <a:spLocks noChangeShapeType="1"/>
                </p:cNvSpPr>
                <p:nvPr/>
              </p:nvSpPr>
              <p:spPr bwMode="auto">
                <a:xfrm>
                  <a:off x="4522" y="3599"/>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55" name="Group 837"/>
            <p:cNvGrpSpPr>
              <a:grpSpLocks/>
            </p:cNvGrpSpPr>
            <p:nvPr/>
          </p:nvGrpSpPr>
          <p:grpSpPr bwMode="auto">
            <a:xfrm>
              <a:off x="3788" y="2376"/>
              <a:ext cx="886" cy="290"/>
              <a:chOff x="3788" y="2376"/>
              <a:chExt cx="886" cy="290"/>
            </a:xfrm>
          </p:grpSpPr>
          <p:sp>
            <p:nvSpPr>
              <p:cNvPr id="183841" name="Freeform 838"/>
              <p:cNvSpPr>
                <a:spLocks/>
              </p:cNvSpPr>
              <p:nvPr/>
            </p:nvSpPr>
            <p:spPr bwMode="auto">
              <a:xfrm>
                <a:off x="4530" y="2594"/>
                <a:ext cx="144" cy="72"/>
              </a:xfrm>
              <a:custGeom>
                <a:avLst/>
                <a:gdLst>
                  <a:gd name="T0" fmla="*/ 144 w 144"/>
                  <a:gd name="T1" fmla="*/ 72 h 72"/>
                  <a:gd name="T2" fmla="*/ 0 w 144"/>
                  <a:gd name="T3" fmla="*/ 64 h 72"/>
                  <a:gd name="T4" fmla="*/ 16 w 144"/>
                  <a:gd name="T5" fmla="*/ 32 h 72"/>
                  <a:gd name="T6" fmla="*/ 24 w 144"/>
                  <a:gd name="T7" fmla="*/ 0 h 72"/>
                  <a:gd name="T8" fmla="*/ 144 w 144"/>
                  <a:gd name="T9" fmla="*/ 72 h 72"/>
                  <a:gd name="T10" fmla="*/ 0 60000 65536"/>
                  <a:gd name="T11" fmla="*/ 0 60000 65536"/>
                  <a:gd name="T12" fmla="*/ 0 60000 65536"/>
                  <a:gd name="T13" fmla="*/ 0 60000 65536"/>
                  <a:gd name="T14" fmla="*/ 0 60000 65536"/>
                  <a:gd name="T15" fmla="*/ 0 w 144"/>
                  <a:gd name="T16" fmla="*/ 0 h 72"/>
                  <a:gd name="T17" fmla="*/ 144 w 144"/>
                  <a:gd name="T18" fmla="*/ 72 h 72"/>
                </a:gdLst>
                <a:ahLst/>
                <a:cxnLst>
                  <a:cxn ang="T10">
                    <a:pos x="T0" y="T1"/>
                  </a:cxn>
                  <a:cxn ang="T11">
                    <a:pos x="T2" y="T3"/>
                  </a:cxn>
                  <a:cxn ang="T12">
                    <a:pos x="T4" y="T5"/>
                  </a:cxn>
                  <a:cxn ang="T13">
                    <a:pos x="T6" y="T7"/>
                  </a:cxn>
                  <a:cxn ang="T14">
                    <a:pos x="T8" y="T9"/>
                  </a:cxn>
                </a:cxnLst>
                <a:rect l="T15" t="T16" r="T17" b="T18"/>
                <a:pathLst>
                  <a:path w="144" h="72">
                    <a:moveTo>
                      <a:pt x="144" y="72"/>
                    </a:moveTo>
                    <a:lnTo>
                      <a:pt x="0" y="64"/>
                    </a:lnTo>
                    <a:lnTo>
                      <a:pt x="16" y="32"/>
                    </a:lnTo>
                    <a:lnTo>
                      <a:pt x="24" y="0"/>
                    </a:lnTo>
                    <a:lnTo>
                      <a:pt x="144" y="72"/>
                    </a:lnTo>
                    <a:close/>
                  </a:path>
                </a:pathLst>
              </a:custGeom>
              <a:solidFill>
                <a:schemeClr val="bg2"/>
              </a:solidFill>
              <a:ln w="9525">
                <a:solidFill>
                  <a:schemeClr val="bg2"/>
                </a:solidFill>
                <a:round/>
                <a:headEnd/>
                <a:tailEnd/>
              </a:ln>
            </p:spPr>
            <p:txBody>
              <a:bodyPr/>
              <a:lstStyle/>
              <a:p>
                <a:endParaRPr lang="en-US"/>
              </a:p>
            </p:txBody>
          </p:sp>
          <p:sp>
            <p:nvSpPr>
              <p:cNvPr id="183842" name="Line 839"/>
              <p:cNvSpPr>
                <a:spLocks noChangeShapeType="1"/>
              </p:cNvSpPr>
              <p:nvPr/>
            </p:nvSpPr>
            <p:spPr bwMode="auto">
              <a:xfrm>
                <a:off x="3788" y="2376"/>
                <a:ext cx="766" cy="25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56" name="Group 840"/>
            <p:cNvGrpSpPr>
              <a:grpSpLocks/>
            </p:cNvGrpSpPr>
            <p:nvPr/>
          </p:nvGrpSpPr>
          <p:grpSpPr bwMode="auto">
            <a:xfrm>
              <a:off x="3309" y="2084"/>
              <a:ext cx="1381" cy="1507"/>
              <a:chOff x="3309" y="2084"/>
              <a:chExt cx="1381" cy="1507"/>
            </a:xfrm>
          </p:grpSpPr>
          <p:sp>
            <p:nvSpPr>
              <p:cNvPr id="183839" name="Freeform 841"/>
              <p:cNvSpPr>
                <a:spLocks/>
              </p:cNvSpPr>
              <p:nvPr/>
            </p:nvSpPr>
            <p:spPr bwMode="auto">
              <a:xfrm>
                <a:off x="4570" y="2084"/>
                <a:ext cx="120" cy="119"/>
              </a:xfrm>
              <a:custGeom>
                <a:avLst/>
                <a:gdLst>
                  <a:gd name="T0" fmla="*/ 120 w 120"/>
                  <a:gd name="T1" fmla="*/ 0 h 119"/>
                  <a:gd name="T2" fmla="*/ 56 w 120"/>
                  <a:gd name="T3" fmla="*/ 119 h 119"/>
                  <a:gd name="T4" fmla="*/ 24 w 120"/>
                  <a:gd name="T5" fmla="*/ 96 h 119"/>
                  <a:gd name="T6" fmla="*/ 0 w 120"/>
                  <a:gd name="T7" fmla="*/ 72 h 119"/>
                  <a:gd name="T8" fmla="*/ 120 w 120"/>
                  <a:gd name="T9" fmla="*/ 0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120" y="0"/>
                    </a:moveTo>
                    <a:lnTo>
                      <a:pt x="56" y="119"/>
                    </a:lnTo>
                    <a:lnTo>
                      <a:pt x="24" y="96"/>
                    </a:lnTo>
                    <a:lnTo>
                      <a:pt x="0" y="72"/>
                    </a:lnTo>
                    <a:lnTo>
                      <a:pt x="120" y="0"/>
                    </a:lnTo>
                    <a:close/>
                  </a:path>
                </a:pathLst>
              </a:custGeom>
              <a:solidFill>
                <a:schemeClr val="bg2"/>
              </a:solidFill>
              <a:ln w="9525">
                <a:solidFill>
                  <a:schemeClr val="bg2"/>
                </a:solidFill>
                <a:round/>
                <a:headEnd/>
                <a:tailEnd/>
              </a:ln>
            </p:spPr>
            <p:txBody>
              <a:bodyPr/>
              <a:lstStyle/>
              <a:p>
                <a:endParaRPr lang="en-US"/>
              </a:p>
            </p:txBody>
          </p:sp>
          <p:sp>
            <p:nvSpPr>
              <p:cNvPr id="183840" name="Line 842"/>
              <p:cNvSpPr>
                <a:spLocks noChangeShapeType="1"/>
              </p:cNvSpPr>
              <p:nvPr/>
            </p:nvSpPr>
            <p:spPr bwMode="auto">
              <a:xfrm flipV="1">
                <a:off x="3309" y="2172"/>
                <a:ext cx="1291" cy="1419"/>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57" name="Group 843"/>
            <p:cNvGrpSpPr>
              <a:grpSpLocks/>
            </p:cNvGrpSpPr>
            <p:nvPr/>
          </p:nvGrpSpPr>
          <p:grpSpPr bwMode="auto">
            <a:xfrm>
              <a:off x="3773" y="2076"/>
              <a:ext cx="909" cy="893"/>
              <a:chOff x="3773" y="2076"/>
              <a:chExt cx="909" cy="893"/>
            </a:xfrm>
          </p:grpSpPr>
          <p:sp>
            <p:nvSpPr>
              <p:cNvPr id="183837" name="Freeform 844"/>
              <p:cNvSpPr>
                <a:spLocks/>
              </p:cNvSpPr>
              <p:nvPr/>
            </p:nvSpPr>
            <p:spPr bwMode="auto">
              <a:xfrm>
                <a:off x="4562" y="2850"/>
                <a:ext cx="120" cy="119"/>
              </a:xfrm>
              <a:custGeom>
                <a:avLst/>
                <a:gdLst>
                  <a:gd name="T0" fmla="*/ 120 w 120"/>
                  <a:gd name="T1" fmla="*/ 119 h 119"/>
                  <a:gd name="T2" fmla="*/ 0 w 120"/>
                  <a:gd name="T3" fmla="*/ 47 h 119"/>
                  <a:gd name="T4" fmla="*/ 24 w 120"/>
                  <a:gd name="T5" fmla="*/ 23 h 119"/>
                  <a:gd name="T6" fmla="*/ 48 w 120"/>
                  <a:gd name="T7" fmla="*/ 0 h 119"/>
                  <a:gd name="T8" fmla="*/ 120 w 120"/>
                  <a:gd name="T9" fmla="*/ 119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120" y="119"/>
                    </a:moveTo>
                    <a:lnTo>
                      <a:pt x="0" y="47"/>
                    </a:lnTo>
                    <a:lnTo>
                      <a:pt x="24" y="23"/>
                    </a:lnTo>
                    <a:lnTo>
                      <a:pt x="48" y="0"/>
                    </a:lnTo>
                    <a:lnTo>
                      <a:pt x="120" y="119"/>
                    </a:lnTo>
                    <a:close/>
                  </a:path>
                </a:pathLst>
              </a:custGeom>
              <a:solidFill>
                <a:schemeClr val="bg2"/>
              </a:solidFill>
              <a:ln w="9525">
                <a:solidFill>
                  <a:schemeClr val="bg2"/>
                </a:solidFill>
                <a:round/>
                <a:headEnd/>
                <a:tailEnd/>
              </a:ln>
            </p:spPr>
            <p:txBody>
              <a:bodyPr/>
              <a:lstStyle/>
              <a:p>
                <a:endParaRPr lang="en-US"/>
              </a:p>
            </p:txBody>
          </p:sp>
          <p:sp>
            <p:nvSpPr>
              <p:cNvPr id="183838" name="Line 845"/>
              <p:cNvSpPr>
                <a:spLocks noChangeShapeType="1"/>
              </p:cNvSpPr>
              <p:nvPr/>
            </p:nvSpPr>
            <p:spPr bwMode="auto">
              <a:xfrm>
                <a:off x="3773" y="2076"/>
                <a:ext cx="821" cy="80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58" name="Group 846"/>
            <p:cNvGrpSpPr>
              <a:grpSpLocks/>
            </p:cNvGrpSpPr>
            <p:nvPr/>
          </p:nvGrpSpPr>
          <p:grpSpPr bwMode="auto">
            <a:xfrm>
              <a:off x="3317" y="2379"/>
              <a:ext cx="910" cy="893"/>
              <a:chOff x="3317" y="2379"/>
              <a:chExt cx="910" cy="893"/>
            </a:xfrm>
          </p:grpSpPr>
          <p:sp>
            <p:nvSpPr>
              <p:cNvPr id="183835" name="Freeform 847"/>
              <p:cNvSpPr>
                <a:spLocks/>
              </p:cNvSpPr>
              <p:nvPr/>
            </p:nvSpPr>
            <p:spPr bwMode="auto">
              <a:xfrm>
                <a:off x="4107" y="3153"/>
                <a:ext cx="120" cy="119"/>
              </a:xfrm>
              <a:custGeom>
                <a:avLst/>
                <a:gdLst>
                  <a:gd name="T0" fmla="*/ 120 w 120"/>
                  <a:gd name="T1" fmla="*/ 119 h 119"/>
                  <a:gd name="T2" fmla="*/ 0 w 120"/>
                  <a:gd name="T3" fmla="*/ 48 h 119"/>
                  <a:gd name="T4" fmla="*/ 24 w 120"/>
                  <a:gd name="T5" fmla="*/ 24 h 119"/>
                  <a:gd name="T6" fmla="*/ 48 w 120"/>
                  <a:gd name="T7" fmla="*/ 0 h 119"/>
                  <a:gd name="T8" fmla="*/ 120 w 120"/>
                  <a:gd name="T9" fmla="*/ 119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120" y="119"/>
                    </a:moveTo>
                    <a:lnTo>
                      <a:pt x="0" y="48"/>
                    </a:lnTo>
                    <a:lnTo>
                      <a:pt x="24" y="24"/>
                    </a:lnTo>
                    <a:lnTo>
                      <a:pt x="48" y="0"/>
                    </a:lnTo>
                    <a:lnTo>
                      <a:pt x="120" y="119"/>
                    </a:lnTo>
                    <a:close/>
                  </a:path>
                </a:pathLst>
              </a:custGeom>
              <a:solidFill>
                <a:schemeClr val="bg2"/>
              </a:solidFill>
              <a:ln w="9525">
                <a:solidFill>
                  <a:schemeClr val="bg2"/>
                </a:solidFill>
                <a:round/>
                <a:headEnd/>
                <a:tailEnd/>
              </a:ln>
            </p:spPr>
            <p:txBody>
              <a:bodyPr/>
              <a:lstStyle/>
              <a:p>
                <a:endParaRPr lang="en-US"/>
              </a:p>
            </p:txBody>
          </p:sp>
          <p:sp>
            <p:nvSpPr>
              <p:cNvPr id="183836" name="Line 848"/>
              <p:cNvSpPr>
                <a:spLocks noChangeShapeType="1"/>
              </p:cNvSpPr>
              <p:nvPr/>
            </p:nvSpPr>
            <p:spPr bwMode="auto">
              <a:xfrm>
                <a:off x="3317" y="2379"/>
                <a:ext cx="822" cy="80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59" name="Group 849"/>
            <p:cNvGrpSpPr>
              <a:grpSpLocks/>
            </p:cNvGrpSpPr>
            <p:nvPr/>
          </p:nvGrpSpPr>
          <p:grpSpPr bwMode="auto">
            <a:xfrm>
              <a:off x="2878" y="1725"/>
              <a:ext cx="415" cy="56"/>
              <a:chOff x="2878" y="1725"/>
              <a:chExt cx="415" cy="56"/>
            </a:xfrm>
          </p:grpSpPr>
          <p:sp>
            <p:nvSpPr>
              <p:cNvPr id="183827" name="Freeform 850"/>
              <p:cNvSpPr>
                <a:spLocks/>
              </p:cNvSpPr>
              <p:nvPr/>
            </p:nvSpPr>
            <p:spPr bwMode="auto">
              <a:xfrm>
                <a:off x="3181" y="1725"/>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828" name="Group 851"/>
              <p:cNvGrpSpPr>
                <a:grpSpLocks/>
              </p:cNvGrpSpPr>
              <p:nvPr/>
            </p:nvGrpSpPr>
            <p:grpSpPr bwMode="auto">
              <a:xfrm>
                <a:off x="2878" y="1757"/>
                <a:ext cx="295" cy="1"/>
                <a:chOff x="2878" y="1757"/>
                <a:chExt cx="295" cy="1"/>
              </a:xfrm>
            </p:grpSpPr>
            <p:sp>
              <p:nvSpPr>
                <p:cNvPr id="183829" name="Line 852"/>
                <p:cNvSpPr>
                  <a:spLocks noChangeShapeType="1"/>
                </p:cNvSpPr>
                <p:nvPr/>
              </p:nvSpPr>
              <p:spPr bwMode="auto">
                <a:xfrm>
                  <a:off x="2878"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30" name="Line 853"/>
                <p:cNvSpPr>
                  <a:spLocks noChangeShapeType="1"/>
                </p:cNvSpPr>
                <p:nvPr/>
              </p:nvSpPr>
              <p:spPr bwMode="auto">
                <a:xfrm>
                  <a:off x="2934"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31" name="Line 854"/>
                <p:cNvSpPr>
                  <a:spLocks noChangeShapeType="1"/>
                </p:cNvSpPr>
                <p:nvPr/>
              </p:nvSpPr>
              <p:spPr bwMode="auto">
                <a:xfrm>
                  <a:off x="2990" y="1757"/>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32" name="Line 855"/>
                <p:cNvSpPr>
                  <a:spLocks noChangeShapeType="1"/>
                </p:cNvSpPr>
                <p:nvPr/>
              </p:nvSpPr>
              <p:spPr bwMode="auto">
                <a:xfrm>
                  <a:off x="304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33" name="Line 856"/>
                <p:cNvSpPr>
                  <a:spLocks noChangeShapeType="1"/>
                </p:cNvSpPr>
                <p:nvPr/>
              </p:nvSpPr>
              <p:spPr bwMode="auto">
                <a:xfrm>
                  <a:off x="3101"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34" name="Line 857"/>
                <p:cNvSpPr>
                  <a:spLocks noChangeShapeType="1"/>
                </p:cNvSpPr>
                <p:nvPr/>
              </p:nvSpPr>
              <p:spPr bwMode="auto">
                <a:xfrm>
                  <a:off x="3157"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60" name="Group 858"/>
            <p:cNvGrpSpPr>
              <a:grpSpLocks/>
            </p:cNvGrpSpPr>
            <p:nvPr/>
          </p:nvGrpSpPr>
          <p:grpSpPr bwMode="auto">
            <a:xfrm>
              <a:off x="2878" y="2036"/>
              <a:ext cx="415" cy="56"/>
              <a:chOff x="2878" y="2036"/>
              <a:chExt cx="415" cy="56"/>
            </a:xfrm>
          </p:grpSpPr>
          <p:sp>
            <p:nvSpPr>
              <p:cNvPr id="183819" name="Freeform 859"/>
              <p:cNvSpPr>
                <a:spLocks/>
              </p:cNvSpPr>
              <p:nvPr/>
            </p:nvSpPr>
            <p:spPr bwMode="auto">
              <a:xfrm>
                <a:off x="3181" y="2036"/>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820" name="Group 860"/>
              <p:cNvGrpSpPr>
                <a:grpSpLocks/>
              </p:cNvGrpSpPr>
              <p:nvPr/>
            </p:nvGrpSpPr>
            <p:grpSpPr bwMode="auto">
              <a:xfrm>
                <a:off x="2878" y="2060"/>
                <a:ext cx="295" cy="1"/>
                <a:chOff x="2878" y="2060"/>
                <a:chExt cx="295" cy="1"/>
              </a:xfrm>
            </p:grpSpPr>
            <p:sp>
              <p:nvSpPr>
                <p:cNvPr id="183821" name="Line 861"/>
                <p:cNvSpPr>
                  <a:spLocks noChangeShapeType="1"/>
                </p:cNvSpPr>
                <p:nvPr/>
              </p:nvSpPr>
              <p:spPr bwMode="auto">
                <a:xfrm>
                  <a:off x="2878" y="206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22" name="Line 862"/>
                <p:cNvSpPr>
                  <a:spLocks noChangeShapeType="1"/>
                </p:cNvSpPr>
                <p:nvPr/>
              </p:nvSpPr>
              <p:spPr bwMode="auto">
                <a:xfrm>
                  <a:off x="2934" y="206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23" name="Line 863"/>
                <p:cNvSpPr>
                  <a:spLocks noChangeShapeType="1"/>
                </p:cNvSpPr>
                <p:nvPr/>
              </p:nvSpPr>
              <p:spPr bwMode="auto">
                <a:xfrm>
                  <a:off x="2990" y="2060"/>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24" name="Line 864"/>
                <p:cNvSpPr>
                  <a:spLocks noChangeShapeType="1"/>
                </p:cNvSpPr>
                <p:nvPr/>
              </p:nvSpPr>
              <p:spPr bwMode="auto">
                <a:xfrm>
                  <a:off x="3045" y="206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25" name="Line 865"/>
                <p:cNvSpPr>
                  <a:spLocks noChangeShapeType="1"/>
                </p:cNvSpPr>
                <p:nvPr/>
              </p:nvSpPr>
              <p:spPr bwMode="auto">
                <a:xfrm>
                  <a:off x="3101" y="206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26" name="Line 866"/>
                <p:cNvSpPr>
                  <a:spLocks noChangeShapeType="1"/>
                </p:cNvSpPr>
                <p:nvPr/>
              </p:nvSpPr>
              <p:spPr bwMode="auto">
                <a:xfrm>
                  <a:off x="3157" y="2060"/>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61" name="Group 867"/>
            <p:cNvGrpSpPr>
              <a:grpSpLocks/>
            </p:cNvGrpSpPr>
            <p:nvPr/>
          </p:nvGrpSpPr>
          <p:grpSpPr bwMode="auto">
            <a:xfrm>
              <a:off x="2886" y="2339"/>
              <a:ext cx="415" cy="56"/>
              <a:chOff x="2886" y="2339"/>
              <a:chExt cx="415" cy="56"/>
            </a:xfrm>
          </p:grpSpPr>
          <p:sp>
            <p:nvSpPr>
              <p:cNvPr id="183811" name="Freeform 868"/>
              <p:cNvSpPr>
                <a:spLocks/>
              </p:cNvSpPr>
              <p:nvPr/>
            </p:nvSpPr>
            <p:spPr bwMode="auto">
              <a:xfrm>
                <a:off x="3189" y="2339"/>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812" name="Group 869"/>
              <p:cNvGrpSpPr>
                <a:grpSpLocks/>
              </p:cNvGrpSpPr>
              <p:nvPr/>
            </p:nvGrpSpPr>
            <p:grpSpPr bwMode="auto">
              <a:xfrm>
                <a:off x="2886" y="2371"/>
                <a:ext cx="295" cy="1"/>
                <a:chOff x="2886" y="2371"/>
                <a:chExt cx="295" cy="1"/>
              </a:xfrm>
            </p:grpSpPr>
            <p:sp>
              <p:nvSpPr>
                <p:cNvPr id="183813" name="Line 870"/>
                <p:cNvSpPr>
                  <a:spLocks noChangeShapeType="1"/>
                </p:cNvSpPr>
                <p:nvPr/>
              </p:nvSpPr>
              <p:spPr bwMode="auto">
                <a:xfrm>
                  <a:off x="2886"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14" name="Line 871"/>
                <p:cNvSpPr>
                  <a:spLocks noChangeShapeType="1"/>
                </p:cNvSpPr>
                <p:nvPr/>
              </p:nvSpPr>
              <p:spPr bwMode="auto">
                <a:xfrm>
                  <a:off x="2942"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15" name="Line 872"/>
                <p:cNvSpPr>
                  <a:spLocks noChangeShapeType="1"/>
                </p:cNvSpPr>
                <p:nvPr/>
              </p:nvSpPr>
              <p:spPr bwMode="auto">
                <a:xfrm>
                  <a:off x="2998" y="237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16" name="Line 873"/>
                <p:cNvSpPr>
                  <a:spLocks noChangeShapeType="1"/>
                </p:cNvSpPr>
                <p:nvPr/>
              </p:nvSpPr>
              <p:spPr bwMode="auto">
                <a:xfrm>
                  <a:off x="3053"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17" name="Line 874"/>
                <p:cNvSpPr>
                  <a:spLocks noChangeShapeType="1"/>
                </p:cNvSpPr>
                <p:nvPr/>
              </p:nvSpPr>
              <p:spPr bwMode="auto">
                <a:xfrm>
                  <a:off x="3109"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18" name="Line 875"/>
                <p:cNvSpPr>
                  <a:spLocks noChangeShapeType="1"/>
                </p:cNvSpPr>
                <p:nvPr/>
              </p:nvSpPr>
              <p:spPr bwMode="auto">
                <a:xfrm>
                  <a:off x="3165"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62" name="Group 876"/>
            <p:cNvGrpSpPr>
              <a:grpSpLocks/>
            </p:cNvGrpSpPr>
            <p:nvPr/>
          </p:nvGrpSpPr>
          <p:grpSpPr bwMode="auto">
            <a:xfrm>
              <a:off x="2878" y="2642"/>
              <a:ext cx="415" cy="56"/>
              <a:chOff x="2878" y="2642"/>
              <a:chExt cx="415" cy="56"/>
            </a:xfrm>
          </p:grpSpPr>
          <p:sp>
            <p:nvSpPr>
              <p:cNvPr id="183803" name="Freeform 877"/>
              <p:cNvSpPr>
                <a:spLocks/>
              </p:cNvSpPr>
              <p:nvPr/>
            </p:nvSpPr>
            <p:spPr bwMode="auto">
              <a:xfrm>
                <a:off x="3181" y="2642"/>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804" name="Group 878"/>
              <p:cNvGrpSpPr>
                <a:grpSpLocks/>
              </p:cNvGrpSpPr>
              <p:nvPr/>
            </p:nvGrpSpPr>
            <p:grpSpPr bwMode="auto">
              <a:xfrm>
                <a:off x="2878" y="2674"/>
                <a:ext cx="295" cy="1"/>
                <a:chOff x="2878" y="2674"/>
                <a:chExt cx="295" cy="1"/>
              </a:xfrm>
            </p:grpSpPr>
            <p:sp>
              <p:nvSpPr>
                <p:cNvPr id="183805" name="Line 879"/>
                <p:cNvSpPr>
                  <a:spLocks noChangeShapeType="1"/>
                </p:cNvSpPr>
                <p:nvPr/>
              </p:nvSpPr>
              <p:spPr bwMode="auto">
                <a:xfrm>
                  <a:off x="287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06" name="Line 880"/>
                <p:cNvSpPr>
                  <a:spLocks noChangeShapeType="1"/>
                </p:cNvSpPr>
                <p:nvPr/>
              </p:nvSpPr>
              <p:spPr bwMode="auto">
                <a:xfrm>
                  <a:off x="2934"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07" name="Line 881"/>
                <p:cNvSpPr>
                  <a:spLocks noChangeShapeType="1"/>
                </p:cNvSpPr>
                <p:nvPr/>
              </p:nvSpPr>
              <p:spPr bwMode="auto">
                <a:xfrm>
                  <a:off x="2990" y="2674"/>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08" name="Line 882"/>
                <p:cNvSpPr>
                  <a:spLocks noChangeShapeType="1"/>
                </p:cNvSpPr>
                <p:nvPr/>
              </p:nvSpPr>
              <p:spPr bwMode="auto">
                <a:xfrm>
                  <a:off x="304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09" name="Line 883"/>
                <p:cNvSpPr>
                  <a:spLocks noChangeShapeType="1"/>
                </p:cNvSpPr>
                <p:nvPr/>
              </p:nvSpPr>
              <p:spPr bwMode="auto">
                <a:xfrm>
                  <a:off x="310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10" name="Line 884"/>
                <p:cNvSpPr>
                  <a:spLocks noChangeShapeType="1"/>
                </p:cNvSpPr>
                <p:nvPr/>
              </p:nvSpPr>
              <p:spPr bwMode="auto">
                <a:xfrm>
                  <a:off x="3157"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63" name="Group 885"/>
            <p:cNvGrpSpPr>
              <a:grpSpLocks/>
            </p:cNvGrpSpPr>
            <p:nvPr/>
          </p:nvGrpSpPr>
          <p:grpSpPr bwMode="auto">
            <a:xfrm>
              <a:off x="2878" y="2953"/>
              <a:ext cx="415" cy="56"/>
              <a:chOff x="2878" y="2953"/>
              <a:chExt cx="415" cy="56"/>
            </a:xfrm>
          </p:grpSpPr>
          <p:sp>
            <p:nvSpPr>
              <p:cNvPr id="183795" name="Freeform 886"/>
              <p:cNvSpPr>
                <a:spLocks/>
              </p:cNvSpPr>
              <p:nvPr/>
            </p:nvSpPr>
            <p:spPr bwMode="auto">
              <a:xfrm>
                <a:off x="3181"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796" name="Group 887"/>
              <p:cNvGrpSpPr>
                <a:grpSpLocks/>
              </p:cNvGrpSpPr>
              <p:nvPr/>
            </p:nvGrpSpPr>
            <p:grpSpPr bwMode="auto">
              <a:xfrm>
                <a:off x="2878" y="2985"/>
                <a:ext cx="295" cy="1"/>
                <a:chOff x="2878" y="2985"/>
                <a:chExt cx="295" cy="1"/>
              </a:xfrm>
            </p:grpSpPr>
            <p:sp>
              <p:nvSpPr>
                <p:cNvPr id="183797" name="Line 888"/>
                <p:cNvSpPr>
                  <a:spLocks noChangeShapeType="1"/>
                </p:cNvSpPr>
                <p:nvPr/>
              </p:nvSpPr>
              <p:spPr bwMode="auto">
                <a:xfrm>
                  <a:off x="2878"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98" name="Line 889"/>
                <p:cNvSpPr>
                  <a:spLocks noChangeShapeType="1"/>
                </p:cNvSpPr>
                <p:nvPr/>
              </p:nvSpPr>
              <p:spPr bwMode="auto">
                <a:xfrm>
                  <a:off x="2934"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99" name="Line 890"/>
                <p:cNvSpPr>
                  <a:spLocks noChangeShapeType="1"/>
                </p:cNvSpPr>
                <p:nvPr/>
              </p:nvSpPr>
              <p:spPr bwMode="auto">
                <a:xfrm>
                  <a:off x="2990" y="2985"/>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00" name="Line 891"/>
                <p:cNvSpPr>
                  <a:spLocks noChangeShapeType="1"/>
                </p:cNvSpPr>
                <p:nvPr/>
              </p:nvSpPr>
              <p:spPr bwMode="auto">
                <a:xfrm>
                  <a:off x="304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01" name="Line 892"/>
                <p:cNvSpPr>
                  <a:spLocks noChangeShapeType="1"/>
                </p:cNvSpPr>
                <p:nvPr/>
              </p:nvSpPr>
              <p:spPr bwMode="auto">
                <a:xfrm>
                  <a:off x="3101"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02" name="Line 893"/>
                <p:cNvSpPr>
                  <a:spLocks noChangeShapeType="1"/>
                </p:cNvSpPr>
                <p:nvPr/>
              </p:nvSpPr>
              <p:spPr bwMode="auto">
                <a:xfrm>
                  <a:off x="3157"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64" name="Group 894"/>
            <p:cNvGrpSpPr>
              <a:grpSpLocks/>
            </p:cNvGrpSpPr>
            <p:nvPr/>
          </p:nvGrpSpPr>
          <p:grpSpPr bwMode="auto">
            <a:xfrm>
              <a:off x="2870" y="3256"/>
              <a:ext cx="415" cy="56"/>
              <a:chOff x="2870" y="3256"/>
              <a:chExt cx="415" cy="56"/>
            </a:xfrm>
          </p:grpSpPr>
          <p:sp>
            <p:nvSpPr>
              <p:cNvPr id="183787" name="Freeform 895"/>
              <p:cNvSpPr>
                <a:spLocks/>
              </p:cNvSpPr>
              <p:nvPr/>
            </p:nvSpPr>
            <p:spPr bwMode="auto">
              <a:xfrm>
                <a:off x="3173" y="3256"/>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788" name="Group 896"/>
              <p:cNvGrpSpPr>
                <a:grpSpLocks/>
              </p:cNvGrpSpPr>
              <p:nvPr/>
            </p:nvGrpSpPr>
            <p:grpSpPr bwMode="auto">
              <a:xfrm>
                <a:off x="2870" y="3280"/>
                <a:ext cx="295" cy="1"/>
                <a:chOff x="2870" y="3280"/>
                <a:chExt cx="295" cy="1"/>
              </a:xfrm>
            </p:grpSpPr>
            <p:sp>
              <p:nvSpPr>
                <p:cNvPr id="183789" name="Line 897"/>
                <p:cNvSpPr>
                  <a:spLocks noChangeShapeType="1"/>
                </p:cNvSpPr>
                <p:nvPr/>
              </p:nvSpPr>
              <p:spPr bwMode="auto">
                <a:xfrm>
                  <a:off x="2870" y="328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90" name="Line 898"/>
                <p:cNvSpPr>
                  <a:spLocks noChangeShapeType="1"/>
                </p:cNvSpPr>
                <p:nvPr/>
              </p:nvSpPr>
              <p:spPr bwMode="auto">
                <a:xfrm>
                  <a:off x="2926" y="328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91" name="Line 899"/>
                <p:cNvSpPr>
                  <a:spLocks noChangeShapeType="1"/>
                </p:cNvSpPr>
                <p:nvPr/>
              </p:nvSpPr>
              <p:spPr bwMode="auto">
                <a:xfrm>
                  <a:off x="2982" y="328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92" name="Line 900"/>
                <p:cNvSpPr>
                  <a:spLocks noChangeShapeType="1"/>
                </p:cNvSpPr>
                <p:nvPr/>
              </p:nvSpPr>
              <p:spPr bwMode="auto">
                <a:xfrm>
                  <a:off x="3037" y="328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93" name="Line 901"/>
                <p:cNvSpPr>
                  <a:spLocks noChangeShapeType="1"/>
                </p:cNvSpPr>
                <p:nvPr/>
              </p:nvSpPr>
              <p:spPr bwMode="auto">
                <a:xfrm>
                  <a:off x="3093" y="328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94" name="Line 902"/>
                <p:cNvSpPr>
                  <a:spLocks noChangeShapeType="1"/>
                </p:cNvSpPr>
                <p:nvPr/>
              </p:nvSpPr>
              <p:spPr bwMode="auto">
                <a:xfrm>
                  <a:off x="3149" y="3280"/>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65" name="Group 903"/>
            <p:cNvGrpSpPr>
              <a:grpSpLocks/>
            </p:cNvGrpSpPr>
            <p:nvPr/>
          </p:nvGrpSpPr>
          <p:grpSpPr bwMode="auto">
            <a:xfrm>
              <a:off x="2870" y="3567"/>
              <a:ext cx="415" cy="56"/>
              <a:chOff x="2870" y="3567"/>
              <a:chExt cx="415" cy="56"/>
            </a:xfrm>
          </p:grpSpPr>
          <p:sp>
            <p:nvSpPr>
              <p:cNvPr id="183779" name="Freeform 904"/>
              <p:cNvSpPr>
                <a:spLocks/>
              </p:cNvSpPr>
              <p:nvPr/>
            </p:nvSpPr>
            <p:spPr bwMode="auto">
              <a:xfrm>
                <a:off x="3173"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780" name="Group 905"/>
              <p:cNvGrpSpPr>
                <a:grpSpLocks/>
              </p:cNvGrpSpPr>
              <p:nvPr/>
            </p:nvGrpSpPr>
            <p:grpSpPr bwMode="auto">
              <a:xfrm>
                <a:off x="2870" y="3591"/>
                <a:ext cx="295" cy="1"/>
                <a:chOff x="2870" y="3591"/>
                <a:chExt cx="295" cy="1"/>
              </a:xfrm>
            </p:grpSpPr>
            <p:sp>
              <p:nvSpPr>
                <p:cNvPr id="183781" name="Line 906"/>
                <p:cNvSpPr>
                  <a:spLocks noChangeShapeType="1"/>
                </p:cNvSpPr>
                <p:nvPr/>
              </p:nvSpPr>
              <p:spPr bwMode="auto">
                <a:xfrm>
                  <a:off x="2870"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82" name="Line 907"/>
                <p:cNvSpPr>
                  <a:spLocks noChangeShapeType="1"/>
                </p:cNvSpPr>
                <p:nvPr/>
              </p:nvSpPr>
              <p:spPr bwMode="auto">
                <a:xfrm>
                  <a:off x="2926"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83" name="Line 908"/>
                <p:cNvSpPr>
                  <a:spLocks noChangeShapeType="1"/>
                </p:cNvSpPr>
                <p:nvPr/>
              </p:nvSpPr>
              <p:spPr bwMode="auto">
                <a:xfrm>
                  <a:off x="2982"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84" name="Line 909"/>
                <p:cNvSpPr>
                  <a:spLocks noChangeShapeType="1"/>
                </p:cNvSpPr>
                <p:nvPr/>
              </p:nvSpPr>
              <p:spPr bwMode="auto">
                <a:xfrm>
                  <a:off x="3037"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85" name="Line 910"/>
                <p:cNvSpPr>
                  <a:spLocks noChangeShapeType="1"/>
                </p:cNvSpPr>
                <p:nvPr/>
              </p:nvSpPr>
              <p:spPr bwMode="auto">
                <a:xfrm>
                  <a:off x="3093"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86" name="Line 911"/>
                <p:cNvSpPr>
                  <a:spLocks noChangeShapeType="1"/>
                </p:cNvSpPr>
                <p:nvPr/>
              </p:nvSpPr>
              <p:spPr bwMode="auto">
                <a:xfrm>
                  <a:off x="3149" y="359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66" name="Group 912"/>
            <p:cNvGrpSpPr>
              <a:grpSpLocks/>
            </p:cNvGrpSpPr>
            <p:nvPr/>
          </p:nvGrpSpPr>
          <p:grpSpPr bwMode="auto">
            <a:xfrm>
              <a:off x="2399" y="1765"/>
              <a:ext cx="1357" cy="1196"/>
              <a:chOff x="2399" y="1765"/>
              <a:chExt cx="1357" cy="1196"/>
            </a:xfrm>
          </p:grpSpPr>
          <p:sp>
            <p:nvSpPr>
              <p:cNvPr id="183777" name="Freeform 913"/>
              <p:cNvSpPr>
                <a:spLocks/>
              </p:cNvSpPr>
              <p:nvPr/>
            </p:nvSpPr>
            <p:spPr bwMode="auto">
              <a:xfrm>
                <a:off x="3636" y="2850"/>
                <a:ext cx="120" cy="111"/>
              </a:xfrm>
              <a:custGeom>
                <a:avLst/>
                <a:gdLst>
                  <a:gd name="T0" fmla="*/ 120 w 120"/>
                  <a:gd name="T1" fmla="*/ 111 h 111"/>
                  <a:gd name="T2" fmla="*/ 0 w 120"/>
                  <a:gd name="T3" fmla="*/ 47 h 111"/>
                  <a:gd name="T4" fmla="*/ 16 w 120"/>
                  <a:gd name="T5" fmla="*/ 23 h 111"/>
                  <a:gd name="T6" fmla="*/ 40 w 120"/>
                  <a:gd name="T7" fmla="*/ 0 h 111"/>
                  <a:gd name="T8" fmla="*/ 120 w 120"/>
                  <a:gd name="T9" fmla="*/ 111 h 111"/>
                  <a:gd name="T10" fmla="*/ 0 60000 65536"/>
                  <a:gd name="T11" fmla="*/ 0 60000 65536"/>
                  <a:gd name="T12" fmla="*/ 0 60000 65536"/>
                  <a:gd name="T13" fmla="*/ 0 60000 65536"/>
                  <a:gd name="T14" fmla="*/ 0 60000 65536"/>
                  <a:gd name="T15" fmla="*/ 0 w 120"/>
                  <a:gd name="T16" fmla="*/ 0 h 111"/>
                  <a:gd name="T17" fmla="*/ 120 w 120"/>
                  <a:gd name="T18" fmla="*/ 111 h 111"/>
                </a:gdLst>
                <a:ahLst/>
                <a:cxnLst>
                  <a:cxn ang="T10">
                    <a:pos x="T0" y="T1"/>
                  </a:cxn>
                  <a:cxn ang="T11">
                    <a:pos x="T2" y="T3"/>
                  </a:cxn>
                  <a:cxn ang="T12">
                    <a:pos x="T4" y="T5"/>
                  </a:cxn>
                  <a:cxn ang="T13">
                    <a:pos x="T6" y="T7"/>
                  </a:cxn>
                  <a:cxn ang="T14">
                    <a:pos x="T8" y="T9"/>
                  </a:cxn>
                </a:cxnLst>
                <a:rect l="T15" t="T16" r="T17" b="T18"/>
                <a:pathLst>
                  <a:path w="120" h="111">
                    <a:moveTo>
                      <a:pt x="120" y="111"/>
                    </a:moveTo>
                    <a:lnTo>
                      <a:pt x="0" y="47"/>
                    </a:lnTo>
                    <a:lnTo>
                      <a:pt x="16" y="23"/>
                    </a:lnTo>
                    <a:lnTo>
                      <a:pt x="40" y="0"/>
                    </a:lnTo>
                    <a:lnTo>
                      <a:pt x="120" y="111"/>
                    </a:lnTo>
                    <a:close/>
                  </a:path>
                </a:pathLst>
              </a:custGeom>
              <a:solidFill>
                <a:schemeClr val="bg2"/>
              </a:solidFill>
              <a:ln w="9525">
                <a:solidFill>
                  <a:schemeClr val="bg2"/>
                </a:solidFill>
                <a:round/>
                <a:headEnd/>
                <a:tailEnd/>
              </a:ln>
            </p:spPr>
            <p:txBody>
              <a:bodyPr/>
              <a:lstStyle/>
              <a:p>
                <a:endParaRPr lang="en-US"/>
              </a:p>
            </p:txBody>
          </p:sp>
          <p:sp>
            <p:nvSpPr>
              <p:cNvPr id="183778" name="Line 914"/>
              <p:cNvSpPr>
                <a:spLocks noChangeShapeType="1"/>
              </p:cNvSpPr>
              <p:nvPr/>
            </p:nvSpPr>
            <p:spPr bwMode="auto">
              <a:xfrm>
                <a:off x="2399" y="1765"/>
                <a:ext cx="1261" cy="111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67" name="Group 915"/>
            <p:cNvGrpSpPr>
              <a:grpSpLocks/>
            </p:cNvGrpSpPr>
            <p:nvPr/>
          </p:nvGrpSpPr>
          <p:grpSpPr bwMode="auto">
            <a:xfrm>
              <a:off x="2862" y="1765"/>
              <a:ext cx="1349" cy="1204"/>
              <a:chOff x="2862" y="1765"/>
              <a:chExt cx="1349" cy="1204"/>
            </a:xfrm>
          </p:grpSpPr>
          <p:sp>
            <p:nvSpPr>
              <p:cNvPr id="183775" name="Freeform 916"/>
              <p:cNvSpPr>
                <a:spLocks/>
              </p:cNvSpPr>
              <p:nvPr/>
            </p:nvSpPr>
            <p:spPr bwMode="auto">
              <a:xfrm>
                <a:off x="4091" y="2850"/>
                <a:ext cx="120" cy="119"/>
              </a:xfrm>
              <a:custGeom>
                <a:avLst/>
                <a:gdLst>
                  <a:gd name="T0" fmla="*/ 120 w 120"/>
                  <a:gd name="T1" fmla="*/ 119 h 119"/>
                  <a:gd name="T2" fmla="*/ 0 w 120"/>
                  <a:gd name="T3" fmla="*/ 55 h 119"/>
                  <a:gd name="T4" fmla="*/ 24 w 120"/>
                  <a:gd name="T5" fmla="*/ 23 h 119"/>
                  <a:gd name="T6" fmla="*/ 48 w 120"/>
                  <a:gd name="T7" fmla="*/ 0 h 119"/>
                  <a:gd name="T8" fmla="*/ 120 w 120"/>
                  <a:gd name="T9" fmla="*/ 119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120" y="119"/>
                    </a:moveTo>
                    <a:lnTo>
                      <a:pt x="0" y="55"/>
                    </a:lnTo>
                    <a:lnTo>
                      <a:pt x="24" y="23"/>
                    </a:lnTo>
                    <a:lnTo>
                      <a:pt x="48" y="0"/>
                    </a:lnTo>
                    <a:lnTo>
                      <a:pt x="120" y="119"/>
                    </a:lnTo>
                    <a:close/>
                  </a:path>
                </a:pathLst>
              </a:custGeom>
              <a:solidFill>
                <a:schemeClr val="bg2"/>
              </a:solidFill>
              <a:ln w="9525">
                <a:solidFill>
                  <a:schemeClr val="bg2"/>
                </a:solidFill>
                <a:round/>
                <a:headEnd/>
                <a:tailEnd/>
              </a:ln>
            </p:spPr>
            <p:txBody>
              <a:bodyPr/>
              <a:lstStyle/>
              <a:p>
                <a:endParaRPr lang="en-US"/>
              </a:p>
            </p:txBody>
          </p:sp>
          <p:sp>
            <p:nvSpPr>
              <p:cNvPr id="183776" name="Line 917"/>
              <p:cNvSpPr>
                <a:spLocks noChangeShapeType="1"/>
              </p:cNvSpPr>
              <p:nvPr/>
            </p:nvSpPr>
            <p:spPr bwMode="auto">
              <a:xfrm>
                <a:off x="2862" y="1765"/>
                <a:ext cx="1261" cy="111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68" name="Group 918"/>
            <p:cNvGrpSpPr>
              <a:grpSpLocks/>
            </p:cNvGrpSpPr>
            <p:nvPr/>
          </p:nvGrpSpPr>
          <p:grpSpPr bwMode="auto">
            <a:xfrm>
              <a:off x="2870" y="2990"/>
              <a:ext cx="886" cy="290"/>
              <a:chOff x="2870" y="2990"/>
              <a:chExt cx="886" cy="290"/>
            </a:xfrm>
          </p:grpSpPr>
          <p:sp>
            <p:nvSpPr>
              <p:cNvPr id="183773" name="Freeform 919"/>
              <p:cNvSpPr>
                <a:spLocks/>
              </p:cNvSpPr>
              <p:nvPr/>
            </p:nvSpPr>
            <p:spPr bwMode="auto">
              <a:xfrm>
                <a:off x="3612" y="3208"/>
                <a:ext cx="144" cy="72"/>
              </a:xfrm>
              <a:custGeom>
                <a:avLst/>
                <a:gdLst>
                  <a:gd name="T0" fmla="*/ 144 w 144"/>
                  <a:gd name="T1" fmla="*/ 72 h 72"/>
                  <a:gd name="T2" fmla="*/ 0 w 144"/>
                  <a:gd name="T3" fmla="*/ 64 h 72"/>
                  <a:gd name="T4" fmla="*/ 16 w 144"/>
                  <a:gd name="T5" fmla="*/ 32 h 72"/>
                  <a:gd name="T6" fmla="*/ 24 w 144"/>
                  <a:gd name="T7" fmla="*/ 0 h 72"/>
                  <a:gd name="T8" fmla="*/ 144 w 144"/>
                  <a:gd name="T9" fmla="*/ 72 h 72"/>
                  <a:gd name="T10" fmla="*/ 0 60000 65536"/>
                  <a:gd name="T11" fmla="*/ 0 60000 65536"/>
                  <a:gd name="T12" fmla="*/ 0 60000 65536"/>
                  <a:gd name="T13" fmla="*/ 0 60000 65536"/>
                  <a:gd name="T14" fmla="*/ 0 60000 65536"/>
                  <a:gd name="T15" fmla="*/ 0 w 144"/>
                  <a:gd name="T16" fmla="*/ 0 h 72"/>
                  <a:gd name="T17" fmla="*/ 144 w 144"/>
                  <a:gd name="T18" fmla="*/ 72 h 72"/>
                </a:gdLst>
                <a:ahLst/>
                <a:cxnLst>
                  <a:cxn ang="T10">
                    <a:pos x="T0" y="T1"/>
                  </a:cxn>
                  <a:cxn ang="T11">
                    <a:pos x="T2" y="T3"/>
                  </a:cxn>
                  <a:cxn ang="T12">
                    <a:pos x="T4" y="T5"/>
                  </a:cxn>
                  <a:cxn ang="T13">
                    <a:pos x="T6" y="T7"/>
                  </a:cxn>
                  <a:cxn ang="T14">
                    <a:pos x="T8" y="T9"/>
                  </a:cxn>
                </a:cxnLst>
                <a:rect l="T15" t="T16" r="T17" b="T18"/>
                <a:pathLst>
                  <a:path w="144" h="72">
                    <a:moveTo>
                      <a:pt x="144" y="72"/>
                    </a:moveTo>
                    <a:lnTo>
                      <a:pt x="0" y="64"/>
                    </a:lnTo>
                    <a:lnTo>
                      <a:pt x="16" y="32"/>
                    </a:lnTo>
                    <a:lnTo>
                      <a:pt x="24" y="0"/>
                    </a:lnTo>
                    <a:lnTo>
                      <a:pt x="144" y="72"/>
                    </a:lnTo>
                    <a:close/>
                  </a:path>
                </a:pathLst>
              </a:custGeom>
              <a:solidFill>
                <a:schemeClr val="bg2"/>
              </a:solidFill>
              <a:ln w="9525">
                <a:solidFill>
                  <a:schemeClr val="bg2"/>
                </a:solidFill>
                <a:round/>
                <a:headEnd/>
                <a:tailEnd/>
              </a:ln>
            </p:spPr>
            <p:txBody>
              <a:bodyPr/>
              <a:lstStyle/>
              <a:p>
                <a:endParaRPr lang="en-US"/>
              </a:p>
            </p:txBody>
          </p:sp>
          <p:sp>
            <p:nvSpPr>
              <p:cNvPr id="183774" name="Line 920"/>
              <p:cNvSpPr>
                <a:spLocks noChangeShapeType="1"/>
              </p:cNvSpPr>
              <p:nvPr/>
            </p:nvSpPr>
            <p:spPr bwMode="auto">
              <a:xfrm>
                <a:off x="2870" y="2990"/>
                <a:ext cx="766" cy="25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69" name="Group 921"/>
            <p:cNvGrpSpPr>
              <a:grpSpLocks/>
            </p:cNvGrpSpPr>
            <p:nvPr/>
          </p:nvGrpSpPr>
          <p:grpSpPr bwMode="auto">
            <a:xfrm>
              <a:off x="2393" y="2993"/>
              <a:ext cx="437" cy="598"/>
              <a:chOff x="2393" y="2993"/>
              <a:chExt cx="437" cy="598"/>
            </a:xfrm>
          </p:grpSpPr>
          <p:sp>
            <p:nvSpPr>
              <p:cNvPr id="183771" name="Freeform 922"/>
              <p:cNvSpPr>
                <a:spLocks/>
              </p:cNvSpPr>
              <p:nvPr/>
            </p:nvSpPr>
            <p:spPr bwMode="auto">
              <a:xfrm>
                <a:off x="2726" y="2993"/>
                <a:ext cx="104" cy="128"/>
              </a:xfrm>
              <a:custGeom>
                <a:avLst/>
                <a:gdLst>
                  <a:gd name="T0" fmla="*/ 104 w 104"/>
                  <a:gd name="T1" fmla="*/ 0 h 128"/>
                  <a:gd name="T2" fmla="*/ 56 w 104"/>
                  <a:gd name="T3" fmla="*/ 128 h 128"/>
                  <a:gd name="T4" fmla="*/ 24 w 104"/>
                  <a:gd name="T5" fmla="*/ 112 h 128"/>
                  <a:gd name="T6" fmla="*/ 0 w 104"/>
                  <a:gd name="T7" fmla="*/ 88 h 128"/>
                  <a:gd name="T8" fmla="*/ 104 w 104"/>
                  <a:gd name="T9" fmla="*/ 0 h 128"/>
                  <a:gd name="T10" fmla="*/ 0 60000 65536"/>
                  <a:gd name="T11" fmla="*/ 0 60000 65536"/>
                  <a:gd name="T12" fmla="*/ 0 60000 65536"/>
                  <a:gd name="T13" fmla="*/ 0 60000 65536"/>
                  <a:gd name="T14" fmla="*/ 0 60000 65536"/>
                  <a:gd name="T15" fmla="*/ 0 w 104"/>
                  <a:gd name="T16" fmla="*/ 0 h 128"/>
                  <a:gd name="T17" fmla="*/ 104 w 104"/>
                  <a:gd name="T18" fmla="*/ 128 h 128"/>
                </a:gdLst>
                <a:ahLst/>
                <a:cxnLst>
                  <a:cxn ang="T10">
                    <a:pos x="T0" y="T1"/>
                  </a:cxn>
                  <a:cxn ang="T11">
                    <a:pos x="T2" y="T3"/>
                  </a:cxn>
                  <a:cxn ang="T12">
                    <a:pos x="T4" y="T5"/>
                  </a:cxn>
                  <a:cxn ang="T13">
                    <a:pos x="T6" y="T7"/>
                  </a:cxn>
                  <a:cxn ang="T14">
                    <a:pos x="T8" y="T9"/>
                  </a:cxn>
                </a:cxnLst>
                <a:rect l="T15" t="T16" r="T17" b="T18"/>
                <a:pathLst>
                  <a:path w="104" h="128">
                    <a:moveTo>
                      <a:pt x="104" y="0"/>
                    </a:moveTo>
                    <a:lnTo>
                      <a:pt x="56" y="128"/>
                    </a:lnTo>
                    <a:lnTo>
                      <a:pt x="24" y="112"/>
                    </a:lnTo>
                    <a:lnTo>
                      <a:pt x="0" y="88"/>
                    </a:lnTo>
                    <a:lnTo>
                      <a:pt x="104" y="0"/>
                    </a:lnTo>
                    <a:close/>
                  </a:path>
                </a:pathLst>
              </a:custGeom>
              <a:solidFill>
                <a:schemeClr val="bg2"/>
              </a:solidFill>
              <a:ln w="9525">
                <a:solidFill>
                  <a:schemeClr val="bg2"/>
                </a:solidFill>
                <a:round/>
                <a:headEnd/>
                <a:tailEnd/>
              </a:ln>
            </p:spPr>
            <p:txBody>
              <a:bodyPr/>
              <a:lstStyle/>
              <a:p>
                <a:endParaRPr lang="en-US"/>
              </a:p>
            </p:txBody>
          </p:sp>
          <p:sp>
            <p:nvSpPr>
              <p:cNvPr id="183772" name="Line 923"/>
              <p:cNvSpPr>
                <a:spLocks noChangeShapeType="1"/>
              </p:cNvSpPr>
              <p:nvPr/>
            </p:nvSpPr>
            <p:spPr bwMode="auto">
              <a:xfrm flipV="1">
                <a:off x="2393" y="3097"/>
                <a:ext cx="362" cy="49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70" name="Group 924"/>
            <p:cNvGrpSpPr>
              <a:grpSpLocks/>
            </p:cNvGrpSpPr>
            <p:nvPr/>
          </p:nvGrpSpPr>
          <p:grpSpPr bwMode="auto">
            <a:xfrm>
              <a:off x="2854" y="2690"/>
              <a:ext cx="902" cy="596"/>
              <a:chOff x="2854" y="2690"/>
              <a:chExt cx="902" cy="596"/>
            </a:xfrm>
          </p:grpSpPr>
          <p:sp>
            <p:nvSpPr>
              <p:cNvPr id="183769" name="Freeform 925"/>
              <p:cNvSpPr>
                <a:spLocks/>
              </p:cNvSpPr>
              <p:nvPr/>
            </p:nvSpPr>
            <p:spPr bwMode="auto">
              <a:xfrm>
                <a:off x="3620" y="2690"/>
                <a:ext cx="136" cy="104"/>
              </a:xfrm>
              <a:custGeom>
                <a:avLst/>
                <a:gdLst>
                  <a:gd name="T0" fmla="*/ 136 w 136"/>
                  <a:gd name="T1" fmla="*/ 0 h 104"/>
                  <a:gd name="T2" fmla="*/ 40 w 136"/>
                  <a:gd name="T3" fmla="*/ 104 h 104"/>
                  <a:gd name="T4" fmla="*/ 24 w 136"/>
                  <a:gd name="T5" fmla="*/ 80 h 104"/>
                  <a:gd name="T6" fmla="*/ 0 w 136"/>
                  <a:gd name="T7" fmla="*/ 48 h 104"/>
                  <a:gd name="T8" fmla="*/ 136 w 136"/>
                  <a:gd name="T9" fmla="*/ 0 h 104"/>
                  <a:gd name="T10" fmla="*/ 0 60000 65536"/>
                  <a:gd name="T11" fmla="*/ 0 60000 65536"/>
                  <a:gd name="T12" fmla="*/ 0 60000 65536"/>
                  <a:gd name="T13" fmla="*/ 0 60000 65536"/>
                  <a:gd name="T14" fmla="*/ 0 60000 65536"/>
                  <a:gd name="T15" fmla="*/ 0 w 136"/>
                  <a:gd name="T16" fmla="*/ 0 h 104"/>
                  <a:gd name="T17" fmla="*/ 136 w 136"/>
                  <a:gd name="T18" fmla="*/ 104 h 104"/>
                </a:gdLst>
                <a:ahLst/>
                <a:cxnLst>
                  <a:cxn ang="T10">
                    <a:pos x="T0" y="T1"/>
                  </a:cxn>
                  <a:cxn ang="T11">
                    <a:pos x="T2" y="T3"/>
                  </a:cxn>
                  <a:cxn ang="T12">
                    <a:pos x="T4" y="T5"/>
                  </a:cxn>
                  <a:cxn ang="T13">
                    <a:pos x="T6" y="T7"/>
                  </a:cxn>
                  <a:cxn ang="T14">
                    <a:pos x="T8" y="T9"/>
                  </a:cxn>
                </a:cxnLst>
                <a:rect l="T15" t="T16" r="T17" b="T18"/>
                <a:pathLst>
                  <a:path w="136" h="104">
                    <a:moveTo>
                      <a:pt x="136" y="0"/>
                    </a:moveTo>
                    <a:lnTo>
                      <a:pt x="40" y="104"/>
                    </a:lnTo>
                    <a:lnTo>
                      <a:pt x="24" y="80"/>
                    </a:lnTo>
                    <a:lnTo>
                      <a:pt x="0" y="48"/>
                    </a:lnTo>
                    <a:lnTo>
                      <a:pt x="136" y="0"/>
                    </a:lnTo>
                    <a:close/>
                  </a:path>
                </a:pathLst>
              </a:custGeom>
              <a:solidFill>
                <a:schemeClr val="bg2"/>
              </a:solidFill>
              <a:ln w="9525">
                <a:solidFill>
                  <a:schemeClr val="bg2"/>
                </a:solidFill>
                <a:round/>
                <a:headEnd/>
                <a:tailEnd/>
              </a:ln>
            </p:spPr>
            <p:txBody>
              <a:bodyPr/>
              <a:lstStyle/>
              <a:p>
                <a:endParaRPr lang="en-US"/>
              </a:p>
            </p:txBody>
          </p:sp>
          <p:sp>
            <p:nvSpPr>
              <p:cNvPr id="183770" name="Line 926"/>
              <p:cNvSpPr>
                <a:spLocks noChangeShapeType="1"/>
              </p:cNvSpPr>
              <p:nvPr/>
            </p:nvSpPr>
            <p:spPr bwMode="auto">
              <a:xfrm flipV="1">
                <a:off x="2854" y="2766"/>
                <a:ext cx="798" cy="52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71" name="Group 927"/>
            <p:cNvGrpSpPr>
              <a:grpSpLocks/>
            </p:cNvGrpSpPr>
            <p:nvPr/>
          </p:nvGrpSpPr>
          <p:grpSpPr bwMode="auto">
            <a:xfrm>
              <a:off x="2862" y="1781"/>
              <a:ext cx="1349" cy="1188"/>
              <a:chOff x="2862" y="1781"/>
              <a:chExt cx="1349" cy="1188"/>
            </a:xfrm>
          </p:grpSpPr>
          <p:sp>
            <p:nvSpPr>
              <p:cNvPr id="183767" name="Freeform 928"/>
              <p:cNvSpPr>
                <a:spLocks/>
              </p:cNvSpPr>
              <p:nvPr/>
            </p:nvSpPr>
            <p:spPr bwMode="auto">
              <a:xfrm>
                <a:off x="4091" y="1781"/>
                <a:ext cx="120" cy="111"/>
              </a:xfrm>
              <a:custGeom>
                <a:avLst/>
                <a:gdLst>
                  <a:gd name="T0" fmla="*/ 120 w 120"/>
                  <a:gd name="T1" fmla="*/ 0 h 111"/>
                  <a:gd name="T2" fmla="*/ 40 w 120"/>
                  <a:gd name="T3" fmla="*/ 111 h 111"/>
                  <a:gd name="T4" fmla="*/ 16 w 120"/>
                  <a:gd name="T5" fmla="*/ 87 h 111"/>
                  <a:gd name="T6" fmla="*/ 0 w 120"/>
                  <a:gd name="T7" fmla="*/ 64 h 111"/>
                  <a:gd name="T8" fmla="*/ 120 w 120"/>
                  <a:gd name="T9" fmla="*/ 0 h 111"/>
                  <a:gd name="T10" fmla="*/ 0 60000 65536"/>
                  <a:gd name="T11" fmla="*/ 0 60000 65536"/>
                  <a:gd name="T12" fmla="*/ 0 60000 65536"/>
                  <a:gd name="T13" fmla="*/ 0 60000 65536"/>
                  <a:gd name="T14" fmla="*/ 0 60000 65536"/>
                  <a:gd name="T15" fmla="*/ 0 w 120"/>
                  <a:gd name="T16" fmla="*/ 0 h 111"/>
                  <a:gd name="T17" fmla="*/ 120 w 120"/>
                  <a:gd name="T18" fmla="*/ 111 h 111"/>
                </a:gdLst>
                <a:ahLst/>
                <a:cxnLst>
                  <a:cxn ang="T10">
                    <a:pos x="T0" y="T1"/>
                  </a:cxn>
                  <a:cxn ang="T11">
                    <a:pos x="T2" y="T3"/>
                  </a:cxn>
                  <a:cxn ang="T12">
                    <a:pos x="T4" y="T5"/>
                  </a:cxn>
                  <a:cxn ang="T13">
                    <a:pos x="T6" y="T7"/>
                  </a:cxn>
                  <a:cxn ang="T14">
                    <a:pos x="T8" y="T9"/>
                  </a:cxn>
                </a:cxnLst>
                <a:rect l="T15" t="T16" r="T17" b="T18"/>
                <a:pathLst>
                  <a:path w="120" h="111">
                    <a:moveTo>
                      <a:pt x="120" y="0"/>
                    </a:moveTo>
                    <a:lnTo>
                      <a:pt x="40" y="111"/>
                    </a:lnTo>
                    <a:lnTo>
                      <a:pt x="16" y="87"/>
                    </a:lnTo>
                    <a:lnTo>
                      <a:pt x="0" y="64"/>
                    </a:lnTo>
                    <a:lnTo>
                      <a:pt x="120" y="0"/>
                    </a:lnTo>
                    <a:close/>
                  </a:path>
                </a:pathLst>
              </a:custGeom>
              <a:solidFill>
                <a:schemeClr val="bg2"/>
              </a:solidFill>
              <a:ln w="9525">
                <a:solidFill>
                  <a:schemeClr val="bg2"/>
                </a:solidFill>
                <a:round/>
                <a:headEnd/>
                <a:tailEnd/>
              </a:ln>
            </p:spPr>
            <p:txBody>
              <a:bodyPr/>
              <a:lstStyle/>
              <a:p>
                <a:endParaRPr lang="en-US"/>
              </a:p>
            </p:txBody>
          </p:sp>
          <p:sp>
            <p:nvSpPr>
              <p:cNvPr id="183768" name="Line 929"/>
              <p:cNvSpPr>
                <a:spLocks noChangeShapeType="1"/>
              </p:cNvSpPr>
              <p:nvPr/>
            </p:nvSpPr>
            <p:spPr bwMode="auto">
              <a:xfrm flipV="1">
                <a:off x="2862" y="1863"/>
                <a:ext cx="1253" cy="1106"/>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72" name="Group 930"/>
            <p:cNvGrpSpPr>
              <a:grpSpLocks/>
            </p:cNvGrpSpPr>
            <p:nvPr/>
          </p:nvGrpSpPr>
          <p:grpSpPr bwMode="auto">
            <a:xfrm>
              <a:off x="1944" y="2687"/>
              <a:ext cx="886" cy="282"/>
              <a:chOff x="1944" y="2687"/>
              <a:chExt cx="886" cy="282"/>
            </a:xfrm>
          </p:grpSpPr>
          <p:sp>
            <p:nvSpPr>
              <p:cNvPr id="183765" name="Freeform 931"/>
              <p:cNvSpPr>
                <a:spLocks/>
              </p:cNvSpPr>
              <p:nvPr/>
            </p:nvSpPr>
            <p:spPr bwMode="auto">
              <a:xfrm>
                <a:off x="2694" y="2897"/>
                <a:ext cx="136" cy="72"/>
              </a:xfrm>
              <a:custGeom>
                <a:avLst/>
                <a:gdLst>
                  <a:gd name="T0" fmla="*/ 136 w 136"/>
                  <a:gd name="T1" fmla="*/ 72 h 72"/>
                  <a:gd name="T2" fmla="*/ 0 w 136"/>
                  <a:gd name="T3" fmla="*/ 64 h 72"/>
                  <a:gd name="T4" fmla="*/ 8 w 136"/>
                  <a:gd name="T5" fmla="*/ 32 h 72"/>
                  <a:gd name="T6" fmla="*/ 24 w 136"/>
                  <a:gd name="T7" fmla="*/ 0 h 72"/>
                  <a:gd name="T8" fmla="*/ 136 w 136"/>
                  <a:gd name="T9" fmla="*/ 72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72"/>
                    </a:moveTo>
                    <a:lnTo>
                      <a:pt x="0" y="64"/>
                    </a:lnTo>
                    <a:lnTo>
                      <a:pt x="8" y="32"/>
                    </a:lnTo>
                    <a:lnTo>
                      <a:pt x="24" y="0"/>
                    </a:lnTo>
                    <a:lnTo>
                      <a:pt x="136" y="72"/>
                    </a:lnTo>
                    <a:close/>
                  </a:path>
                </a:pathLst>
              </a:custGeom>
              <a:solidFill>
                <a:schemeClr val="bg2"/>
              </a:solidFill>
              <a:ln w="9525">
                <a:solidFill>
                  <a:schemeClr val="bg2"/>
                </a:solidFill>
                <a:round/>
                <a:headEnd/>
                <a:tailEnd/>
              </a:ln>
            </p:spPr>
            <p:txBody>
              <a:bodyPr/>
              <a:lstStyle/>
              <a:p>
                <a:endParaRPr lang="en-US"/>
              </a:p>
            </p:txBody>
          </p:sp>
          <p:sp>
            <p:nvSpPr>
              <p:cNvPr id="183766" name="Line 932"/>
              <p:cNvSpPr>
                <a:spLocks noChangeShapeType="1"/>
              </p:cNvSpPr>
              <p:nvPr/>
            </p:nvSpPr>
            <p:spPr bwMode="auto">
              <a:xfrm>
                <a:off x="1944" y="2687"/>
                <a:ext cx="766"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73" name="Group 933"/>
            <p:cNvGrpSpPr>
              <a:grpSpLocks/>
            </p:cNvGrpSpPr>
            <p:nvPr/>
          </p:nvGrpSpPr>
          <p:grpSpPr bwMode="auto">
            <a:xfrm>
              <a:off x="1944" y="2395"/>
              <a:ext cx="1357" cy="1196"/>
              <a:chOff x="1944" y="2395"/>
              <a:chExt cx="1357" cy="1196"/>
            </a:xfrm>
          </p:grpSpPr>
          <p:sp>
            <p:nvSpPr>
              <p:cNvPr id="183763" name="Freeform 934"/>
              <p:cNvSpPr>
                <a:spLocks/>
              </p:cNvSpPr>
              <p:nvPr/>
            </p:nvSpPr>
            <p:spPr bwMode="auto">
              <a:xfrm>
                <a:off x="3173" y="2395"/>
                <a:ext cx="128" cy="112"/>
              </a:xfrm>
              <a:custGeom>
                <a:avLst/>
                <a:gdLst>
                  <a:gd name="T0" fmla="*/ 128 w 128"/>
                  <a:gd name="T1" fmla="*/ 0 h 112"/>
                  <a:gd name="T2" fmla="*/ 48 w 128"/>
                  <a:gd name="T3" fmla="*/ 112 h 112"/>
                  <a:gd name="T4" fmla="*/ 24 w 128"/>
                  <a:gd name="T5" fmla="*/ 88 h 112"/>
                  <a:gd name="T6" fmla="*/ 0 w 128"/>
                  <a:gd name="T7" fmla="*/ 64 h 112"/>
                  <a:gd name="T8" fmla="*/ 128 w 128"/>
                  <a:gd name="T9" fmla="*/ 0 h 112"/>
                  <a:gd name="T10" fmla="*/ 0 60000 65536"/>
                  <a:gd name="T11" fmla="*/ 0 60000 65536"/>
                  <a:gd name="T12" fmla="*/ 0 60000 65536"/>
                  <a:gd name="T13" fmla="*/ 0 60000 65536"/>
                  <a:gd name="T14" fmla="*/ 0 60000 65536"/>
                  <a:gd name="T15" fmla="*/ 0 w 128"/>
                  <a:gd name="T16" fmla="*/ 0 h 112"/>
                  <a:gd name="T17" fmla="*/ 128 w 128"/>
                  <a:gd name="T18" fmla="*/ 112 h 112"/>
                </a:gdLst>
                <a:ahLst/>
                <a:cxnLst>
                  <a:cxn ang="T10">
                    <a:pos x="T0" y="T1"/>
                  </a:cxn>
                  <a:cxn ang="T11">
                    <a:pos x="T2" y="T3"/>
                  </a:cxn>
                  <a:cxn ang="T12">
                    <a:pos x="T4" y="T5"/>
                  </a:cxn>
                  <a:cxn ang="T13">
                    <a:pos x="T6" y="T7"/>
                  </a:cxn>
                  <a:cxn ang="T14">
                    <a:pos x="T8" y="T9"/>
                  </a:cxn>
                </a:cxnLst>
                <a:rect l="T15" t="T16" r="T17" b="T18"/>
                <a:pathLst>
                  <a:path w="128" h="112">
                    <a:moveTo>
                      <a:pt x="128" y="0"/>
                    </a:moveTo>
                    <a:lnTo>
                      <a:pt x="48" y="112"/>
                    </a:lnTo>
                    <a:lnTo>
                      <a:pt x="24" y="88"/>
                    </a:lnTo>
                    <a:lnTo>
                      <a:pt x="0" y="64"/>
                    </a:lnTo>
                    <a:lnTo>
                      <a:pt x="128" y="0"/>
                    </a:lnTo>
                    <a:close/>
                  </a:path>
                </a:pathLst>
              </a:custGeom>
              <a:solidFill>
                <a:schemeClr val="bg2"/>
              </a:solidFill>
              <a:ln w="9525">
                <a:solidFill>
                  <a:schemeClr val="bg2"/>
                </a:solidFill>
                <a:round/>
                <a:headEnd/>
                <a:tailEnd/>
              </a:ln>
            </p:spPr>
            <p:txBody>
              <a:bodyPr/>
              <a:lstStyle/>
              <a:p>
                <a:endParaRPr lang="en-US"/>
              </a:p>
            </p:txBody>
          </p:sp>
          <p:sp>
            <p:nvSpPr>
              <p:cNvPr id="183764" name="Line 935"/>
              <p:cNvSpPr>
                <a:spLocks noChangeShapeType="1"/>
              </p:cNvSpPr>
              <p:nvPr/>
            </p:nvSpPr>
            <p:spPr bwMode="auto">
              <a:xfrm flipV="1">
                <a:off x="1944" y="2477"/>
                <a:ext cx="1261" cy="111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74" name="Group 936"/>
            <p:cNvGrpSpPr>
              <a:grpSpLocks/>
            </p:cNvGrpSpPr>
            <p:nvPr/>
          </p:nvGrpSpPr>
          <p:grpSpPr bwMode="auto">
            <a:xfrm>
              <a:off x="3317" y="3293"/>
              <a:ext cx="886" cy="282"/>
              <a:chOff x="3317" y="3293"/>
              <a:chExt cx="886" cy="282"/>
            </a:xfrm>
          </p:grpSpPr>
          <p:sp>
            <p:nvSpPr>
              <p:cNvPr id="183761" name="Freeform 937"/>
              <p:cNvSpPr>
                <a:spLocks/>
              </p:cNvSpPr>
              <p:nvPr/>
            </p:nvSpPr>
            <p:spPr bwMode="auto">
              <a:xfrm>
                <a:off x="4067" y="3504"/>
                <a:ext cx="136" cy="71"/>
              </a:xfrm>
              <a:custGeom>
                <a:avLst/>
                <a:gdLst>
                  <a:gd name="T0" fmla="*/ 136 w 136"/>
                  <a:gd name="T1" fmla="*/ 71 h 71"/>
                  <a:gd name="T2" fmla="*/ 0 w 136"/>
                  <a:gd name="T3" fmla="*/ 63 h 71"/>
                  <a:gd name="T4" fmla="*/ 8 w 136"/>
                  <a:gd name="T5" fmla="*/ 32 h 71"/>
                  <a:gd name="T6" fmla="*/ 16 w 136"/>
                  <a:gd name="T7" fmla="*/ 0 h 71"/>
                  <a:gd name="T8" fmla="*/ 136 w 136"/>
                  <a:gd name="T9" fmla="*/ 71 h 71"/>
                  <a:gd name="T10" fmla="*/ 0 60000 65536"/>
                  <a:gd name="T11" fmla="*/ 0 60000 65536"/>
                  <a:gd name="T12" fmla="*/ 0 60000 65536"/>
                  <a:gd name="T13" fmla="*/ 0 60000 65536"/>
                  <a:gd name="T14" fmla="*/ 0 60000 65536"/>
                  <a:gd name="T15" fmla="*/ 0 w 136"/>
                  <a:gd name="T16" fmla="*/ 0 h 71"/>
                  <a:gd name="T17" fmla="*/ 136 w 136"/>
                  <a:gd name="T18" fmla="*/ 71 h 71"/>
                </a:gdLst>
                <a:ahLst/>
                <a:cxnLst>
                  <a:cxn ang="T10">
                    <a:pos x="T0" y="T1"/>
                  </a:cxn>
                  <a:cxn ang="T11">
                    <a:pos x="T2" y="T3"/>
                  </a:cxn>
                  <a:cxn ang="T12">
                    <a:pos x="T4" y="T5"/>
                  </a:cxn>
                  <a:cxn ang="T13">
                    <a:pos x="T6" y="T7"/>
                  </a:cxn>
                  <a:cxn ang="T14">
                    <a:pos x="T8" y="T9"/>
                  </a:cxn>
                </a:cxnLst>
                <a:rect l="T15" t="T16" r="T17" b="T18"/>
                <a:pathLst>
                  <a:path w="136" h="71">
                    <a:moveTo>
                      <a:pt x="136" y="71"/>
                    </a:moveTo>
                    <a:lnTo>
                      <a:pt x="0" y="63"/>
                    </a:lnTo>
                    <a:lnTo>
                      <a:pt x="8" y="32"/>
                    </a:lnTo>
                    <a:lnTo>
                      <a:pt x="16" y="0"/>
                    </a:lnTo>
                    <a:lnTo>
                      <a:pt x="136" y="71"/>
                    </a:lnTo>
                    <a:close/>
                  </a:path>
                </a:pathLst>
              </a:custGeom>
              <a:solidFill>
                <a:schemeClr val="bg2"/>
              </a:solidFill>
              <a:ln w="9525">
                <a:solidFill>
                  <a:schemeClr val="bg2"/>
                </a:solidFill>
                <a:round/>
                <a:headEnd/>
                <a:tailEnd/>
              </a:ln>
            </p:spPr>
            <p:txBody>
              <a:bodyPr/>
              <a:lstStyle/>
              <a:p>
                <a:endParaRPr lang="en-US"/>
              </a:p>
            </p:txBody>
          </p:sp>
          <p:sp>
            <p:nvSpPr>
              <p:cNvPr id="183762" name="Line 938"/>
              <p:cNvSpPr>
                <a:spLocks noChangeShapeType="1"/>
              </p:cNvSpPr>
              <p:nvPr/>
            </p:nvSpPr>
            <p:spPr bwMode="auto">
              <a:xfrm>
                <a:off x="3317" y="3293"/>
                <a:ext cx="766"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75" name="Group 939"/>
            <p:cNvGrpSpPr>
              <a:grpSpLocks/>
            </p:cNvGrpSpPr>
            <p:nvPr/>
          </p:nvGrpSpPr>
          <p:grpSpPr bwMode="auto">
            <a:xfrm>
              <a:off x="3317" y="2682"/>
              <a:ext cx="1349" cy="619"/>
              <a:chOff x="3317" y="2682"/>
              <a:chExt cx="1349" cy="619"/>
            </a:xfrm>
          </p:grpSpPr>
          <p:sp>
            <p:nvSpPr>
              <p:cNvPr id="183759" name="Freeform 940"/>
              <p:cNvSpPr>
                <a:spLocks/>
              </p:cNvSpPr>
              <p:nvPr/>
            </p:nvSpPr>
            <p:spPr bwMode="auto">
              <a:xfrm>
                <a:off x="4530" y="2682"/>
                <a:ext cx="136" cy="88"/>
              </a:xfrm>
              <a:custGeom>
                <a:avLst/>
                <a:gdLst>
                  <a:gd name="T0" fmla="*/ 136 w 136"/>
                  <a:gd name="T1" fmla="*/ 0 h 88"/>
                  <a:gd name="T2" fmla="*/ 32 w 136"/>
                  <a:gd name="T3" fmla="*/ 88 h 88"/>
                  <a:gd name="T4" fmla="*/ 16 w 136"/>
                  <a:gd name="T5" fmla="*/ 56 h 88"/>
                  <a:gd name="T6" fmla="*/ 0 w 136"/>
                  <a:gd name="T7" fmla="*/ 32 h 88"/>
                  <a:gd name="T8" fmla="*/ 136 w 136"/>
                  <a:gd name="T9" fmla="*/ 0 h 88"/>
                  <a:gd name="T10" fmla="*/ 0 60000 65536"/>
                  <a:gd name="T11" fmla="*/ 0 60000 65536"/>
                  <a:gd name="T12" fmla="*/ 0 60000 65536"/>
                  <a:gd name="T13" fmla="*/ 0 60000 65536"/>
                  <a:gd name="T14" fmla="*/ 0 60000 65536"/>
                  <a:gd name="T15" fmla="*/ 0 w 136"/>
                  <a:gd name="T16" fmla="*/ 0 h 88"/>
                  <a:gd name="T17" fmla="*/ 136 w 136"/>
                  <a:gd name="T18" fmla="*/ 88 h 88"/>
                </a:gdLst>
                <a:ahLst/>
                <a:cxnLst>
                  <a:cxn ang="T10">
                    <a:pos x="T0" y="T1"/>
                  </a:cxn>
                  <a:cxn ang="T11">
                    <a:pos x="T2" y="T3"/>
                  </a:cxn>
                  <a:cxn ang="T12">
                    <a:pos x="T4" y="T5"/>
                  </a:cxn>
                  <a:cxn ang="T13">
                    <a:pos x="T6" y="T7"/>
                  </a:cxn>
                  <a:cxn ang="T14">
                    <a:pos x="T8" y="T9"/>
                  </a:cxn>
                </a:cxnLst>
                <a:rect l="T15" t="T16" r="T17" b="T18"/>
                <a:pathLst>
                  <a:path w="136" h="88">
                    <a:moveTo>
                      <a:pt x="136" y="0"/>
                    </a:moveTo>
                    <a:lnTo>
                      <a:pt x="32" y="88"/>
                    </a:lnTo>
                    <a:lnTo>
                      <a:pt x="16" y="56"/>
                    </a:lnTo>
                    <a:lnTo>
                      <a:pt x="0" y="32"/>
                    </a:lnTo>
                    <a:lnTo>
                      <a:pt x="136" y="0"/>
                    </a:lnTo>
                    <a:close/>
                  </a:path>
                </a:pathLst>
              </a:custGeom>
              <a:solidFill>
                <a:schemeClr val="bg2"/>
              </a:solidFill>
              <a:ln w="9525">
                <a:solidFill>
                  <a:schemeClr val="bg2"/>
                </a:solidFill>
                <a:round/>
                <a:headEnd/>
                <a:tailEnd/>
              </a:ln>
            </p:spPr>
            <p:txBody>
              <a:bodyPr/>
              <a:lstStyle/>
              <a:p>
                <a:endParaRPr lang="en-US"/>
              </a:p>
            </p:txBody>
          </p:sp>
          <p:sp>
            <p:nvSpPr>
              <p:cNvPr id="183760" name="Line 941"/>
              <p:cNvSpPr>
                <a:spLocks noChangeShapeType="1"/>
              </p:cNvSpPr>
              <p:nvPr/>
            </p:nvSpPr>
            <p:spPr bwMode="auto">
              <a:xfrm flipV="1">
                <a:off x="3317" y="2736"/>
                <a:ext cx="1237" cy="56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76" name="Group 942"/>
            <p:cNvGrpSpPr>
              <a:grpSpLocks/>
            </p:cNvGrpSpPr>
            <p:nvPr/>
          </p:nvGrpSpPr>
          <p:grpSpPr bwMode="auto">
            <a:xfrm>
              <a:off x="3317" y="2387"/>
              <a:ext cx="886" cy="282"/>
              <a:chOff x="3317" y="2387"/>
              <a:chExt cx="886" cy="282"/>
            </a:xfrm>
          </p:grpSpPr>
          <p:sp>
            <p:nvSpPr>
              <p:cNvPr id="183757" name="Freeform 943"/>
              <p:cNvSpPr>
                <a:spLocks/>
              </p:cNvSpPr>
              <p:nvPr/>
            </p:nvSpPr>
            <p:spPr bwMode="auto">
              <a:xfrm>
                <a:off x="4067" y="2387"/>
                <a:ext cx="136" cy="72"/>
              </a:xfrm>
              <a:custGeom>
                <a:avLst/>
                <a:gdLst>
                  <a:gd name="T0" fmla="*/ 136 w 136"/>
                  <a:gd name="T1" fmla="*/ 0 h 72"/>
                  <a:gd name="T2" fmla="*/ 16 w 136"/>
                  <a:gd name="T3" fmla="*/ 72 h 72"/>
                  <a:gd name="T4" fmla="*/ 8 w 136"/>
                  <a:gd name="T5" fmla="*/ 40 h 72"/>
                  <a:gd name="T6" fmla="*/ 0 w 136"/>
                  <a:gd name="T7" fmla="*/ 8 h 72"/>
                  <a:gd name="T8" fmla="*/ 136 w 136"/>
                  <a:gd name="T9" fmla="*/ 0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0"/>
                    </a:moveTo>
                    <a:lnTo>
                      <a:pt x="16" y="72"/>
                    </a:lnTo>
                    <a:lnTo>
                      <a:pt x="8" y="40"/>
                    </a:lnTo>
                    <a:lnTo>
                      <a:pt x="0" y="8"/>
                    </a:lnTo>
                    <a:lnTo>
                      <a:pt x="136" y="0"/>
                    </a:lnTo>
                    <a:close/>
                  </a:path>
                </a:pathLst>
              </a:custGeom>
              <a:solidFill>
                <a:schemeClr val="bg2"/>
              </a:solidFill>
              <a:ln w="9525">
                <a:solidFill>
                  <a:schemeClr val="bg2"/>
                </a:solidFill>
                <a:round/>
                <a:headEnd/>
                <a:tailEnd/>
              </a:ln>
            </p:spPr>
            <p:txBody>
              <a:bodyPr/>
              <a:lstStyle/>
              <a:p>
                <a:endParaRPr lang="en-US"/>
              </a:p>
            </p:txBody>
          </p:sp>
          <p:sp>
            <p:nvSpPr>
              <p:cNvPr id="183758" name="Line 944"/>
              <p:cNvSpPr>
                <a:spLocks noChangeShapeType="1"/>
              </p:cNvSpPr>
              <p:nvPr/>
            </p:nvSpPr>
            <p:spPr bwMode="auto">
              <a:xfrm flipV="1">
                <a:off x="3317" y="2426"/>
                <a:ext cx="766" cy="243"/>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77" name="Group 945"/>
            <p:cNvGrpSpPr>
              <a:grpSpLocks/>
            </p:cNvGrpSpPr>
            <p:nvPr/>
          </p:nvGrpSpPr>
          <p:grpSpPr bwMode="auto">
            <a:xfrm>
              <a:off x="3780" y="2387"/>
              <a:ext cx="886" cy="282"/>
              <a:chOff x="3780" y="2387"/>
              <a:chExt cx="886" cy="282"/>
            </a:xfrm>
          </p:grpSpPr>
          <p:sp>
            <p:nvSpPr>
              <p:cNvPr id="183755" name="Freeform 946"/>
              <p:cNvSpPr>
                <a:spLocks/>
              </p:cNvSpPr>
              <p:nvPr/>
            </p:nvSpPr>
            <p:spPr bwMode="auto">
              <a:xfrm>
                <a:off x="4522" y="2387"/>
                <a:ext cx="144" cy="72"/>
              </a:xfrm>
              <a:custGeom>
                <a:avLst/>
                <a:gdLst>
                  <a:gd name="T0" fmla="*/ 144 w 144"/>
                  <a:gd name="T1" fmla="*/ 0 h 72"/>
                  <a:gd name="T2" fmla="*/ 24 w 144"/>
                  <a:gd name="T3" fmla="*/ 72 h 72"/>
                  <a:gd name="T4" fmla="*/ 16 w 144"/>
                  <a:gd name="T5" fmla="*/ 40 h 72"/>
                  <a:gd name="T6" fmla="*/ 0 w 144"/>
                  <a:gd name="T7" fmla="*/ 8 h 72"/>
                  <a:gd name="T8" fmla="*/ 144 w 144"/>
                  <a:gd name="T9" fmla="*/ 0 h 72"/>
                  <a:gd name="T10" fmla="*/ 0 60000 65536"/>
                  <a:gd name="T11" fmla="*/ 0 60000 65536"/>
                  <a:gd name="T12" fmla="*/ 0 60000 65536"/>
                  <a:gd name="T13" fmla="*/ 0 60000 65536"/>
                  <a:gd name="T14" fmla="*/ 0 60000 65536"/>
                  <a:gd name="T15" fmla="*/ 0 w 144"/>
                  <a:gd name="T16" fmla="*/ 0 h 72"/>
                  <a:gd name="T17" fmla="*/ 144 w 144"/>
                  <a:gd name="T18" fmla="*/ 72 h 72"/>
                </a:gdLst>
                <a:ahLst/>
                <a:cxnLst>
                  <a:cxn ang="T10">
                    <a:pos x="T0" y="T1"/>
                  </a:cxn>
                  <a:cxn ang="T11">
                    <a:pos x="T2" y="T3"/>
                  </a:cxn>
                  <a:cxn ang="T12">
                    <a:pos x="T4" y="T5"/>
                  </a:cxn>
                  <a:cxn ang="T13">
                    <a:pos x="T6" y="T7"/>
                  </a:cxn>
                  <a:cxn ang="T14">
                    <a:pos x="T8" y="T9"/>
                  </a:cxn>
                </a:cxnLst>
                <a:rect l="T15" t="T16" r="T17" b="T18"/>
                <a:pathLst>
                  <a:path w="144" h="72">
                    <a:moveTo>
                      <a:pt x="144" y="0"/>
                    </a:moveTo>
                    <a:lnTo>
                      <a:pt x="24" y="72"/>
                    </a:lnTo>
                    <a:lnTo>
                      <a:pt x="16" y="40"/>
                    </a:lnTo>
                    <a:lnTo>
                      <a:pt x="0" y="8"/>
                    </a:lnTo>
                    <a:lnTo>
                      <a:pt x="144" y="0"/>
                    </a:lnTo>
                    <a:close/>
                  </a:path>
                </a:pathLst>
              </a:custGeom>
              <a:solidFill>
                <a:schemeClr val="bg2"/>
              </a:solidFill>
              <a:ln w="9525">
                <a:solidFill>
                  <a:schemeClr val="bg2"/>
                </a:solidFill>
                <a:round/>
                <a:headEnd/>
                <a:tailEnd/>
              </a:ln>
            </p:spPr>
            <p:txBody>
              <a:bodyPr/>
              <a:lstStyle/>
              <a:p>
                <a:endParaRPr lang="en-US"/>
              </a:p>
            </p:txBody>
          </p:sp>
          <p:sp>
            <p:nvSpPr>
              <p:cNvPr id="183756" name="Line 947"/>
              <p:cNvSpPr>
                <a:spLocks noChangeShapeType="1"/>
              </p:cNvSpPr>
              <p:nvPr/>
            </p:nvSpPr>
            <p:spPr bwMode="auto">
              <a:xfrm flipV="1">
                <a:off x="3780" y="2426"/>
                <a:ext cx="766" cy="243"/>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78" name="Group 948"/>
            <p:cNvGrpSpPr>
              <a:grpSpLocks/>
            </p:cNvGrpSpPr>
            <p:nvPr/>
          </p:nvGrpSpPr>
          <p:grpSpPr bwMode="auto">
            <a:xfrm>
              <a:off x="1473" y="2993"/>
              <a:ext cx="886" cy="291"/>
              <a:chOff x="1473" y="2993"/>
              <a:chExt cx="886" cy="291"/>
            </a:xfrm>
          </p:grpSpPr>
          <p:sp>
            <p:nvSpPr>
              <p:cNvPr id="183753" name="Freeform 949"/>
              <p:cNvSpPr>
                <a:spLocks/>
              </p:cNvSpPr>
              <p:nvPr/>
            </p:nvSpPr>
            <p:spPr bwMode="auto">
              <a:xfrm>
                <a:off x="2223" y="2993"/>
                <a:ext cx="136" cy="72"/>
              </a:xfrm>
              <a:custGeom>
                <a:avLst/>
                <a:gdLst>
                  <a:gd name="T0" fmla="*/ 136 w 136"/>
                  <a:gd name="T1" fmla="*/ 0 h 72"/>
                  <a:gd name="T2" fmla="*/ 24 w 136"/>
                  <a:gd name="T3" fmla="*/ 72 h 72"/>
                  <a:gd name="T4" fmla="*/ 8 w 136"/>
                  <a:gd name="T5" fmla="*/ 40 h 72"/>
                  <a:gd name="T6" fmla="*/ 0 w 136"/>
                  <a:gd name="T7" fmla="*/ 8 h 72"/>
                  <a:gd name="T8" fmla="*/ 136 w 136"/>
                  <a:gd name="T9" fmla="*/ 0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0"/>
                    </a:moveTo>
                    <a:lnTo>
                      <a:pt x="24" y="72"/>
                    </a:lnTo>
                    <a:lnTo>
                      <a:pt x="8" y="40"/>
                    </a:lnTo>
                    <a:lnTo>
                      <a:pt x="0" y="8"/>
                    </a:lnTo>
                    <a:lnTo>
                      <a:pt x="136" y="0"/>
                    </a:lnTo>
                    <a:close/>
                  </a:path>
                </a:pathLst>
              </a:custGeom>
              <a:solidFill>
                <a:schemeClr val="bg2"/>
              </a:solidFill>
              <a:ln w="9525">
                <a:solidFill>
                  <a:schemeClr val="bg2"/>
                </a:solidFill>
                <a:round/>
                <a:headEnd/>
                <a:tailEnd/>
              </a:ln>
            </p:spPr>
            <p:txBody>
              <a:bodyPr/>
              <a:lstStyle/>
              <a:p>
                <a:endParaRPr lang="en-US"/>
              </a:p>
            </p:txBody>
          </p:sp>
          <p:sp>
            <p:nvSpPr>
              <p:cNvPr id="183754" name="Line 950"/>
              <p:cNvSpPr>
                <a:spLocks noChangeShapeType="1"/>
              </p:cNvSpPr>
              <p:nvPr/>
            </p:nvSpPr>
            <p:spPr bwMode="auto">
              <a:xfrm flipV="1">
                <a:off x="1473" y="3032"/>
                <a:ext cx="766" cy="25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79" name="Group 951"/>
            <p:cNvGrpSpPr>
              <a:grpSpLocks/>
            </p:cNvGrpSpPr>
            <p:nvPr/>
          </p:nvGrpSpPr>
          <p:grpSpPr bwMode="auto">
            <a:xfrm>
              <a:off x="1497" y="1765"/>
              <a:ext cx="878" cy="290"/>
              <a:chOff x="1497" y="1765"/>
              <a:chExt cx="878" cy="290"/>
            </a:xfrm>
          </p:grpSpPr>
          <p:sp>
            <p:nvSpPr>
              <p:cNvPr id="183751" name="Freeform 952"/>
              <p:cNvSpPr>
                <a:spLocks/>
              </p:cNvSpPr>
              <p:nvPr/>
            </p:nvSpPr>
            <p:spPr bwMode="auto">
              <a:xfrm>
                <a:off x="2239" y="1765"/>
                <a:ext cx="136" cy="72"/>
              </a:xfrm>
              <a:custGeom>
                <a:avLst/>
                <a:gdLst>
                  <a:gd name="T0" fmla="*/ 136 w 136"/>
                  <a:gd name="T1" fmla="*/ 0 h 72"/>
                  <a:gd name="T2" fmla="*/ 24 w 136"/>
                  <a:gd name="T3" fmla="*/ 72 h 72"/>
                  <a:gd name="T4" fmla="*/ 8 w 136"/>
                  <a:gd name="T5" fmla="*/ 40 h 72"/>
                  <a:gd name="T6" fmla="*/ 0 w 136"/>
                  <a:gd name="T7" fmla="*/ 8 h 72"/>
                  <a:gd name="T8" fmla="*/ 136 w 136"/>
                  <a:gd name="T9" fmla="*/ 0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0"/>
                    </a:moveTo>
                    <a:lnTo>
                      <a:pt x="24" y="72"/>
                    </a:lnTo>
                    <a:lnTo>
                      <a:pt x="8" y="40"/>
                    </a:lnTo>
                    <a:lnTo>
                      <a:pt x="0" y="8"/>
                    </a:lnTo>
                    <a:lnTo>
                      <a:pt x="136" y="0"/>
                    </a:lnTo>
                    <a:close/>
                  </a:path>
                </a:pathLst>
              </a:custGeom>
              <a:solidFill>
                <a:schemeClr val="bg2"/>
              </a:solidFill>
              <a:ln w="9525">
                <a:solidFill>
                  <a:schemeClr val="bg2"/>
                </a:solidFill>
                <a:round/>
                <a:headEnd/>
                <a:tailEnd/>
              </a:ln>
            </p:spPr>
            <p:txBody>
              <a:bodyPr/>
              <a:lstStyle/>
              <a:p>
                <a:endParaRPr lang="en-US"/>
              </a:p>
            </p:txBody>
          </p:sp>
          <p:sp>
            <p:nvSpPr>
              <p:cNvPr id="183752" name="Line 953"/>
              <p:cNvSpPr>
                <a:spLocks noChangeShapeType="1"/>
              </p:cNvSpPr>
              <p:nvPr/>
            </p:nvSpPr>
            <p:spPr bwMode="auto">
              <a:xfrm flipV="1">
                <a:off x="1497" y="1803"/>
                <a:ext cx="758" cy="25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80" name="Group 954"/>
            <p:cNvGrpSpPr>
              <a:grpSpLocks/>
            </p:cNvGrpSpPr>
            <p:nvPr/>
          </p:nvGrpSpPr>
          <p:grpSpPr bwMode="auto">
            <a:xfrm>
              <a:off x="1938" y="1765"/>
              <a:ext cx="892" cy="1507"/>
              <a:chOff x="1938" y="1765"/>
              <a:chExt cx="892" cy="1507"/>
            </a:xfrm>
          </p:grpSpPr>
          <p:sp>
            <p:nvSpPr>
              <p:cNvPr id="183749" name="Freeform 955"/>
              <p:cNvSpPr>
                <a:spLocks/>
              </p:cNvSpPr>
              <p:nvPr/>
            </p:nvSpPr>
            <p:spPr bwMode="auto">
              <a:xfrm>
                <a:off x="2726" y="3145"/>
                <a:ext cx="104" cy="127"/>
              </a:xfrm>
              <a:custGeom>
                <a:avLst/>
                <a:gdLst>
                  <a:gd name="T0" fmla="*/ 104 w 104"/>
                  <a:gd name="T1" fmla="*/ 127 h 127"/>
                  <a:gd name="T2" fmla="*/ 0 w 104"/>
                  <a:gd name="T3" fmla="*/ 32 h 127"/>
                  <a:gd name="T4" fmla="*/ 32 w 104"/>
                  <a:gd name="T5" fmla="*/ 16 h 127"/>
                  <a:gd name="T6" fmla="*/ 64 w 104"/>
                  <a:gd name="T7" fmla="*/ 0 h 127"/>
                  <a:gd name="T8" fmla="*/ 104 w 104"/>
                  <a:gd name="T9" fmla="*/ 127 h 127"/>
                  <a:gd name="T10" fmla="*/ 0 60000 65536"/>
                  <a:gd name="T11" fmla="*/ 0 60000 65536"/>
                  <a:gd name="T12" fmla="*/ 0 60000 65536"/>
                  <a:gd name="T13" fmla="*/ 0 60000 65536"/>
                  <a:gd name="T14" fmla="*/ 0 60000 65536"/>
                  <a:gd name="T15" fmla="*/ 0 w 104"/>
                  <a:gd name="T16" fmla="*/ 0 h 127"/>
                  <a:gd name="T17" fmla="*/ 104 w 104"/>
                  <a:gd name="T18" fmla="*/ 127 h 127"/>
                </a:gdLst>
                <a:ahLst/>
                <a:cxnLst>
                  <a:cxn ang="T10">
                    <a:pos x="T0" y="T1"/>
                  </a:cxn>
                  <a:cxn ang="T11">
                    <a:pos x="T2" y="T3"/>
                  </a:cxn>
                  <a:cxn ang="T12">
                    <a:pos x="T4" y="T5"/>
                  </a:cxn>
                  <a:cxn ang="T13">
                    <a:pos x="T6" y="T7"/>
                  </a:cxn>
                  <a:cxn ang="T14">
                    <a:pos x="T8" y="T9"/>
                  </a:cxn>
                </a:cxnLst>
                <a:rect l="T15" t="T16" r="T17" b="T18"/>
                <a:pathLst>
                  <a:path w="104" h="127">
                    <a:moveTo>
                      <a:pt x="104" y="127"/>
                    </a:moveTo>
                    <a:lnTo>
                      <a:pt x="0" y="32"/>
                    </a:lnTo>
                    <a:lnTo>
                      <a:pt x="32" y="16"/>
                    </a:lnTo>
                    <a:lnTo>
                      <a:pt x="64" y="0"/>
                    </a:lnTo>
                    <a:lnTo>
                      <a:pt x="104" y="127"/>
                    </a:lnTo>
                    <a:close/>
                  </a:path>
                </a:pathLst>
              </a:custGeom>
              <a:solidFill>
                <a:schemeClr val="bg2"/>
              </a:solidFill>
              <a:ln w="9525">
                <a:solidFill>
                  <a:schemeClr val="bg2"/>
                </a:solidFill>
                <a:round/>
                <a:headEnd/>
                <a:tailEnd/>
              </a:ln>
            </p:spPr>
            <p:txBody>
              <a:bodyPr/>
              <a:lstStyle/>
              <a:p>
                <a:endParaRPr lang="en-US"/>
              </a:p>
            </p:txBody>
          </p:sp>
          <p:sp>
            <p:nvSpPr>
              <p:cNvPr id="183750" name="Line 956"/>
              <p:cNvSpPr>
                <a:spLocks noChangeShapeType="1"/>
              </p:cNvSpPr>
              <p:nvPr/>
            </p:nvSpPr>
            <p:spPr bwMode="auto">
              <a:xfrm>
                <a:off x="1938" y="1765"/>
                <a:ext cx="823" cy="140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81" name="Group 957"/>
            <p:cNvGrpSpPr>
              <a:grpSpLocks/>
            </p:cNvGrpSpPr>
            <p:nvPr/>
          </p:nvGrpSpPr>
          <p:grpSpPr bwMode="auto">
            <a:xfrm>
              <a:off x="1482" y="1781"/>
              <a:ext cx="438" cy="263"/>
              <a:chOff x="1482" y="1781"/>
              <a:chExt cx="438" cy="263"/>
            </a:xfrm>
          </p:grpSpPr>
          <p:sp>
            <p:nvSpPr>
              <p:cNvPr id="183744" name="Freeform 958"/>
              <p:cNvSpPr>
                <a:spLocks/>
              </p:cNvSpPr>
              <p:nvPr/>
            </p:nvSpPr>
            <p:spPr bwMode="auto">
              <a:xfrm>
                <a:off x="1808" y="1964"/>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83745" name="Line 959"/>
              <p:cNvSpPr>
                <a:spLocks noChangeShapeType="1"/>
              </p:cNvSpPr>
              <p:nvPr/>
            </p:nvSpPr>
            <p:spPr bwMode="auto">
              <a:xfrm>
                <a:off x="1482" y="1781"/>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46" name="Line 960"/>
              <p:cNvSpPr>
                <a:spLocks noChangeShapeType="1"/>
              </p:cNvSpPr>
              <p:nvPr/>
            </p:nvSpPr>
            <p:spPr bwMode="auto">
              <a:xfrm>
                <a:off x="1577" y="183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47" name="Line 961"/>
              <p:cNvSpPr>
                <a:spLocks noChangeShapeType="1"/>
              </p:cNvSpPr>
              <p:nvPr/>
            </p:nvSpPr>
            <p:spPr bwMode="auto">
              <a:xfrm>
                <a:off x="1672" y="1892"/>
                <a:ext cx="72"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48" name="Line 962"/>
              <p:cNvSpPr>
                <a:spLocks noChangeShapeType="1"/>
              </p:cNvSpPr>
              <p:nvPr/>
            </p:nvSpPr>
            <p:spPr bwMode="auto">
              <a:xfrm>
                <a:off x="1768" y="1956"/>
                <a:ext cx="56"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82" name="Group 963"/>
            <p:cNvGrpSpPr>
              <a:grpSpLocks/>
            </p:cNvGrpSpPr>
            <p:nvPr/>
          </p:nvGrpSpPr>
          <p:grpSpPr bwMode="auto">
            <a:xfrm>
              <a:off x="1481" y="1789"/>
              <a:ext cx="455" cy="550"/>
              <a:chOff x="1481" y="1789"/>
              <a:chExt cx="455" cy="550"/>
            </a:xfrm>
          </p:grpSpPr>
          <p:sp>
            <p:nvSpPr>
              <p:cNvPr id="183737" name="Freeform 964"/>
              <p:cNvSpPr>
                <a:spLocks/>
              </p:cNvSpPr>
              <p:nvPr/>
            </p:nvSpPr>
            <p:spPr bwMode="auto">
              <a:xfrm>
                <a:off x="1840" y="2235"/>
                <a:ext cx="96" cy="104"/>
              </a:xfrm>
              <a:custGeom>
                <a:avLst/>
                <a:gdLst>
                  <a:gd name="T0" fmla="*/ 96 w 96"/>
                  <a:gd name="T1" fmla="*/ 104 h 104"/>
                  <a:gd name="T2" fmla="*/ 0 w 96"/>
                  <a:gd name="T3" fmla="*/ 32 h 104"/>
                  <a:gd name="T4" fmla="*/ 24 w 96"/>
                  <a:gd name="T5" fmla="*/ 16 h 104"/>
                  <a:gd name="T6" fmla="*/ 48 w 96"/>
                  <a:gd name="T7" fmla="*/ 0 h 104"/>
                  <a:gd name="T8" fmla="*/ 96 w 96"/>
                  <a:gd name="T9" fmla="*/ 104 h 104"/>
                  <a:gd name="T10" fmla="*/ 0 60000 65536"/>
                  <a:gd name="T11" fmla="*/ 0 60000 65536"/>
                  <a:gd name="T12" fmla="*/ 0 60000 65536"/>
                  <a:gd name="T13" fmla="*/ 0 60000 65536"/>
                  <a:gd name="T14" fmla="*/ 0 60000 65536"/>
                  <a:gd name="T15" fmla="*/ 0 w 96"/>
                  <a:gd name="T16" fmla="*/ 0 h 104"/>
                  <a:gd name="T17" fmla="*/ 96 w 96"/>
                  <a:gd name="T18" fmla="*/ 104 h 104"/>
                </a:gdLst>
                <a:ahLst/>
                <a:cxnLst>
                  <a:cxn ang="T10">
                    <a:pos x="T0" y="T1"/>
                  </a:cxn>
                  <a:cxn ang="T11">
                    <a:pos x="T2" y="T3"/>
                  </a:cxn>
                  <a:cxn ang="T12">
                    <a:pos x="T4" y="T5"/>
                  </a:cxn>
                  <a:cxn ang="T13">
                    <a:pos x="T6" y="T7"/>
                  </a:cxn>
                  <a:cxn ang="T14">
                    <a:pos x="T8" y="T9"/>
                  </a:cxn>
                </a:cxnLst>
                <a:rect l="T15" t="T16" r="T17" b="T18"/>
                <a:pathLst>
                  <a:path w="96" h="104">
                    <a:moveTo>
                      <a:pt x="96" y="104"/>
                    </a:moveTo>
                    <a:lnTo>
                      <a:pt x="0" y="32"/>
                    </a:lnTo>
                    <a:lnTo>
                      <a:pt x="24" y="16"/>
                    </a:lnTo>
                    <a:lnTo>
                      <a:pt x="48" y="0"/>
                    </a:lnTo>
                    <a:lnTo>
                      <a:pt x="96" y="104"/>
                    </a:lnTo>
                    <a:close/>
                  </a:path>
                </a:pathLst>
              </a:custGeom>
              <a:solidFill>
                <a:schemeClr val="bg2"/>
              </a:solidFill>
              <a:ln w="9525">
                <a:solidFill>
                  <a:schemeClr val="bg2"/>
                </a:solidFill>
                <a:round/>
                <a:headEnd/>
                <a:tailEnd/>
              </a:ln>
            </p:spPr>
            <p:txBody>
              <a:bodyPr/>
              <a:lstStyle/>
              <a:p>
                <a:endParaRPr lang="en-US"/>
              </a:p>
            </p:txBody>
          </p:sp>
          <p:sp>
            <p:nvSpPr>
              <p:cNvPr id="183738" name="Line 965"/>
              <p:cNvSpPr>
                <a:spLocks noChangeShapeType="1"/>
              </p:cNvSpPr>
              <p:nvPr/>
            </p:nvSpPr>
            <p:spPr bwMode="auto">
              <a:xfrm>
                <a:off x="1481" y="1789"/>
                <a:ext cx="55" cy="6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39" name="Line 966"/>
              <p:cNvSpPr>
                <a:spLocks noChangeShapeType="1"/>
              </p:cNvSpPr>
              <p:nvPr/>
            </p:nvSpPr>
            <p:spPr bwMode="auto">
              <a:xfrm>
                <a:off x="1552" y="1876"/>
                <a:ext cx="56" cy="6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40" name="Line 967"/>
              <p:cNvSpPr>
                <a:spLocks noChangeShapeType="1"/>
              </p:cNvSpPr>
              <p:nvPr/>
            </p:nvSpPr>
            <p:spPr bwMode="auto">
              <a:xfrm>
                <a:off x="1624" y="1964"/>
                <a:ext cx="56" cy="6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41" name="Line 968"/>
              <p:cNvSpPr>
                <a:spLocks noChangeShapeType="1"/>
              </p:cNvSpPr>
              <p:nvPr/>
            </p:nvSpPr>
            <p:spPr bwMode="auto">
              <a:xfrm>
                <a:off x="1696" y="2044"/>
                <a:ext cx="56" cy="7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42" name="Line 969"/>
              <p:cNvSpPr>
                <a:spLocks noChangeShapeType="1"/>
              </p:cNvSpPr>
              <p:nvPr/>
            </p:nvSpPr>
            <p:spPr bwMode="auto">
              <a:xfrm>
                <a:off x="1768" y="2132"/>
                <a:ext cx="56"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43" name="Line 970"/>
              <p:cNvSpPr>
                <a:spLocks noChangeShapeType="1"/>
              </p:cNvSpPr>
              <p:nvPr/>
            </p:nvSpPr>
            <p:spPr bwMode="auto">
              <a:xfrm>
                <a:off x="1840" y="2219"/>
                <a:ext cx="24"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83" name="Group 971"/>
            <p:cNvGrpSpPr>
              <a:grpSpLocks/>
            </p:cNvGrpSpPr>
            <p:nvPr/>
          </p:nvGrpSpPr>
          <p:grpSpPr bwMode="auto">
            <a:xfrm>
              <a:off x="1489" y="2084"/>
              <a:ext cx="439" cy="574"/>
              <a:chOff x="1489" y="2084"/>
              <a:chExt cx="439" cy="574"/>
            </a:xfrm>
          </p:grpSpPr>
          <p:sp>
            <p:nvSpPr>
              <p:cNvPr id="183730" name="Freeform 972"/>
              <p:cNvSpPr>
                <a:spLocks/>
              </p:cNvSpPr>
              <p:nvPr/>
            </p:nvSpPr>
            <p:spPr bwMode="auto">
              <a:xfrm>
                <a:off x="1840" y="2554"/>
                <a:ext cx="88" cy="104"/>
              </a:xfrm>
              <a:custGeom>
                <a:avLst/>
                <a:gdLst>
                  <a:gd name="T0" fmla="*/ 88 w 88"/>
                  <a:gd name="T1" fmla="*/ 104 h 104"/>
                  <a:gd name="T2" fmla="*/ 0 w 88"/>
                  <a:gd name="T3" fmla="*/ 32 h 104"/>
                  <a:gd name="T4" fmla="*/ 16 w 88"/>
                  <a:gd name="T5" fmla="*/ 16 h 104"/>
                  <a:gd name="T6" fmla="*/ 40 w 88"/>
                  <a:gd name="T7" fmla="*/ 0 h 104"/>
                  <a:gd name="T8" fmla="*/ 88 w 88"/>
                  <a:gd name="T9" fmla="*/ 104 h 104"/>
                  <a:gd name="T10" fmla="*/ 0 60000 65536"/>
                  <a:gd name="T11" fmla="*/ 0 60000 65536"/>
                  <a:gd name="T12" fmla="*/ 0 60000 65536"/>
                  <a:gd name="T13" fmla="*/ 0 60000 65536"/>
                  <a:gd name="T14" fmla="*/ 0 60000 65536"/>
                  <a:gd name="T15" fmla="*/ 0 w 88"/>
                  <a:gd name="T16" fmla="*/ 0 h 104"/>
                  <a:gd name="T17" fmla="*/ 88 w 88"/>
                  <a:gd name="T18" fmla="*/ 104 h 104"/>
                </a:gdLst>
                <a:ahLst/>
                <a:cxnLst>
                  <a:cxn ang="T10">
                    <a:pos x="T0" y="T1"/>
                  </a:cxn>
                  <a:cxn ang="T11">
                    <a:pos x="T2" y="T3"/>
                  </a:cxn>
                  <a:cxn ang="T12">
                    <a:pos x="T4" y="T5"/>
                  </a:cxn>
                  <a:cxn ang="T13">
                    <a:pos x="T6" y="T7"/>
                  </a:cxn>
                  <a:cxn ang="T14">
                    <a:pos x="T8" y="T9"/>
                  </a:cxn>
                </a:cxnLst>
                <a:rect l="T15" t="T16" r="T17" b="T18"/>
                <a:pathLst>
                  <a:path w="88" h="104">
                    <a:moveTo>
                      <a:pt x="88" y="104"/>
                    </a:moveTo>
                    <a:lnTo>
                      <a:pt x="0" y="32"/>
                    </a:lnTo>
                    <a:lnTo>
                      <a:pt x="16" y="16"/>
                    </a:lnTo>
                    <a:lnTo>
                      <a:pt x="40" y="0"/>
                    </a:lnTo>
                    <a:lnTo>
                      <a:pt x="88" y="104"/>
                    </a:lnTo>
                    <a:close/>
                  </a:path>
                </a:pathLst>
              </a:custGeom>
              <a:solidFill>
                <a:schemeClr val="bg2"/>
              </a:solidFill>
              <a:ln w="9525">
                <a:solidFill>
                  <a:schemeClr val="bg2"/>
                </a:solidFill>
                <a:round/>
                <a:headEnd/>
                <a:tailEnd/>
              </a:ln>
            </p:spPr>
            <p:txBody>
              <a:bodyPr/>
              <a:lstStyle/>
              <a:p>
                <a:endParaRPr lang="en-US"/>
              </a:p>
            </p:txBody>
          </p:sp>
          <p:sp>
            <p:nvSpPr>
              <p:cNvPr id="183731" name="Line 973"/>
              <p:cNvSpPr>
                <a:spLocks noChangeShapeType="1"/>
              </p:cNvSpPr>
              <p:nvPr/>
            </p:nvSpPr>
            <p:spPr bwMode="auto">
              <a:xfrm>
                <a:off x="1489" y="2084"/>
                <a:ext cx="55"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32" name="Line 974"/>
              <p:cNvSpPr>
                <a:spLocks noChangeShapeType="1"/>
              </p:cNvSpPr>
              <p:nvPr/>
            </p:nvSpPr>
            <p:spPr bwMode="auto">
              <a:xfrm>
                <a:off x="1553" y="2172"/>
                <a:ext cx="55"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33" name="Line 975"/>
              <p:cNvSpPr>
                <a:spLocks noChangeShapeType="1"/>
              </p:cNvSpPr>
              <p:nvPr/>
            </p:nvSpPr>
            <p:spPr bwMode="auto">
              <a:xfrm>
                <a:off x="1624" y="2259"/>
                <a:ext cx="56"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34" name="Line 976"/>
              <p:cNvSpPr>
                <a:spLocks noChangeShapeType="1"/>
              </p:cNvSpPr>
              <p:nvPr/>
            </p:nvSpPr>
            <p:spPr bwMode="auto">
              <a:xfrm>
                <a:off x="1688" y="2347"/>
                <a:ext cx="56" cy="7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35" name="Line 977"/>
              <p:cNvSpPr>
                <a:spLocks noChangeShapeType="1"/>
              </p:cNvSpPr>
              <p:nvPr/>
            </p:nvSpPr>
            <p:spPr bwMode="auto">
              <a:xfrm>
                <a:off x="1760" y="2443"/>
                <a:ext cx="56" cy="63"/>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36" name="Line 978"/>
              <p:cNvSpPr>
                <a:spLocks noChangeShapeType="1"/>
              </p:cNvSpPr>
              <p:nvPr/>
            </p:nvSpPr>
            <p:spPr bwMode="auto">
              <a:xfrm>
                <a:off x="1824" y="2531"/>
                <a:ext cx="32"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84" name="Group 979"/>
            <p:cNvGrpSpPr>
              <a:grpSpLocks/>
            </p:cNvGrpSpPr>
            <p:nvPr/>
          </p:nvGrpSpPr>
          <p:grpSpPr bwMode="auto">
            <a:xfrm>
              <a:off x="1481" y="2084"/>
              <a:ext cx="447" cy="574"/>
              <a:chOff x="1481" y="2084"/>
              <a:chExt cx="447" cy="574"/>
            </a:xfrm>
          </p:grpSpPr>
          <p:sp>
            <p:nvSpPr>
              <p:cNvPr id="183723" name="Freeform 980"/>
              <p:cNvSpPr>
                <a:spLocks/>
              </p:cNvSpPr>
              <p:nvPr/>
            </p:nvSpPr>
            <p:spPr bwMode="auto">
              <a:xfrm>
                <a:off x="1840" y="2084"/>
                <a:ext cx="88" cy="104"/>
              </a:xfrm>
              <a:custGeom>
                <a:avLst/>
                <a:gdLst>
                  <a:gd name="T0" fmla="*/ 88 w 88"/>
                  <a:gd name="T1" fmla="*/ 0 h 104"/>
                  <a:gd name="T2" fmla="*/ 40 w 88"/>
                  <a:gd name="T3" fmla="*/ 104 h 104"/>
                  <a:gd name="T4" fmla="*/ 16 w 88"/>
                  <a:gd name="T5" fmla="*/ 88 h 104"/>
                  <a:gd name="T6" fmla="*/ 0 w 88"/>
                  <a:gd name="T7" fmla="*/ 72 h 104"/>
                  <a:gd name="T8" fmla="*/ 88 w 88"/>
                  <a:gd name="T9" fmla="*/ 0 h 104"/>
                  <a:gd name="T10" fmla="*/ 0 60000 65536"/>
                  <a:gd name="T11" fmla="*/ 0 60000 65536"/>
                  <a:gd name="T12" fmla="*/ 0 60000 65536"/>
                  <a:gd name="T13" fmla="*/ 0 60000 65536"/>
                  <a:gd name="T14" fmla="*/ 0 60000 65536"/>
                  <a:gd name="T15" fmla="*/ 0 w 88"/>
                  <a:gd name="T16" fmla="*/ 0 h 104"/>
                  <a:gd name="T17" fmla="*/ 88 w 88"/>
                  <a:gd name="T18" fmla="*/ 104 h 104"/>
                </a:gdLst>
                <a:ahLst/>
                <a:cxnLst>
                  <a:cxn ang="T10">
                    <a:pos x="T0" y="T1"/>
                  </a:cxn>
                  <a:cxn ang="T11">
                    <a:pos x="T2" y="T3"/>
                  </a:cxn>
                  <a:cxn ang="T12">
                    <a:pos x="T4" y="T5"/>
                  </a:cxn>
                  <a:cxn ang="T13">
                    <a:pos x="T6" y="T7"/>
                  </a:cxn>
                  <a:cxn ang="T14">
                    <a:pos x="T8" y="T9"/>
                  </a:cxn>
                </a:cxnLst>
                <a:rect l="T15" t="T16" r="T17" b="T18"/>
                <a:pathLst>
                  <a:path w="88" h="104">
                    <a:moveTo>
                      <a:pt x="88" y="0"/>
                    </a:moveTo>
                    <a:lnTo>
                      <a:pt x="40" y="104"/>
                    </a:lnTo>
                    <a:lnTo>
                      <a:pt x="16" y="88"/>
                    </a:lnTo>
                    <a:lnTo>
                      <a:pt x="0" y="72"/>
                    </a:lnTo>
                    <a:lnTo>
                      <a:pt x="88" y="0"/>
                    </a:lnTo>
                    <a:close/>
                  </a:path>
                </a:pathLst>
              </a:custGeom>
              <a:solidFill>
                <a:schemeClr val="bg2"/>
              </a:solidFill>
              <a:ln w="9525">
                <a:solidFill>
                  <a:schemeClr val="bg2"/>
                </a:solidFill>
                <a:round/>
                <a:headEnd/>
                <a:tailEnd/>
              </a:ln>
            </p:spPr>
            <p:txBody>
              <a:bodyPr/>
              <a:lstStyle/>
              <a:p>
                <a:endParaRPr lang="en-US"/>
              </a:p>
            </p:txBody>
          </p:sp>
          <p:sp>
            <p:nvSpPr>
              <p:cNvPr id="183724" name="Line 981"/>
              <p:cNvSpPr>
                <a:spLocks noChangeShapeType="1"/>
              </p:cNvSpPr>
              <p:nvPr/>
            </p:nvSpPr>
            <p:spPr bwMode="auto">
              <a:xfrm flipV="1">
                <a:off x="1481" y="2588"/>
                <a:ext cx="55"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25" name="Line 982"/>
              <p:cNvSpPr>
                <a:spLocks noChangeShapeType="1"/>
              </p:cNvSpPr>
              <p:nvPr/>
            </p:nvSpPr>
            <p:spPr bwMode="auto">
              <a:xfrm flipV="1">
                <a:off x="1553" y="2500"/>
                <a:ext cx="47"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26" name="Line 983"/>
              <p:cNvSpPr>
                <a:spLocks noChangeShapeType="1"/>
              </p:cNvSpPr>
              <p:nvPr/>
            </p:nvSpPr>
            <p:spPr bwMode="auto">
              <a:xfrm flipV="1">
                <a:off x="1616" y="2412"/>
                <a:ext cx="56"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27" name="Line 984"/>
              <p:cNvSpPr>
                <a:spLocks noChangeShapeType="1"/>
              </p:cNvSpPr>
              <p:nvPr/>
            </p:nvSpPr>
            <p:spPr bwMode="auto">
              <a:xfrm flipV="1">
                <a:off x="1688" y="2323"/>
                <a:ext cx="56" cy="7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28" name="Line 985"/>
              <p:cNvSpPr>
                <a:spLocks noChangeShapeType="1"/>
              </p:cNvSpPr>
              <p:nvPr/>
            </p:nvSpPr>
            <p:spPr bwMode="auto">
              <a:xfrm flipV="1">
                <a:off x="1752" y="2236"/>
                <a:ext cx="56"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29" name="Line 986"/>
              <p:cNvSpPr>
                <a:spLocks noChangeShapeType="1"/>
              </p:cNvSpPr>
              <p:nvPr/>
            </p:nvSpPr>
            <p:spPr bwMode="auto">
              <a:xfrm flipV="1">
                <a:off x="1824" y="2172"/>
                <a:ext cx="32"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85" name="Group 987"/>
            <p:cNvGrpSpPr>
              <a:grpSpLocks/>
            </p:cNvGrpSpPr>
            <p:nvPr/>
          </p:nvGrpSpPr>
          <p:grpSpPr bwMode="auto">
            <a:xfrm>
              <a:off x="1944" y="2076"/>
              <a:ext cx="447" cy="263"/>
              <a:chOff x="1944" y="2076"/>
              <a:chExt cx="447" cy="263"/>
            </a:xfrm>
          </p:grpSpPr>
          <p:sp>
            <p:nvSpPr>
              <p:cNvPr id="183718" name="Freeform 988"/>
              <p:cNvSpPr>
                <a:spLocks/>
              </p:cNvSpPr>
              <p:nvPr/>
            </p:nvSpPr>
            <p:spPr bwMode="auto">
              <a:xfrm>
                <a:off x="2279" y="2076"/>
                <a:ext cx="112" cy="80"/>
              </a:xfrm>
              <a:custGeom>
                <a:avLst/>
                <a:gdLst>
                  <a:gd name="T0" fmla="*/ 112 w 112"/>
                  <a:gd name="T1" fmla="*/ 0 h 80"/>
                  <a:gd name="T2" fmla="*/ 32 w 112"/>
                  <a:gd name="T3" fmla="*/ 80 h 80"/>
                  <a:gd name="T4" fmla="*/ 16 w 112"/>
                  <a:gd name="T5" fmla="*/ 56 h 80"/>
                  <a:gd name="T6" fmla="*/ 0 w 112"/>
                  <a:gd name="T7" fmla="*/ 32 h 80"/>
                  <a:gd name="T8" fmla="*/ 112 w 112"/>
                  <a:gd name="T9" fmla="*/ 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0"/>
                    </a:moveTo>
                    <a:lnTo>
                      <a:pt x="32" y="80"/>
                    </a:lnTo>
                    <a:lnTo>
                      <a:pt x="16" y="56"/>
                    </a:lnTo>
                    <a:lnTo>
                      <a:pt x="0" y="32"/>
                    </a:lnTo>
                    <a:lnTo>
                      <a:pt x="112" y="0"/>
                    </a:lnTo>
                    <a:close/>
                  </a:path>
                </a:pathLst>
              </a:custGeom>
              <a:solidFill>
                <a:schemeClr val="bg2"/>
              </a:solidFill>
              <a:ln w="9525">
                <a:solidFill>
                  <a:schemeClr val="bg2"/>
                </a:solidFill>
                <a:round/>
                <a:headEnd/>
                <a:tailEnd/>
              </a:ln>
            </p:spPr>
            <p:txBody>
              <a:bodyPr/>
              <a:lstStyle/>
              <a:p>
                <a:endParaRPr lang="en-US"/>
              </a:p>
            </p:txBody>
          </p:sp>
          <p:sp>
            <p:nvSpPr>
              <p:cNvPr id="183719" name="Line 989"/>
              <p:cNvSpPr>
                <a:spLocks noChangeShapeType="1"/>
              </p:cNvSpPr>
              <p:nvPr/>
            </p:nvSpPr>
            <p:spPr bwMode="auto">
              <a:xfrm flipV="1">
                <a:off x="1944" y="2292"/>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20" name="Line 990"/>
              <p:cNvSpPr>
                <a:spLocks noChangeShapeType="1"/>
              </p:cNvSpPr>
              <p:nvPr/>
            </p:nvSpPr>
            <p:spPr bwMode="auto">
              <a:xfrm flipV="1">
                <a:off x="2040" y="2236"/>
                <a:ext cx="79"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21" name="Line 991"/>
              <p:cNvSpPr>
                <a:spLocks noChangeShapeType="1"/>
              </p:cNvSpPr>
              <p:nvPr/>
            </p:nvSpPr>
            <p:spPr bwMode="auto">
              <a:xfrm flipV="1">
                <a:off x="2136" y="2180"/>
                <a:ext cx="79"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22" name="Line 992"/>
              <p:cNvSpPr>
                <a:spLocks noChangeShapeType="1"/>
              </p:cNvSpPr>
              <p:nvPr/>
            </p:nvSpPr>
            <p:spPr bwMode="auto">
              <a:xfrm flipV="1">
                <a:off x="2231" y="2133"/>
                <a:ext cx="64"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86" name="Group 993"/>
            <p:cNvGrpSpPr>
              <a:grpSpLocks/>
            </p:cNvGrpSpPr>
            <p:nvPr/>
          </p:nvGrpSpPr>
          <p:grpSpPr bwMode="auto">
            <a:xfrm>
              <a:off x="1944" y="1781"/>
              <a:ext cx="431" cy="263"/>
              <a:chOff x="1944" y="1781"/>
              <a:chExt cx="431" cy="263"/>
            </a:xfrm>
          </p:grpSpPr>
          <p:sp>
            <p:nvSpPr>
              <p:cNvPr id="183713" name="Freeform 994"/>
              <p:cNvSpPr>
                <a:spLocks/>
              </p:cNvSpPr>
              <p:nvPr/>
            </p:nvSpPr>
            <p:spPr bwMode="auto">
              <a:xfrm>
                <a:off x="2263" y="1781"/>
                <a:ext cx="112" cy="80"/>
              </a:xfrm>
              <a:custGeom>
                <a:avLst/>
                <a:gdLst>
                  <a:gd name="T0" fmla="*/ 112 w 112"/>
                  <a:gd name="T1" fmla="*/ 0 h 80"/>
                  <a:gd name="T2" fmla="*/ 32 w 112"/>
                  <a:gd name="T3" fmla="*/ 80 h 80"/>
                  <a:gd name="T4" fmla="*/ 16 w 112"/>
                  <a:gd name="T5" fmla="*/ 56 h 80"/>
                  <a:gd name="T6" fmla="*/ 0 w 112"/>
                  <a:gd name="T7" fmla="*/ 32 h 80"/>
                  <a:gd name="T8" fmla="*/ 112 w 112"/>
                  <a:gd name="T9" fmla="*/ 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0"/>
                    </a:moveTo>
                    <a:lnTo>
                      <a:pt x="32" y="80"/>
                    </a:lnTo>
                    <a:lnTo>
                      <a:pt x="16" y="56"/>
                    </a:lnTo>
                    <a:lnTo>
                      <a:pt x="0" y="32"/>
                    </a:lnTo>
                    <a:lnTo>
                      <a:pt x="112" y="0"/>
                    </a:lnTo>
                    <a:close/>
                  </a:path>
                </a:pathLst>
              </a:custGeom>
              <a:solidFill>
                <a:schemeClr val="bg2"/>
              </a:solidFill>
              <a:ln w="9525">
                <a:solidFill>
                  <a:schemeClr val="bg2"/>
                </a:solidFill>
                <a:round/>
                <a:headEnd/>
                <a:tailEnd/>
              </a:ln>
            </p:spPr>
            <p:txBody>
              <a:bodyPr/>
              <a:lstStyle/>
              <a:p>
                <a:endParaRPr lang="en-US"/>
              </a:p>
            </p:txBody>
          </p:sp>
          <p:sp>
            <p:nvSpPr>
              <p:cNvPr id="183714" name="Line 995"/>
              <p:cNvSpPr>
                <a:spLocks noChangeShapeType="1"/>
              </p:cNvSpPr>
              <p:nvPr/>
            </p:nvSpPr>
            <p:spPr bwMode="auto">
              <a:xfrm flipV="1">
                <a:off x="1944" y="199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15" name="Line 996"/>
              <p:cNvSpPr>
                <a:spLocks noChangeShapeType="1"/>
              </p:cNvSpPr>
              <p:nvPr/>
            </p:nvSpPr>
            <p:spPr bwMode="auto">
              <a:xfrm flipV="1">
                <a:off x="2040" y="194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16" name="Line 997"/>
              <p:cNvSpPr>
                <a:spLocks noChangeShapeType="1"/>
              </p:cNvSpPr>
              <p:nvPr/>
            </p:nvSpPr>
            <p:spPr bwMode="auto">
              <a:xfrm flipV="1">
                <a:off x="2136" y="1885"/>
                <a:ext cx="71"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17" name="Line 998"/>
              <p:cNvSpPr>
                <a:spLocks noChangeShapeType="1"/>
              </p:cNvSpPr>
              <p:nvPr/>
            </p:nvSpPr>
            <p:spPr bwMode="auto">
              <a:xfrm flipV="1">
                <a:off x="2232" y="1837"/>
                <a:ext cx="47"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87" name="Group 999"/>
            <p:cNvGrpSpPr>
              <a:grpSpLocks/>
            </p:cNvGrpSpPr>
            <p:nvPr/>
          </p:nvGrpSpPr>
          <p:grpSpPr bwMode="auto">
            <a:xfrm>
              <a:off x="2415" y="1781"/>
              <a:ext cx="423" cy="271"/>
              <a:chOff x="2415" y="1781"/>
              <a:chExt cx="423" cy="271"/>
            </a:xfrm>
          </p:grpSpPr>
          <p:sp>
            <p:nvSpPr>
              <p:cNvPr id="183708" name="Freeform 1000"/>
              <p:cNvSpPr>
                <a:spLocks/>
              </p:cNvSpPr>
              <p:nvPr/>
            </p:nvSpPr>
            <p:spPr bwMode="auto">
              <a:xfrm>
                <a:off x="2726" y="1781"/>
                <a:ext cx="112" cy="87"/>
              </a:xfrm>
              <a:custGeom>
                <a:avLst/>
                <a:gdLst>
                  <a:gd name="T0" fmla="*/ 112 w 112"/>
                  <a:gd name="T1" fmla="*/ 0 h 87"/>
                  <a:gd name="T2" fmla="*/ 32 w 112"/>
                  <a:gd name="T3" fmla="*/ 87 h 87"/>
                  <a:gd name="T4" fmla="*/ 16 w 112"/>
                  <a:gd name="T5" fmla="*/ 64 h 87"/>
                  <a:gd name="T6" fmla="*/ 0 w 112"/>
                  <a:gd name="T7" fmla="*/ 40 h 87"/>
                  <a:gd name="T8" fmla="*/ 112 w 112"/>
                  <a:gd name="T9" fmla="*/ 0 h 87"/>
                  <a:gd name="T10" fmla="*/ 0 60000 65536"/>
                  <a:gd name="T11" fmla="*/ 0 60000 65536"/>
                  <a:gd name="T12" fmla="*/ 0 60000 65536"/>
                  <a:gd name="T13" fmla="*/ 0 60000 65536"/>
                  <a:gd name="T14" fmla="*/ 0 60000 65536"/>
                  <a:gd name="T15" fmla="*/ 0 w 112"/>
                  <a:gd name="T16" fmla="*/ 0 h 87"/>
                  <a:gd name="T17" fmla="*/ 112 w 112"/>
                  <a:gd name="T18" fmla="*/ 87 h 87"/>
                </a:gdLst>
                <a:ahLst/>
                <a:cxnLst>
                  <a:cxn ang="T10">
                    <a:pos x="T0" y="T1"/>
                  </a:cxn>
                  <a:cxn ang="T11">
                    <a:pos x="T2" y="T3"/>
                  </a:cxn>
                  <a:cxn ang="T12">
                    <a:pos x="T4" y="T5"/>
                  </a:cxn>
                  <a:cxn ang="T13">
                    <a:pos x="T6" y="T7"/>
                  </a:cxn>
                  <a:cxn ang="T14">
                    <a:pos x="T8" y="T9"/>
                  </a:cxn>
                </a:cxnLst>
                <a:rect l="T15" t="T16" r="T17" b="T18"/>
                <a:pathLst>
                  <a:path w="112" h="87">
                    <a:moveTo>
                      <a:pt x="112" y="0"/>
                    </a:moveTo>
                    <a:lnTo>
                      <a:pt x="32" y="87"/>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709" name="Line 1001"/>
              <p:cNvSpPr>
                <a:spLocks noChangeShapeType="1"/>
              </p:cNvSpPr>
              <p:nvPr/>
            </p:nvSpPr>
            <p:spPr bwMode="auto">
              <a:xfrm flipV="1">
                <a:off x="2415" y="2004"/>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10" name="Line 1002"/>
              <p:cNvSpPr>
                <a:spLocks noChangeShapeType="1"/>
              </p:cNvSpPr>
              <p:nvPr/>
            </p:nvSpPr>
            <p:spPr bwMode="auto">
              <a:xfrm flipV="1">
                <a:off x="2511" y="1949"/>
                <a:ext cx="71"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11" name="Line 1003"/>
              <p:cNvSpPr>
                <a:spLocks noChangeShapeType="1"/>
              </p:cNvSpPr>
              <p:nvPr/>
            </p:nvSpPr>
            <p:spPr bwMode="auto">
              <a:xfrm flipV="1">
                <a:off x="2607" y="1885"/>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12" name="Line 1004"/>
              <p:cNvSpPr>
                <a:spLocks noChangeShapeType="1"/>
              </p:cNvSpPr>
              <p:nvPr/>
            </p:nvSpPr>
            <p:spPr bwMode="auto">
              <a:xfrm flipV="1">
                <a:off x="2696" y="1846"/>
                <a:ext cx="46" cy="2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88" name="Group 1005"/>
            <p:cNvGrpSpPr>
              <a:grpSpLocks/>
            </p:cNvGrpSpPr>
            <p:nvPr/>
          </p:nvGrpSpPr>
          <p:grpSpPr bwMode="auto">
            <a:xfrm>
              <a:off x="2886" y="1773"/>
              <a:ext cx="415" cy="271"/>
              <a:chOff x="2886" y="1773"/>
              <a:chExt cx="415" cy="271"/>
            </a:xfrm>
          </p:grpSpPr>
          <p:sp>
            <p:nvSpPr>
              <p:cNvPr id="183703" name="Freeform 1006"/>
              <p:cNvSpPr>
                <a:spLocks/>
              </p:cNvSpPr>
              <p:nvPr/>
            </p:nvSpPr>
            <p:spPr bwMode="auto">
              <a:xfrm>
                <a:off x="3189" y="1773"/>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704" name="Line 1007"/>
              <p:cNvSpPr>
                <a:spLocks noChangeShapeType="1"/>
              </p:cNvSpPr>
              <p:nvPr/>
            </p:nvSpPr>
            <p:spPr bwMode="auto">
              <a:xfrm flipV="1">
                <a:off x="2886" y="1996"/>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05" name="Line 1008"/>
              <p:cNvSpPr>
                <a:spLocks noChangeShapeType="1"/>
              </p:cNvSpPr>
              <p:nvPr/>
            </p:nvSpPr>
            <p:spPr bwMode="auto">
              <a:xfrm flipV="1">
                <a:off x="2982" y="1933"/>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06" name="Line 1009"/>
              <p:cNvSpPr>
                <a:spLocks noChangeShapeType="1"/>
              </p:cNvSpPr>
              <p:nvPr/>
            </p:nvSpPr>
            <p:spPr bwMode="auto">
              <a:xfrm flipV="1">
                <a:off x="3070" y="1877"/>
                <a:ext cx="79"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07" name="Line 1010"/>
              <p:cNvSpPr>
                <a:spLocks noChangeShapeType="1"/>
              </p:cNvSpPr>
              <p:nvPr/>
            </p:nvSpPr>
            <p:spPr bwMode="auto">
              <a:xfrm flipV="1">
                <a:off x="3165" y="1838"/>
                <a:ext cx="40" cy="23"/>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89" name="Group 1011"/>
            <p:cNvGrpSpPr>
              <a:grpSpLocks/>
            </p:cNvGrpSpPr>
            <p:nvPr/>
          </p:nvGrpSpPr>
          <p:grpSpPr bwMode="auto">
            <a:xfrm>
              <a:off x="3325" y="1773"/>
              <a:ext cx="423" cy="271"/>
              <a:chOff x="3325" y="1773"/>
              <a:chExt cx="423" cy="271"/>
            </a:xfrm>
          </p:grpSpPr>
          <p:sp>
            <p:nvSpPr>
              <p:cNvPr id="183698" name="Freeform 1012"/>
              <p:cNvSpPr>
                <a:spLocks/>
              </p:cNvSpPr>
              <p:nvPr/>
            </p:nvSpPr>
            <p:spPr bwMode="auto">
              <a:xfrm>
                <a:off x="3636" y="1773"/>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699" name="Line 1013"/>
              <p:cNvSpPr>
                <a:spLocks noChangeShapeType="1"/>
              </p:cNvSpPr>
              <p:nvPr/>
            </p:nvSpPr>
            <p:spPr bwMode="auto">
              <a:xfrm flipV="1">
                <a:off x="3325" y="1996"/>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00" name="Line 1014"/>
              <p:cNvSpPr>
                <a:spLocks noChangeShapeType="1"/>
              </p:cNvSpPr>
              <p:nvPr/>
            </p:nvSpPr>
            <p:spPr bwMode="auto">
              <a:xfrm flipV="1">
                <a:off x="3421" y="1940"/>
                <a:ext cx="72" cy="4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01" name="Line 1015"/>
              <p:cNvSpPr>
                <a:spLocks noChangeShapeType="1"/>
              </p:cNvSpPr>
              <p:nvPr/>
            </p:nvSpPr>
            <p:spPr bwMode="auto">
              <a:xfrm flipV="1">
                <a:off x="3517" y="187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02" name="Line 1016"/>
              <p:cNvSpPr>
                <a:spLocks noChangeShapeType="1"/>
              </p:cNvSpPr>
              <p:nvPr/>
            </p:nvSpPr>
            <p:spPr bwMode="auto">
              <a:xfrm flipV="1">
                <a:off x="3604" y="1838"/>
                <a:ext cx="48" cy="23"/>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90" name="Group 1017"/>
            <p:cNvGrpSpPr>
              <a:grpSpLocks/>
            </p:cNvGrpSpPr>
            <p:nvPr/>
          </p:nvGrpSpPr>
          <p:grpSpPr bwMode="auto">
            <a:xfrm>
              <a:off x="2878" y="2379"/>
              <a:ext cx="407" cy="287"/>
              <a:chOff x="2878" y="2379"/>
              <a:chExt cx="407" cy="287"/>
            </a:xfrm>
          </p:grpSpPr>
          <p:sp>
            <p:nvSpPr>
              <p:cNvPr id="183693" name="Freeform 1018"/>
              <p:cNvSpPr>
                <a:spLocks/>
              </p:cNvSpPr>
              <p:nvPr/>
            </p:nvSpPr>
            <p:spPr bwMode="auto">
              <a:xfrm>
                <a:off x="3173" y="2379"/>
                <a:ext cx="112" cy="88"/>
              </a:xfrm>
              <a:custGeom>
                <a:avLst/>
                <a:gdLst>
                  <a:gd name="T0" fmla="*/ 112 w 112"/>
                  <a:gd name="T1" fmla="*/ 0 h 88"/>
                  <a:gd name="T2" fmla="*/ 40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40"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694" name="Line 1019"/>
              <p:cNvSpPr>
                <a:spLocks noChangeShapeType="1"/>
              </p:cNvSpPr>
              <p:nvPr/>
            </p:nvSpPr>
            <p:spPr bwMode="auto">
              <a:xfrm flipV="1">
                <a:off x="2878" y="2618"/>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95" name="Line 1020"/>
              <p:cNvSpPr>
                <a:spLocks noChangeShapeType="1"/>
              </p:cNvSpPr>
              <p:nvPr/>
            </p:nvSpPr>
            <p:spPr bwMode="auto">
              <a:xfrm flipV="1">
                <a:off x="2967" y="2556"/>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96" name="Line 1021"/>
              <p:cNvSpPr>
                <a:spLocks noChangeShapeType="1"/>
              </p:cNvSpPr>
              <p:nvPr/>
            </p:nvSpPr>
            <p:spPr bwMode="auto">
              <a:xfrm flipV="1">
                <a:off x="3062" y="249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97" name="Line 1022"/>
              <p:cNvSpPr>
                <a:spLocks noChangeShapeType="1"/>
              </p:cNvSpPr>
              <p:nvPr/>
            </p:nvSpPr>
            <p:spPr bwMode="auto">
              <a:xfrm flipV="1">
                <a:off x="3149" y="2443"/>
                <a:ext cx="40"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91" name="Group 1023"/>
            <p:cNvGrpSpPr>
              <a:grpSpLocks/>
            </p:cNvGrpSpPr>
            <p:nvPr/>
          </p:nvGrpSpPr>
          <p:grpSpPr bwMode="auto">
            <a:xfrm>
              <a:off x="2878" y="2076"/>
              <a:ext cx="415" cy="279"/>
              <a:chOff x="2878" y="2076"/>
              <a:chExt cx="415" cy="279"/>
            </a:xfrm>
          </p:grpSpPr>
          <p:sp>
            <p:nvSpPr>
              <p:cNvPr id="183688" name="Freeform 1024"/>
              <p:cNvSpPr>
                <a:spLocks/>
              </p:cNvSpPr>
              <p:nvPr/>
            </p:nvSpPr>
            <p:spPr bwMode="auto">
              <a:xfrm>
                <a:off x="3181" y="2076"/>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689" name="Line 1025"/>
              <p:cNvSpPr>
                <a:spLocks noChangeShapeType="1"/>
              </p:cNvSpPr>
              <p:nvPr/>
            </p:nvSpPr>
            <p:spPr bwMode="auto">
              <a:xfrm flipV="1">
                <a:off x="2878" y="2307"/>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90" name="Line 1026"/>
              <p:cNvSpPr>
                <a:spLocks noChangeShapeType="1"/>
              </p:cNvSpPr>
              <p:nvPr/>
            </p:nvSpPr>
            <p:spPr bwMode="auto">
              <a:xfrm flipV="1">
                <a:off x="2975" y="2245"/>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91" name="Line 1027"/>
              <p:cNvSpPr>
                <a:spLocks noChangeShapeType="1"/>
              </p:cNvSpPr>
              <p:nvPr/>
            </p:nvSpPr>
            <p:spPr bwMode="auto">
              <a:xfrm flipV="1">
                <a:off x="3062" y="2180"/>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92" name="Line 1028"/>
              <p:cNvSpPr>
                <a:spLocks noChangeShapeType="1"/>
              </p:cNvSpPr>
              <p:nvPr/>
            </p:nvSpPr>
            <p:spPr bwMode="auto">
              <a:xfrm flipV="1">
                <a:off x="3157" y="2141"/>
                <a:ext cx="40"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92" name="Group 1029"/>
            <p:cNvGrpSpPr>
              <a:grpSpLocks/>
            </p:cNvGrpSpPr>
            <p:nvPr/>
          </p:nvGrpSpPr>
          <p:grpSpPr bwMode="auto">
            <a:xfrm>
              <a:off x="2415" y="2068"/>
              <a:ext cx="431" cy="279"/>
              <a:chOff x="2415" y="2068"/>
              <a:chExt cx="431" cy="279"/>
            </a:xfrm>
          </p:grpSpPr>
          <p:sp>
            <p:nvSpPr>
              <p:cNvPr id="183683" name="Freeform 1030"/>
              <p:cNvSpPr>
                <a:spLocks/>
              </p:cNvSpPr>
              <p:nvPr/>
            </p:nvSpPr>
            <p:spPr bwMode="auto">
              <a:xfrm>
                <a:off x="2734" y="2068"/>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684" name="Line 1031"/>
              <p:cNvSpPr>
                <a:spLocks noChangeShapeType="1"/>
              </p:cNvSpPr>
              <p:nvPr/>
            </p:nvSpPr>
            <p:spPr bwMode="auto">
              <a:xfrm flipV="1">
                <a:off x="2415" y="2299"/>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85" name="Line 1032"/>
              <p:cNvSpPr>
                <a:spLocks noChangeShapeType="1"/>
              </p:cNvSpPr>
              <p:nvPr/>
            </p:nvSpPr>
            <p:spPr bwMode="auto">
              <a:xfrm flipV="1">
                <a:off x="2512" y="2237"/>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86" name="Line 1033"/>
              <p:cNvSpPr>
                <a:spLocks noChangeShapeType="1"/>
              </p:cNvSpPr>
              <p:nvPr/>
            </p:nvSpPr>
            <p:spPr bwMode="auto">
              <a:xfrm flipV="1">
                <a:off x="2599" y="2180"/>
                <a:ext cx="79"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87" name="Line 1034"/>
              <p:cNvSpPr>
                <a:spLocks noChangeShapeType="1"/>
              </p:cNvSpPr>
              <p:nvPr/>
            </p:nvSpPr>
            <p:spPr bwMode="auto">
              <a:xfrm flipV="1">
                <a:off x="2694" y="2132"/>
                <a:ext cx="56"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93" name="Group 1035"/>
            <p:cNvGrpSpPr>
              <a:grpSpLocks/>
            </p:cNvGrpSpPr>
            <p:nvPr/>
          </p:nvGrpSpPr>
          <p:grpSpPr bwMode="auto">
            <a:xfrm>
              <a:off x="2399" y="2387"/>
              <a:ext cx="439" cy="582"/>
              <a:chOff x="2399" y="2387"/>
              <a:chExt cx="439" cy="582"/>
            </a:xfrm>
          </p:grpSpPr>
          <p:sp>
            <p:nvSpPr>
              <p:cNvPr id="183676" name="Freeform 1036"/>
              <p:cNvSpPr>
                <a:spLocks/>
              </p:cNvSpPr>
              <p:nvPr/>
            </p:nvSpPr>
            <p:spPr bwMode="auto">
              <a:xfrm>
                <a:off x="2750" y="2387"/>
                <a:ext cx="88" cy="104"/>
              </a:xfrm>
              <a:custGeom>
                <a:avLst/>
                <a:gdLst>
                  <a:gd name="T0" fmla="*/ 88 w 88"/>
                  <a:gd name="T1" fmla="*/ 0 h 104"/>
                  <a:gd name="T2" fmla="*/ 40 w 88"/>
                  <a:gd name="T3" fmla="*/ 104 h 104"/>
                  <a:gd name="T4" fmla="*/ 24 w 88"/>
                  <a:gd name="T5" fmla="*/ 88 h 104"/>
                  <a:gd name="T6" fmla="*/ 0 w 88"/>
                  <a:gd name="T7" fmla="*/ 72 h 104"/>
                  <a:gd name="T8" fmla="*/ 88 w 88"/>
                  <a:gd name="T9" fmla="*/ 0 h 104"/>
                  <a:gd name="T10" fmla="*/ 0 60000 65536"/>
                  <a:gd name="T11" fmla="*/ 0 60000 65536"/>
                  <a:gd name="T12" fmla="*/ 0 60000 65536"/>
                  <a:gd name="T13" fmla="*/ 0 60000 65536"/>
                  <a:gd name="T14" fmla="*/ 0 60000 65536"/>
                  <a:gd name="T15" fmla="*/ 0 w 88"/>
                  <a:gd name="T16" fmla="*/ 0 h 104"/>
                  <a:gd name="T17" fmla="*/ 88 w 88"/>
                  <a:gd name="T18" fmla="*/ 104 h 104"/>
                </a:gdLst>
                <a:ahLst/>
                <a:cxnLst>
                  <a:cxn ang="T10">
                    <a:pos x="T0" y="T1"/>
                  </a:cxn>
                  <a:cxn ang="T11">
                    <a:pos x="T2" y="T3"/>
                  </a:cxn>
                  <a:cxn ang="T12">
                    <a:pos x="T4" y="T5"/>
                  </a:cxn>
                  <a:cxn ang="T13">
                    <a:pos x="T6" y="T7"/>
                  </a:cxn>
                  <a:cxn ang="T14">
                    <a:pos x="T8" y="T9"/>
                  </a:cxn>
                </a:cxnLst>
                <a:rect l="T15" t="T16" r="T17" b="T18"/>
                <a:pathLst>
                  <a:path w="88" h="104">
                    <a:moveTo>
                      <a:pt x="88" y="0"/>
                    </a:moveTo>
                    <a:lnTo>
                      <a:pt x="40" y="104"/>
                    </a:lnTo>
                    <a:lnTo>
                      <a:pt x="24" y="88"/>
                    </a:lnTo>
                    <a:lnTo>
                      <a:pt x="0" y="72"/>
                    </a:lnTo>
                    <a:lnTo>
                      <a:pt x="88" y="0"/>
                    </a:lnTo>
                    <a:close/>
                  </a:path>
                </a:pathLst>
              </a:custGeom>
              <a:solidFill>
                <a:schemeClr val="bg2"/>
              </a:solidFill>
              <a:ln w="9525">
                <a:solidFill>
                  <a:schemeClr val="bg2"/>
                </a:solidFill>
                <a:round/>
                <a:headEnd/>
                <a:tailEnd/>
              </a:ln>
            </p:spPr>
            <p:txBody>
              <a:bodyPr/>
              <a:lstStyle/>
              <a:p>
                <a:endParaRPr lang="en-US"/>
              </a:p>
            </p:txBody>
          </p:sp>
          <p:sp>
            <p:nvSpPr>
              <p:cNvPr id="183677" name="Line 1037"/>
              <p:cNvSpPr>
                <a:spLocks noChangeShapeType="1"/>
              </p:cNvSpPr>
              <p:nvPr/>
            </p:nvSpPr>
            <p:spPr bwMode="auto">
              <a:xfrm flipV="1">
                <a:off x="2399" y="2898"/>
                <a:ext cx="56"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78" name="Line 1038"/>
              <p:cNvSpPr>
                <a:spLocks noChangeShapeType="1"/>
              </p:cNvSpPr>
              <p:nvPr/>
            </p:nvSpPr>
            <p:spPr bwMode="auto">
              <a:xfrm flipV="1">
                <a:off x="2463" y="2811"/>
                <a:ext cx="55"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79" name="Line 1039"/>
              <p:cNvSpPr>
                <a:spLocks noChangeShapeType="1"/>
              </p:cNvSpPr>
              <p:nvPr/>
            </p:nvSpPr>
            <p:spPr bwMode="auto">
              <a:xfrm flipV="1">
                <a:off x="2535" y="2724"/>
                <a:ext cx="47"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80" name="Line 1040"/>
              <p:cNvSpPr>
                <a:spLocks noChangeShapeType="1"/>
              </p:cNvSpPr>
              <p:nvPr/>
            </p:nvSpPr>
            <p:spPr bwMode="auto">
              <a:xfrm flipV="1">
                <a:off x="2598" y="2634"/>
                <a:ext cx="56" cy="6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81" name="Line 1041"/>
              <p:cNvSpPr>
                <a:spLocks noChangeShapeType="1"/>
              </p:cNvSpPr>
              <p:nvPr/>
            </p:nvSpPr>
            <p:spPr bwMode="auto">
              <a:xfrm flipV="1">
                <a:off x="2670" y="2539"/>
                <a:ext cx="48"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82" name="Line 1042"/>
              <p:cNvSpPr>
                <a:spLocks noChangeShapeType="1"/>
              </p:cNvSpPr>
              <p:nvPr/>
            </p:nvSpPr>
            <p:spPr bwMode="auto">
              <a:xfrm flipV="1">
                <a:off x="2734" y="2476"/>
                <a:ext cx="40"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94" name="Group 1043"/>
            <p:cNvGrpSpPr>
              <a:grpSpLocks/>
            </p:cNvGrpSpPr>
            <p:nvPr/>
          </p:nvGrpSpPr>
          <p:grpSpPr bwMode="auto">
            <a:xfrm>
              <a:off x="1498" y="3296"/>
              <a:ext cx="406" cy="287"/>
              <a:chOff x="1498" y="3296"/>
              <a:chExt cx="406" cy="287"/>
            </a:xfrm>
          </p:grpSpPr>
          <p:sp>
            <p:nvSpPr>
              <p:cNvPr id="183671" name="Freeform 1044"/>
              <p:cNvSpPr>
                <a:spLocks/>
              </p:cNvSpPr>
              <p:nvPr/>
            </p:nvSpPr>
            <p:spPr bwMode="auto">
              <a:xfrm>
                <a:off x="1792" y="3296"/>
                <a:ext cx="112" cy="88"/>
              </a:xfrm>
              <a:custGeom>
                <a:avLst/>
                <a:gdLst>
                  <a:gd name="T0" fmla="*/ 112 w 112"/>
                  <a:gd name="T1" fmla="*/ 0 h 88"/>
                  <a:gd name="T2" fmla="*/ 40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40"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672" name="Line 1045"/>
              <p:cNvSpPr>
                <a:spLocks noChangeShapeType="1"/>
              </p:cNvSpPr>
              <p:nvPr/>
            </p:nvSpPr>
            <p:spPr bwMode="auto">
              <a:xfrm flipV="1">
                <a:off x="1498" y="3537"/>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73" name="Line 1046"/>
              <p:cNvSpPr>
                <a:spLocks noChangeShapeType="1"/>
              </p:cNvSpPr>
              <p:nvPr/>
            </p:nvSpPr>
            <p:spPr bwMode="auto">
              <a:xfrm flipV="1">
                <a:off x="1584" y="3473"/>
                <a:ext cx="72"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74" name="Line 1047"/>
              <p:cNvSpPr>
                <a:spLocks noChangeShapeType="1"/>
              </p:cNvSpPr>
              <p:nvPr/>
            </p:nvSpPr>
            <p:spPr bwMode="auto">
              <a:xfrm flipV="1">
                <a:off x="1680" y="3408"/>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75" name="Line 1048"/>
              <p:cNvSpPr>
                <a:spLocks noChangeShapeType="1"/>
              </p:cNvSpPr>
              <p:nvPr/>
            </p:nvSpPr>
            <p:spPr bwMode="auto">
              <a:xfrm flipV="1">
                <a:off x="1768" y="3360"/>
                <a:ext cx="40"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95" name="Group 1049"/>
            <p:cNvGrpSpPr>
              <a:grpSpLocks/>
            </p:cNvGrpSpPr>
            <p:nvPr/>
          </p:nvGrpSpPr>
          <p:grpSpPr bwMode="auto">
            <a:xfrm>
              <a:off x="1489" y="2690"/>
              <a:ext cx="423" cy="279"/>
              <a:chOff x="1489" y="2690"/>
              <a:chExt cx="423" cy="279"/>
            </a:xfrm>
          </p:grpSpPr>
          <p:sp>
            <p:nvSpPr>
              <p:cNvPr id="183666" name="Freeform 1050"/>
              <p:cNvSpPr>
                <a:spLocks/>
              </p:cNvSpPr>
              <p:nvPr/>
            </p:nvSpPr>
            <p:spPr bwMode="auto">
              <a:xfrm>
                <a:off x="1800" y="2690"/>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667" name="Line 1051"/>
              <p:cNvSpPr>
                <a:spLocks noChangeShapeType="1"/>
              </p:cNvSpPr>
              <p:nvPr/>
            </p:nvSpPr>
            <p:spPr bwMode="auto">
              <a:xfrm flipV="1">
                <a:off x="1489" y="2922"/>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68" name="Line 1052"/>
              <p:cNvSpPr>
                <a:spLocks noChangeShapeType="1"/>
              </p:cNvSpPr>
              <p:nvPr/>
            </p:nvSpPr>
            <p:spPr bwMode="auto">
              <a:xfrm flipV="1">
                <a:off x="1585" y="2858"/>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69" name="Line 1053"/>
              <p:cNvSpPr>
                <a:spLocks noChangeShapeType="1"/>
              </p:cNvSpPr>
              <p:nvPr/>
            </p:nvSpPr>
            <p:spPr bwMode="auto">
              <a:xfrm flipV="1">
                <a:off x="1672" y="2803"/>
                <a:ext cx="80"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70" name="Line 1054"/>
              <p:cNvSpPr>
                <a:spLocks noChangeShapeType="1"/>
              </p:cNvSpPr>
              <p:nvPr/>
            </p:nvSpPr>
            <p:spPr bwMode="auto">
              <a:xfrm flipV="1">
                <a:off x="1768" y="2754"/>
                <a:ext cx="48"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96" name="Group 1055"/>
            <p:cNvGrpSpPr>
              <a:grpSpLocks/>
            </p:cNvGrpSpPr>
            <p:nvPr/>
          </p:nvGrpSpPr>
          <p:grpSpPr bwMode="auto">
            <a:xfrm>
              <a:off x="1490" y="2993"/>
              <a:ext cx="414" cy="271"/>
              <a:chOff x="1490" y="2993"/>
              <a:chExt cx="414" cy="271"/>
            </a:xfrm>
          </p:grpSpPr>
          <p:sp>
            <p:nvSpPr>
              <p:cNvPr id="183661" name="Freeform 1056"/>
              <p:cNvSpPr>
                <a:spLocks/>
              </p:cNvSpPr>
              <p:nvPr/>
            </p:nvSpPr>
            <p:spPr bwMode="auto">
              <a:xfrm>
                <a:off x="1792" y="2993"/>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662" name="Line 1057"/>
              <p:cNvSpPr>
                <a:spLocks noChangeShapeType="1"/>
              </p:cNvSpPr>
              <p:nvPr/>
            </p:nvSpPr>
            <p:spPr bwMode="auto">
              <a:xfrm flipV="1">
                <a:off x="1490" y="3218"/>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63" name="Line 1058"/>
              <p:cNvSpPr>
                <a:spLocks noChangeShapeType="1"/>
              </p:cNvSpPr>
              <p:nvPr/>
            </p:nvSpPr>
            <p:spPr bwMode="auto">
              <a:xfrm flipV="1">
                <a:off x="1584" y="3154"/>
                <a:ext cx="72"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64" name="Line 1059"/>
              <p:cNvSpPr>
                <a:spLocks noChangeShapeType="1"/>
              </p:cNvSpPr>
              <p:nvPr/>
            </p:nvSpPr>
            <p:spPr bwMode="auto">
              <a:xfrm flipV="1">
                <a:off x="1672" y="3097"/>
                <a:ext cx="80"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65" name="Line 1060"/>
              <p:cNvSpPr>
                <a:spLocks noChangeShapeType="1"/>
              </p:cNvSpPr>
              <p:nvPr/>
            </p:nvSpPr>
            <p:spPr bwMode="auto">
              <a:xfrm flipV="1">
                <a:off x="1768" y="3057"/>
                <a:ext cx="40" cy="2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97" name="Group 1061"/>
            <p:cNvGrpSpPr>
              <a:grpSpLocks/>
            </p:cNvGrpSpPr>
            <p:nvPr/>
          </p:nvGrpSpPr>
          <p:grpSpPr bwMode="auto">
            <a:xfrm>
              <a:off x="1936" y="2993"/>
              <a:ext cx="439" cy="582"/>
              <a:chOff x="1936" y="2993"/>
              <a:chExt cx="439" cy="582"/>
            </a:xfrm>
          </p:grpSpPr>
          <p:sp>
            <p:nvSpPr>
              <p:cNvPr id="183654" name="Freeform 1062"/>
              <p:cNvSpPr>
                <a:spLocks/>
              </p:cNvSpPr>
              <p:nvPr/>
            </p:nvSpPr>
            <p:spPr bwMode="auto">
              <a:xfrm>
                <a:off x="2287" y="3472"/>
                <a:ext cx="88" cy="103"/>
              </a:xfrm>
              <a:custGeom>
                <a:avLst/>
                <a:gdLst>
                  <a:gd name="T0" fmla="*/ 88 w 88"/>
                  <a:gd name="T1" fmla="*/ 103 h 103"/>
                  <a:gd name="T2" fmla="*/ 0 w 88"/>
                  <a:gd name="T3" fmla="*/ 32 h 103"/>
                  <a:gd name="T4" fmla="*/ 24 w 88"/>
                  <a:gd name="T5" fmla="*/ 16 h 103"/>
                  <a:gd name="T6" fmla="*/ 40 w 88"/>
                  <a:gd name="T7" fmla="*/ 0 h 103"/>
                  <a:gd name="T8" fmla="*/ 88 w 88"/>
                  <a:gd name="T9" fmla="*/ 103 h 103"/>
                  <a:gd name="T10" fmla="*/ 0 60000 65536"/>
                  <a:gd name="T11" fmla="*/ 0 60000 65536"/>
                  <a:gd name="T12" fmla="*/ 0 60000 65536"/>
                  <a:gd name="T13" fmla="*/ 0 60000 65536"/>
                  <a:gd name="T14" fmla="*/ 0 60000 65536"/>
                  <a:gd name="T15" fmla="*/ 0 w 88"/>
                  <a:gd name="T16" fmla="*/ 0 h 103"/>
                  <a:gd name="T17" fmla="*/ 88 w 88"/>
                  <a:gd name="T18" fmla="*/ 103 h 103"/>
                </a:gdLst>
                <a:ahLst/>
                <a:cxnLst>
                  <a:cxn ang="T10">
                    <a:pos x="T0" y="T1"/>
                  </a:cxn>
                  <a:cxn ang="T11">
                    <a:pos x="T2" y="T3"/>
                  </a:cxn>
                  <a:cxn ang="T12">
                    <a:pos x="T4" y="T5"/>
                  </a:cxn>
                  <a:cxn ang="T13">
                    <a:pos x="T6" y="T7"/>
                  </a:cxn>
                  <a:cxn ang="T14">
                    <a:pos x="T8" y="T9"/>
                  </a:cxn>
                </a:cxnLst>
                <a:rect l="T15" t="T16" r="T17" b="T18"/>
                <a:pathLst>
                  <a:path w="88" h="103">
                    <a:moveTo>
                      <a:pt x="88" y="103"/>
                    </a:moveTo>
                    <a:lnTo>
                      <a:pt x="0" y="32"/>
                    </a:lnTo>
                    <a:lnTo>
                      <a:pt x="24" y="16"/>
                    </a:lnTo>
                    <a:lnTo>
                      <a:pt x="40" y="0"/>
                    </a:lnTo>
                    <a:lnTo>
                      <a:pt x="88" y="103"/>
                    </a:lnTo>
                    <a:close/>
                  </a:path>
                </a:pathLst>
              </a:custGeom>
              <a:solidFill>
                <a:schemeClr val="bg2"/>
              </a:solidFill>
              <a:ln w="9525">
                <a:solidFill>
                  <a:schemeClr val="bg2"/>
                </a:solidFill>
                <a:round/>
                <a:headEnd/>
                <a:tailEnd/>
              </a:ln>
            </p:spPr>
            <p:txBody>
              <a:bodyPr/>
              <a:lstStyle/>
              <a:p>
                <a:endParaRPr lang="en-US"/>
              </a:p>
            </p:txBody>
          </p:sp>
          <p:sp>
            <p:nvSpPr>
              <p:cNvPr id="183655" name="Line 1063"/>
              <p:cNvSpPr>
                <a:spLocks noChangeShapeType="1"/>
              </p:cNvSpPr>
              <p:nvPr/>
            </p:nvSpPr>
            <p:spPr bwMode="auto">
              <a:xfrm>
                <a:off x="1936" y="2993"/>
                <a:ext cx="56" cy="7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56" name="Line 1064"/>
              <p:cNvSpPr>
                <a:spLocks noChangeShapeType="1"/>
              </p:cNvSpPr>
              <p:nvPr/>
            </p:nvSpPr>
            <p:spPr bwMode="auto">
              <a:xfrm>
                <a:off x="2000" y="3081"/>
                <a:ext cx="55"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57" name="Line 1065"/>
              <p:cNvSpPr>
                <a:spLocks noChangeShapeType="1"/>
              </p:cNvSpPr>
              <p:nvPr/>
            </p:nvSpPr>
            <p:spPr bwMode="auto">
              <a:xfrm>
                <a:off x="2071" y="3169"/>
                <a:ext cx="48"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58" name="Line 1066"/>
              <p:cNvSpPr>
                <a:spLocks noChangeShapeType="1"/>
              </p:cNvSpPr>
              <p:nvPr/>
            </p:nvSpPr>
            <p:spPr bwMode="auto">
              <a:xfrm>
                <a:off x="2135" y="3264"/>
                <a:ext cx="56" cy="63"/>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59" name="Line 1067"/>
              <p:cNvSpPr>
                <a:spLocks noChangeShapeType="1"/>
              </p:cNvSpPr>
              <p:nvPr/>
            </p:nvSpPr>
            <p:spPr bwMode="auto">
              <a:xfrm>
                <a:off x="2207" y="3352"/>
                <a:ext cx="48" cy="7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60" name="Line 1068"/>
              <p:cNvSpPr>
                <a:spLocks noChangeShapeType="1"/>
              </p:cNvSpPr>
              <p:nvPr/>
            </p:nvSpPr>
            <p:spPr bwMode="auto">
              <a:xfrm>
                <a:off x="2271" y="3440"/>
                <a:ext cx="40"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98" name="Group 1069"/>
            <p:cNvGrpSpPr>
              <a:grpSpLocks/>
            </p:cNvGrpSpPr>
            <p:nvPr/>
          </p:nvGrpSpPr>
          <p:grpSpPr bwMode="auto">
            <a:xfrm>
              <a:off x="1944" y="2690"/>
              <a:ext cx="447" cy="279"/>
              <a:chOff x="1944" y="2690"/>
              <a:chExt cx="447" cy="279"/>
            </a:xfrm>
          </p:grpSpPr>
          <p:sp>
            <p:nvSpPr>
              <p:cNvPr id="183649" name="Freeform 1070"/>
              <p:cNvSpPr>
                <a:spLocks/>
              </p:cNvSpPr>
              <p:nvPr/>
            </p:nvSpPr>
            <p:spPr bwMode="auto">
              <a:xfrm>
                <a:off x="2279" y="2889"/>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83650" name="Line 1071"/>
              <p:cNvSpPr>
                <a:spLocks noChangeShapeType="1"/>
              </p:cNvSpPr>
              <p:nvPr/>
            </p:nvSpPr>
            <p:spPr bwMode="auto">
              <a:xfrm>
                <a:off x="1944" y="2690"/>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51" name="Line 1072"/>
              <p:cNvSpPr>
                <a:spLocks noChangeShapeType="1"/>
              </p:cNvSpPr>
              <p:nvPr/>
            </p:nvSpPr>
            <p:spPr bwMode="auto">
              <a:xfrm>
                <a:off x="2040" y="274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52" name="Line 1073"/>
              <p:cNvSpPr>
                <a:spLocks noChangeShapeType="1"/>
              </p:cNvSpPr>
              <p:nvPr/>
            </p:nvSpPr>
            <p:spPr bwMode="auto">
              <a:xfrm>
                <a:off x="2136" y="2810"/>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53" name="Line 1074"/>
              <p:cNvSpPr>
                <a:spLocks noChangeShapeType="1"/>
              </p:cNvSpPr>
              <p:nvPr/>
            </p:nvSpPr>
            <p:spPr bwMode="auto">
              <a:xfrm>
                <a:off x="2232" y="2866"/>
                <a:ext cx="63"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99" name="Group 1075"/>
            <p:cNvGrpSpPr>
              <a:grpSpLocks/>
            </p:cNvGrpSpPr>
            <p:nvPr/>
          </p:nvGrpSpPr>
          <p:grpSpPr bwMode="auto">
            <a:xfrm>
              <a:off x="2407" y="3001"/>
              <a:ext cx="423" cy="271"/>
              <a:chOff x="2407" y="3001"/>
              <a:chExt cx="423" cy="271"/>
            </a:xfrm>
          </p:grpSpPr>
          <p:sp>
            <p:nvSpPr>
              <p:cNvPr id="183644" name="Freeform 1076"/>
              <p:cNvSpPr>
                <a:spLocks/>
              </p:cNvSpPr>
              <p:nvPr/>
            </p:nvSpPr>
            <p:spPr bwMode="auto">
              <a:xfrm>
                <a:off x="2718" y="3185"/>
                <a:ext cx="112" cy="87"/>
              </a:xfrm>
              <a:custGeom>
                <a:avLst/>
                <a:gdLst>
                  <a:gd name="T0" fmla="*/ 112 w 112"/>
                  <a:gd name="T1" fmla="*/ 87 h 87"/>
                  <a:gd name="T2" fmla="*/ 0 w 112"/>
                  <a:gd name="T3" fmla="*/ 47 h 87"/>
                  <a:gd name="T4" fmla="*/ 16 w 112"/>
                  <a:gd name="T5" fmla="*/ 23 h 87"/>
                  <a:gd name="T6" fmla="*/ 32 w 112"/>
                  <a:gd name="T7" fmla="*/ 0 h 87"/>
                  <a:gd name="T8" fmla="*/ 112 w 112"/>
                  <a:gd name="T9" fmla="*/ 87 h 87"/>
                  <a:gd name="T10" fmla="*/ 0 60000 65536"/>
                  <a:gd name="T11" fmla="*/ 0 60000 65536"/>
                  <a:gd name="T12" fmla="*/ 0 60000 65536"/>
                  <a:gd name="T13" fmla="*/ 0 60000 65536"/>
                  <a:gd name="T14" fmla="*/ 0 60000 65536"/>
                  <a:gd name="T15" fmla="*/ 0 w 112"/>
                  <a:gd name="T16" fmla="*/ 0 h 87"/>
                  <a:gd name="T17" fmla="*/ 112 w 112"/>
                  <a:gd name="T18" fmla="*/ 87 h 87"/>
                </a:gdLst>
                <a:ahLst/>
                <a:cxnLst>
                  <a:cxn ang="T10">
                    <a:pos x="T0" y="T1"/>
                  </a:cxn>
                  <a:cxn ang="T11">
                    <a:pos x="T2" y="T3"/>
                  </a:cxn>
                  <a:cxn ang="T12">
                    <a:pos x="T4" y="T5"/>
                  </a:cxn>
                  <a:cxn ang="T13">
                    <a:pos x="T6" y="T7"/>
                  </a:cxn>
                  <a:cxn ang="T14">
                    <a:pos x="T8" y="T9"/>
                  </a:cxn>
                </a:cxnLst>
                <a:rect l="T15" t="T16" r="T17" b="T18"/>
                <a:pathLst>
                  <a:path w="112" h="87">
                    <a:moveTo>
                      <a:pt x="112" y="87"/>
                    </a:moveTo>
                    <a:lnTo>
                      <a:pt x="0" y="47"/>
                    </a:lnTo>
                    <a:lnTo>
                      <a:pt x="16" y="23"/>
                    </a:lnTo>
                    <a:lnTo>
                      <a:pt x="32" y="0"/>
                    </a:lnTo>
                    <a:lnTo>
                      <a:pt x="112" y="87"/>
                    </a:lnTo>
                    <a:close/>
                  </a:path>
                </a:pathLst>
              </a:custGeom>
              <a:solidFill>
                <a:schemeClr val="bg2"/>
              </a:solidFill>
              <a:ln w="9525">
                <a:solidFill>
                  <a:schemeClr val="bg2"/>
                </a:solidFill>
                <a:round/>
                <a:headEnd/>
                <a:tailEnd/>
              </a:ln>
            </p:spPr>
            <p:txBody>
              <a:bodyPr/>
              <a:lstStyle/>
              <a:p>
                <a:endParaRPr lang="en-US"/>
              </a:p>
            </p:txBody>
          </p:sp>
          <p:sp>
            <p:nvSpPr>
              <p:cNvPr id="183645" name="Line 1077"/>
              <p:cNvSpPr>
                <a:spLocks noChangeShapeType="1"/>
              </p:cNvSpPr>
              <p:nvPr/>
            </p:nvSpPr>
            <p:spPr bwMode="auto">
              <a:xfrm>
                <a:off x="2407" y="3001"/>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46" name="Line 1078"/>
              <p:cNvSpPr>
                <a:spLocks noChangeShapeType="1"/>
              </p:cNvSpPr>
              <p:nvPr/>
            </p:nvSpPr>
            <p:spPr bwMode="auto">
              <a:xfrm>
                <a:off x="2503" y="3065"/>
                <a:ext cx="71"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47" name="Line 1079"/>
              <p:cNvSpPr>
                <a:spLocks noChangeShapeType="1"/>
              </p:cNvSpPr>
              <p:nvPr/>
            </p:nvSpPr>
            <p:spPr bwMode="auto">
              <a:xfrm>
                <a:off x="2599" y="312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48" name="Line 1080"/>
              <p:cNvSpPr>
                <a:spLocks noChangeShapeType="1"/>
              </p:cNvSpPr>
              <p:nvPr/>
            </p:nvSpPr>
            <p:spPr bwMode="auto">
              <a:xfrm>
                <a:off x="2688" y="3185"/>
                <a:ext cx="46" cy="2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00" name="Group 1081"/>
            <p:cNvGrpSpPr>
              <a:grpSpLocks/>
            </p:cNvGrpSpPr>
            <p:nvPr/>
          </p:nvGrpSpPr>
          <p:grpSpPr bwMode="auto">
            <a:xfrm>
              <a:off x="2854" y="3296"/>
              <a:ext cx="439" cy="279"/>
              <a:chOff x="2854" y="3296"/>
              <a:chExt cx="439" cy="279"/>
            </a:xfrm>
          </p:grpSpPr>
          <p:sp>
            <p:nvSpPr>
              <p:cNvPr id="183639" name="Freeform 1082"/>
              <p:cNvSpPr>
                <a:spLocks/>
              </p:cNvSpPr>
              <p:nvPr/>
            </p:nvSpPr>
            <p:spPr bwMode="auto">
              <a:xfrm>
                <a:off x="3181" y="3488"/>
                <a:ext cx="112" cy="87"/>
              </a:xfrm>
              <a:custGeom>
                <a:avLst/>
                <a:gdLst>
                  <a:gd name="T0" fmla="*/ 112 w 112"/>
                  <a:gd name="T1" fmla="*/ 87 h 87"/>
                  <a:gd name="T2" fmla="*/ 0 w 112"/>
                  <a:gd name="T3" fmla="*/ 48 h 87"/>
                  <a:gd name="T4" fmla="*/ 16 w 112"/>
                  <a:gd name="T5" fmla="*/ 24 h 87"/>
                  <a:gd name="T6" fmla="*/ 32 w 112"/>
                  <a:gd name="T7" fmla="*/ 0 h 87"/>
                  <a:gd name="T8" fmla="*/ 112 w 112"/>
                  <a:gd name="T9" fmla="*/ 87 h 87"/>
                  <a:gd name="T10" fmla="*/ 0 60000 65536"/>
                  <a:gd name="T11" fmla="*/ 0 60000 65536"/>
                  <a:gd name="T12" fmla="*/ 0 60000 65536"/>
                  <a:gd name="T13" fmla="*/ 0 60000 65536"/>
                  <a:gd name="T14" fmla="*/ 0 60000 65536"/>
                  <a:gd name="T15" fmla="*/ 0 w 112"/>
                  <a:gd name="T16" fmla="*/ 0 h 87"/>
                  <a:gd name="T17" fmla="*/ 112 w 112"/>
                  <a:gd name="T18" fmla="*/ 87 h 87"/>
                </a:gdLst>
                <a:ahLst/>
                <a:cxnLst>
                  <a:cxn ang="T10">
                    <a:pos x="T0" y="T1"/>
                  </a:cxn>
                  <a:cxn ang="T11">
                    <a:pos x="T2" y="T3"/>
                  </a:cxn>
                  <a:cxn ang="T12">
                    <a:pos x="T4" y="T5"/>
                  </a:cxn>
                  <a:cxn ang="T13">
                    <a:pos x="T6" y="T7"/>
                  </a:cxn>
                  <a:cxn ang="T14">
                    <a:pos x="T8" y="T9"/>
                  </a:cxn>
                </a:cxnLst>
                <a:rect l="T15" t="T16" r="T17" b="T18"/>
                <a:pathLst>
                  <a:path w="112" h="87">
                    <a:moveTo>
                      <a:pt x="112" y="87"/>
                    </a:moveTo>
                    <a:lnTo>
                      <a:pt x="0" y="48"/>
                    </a:lnTo>
                    <a:lnTo>
                      <a:pt x="16" y="24"/>
                    </a:lnTo>
                    <a:lnTo>
                      <a:pt x="32" y="0"/>
                    </a:lnTo>
                    <a:lnTo>
                      <a:pt x="112" y="87"/>
                    </a:lnTo>
                    <a:close/>
                  </a:path>
                </a:pathLst>
              </a:custGeom>
              <a:solidFill>
                <a:schemeClr val="bg2"/>
              </a:solidFill>
              <a:ln w="9525">
                <a:solidFill>
                  <a:schemeClr val="bg2"/>
                </a:solidFill>
                <a:round/>
                <a:headEnd/>
                <a:tailEnd/>
              </a:ln>
            </p:spPr>
            <p:txBody>
              <a:bodyPr/>
              <a:lstStyle/>
              <a:p>
                <a:endParaRPr lang="en-US"/>
              </a:p>
            </p:txBody>
          </p:sp>
          <p:sp>
            <p:nvSpPr>
              <p:cNvPr id="183640" name="Line 1083"/>
              <p:cNvSpPr>
                <a:spLocks noChangeShapeType="1"/>
              </p:cNvSpPr>
              <p:nvPr/>
            </p:nvSpPr>
            <p:spPr bwMode="auto">
              <a:xfrm>
                <a:off x="2854" y="3296"/>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41" name="Line 1084"/>
              <p:cNvSpPr>
                <a:spLocks noChangeShapeType="1"/>
              </p:cNvSpPr>
              <p:nvPr/>
            </p:nvSpPr>
            <p:spPr bwMode="auto">
              <a:xfrm>
                <a:off x="2950" y="3360"/>
                <a:ext cx="71"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42" name="Line 1085"/>
              <p:cNvSpPr>
                <a:spLocks noChangeShapeType="1"/>
              </p:cNvSpPr>
              <p:nvPr/>
            </p:nvSpPr>
            <p:spPr bwMode="auto">
              <a:xfrm>
                <a:off x="3046" y="341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43" name="Line 1086"/>
              <p:cNvSpPr>
                <a:spLocks noChangeShapeType="1"/>
              </p:cNvSpPr>
              <p:nvPr/>
            </p:nvSpPr>
            <p:spPr bwMode="auto">
              <a:xfrm>
                <a:off x="3135" y="3480"/>
                <a:ext cx="62" cy="3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01" name="Group 1087"/>
            <p:cNvGrpSpPr>
              <a:grpSpLocks/>
            </p:cNvGrpSpPr>
            <p:nvPr/>
          </p:nvGrpSpPr>
          <p:grpSpPr bwMode="auto">
            <a:xfrm>
              <a:off x="2863" y="3304"/>
              <a:ext cx="422" cy="279"/>
              <a:chOff x="2863" y="3304"/>
              <a:chExt cx="422" cy="279"/>
            </a:xfrm>
          </p:grpSpPr>
          <p:sp>
            <p:nvSpPr>
              <p:cNvPr id="183634" name="Freeform 1088"/>
              <p:cNvSpPr>
                <a:spLocks/>
              </p:cNvSpPr>
              <p:nvPr/>
            </p:nvSpPr>
            <p:spPr bwMode="auto">
              <a:xfrm>
                <a:off x="3173" y="3304"/>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635" name="Line 1089"/>
              <p:cNvSpPr>
                <a:spLocks noChangeShapeType="1"/>
              </p:cNvSpPr>
              <p:nvPr/>
            </p:nvSpPr>
            <p:spPr bwMode="auto">
              <a:xfrm flipV="1">
                <a:off x="2863" y="353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36" name="Line 1090"/>
              <p:cNvSpPr>
                <a:spLocks noChangeShapeType="1"/>
              </p:cNvSpPr>
              <p:nvPr/>
            </p:nvSpPr>
            <p:spPr bwMode="auto">
              <a:xfrm flipV="1">
                <a:off x="2958" y="3473"/>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37" name="Line 1091"/>
              <p:cNvSpPr>
                <a:spLocks noChangeShapeType="1"/>
              </p:cNvSpPr>
              <p:nvPr/>
            </p:nvSpPr>
            <p:spPr bwMode="auto">
              <a:xfrm flipV="1">
                <a:off x="3046" y="3417"/>
                <a:ext cx="79"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38" name="Line 1092"/>
              <p:cNvSpPr>
                <a:spLocks noChangeShapeType="1"/>
              </p:cNvSpPr>
              <p:nvPr/>
            </p:nvSpPr>
            <p:spPr bwMode="auto">
              <a:xfrm flipV="1">
                <a:off x="3141" y="3368"/>
                <a:ext cx="48"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02" name="Group 1093"/>
            <p:cNvGrpSpPr>
              <a:grpSpLocks/>
            </p:cNvGrpSpPr>
            <p:nvPr/>
          </p:nvGrpSpPr>
          <p:grpSpPr bwMode="auto">
            <a:xfrm>
              <a:off x="2870" y="2690"/>
              <a:ext cx="415" cy="287"/>
              <a:chOff x="2870" y="2690"/>
              <a:chExt cx="415" cy="287"/>
            </a:xfrm>
          </p:grpSpPr>
          <p:sp>
            <p:nvSpPr>
              <p:cNvPr id="183629" name="Freeform 1094"/>
              <p:cNvSpPr>
                <a:spLocks/>
              </p:cNvSpPr>
              <p:nvPr/>
            </p:nvSpPr>
            <p:spPr bwMode="auto">
              <a:xfrm>
                <a:off x="3173" y="2690"/>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630" name="Line 1095"/>
              <p:cNvSpPr>
                <a:spLocks noChangeShapeType="1"/>
              </p:cNvSpPr>
              <p:nvPr/>
            </p:nvSpPr>
            <p:spPr bwMode="auto">
              <a:xfrm flipV="1">
                <a:off x="2870" y="2929"/>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31" name="Line 1096"/>
              <p:cNvSpPr>
                <a:spLocks noChangeShapeType="1"/>
              </p:cNvSpPr>
              <p:nvPr/>
            </p:nvSpPr>
            <p:spPr bwMode="auto">
              <a:xfrm flipV="1">
                <a:off x="2967" y="2867"/>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32" name="Line 1097"/>
              <p:cNvSpPr>
                <a:spLocks noChangeShapeType="1"/>
              </p:cNvSpPr>
              <p:nvPr/>
            </p:nvSpPr>
            <p:spPr bwMode="auto">
              <a:xfrm flipV="1">
                <a:off x="3053" y="2803"/>
                <a:ext cx="72"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33" name="Line 1098"/>
              <p:cNvSpPr>
                <a:spLocks noChangeShapeType="1"/>
              </p:cNvSpPr>
              <p:nvPr/>
            </p:nvSpPr>
            <p:spPr bwMode="auto">
              <a:xfrm flipV="1">
                <a:off x="3149" y="2754"/>
                <a:ext cx="40"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03" name="Group 1099"/>
            <p:cNvGrpSpPr>
              <a:grpSpLocks/>
            </p:cNvGrpSpPr>
            <p:nvPr/>
          </p:nvGrpSpPr>
          <p:grpSpPr bwMode="auto">
            <a:xfrm>
              <a:off x="2878" y="2068"/>
              <a:ext cx="431" cy="287"/>
              <a:chOff x="2878" y="2068"/>
              <a:chExt cx="431" cy="287"/>
            </a:xfrm>
          </p:grpSpPr>
          <p:sp>
            <p:nvSpPr>
              <p:cNvPr id="183624" name="Freeform 1100"/>
              <p:cNvSpPr>
                <a:spLocks/>
              </p:cNvSpPr>
              <p:nvPr/>
            </p:nvSpPr>
            <p:spPr bwMode="auto">
              <a:xfrm>
                <a:off x="3197" y="2267"/>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48"/>
                    </a:lnTo>
                    <a:lnTo>
                      <a:pt x="16" y="24"/>
                    </a:lnTo>
                    <a:lnTo>
                      <a:pt x="32" y="0"/>
                    </a:lnTo>
                    <a:lnTo>
                      <a:pt x="112" y="88"/>
                    </a:lnTo>
                    <a:close/>
                  </a:path>
                </a:pathLst>
              </a:custGeom>
              <a:solidFill>
                <a:schemeClr val="bg2"/>
              </a:solidFill>
              <a:ln w="9525">
                <a:solidFill>
                  <a:schemeClr val="bg2"/>
                </a:solidFill>
                <a:round/>
                <a:headEnd/>
                <a:tailEnd/>
              </a:ln>
            </p:spPr>
            <p:txBody>
              <a:bodyPr/>
              <a:lstStyle/>
              <a:p>
                <a:endParaRPr lang="en-US"/>
              </a:p>
            </p:txBody>
          </p:sp>
          <p:sp>
            <p:nvSpPr>
              <p:cNvPr id="183625" name="Line 1101"/>
              <p:cNvSpPr>
                <a:spLocks noChangeShapeType="1"/>
              </p:cNvSpPr>
              <p:nvPr/>
            </p:nvSpPr>
            <p:spPr bwMode="auto">
              <a:xfrm>
                <a:off x="2878" y="2068"/>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26" name="Line 1102"/>
              <p:cNvSpPr>
                <a:spLocks noChangeShapeType="1"/>
              </p:cNvSpPr>
              <p:nvPr/>
            </p:nvSpPr>
            <p:spPr bwMode="auto">
              <a:xfrm>
                <a:off x="2975" y="2132"/>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27" name="Line 1103"/>
              <p:cNvSpPr>
                <a:spLocks noChangeShapeType="1"/>
              </p:cNvSpPr>
              <p:nvPr/>
            </p:nvSpPr>
            <p:spPr bwMode="auto">
              <a:xfrm>
                <a:off x="3062" y="219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28" name="Line 1104"/>
              <p:cNvSpPr>
                <a:spLocks noChangeShapeType="1"/>
              </p:cNvSpPr>
              <p:nvPr/>
            </p:nvSpPr>
            <p:spPr bwMode="auto">
              <a:xfrm>
                <a:off x="3157" y="2251"/>
                <a:ext cx="56" cy="4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04" name="Group 1105"/>
            <p:cNvGrpSpPr>
              <a:grpSpLocks/>
            </p:cNvGrpSpPr>
            <p:nvPr/>
          </p:nvGrpSpPr>
          <p:grpSpPr bwMode="auto">
            <a:xfrm>
              <a:off x="2415" y="2387"/>
              <a:ext cx="439" cy="271"/>
              <a:chOff x="2415" y="2387"/>
              <a:chExt cx="439" cy="271"/>
            </a:xfrm>
          </p:grpSpPr>
          <p:sp>
            <p:nvSpPr>
              <p:cNvPr id="183619" name="Freeform 1106"/>
              <p:cNvSpPr>
                <a:spLocks/>
              </p:cNvSpPr>
              <p:nvPr/>
            </p:nvSpPr>
            <p:spPr bwMode="auto">
              <a:xfrm>
                <a:off x="2742" y="2578"/>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83620" name="Line 1107"/>
              <p:cNvSpPr>
                <a:spLocks noChangeShapeType="1"/>
              </p:cNvSpPr>
              <p:nvPr/>
            </p:nvSpPr>
            <p:spPr bwMode="auto">
              <a:xfrm>
                <a:off x="2415" y="2387"/>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21" name="Line 1108"/>
              <p:cNvSpPr>
                <a:spLocks noChangeShapeType="1"/>
              </p:cNvSpPr>
              <p:nvPr/>
            </p:nvSpPr>
            <p:spPr bwMode="auto">
              <a:xfrm>
                <a:off x="2512" y="2443"/>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22" name="Line 1109"/>
              <p:cNvSpPr>
                <a:spLocks noChangeShapeType="1"/>
              </p:cNvSpPr>
              <p:nvPr/>
            </p:nvSpPr>
            <p:spPr bwMode="auto">
              <a:xfrm>
                <a:off x="2607" y="250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23" name="Line 1110"/>
              <p:cNvSpPr>
                <a:spLocks noChangeShapeType="1"/>
              </p:cNvSpPr>
              <p:nvPr/>
            </p:nvSpPr>
            <p:spPr bwMode="auto">
              <a:xfrm>
                <a:off x="2702" y="2562"/>
                <a:ext cx="56"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05" name="Group 1111"/>
            <p:cNvGrpSpPr>
              <a:grpSpLocks/>
            </p:cNvGrpSpPr>
            <p:nvPr/>
          </p:nvGrpSpPr>
          <p:grpSpPr bwMode="auto">
            <a:xfrm>
              <a:off x="1944" y="2387"/>
              <a:ext cx="439" cy="271"/>
              <a:chOff x="1944" y="2387"/>
              <a:chExt cx="439" cy="271"/>
            </a:xfrm>
          </p:grpSpPr>
          <p:sp>
            <p:nvSpPr>
              <p:cNvPr id="183614" name="Freeform 1112"/>
              <p:cNvSpPr>
                <a:spLocks/>
              </p:cNvSpPr>
              <p:nvPr/>
            </p:nvSpPr>
            <p:spPr bwMode="auto">
              <a:xfrm>
                <a:off x="2271" y="2578"/>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83615" name="Line 1113"/>
              <p:cNvSpPr>
                <a:spLocks noChangeShapeType="1"/>
              </p:cNvSpPr>
              <p:nvPr/>
            </p:nvSpPr>
            <p:spPr bwMode="auto">
              <a:xfrm>
                <a:off x="1944" y="238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16" name="Line 1114"/>
              <p:cNvSpPr>
                <a:spLocks noChangeShapeType="1"/>
              </p:cNvSpPr>
              <p:nvPr/>
            </p:nvSpPr>
            <p:spPr bwMode="auto">
              <a:xfrm>
                <a:off x="2040" y="2443"/>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17" name="Line 1115"/>
              <p:cNvSpPr>
                <a:spLocks noChangeShapeType="1"/>
              </p:cNvSpPr>
              <p:nvPr/>
            </p:nvSpPr>
            <p:spPr bwMode="auto">
              <a:xfrm>
                <a:off x="2136" y="250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18" name="Line 1116"/>
              <p:cNvSpPr>
                <a:spLocks noChangeShapeType="1"/>
              </p:cNvSpPr>
              <p:nvPr/>
            </p:nvSpPr>
            <p:spPr bwMode="auto">
              <a:xfrm>
                <a:off x="2231" y="2562"/>
                <a:ext cx="56"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06" name="Group 1117"/>
            <p:cNvGrpSpPr>
              <a:grpSpLocks/>
            </p:cNvGrpSpPr>
            <p:nvPr/>
          </p:nvGrpSpPr>
          <p:grpSpPr bwMode="auto">
            <a:xfrm>
              <a:off x="2399" y="3304"/>
              <a:ext cx="447" cy="279"/>
              <a:chOff x="2399" y="3304"/>
              <a:chExt cx="447" cy="279"/>
            </a:xfrm>
          </p:grpSpPr>
          <p:sp>
            <p:nvSpPr>
              <p:cNvPr id="183609" name="Freeform 1118"/>
              <p:cNvSpPr>
                <a:spLocks/>
              </p:cNvSpPr>
              <p:nvPr/>
            </p:nvSpPr>
            <p:spPr bwMode="auto">
              <a:xfrm>
                <a:off x="2734" y="3504"/>
                <a:ext cx="112" cy="79"/>
              </a:xfrm>
              <a:custGeom>
                <a:avLst/>
                <a:gdLst>
                  <a:gd name="T0" fmla="*/ 112 w 112"/>
                  <a:gd name="T1" fmla="*/ 79 h 79"/>
                  <a:gd name="T2" fmla="*/ 0 w 112"/>
                  <a:gd name="T3" fmla="*/ 47 h 79"/>
                  <a:gd name="T4" fmla="*/ 16 w 112"/>
                  <a:gd name="T5" fmla="*/ 24 h 79"/>
                  <a:gd name="T6" fmla="*/ 32 w 112"/>
                  <a:gd name="T7" fmla="*/ 0 h 79"/>
                  <a:gd name="T8" fmla="*/ 112 w 112"/>
                  <a:gd name="T9" fmla="*/ 79 h 79"/>
                  <a:gd name="T10" fmla="*/ 0 60000 65536"/>
                  <a:gd name="T11" fmla="*/ 0 60000 65536"/>
                  <a:gd name="T12" fmla="*/ 0 60000 65536"/>
                  <a:gd name="T13" fmla="*/ 0 60000 65536"/>
                  <a:gd name="T14" fmla="*/ 0 60000 65536"/>
                  <a:gd name="T15" fmla="*/ 0 w 112"/>
                  <a:gd name="T16" fmla="*/ 0 h 79"/>
                  <a:gd name="T17" fmla="*/ 112 w 112"/>
                  <a:gd name="T18" fmla="*/ 79 h 79"/>
                </a:gdLst>
                <a:ahLst/>
                <a:cxnLst>
                  <a:cxn ang="T10">
                    <a:pos x="T0" y="T1"/>
                  </a:cxn>
                  <a:cxn ang="T11">
                    <a:pos x="T2" y="T3"/>
                  </a:cxn>
                  <a:cxn ang="T12">
                    <a:pos x="T4" y="T5"/>
                  </a:cxn>
                  <a:cxn ang="T13">
                    <a:pos x="T6" y="T7"/>
                  </a:cxn>
                  <a:cxn ang="T14">
                    <a:pos x="T8" y="T9"/>
                  </a:cxn>
                </a:cxnLst>
                <a:rect l="T15" t="T16" r="T17" b="T18"/>
                <a:pathLst>
                  <a:path w="112" h="79">
                    <a:moveTo>
                      <a:pt x="112" y="79"/>
                    </a:moveTo>
                    <a:lnTo>
                      <a:pt x="0" y="47"/>
                    </a:lnTo>
                    <a:lnTo>
                      <a:pt x="16" y="24"/>
                    </a:lnTo>
                    <a:lnTo>
                      <a:pt x="32" y="0"/>
                    </a:lnTo>
                    <a:lnTo>
                      <a:pt x="112" y="79"/>
                    </a:lnTo>
                    <a:close/>
                  </a:path>
                </a:pathLst>
              </a:custGeom>
              <a:solidFill>
                <a:schemeClr val="bg2"/>
              </a:solidFill>
              <a:ln w="9525">
                <a:solidFill>
                  <a:schemeClr val="bg2"/>
                </a:solidFill>
                <a:round/>
                <a:headEnd/>
                <a:tailEnd/>
              </a:ln>
            </p:spPr>
            <p:txBody>
              <a:bodyPr/>
              <a:lstStyle/>
              <a:p>
                <a:endParaRPr lang="en-US"/>
              </a:p>
            </p:txBody>
          </p:sp>
          <p:sp>
            <p:nvSpPr>
              <p:cNvPr id="183610" name="Line 1119"/>
              <p:cNvSpPr>
                <a:spLocks noChangeShapeType="1"/>
              </p:cNvSpPr>
              <p:nvPr/>
            </p:nvSpPr>
            <p:spPr bwMode="auto">
              <a:xfrm>
                <a:off x="2399" y="3304"/>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11" name="Line 1120"/>
              <p:cNvSpPr>
                <a:spLocks noChangeShapeType="1"/>
              </p:cNvSpPr>
              <p:nvPr/>
            </p:nvSpPr>
            <p:spPr bwMode="auto">
              <a:xfrm>
                <a:off x="2495" y="3360"/>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12" name="Line 1121"/>
              <p:cNvSpPr>
                <a:spLocks noChangeShapeType="1"/>
              </p:cNvSpPr>
              <p:nvPr/>
            </p:nvSpPr>
            <p:spPr bwMode="auto">
              <a:xfrm>
                <a:off x="2590" y="3424"/>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13" name="Line 1122"/>
              <p:cNvSpPr>
                <a:spLocks noChangeShapeType="1"/>
              </p:cNvSpPr>
              <p:nvPr/>
            </p:nvSpPr>
            <p:spPr bwMode="auto">
              <a:xfrm>
                <a:off x="2687" y="3480"/>
                <a:ext cx="63"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07" name="Group 1123"/>
            <p:cNvGrpSpPr>
              <a:grpSpLocks/>
            </p:cNvGrpSpPr>
            <p:nvPr/>
          </p:nvGrpSpPr>
          <p:grpSpPr bwMode="auto">
            <a:xfrm>
              <a:off x="1936" y="3304"/>
              <a:ext cx="431" cy="271"/>
              <a:chOff x="1936" y="3304"/>
              <a:chExt cx="431" cy="271"/>
            </a:xfrm>
          </p:grpSpPr>
          <p:sp>
            <p:nvSpPr>
              <p:cNvPr id="183604" name="Freeform 1124"/>
              <p:cNvSpPr>
                <a:spLocks/>
              </p:cNvSpPr>
              <p:nvPr/>
            </p:nvSpPr>
            <p:spPr bwMode="auto">
              <a:xfrm>
                <a:off x="2255" y="3496"/>
                <a:ext cx="112" cy="79"/>
              </a:xfrm>
              <a:custGeom>
                <a:avLst/>
                <a:gdLst>
                  <a:gd name="T0" fmla="*/ 112 w 112"/>
                  <a:gd name="T1" fmla="*/ 79 h 79"/>
                  <a:gd name="T2" fmla="*/ 0 w 112"/>
                  <a:gd name="T3" fmla="*/ 40 h 79"/>
                  <a:gd name="T4" fmla="*/ 16 w 112"/>
                  <a:gd name="T5" fmla="*/ 16 h 79"/>
                  <a:gd name="T6" fmla="*/ 32 w 112"/>
                  <a:gd name="T7" fmla="*/ 0 h 79"/>
                  <a:gd name="T8" fmla="*/ 112 w 112"/>
                  <a:gd name="T9" fmla="*/ 79 h 79"/>
                  <a:gd name="T10" fmla="*/ 0 60000 65536"/>
                  <a:gd name="T11" fmla="*/ 0 60000 65536"/>
                  <a:gd name="T12" fmla="*/ 0 60000 65536"/>
                  <a:gd name="T13" fmla="*/ 0 60000 65536"/>
                  <a:gd name="T14" fmla="*/ 0 60000 65536"/>
                  <a:gd name="T15" fmla="*/ 0 w 112"/>
                  <a:gd name="T16" fmla="*/ 0 h 79"/>
                  <a:gd name="T17" fmla="*/ 112 w 112"/>
                  <a:gd name="T18" fmla="*/ 79 h 79"/>
                </a:gdLst>
                <a:ahLst/>
                <a:cxnLst>
                  <a:cxn ang="T10">
                    <a:pos x="T0" y="T1"/>
                  </a:cxn>
                  <a:cxn ang="T11">
                    <a:pos x="T2" y="T3"/>
                  </a:cxn>
                  <a:cxn ang="T12">
                    <a:pos x="T4" y="T5"/>
                  </a:cxn>
                  <a:cxn ang="T13">
                    <a:pos x="T6" y="T7"/>
                  </a:cxn>
                  <a:cxn ang="T14">
                    <a:pos x="T8" y="T9"/>
                  </a:cxn>
                </a:cxnLst>
                <a:rect l="T15" t="T16" r="T17" b="T18"/>
                <a:pathLst>
                  <a:path w="112" h="79">
                    <a:moveTo>
                      <a:pt x="112" y="79"/>
                    </a:moveTo>
                    <a:lnTo>
                      <a:pt x="0" y="40"/>
                    </a:lnTo>
                    <a:lnTo>
                      <a:pt x="16" y="16"/>
                    </a:lnTo>
                    <a:lnTo>
                      <a:pt x="32" y="0"/>
                    </a:lnTo>
                    <a:lnTo>
                      <a:pt x="112" y="79"/>
                    </a:lnTo>
                    <a:close/>
                  </a:path>
                </a:pathLst>
              </a:custGeom>
              <a:solidFill>
                <a:schemeClr val="bg2"/>
              </a:solidFill>
              <a:ln w="9525">
                <a:solidFill>
                  <a:schemeClr val="bg2"/>
                </a:solidFill>
                <a:round/>
                <a:headEnd/>
                <a:tailEnd/>
              </a:ln>
            </p:spPr>
            <p:txBody>
              <a:bodyPr/>
              <a:lstStyle/>
              <a:p>
                <a:endParaRPr lang="en-US"/>
              </a:p>
            </p:txBody>
          </p:sp>
          <p:sp>
            <p:nvSpPr>
              <p:cNvPr id="183605" name="Line 1125"/>
              <p:cNvSpPr>
                <a:spLocks noChangeShapeType="1"/>
              </p:cNvSpPr>
              <p:nvPr/>
            </p:nvSpPr>
            <p:spPr bwMode="auto">
              <a:xfrm>
                <a:off x="1936" y="3304"/>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06" name="Line 1126"/>
              <p:cNvSpPr>
                <a:spLocks noChangeShapeType="1"/>
              </p:cNvSpPr>
              <p:nvPr/>
            </p:nvSpPr>
            <p:spPr bwMode="auto">
              <a:xfrm>
                <a:off x="2032" y="3360"/>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07" name="Line 1127"/>
              <p:cNvSpPr>
                <a:spLocks noChangeShapeType="1"/>
              </p:cNvSpPr>
              <p:nvPr/>
            </p:nvSpPr>
            <p:spPr bwMode="auto">
              <a:xfrm>
                <a:off x="2127" y="3424"/>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08" name="Line 1128"/>
              <p:cNvSpPr>
                <a:spLocks noChangeShapeType="1"/>
              </p:cNvSpPr>
              <p:nvPr/>
            </p:nvSpPr>
            <p:spPr bwMode="auto">
              <a:xfrm>
                <a:off x="2224" y="3480"/>
                <a:ext cx="47"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08" name="Group 1129"/>
            <p:cNvGrpSpPr>
              <a:grpSpLocks/>
            </p:cNvGrpSpPr>
            <p:nvPr/>
          </p:nvGrpSpPr>
          <p:grpSpPr bwMode="auto">
            <a:xfrm>
              <a:off x="2400" y="3304"/>
              <a:ext cx="414" cy="279"/>
              <a:chOff x="2400" y="3304"/>
              <a:chExt cx="414" cy="279"/>
            </a:xfrm>
          </p:grpSpPr>
          <p:sp>
            <p:nvSpPr>
              <p:cNvPr id="183599" name="Freeform 1130"/>
              <p:cNvSpPr>
                <a:spLocks/>
              </p:cNvSpPr>
              <p:nvPr/>
            </p:nvSpPr>
            <p:spPr bwMode="auto">
              <a:xfrm>
                <a:off x="2702" y="3304"/>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600" name="Line 1131"/>
              <p:cNvSpPr>
                <a:spLocks noChangeShapeType="1"/>
              </p:cNvSpPr>
              <p:nvPr/>
            </p:nvSpPr>
            <p:spPr bwMode="auto">
              <a:xfrm flipV="1">
                <a:off x="2400" y="353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01" name="Line 1132"/>
              <p:cNvSpPr>
                <a:spLocks noChangeShapeType="1"/>
              </p:cNvSpPr>
              <p:nvPr/>
            </p:nvSpPr>
            <p:spPr bwMode="auto">
              <a:xfrm flipV="1">
                <a:off x="2495" y="3473"/>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02" name="Line 1133"/>
              <p:cNvSpPr>
                <a:spLocks noChangeShapeType="1"/>
              </p:cNvSpPr>
              <p:nvPr/>
            </p:nvSpPr>
            <p:spPr bwMode="auto">
              <a:xfrm flipV="1">
                <a:off x="2583" y="3409"/>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03" name="Line 1134"/>
              <p:cNvSpPr>
                <a:spLocks noChangeShapeType="1"/>
              </p:cNvSpPr>
              <p:nvPr/>
            </p:nvSpPr>
            <p:spPr bwMode="auto">
              <a:xfrm flipV="1">
                <a:off x="2678" y="3368"/>
                <a:ext cx="40"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09" name="Group 1135"/>
            <p:cNvGrpSpPr>
              <a:grpSpLocks/>
            </p:cNvGrpSpPr>
            <p:nvPr/>
          </p:nvGrpSpPr>
          <p:grpSpPr bwMode="auto">
            <a:xfrm>
              <a:off x="2400" y="3001"/>
              <a:ext cx="422" cy="271"/>
              <a:chOff x="2400" y="3001"/>
              <a:chExt cx="422" cy="271"/>
            </a:xfrm>
          </p:grpSpPr>
          <p:sp>
            <p:nvSpPr>
              <p:cNvPr id="183594" name="Freeform 1136"/>
              <p:cNvSpPr>
                <a:spLocks/>
              </p:cNvSpPr>
              <p:nvPr/>
            </p:nvSpPr>
            <p:spPr bwMode="auto">
              <a:xfrm>
                <a:off x="2710" y="3001"/>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595" name="Line 1137"/>
              <p:cNvSpPr>
                <a:spLocks noChangeShapeType="1"/>
              </p:cNvSpPr>
              <p:nvPr/>
            </p:nvSpPr>
            <p:spPr bwMode="auto">
              <a:xfrm flipV="1">
                <a:off x="2400" y="3225"/>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96" name="Line 1138"/>
              <p:cNvSpPr>
                <a:spLocks noChangeShapeType="1"/>
              </p:cNvSpPr>
              <p:nvPr/>
            </p:nvSpPr>
            <p:spPr bwMode="auto">
              <a:xfrm flipV="1">
                <a:off x="2496" y="3170"/>
                <a:ext cx="70" cy="3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97" name="Line 1139"/>
              <p:cNvSpPr>
                <a:spLocks noChangeShapeType="1"/>
              </p:cNvSpPr>
              <p:nvPr/>
            </p:nvSpPr>
            <p:spPr bwMode="auto">
              <a:xfrm flipV="1">
                <a:off x="2590" y="3105"/>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98" name="Line 1140"/>
              <p:cNvSpPr>
                <a:spLocks noChangeShapeType="1"/>
              </p:cNvSpPr>
              <p:nvPr/>
            </p:nvSpPr>
            <p:spPr bwMode="auto">
              <a:xfrm flipV="1">
                <a:off x="2678" y="3065"/>
                <a:ext cx="48" cy="2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10" name="Group 1141"/>
            <p:cNvGrpSpPr>
              <a:grpSpLocks/>
            </p:cNvGrpSpPr>
            <p:nvPr/>
          </p:nvGrpSpPr>
          <p:grpSpPr bwMode="auto">
            <a:xfrm>
              <a:off x="3318" y="3001"/>
              <a:ext cx="422" cy="271"/>
              <a:chOff x="3318" y="3001"/>
              <a:chExt cx="422" cy="271"/>
            </a:xfrm>
          </p:grpSpPr>
          <p:sp>
            <p:nvSpPr>
              <p:cNvPr id="183589" name="Freeform 1142"/>
              <p:cNvSpPr>
                <a:spLocks/>
              </p:cNvSpPr>
              <p:nvPr/>
            </p:nvSpPr>
            <p:spPr bwMode="auto">
              <a:xfrm>
                <a:off x="3628" y="3001"/>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590" name="Line 1143"/>
              <p:cNvSpPr>
                <a:spLocks noChangeShapeType="1"/>
              </p:cNvSpPr>
              <p:nvPr/>
            </p:nvSpPr>
            <p:spPr bwMode="auto">
              <a:xfrm flipV="1">
                <a:off x="3318" y="3225"/>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91" name="Line 1144"/>
              <p:cNvSpPr>
                <a:spLocks noChangeShapeType="1"/>
              </p:cNvSpPr>
              <p:nvPr/>
            </p:nvSpPr>
            <p:spPr bwMode="auto">
              <a:xfrm flipV="1">
                <a:off x="3414" y="3169"/>
                <a:ext cx="71"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92" name="Line 1145"/>
              <p:cNvSpPr>
                <a:spLocks noChangeShapeType="1"/>
              </p:cNvSpPr>
              <p:nvPr/>
            </p:nvSpPr>
            <p:spPr bwMode="auto">
              <a:xfrm flipV="1">
                <a:off x="3509" y="310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93" name="Line 1146"/>
              <p:cNvSpPr>
                <a:spLocks noChangeShapeType="1"/>
              </p:cNvSpPr>
              <p:nvPr/>
            </p:nvSpPr>
            <p:spPr bwMode="auto">
              <a:xfrm flipV="1">
                <a:off x="3596" y="3065"/>
                <a:ext cx="48" cy="2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11" name="Group 1147"/>
            <p:cNvGrpSpPr>
              <a:grpSpLocks/>
            </p:cNvGrpSpPr>
            <p:nvPr/>
          </p:nvGrpSpPr>
          <p:grpSpPr bwMode="auto">
            <a:xfrm>
              <a:off x="3325" y="2076"/>
              <a:ext cx="439" cy="271"/>
              <a:chOff x="3325" y="2076"/>
              <a:chExt cx="439" cy="271"/>
            </a:xfrm>
          </p:grpSpPr>
          <p:sp>
            <p:nvSpPr>
              <p:cNvPr id="183584" name="Freeform 1148"/>
              <p:cNvSpPr>
                <a:spLocks/>
              </p:cNvSpPr>
              <p:nvPr/>
            </p:nvSpPr>
            <p:spPr bwMode="auto">
              <a:xfrm>
                <a:off x="3652" y="2267"/>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83585" name="Line 1149"/>
              <p:cNvSpPr>
                <a:spLocks noChangeShapeType="1"/>
              </p:cNvSpPr>
              <p:nvPr/>
            </p:nvSpPr>
            <p:spPr bwMode="auto">
              <a:xfrm>
                <a:off x="3325" y="2076"/>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86" name="Line 1150"/>
              <p:cNvSpPr>
                <a:spLocks noChangeShapeType="1"/>
              </p:cNvSpPr>
              <p:nvPr/>
            </p:nvSpPr>
            <p:spPr bwMode="auto">
              <a:xfrm>
                <a:off x="3422" y="2132"/>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87" name="Line 1151"/>
              <p:cNvSpPr>
                <a:spLocks noChangeShapeType="1"/>
              </p:cNvSpPr>
              <p:nvPr/>
            </p:nvSpPr>
            <p:spPr bwMode="auto">
              <a:xfrm>
                <a:off x="3517" y="219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88" name="Line 1152"/>
              <p:cNvSpPr>
                <a:spLocks noChangeShapeType="1"/>
              </p:cNvSpPr>
              <p:nvPr/>
            </p:nvSpPr>
            <p:spPr bwMode="auto">
              <a:xfrm>
                <a:off x="3612" y="2251"/>
                <a:ext cx="56" cy="4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12" name="Group 1153"/>
            <p:cNvGrpSpPr>
              <a:grpSpLocks/>
            </p:cNvGrpSpPr>
            <p:nvPr/>
          </p:nvGrpSpPr>
          <p:grpSpPr bwMode="auto">
            <a:xfrm>
              <a:off x="3788" y="2068"/>
              <a:ext cx="431" cy="287"/>
              <a:chOff x="3788" y="2068"/>
              <a:chExt cx="431" cy="287"/>
            </a:xfrm>
          </p:grpSpPr>
          <p:sp>
            <p:nvSpPr>
              <p:cNvPr id="183579" name="Freeform 1154"/>
              <p:cNvSpPr>
                <a:spLocks/>
              </p:cNvSpPr>
              <p:nvPr/>
            </p:nvSpPr>
            <p:spPr bwMode="auto">
              <a:xfrm>
                <a:off x="4107" y="2267"/>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48"/>
                    </a:lnTo>
                    <a:lnTo>
                      <a:pt x="16" y="24"/>
                    </a:lnTo>
                    <a:lnTo>
                      <a:pt x="32" y="0"/>
                    </a:lnTo>
                    <a:lnTo>
                      <a:pt x="112" y="88"/>
                    </a:lnTo>
                    <a:close/>
                  </a:path>
                </a:pathLst>
              </a:custGeom>
              <a:solidFill>
                <a:schemeClr val="bg2"/>
              </a:solidFill>
              <a:ln w="9525">
                <a:solidFill>
                  <a:schemeClr val="bg2"/>
                </a:solidFill>
                <a:round/>
                <a:headEnd/>
                <a:tailEnd/>
              </a:ln>
            </p:spPr>
            <p:txBody>
              <a:bodyPr/>
              <a:lstStyle/>
              <a:p>
                <a:endParaRPr lang="en-US"/>
              </a:p>
            </p:txBody>
          </p:sp>
          <p:sp>
            <p:nvSpPr>
              <p:cNvPr id="183580" name="Line 1155"/>
              <p:cNvSpPr>
                <a:spLocks noChangeShapeType="1"/>
              </p:cNvSpPr>
              <p:nvPr/>
            </p:nvSpPr>
            <p:spPr bwMode="auto">
              <a:xfrm>
                <a:off x="3788" y="2068"/>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81" name="Line 1156"/>
              <p:cNvSpPr>
                <a:spLocks noChangeShapeType="1"/>
              </p:cNvSpPr>
              <p:nvPr/>
            </p:nvSpPr>
            <p:spPr bwMode="auto">
              <a:xfrm>
                <a:off x="3885" y="2132"/>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82" name="Line 1157"/>
              <p:cNvSpPr>
                <a:spLocks noChangeShapeType="1"/>
              </p:cNvSpPr>
              <p:nvPr/>
            </p:nvSpPr>
            <p:spPr bwMode="auto">
              <a:xfrm>
                <a:off x="3973" y="2196"/>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83" name="Line 1158"/>
              <p:cNvSpPr>
                <a:spLocks noChangeShapeType="1"/>
              </p:cNvSpPr>
              <p:nvPr/>
            </p:nvSpPr>
            <p:spPr bwMode="auto">
              <a:xfrm>
                <a:off x="4067" y="2251"/>
                <a:ext cx="56" cy="4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13" name="Group 1159"/>
            <p:cNvGrpSpPr>
              <a:grpSpLocks/>
            </p:cNvGrpSpPr>
            <p:nvPr/>
          </p:nvGrpSpPr>
          <p:grpSpPr bwMode="auto">
            <a:xfrm>
              <a:off x="4251" y="2084"/>
              <a:ext cx="431" cy="263"/>
              <a:chOff x="4251" y="2084"/>
              <a:chExt cx="431" cy="263"/>
            </a:xfrm>
          </p:grpSpPr>
          <p:sp>
            <p:nvSpPr>
              <p:cNvPr id="183574" name="Freeform 1160"/>
              <p:cNvSpPr>
                <a:spLocks/>
              </p:cNvSpPr>
              <p:nvPr/>
            </p:nvSpPr>
            <p:spPr bwMode="auto">
              <a:xfrm>
                <a:off x="4570" y="2267"/>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83575" name="Line 1161"/>
              <p:cNvSpPr>
                <a:spLocks noChangeShapeType="1"/>
              </p:cNvSpPr>
              <p:nvPr/>
            </p:nvSpPr>
            <p:spPr bwMode="auto">
              <a:xfrm>
                <a:off x="4251" y="2084"/>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76" name="Line 1162"/>
              <p:cNvSpPr>
                <a:spLocks noChangeShapeType="1"/>
              </p:cNvSpPr>
              <p:nvPr/>
            </p:nvSpPr>
            <p:spPr bwMode="auto">
              <a:xfrm>
                <a:off x="4348" y="2140"/>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77" name="Line 1163"/>
              <p:cNvSpPr>
                <a:spLocks noChangeShapeType="1"/>
              </p:cNvSpPr>
              <p:nvPr/>
            </p:nvSpPr>
            <p:spPr bwMode="auto">
              <a:xfrm>
                <a:off x="4443" y="2203"/>
                <a:ext cx="71"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78" name="Line 1164"/>
              <p:cNvSpPr>
                <a:spLocks noChangeShapeType="1"/>
              </p:cNvSpPr>
              <p:nvPr/>
            </p:nvSpPr>
            <p:spPr bwMode="auto">
              <a:xfrm>
                <a:off x="4539" y="2259"/>
                <a:ext cx="47"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14" name="Group 1165"/>
            <p:cNvGrpSpPr>
              <a:grpSpLocks/>
            </p:cNvGrpSpPr>
            <p:nvPr/>
          </p:nvGrpSpPr>
          <p:grpSpPr bwMode="auto">
            <a:xfrm>
              <a:off x="4236" y="3001"/>
              <a:ext cx="430" cy="279"/>
              <a:chOff x="4236" y="3001"/>
              <a:chExt cx="430" cy="279"/>
            </a:xfrm>
          </p:grpSpPr>
          <p:sp>
            <p:nvSpPr>
              <p:cNvPr id="183569" name="Freeform 1166"/>
              <p:cNvSpPr>
                <a:spLocks/>
              </p:cNvSpPr>
              <p:nvPr/>
            </p:nvSpPr>
            <p:spPr bwMode="auto">
              <a:xfrm>
                <a:off x="4554" y="3001"/>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570" name="Line 1167"/>
              <p:cNvSpPr>
                <a:spLocks noChangeShapeType="1"/>
              </p:cNvSpPr>
              <p:nvPr/>
            </p:nvSpPr>
            <p:spPr bwMode="auto">
              <a:xfrm flipV="1">
                <a:off x="4236" y="3233"/>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71" name="Line 1168"/>
              <p:cNvSpPr>
                <a:spLocks noChangeShapeType="1"/>
              </p:cNvSpPr>
              <p:nvPr/>
            </p:nvSpPr>
            <p:spPr bwMode="auto">
              <a:xfrm flipV="1">
                <a:off x="4332" y="3169"/>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72" name="Line 1169"/>
              <p:cNvSpPr>
                <a:spLocks noChangeShapeType="1"/>
              </p:cNvSpPr>
              <p:nvPr/>
            </p:nvSpPr>
            <p:spPr bwMode="auto">
              <a:xfrm flipV="1">
                <a:off x="4419" y="3114"/>
                <a:ext cx="80"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73" name="Line 1170"/>
              <p:cNvSpPr>
                <a:spLocks noChangeShapeType="1"/>
              </p:cNvSpPr>
              <p:nvPr/>
            </p:nvSpPr>
            <p:spPr bwMode="auto">
              <a:xfrm flipV="1">
                <a:off x="4515" y="3066"/>
                <a:ext cx="55"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15" name="Group 1171"/>
            <p:cNvGrpSpPr>
              <a:grpSpLocks/>
            </p:cNvGrpSpPr>
            <p:nvPr/>
          </p:nvGrpSpPr>
          <p:grpSpPr bwMode="auto">
            <a:xfrm>
              <a:off x="3772" y="2682"/>
              <a:ext cx="423" cy="287"/>
              <a:chOff x="3772" y="2682"/>
              <a:chExt cx="423" cy="287"/>
            </a:xfrm>
          </p:grpSpPr>
          <p:sp>
            <p:nvSpPr>
              <p:cNvPr id="183564" name="Freeform 1172"/>
              <p:cNvSpPr>
                <a:spLocks/>
              </p:cNvSpPr>
              <p:nvPr/>
            </p:nvSpPr>
            <p:spPr bwMode="auto">
              <a:xfrm>
                <a:off x="4083" y="2881"/>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48"/>
                    </a:lnTo>
                    <a:lnTo>
                      <a:pt x="16" y="24"/>
                    </a:lnTo>
                    <a:lnTo>
                      <a:pt x="32" y="0"/>
                    </a:lnTo>
                    <a:lnTo>
                      <a:pt x="112" y="88"/>
                    </a:lnTo>
                    <a:close/>
                  </a:path>
                </a:pathLst>
              </a:custGeom>
              <a:solidFill>
                <a:schemeClr val="bg2"/>
              </a:solidFill>
              <a:ln w="9525">
                <a:solidFill>
                  <a:schemeClr val="bg2"/>
                </a:solidFill>
                <a:round/>
                <a:headEnd/>
                <a:tailEnd/>
              </a:ln>
            </p:spPr>
            <p:txBody>
              <a:bodyPr/>
              <a:lstStyle/>
              <a:p>
                <a:endParaRPr lang="en-US"/>
              </a:p>
            </p:txBody>
          </p:sp>
          <p:sp>
            <p:nvSpPr>
              <p:cNvPr id="183565" name="Line 1173"/>
              <p:cNvSpPr>
                <a:spLocks noChangeShapeType="1"/>
              </p:cNvSpPr>
              <p:nvPr/>
            </p:nvSpPr>
            <p:spPr bwMode="auto">
              <a:xfrm>
                <a:off x="3772" y="2682"/>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66" name="Line 1174"/>
              <p:cNvSpPr>
                <a:spLocks noChangeShapeType="1"/>
              </p:cNvSpPr>
              <p:nvPr/>
            </p:nvSpPr>
            <p:spPr bwMode="auto">
              <a:xfrm>
                <a:off x="3868" y="2746"/>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67" name="Line 1175"/>
              <p:cNvSpPr>
                <a:spLocks noChangeShapeType="1"/>
              </p:cNvSpPr>
              <p:nvPr/>
            </p:nvSpPr>
            <p:spPr bwMode="auto">
              <a:xfrm>
                <a:off x="3957" y="2810"/>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68" name="Line 1176"/>
              <p:cNvSpPr>
                <a:spLocks noChangeShapeType="1"/>
              </p:cNvSpPr>
              <p:nvPr/>
            </p:nvSpPr>
            <p:spPr bwMode="auto">
              <a:xfrm>
                <a:off x="4051" y="2873"/>
                <a:ext cx="48"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16" name="Group 1177"/>
            <p:cNvGrpSpPr>
              <a:grpSpLocks/>
            </p:cNvGrpSpPr>
            <p:nvPr/>
          </p:nvGrpSpPr>
          <p:grpSpPr bwMode="auto">
            <a:xfrm>
              <a:off x="3780" y="2387"/>
              <a:ext cx="431" cy="279"/>
              <a:chOff x="3780" y="2387"/>
              <a:chExt cx="431" cy="279"/>
            </a:xfrm>
          </p:grpSpPr>
          <p:sp>
            <p:nvSpPr>
              <p:cNvPr id="183559" name="Freeform 1178"/>
              <p:cNvSpPr>
                <a:spLocks/>
              </p:cNvSpPr>
              <p:nvPr/>
            </p:nvSpPr>
            <p:spPr bwMode="auto">
              <a:xfrm>
                <a:off x="4099" y="2578"/>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48"/>
                    </a:lnTo>
                    <a:lnTo>
                      <a:pt x="16" y="24"/>
                    </a:lnTo>
                    <a:lnTo>
                      <a:pt x="32" y="0"/>
                    </a:lnTo>
                    <a:lnTo>
                      <a:pt x="112" y="88"/>
                    </a:lnTo>
                    <a:close/>
                  </a:path>
                </a:pathLst>
              </a:custGeom>
              <a:solidFill>
                <a:schemeClr val="bg2"/>
              </a:solidFill>
              <a:ln w="9525">
                <a:solidFill>
                  <a:schemeClr val="bg2"/>
                </a:solidFill>
                <a:round/>
                <a:headEnd/>
                <a:tailEnd/>
              </a:ln>
            </p:spPr>
            <p:txBody>
              <a:bodyPr/>
              <a:lstStyle/>
              <a:p>
                <a:endParaRPr lang="en-US"/>
              </a:p>
            </p:txBody>
          </p:sp>
          <p:sp>
            <p:nvSpPr>
              <p:cNvPr id="183560" name="Line 1179"/>
              <p:cNvSpPr>
                <a:spLocks noChangeShapeType="1"/>
              </p:cNvSpPr>
              <p:nvPr/>
            </p:nvSpPr>
            <p:spPr bwMode="auto">
              <a:xfrm>
                <a:off x="3780" y="2387"/>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61" name="Line 1180"/>
              <p:cNvSpPr>
                <a:spLocks noChangeShapeType="1"/>
              </p:cNvSpPr>
              <p:nvPr/>
            </p:nvSpPr>
            <p:spPr bwMode="auto">
              <a:xfrm>
                <a:off x="3877" y="245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62" name="Line 1181"/>
              <p:cNvSpPr>
                <a:spLocks noChangeShapeType="1"/>
              </p:cNvSpPr>
              <p:nvPr/>
            </p:nvSpPr>
            <p:spPr bwMode="auto">
              <a:xfrm>
                <a:off x="3965" y="2507"/>
                <a:ext cx="78"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63" name="Line 1182"/>
              <p:cNvSpPr>
                <a:spLocks noChangeShapeType="1"/>
              </p:cNvSpPr>
              <p:nvPr/>
            </p:nvSpPr>
            <p:spPr bwMode="auto">
              <a:xfrm>
                <a:off x="4060" y="2570"/>
                <a:ext cx="55"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17" name="Group 1183"/>
            <p:cNvGrpSpPr>
              <a:grpSpLocks/>
            </p:cNvGrpSpPr>
            <p:nvPr/>
          </p:nvGrpSpPr>
          <p:grpSpPr bwMode="auto">
            <a:xfrm>
              <a:off x="3780" y="1781"/>
              <a:ext cx="415" cy="263"/>
              <a:chOff x="3780" y="1781"/>
              <a:chExt cx="415" cy="263"/>
            </a:xfrm>
          </p:grpSpPr>
          <p:sp>
            <p:nvSpPr>
              <p:cNvPr id="183554" name="Freeform 1184"/>
              <p:cNvSpPr>
                <a:spLocks/>
              </p:cNvSpPr>
              <p:nvPr/>
            </p:nvSpPr>
            <p:spPr bwMode="auto">
              <a:xfrm>
                <a:off x="4083" y="1781"/>
                <a:ext cx="112" cy="87"/>
              </a:xfrm>
              <a:custGeom>
                <a:avLst/>
                <a:gdLst>
                  <a:gd name="T0" fmla="*/ 112 w 112"/>
                  <a:gd name="T1" fmla="*/ 0 h 87"/>
                  <a:gd name="T2" fmla="*/ 32 w 112"/>
                  <a:gd name="T3" fmla="*/ 87 h 87"/>
                  <a:gd name="T4" fmla="*/ 16 w 112"/>
                  <a:gd name="T5" fmla="*/ 64 h 87"/>
                  <a:gd name="T6" fmla="*/ 0 w 112"/>
                  <a:gd name="T7" fmla="*/ 40 h 87"/>
                  <a:gd name="T8" fmla="*/ 112 w 112"/>
                  <a:gd name="T9" fmla="*/ 0 h 87"/>
                  <a:gd name="T10" fmla="*/ 0 60000 65536"/>
                  <a:gd name="T11" fmla="*/ 0 60000 65536"/>
                  <a:gd name="T12" fmla="*/ 0 60000 65536"/>
                  <a:gd name="T13" fmla="*/ 0 60000 65536"/>
                  <a:gd name="T14" fmla="*/ 0 60000 65536"/>
                  <a:gd name="T15" fmla="*/ 0 w 112"/>
                  <a:gd name="T16" fmla="*/ 0 h 87"/>
                  <a:gd name="T17" fmla="*/ 112 w 112"/>
                  <a:gd name="T18" fmla="*/ 87 h 87"/>
                </a:gdLst>
                <a:ahLst/>
                <a:cxnLst>
                  <a:cxn ang="T10">
                    <a:pos x="T0" y="T1"/>
                  </a:cxn>
                  <a:cxn ang="T11">
                    <a:pos x="T2" y="T3"/>
                  </a:cxn>
                  <a:cxn ang="T12">
                    <a:pos x="T4" y="T5"/>
                  </a:cxn>
                  <a:cxn ang="T13">
                    <a:pos x="T6" y="T7"/>
                  </a:cxn>
                  <a:cxn ang="T14">
                    <a:pos x="T8" y="T9"/>
                  </a:cxn>
                </a:cxnLst>
                <a:rect l="T15" t="T16" r="T17" b="T18"/>
                <a:pathLst>
                  <a:path w="112" h="87">
                    <a:moveTo>
                      <a:pt x="112" y="0"/>
                    </a:moveTo>
                    <a:lnTo>
                      <a:pt x="32" y="87"/>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555" name="Line 1185"/>
              <p:cNvSpPr>
                <a:spLocks noChangeShapeType="1"/>
              </p:cNvSpPr>
              <p:nvPr/>
            </p:nvSpPr>
            <p:spPr bwMode="auto">
              <a:xfrm flipV="1">
                <a:off x="3780" y="1996"/>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56" name="Line 1186"/>
              <p:cNvSpPr>
                <a:spLocks noChangeShapeType="1"/>
              </p:cNvSpPr>
              <p:nvPr/>
            </p:nvSpPr>
            <p:spPr bwMode="auto">
              <a:xfrm flipV="1">
                <a:off x="3876" y="1940"/>
                <a:ext cx="72" cy="4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57" name="Line 1187"/>
              <p:cNvSpPr>
                <a:spLocks noChangeShapeType="1"/>
              </p:cNvSpPr>
              <p:nvPr/>
            </p:nvSpPr>
            <p:spPr bwMode="auto">
              <a:xfrm flipV="1">
                <a:off x="3973" y="1878"/>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58" name="Line 1188"/>
              <p:cNvSpPr>
                <a:spLocks noChangeShapeType="1"/>
              </p:cNvSpPr>
              <p:nvPr/>
            </p:nvSpPr>
            <p:spPr bwMode="auto">
              <a:xfrm flipV="1">
                <a:off x="4059" y="1846"/>
                <a:ext cx="40" cy="15"/>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18" name="Group 1189"/>
            <p:cNvGrpSpPr>
              <a:grpSpLocks/>
            </p:cNvGrpSpPr>
            <p:nvPr/>
          </p:nvGrpSpPr>
          <p:grpSpPr bwMode="auto">
            <a:xfrm>
              <a:off x="3780" y="1765"/>
              <a:ext cx="447" cy="279"/>
              <a:chOff x="3780" y="1765"/>
              <a:chExt cx="447" cy="279"/>
            </a:xfrm>
          </p:grpSpPr>
          <p:sp>
            <p:nvSpPr>
              <p:cNvPr id="183549" name="Freeform 1190"/>
              <p:cNvSpPr>
                <a:spLocks/>
              </p:cNvSpPr>
              <p:nvPr/>
            </p:nvSpPr>
            <p:spPr bwMode="auto">
              <a:xfrm>
                <a:off x="4115" y="1964"/>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83550" name="Line 1191"/>
              <p:cNvSpPr>
                <a:spLocks noChangeShapeType="1"/>
              </p:cNvSpPr>
              <p:nvPr/>
            </p:nvSpPr>
            <p:spPr bwMode="auto">
              <a:xfrm>
                <a:off x="3780" y="1765"/>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51" name="Line 1192"/>
              <p:cNvSpPr>
                <a:spLocks noChangeShapeType="1"/>
              </p:cNvSpPr>
              <p:nvPr/>
            </p:nvSpPr>
            <p:spPr bwMode="auto">
              <a:xfrm>
                <a:off x="3877" y="182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52" name="Line 1193"/>
              <p:cNvSpPr>
                <a:spLocks noChangeShapeType="1"/>
              </p:cNvSpPr>
              <p:nvPr/>
            </p:nvSpPr>
            <p:spPr bwMode="auto">
              <a:xfrm>
                <a:off x="3972" y="1884"/>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53" name="Line 1194"/>
              <p:cNvSpPr>
                <a:spLocks noChangeShapeType="1"/>
              </p:cNvSpPr>
              <p:nvPr/>
            </p:nvSpPr>
            <p:spPr bwMode="auto">
              <a:xfrm>
                <a:off x="4068" y="1940"/>
                <a:ext cx="63"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19" name="Group 1195"/>
            <p:cNvGrpSpPr>
              <a:grpSpLocks/>
            </p:cNvGrpSpPr>
            <p:nvPr/>
          </p:nvGrpSpPr>
          <p:grpSpPr bwMode="auto">
            <a:xfrm>
              <a:off x="3326" y="1781"/>
              <a:ext cx="430" cy="255"/>
              <a:chOff x="3326" y="1781"/>
              <a:chExt cx="430" cy="255"/>
            </a:xfrm>
          </p:grpSpPr>
          <p:sp>
            <p:nvSpPr>
              <p:cNvPr id="183544" name="Freeform 1196"/>
              <p:cNvSpPr>
                <a:spLocks/>
              </p:cNvSpPr>
              <p:nvPr/>
            </p:nvSpPr>
            <p:spPr bwMode="auto">
              <a:xfrm>
                <a:off x="3644" y="1956"/>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83545" name="Line 1197"/>
              <p:cNvSpPr>
                <a:spLocks noChangeShapeType="1"/>
              </p:cNvSpPr>
              <p:nvPr/>
            </p:nvSpPr>
            <p:spPr bwMode="auto">
              <a:xfrm>
                <a:off x="3326" y="178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46" name="Line 1198"/>
              <p:cNvSpPr>
                <a:spLocks noChangeShapeType="1"/>
              </p:cNvSpPr>
              <p:nvPr/>
            </p:nvSpPr>
            <p:spPr bwMode="auto">
              <a:xfrm>
                <a:off x="3422" y="1837"/>
                <a:ext cx="79"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47" name="Line 1199"/>
              <p:cNvSpPr>
                <a:spLocks noChangeShapeType="1"/>
              </p:cNvSpPr>
              <p:nvPr/>
            </p:nvSpPr>
            <p:spPr bwMode="auto">
              <a:xfrm>
                <a:off x="3516" y="1892"/>
                <a:ext cx="80"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48" name="Line 1200"/>
              <p:cNvSpPr>
                <a:spLocks noChangeShapeType="1"/>
              </p:cNvSpPr>
              <p:nvPr/>
            </p:nvSpPr>
            <p:spPr bwMode="auto">
              <a:xfrm>
                <a:off x="3612" y="1948"/>
                <a:ext cx="48"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20" name="Group 1201"/>
            <p:cNvGrpSpPr>
              <a:grpSpLocks/>
            </p:cNvGrpSpPr>
            <p:nvPr/>
          </p:nvGrpSpPr>
          <p:grpSpPr bwMode="auto">
            <a:xfrm>
              <a:off x="3325" y="2698"/>
              <a:ext cx="415" cy="279"/>
              <a:chOff x="3325" y="2698"/>
              <a:chExt cx="415" cy="279"/>
            </a:xfrm>
          </p:grpSpPr>
          <p:sp>
            <p:nvSpPr>
              <p:cNvPr id="183539" name="Freeform 1202"/>
              <p:cNvSpPr>
                <a:spLocks/>
              </p:cNvSpPr>
              <p:nvPr/>
            </p:nvSpPr>
            <p:spPr bwMode="auto">
              <a:xfrm>
                <a:off x="3628" y="2889"/>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48"/>
                    </a:lnTo>
                    <a:lnTo>
                      <a:pt x="16" y="24"/>
                    </a:lnTo>
                    <a:lnTo>
                      <a:pt x="32" y="0"/>
                    </a:lnTo>
                    <a:lnTo>
                      <a:pt x="112" y="88"/>
                    </a:lnTo>
                    <a:close/>
                  </a:path>
                </a:pathLst>
              </a:custGeom>
              <a:solidFill>
                <a:schemeClr val="bg2"/>
              </a:solidFill>
              <a:ln w="9525">
                <a:solidFill>
                  <a:schemeClr val="bg2"/>
                </a:solidFill>
                <a:round/>
                <a:headEnd/>
                <a:tailEnd/>
              </a:ln>
            </p:spPr>
            <p:txBody>
              <a:bodyPr/>
              <a:lstStyle/>
              <a:p>
                <a:endParaRPr lang="en-US"/>
              </a:p>
            </p:txBody>
          </p:sp>
          <p:sp>
            <p:nvSpPr>
              <p:cNvPr id="183540" name="Line 1203"/>
              <p:cNvSpPr>
                <a:spLocks noChangeShapeType="1"/>
              </p:cNvSpPr>
              <p:nvPr/>
            </p:nvSpPr>
            <p:spPr bwMode="auto">
              <a:xfrm>
                <a:off x="3325" y="2698"/>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41" name="Line 1204"/>
              <p:cNvSpPr>
                <a:spLocks noChangeShapeType="1"/>
              </p:cNvSpPr>
              <p:nvPr/>
            </p:nvSpPr>
            <p:spPr bwMode="auto">
              <a:xfrm>
                <a:off x="3421" y="2762"/>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42" name="Line 1205"/>
              <p:cNvSpPr>
                <a:spLocks noChangeShapeType="1"/>
              </p:cNvSpPr>
              <p:nvPr/>
            </p:nvSpPr>
            <p:spPr bwMode="auto">
              <a:xfrm>
                <a:off x="3510" y="2826"/>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43" name="Line 1206"/>
              <p:cNvSpPr>
                <a:spLocks noChangeShapeType="1"/>
              </p:cNvSpPr>
              <p:nvPr/>
            </p:nvSpPr>
            <p:spPr bwMode="auto">
              <a:xfrm>
                <a:off x="3604" y="2881"/>
                <a:ext cx="40"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21" name="Group 1207"/>
            <p:cNvGrpSpPr>
              <a:grpSpLocks/>
            </p:cNvGrpSpPr>
            <p:nvPr/>
          </p:nvGrpSpPr>
          <p:grpSpPr bwMode="auto">
            <a:xfrm>
              <a:off x="2878" y="2395"/>
              <a:ext cx="423" cy="271"/>
              <a:chOff x="2878" y="2395"/>
              <a:chExt cx="423" cy="271"/>
            </a:xfrm>
          </p:grpSpPr>
          <p:sp>
            <p:nvSpPr>
              <p:cNvPr id="183534" name="Freeform 1208"/>
              <p:cNvSpPr>
                <a:spLocks/>
              </p:cNvSpPr>
              <p:nvPr/>
            </p:nvSpPr>
            <p:spPr bwMode="auto">
              <a:xfrm>
                <a:off x="3189" y="2578"/>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48"/>
                    </a:lnTo>
                    <a:lnTo>
                      <a:pt x="16" y="24"/>
                    </a:lnTo>
                    <a:lnTo>
                      <a:pt x="32" y="0"/>
                    </a:lnTo>
                    <a:lnTo>
                      <a:pt x="112" y="88"/>
                    </a:lnTo>
                    <a:close/>
                  </a:path>
                </a:pathLst>
              </a:custGeom>
              <a:solidFill>
                <a:schemeClr val="bg2"/>
              </a:solidFill>
              <a:ln w="9525">
                <a:solidFill>
                  <a:schemeClr val="bg2"/>
                </a:solidFill>
                <a:round/>
                <a:headEnd/>
                <a:tailEnd/>
              </a:ln>
            </p:spPr>
            <p:txBody>
              <a:bodyPr/>
              <a:lstStyle/>
              <a:p>
                <a:endParaRPr lang="en-US"/>
              </a:p>
            </p:txBody>
          </p:sp>
          <p:sp>
            <p:nvSpPr>
              <p:cNvPr id="183535" name="Line 1209"/>
              <p:cNvSpPr>
                <a:spLocks noChangeShapeType="1"/>
              </p:cNvSpPr>
              <p:nvPr/>
            </p:nvSpPr>
            <p:spPr bwMode="auto">
              <a:xfrm>
                <a:off x="2878" y="2395"/>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36" name="Line 1210"/>
              <p:cNvSpPr>
                <a:spLocks noChangeShapeType="1"/>
              </p:cNvSpPr>
              <p:nvPr/>
            </p:nvSpPr>
            <p:spPr bwMode="auto">
              <a:xfrm>
                <a:off x="2975" y="2459"/>
                <a:ext cx="70" cy="3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37" name="Line 1211"/>
              <p:cNvSpPr>
                <a:spLocks noChangeShapeType="1"/>
              </p:cNvSpPr>
              <p:nvPr/>
            </p:nvSpPr>
            <p:spPr bwMode="auto">
              <a:xfrm>
                <a:off x="3070" y="2515"/>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38" name="Line 1212"/>
              <p:cNvSpPr>
                <a:spLocks noChangeShapeType="1"/>
              </p:cNvSpPr>
              <p:nvPr/>
            </p:nvSpPr>
            <p:spPr bwMode="auto">
              <a:xfrm>
                <a:off x="3157" y="2578"/>
                <a:ext cx="48" cy="2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22" name="Group 1213"/>
            <p:cNvGrpSpPr>
              <a:grpSpLocks/>
            </p:cNvGrpSpPr>
            <p:nvPr/>
          </p:nvGrpSpPr>
          <p:grpSpPr bwMode="auto">
            <a:xfrm>
              <a:off x="2862" y="3001"/>
              <a:ext cx="423" cy="263"/>
              <a:chOff x="2862" y="3001"/>
              <a:chExt cx="423" cy="263"/>
            </a:xfrm>
          </p:grpSpPr>
          <p:sp>
            <p:nvSpPr>
              <p:cNvPr id="183529" name="Freeform 1214"/>
              <p:cNvSpPr>
                <a:spLocks/>
              </p:cNvSpPr>
              <p:nvPr/>
            </p:nvSpPr>
            <p:spPr bwMode="auto">
              <a:xfrm>
                <a:off x="3173" y="3185"/>
                <a:ext cx="112" cy="79"/>
              </a:xfrm>
              <a:custGeom>
                <a:avLst/>
                <a:gdLst>
                  <a:gd name="T0" fmla="*/ 112 w 112"/>
                  <a:gd name="T1" fmla="*/ 79 h 79"/>
                  <a:gd name="T2" fmla="*/ 0 w 112"/>
                  <a:gd name="T3" fmla="*/ 47 h 79"/>
                  <a:gd name="T4" fmla="*/ 16 w 112"/>
                  <a:gd name="T5" fmla="*/ 23 h 79"/>
                  <a:gd name="T6" fmla="*/ 32 w 112"/>
                  <a:gd name="T7" fmla="*/ 0 h 79"/>
                  <a:gd name="T8" fmla="*/ 112 w 112"/>
                  <a:gd name="T9" fmla="*/ 79 h 79"/>
                  <a:gd name="T10" fmla="*/ 0 60000 65536"/>
                  <a:gd name="T11" fmla="*/ 0 60000 65536"/>
                  <a:gd name="T12" fmla="*/ 0 60000 65536"/>
                  <a:gd name="T13" fmla="*/ 0 60000 65536"/>
                  <a:gd name="T14" fmla="*/ 0 60000 65536"/>
                  <a:gd name="T15" fmla="*/ 0 w 112"/>
                  <a:gd name="T16" fmla="*/ 0 h 79"/>
                  <a:gd name="T17" fmla="*/ 112 w 112"/>
                  <a:gd name="T18" fmla="*/ 79 h 79"/>
                </a:gdLst>
                <a:ahLst/>
                <a:cxnLst>
                  <a:cxn ang="T10">
                    <a:pos x="T0" y="T1"/>
                  </a:cxn>
                  <a:cxn ang="T11">
                    <a:pos x="T2" y="T3"/>
                  </a:cxn>
                  <a:cxn ang="T12">
                    <a:pos x="T4" y="T5"/>
                  </a:cxn>
                  <a:cxn ang="T13">
                    <a:pos x="T6" y="T7"/>
                  </a:cxn>
                  <a:cxn ang="T14">
                    <a:pos x="T8" y="T9"/>
                  </a:cxn>
                </a:cxnLst>
                <a:rect l="T15" t="T16" r="T17" b="T18"/>
                <a:pathLst>
                  <a:path w="112" h="79">
                    <a:moveTo>
                      <a:pt x="112" y="79"/>
                    </a:moveTo>
                    <a:lnTo>
                      <a:pt x="0" y="47"/>
                    </a:lnTo>
                    <a:lnTo>
                      <a:pt x="16" y="23"/>
                    </a:lnTo>
                    <a:lnTo>
                      <a:pt x="32" y="0"/>
                    </a:lnTo>
                    <a:lnTo>
                      <a:pt x="112" y="79"/>
                    </a:lnTo>
                    <a:close/>
                  </a:path>
                </a:pathLst>
              </a:custGeom>
              <a:solidFill>
                <a:schemeClr val="bg2"/>
              </a:solidFill>
              <a:ln w="9525">
                <a:solidFill>
                  <a:schemeClr val="bg2"/>
                </a:solidFill>
                <a:round/>
                <a:headEnd/>
                <a:tailEnd/>
              </a:ln>
            </p:spPr>
            <p:txBody>
              <a:bodyPr/>
              <a:lstStyle/>
              <a:p>
                <a:endParaRPr lang="en-US"/>
              </a:p>
            </p:txBody>
          </p:sp>
          <p:sp>
            <p:nvSpPr>
              <p:cNvPr id="183530" name="Line 1215"/>
              <p:cNvSpPr>
                <a:spLocks noChangeShapeType="1"/>
              </p:cNvSpPr>
              <p:nvPr/>
            </p:nvSpPr>
            <p:spPr bwMode="auto">
              <a:xfrm>
                <a:off x="2862" y="3001"/>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31" name="Line 1216"/>
              <p:cNvSpPr>
                <a:spLocks noChangeShapeType="1"/>
              </p:cNvSpPr>
              <p:nvPr/>
            </p:nvSpPr>
            <p:spPr bwMode="auto">
              <a:xfrm>
                <a:off x="2958" y="305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32" name="Line 1217"/>
              <p:cNvSpPr>
                <a:spLocks noChangeShapeType="1"/>
              </p:cNvSpPr>
              <p:nvPr/>
            </p:nvSpPr>
            <p:spPr bwMode="auto">
              <a:xfrm>
                <a:off x="3054" y="312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33" name="Line 1218"/>
              <p:cNvSpPr>
                <a:spLocks noChangeShapeType="1"/>
              </p:cNvSpPr>
              <p:nvPr/>
            </p:nvSpPr>
            <p:spPr bwMode="auto">
              <a:xfrm>
                <a:off x="3150" y="3177"/>
                <a:ext cx="39" cy="3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23" name="Group 1219"/>
            <p:cNvGrpSpPr>
              <a:grpSpLocks/>
            </p:cNvGrpSpPr>
            <p:nvPr/>
          </p:nvGrpSpPr>
          <p:grpSpPr bwMode="auto">
            <a:xfrm>
              <a:off x="3318" y="3304"/>
              <a:ext cx="422" cy="287"/>
              <a:chOff x="3318" y="3304"/>
              <a:chExt cx="422" cy="287"/>
            </a:xfrm>
          </p:grpSpPr>
          <p:sp>
            <p:nvSpPr>
              <p:cNvPr id="183524" name="Freeform 1220"/>
              <p:cNvSpPr>
                <a:spLocks/>
              </p:cNvSpPr>
              <p:nvPr/>
            </p:nvSpPr>
            <p:spPr bwMode="auto">
              <a:xfrm>
                <a:off x="3628" y="3304"/>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525" name="Line 1221"/>
              <p:cNvSpPr>
                <a:spLocks noChangeShapeType="1"/>
              </p:cNvSpPr>
              <p:nvPr/>
            </p:nvSpPr>
            <p:spPr bwMode="auto">
              <a:xfrm flipV="1">
                <a:off x="3318" y="3544"/>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26" name="Line 1222"/>
              <p:cNvSpPr>
                <a:spLocks noChangeShapeType="1"/>
              </p:cNvSpPr>
              <p:nvPr/>
            </p:nvSpPr>
            <p:spPr bwMode="auto">
              <a:xfrm flipV="1">
                <a:off x="3413" y="3481"/>
                <a:ext cx="72"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27" name="Line 1223"/>
              <p:cNvSpPr>
                <a:spLocks noChangeShapeType="1"/>
              </p:cNvSpPr>
              <p:nvPr/>
            </p:nvSpPr>
            <p:spPr bwMode="auto">
              <a:xfrm flipV="1">
                <a:off x="3501" y="341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28" name="Line 1224"/>
              <p:cNvSpPr>
                <a:spLocks noChangeShapeType="1"/>
              </p:cNvSpPr>
              <p:nvPr/>
            </p:nvSpPr>
            <p:spPr bwMode="auto">
              <a:xfrm flipV="1">
                <a:off x="3596" y="3368"/>
                <a:ext cx="48"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278" name="Content Placeholder 1267"/>
          <p:cNvSpPr txBox="1">
            <a:spLocks/>
          </p:cNvSpPr>
          <p:nvPr/>
        </p:nvSpPr>
        <p:spPr>
          <a:xfrm>
            <a:off x="685800" y="1143000"/>
            <a:ext cx="7772400" cy="4953000"/>
          </a:xfrm>
          <a:prstGeom prst="rect">
            <a:avLst/>
          </a:prstGeom>
        </p:spPr>
        <p:txBody>
          <a:bodyPr/>
          <a:lstStyle/>
          <a:p>
            <a:pPr marL="342900" indent="-342900" algn="l">
              <a:spcBef>
                <a:spcPct val="20000"/>
              </a:spcBef>
              <a:buFont typeface="Wingdings" pitchFamily="2" charset="2"/>
              <a:buChar char="n"/>
              <a:defRPr/>
            </a:pPr>
            <a:r>
              <a:rPr lang="en-US" sz="2800" i="0" kern="0" dirty="0"/>
              <a:t>… which rolls forward in time.</a:t>
            </a:r>
            <a:endParaRPr lang="en-US" sz="2800" i="0" kern="0" dirty="0">
              <a:latin typeface="+mn-lt"/>
            </a:endParaRPr>
          </a:p>
        </p:txBody>
      </p:sp>
      <p:sp>
        <p:nvSpPr>
          <p:cNvPr id="183305" name="Rectangle 2"/>
          <p:cNvSpPr>
            <a:spLocks noChangeArrowheads="1"/>
          </p:cNvSpPr>
          <p:nvPr/>
        </p:nvSpPr>
        <p:spPr bwMode="auto">
          <a:xfrm>
            <a:off x="685800" y="304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a:r>
              <a:rPr lang="en-US" sz="3200" i="0"/>
              <a:t>What is a policy?</a:t>
            </a:r>
            <a:endParaRPr lang="en-US" sz="3200" i="0">
              <a:solidFill>
                <a:schemeClr val="tx2"/>
              </a:solidFill>
            </a:endParaRPr>
          </a:p>
        </p:txBody>
      </p:sp>
      <p:grpSp>
        <p:nvGrpSpPr>
          <p:cNvPr id="5" name="Group 4"/>
          <p:cNvGrpSpPr/>
          <p:nvPr/>
        </p:nvGrpSpPr>
        <p:grpSpPr>
          <a:xfrm>
            <a:off x="3829920" y="1647378"/>
            <a:ext cx="3035181" cy="4639122"/>
            <a:chOff x="3089706" y="1647378"/>
            <a:chExt cx="3035181" cy="4639122"/>
          </a:xfrm>
        </p:grpSpPr>
        <p:grpSp>
          <p:nvGrpSpPr>
            <p:cNvPr id="4" name="Group 3"/>
            <p:cNvGrpSpPr/>
            <p:nvPr/>
          </p:nvGrpSpPr>
          <p:grpSpPr>
            <a:xfrm>
              <a:off x="3089706" y="2247900"/>
              <a:ext cx="2633468" cy="4038600"/>
              <a:chOff x="1943100" y="2247900"/>
              <a:chExt cx="1836012" cy="4038600"/>
            </a:xfrm>
          </p:grpSpPr>
          <p:sp>
            <p:nvSpPr>
              <p:cNvPr id="3949773" name="Rectangle 1229"/>
              <p:cNvSpPr>
                <a:spLocks noChangeArrowheads="1"/>
              </p:cNvSpPr>
              <p:nvPr/>
            </p:nvSpPr>
            <p:spPr bwMode="auto">
              <a:xfrm>
                <a:off x="1943100" y="2247900"/>
                <a:ext cx="406818" cy="4038600"/>
              </a:xfrm>
              <a:prstGeom prst="rect">
                <a:avLst/>
              </a:prstGeom>
              <a:solidFill>
                <a:srgbClr val="477BFD">
                  <a:alpha val="50195"/>
                </a:srgbClr>
              </a:solidFill>
              <a:ln>
                <a:noFill/>
              </a:ln>
              <a:extLst>
                <a:ext uri="{91240B29-F687-4F45-9708-019B960494DF}">
                  <a14:hiddenLine xmlns:a14="http://schemas.microsoft.com/office/drawing/2010/main" w="38100">
                    <a:solidFill>
                      <a:srgbClr val="000000"/>
                    </a:solidFill>
                    <a:miter lim="800000"/>
                    <a:headEnd type="none" w="lg" len="lg"/>
                    <a:tailEnd type="none" w="lg" len="lg"/>
                  </a14:hiddenLine>
                </a:ext>
              </a:extLst>
            </p:spPr>
            <p:txBody>
              <a:bodyPr wrap="none" anchor="ctr"/>
              <a:lstStyle/>
              <a:p>
                <a:endParaRPr lang="en-US"/>
              </a:p>
            </p:txBody>
          </p:sp>
          <p:grpSp>
            <p:nvGrpSpPr>
              <p:cNvPr id="3" name="Group 2"/>
              <p:cNvGrpSpPr/>
              <p:nvPr/>
            </p:nvGrpSpPr>
            <p:grpSpPr>
              <a:xfrm>
                <a:off x="2381251" y="2670175"/>
                <a:ext cx="707712" cy="3217863"/>
                <a:chOff x="2381250" y="2670175"/>
                <a:chExt cx="2568575" cy="3217863"/>
              </a:xfrm>
            </p:grpSpPr>
            <p:sp>
              <p:nvSpPr>
                <p:cNvPr id="183306" name="Line 1226"/>
                <p:cNvSpPr>
                  <a:spLocks noChangeShapeType="1"/>
                </p:cNvSpPr>
                <p:nvPr/>
              </p:nvSpPr>
              <p:spPr bwMode="auto">
                <a:xfrm flipV="1">
                  <a:off x="2381250" y="3227388"/>
                  <a:ext cx="1544638" cy="496887"/>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83307" name="Line 1227"/>
                <p:cNvSpPr>
                  <a:spLocks noChangeShapeType="1"/>
                </p:cNvSpPr>
                <p:nvPr/>
              </p:nvSpPr>
              <p:spPr bwMode="auto">
                <a:xfrm flipV="1">
                  <a:off x="2381250" y="3767138"/>
                  <a:ext cx="2568575" cy="2120900"/>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83308" name="Line 1228"/>
                <p:cNvSpPr>
                  <a:spLocks noChangeShapeType="1"/>
                </p:cNvSpPr>
                <p:nvPr/>
              </p:nvSpPr>
              <p:spPr bwMode="auto">
                <a:xfrm>
                  <a:off x="2381250" y="2670175"/>
                  <a:ext cx="1701800" cy="2713038"/>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 name="Group 1"/>
              <p:cNvGrpSpPr/>
              <p:nvPr/>
            </p:nvGrpSpPr>
            <p:grpSpPr>
              <a:xfrm>
                <a:off x="2795838" y="3200399"/>
                <a:ext cx="983274" cy="2162175"/>
                <a:chOff x="4000500" y="3200399"/>
                <a:chExt cx="3568700" cy="2162175"/>
              </a:xfrm>
            </p:grpSpPr>
            <p:sp>
              <p:nvSpPr>
                <p:cNvPr id="183309" name="Line 1226"/>
                <p:cNvSpPr>
                  <a:spLocks noChangeShapeType="1"/>
                </p:cNvSpPr>
                <p:nvPr/>
              </p:nvSpPr>
              <p:spPr bwMode="auto">
                <a:xfrm flipV="1">
                  <a:off x="4032250" y="4241799"/>
                  <a:ext cx="1784350" cy="1120775"/>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83310" name="Line 1226"/>
                <p:cNvSpPr>
                  <a:spLocks noChangeShapeType="1"/>
                </p:cNvSpPr>
                <p:nvPr/>
              </p:nvSpPr>
              <p:spPr bwMode="auto">
                <a:xfrm flipV="1">
                  <a:off x="5784850" y="3695699"/>
                  <a:ext cx="1784350" cy="574675"/>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83311" name="Line 1226"/>
                <p:cNvSpPr>
                  <a:spLocks noChangeShapeType="1"/>
                </p:cNvSpPr>
                <p:nvPr/>
              </p:nvSpPr>
              <p:spPr bwMode="auto">
                <a:xfrm>
                  <a:off x="4000500" y="3238500"/>
                  <a:ext cx="1841500" cy="1612900"/>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83312" name="Line 1226"/>
                <p:cNvSpPr>
                  <a:spLocks noChangeShapeType="1"/>
                </p:cNvSpPr>
                <p:nvPr/>
              </p:nvSpPr>
              <p:spPr bwMode="auto">
                <a:xfrm flipV="1">
                  <a:off x="5797550" y="3200399"/>
                  <a:ext cx="1771650" cy="1628775"/>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83313" name="Line 1227"/>
                <p:cNvSpPr>
                  <a:spLocks noChangeShapeType="1"/>
                </p:cNvSpPr>
                <p:nvPr/>
              </p:nvSpPr>
              <p:spPr bwMode="auto">
                <a:xfrm>
                  <a:off x="4940300" y="3759200"/>
                  <a:ext cx="1739900" cy="1562100"/>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83314" name="Line 1227"/>
                <p:cNvSpPr>
                  <a:spLocks noChangeShapeType="1"/>
                </p:cNvSpPr>
                <p:nvPr/>
              </p:nvSpPr>
              <p:spPr bwMode="auto">
                <a:xfrm flipV="1">
                  <a:off x="6642100" y="4826000"/>
                  <a:ext cx="901700" cy="520700"/>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13" name="Group 12"/>
            <p:cNvGrpSpPr/>
            <p:nvPr/>
          </p:nvGrpSpPr>
          <p:grpSpPr>
            <a:xfrm>
              <a:off x="3177003" y="1647378"/>
              <a:ext cx="2947884" cy="468919"/>
              <a:chOff x="3177003" y="1647378"/>
              <a:chExt cx="2947884" cy="468919"/>
            </a:xfrm>
          </p:grpSpPr>
          <p:cxnSp>
            <p:nvCxnSpPr>
              <p:cNvPr id="11" name="Straight Arrow Connector 10"/>
              <p:cNvCxnSpPr/>
              <p:nvPr/>
            </p:nvCxnSpPr>
            <p:spPr bwMode="auto">
              <a:xfrm>
                <a:off x="3286855" y="2090052"/>
                <a:ext cx="2482978" cy="0"/>
              </a:xfrm>
              <a:prstGeom prst="straightConnector1">
                <a:avLst/>
              </a:prstGeom>
              <a:noFill/>
              <a:ln w="28575" cap="flat" cmpd="sng" algn="ctr">
                <a:solidFill>
                  <a:schemeClr val="tx1"/>
                </a:solidFill>
                <a:prstDash val="solid"/>
                <a:round/>
                <a:headEnd type="none" w="med" len="med"/>
                <a:tailEnd type="arrow"/>
              </a:ln>
              <a:effectLst/>
            </p:spPr>
          </p:cxnSp>
          <p:sp>
            <p:nvSpPr>
              <p:cNvPr id="12" name="TextBox 11"/>
              <p:cNvSpPr txBox="1"/>
              <p:nvPr/>
            </p:nvSpPr>
            <p:spPr>
              <a:xfrm>
                <a:off x="3177003" y="1654632"/>
                <a:ext cx="338554" cy="461665"/>
              </a:xfrm>
              <a:prstGeom prst="rect">
                <a:avLst/>
              </a:prstGeom>
              <a:noFill/>
            </p:spPr>
            <p:txBody>
              <a:bodyPr wrap="none" rtlCol="0">
                <a:spAutoFit/>
              </a:bodyPr>
              <a:lstStyle/>
              <a:p>
                <a:pPr algn="l"/>
                <a:r>
                  <a:rPr lang="en-US" sz="2400" i="0" dirty="0"/>
                  <a:t>3</a:t>
                </a:r>
                <a:endParaRPr lang="en-US" sz="2400" i="0" dirty="0" smtClean="0"/>
              </a:p>
            </p:txBody>
          </p:sp>
          <p:sp>
            <p:nvSpPr>
              <p:cNvPr id="1251" name="TextBox 1250"/>
              <p:cNvSpPr txBox="1"/>
              <p:nvPr/>
            </p:nvSpPr>
            <p:spPr>
              <a:xfrm>
                <a:off x="5390391" y="1647378"/>
                <a:ext cx="734496" cy="461665"/>
              </a:xfrm>
              <a:prstGeom prst="rect">
                <a:avLst/>
              </a:prstGeom>
              <a:noFill/>
            </p:spPr>
            <p:txBody>
              <a:bodyPr wrap="none" rtlCol="0">
                <a:spAutoFit/>
              </a:bodyPr>
              <a:lstStyle/>
              <a:p>
                <a:pPr algn="l"/>
                <a:r>
                  <a:rPr lang="en-US" sz="2400" i="0" dirty="0"/>
                  <a:t>3</a:t>
                </a:r>
                <a:r>
                  <a:rPr lang="en-US" sz="2400" i="0" dirty="0" smtClean="0"/>
                  <a:t>+H</a:t>
                </a:r>
              </a:p>
            </p:txBody>
          </p:sp>
        </p:grpSp>
      </p:grpSp>
      <p:sp>
        <p:nvSpPr>
          <p:cNvPr id="6" name="Footer Placeholder 5"/>
          <p:cNvSpPr>
            <a:spLocks noGrp="1"/>
          </p:cNvSpPr>
          <p:nvPr>
            <p:ph type="ftr" sz="quarter" idx="11"/>
          </p:nvPr>
        </p:nvSpPr>
        <p:spPr/>
        <p:txBody>
          <a:bodyPr/>
          <a:lstStyle/>
          <a:p>
            <a:pPr>
              <a:defRPr/>
            </a:pPr>
            <a:r>
              <a:rPr lang="en-US" smtClean="0"/>
              <a:t>© 2012 Warren B. Powell</a:t>
            </a:r>
            <a:endParaRPr lang="en-US"/>
          </a:p>
        </p:txBody>
      </p:sp>
    </p:spTree>
    <p:extLst>
      <p:ext uri="{BB962C8B-B14F-4D97-AF65-F5344CB8AC3E}">
        <p14:creationId xmlns:p14="http://schemas.microsoft.com/office/powerpoint/2010/main" val="3754972144"/>
      </p:ext>
    </p:extLst>
  </p:cSld>
  <p:clrMapOvr>
    <a:masterClrMapping/>
  </p:clrMapOvr>
  <p:transition spd="slow">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Number Placeholder 3"/>
          <p:cNvSpPr txBox="1">
            <a:spLocks noGrp="1"/>
          </p:cNvSpPr>
          <p:nvPr/>
        </p:nvSpPr>
        <p:spPr bwMode="auto">
          <a:xfrm>
            <a:off x="6553200" y="65341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Times New Roman" pitchFamily="18" charset="0"/>
              </a:defRPr>
            </a:lvl1pPr>
            <a:lvl2pPr marL="742950" indent="-285750">
              <a:defRPr i="1">
                <a:solidFill>
                  <a:schemeClr val="tx1"/>
                </a:solidFill>
                <a:latin typeface="Times New Roman" pitchFamily="18" charset="0"/>
              </a:defRPr>
            </a:lvl2pPr>
            <a:lvl3pPr marL="1143000" indent="-228600">
              <a:defRPr i="1">
                <a:solidFill>
                  <a:schemeClr val="tx1"/>
                </a:solidFill>
                <a:latin typeface="Times New Roman" pitchFamily="18" charset="0"/>
              </a:defRPr>
            </a:lvl3pPr>
            <a:lvl4pPr marL="1600200" indent="-228600">
              <a:defRPr i="1">
                <a:solidFill>
                  <a:schemeClr val="tx1"/>
                </a:solidFill>
                <a:latin typeface="Times New Roman" pitchFamily="18" charset="0"/>
              </a:defRPr>
            </a:lvl4pPr>
            <a:lvl5pPr marL="2057400" indent="-228600">
              <a:defRPr i="1">
                <a:solidFill>
                  <a:schemeClr val="tx1"/>
                </a:solidFill>
                <a:latin typeface="Times New Roman" pitchFamily="18" charset="0"/>
              </a:defRPr>
            </a:lvl5pPr>
            <a:lvl6pPr marL="2514600" indent="-228600" algn="ctr" eaLnBrk="0" fontAlgn="base" hangingPunct="0">
              <a:spcBef>
                <a:spcPct val="0"/>
              </a:spcBef>
              <a:spcAft>
                <a:spcPct val="0"/>
              </a:spcAft>
              <a:defRPr i="1">
                <a:solidFill>
                  <a:schemeClr val="tx1"/>
                </a:solidFill>
                <a:latin typeface="Times New Roman" pitchFamily="18" charset="0"/>
              </a:defRPr>
            </a:lvl6pPr>
            <a:lvl7pPr marL="2971800" indent="-228600" algn="ctr" eaLnBrk="0" fontAlgn="base" hangingPunct="0">
              <a:spcBef>
                <a:spcPct val="0"/>
              </a:spcBef>
              <a:spcAft>
                <a:spcPct val="0"/>
              </a:spcAft>
              <a:defRPr i="1">
                <a:solidFill>
                  <a:schemeClr val="tx1"/>
                </a:solidFill>
                <a:latin typeface="Times New Roman" pitchFamily="18" charset="0"/>
              </a:defRPr>
            </a:lvl7pPr>
            <a:lvl8pPr marL="3429000" indent="-228600" algn="ctr" eaLnBrk="0" fontAlgn="base" hangingPunct="0">
              <a:spcBef>
                <a:spcPct val="0"/>
              </a:spcBef>
              <a:spcAft>
                <a:spcPct val="0"/>
              </a:spcAft>
              <a:defRPr i="1">
                <a:solidFill>
                  <a:schemeClr val="tx1"/>
                </a:solidFill>
                <a:latin typeface="Times New Roman" pitchFamily="18" charset="0"/>
              </a:defRPr>
            </a:lvl8pPr>
            <a:lvl9pPr marL="3886200" indent="-228600" algn="ctr" eaLnBrk="0" fontAlgn="base" hangingPunct="0">
              <a:spcBef>
                <a:spcPct val="0"/>
              </a:spcBef>
              <a:spcAft>
                <a:spcPct val="0"/>
              </a:spcAft>
              <a:defRPr i="1">
                <a:solidFill>
                  <a:schemeClr val="tx1"/>
                </a:solidFill>
                <a:latin typeface="Times New Roman" pitchFamily="18" charset="0"/>
              </a:defRPr>
            </a:lvl9pPr>
          </a:lstStyle>
          <a:p>
            <a:pPr algn="r"/>
            <a:fld id="{B122A7F8-6120-4445-930B-B0ED393850DE}" type="slidenum">
              <a:rPr lang="en-US" altLang="en-US" sz="1400" i="0"/>
              <a:pPr algn="r"/>
              <a:t>28</a:t>
            </a:fld>
            <a:endParaRPr lang="en-US" altLang="en-US" sz="1400" i="0"/>
          </a:p>
        </p:txBody>
      </p:sp>
      <p:sp>
        <p:nvSpPr>
          <p:cNvPr id="183299" name="Rectangle 2501"/>
          <p:cNvSpPr>
            <a:spLocks noChangeArrowheads="1"/>
          </p:cNvSpPr>
          <p:nvPr/>
        </p:nvSpPr>
        <p:spPr bwMode="auto">
          <a:xfrm>
            <a:off x="304800" y="5943600"/>
            <a:ext cx="8229600" cy="1524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83300" name="Rectangle 3747"/>
          <p:cNvSpPr>
            <a:spLocks noChangeArrowheads="1"/>
          </p:cNvSpPr>
          <p:nvPr/>
        </p:nvSpPr>
        <p:spPr bwMode="auto">
          <a:xfrm>
            <a:off x="457200" y="6096000"/>
            <a:ext cx="8229600" cy="152400"/>
          </a:xfrm>
          <a:prstGeom prst="rect">
            <a:avLst/>
          </a:prstGeom>
          <a:solidFill>
            <a:schemeClr val="bg1"/>
          </a:solidFill>
          <a:ln w="9525">
            <a:solidFill>
              <a:schemeClr val="bg1"/>
            </a:solidFill>
            <a:miter lim="800000"/>
            <a:headEnd/>
            <a:tailEnd/>
          </a:ln>
        </p:spPr>
        <p:txBody>
          <a:bodyPr wrap="none" anchor="ctr"/>
          <a:lstStyle/>
          <a:p>
            <a:endParaRPr lang="en-US"/>
          </a:p>
        </p:txBody>
      </p:sp>
      <p:grpSp>
        <p:nvGrpSpPr>
          <p:cNvPr id="183301" name="Group 2"/>
          <p:cNvGrpSpPr>
            <a:grpSpLocks/>
          </p:cNvGrpSpPr>
          <p:nvPr/>
        </p:nvGrpSpPr>
        <p:grpSpPr bwMode="auto">
          <a:xfrm>
            <a:off x="1487488" y="2598738"/>
            <a:ext cx="6081712" cy="3332162"/>
            <a:chOff x="1449" y="1725"/>
            <a:chExt cx="3265" cy="1898"/>
          </a:xfrm>
        </p:grpSpPr>
        <p:grpSp>
          <p:nvGrpSpPr>
            <p:cNvPr id="183315" name="Group 3"/>
            <p:cNvGrpSpPr>
              <a:grpSpLocks/>
            </p:cNvGrpSpPr>
            <p:nvPr/>
          </p:nvGrpSpPr>
          <p:grpSpPr bwMode="auto">
            <a:xfrm>
              <a:off x="3772" y="2690"/>
              <a:ext cx="894" cy="596"/>
              <a:chOff x="3772" y="2690"/>
              <a:chExt cx="894" cy="596"/>
            </a:xfrm>
          </p:grpSpPr>
          <p:sp>
            <p:nvSpPr>
              <p:cNvPr id="184535" name="Freeform 4"/>
              <p:cNvSpPr>
                <a:spLocks/>
              </p:cNvSpPr>
              <p:nvPr/>
            </p:nvSpPr>
            <p:spPr bwMode="auto">
              <a:xfrm>
                <a:off x="4538" y="2690"/>
                <a:ext cx="128" cy="104"/>
              </a:xfrm>
              <a:custGeom>
                <a:avLst/>
                <a:gdLst>
                  <a:gd name="T0" fmla="*/ 128 w 128"/>
                  <a:gd name="T1" fmla="*/ 0 h 104"/>
                  <a:gd name="T2" fmla="*/ 40 w 128"/>
                  <a:gd name="T3" fmla="*/ 104 h 104"/>
                  <a:gd name="T4" fmla="*/ 16 w 128"/>
                  <a:gd name="T5" fmla="*/ 72 h 104"/>
                  <a:gd name="T6" fmla="*/ 0 w 128"/>
                  <a:gd name="T7" fmla="*/ 48 h 104"/>
                  <a:gd name="T8" fmla="*/ 128 w 128"/>
                  <a:gd name="T9" fmla="*/ 0 h 104"/>
                  <a:gd name="T10" fmla="*/ 0 60000 65536"/>
                  <a:gd name="T11" fmla="*/ 0 60000 65536"/>
                  <a:gd name="T12" fmla="*/ 0 60000 65536"/>
                  <a:gd name="T13" fmla="*/ 0 60000 65536"/>
                  <a:gd name="T14" fmla="*/ 0 60000 65536"/>
                  <a:gd name="T15" fmla="*/ 0 w 128"/>
                  <a:gd name="T16" fmla="*/ 0 h 104"/>
                  <a:gd name="T17" fmla="*/ 128 w 128"/>
                  <a:gd name="T18" fmla="*/ 104 h 104"/>
                </a:gdLst>
                <a:ahLst/>
                <a:cxnLst>
                  <a:cxn ang="T10">
                    <a:pos x="T0" y="T1"/>
                  </a:cxn>
                  <a:cxn ang="T11">
                    <a:pos x="T2" y="T3"/>
                  </a:cxn>
                  <a:cxn ang="T12">
                    <a:pos x="T4" y="T5"/>
                  </a:cxn>
                  <a:cxn ang="T13">
                    <a:pos x="T6" y="T7"/>
                  </a:cxn>
                  <a:cxn ang="T14">
                    <a:pos x="T8" y="T9"/>
                  </a:cxn>
                </a:cxnLst>
                <a:rect l="T15" t="T16" r="T17" b="T18"/>
                <a:pathLst>
                  <a:path w="128" h="104">
                    <a:moveTo>
                      <a:pt x="128" y="0"/>
                    </a:moveTo>
                    <a:lnTo>
                      <a:pt x="40" y="104"/>
                    </a:lnTo>
                    <a:lnTo>
                      <a:pt x="16" y="72"/>
                    </a:lnTo>
                    <a:lnTo>
                      <a:pt x="0" y="48"/>
                    </a:lnTo>
                    <a:lnTo>
                      <a:pt x="128" y="0"/>
                    </a:lnTo>
                    <a:close/>
                  </a:path>
                </a:pathLst>
              </a:custGeom>
              <a:solidFill>
                <a:schemeClr val="bg2"/>
              </a:solidFill>
              <a:ln w="9525">
                <a:solidFill>
                  <a:schemeClr val="bg2"/>
                </a:solidFill>
                <a:round/>
                <a:headEnd/>
                <a:tailEnd/>
              </a:ln>
            </p:spPr>
            <p:txBody>
              <a:bodyPr/>
              <a:lstStyle/>
              <a:p>
                <a:endParaRPr lang="en-US"/>
              </a:p>
            </p:txBody>
          </p:sp>
          <p:sp>
            <p:nvSpPr>
              <p:cNvPr id="184536" name="Line 5"/>
              <p:cNvSpPr>
                <a:spLocks noChangeShapeType="1"/>
              </p:cNvSpPr>
              <p:nvPr/>
            </p:nvSpPr>
            <p:spPr bwMode="auto">
              <a:xfrm flipV="1">
                <a:off x="3772" y="2757"/>
                <a:ext cx="790" cy="529"/>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16" name="Group 6"/>
            <p:cNvGrpSpPr>
              <a:grpSpLocks/>
            </p:cNvGrpSpPr>
            <p:nvPr/>
          </p:nvGrpSpPr>
          <p:grpSpPr bwMode="auto">
            <a:xfrm>
              <a:off x="1944" y="2690"/>
              <a:ext cx="894" cy="596"/>
              <a:chOff x="1944" y="2690"/>
              <a:chExt cx="894" cy="596"/>
            </a:xfrm>
          </p:grpSpPr>
          <p:sp>
            <p:nvSpPr>
              <p:cNvPr id="184533" name="Freeform 7"/>
              <p:cNvSpPr>
                <a:spLocks/>
              </p:cNvSpPr>
              <p:nvPr/>
            </p:nvSpPr>
            <p:spPr bwMode="auto">
              <a:xfrm>
                <a:off x="2702" y="2690"/>
                <a:ext cx="136" cy="104"/>
              </a:xfrm>
              <a:custGeom>
                <a:avLst/>
                <a:gdLst>
                  <a:gd name="T0" fmla="*/ 136 w 136"/>
                  <a:gd name="T1" fmla="*/ 0 h 104"/>
                  <a:gd name="T2" fmla="*/ 40 w 136"/>
                  <a:gd name="T3" fmla="*/ 104 h 104"/>
                  <a:gd name="T4" fmla="*/ 24 w 136"/>
                  <a:gd name="T5" fmla="*/ 72 h 104"/>
                  <a:gd name="T6" fmla="*/ 0 w 136"/>
                  <a:gd name="T7" fmla="*/ 48 h 104"/>
                  <a:gd name="T8" fmla="*/ 136 w 136"/>
                  <a:gd name="T9" fmla="*/ 0 h 104"/>
                  <a:gd name="T10" fmla="*/ 0 60000 65536"/>
                  <a:gd name="T11" fmla="*/ 0 60000 65536"/>
                  <a:gd name="T12" fmla="*/ 0 60000 65536"/>
                  <a:gd name="T13" fmla="*/ 0 60000 65536"/>
                  <a:gd name="T14" fmla="*/ 0 60000 65536"/>
                  <a:gd name="T15" fmla="*/ 0 w 136"/>
                  <a:gd name="T16" fmla="*/ 0 h 104"/>
                  <a:gd name="T17" fmla="*/ 136 w 136"/>
                  <a:gd name="T18" fmla="*/ 104 h 104"/>
                </a:gdLst>
                <a:ahLst/>
                <a:cxnLst>
                  <a:cxn ang="T10">
                    <a:pos x="T0" y="T1"/>
                  </a:cxn>
                  <a:cxn ang="T11">
                    <a:pos x="T2" y="T3"/>
                  </a:cxn>
                  <a:cxn ang="T12">
                    <a:pos x="T4" y="T5"/>
                  </a:cxn>
                  <a:cxn ang="T13">
                    <a:pos x="T6" y="T7"/>
                  </a:cxn>
                  <a:cxn ang="T14">
                    <a:pos x="T8" y="T9"/>
                  </a:cxn>
                </a:cxnLst>
                <a:rect l="T15" t="T16" r="T17" b="T18"/>
                <a:pathLst>
                  <a:path w="136" h="104">
                    <a:moveTo>
                      <a:pt x="136" y="0"/>
                    </a:moveTo>
                    <a:lnTo>
                      <a:pt x="40" y="104"/>
                    </a:lnTo>
                    <a:lnTo>
                      <a:pt x="24" y="72"/>
                    </a:lnTo>
                    <a:lnTo>
                      <a:pt x="0" y="48"/>
                    </a:lnTo>
                    <a:lnTo>
                      <a:pt x="136" y="0"/>
                    </a:lnTo>
                    <a:close/>
                  </a:path>
                </a:pathLst>
              </a:custGeom>
              <a:solidFill>
                <a:schemeClr val="bg2"/>
              </a:solidFill>
              <a:ln w="9525">
                <a:solidFill>
                  <a:schemeClr val="bg2"/>
                </a:solidFill>
                <a:round/>
                <a:headEnd/>
                <a:tailEnd/>
              </a:ln>
            </p:spPr>
            <p:txBody>
              <a:bodyPr/>
              <a:lstStyle/>
              <a:p>
                <a:endParaRPr lang="en-US"/>
              </a:p>
            </p:txBody>
          </p:sp>
          <p:sp>
            <p:nvSpPr>
              <p:cNvPr id="184534" name="Line 8"/>
              <p:cNvSpPr>
                <a:spLocks noChangeShapeType="1"/>
              </p:cNvSpPr>
              <p:nvPr/>
            </p:nvSpPr>
            <p:spPr bwMode="auto">
              <a:xfrm flipV="1">
                <a:off x="1944" y="2758"/>
                <a:ext cx="790" cy="528"/>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17" name="Group 9"/>
            <p:cNvGrpSpPr>
              <a:grpSpLocks/>
            </p:cNvGrpSpPr>
            <p:nvPr/>
          </p:nvGrpSpPr>
          <p:grpSpPr bwMode="auto">
            <a:xfrm>
              <a:off x="1483" y="2379"/>
              <a:ext cx="429" cy="598"/>
              <a:chOff x="1483" y="2379"/>
              <a:chExt cx="429" cy="598"/>
            </a:xfrm>
          </p:grpSpPr>
          <p:sp>
            <p:nvSpPr>
              <p:cNvPr id="184531" name="Freeform 10"/>
              <p:cNvSpPr>
                <a:spLocks/>
              </p:cNvSpPr>
              <p:nvPr/>
            </p:nvSpPr>
            <p:spPr bwMode="auto">
              <a:xfrm>
                <a:off x="1808" y="2379"/>
                <a:ext cx="104" cy="136"/>
              </a:xfrm>
              <a:custGeom>
                <a:avLst/>
                <a:gdLst>
                  <a:gd name="T0" fmla="*/ 104 w 104"/>
                  <a:gd name="T1" fmla="*/ 0 h 136"/>
                  <a:gd name="T2" fmla="*/ 56 w 104"/>
                  <a:gd name="T3" fmla="*/ 136 h 136"/>
                  <a:gd name="T4" fmla="*/ 32 w 104"/>
                  <a:gd name="T5" fmla="*/ 112 h 136"/>
                  <a:gd name="T6" fmla="*/ 0 w 104"/>
                  <a:gd name="T7" fmla="*/ 96 h 136"/>
                  <a:gd name="T8" fmla="*/ 104 w 104"/>
                  <a:gd name="T9" fmla="*/ 0 h 136"/>
                  <a:gd name="T10" fmla="*/ 0 60000 65536"/>
                  <a:gd name="T11" fmla="*/ 0 60000 65536"/>
                  <a:gd name="T12" fmla="*/ 0 60000 65536"/>
                  <a:gd name="T13" fmla="*/ 0 60000 65536"/>
                  <a:gd name="T14" fmla="*/ 0 60000 65536"/>
                  <a:gd name="T15" fmla="*/ 0 w 104"/>
                  <a:gd name="T16" fmla="*/ 0 h 136"/>
                  <a:gd name="T17" fmla="*/ 104 w 104"/>
                  <a:gd name="T18" fmla="*/ 136 h 136"/>
                </a:gdLst>
                <a:ahLst/>
                <a:cxnLst>
                  <a:cxn ang="T10">
                    <a:pos x="T0" y="T1"/>
                  </a:cxn>
                  <a:cxn ang="T11">
                    <a:pos x="T2" y="T3"/>
                  </a:cxn>
                  <a:cxn ang="T12">
                    <a:pos x="T4" y="T5"/>
                  </a:cxn>
                  <a:cxn ang="T13">
                    <a:pos x="T6" y="T7"/>
                  </a:cxn>
                  <a:cxn ang="T14">
                    <a:pos x="T8" y="T9"/>
                  </a:cxn>
                </a:cxnLst>
                <a:rect l="T15" t="T16" r="T17" b="T18"/>
                <a:pathLst>
                  <a:path w="104" h="136">
                    <a:moveTo>
                      <a:pt x="104" y="0"/>
                    </a:moveTo>
                    <a:lnTo>
                      <a:pt x="56" y="136"/>
                    </a:lnTo>
                    <a:lnTo>
                      <a:pt x="32" y="112"/>
                    </a:lnTo>
                    <a:lnTo>
                      <a:pt x="0" y="96"/>
                    </a:lnTo>
                    <a:lnTo>
                      <a:pt x="104" y="0"/>
                    </a:lnTo>
                    <a:close/>
                  </a:path>
                </a:pathLst>
              </a:custGeom>
              <a:solidFill>
                <a:schemeClr val="bg2"/>
              </a:solidFill>
              <a:ln w="9525">
                <a:solidFill>
                  <a:schemeClr val="bg2"/>
                </a:solidFill>
                <a:round/>
                <a:headEnd/>
                <a:tailEnd/>
              </a:ln>
            </p:spPr>
            <p:txBody>
              <a:bodyPr/>
              <a:lstStyle/>
              <a:p>
                <a:endParaRPr lang="en-US"/>
              </a:p>
            </p:txBody>
          </p:sp>
          <p:sp>
            <p:nvSpPr>
              <p:cNvPr id="184532" name="Line 11"/>
              <p:cNvSpPr>
                <a:spLocks noChangeShapeType="1"/>
              </p:cNvSpPr>
              <p:nvPr/>
            </p:nvSpPr>
            <p:spPr bwMode="auto">
              <a:xfrm flipV="1">
                <a:off x="1483" y="2483"/>
                <a:ext cx="362" cy="49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18" name="Group 12"/>
            <p:cNvGrpSpPr>
              <a:grpSpLocks/>
            </p:cNvGrpSpPr>
            <p:nvPr/>
          </p:nvGrpSpPr>
          <p:grpSpPr bwMode="auto">
            <a:xfrm>
              <a:off x="1936" y="2379"/>
              <a:ext cx="894" cy="604"/>
              <a:chOff x="1936" y="2379"/>
              <a:chExt cx="894" cy="604"/>
            </a:xfrm>
          </p:grpSpPr>
          <p:sp>
            <p:nvSpPr>
              <p:cNvPr id="184529" name="Freeform 13"/>
              <p:cNvSpPr>
                <a:spLocks/>
              </p:cNvSpPr>
              <p:nvPr/>
            </p:nvSpPr>
            <p:spPr bwMode="auto">
              <a:xfrm>
                <a:off x="2702" y="2379"/>
                <a:ext cx="128" cy="104"/>
              </a:xfrm>
              <a:custGeom>
                <a:avLst/>
                <a:gdLst>
                  <a:gd name="T0" fmla="*/ 128 w 128"/>
                  <a:gd name="T1" fmla="*/ 0 h 104"/>
                  <a:gd name="T2" fmla="*/ 40 w 128"/>
                  <a:gd name="T3" fmla="*/ 104 h 104"/>
                  <a:gd name="T4" fmla="*/ 16 w 128"/>
                  <a:gd name="T5" fmla="*/ 80 h 104"/>
                  <a:gd name="T6" fmla="*/ 0 w 128"/>
                  <a:gd name="T7" fmla="*/ 48 h 104"/>
                  <a:gd name="T8" fmla="*/ 128 w 128"/>
                  <a:gd name="T9" fmla="*/ 0 h 104"/>
                  <a:gd name="T10" fmla="*/ 0 60000 65536"/>
                  <a:gd name="T11" fmla="*/ 0 60000 65536"/>
                  <a:gd name="T12" fmla="*/ 0 60000 65536"/>
                  <a:gd name="T13" fmla="*/ 0 60000 65536"/>
                  <a:gd name="T14" fmla="*/ 0 60000 65536"/>
                  <a:gd name="T15" fmla="*/ 0 w 128"/>
                  <a:gd name="T16" fmla="*/ 0 h 104"/>
                  <a:gd name="T17" fmla="*/ 128 w 128"/>
                  <a:gd name="T18" fmla="*/ 104 h 104"/>
                </a:gdLst>
                <a:ahLst/>
                <a:cxnLst>
                  <a:cxn ang="T10">
                    <a:pos x="T0" y="T1"/>
                  </a:cxn>
                  <a:cxn ang="T11">
                    <a:pos x="T2" y="T3"/>
                  </a:cxn>
                  <a:cxn ang="T12">
                    <a:pos x="T4" y="T5"/>
                  </a:cxn>
                  <a:cxn ang="T13">
                    <a:pos x="T6" y="T7"/>
                  </a:cxn>
                  <a:cxn ang="T14">
                    <a:pos x="T8" y="T9"/>
                  </a:cxn>
                </a:cxnLst>
                <a:rect l="T15" t="T16" r="T17" b="T18"/>
                <a:pathLst>
                  <a:path w="128" h="104">
                    <a:moveTo>
                      <a:pt x="128" y="0"/>
                    </a:moveTo>
                    <a:lnTo>
                      <a:pt x="40" y="104"/>
                    </a:lnTo>
                    <a:lnTo>
                      <a:pt x="16" y="80"/>
                    </a:lnTo>
                    <a:lnTo>
                      <a:pt x="0" y="48"/>
                    </a:lnTo>
                    <a:lnTo>
                      <a:pt x="128" y="0"/>
                    </a:lnTo>
                    <a:close/>
                  </a:path>
                </a:pathLst>
              </a:custGeom>
              <a:solidFill>
                <a:schemeClr val="bg2"/>
              </a:solidFill>
              <a:ln w="9525">
                <a:solidFill>
                  <a:schemeClr val="bg2"/>
                </a:solidFill>
                <a:round/>
                <a:headEnd/>
                <a:tailEnd/>
              </a:ln>
            </p:spPr>
            <p:txBody>
              <a:bodyPr/>
              <a:lstStyle/>
              <a:p>
                <a:endParaRPr lang="en-US"/>
              </a:p>
            </p:txBody>
          </p:sp>
          <p:sp>
            <p:nvSpPr>
              <p:cNvPr id="184530" name="Line 14"/>
              <p:cNvSpPr>
                <a:spLocks noChangeShapeType="1"/>
              </p:cNvSpPr>
              <p:nvPr/>
            </p:nvSpPr>
            <p:spPr bwMode="auto">
              <a:xfrm flipV="1">
                <a:off x="1936" y="2455"/>
                <a:ext cx="790" cy="528"/>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19" name="Group 15"/>
            <p:cNvGrpSpPr>
              <a:grpSpLocks/>
            </p:cNvGrpSpPr>
            <p:nvPr/>
          </p:nvGrpSpPr>
          <p:grpSpPr bwMode="auto">
            <a:xfrm>
              <a:off x="1952" y="2076"/>
              <a:ext cx="886" cy="290"/>
              <a:chOff x="1952" y="2076"/>
              <a:chExt cx="886" cy="290"/>
            </a:xfrm>
          </p:grpSpPr>
          <p:sp>
            <p:nvSpPr>
              <p:cNvPr id="184527" name="Freeform 16"/>
              <p:cNvSpPr>
                <a:spLocks/>
              </p:cNvSpPr>
              <p:nvPr/>
            </p:nvSpPr>
            <p:spPr bwMode="auto">
              <a:xfrm>
                <a:off x="2702" y="2076"/>
                <a:ext cx="136" cy="72"/>
              </a:xfrm>
              <a:custGeom>
                <a:avLst/>
                <a:gdLst>
                  <a:gd name="T0" fmla="*/ 136 w 136"/>
                  <a:gd name="T1" fmla="*/ 0 h 72"/>
                  <a:gd name="T2" fmla="*/ 16 w 136"/>
                  <a:gd name="T3" fmla="*/ 72 h 72"/>
                  <a:gd name="T4" fmla="*/ 8 w 136"/>
                  <a:gd name="T5" fmla="*/ 40 h 72"/>
                  <a:gd name="T6" fmla="*/ 0 w 136"/>
                  <a:gd name="T7" fmla="*/ 8 h 72"/>
                  <a:gd name="T8" fmla="*/ 136 w 136"/>
                  <a:gd name="T9" fmla="*/ 0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0"/>
                    </a:moveTo>
                    <a:lnTo>
                      <a:pt x="16" y="72"/>
                    </a:lnTo>
                    <a:lnTo>
                      <a:pt x="8" y="40"/>
                    </a:lnTo>
                    <a:lnTo>
                      <a:pt x="0" y="8"/>
                    </a:lnTo>
                    <a:lnTo>
                      <a:pt x="136" y="0"/>
                    </a:lnTo>
                    <a:close/>
                  </a:path>
                </a:pathLst>
              </a:custGeom>
              <a:solidFill>
                <a:schemeClr val="bg2"/>
              </a:solidFill>
              <a:ln w="9525">
                <a:solidFill>
                  <a:schemeClr val="bg2"/>
                </a:solidFill>
                <a:round/>
                <a:headEnd/>
                <a:tailEnd/>
              </a:ln>
            </p:spPr>
            <p:txBody>
              <a:bodyPr/>
              <a:lstStyle/>
              <a:p>
                <a:endParaRPr lang="en-US"/>
              </a:p>
            </p:txBody>
          </p:sp>
          <p:sp>
            <p:nvSpPr>
              <p:cNvPr id="184528" name="Line 17"/>
              <p:cNvSpPr>
                <a:spLocks noChangeShapeType="1"/>
              </p:cNvSpPr>
              <p:nvPr/>
            </p:nvSpPr>
            <p:spPr bwMode="auto">
              <a:xfrm flipV="1">
                <a:off x="1952" y="2114"/>
                <a:ext cx="766" cy="25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20" name="Group 18"/>
            <p:cNvGrpSpPr>
              <a:grpSpLocks/>
            </p:cNvGrpSpPr>
            <p:nvPr/>
          </p:nvGrpSpPr>
          <p:grpSpPr bwMode="auto">
            <a:xfrm>
              <a:off x="1481" y="1769"/>
              <a:ext cx="894" cy="283"/>
              <a:chOff x="1481" y="1769"/>
              <a:chExt cx="894" cy="283"/>
            </a:xfrm>
          </p:grpSpPr>
          <p:sp>
            <p:nvSpPr>
              <p:cNvPr id="184525" name="Freeform 19"/>
              <p:cNvSpPr>
                <a:spLocks/>
              </p:cNvSpPr>
              <p:nvPr/>
            </p:nvSpPr>
            <p:spPr bwMode="auto">
              <a:xfrm>
                <a:off x="2231" y="1980"/>
                <a:ext cx="144" cy="72"/>
              </a:xfrm>
              <a:custGeom>
                <a:avLst/>
                <a:gdLst>
                  <a:gd name="T0" fmla="*/ 144 w 144"/>
                  <a:gd name="T1" fmla="*/ 72 h 72"/>
                  <a:gd name="T2" fmla="*/ 0 w 144"/>
                  <a:gd name="T3" fmla="*/ 64 h 72"/>
                  <a:gd name="T4" fmla="*/ 16 w 144"/>
                  <a:gd name="T5" fmla="*/ 32 h 72"/>
                  <a:gd name="T6" fmla="*/ 24 w 144"/>
                  <a:gd name="T7" fmla="*/ 0 h 72"/>
                  <a:gd name="T8" fmla="*/ 144 w 144"/>
                  <a:gd name="T9" fmla="*/ 72 h 72"/>
                  <a:gd name="T10" fmla="*/ 0 60000 65536"/>
                  <a:gd name="T11" fmla="*/ 0 60000 65536"/>
                  <a:gd name="T12" fmla="*/ 0 60000 65536"/>
                  <a:gd name="T13" fmla="*/ 0 60000 65536"/>
                  <a:gd name="T14" fmla="*/ 0 60000 65536"/>
                  <a:gd name="T15" fmla="*/ 0 w 144"/>
                  <a:gd name="T16" fmla="*/ 0 h 72"/>
                  <a:gd name="T17" fmla="*/ 144 w 144"/>
                  <a:gd name="T18" fmla="*/ 72 h 72"/>
                </a:gdLst>
                <a:ahLst/>
                <a:cxnLst>
                  <a:cxn ang="T10">
                    <a:pos x="T0" y="T1"/>
                  </a:cxn>
                  <a:cxn ang="T11">
                    <a:pos x="T2" y="T3"/>
                  </a:cxn>
                  <a:cxn ang="T12">
                    <a:pos x="T4" y="T5"/>
                  </a:cxn>
                  <a:cxn ang="T13">
                    <a:pos x="T6" y="T7"/>
                  </a:cxn>
                  <a:cxn ang="T14">
                    <a:pos x="T8" y="T9"/>
                  </a:cxn>
                </a:cxnLst>
                <a:rect l="T15" t="T16" r="T17" b="T18"/>
                <a:pathLst>
                  <a:path w="144" h="72">
                    <a:moveTo>
                      <a:pt x="144" y="72"/>
                    </a:moveTo>
                    <a:lnTo>
                      <a:pt x="0" y="64"/>
                    </a:lnTo>
                    <a:lnTo>
                      <a:pt x="16" y="32"/>
                    </a:lnTo>
                    <a:lnTo>
                      <a:pt x="24" y="0"/>
                    </a:lnTo>
                    <a:lnTo>
                      <a:pt x="144" y="72"/>
                    </a:lnTo>
                    <a:close/>
                  </a:path>
                </a:pathLst>
              </a:custGeom>
              <a:solidFill>
                <a:schemeClr val="bg2"/>
              </a:solidFill>
              <a:ln w="9525">
                <a:solidFill>
                  <a:schemeClr val="bg2"/>
                </a:solidFill>
                <a:round/>
                <a:headEnd/>
                <a:tailEnd/>
              </a:ln>
            </p:spPr>
            <p:txBody>
              <a:bodyPr/>
              <a:lstStyle/>
              <a:p>
                <a:endParaRPr lang="en-US"/>
              </a:p>
            </p:txBody>
          </p:sp>
          <p:sp>
            <p:nvSpPr>
              <p:cNvPr id="184526" name="Line 20"/>
              <p:cNvSpPr>
                <a:spLocks noChangeShapeType="1"/>
              </p:cNvSpPr>
              <p:nvPr/>
            </p:nvSpPr>
            <p:spPr bwMode="auto">
              <a:xfrm>
                <a:off x="1481" y="1769"/>
                <a:ext cx="774"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3321" name="Oval 21"/>
            <p:cNvSpPr>
              <a:spLocks noChangeArrowheads="1"/>
            </p:cNvSpPr>
            <p:nvPr/>
          </p:nvSpPr>
          <p:spPr bwMode="auto">
            <a:xfrm>
              <a:off x="1457" y="1741"/>
              <a:ext cx="32" cy="40"/>
            </a:xfrm>
            <a:prstGeom prst="ellipse">
              <a:avLst/>
            </a:prstGeom>
            <a:solidFill>
              <a:schemeClr val="bg2"/>
            </a:solidFill>
            <a:ln w="9525">
              <a:solidFill>
                <a:schemeClr val="bg2"/>
              </a:solidFill>
              <a:round/>
              <a:headEnd/>
              <a:tailEnd/>
            </a:ln>
          </p:spPr>
          <p:txBody>
            <a:bodyPr/>
            <a:lstStyle/>
            <a:p>
              <a:endParaRPr lang="en-US"/>
            </a:p>
          </p:txBody>
        </p:sp>
        <p:sp>
          <p:nvSpPr>
            <p:cNvPr id="183322" name="Oval 22"/>
            <p:cNvSpPr>
              <a:spLocks noChangeArrowheads="1"/>
            </p:cNvSpPr>
            <p:nvPr/>
          </p:nvSpPr>
          <p:spPr bwMode="auto">
            <a:xfrm>
              <a:off x="1457" y="1741"/>
              <a:ext cx="32" cy="40"/>
            </a:xfrm>
            <a:prstGeom prst="ellipse">
              <a:avLst/>
            </a:prstGeom>
            <a:solidFill>
              <a:schemeClr val="bg2"/>
            </a:solidFill>
            <a:ln w="25400">
              <a:solidFill>
                <a:schemeClr val="bg2"/>
              </a:solidFill>
              <a:round/>
              <a:headEnd/>
              <a:tailEnd/>
            </a:ln>
          </p:spPr>
          <p:txBody>
            <a:bodyPr/>
            <a:lstStyle/>
            <a:p>
              <a:endParaRPr lang="en-US"/>
            </a:p>
          </p:txBody>
        </p:sp>
        <p:sp>
          <p:nvSpPr>
            <p:cNvPr id="183323" name="Oval 23"/>
            <p:cNvSpPr>
              <a:spLocks noChangeArrowheads="1"/>
            </p:cNvSpPr>
            <p:nvPr/>
          </p:nvSpPr>
          <p:spPr bwMode="auto">
            <a:xfrm>
              <a:off x="1457" y="2044"/>
              <a:ext cx="40" cy="40"/>
            </a:xfrm>
            <a:prstGeom prst="ellipse">
              <a:avLst/>
            </a:prstGeom>
            <a:solidFill>
              <a:schemeClr val="bg2"/>
            </a:solidFill>
            <a:ln w="9525">
              <a:solidFill>
                <a:schemeClr val="bg2"/>
              </a:solidFill>
              <a:round/>
              <a:headEnd/>
              <a:tailEnd/>
            </a:ln>
          </p:spPr>
          <p:txBody>
            <a:bodyPr/>
            <a:lstStyle/>
            <a:p>
              <a:endParaRPr lang="en-US"/>
            </a:p>
          </p:txBody>
        </p:sp>
        <p:sp>
          <p:nvSpPr>
            <p:cNvPr id="183324" name="Oval 24"/>
            <p:cNvSpPr>
              <a:spLocks noChangeArrowheads="1"/>
            </p:cNvSpPr>
            <p:nvPr/>
          </p:nvSpPr>
          <p:spPr bwMode="auto">
            <a:xfrm>
              <a:off x="1457" y="2044"/>
              <a:ext cx="40" cy="40"/>
            </a:xfrm>
            <a:prstGeom prst="ellipse">
              <a:avLst/>
            </a:prstGeom>
            <a:solidFill>
              <a:schemeClr val="bg2"/>
            </a:solidFill>
            <a:ln w="25400">
              <a:solidFill>
                <a:schemeClr val="bg2"/>
              </a:solidFill>
              <a:round/>
              <a:headEnd/>
              <a:tailEnd/>
            </a:ln>
          </p:spPr>
          <p:txBody>
            <a:bodyPr/>
            <a:lstStyle/>
            <a:p>
              <a:endParaRPr lang="en-US"/>
            </a:p>
          </p:txBody>
        </p:sp>
        <p:sp>
          <p:nvSpPr>
            <p:cNvPr id="183325" name="Oval 25"/>
            <p:cNvSpPr>
              <a:spLocks noChangeArrowheads="1"/>
            </p:cNvSpPr>
            <p:nvPr/>
          </p:nvSpPr>
          <p:spPr bwMode="auto">
            <a:xfrm>
              <a:off x="1457" y="2355"/>
              <a:ext cx="40" cy="32"/>
            </a:xfrm>
            <a:prstGeom prst="ellipse">
              <a:avLst/>
            </a:prstGeom>
            <a:solidFill>
              <a:schemeClr val="bg2"/>
            </a:solidFill>
            <a:ln w="9525">
              <a:solidFill>
                <a:schemeClr val="bg2"/>
              </a:solidFill>
              <a:round/>
              <a:headEnd/>
              <a:tailEnd/>
            </a:ln>
          </p:spPr>
          <p:txBody>
            <a:bodyPr/>
            <a:lstStyle/>
            <a:p>
              <a:endParaRPr lang="en-US"/>
            </a:p>
          </p:txBody>
        </p:sp>
        <p:sp>
          <p:nvSpPr>
            <p:cNvPr id="183326" name="Oval 26"/>
            <p:cNvSpPr>
              <a:spLocks noChangeArrowheads="1"/>
            </p:cNvSpPr>
            <p:nvPr/>
          </p:nvSpPr>
          <p:spPr bwMode="auto">
            <a:xfrm>
              <a:off x="1457" y="2355"/>
              <a:ext cx="40" cy="32"/>
            </a:xfrm>
            <a:prstGeom prst="ellipse">
              <a:avLst/>
            </a:prstGeom>
            <a:solidFill>
              <a:schemeClr val="bg2"/>
            </a:solidFill>
            <a:ln w="25400">
              <a:solidFill>
                <a:schemeClr val="bg2"/>
              </a:solidFill>
              <a:round/>
              <a:headEnd/>
              <a:tailEnd/>
            </a:ln>
          </p:spPr>
          <p:txBody>
            <a:bodyPr/>
            <a:lstStyle/>
            <a:p>
              <a:endParaRPr lang="en-US"/>
            </a:p>
          </p:txBody>
        </p:sp>
        <p:sp>
          <p:nvSpPr>
            <p:cNvPr id="183327" name="Oval 27"/>
            <p:cNvSpPr>
              <a:spLocks noChangeArrowheads="1"/>
            </p:cNvSpPr>
            <p:nvPr/>
          </p:nvSpPr>
          <p:spPr bwMode="auto">
            <a:xfrm>
              <a:off x="1457" y="2658"/>
              <a:ext cx="32" cy="32"/>
            </a:xfrm>
            <a:prstGeom prst="ellipse">
              <a:avLst/>
            </a:prstGeom>
            <a:solidFill>
              <a:schemeClr val="bg2"/>
            </a:solidFill>
            <a:ln w="9525">
              <a:solidFill>
                <a:schemeClr val="bg2"/>
              </a:solidFill>
              <a:round/>
              <a:headEnd/>
              <a:tailEnd/>
            </a:ln>
          </p:spPr>
          <p:txBody>
            <a:bodyPr/>
            <a:lstStyle/>
            <a:p>
              <a:endParaRPr lang="en-US"/>
            </a:p>
          </p:txBody>
        </p:sp>
        <p:sp>
          <p:nvSpPr>
            <p:cNvPr id="183328" name="Oval 28"/>
            <p:cNvSpPr>
              <a:spLocks noChangeArrowheads="1"/>
            </p:cNvSpPr>
            <p:nvPr/>
          </p:nvSpPr>
          <p:spPr bwMode="auto">
            <a:xfrm>
              <a:off x="1457" y="2658"/>
              <a:ext cx="32" cy="32"/>
            </a:xfrm>
            <a:prstGeom prst="ellipse">
              <a:avLst/>
            </a:prstGeom>
            <a:solidFill>
              <a:schemeClr val="bg2"/>
            </a:solidFill>
            <a:ln w="25400">
              <a:solidFill>
                <a:schemeClr val="bg2"/>
              </a:solidFill>
              <a:round/>
              <a:headEnd/>
              <a:tailEnd/>
            </a:ln>
          </p:spPr>
          <p:txBody>
            <a:bodyPr/>
            <a:lstStyle/>
            <a:p>
              <a:endParaRPr lang="en-US"/>
            </a:p>
          </p:txBody>
        </p:sp>
        <p:sp>
          <p:nvSpPr>
            <p:cNvPr id="183329" name="Oval 29"/>
            <p:cNvSpPr>
              <a:spLocks noChangeArrowheads="1"/>
            </p:cNvSpPr>
            <p:nvPr/>
          </p:nvSpPr>
          <p:spPr bwMode="auto">
            <a:xfrm>
              <a:off x="1449" y="2969"/>
              <a:ext cx="40" cy="32"/>
            </a:xfrm>
            <a:prstGeom prst="ellipse">
              <a:avLst/>
            </a:prstGeom>
            <a:solidFill>
              <a:schemeClr val="bg2"/>
            </a:solidFill>
            <a:ln w="9525">
              <a:solidFill>
                <a:schemeClr val="bg2"/>
              </a:solidFill>
              <a:round/>
              <a:headEnd/>
              <a:tailEnd/>
            </a:ln>
          </p:spPr>
          <p:txBody>
            <a:bodyPr/>
            <a:lstStyle/>
            <a:p>
              <a:endParaRPr lang="en-US"/>
            </a:p>
          </p:txBody>
        </p:sp>
        <p:sp>
          <p:nvSpPr>
            <p:cNvPr id="183330" name="Oval 30"/>
            <p:cNvSpPr>
              <a:spLocks noChangeArrowheads="1"/>
            </p:cNvSpPr>
            <p:nvPr/>
          </p:nvSpPr>
          <p:spPr bwMode="auto">
            <a:xfrm>
              <a:off x="1449" y="2969"/>
              <a:ext cx="40" cy="32"/>
            </a:xfrm>
            <a:prstGeom prst="ellipse">
              <a:avLst/>
            </a:prstGeom>
            <a:solidFill>
              <a:schemeClr val="bg2"/>
            </a:solidFill>
            <a:ln w="25400">
              <a:solidFill>
                <a:schemeClr val="bg2"/>
              </a:solidFill>
              <a:round/>
              <a:headEnd/>
              <a:tailEnd/>
            </a:ln>
          </p:spPr>
          <p:txBody>
            <a:bodyPr/>
            <a:lstStyle/>
            <a:p>
              <a:endParaRPr lang="en-US"/>
            </a:p>
          </p:txBody>
        </p:sp>
        <p:grpSp>
          <p:nvGrpSpPr>
            <p:cNvPr id="183331" name="Group 31"/>
            <p:cNvGrpSpPr>
              <a:grpSpLocks/>
            </p:cNvGrpSpPr>
            <p:nvPr/>
          </p:nvGrpSpPr>
          <p:grpSpPr bwMode="auto">
            <a:xfrm>
              <a:off x="1912" y="1741"/>
              <a:ext cx="40" cy="1260"/>
              <a:chOff x="1912" y="1741"/>
              <a:chExt cx="40" cy="1260"/>
            </a:xfrm>
          </p:grpSpPr>
          <p:sp>
            <p:nvSpPr>
              <p:cNvPr id="184515" name="Oval 32"/>
              <p:cNvSpPr>
                <a:spLocks noChangeArrowheads="1"/>
              </p:cNvSpPr>
              <p:nvPr/>
            </p:nvSpPr>
            <p:spPr bwMode="auto">
              <a:xfrm>
                <a:off x="1920" y="1741"/>
                <a:ext cx="32" cy="32"/>
              </a:xfrm>
              <a:prstGeom prst="ellipse">
                <a:avLst/>
              </a:prstGeom>
              <a:solidFill>
                <a:schemeClr val="bg2"/>
              </a:solidFill>
              <a:ln w="9525">
                <a:solidFill>
                  <a:schemeClr val="bg2"/>
                </a:solidFill>
                <a:round/>
                <a:headEnd/>
                <a:tailEnd/>
              </a:ln>
            </p:spPr>
            <p:txBody>
              <a:bodyPr/>
              <a:lstStyle/>
              <a:p>
                <a:endParaRPr lang="en-US"/>
              </a:p>
            </p:txBody>
          </p:sp>
          <p:sp>
            <p:nvSpPr>
              <p:cNvPr id="184516" name="Oval 33"/>
              <p:cNvSpPr>
                <a:spLocks noChangeArrowheads="1"/>
              </p:cNvSpPr>
              <p:nvPr/>
            </p:nvSpPr>
            <p:spPr bwMode="auto">
              <a:xfrm>
                <a:off x="1920" y="1741"/>
                <a:ext cx="32" cy="32"/>
              </a:xfrm>
              <a:prstGeom prst="ellipse">
                <a:avLst/>
              </a:prstGeom>
              <a:solidFill>
                <a:schemeClr val="bg2"/>
              </a:solidFill>
              <a:ln w="25400">
                <a:solidFill>
                  <a:schemeClr val="bg2"/>
                </a:solidFill>
                <a:round/>
                <a:headEnd/>
                <a:tailEnd/>
              </a:ln>
            </p:spPr>
            <p:txBody>
              <a:bodyPr/>
              <a:lstStyle/>
              <a:p>
                <a:endParaRPr lang="en-US"/>
              </a:p>
            </p:txBody>
          </p:sp>
          <p:sp>
            <p:nvSpPr>
              <p:cNvPr id="184517" name="Oval 34"/>
              <p:cNvSpPr>
                <a:spLocks noChangeArrowheads="1"/>
              </p:cNvSpPr>
              <p:nvPr/>
            </p:nvSpPr>
            <p:spPr bwMode="auto">
              <a:xfrm>
                <a:off x="1920" y="2044"/>
                <a:ext cx="32" cy="32"/>
              </a:xfrm>
              <a:prstGeom prst="ellipse">
                <a:avLst/>
              </a:prstGeom>
              <a:solidFill>
                <a:schemeClr val="bg2"/>
              </a:solidFill>
              <a:ln w="9525">
                <a:solidFill>
                  <a:schemeClr val="bg2"/>
                </a:solidFill>
                <a:round/>
                <a:headEnd/>
                <a:tailEnd/>
              </a:ln>
            </p:spPr>
            <p:txBody>
              <a:bodyPr/>
              <a:lstStyle/>
              <a:p>
                <a:endParaRPr lang="en-US"/>
              </a:p>
            </p:txBody>
          </p:sp>
          <p:sp>
            <p:nvSpPr>
              <p:cNvPr id="184518" name="Oval 35"/>
              <p:cNvSpPr>
                <a:spLocks noChangeArrowheads="1"/>
              </p:cNvSpPr>
              <p:nvPr/>
            </p:nvSpPr>
            <p:spPr bwMode="auto">
              <a:xfrm>
                <a:off x="1920" y="2044"/>
                <a:ext cx="32" cy="32"/>
              </a:xfrm>
              <a:prstGeom prst="ellipse">
                <a:avLst/>
              </a:prstGeom>
              <a:solidFill>
                <a:schemeClr val="bg2"/>
              </a:solidFill>
              <a:ln w="25400">
                <a:solidFill>
                  <a:schemeClr val="bg2"/>
                </a:solidFill>
                <a:round/>
                <a:headEnd/>
                <a:tailEnd/>
              </a:ln>
            </p:spPr>
            <p:txBody>
              <a:bodyPr/>
              <a:lstStyle/>
              <a:p>
                <a:endParaRPr lang="en-US"/>
              </a:p>
            </p:txBody>
          </p:sp>
          <p:sp>
            <p:nvSpPr>
              <p:cNvPr id="184519" name="Oval 36"/>
              <p:cNvSpPr>
                <a:spLocks noChangeArrowheads="1"/>
              </p:cNvSpPr>
              <p:nvPr/>
            </p:nvSpPr>
            <p:spPr bwMode="auto">
              <a:xfrm>
                <a:off x="1920" y="2347"/>
                <a:ext cx="32" cy="40"/>
              </a:xfrm>
              <a:prstGeom prst="ellipse">
                <a:avLst/>
              </a:prstGeom>
              <a:solidFill>
                <a:schemeClr val="bg2"/>
              </a:solidFill>
              <a:ln w="9525">
                <a:solidFill>
                  <a:schemeClr val="bg2"/>
                </a:solidFill>
                <a:round/>
                <a:headEnd/>
                <a:tailEnd/>
              </a:ln>
            </p:spPr>
            <p:txBody>
              <a:bodyPr/>
              <a:lstStyle/>
              <a:p>
                <a:endParaRPr lang="en-US"/>
              </a:p>
            </p:txBody>
          </p:sp>
          <p:sp>
            <p:nvSpPr>
              <p:cNvPr id="184520" name="Oval 37"/>
              <p:cNvSpPr>
                <a:spLocks noChangeArrowheads="1"/>
              </p:cNvSpPr>
              <p:nvPr/>
            </p:nvSpPr>
            <p:spPr bwMode="auto">
              <a:xfrm>
                <a:off x="1920" y="2347"/>
                <a:ext cx="32" cy="40"/>
              </a:xfrm>
              <a:prstGeom prst="ellipse">
                <a:avLst/>
              </a:prstGeom>
              <a:solidFill>
                <a:schemeClr val="bg2"/>
              </a:solidFill>
              <a:ln w="25400">
                <a:solidFill>
                  <a:schemeClr val="bg2"/>
                </a:solidFill>
                <a:round/>
                <a:headEnd/>
                <a:tailEnd/>
              </a:ln>
            </p:spPr>
            <p:txBody>
              <a:bodyPr/>
              <a:lstStyle/>
              <a:p>
                <a:endParaRPr lang="en-US"/>
              </a:p>
            </p:txBody>
          </p:sp>
          <p:sp>
            <p:nvSpPr>
              <p:cNvPr id="184521" name="Oval 38"/>
              <p:cNvSpPr>
                <a:spLocks noChangeArrowheads="1"/>
              </p:cNvSpPr>
              <p:nvPr/>
            </p:nvSpPr>
            <p:spPr bwMode="auto">
              <a:xfrm>
                <a:off x="1920" y="2658"/>
                <a:ext cx="32" cy="32"/>
              </a:xfrm>
              <a:prstGeom prst="ellipse">
                <a:avLst/>
              </a:prstGeom>
              <a:solidFill>
                <a:schemeClr val="bg2"/>
              </a:solidFill>
              <a:ln w="9525">
                <a:solidFill>
                  <a:schemeClr val="bg2"/>
                </a:solidFill>
                <a:round/>
                <a:headEnd/>
                <a:tailEnd/>
              </a:ln>
            </p:spPr>
            <p:txBody>
              <a:bodyPr/>
              <a:lstStyle/>
              <a:p>
                <a:endParaRPr lang="en-US"/>
              </a:p>
            </p:txBody>
          </p:sp>
          <p:sp>
            <p:nvSpPr>
              <p:cNvPr id="184522" name="Oval 39"/>
              <p:cNvSpPr>
                <a:spLocks noChangeArrowheads="1"/>
              </p:cNvSpPr>
              <p:nvPr/>
            </p:nvSpPr>
            <p:spPr bwMode="auto">
              <a:xfrm>
                <a:off x="1920" y="2658"/>
                <a:ext cx="32" cy="32"/>
              </a:xfrm>
              <a:prstGeom prst="ellipse">
                <a:avLst/>
              </a:prstGeom>
              <a:solidFill>
                <a:schemeClr val="bg2"/>
              </a:solidFill>
              <a:ln w="25400">
                <a:solidFill>
                  <a:schemeClr val="bg2"/>
                </a:solidFill>
                <a:round/>
                <a:headEnd/>
                <a:tailEnd/>
              </a:ln>
            </p:spPr>
            <p:txBody>
              <a:bodyPr/>
              <a:lstStyle/>
              <a:p>
                <a:endParaRPr lang="en-US"/>
              </a:p>
            </p:txBody>
          </p:sp>
          <p:sp>
            <p:nvSpPr>
              <p:cNvPr id="184523" name="Oval 40"/>
              <p:cNvSpPr>
                <a:spLocks noChangeArrowheads="1"/>
              </p:cNvSpPr>
              <p:nvPr/>
            </p:nvSpPr>
            <p:spPr bwMode="auto">
              <a:xfrm>
                <a:off x="1912" y="2961"/>
                <a:ext cx="32" cy="40"/>
              </a:xfrm>
              <a:prstGeom prst="ellipse">
                <a:avLst/>
              </a:prstGeom>
              <a:solidFill>
                <a:schemeClr val="bg2"/>
              </a:solidFill>
              <a:ln w="9525">
                <a:solidFill>
                  <a:schemeClr val="bg2"/>
                </a:solidFill>
                <a:round/>
                <a:headEnd/>
                <a:tailEnd/>
              </a:ln>
            </p:spPr>
            <p:txBody>
              <a:bodyPr/>
              <a:lstStyle/>
              <a:p>
                <a:endParaRPr lang="en-US"/>
              </a:p>
            </p:txBody>
          </p:sp>
          <p:sp>
            <p:nvSpPr>
              <p:cNvPr id="184524" name="Oval 41"/>
              <p:cNvSpPr>
                <a:spLocks noChangeArrowheads="1"/>
              </p:cNvSpPr>
              <p:nvPr/>
            </p:nvSpPr>
            <p:spPr bwMode="auto">
              <a:xfrm>
                <a:off x="1912" y="2961"/>
                <a:ext cx="32" cy="40"/>
              </a:xfrm>
              <a:prstGeom prst="ellipse">
                <a:avLst/>
              </a:prstGeom>
              <a:solidFill>
                <a:schemeClr val="bg2"/>
              </a:solidFill>
              <a:ln w="25400">
                <a:solidFill>
                  <a:schemeClr val="bg2"/>
                </a:solidFill>
                <a:round/>
                <a:headEnd/>
                <a:tailEnd/>
              </a:ln>
            </p:spPr>
            <p:txBody>
              <a:bodyPr/>
              <a:lstStyle/>
              <a:p>
                <a:endParaRPr lang="en-US"/>
              </a:p>
            </p:txBody>
          </p:sp>
        </p:grpSp>
        <p:grpSp>
          <p:nvGrpSpPr>
            <p:cNvPr id="183332" name="Group 42"/>
            <p:cNvGrpSpPr>
              <a:grpSpLocks/>
            </p:cNvGrpSpPr>
            <p:nvPr/>
          </p:nvGrpSpPr>
          <p:grpSpPr bwMode="auto">
            <a:xfrm>
              <a:off x="2375" y="1749"/>
              <a:ext cx="40" cy="1252"/>
              <a:chOff x="2375" y="1749"/>
              <a:chExt cx="40" cy="1252"/>
            </a:xfrm>
          </p:grpSpPr>
          <p:sp>
            <p:nvSpPr>
              <p:cNvPr id="184505" name="Oval 43"/>
              <p:cNvSpPr>
                <a:spLocks noChangeArrowheads="1"/>
              </p:cNvSpPr>
              <p:nvPr/>
            </p:nvSpPr>
            <p:spPr bwMode="auto">
              <a:xfrm>
                <a:off x="2375" y="1749"/>
                <a:ext cx="32" cy="32"/>
              </a:xfrm>
              <a:prstGeom prst="ellipse">
                <a:avLst/>
              </a:prstGeom>
              <a:solidFill>
                <a:schemeClr val="bg2"/>
              </a:solidFill>
              <a:ln w="9525">
                <a:solidFill>
                  <a:schemeClr val="bg2"/>
                </a:solidFill>
                <a:round/>
                <a:headEnd/>
                <a:tailEnd/>
              </a:ln>
            </p:spPr>
            <p:txBody>
              <a:bodyPr/>
              <a:lstStyle/>
              <a:p>
                <a:endParaRPr lang="en-US"/>
              </a:p>
            </p:txBody>
          </p:sp>
          <p:sp>
            <p:nvSpPr>
              <p:cNvPr id="184506" name="Oval 44"/>
              <p:cNvSpPr>
                <a:spLocks noChangeArrowheads="1"/>
              </p:cNvSpPr>
              <p:nvPr/>
            </p:nvSpPr>
            <p:spPr bwMode="auto">
              <a:xfrm>
                <a:off x="2375" y="1749"/>
                <a:ext cx="32" cy="32"/>
              </a:xfrm>
              <a:prstGeom prst="ellipse">
                <a:avLst/>
              </a:prstGeom>
              <a:solidFill>
                <a:schemeClr val="bg2"/>
              </a:solidFill>
              <a:ln w="25400">
                <a:solidFill>
                  <a:schemeClr val="bg2"/>
                </a:solidFill>
                <a:round/>
                <a:headEnd/>
                <a:tailEnd/>
              </a:ln>
            </p:spPr>
            <p:txBody>
              <a:bodyPr/>
              <a:lstStyle/>
              <a:p>
                <a:endParaRPr lang="en-US"/>
              </a:p>
            </p:txBody>
          </p:sp>
          <p:sp>
            <p:nvSpPr>
              <p:cNvPr id="184507" name="Oval 45"/>
              <p:cNvSpPr>
                <a:spLocks noChangeArrowheads="1"/>
              </p:cNvSpPr>
              <p:nvPr/>
            </p:nvSpPr>
            <p:spPr bwMode="auto">
              <a:xfrm>
                <a:off x="2383" y="2052"/>
                <a:ext cx="32" cy="32"/>
              </a:xfrm>
              <a:prstGeom prst="ellipse">
                <a:avLst/>
              </a:prstGeom>
              <a:solidFill>
                <a:schemeClr val="bg2"/>
              </a:solidFill>
              <a:ln w="9525">
                <a:solidFill>
                  <a:schemeClr val="bg2"/>
                </a:solidFill>
                <a:round/>
                <a:headEnd/>
                <a:tailEnd/>
              </a:ln>
            </p:spPr>
            <p:txBody>
              <a:bodyPr/>
              <a:lstStyle/>
              <a:p>
                <a:endParaRPr lang="en-US"/>
              </a:p>
            </p:txBody>
          </p:sp>
          <p:sp>
            <p:nvSpPr>
              <p:cNvPr id="184508" name="Oval 46"/>
              <p:cNvSpPr>
                <a:spLocks noChangeArrowheads="1"/>
              </p:cNvSpPr>
              <p:nvPr/>
            </p:nvSpPr>
            <p:spPr bwMode="auto">
              <a:xfrm>
                <a:off x="2383" y="2052"/>
                <a:ext cx="32" cy="32"/>
              </a:xfrm>
              <a:prstGeom prst="ellipse">
                <a:avLst/>
              </a:prstGeom>
              <a:solidFill>
                <a:schemeClr val="bg2"/>
              </a:solidFill>
              <a:ln w="25400">
                <a:solidFill>
                  <a:schemeClr val="bg2"/>
                </a:solidFill>
                <a:round/>
                <a:headEnd/>
                <a:tailEnd/>
              </a:ln>
            </p:spPr>
            <p:txBody>
              <a:bodyPr/>
              <a:lstStyle/>
              <a:p>
                <a:endParaRPr lang="en-US"/>
              </a:p>
            </p:txBody>
          </p:sp>
          <p:sp>
            <p:nvSpPr>
              <p:cNvPr id="184509" name="Oval 47"/>
              <p:cNvSpPr>
                <a:spLocks noChangeArrowheads="1"/>
              </p:cNvSpPr>
              <p:nvPr/>
            </p:nvSpPr>
            <p:spPr bwMode="auto">
              <a:xfrm>
                <a:off x="2383" y="2355"/>
                <a:ext cx="32" cy="32"/>
              </a:xfrm>
              <a:prstGeom prst="ellipse">
                <a:avLst/>
              </a:prstGeom>
              <a:solidFill>
                <a:schemeClr val="bg2"/>
              </a:solidFill>
              <a:ln w="9525">
                <a:solidFill>
                  <a:schemeClr val="bg2"/>
                </a:solidFill>
                <a:round/>
                <a:headEnd/>
                <a:tailEnd/>
              </a:ln>
            </p:spPr>
            <p:txBody>
              <a:bodyPr/>
              <a:lstStyle/>
              <a:p>
                <a:endParaRPr lang="en-US"/>
              </a:p>
            </p:txBody>
          </p:sp>
          <p:sp>
            <p:nvSpPr>
              <p:cNvPr id="184510" name="Oval 48"/>
              <p:cNvSpPr>
                <a:spLocks noChangeArrowheads="1"/>
              </p:cNvSpPr>
              <p:nvPr/>
            </p:nvSpPr>
            <p:spPr bwMode="auto">
              <a:xfrm>
                <a:off x="2383"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84511" name="Oval 49"/>
              <p:cNvSpPr>
                <a:spLocks noChangeArrowheads="1"/>
              </p:cNvSpPr>
              <p:nvPr/>
            </p:nvSpPr>
            <p:spPr bwMode="auto">
              <a:xfrm>
                <a:off x="2375" y="2658"/>
                <a:ext cx="32" cy="40"/>
              </a:xfrm>
              <a:prstGeom prst="ellipse">
                <a:avLst/>
              </a:prstGeom>
              <a:solidFill>
                <a:schemeClr val="bg2"/>
              </a:solidFill>
              <a:ln w="9525">
                <a:solidFill>
                  <a:schemeClr val="bg2"/>
                </a:solidFill>
                <a:round/>
                <a:headEnd/>
                <a:tailEnd/>
              </a:ln>
            </p:spPr>
            <p:txBody>
              <a:bodyPr/>
              <a:lstStyle/>
              <a:p>
                <a:endParaRPr lang="en-US"/>
              </a:p>
            </p:txBody>
          </p:sp>
          <p:sp>
            <p:nvSpPr>
              <p:cNvPr id="184512" name="Oval 50"/>
              <p:cNvSpPr>
                <a:spLocks noChangeArrowheads="1"/>
              </p:cNvSpPr>
              <p:nvPr/>
            </p:nvSpPr>
            <p:spPr bwMode="auto">
              <a:xfrm>
                <a:off x="2375" y="2658"/>
                <a:ext cx="32" cy="40"/>
              </a:xfrm>
              <a:prstGeom prst="ellipse">
                <a:avLst/>
              </a:prstGeom>
              <a:solidFill>
                <a:schemeClr val="bg2"/>
              </a:solidFill>
              <a:ln w="25400">
                <a:solidFill>
                  <a:schemeClr val="bg2"/>
                </a:solidFill>
                <a:round/>
                <a:headEnd/>
                <a:tailEnd/>
              </a:ln>
            </p:spPr>
            <p:txBody>
              <a:bodyPr/>
              <a:lstStyle/>
              <a:p>
                <a:endParaRPr lang="en-US"/>
              </a:p>
            </p:txBody>
          </p:sp>
          <p:sp>
            <p:nvSpPr>
              <p:cNvPr id="184513" name="Oval 51"/>
              <p:cNvSpPr>
                <a:spLocks noChangeArrowheads="1"/>
              </p:cNvSpPr>
              <p:nvPr/>
            </p:nvSpPr>
            <p:spPr bwMode="auto">
              <a:xfrm>
                <a:off x="2375" y="2969"/>
                <a:ext cx="32" cy="32"/>
              </a:xfrm>
              <a:prstGeom prst="ellipse">
                <a:avLst/>
              </a:prstGeom>
              <a:solidFill>
                <a:schemeClr val="bg2"/>
              </a:solidFill>
              <a:ln w="9525">
                <a:solidFill>
                  <a:schemeClr val="bg2"/>
                </a:solidFill>
                <a:round/>
                <a:headEnd/>
                <a:tailEnd/>
              </a:ln>
            </p:spPr>
            <p:txBody>
              <a:bodyPr/>
              <a:lstStyle/>
              <a:p>
                <a:endParaRPr lang="en-US"/>
              </a:p>
            </p:txBody>
          </p:sp>
          <p:sp>
            <p:nvSpPr>
              <p:cNvPr id="184514" name="Oval 52"/>
              <p:cNvSpPr>
                <a:spLocks noChangeArrowheads="1"/>
              </p:cNvSpPr>
              <p:nvPr/>
            </p:nvSpPr>
            <p:spPr bwMode="auto">
              <a:xfrm>
                <a:off x="2375" y="2969"/>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33" name="Group 53"/>
            <p:cNvGrpSpPr>
              <a:grpSpLocks/>
            </p:cNvGrpSpPr>
            <p:nvPr/>
          </p:nvGrpSpPr>
          <p:grpSpPr bwMode="auto">
            <a:xfrm>
              <a:off x="1489" y="2076"/>
              <a:ext cx="431" cy="284"/>
              <a:chOff x="1489" y="2076"/>
              <a:chExt cx="431" cy="284"/>
            </a:xfrm>
          </p:grpSpPr>
          <p:sp>
            <p:nvSpPr>
              <p:cNvPr id="184503" name="Freeform 54"/>
              <p:cNvSpPr>
                <a:spLocks/>
              </p:cNvSpPr>
              <p:nvPr/>
            </p:nvSpPr>
            <p:spPr bwMode="auto">
              <a:xfrm>
                <a:off x="1784" y="2076"/>
                <a:ext cx="136" cy="96"/>
              </a:xfrm>
              <a:custGeom>
                <a:avLst/>
                <a:gdLst>
                  <a:gd name="T0" fmla="*/ 136 w 136"/>
                  <a:gd name="T1" fmla="*/ 0 h 96"/>
                  <a:gd name="T2" fmla="*/ 40 w 136"/>
                  <a:gd name="T3" fmla="*/ 96 h 96"/>
                  <a:gd name="T4" fmla="*/ 24 w 136"/>
                  <a:gd name="T5" fmla="*/ 72 h 96"/>
                  <a:gd name="T6" fmla="*/ 0 w 136"/>
                  <a:gd name="T7" fmla="*/ 40 h 96"/>
                  <a:gd name="T8" fmla="*/ 136 w 136"/>
                  <a:gd name="T9" fmla="*/ 0 h 96"/>
                  <a:gd name="T10" fmla="*/ 0 60000 65536"/>
                  <a:gd name="T11" fmla="*/ 0 60000 65536"/>
                  <a:gd name="T12" fmla="*/ 0 60000 65536"/>
                  <a:gd name="T13" fmla="*/ 0 60000 65536"/>
                  <a:gd name="T14" fmla="*/ 0 60000 65536"/>
                  <a:gd name="T15" fmla="*/ 0 w 136"/>
                  <a:gd name="T16" fmla="*/ 0 h 96"/>
                  <a:gd name="T17" fmla="*/ 136 w 136"/>
                  <a:gd name="T18" fmla="*/ 96 h 96"/>
                </a:gdLst>
                <a:ahLst/>
                <a:cxnLst>
                  <a:cxn ang="T10">
                    <a:pos x="T0" y="T1"/>
                  </a:cxn>
                  <a:cxn ang="T11">
                    <a:pos x="T2" y="T3"/>
                  </a:cxn>
                  <a:cxn ang="T12">
                    <a:pos x="T4" y="T5"/>
                  </a:cxn>
                  <a:cxn ang="T13">
                    <a:pos x="T6" y="T7"/>
                  </a:cxn>
                  <a:cxn ang="T14">
                    <a:pos x="T8" y="T9"/>
                  </a:cxn>
                </a:cxnLst>
                <a:rect l="T15" t="T16" r="T17" b="T18"/>
                <a:pathLst>
                  <a:path w="136" h="96">
                    <a:moveTo>
                      <a:pt x="136" y="0"/>
                    </a:moveTo>
                    <a:lnTo>
                      <a:pt x="40" y="96"/>
                    </a:lnTo>
                    <a:lnTo>
                      <a:pt x="24" y="72"/>
                    </a:lnTo>
                    <a:lnTo>
                      <a:pt x="0" y="40"/>
                    </a:lnTo>
                    <a:lnTo>
                      <a:pt x="136" y="0"/>
                    </a:lnTo>
                    <a:close/>
                  </a:path>
                </a:pathLst>
              </a:custGeom>
              <a:solidFill>
                <a:schemeClr val="bg2"/>
              </a:solidFill>
              <a:ln w="9525">
                <a:solidFill>
                  <a:schemeClr val="bg2"/>
                </a:solidFill>
                <a:round/>
                <a:headEnd/>
                <a:tailEnd/>
              </a:ln>
            </p:spPr>
            <p:txBody>
              <a:bodyPr/>
              <a:lstStyle/>
              <a:p>
                <a:endParaRPr lang="en-US"/>
              </a:p>
            </p:txBody>
          </p:sp>
          <p:sp>
            <p:nvSpPr>
              <p:cNvPr id="184504" name="Line 55"/>
              <p:cNvSpPr>
                <a:spLocks noChangeShapeType="1"/>
              </p:cNvSpPr>
              <p:nvPr/>
            </p:nvSpPr>
            <p:spPr bwMode="auto">
              <a:xfrm flipV="1">
                <a:off x="1489" y="2143"/>
                <a:ext cx="327" cy="217"/>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34" name="Group 56"/>
            <p:cNvGrpSpPr>
              <a:grpSpLocks/>
            </p:cNvGrpSpPr>
            <p:nvPr/>
          </p:nvGrpSpPr>
          <p:grpSpPr bwMode="auto">
            <a:xfrm>
              <a:off x="1489" y="1733"/>
              <a:ext cx="423" cy="56"/>
              <a:chOff x="1489" y="1733"/>
              <a:chExt cx="423" cy="56"/>
            </a:xfrm>
          </p:grpSpPr>
          <p:sp>
            <p:nvSpPr>
              <p:cNvPr id="184495" name="Freeform 57"/>
              <p:cNvSpPr>
                <a:spLocks/>
              </p:cNvSpPr>
              <p:nvPr/>
            </p:nvSpPr>
            <p:spPr bwMode="auto">
              <a:xfrm>
                <a:off x="1792" y="1733"/>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84496" name="Group 58"/>
              <p:cNvGrpSpPr>
                <a:grpSpLocks/>
              </p:cNvGrpSpPr>
              <p:nvPr/>
            </p:nvGrpSpPr>
            <p:grpSpPr bwMode="auto">
              <a:xfrm>
                <a:off x="1489" y="1757"/>
                <a:ext cx="295" cy="1"/>
                <a:chOff x="1489" y="1757"/>
                <a:chExt cx="295" cy="1"/>
              </a:xfrm>
            </p:grpSpPr>
            <p:sp>
              <p:nvSpPr>
                <p:cNvPr id="184497" name="Line 59"/>
                <p:cNvSpPr>
                  <a:spLocks noChangeShapeType="1"/>
                </p:cNvSpPr>
                <p:nvPr/>
              </p:nvSpPr>
              <p:spPr bwMode="auto">
                <a:xfrm>
                  <a:off x="1489"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98" name="Line 60"/>
                <p:cNvSpPr>
                  <a:spLocks noChangeShapeType="1"/>
                </p:cNvSpPr>
                <p:nvPr/>
              </p:nvSpPr>
              <p:spPr bwMode="auto">
                <a:xfrm>
                  <a:off x="1544"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99" name="Line 61"/>
                <p:cNvSpPr>
                  <a:spLocks noChangeShapeType="1"/>
                </p:cNvSpPr>
                <p:nvPr/>
              </p:nvSpPr>
              <p:spPr bwMode="auto">
                <a:xfrm>
                  <a:off x="1600"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00" name="Line 62"/>
                <p:cNvSpPr>
                  <a:spLocks noChangeShapeType="1"/>
                </p:cNvSpPr>
                <p:nvPr/>
              </p:nvSpPr>
              <p:spPr bwMode="auto">
                <a:xfrm>
                  <a:off x="1656"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01" name="Line 63"/>
                <p:cNvSpPr>
                  <a:spLocks noChangeShapeType="1"/>
                </p:cNvSpPr>
                <p:nvPr/>
              </p:nvSpPr>
              <p:spPr bwMode="auto">
                <a:xfrm>
                  <a:off x="1712"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02" name="Line 64"/>
                <p:cNvSpPr>
                  <a:spLocks noChangeShapeType="1"/>
                </p:cNvSpPr>
                <p:nvPr/>
              </p:nvSpPr>
              <p:spPr bwMode="auto">
                <a:xfrm>
                  <a:off x="1768"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35" name="Group 65"/>
            <p:cNvGrpSpPr>
              <a:grpSpLocks/>
            </p:cNvGrpSpPr>
            <p:nvPr/>
          </p:nvGrpSpPr>
          <p:grpSpPr bwMode="auto">
            <a:xfrm>
              <a:off x="1952" y="1725"/>
              <a:ext cx="415" cy="56"/>
              <a:chOff x="1952" y="1725"/>
              <a:chExt cx="415" cy="56"/>
            </a:xfrm>
          </p:grpSpPr>
          <p:sp>
            <p:nvSpPr>
              <p:cNvPr id="184487" name="Freeform 66"/>
              <p:cNvSpPr>
                <a:spLocks/>
              </p:cNvSpPr>
              <p:nvPr/>
            </p:nvSpPr>
            <p:spPr bwMode="auto">
              <a:xfrm>
                <a:off x="2255" y="1725"/>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488" name="Group 67"/>
              <p:cNvGrpSpPr>
                <a:grpSpLocks/>
              </p:cNvGrpSpPr>
              <p:nvPr/>
            </p:nvGrpSpPr>
            <p:grpSpPr bwMode="auto">
              <a:xfrm>
                <a:off x="1952" y="1757"/>
                <a:ext cx="295" cy="1"/>
                <a:chOff x="1952" y="1757"/>
                <a:chExt cx="295" cy="1"/>
              </a:xfrm>
            </p:grpSpPr>
            <p:sp>
              <p:nvSpPr>
                <p:cNvPr id="184489" name="Line 68"/>
                <p:cNvSpPr>
                  <a:spLocks noChangeShapeType="1"/>
                </p:cNvSpPr>
                <p:nvPr/>
              </p:nvSpPr>
              <p:spPr bwMode="auto">
                <a:xfrm>
                  <a:off x="1952"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90" name="Line 69"/>
                <p:cNvSpPr>
                  <a:spLocks noChangeShapeType="1"/>
                </p:cNvSpPr>
                <p:nvPr/>
              </p:nvSpPr>
              <p:spPr bwMode="auto">
                <a:xfrm>
                  <a:off x="2008" y="1757"/>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91" name="Line 70"/>
                <p:cNvSpPr>
                  <a:spLocks noChangeShapeType="1"/>
                </p:cNvSpPr>
                <p:nvPr/>
              </p:nvSpPr>
              <p:spPr bwMode="auto">
                <a:xfrm>
                  <a:off x="2063"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92" name="Line 71"/>
                <p:cNvSpPr>
                  <a:spLocks noChangeShapeType="1"/>
                </p:cNvSpPr>
                <p:nvPr/>
              </p:nvSpPr>
              <p:spPr bwMode="auto">
                <a:xfrm>
                  <a:off x="2119"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93" name="Line 72"/>
                <p:cNvSpPr>
                  <a:spLocks noChangeShapeType="1"/>
                </p:cNvSpPr>
                <p:nvPr/>
              </p:nvSpPr>
              <p:spPr bwMode="auto">
                <a:xfrm>
                  <a:off x="217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94" name="Line 73"/>
                <p:cNvSpPr>
                  <a:spLocks noChangeShapeType="1"/>
                </p:cNvSpPr>
                <p:nvPr/>
              </p:nvSpPr>
              <p:spPr bwMode="auto">
                <a:xfrm>
                  <a:off x="2231"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36" name="Group 74"/>
            <p:cNvGrpSpPr>
              <a:grpSpLocks/>
            </p:cNvGrpSpPr>
            <p:nvPr/>
          </p:nvGrpSpPr>
          <p:grpSpPr bwMode="auto">
            <a:xfrm>
              <a:off x="1497" y="2036"/>
              <a:ext cx="415" cy="56"/>
              <a:chOff x="1497" y="2036"/>
              <a:chExt cx="415" cy="56"/>
            </a:xfrm>
          </p:grpSpPr>
          <p:sp>
            <p:nvSpPr>
              <p:cNvPr id="184479" name="Freeform 75"/>
              <p:cNvSpPr>
                <a:spLocks/>
              </p:cNvSpPr>
              <p:nvPr/>
            </p:nvSpPr>
            <p:spPr bwMode="auto">
              <a:xfrm>
                <a:off x="1800"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480" name="Group 76"/>
              <p:cNvGrpSpPr>
                <a:grpSpLocks/>
              </p:cNvGrpSpPr>
              <p:nvPr/>
            </p:nvGrpSpPr>
            <p:grpSpPr bwMode="auto">
              <a:xfrm>
                <a:off x="1497" y="2068"/>
                <a:ext cx="295" cy="1"/>
                <a:chOff x="1497" y="2068"/>
                <a:chExt cx="295" cy="1"/>
              </a:xfrm>
            </p:grpSpPr>
            <p:sp>
              <p:nvSpPr>
                <p:cNvPr id="184481" name="Line 77"/>
                <p:cNvSpPr>
                  <a:spLocks noChangeShapeType="1"/>
                </p:cNvSpPr>
                <p:nvPr/>
              </p:nvSpPr>
              <p:spPr bwMode="auto">
                <a:xfrm>
                  <a:off x="1497" y="206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82" name="Line 78"/>
                <p:cNvSpPr>
                  <a:spLocks noChangeShapeType="1"/>
                </p:cNvSpPr>
                <p:nvPr/>
              </p:nvSpPr>
              <p:spPr bwMode="auto">
                <a:xfrm>
                  <a:off x="1552"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83" name="Line 79"/>
                <p:cNvSpPr>
                  <a:spLocks noChangeShapeType="1"/>
                </p:cNvSpPr>
                <p:nvPr/>
              </p:nvSpPr>
              <p:spPr bwMode="auto">
                <a:xfrm>
                  <a:off x="1608"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84" name="Line 80"/>
                <p:cNvSpPr>
                  <a:spLocks noChangeShapeType="1"/>
                </p:cNvSpPr>
                <p:nvPr/>
              </p:nvSpPr>
              <p:spPr bwMode="auto">
                <a:xfrm>
                  <a:off x="1664"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85" name="Line 81"/>
                <p:cNvSpPr>
                  <a:spLocks noChangeShapeType="1"/>
                </p:cNvSpPr>
                <p:nvPr/>
              </p:nvSpPr>
              <p:spPr bwMode="auto">
                <a:xfrm>
                  <a:off x="1720"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86" name="Line 82"/>
                <p:cNvSpPr>
                  <a:spLocks noChangeShapeType="1"/>
                </p:cNvSpPr>
                <p:nvPr/>
              </p:nvSpPr>
              <p:spPr bwMode="auto">
                <a:xfrm>
                  <a:off x="1776"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37" name="Group 83"/>
            <p:cNvGrpSpPr>
              <a:grpSpLocks/>
            </p:cNvGrpSpPr>
            <p:nvPr/>
          </p:nvGrpSpPr>
          <p:grpSpPr bwMode="auto">
            <a:xfrm>
              <a:off x="1960" y="2036"/>
              <a:ext cx="423" cy="56"/>
              <a:chOff x="1960" y="2036"/>
              <a:chExt cx="423" cy="56"/>
            </a:xfrm>
          </p:grpSpPr>
          <p:sp>
            <p:nvSpPr>
              <p:cNvPr id="184471" name="Freeform 84"/>
              <p:cNvSpPr>
                <a:spLocks/>
              </p:cNvSpPr>
              <p:nvPr/>
            </p:nvSpPr>
            <p:spPr bwMode="auto">
              <a:xfrm>
                <a:off x="2271"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472" name="Group 85"/>
              <p:cNvGrpSpPr>
                <a:grpSpLocks/>
              </p:cNvGrpSpPr>
              <p:nvPr/>
            </p:nvGrpSpPr>
            <p:grpSpPr bwMode="auto">
              <a:xfrm>
                <a:off x="1960" y="2068"/>
                <a:ext cx="303" cy="1"/>
                <a:chOff x="1960" y="2068"/>
                <a:chExt cx="303" cy="1"/>
              </a:xfrm>
            </p:grpSpPr>
            <p:sp>
              <p:nvSpPr>
                <p:cNvPr id="184473" name="Line 86"/>
                <p:cNvSpPr>
                  <a:spLocks noChangeShapeType="1"/>
                </p:cNvSpPr>
                <p:nvPr/>
              </p:nvSpPr>
              <p:spPr bwMode="auto">
                <a:xfrm>
                  <a:off x="1960"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74" name="Line 87"/>
                <p:cNvSpPr>
                  <a:spLocks noChangeShapeType="1"/>
                </p:cNvSpPr>
                <p:nvPr/>
              </p:nvSpPr>
              <p:spPr bwMode="auto">
                <a:xfrm>
                  <a:off x="2015"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75" name="Line 88"/>
                <p:cNvSpPr>
                  <a:spLocks noChangeShapeType="1"/>
                </p:cNvSpPr>
                <p:nvPr/>
              </p:nvSpPr>
              <p:spPr bwMode="auto">
                <a:xfrm>
                  <a:off x="2071"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76" name="Line 89"/>
                <p:cNvSpPr>
                  <a:spLocks noChangeShapeType="1"/>
                </p:cNvSpPr>
                <p:nvPr/>
              </p:nvSpPr>
              <p:spPr bwMode="auto">
                <a:xfrm>
                  <a:off x="2127"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77" name="Line 90"/>
                <p:cNvSpPr>
                  <a:spLocks noChangeShapeType="1"/>
                </p:cNvSpPr>
                <p:nvPr/>
              </p:nvSpPr>
              <p:spPr bwMode="auto">
                <a:xfrm>
                  <a:off x="2183"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78" name="Line 91"/>
                <p:cNvSpPr>
                  <a:spLocks noChangeShapeType="1"/>
                </p:cNvSpPr>
                <p:nvPr/>
              </p:nvSpPr>
              <p:spPr bwMode="auto">
                <a:xfrm>
                  <a:off x="2239"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38" name="Group 92"/>
            <p:cNvGrpSpPr>
              <a:grpSpLocks/>
            </p:cNvGrpSpPr>
            <p:nvPr/>
          </p:nvGrpSpPr>
          <p:grpSpPr bwMode="auto">
            <a:xfrm>
              <a:off x="2431" y="2036"/>
              <a:ext cx="415" cy="56"/>
              <a:chOff x="2431" y="2036"/>
              <a:chExt cx="415" cy="56"/>
            </a:xfrm>
          </p:grpSpPr>
          <p:sp>
            <p:nvSpPr>
              <p:cNvPr id="184463" name="Freeform 93"/>
              <p:cNvSpPr>
                <a:spLocks/>
              </p:cNvSpPr>
              <p:nvPr/>
            </p:nvSpPr>
            <p:spPr bwMode="auto">
              <a:xfrm>
                <a:off x="2734"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464" name="Group 94"/>
              <p:cNvGrpSpPr>
                <a:grpSpLocks/>
              </p:cNvGrpSpPr>
              <p:nvPr/>
            </p:nvGrpSpPr>
            <p:grpSpPr bwMode="auto">
              <a:xfrm>
                <a:off x="2431" y="2068"/>
                <a:ext cx="295" cy="1"/>
                <a:chOff x="2431" y="2068"/>
                <a:chExt cx="295" cy="1"/>
              </a:xfrm>
            </p:grpSpPr>
            <p:sp>
              <p:nvSpPr>
                <p:cNvPr id="184465" name="Line 95"/>
                <p:cNvSpPr>
                  <a:spLocks noChangeShapeType="1"/>
                </p:cNvSpPr>
                <p:nvPr/>
              </p:nvSpPr>
              <p:spPr bwMode="auto">
                <a:xfrm>
                  <a:off x="2431"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6" name="Line 96"/>
                <p:cNvSpPr>
                  <a:spLocks noChangeShapeType="1"/>
                </p:cNvSpPr>
                <p:nvPr/>
              </p:nvSpPr>
              <p:spPr bwMode="auto">
                <a:xfrm>
                  <a:off x="2487"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7" name="Line 97"/>
                <p:cNvSpPr>
                  <a:spLocks noChangeShapeType="1"/>
                </p:cNvSpPr>
                <p:nvPr/>
              </p:nvSpPr>
              <p:spPr bwMode="auto">
                <a:xfrm>
                  <a:off x="2542"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8" name="Line 98"/>
                <p:cNvSpPr>
                  <a:spLocks noChangeShapeType="1"/>
                </p:cNvSpPr>
                <p:nvPr/>
              </p:nvSpPr>
              <p:spPr bwMode="auto">
                <a:xfrm>
                  <a:off x="2598"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9" name="Line 99"/>
                <p:cNvSpPr>
                  <a:spLocks noChangeShapeType="1"/>
                </p:cNvSpPr>
                <p:nvPr/>
              </p:nvSpPr>
              <p:spPr bwMode="auto">
                <a:xfrm>
                  <a:off x="2654"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70" name="Line 100"/>
                <p:cNvSpPr>
                  <a:spLocks noChangeShapeType="1"/>
                </p:cNvSpPr>
                <p:nvPr/>
              </p:nvSpPr>
              <p:spPr bwMode="auto">
                <a:xfrm>
                  <a:off x="2710"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39" name="Group 101"/>
            <p:cNvGrpSpPr>
              <a:grpSpLocks/>
            </p:cNvGrpSpPr>
            <p:nvPr/>
          </p:nvGrpSpPr>
          <p:grpSpPr bwMode="auto">
            <a:xfrm>
              <a:off x="2423" y="2347"/>
              <a:ext cx="415" cy="56"/>
              <a:chOff x="2423" y="2347"/>
              <a:chExt cx="415" cy="56"/>
            </a:xfrm>
          </p:grpSpPr>
          <p:sp>
            <p:nvSpPr>
              <p:cNvPr id="184455" name="Freeform 102"/>
              <p:cNvSpPr>
                <a:spLocks/>
              </p:cNvSpPr>
              <p:nvPr/>
            </p:nvSpPr>
            <p:spPr bwMode="auto">
              <a:xfrm>
                <a:off x="2726"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456" name="Group 103"/>
              <p:cNvGrpSpPr>
                <a:grpSpLocks/>
              </p:cNvGrpSpPr>
              <p:nvPr/>
            </p:nvGrpSpPr>
            <p:grpSpPr bwMode="auto">
              <a:xfrm>
                <a:off x="2423" y="2371"/>
                <a:ext cx="295" cy="1"/>
                <a:chOff x="2423" y="2371"/>
                <a:chExt cx="295" cy="1"/>
              </a:xfrm>
            </p:grpSpPr>
            <p:sp>
              <p:nvSpPr>
                <p:cNvPr id="184457" name="Line 104"/>
                <p:cNvSpPr>
                  <a:spLocks noChangeShapeType="1"/>
                </p:cNvSpPr>
                <p:nvPr/>
              </p:nvSpPr>
              <p:spPr bwMode="auto">
                <a:xfrm>
                  <a:off x="2423"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58" name="Line 105"/>
                <p:cNvSpPr>
                  <a:spLocks noChangeShapeType="1"/>
                </p:cNvSpPr>
                <p:nvPr/>
              </p:nvSpPr>
              <p:spPr bwMode="auto">
                <a:xfrm>
                  <a:off x="2479"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59" name="Line 106"/>
                <p:cNvSpPr>
                  <a:spLocks noChangeShapeType="1"/>
                </p:cNvSpPr>
                <p:nvPr/>
              </p:nvSpPr>
              <p:spPr bwMode="auto">
                <a:xfrm>
                  <a:off x="2534"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0" name="Line 107"/>
                <p:cNvSpPr>
                  <a:spLocks noChangeShapeType="1"/>
                </p:cNvSpPr>
                <p:nvPr/>
              </p:nvSpPr>
              <p:spPr bwMode="auto">
                <a:xfrm>
                  <a:off x="2590"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1" name="Line 108"/>
                <p:cNvSpPr>
                  <a:spLocks noChangeShapeType="1"/>
                </p:cNvSpPr>
                <p:nvPr/>
              </p:nvSpPr>
              <p:spPr bwMode="auto">
                <a:xfrm>
                  <a:off x="2646"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2" name="Line 109"/>
                <p:cNvSpPr>
                  <a:spLocks noChangeShapeType="1"/>
                </p:cNvSpPr>
                <p:nvPr/>
              </p:nvSpPr>
              <p:spPr bwMode="auto">
                <a:xfrm>
                  <a:off x="2702"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40" name="Group 110"/>
            <p:cNvGrpSpPr>
              <a:grpSpLocks/>
            </p:cNvGrpSpPr>
            <p:nvPr/>
          </p:nvGrpSpPr>
          <p:grpSpPr bwMode="auto">
            <a:xfrm>
              <a:off x="1960" y="2347"/>
              <a:ext cx="415" cy="56"/>
              <a:chOff x="1960" y="2347"/>
              <a:chExt cx="415" cy="56"/>
            </a:xfrm>
          </p:grpSpPr>
          <p:sp>
            <p:nvSpPr>
              <p:cNvPr id="184447" name="Freeform 111"/>
              <p:cNvSpPr>
                <a:spLocks/>
              </p:cNvSpPr>
              <p:nvPr/>
            </p:nvSpPr>
            <p:spPr bwMode="auto">
              <a:xfrm>
                <a:off x="2263"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448" name="Group 112"/>
              <p:cNvGrpSpPr>
                <a:grpSpLocks/>
              </p:cNvGrpSpPr>
              <p:nvPr/>
            </p:nvGrpSpPr>
            <p:grpSpPr bwMode="auto">
              <a:xfrm>
                <a:off x="1960" y="2371"/>
                <a:ext cx="295" cy="1"/>
                <a:chOff x="1960" y="2371"/>
                <a:chExt cx="295" cy="1"/>
              </a:xfrm>
            </p:grpSpPr>
            <p:sp>
              <p:nvSpPr>
                <p:cNvPr id="184449" name="Line 113"/>
                <p:cNvSpPr>
                  <a:spLocks noChangeShapeType="1"/>
                </p:cNvSpPr>
                <p:nvPr/>
              </p:nvSpPr>
              <p:spPr bwMode="auto">
                <a:xfrm>
                  <a:off x="1960"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50" name="Line 114"/>
                <p:cNvSpPr>
                  <a:spLocks noChangeShapeType="1"/>
                </p:cNvSpPr>
                <p:nvPr/>
              </p:nvSpPr>
              <p:spPr bwMode="auto">
                <a:xfrm>
                  <a:off x="2015"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51" name="Line 115"/>
                <p:cNvSpPr>
                  <a:spLocks noChangeShapeType="1"/>
                </p:cNvSpPr>
                <p:nvPr/>
              </p:nvSpPr>
              <p:spPr bwMode="auto">
                <a:xfrm>
                  <a:off x="2071"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52" name="Line 116"/>
                <p:cNvSpPr>
                  <a:spLocks noChangeShapeType="1"/>
                </p:cNvSpPr>
                <p:nvPr/>
              </p:nvSpPr>
              <p:spPr bwMode="auto">
                <a:xfrm>
                  <a:off x="2127"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53" name="Line 117"/>
                <p:cNvSpPr>
                  <a:spLocks noChangeShapeType="1"/>
                </p:cNvSpPr>
                <p:nvPr/>
              </p:nvSpPr>
              <p:spPr bwMode="auto">
                <a:xfrm>
                  <a:off x="2183"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54" name="Line 118"/>
                <p:cNvSpPr>
                  <a:spLocks noChangeShapeType="1"/>
                </p:cNvSpPr>
                <p:nvPr/>
              </p:nvSpPr>
              <p:spPr bwMode="auto">
                <a:xfrm>
                  <a:off x="2239"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41" name="Group 119"/>
            <p:cNvGrpSpPr>
              <a:grpSpLocks/>
            </p:cNvGrpSpPr>
            <p:nvPr/>
          </p:nvGrpSpPr>
          <p:grpSpPr bwMode="auto">
            <a:xfrm>
              <a:off x="1497" y="2339"/>
              <a:ext cx="415" cy="56"/>
              <a:chOff x="1497" y="2339"/>
              <a:chExt cx="415" cy="56"/>
            </a:xfrm>
          </p:grpSpPr>
          <p:sp>
            <p:nvSpPr>
              <p:cNvPr id="184439" name="Freeform 120"/>
              <p:cNvSpPr>
                <a:spLocks/>
              </p:cNvSpPr>
              <p:nvPr/>
            </p:nvSpPr>
            <p:spPr bwMode="auto">
              <a:xfrm>
                <a:off x="1800" y="2339"/>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440" name="Group 121"/>
              <p:cNvGrpSpPr>
                <a:grpSpLocks/>
              </p:cNvGrpSpPr>
              <p:nvPr/>
            </p:nvGrpSpPr>
            <p:grpSpPr bwMode="auto">
              <a:xfrm>
                <a:off x="1497" y="2371"/>
                <a:ext cx="295" cy="1"/>
                <a:chOff x="1497" y="2371"/>
                <a:chExt cx="295" cy="1"/>
              </a:xfrm>
            </p:grpSpPr>
            <p:sp>
              <p:nvSpPr>
                <p:cNvPr id="184441" name="Line 122"/>
                <p:cNvSpPr>
                  <a:spLocks noChangeShapeType="1"/>
                </p:cNvSpPr>
                <p:nvPr/>
              </p:nvSpPr>
              <p:spPr bwMode="auto">
                <a:xfrm>
                  <a:off x="1497" y="237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42" name="Line 123"/>
                <p:cNvSpPr>
                  <a:spLocks noChangeShapeType="1"/>
                </p:cNvSpPr>
                <p:nvPr/>
              </p:nvSpPr>
              <p:spPr bwMode="auto">
                <a:xfrm>
                  <a:off x="1552"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43" name="Line 124"/>
                <p:cNvSpPr>
                  <a:spLocks noChangeShapeType="1"/>
                </p:cNvSpPr>
                <p:nvPr/>
              </p:nvSpPr>
              <p:spPr bwMode="auto">
                <a:xfrm>
                  <a:off x="1608"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44" name="Line 125"/>
                <p:cNvSpPr>
                  <a:spLocks noChangeShapeType="1"/>
                </p:cNvSpPr>
                <p:nvPr/>
              </p:nvSpPr>
              <p:spPr bwMode="auto">
                <a:xfrm>
                  <a:off x="1664"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45" name="Line 126"/>
                <p:cNvSpPr>
                  <a:spLocks noChangeShapeType="1"/>
                </p:cNvSpPr>
                <p:nvPr/>
              </p:nvSpPr>
              <p:spPr bwMode="auto">
                <a:xfrm>
                  <a:off x="1720"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46" name="Line 127"/>
                <p:cNvSpPr>
                  <a:spLocks noChangeShapeType="1"/>
                </p:cNvSpPr>
                <p:nvPr/>
              </p:nvSpPr>
              <p:spPr bwMode="auto">
                <a:xfrm>
                  <a:off x="1776"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42" name="Group 128"/>
            <p:cNvGrpSpPr>
              <a:grpSpLocks/>
            </p:cNvGrpSpPr>
            <p:nvPr/>
          </p:nvGrpSpPr>
          <p:grpSpPr bwMode="auto">
            <a:xfrm>
              <a:off x="1489" y="2650"/>
              <a:ext cx="423" cy="56"/>
              <a:chOff x="1489" y="2650"/>
              <a:chExt cx="423" cy="56"/>
            </a:xfrm>
          </p:grpSpPr>
          <p:sp>
            <p:nvSpPr>
              <p:cNvPr id="184431" name="Freeform 129"/>
              <p:cNvSpPr>
                <a:spLocks/>
              </p:cNvSpPr>
              <p:nvPr/>
            </p:nvSpPr>
            <p:spPr bwMode="auto">
              <a:xfrm>
                <a:off x="1792" y="2650"/>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84432" name="Group 130"/>
              <p:cNvGrpSpPr>
                <a:grpSpLocks/>
              </p:cNvGrpSpPr>
              <p:nvPr/>
            </p:nvGrpSpPr>
            <p:grpSpPr bwMode="auto">
              <a:xfrm>
                <a:off x="1489" y="2674"/>
                <a:ext cx="295" cy="1"/>
                <a:chOff x="1489" y="2674"/>
                <a:chExt cx="295" cy="1"/>
              </a:xfrm>
            </p:grpSpPr>
            <p:sp>
              <p:nvSpPr>
                <p:cNvPr id="184433" name="Line 131"/>
                <p:cNvSpPr>
                  <a:spLocks noChangeShapeType="1"/>
                </p:cNvSpPr>
                <p:nvPr/>
              </p:nvSpPr>
              <p:spPr bwMode="auto">
                <a:xfrm>
                  <a:off x="1489"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34" name="Line 132"/>
                <p:cNvSpPr>
                  <a:spLocks noChangeShapeType="1"/>
                </p:cNvSpPr>
                <p:nvPr/>
              </p:nvSpPr>
              <p:spPr bwMode="auto">
                <a:xfrm>
                  <a:off x="1544"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35" name="Line 133"/>
                <p:cNvSpPr>
                  <a:spLocks noChangeShapeType="1"/>
                </p:cNvSpPr>
                <p:nvPr/>
              </p:nvSpPr>
              <p:spPr bwMode="auto">
                <a:xfrm>
                  <a:off x="1600"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36" name="Line 134"/>
                <p:cNvSpPr>
                  <a:spLocks noChangeShapeType="1"/>
                </p:cNvSpPr>
                <p:nvPr/>
              </p:nvSpPr>
              <p:spPr bwMode="auto">
                <a:xfrm>
                  <a:off x="1656"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37" name="Line 135"/>
                <p:cNvSpPr>
                  <a:spLocks noChangeShapeType="1"/>
                </p:cNvSpPr>
                <p:nvPr/>
              </p:nvSpPr>
              <p:spPr bwMode="auto">
                <a:xfrm>
                  <a:off x="1712"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38" name="Line 136"/>
                <p:cNvSpPr>
                  <a:spLocks noChangeShapeType="1"/>
                </p:cNvSpPr>
                <p:nvPr/>
              </p:nvSpPr>
              <p:spPr bwMode="auto">
                <a:xfrm>
                  <a:off x="1768"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43" name="Group 137"/>
            <p:cNvGrpSpPr>
              <a:grpSpLocks/>
            </p:cNvGrpSpPr>
            <p:nvPr/>
          </p:nvGrpSpPr>
          <p:grpSpPr bwMode="auto">
            <a:xfrm>
              <a:off x="1968" y="2650"/>
              <a:ext cx="415" cy="56"/>
              <a:chOff x="1968" y="2650"/>
              <a:chExt cx="415" cy="56"/>
            </a:xfrm>
          </p:grpSpPr>
          <p:sp>
            <p:nvSpPr>
              <p:cNvPr id="184423" name="Freeform 138"/>
              <p:cNvSpPr>
                <a:spLocks/>
              </p:cNvSpPr>
              <p:nvPr/>
            </p:nvSpPr>
            <p:spPr bwMode="auto">
              <a:xfrm>
                <a:off x="2271"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424" name="Group 139"/>
              <p:cNvGrpSpPr>
                <a:grpSpLocks/>
              </p:cNvGrpSpPr>
              <p:nvPr/>
            </p:nvGrpSpPr>
            <p:grpSpPr bwMode="auto">
              <a:xfrm>
                <a:off x="1968" y="2674"/>
                <a:ext cx="295" cy="1"/>
                <a:chOff x="1968" y="2674"/>
                <a:chExt cx="295" cy="1"/>
              </a:xfrm>
            </p:grpSpPr>
            <p:sp>
              <p:nvSpPr>
                <p:cNvPr id="184425" name="Line 140"/>
                <p:cNvSpPr>
                  <a:spLocks noChangeShapeType="1"/>
                </p:cNvSpPr>
                <p:nvPr/>
              </p:nvSpPr>
              <p:spPr bwMode="auto">
                <a:xfrm>
                  <a:off x="196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26" name="Line 141"/>
                <p:cNvSpPr>
                  <a:spLocks noChangeShapeType="1"/>
                </p:cNvSpPr>
                <p:nvPr/>
              </p:nvSpPr>
              <p:spPr bwMode="auto">
                <a:xfrm>
                  <a:off x="2023"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27" name="Line 142"/>
                <p:cNvSpPr>
                  <a:spLocks noChangeShapeType="1"/>
                </p:cNvSpPr>
                <p:nvPr/>
              </p:nvSpPr>
              <p:spPr bwMode="auto">
                <a:xfrm>
                  <a:off x="2079"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28" name="Line 143"/>
                <p:cNvSpPr>
                  <a:spLocks noChangeShapeType="1"/>
                </p:cNvSpPr>
                <p:nvPr/>
              </p:nvSpPr>
              <p:spPr bwMode="auto">
                <a:xfrm>
                  <a:off x="213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29" name="Line 144"/>
                <p:cNvSpPr>
                  <a:spLocks noChangeShapeType="1"/>
                </p:cNvSpPr>
                <p:nvPr/>
              </p:nvSpPr>
              <p:spPr bwMode="auto">
                <a:xfrm>
                  <a:off x="219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30" name="Line 145"/>
                <p:cNvSpPr>
                  <a:spLocks noChangeShapeType="1"/>
                </p:cNvSpPr>
                <p:nvPr/>
              </p:nvSpPr>
              <p:spPr bwMode="auto">
                <a:xfrm>
                  <a:off x="2247"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44" name="Group 146"/>
            <p:cNvGrpSpPr>
              <a:grpSpLocks/>
            </p:cNvGrpSpPr>
            <p:nvPr/>
          </p:nvGrpSpPr>
          <p:grpSpPr bwMode="auto">
            <a:xfrm>
              <a:off x="1489" y="2953"/>
              <a:ext cx="423" cy="56"/>
              <a:chOff x="1489" y="2953"/>
              <a:chExt cx="423" cy="56"/>
            </a:xfrm>
          </p:grpSpPr>
          <p:sp>
            <p:nvSpPr>
              <p:cNvPr id="184415" name="Freeform 147"/>
              <p:cNvSpPr>
                <a:spLocks/>
              </p:cNvSpPr>
              <p:nvPr/>
            </p:nvSpPr>
            <p:spPr bwMode="auto">
              <a:xfrm>
                <a:off x="1792" y="2953"/>
                <a:ext cx="120" cy="56"/>
              </a:xfrm>
              <a:custGeom>
                <a:avLst/>
                <a:gdLst>
                  <a:gd name="T0" fmla="*/ 120 w 120"/>
                  <a:gd name="T1" fmla="*/ 32 h 56"/>
                  <a:gd name="T2" fmla="*/ 0 w 120"/>
                  <a:gd name="T3" fmla="*/ 56 h 56"/>
                  <a:gd name="T4" fmla="*/ 0 w 120"/>
                  <a:gd name="T5" fmla="*/ 32 h 56"/>
                  <a:gd name="T6" fmla="*/ 0 w 120"/>
                  <a:gd name="T7" fmla="*/ 0 h 56"/>
                  <a:gd name="T8" fmla="*/ 120 w 120"/>
                  <a:gd name="T9" fmla="*/ 32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32"/>
                    </a:moveTo>
                    <a:lnTo>
                      <a:pt x="0" y="56"/>
                    </a:lnTo>
                    <a:lnTo>
                      <a:pt x="0" y="32"/>
                    </a:lnTo>
                    <a:lnTo>
                      <a:pt x="0" y="0"/>
                    </a:lnTo>
                    <a:lnTo>
                      <a:pt x="120" y="32"/>
                    </a:lnTo>
                    <a:close/>
                  </a:path>
                </a:pathLst>
              </a:custGeom>
              <a:solidFill>
                <a:schemeClr val="bg2"/>
              </a:solidFill>
              <a:ln w="9525">
                <a:solidFill>
                  <a:schemeClr val="bg2"/>
                </a:solidFill>
                <a:round/>
                <a:headEnd/>
                <a:tailEnd/>
              </a:ln>
            </p:spPr>
            <p:txBody>
              <a:bodyPr/>
              <a:lstStyle/>
              <a:p>
                <a:endParaRPr lang="en-US"/>
              </a:p>
            </p:txBody>
          </p:sp>
          <p:grpSp>
            <p:nvGrpSpPr>
              <p:cNvPr id="184416" name="Group 148"/>
              <p:cNvGrpSpPr>
                <a:grpSpLocks/>
              </p:cNvGrpSpPr>
              <p:nvPr/>
            </p:nvGrpSpPr>
            <p:grpSpPr bwMode="auto">
              <a:xfrm>
                <a:off x="1489" y="2985"/>
                <a:ext cx="295" cy="1"/>
                <a:chOff x="1489" y="2985"/>
                <a:chExt cx="295" cy="1"/>
              </a:xfrm>
            </p:grpSpPr>
            <p:sp>
              <p:nvSpPr>
                <p:cNvPr id="184417" name="Line 149"/>
                <p:cNvSpPr>
                  <a:spLocks noChangeShapeType="1"/>
                </p:cNvSpPr>
                <p:nvPr/>
              </p:nvSpPr>
              <p:spPr bwMode="auto">
                <a:xfrm>
                  <a:off x="1489"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18" name="Line 150"/>
                <p:cNvSpPr>
                  <a:spLocks noChangeShapeType="1"/>
                </p:cNvSpPr>
                <p:nvPr/>
              </p:nvSpPr>
              <p:spPr bwMode="auto">
                <a:xfrm>
                  <a:off x="1544"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19" name="Line 151"/>
                <p:cNvSpPr>
                  <a:spLocks noChangeShapeType="1"/>
                </p:cNvSpPr>
                <p:nvPr/>
              </p:nvSpPr>
              <p:spPr bwMode="auto">
                <a:xfrm>
                  <a:off x="1600"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20" name="Line 152"/>
                <p:cNvSpPr>
                  <a:spLocks noChangeShapeType="1"/>
                </p:cNvSpPr>
                <p:nvPr/>
              </p:nvSpPr>
              <p:spPr bwMode="auto">
                <a:xfrm>
                  <a:off x="1656"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21" name="Line 153"/>
                <p:cNvSpPr>
                  <a:spLocks noChangeShapeType="1"/>
                </p:cNvSpPr>
                <p:nvPr/>
              </p:nvSpPr>
              <p:spPr bwMode="auto">
                <a:xfrm>
                  <a:off x="1712"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22" name="Line 154"/>
                <p:cNvSpPr>
                  <a:spLocks noChangeShapeType="1"/>
                </p:cNvSpPr>
                <p:nvPr/>
              </p:nvSpPr>
              <p:spPr bwMode="auto">
                <a:xfrm>
                  <a:off x="1768"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45" name="Group 155"/>
            <p:cNvGrpSpPr>
              <a:grpSpLocks/>
            </p:cNvGrpSpPr>
            <p:nvPr/>
          </p:nvGrpSpPr>
          <p:grpSpPr bwMode="auto">
            <a:xfrm>
              <a:off x="1952" y="2953"/>
              <a:ext cx="415" cy="56"/>
              <a:chOff x="1952" y="2953"/>
              <a:chExt cx="415" cy="56"/>
            </a:xfrm>
          </p:grpSpPr>
          <p:sp>
            <p:nvSpPr>
              <p:cNvPr id="184407" name="Freeform 156"/>
              <p:cNvSpPr>
                <a:spLocks/>
              </p:cNvSpPr>
              <p:nvPr/>
            </p:nvSpPr>
            <p:spPr bwMode="auto">
              <a:xfrm>
                <a:off x="2255"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408" name="Group 157"/>
              <p:cNvGrpSpPr>
                <a:grpSpLocks/>
              </p:cNvGrpSpPr>
              <p:nvPr/>
            </p:nvGrpSpPr>
            <p:grpSpPr bwMode="auto">
              <a:xfrm>
                <a:off x="1952" y="2985"/>
                <a:ext cx="295" cy="1"/>
                <a:chOff x="1952" y="2985"/>
                <a:chExt cx="295" cy="1"/>
              </a:xfrm>
            </p:grpSpPr>
            <p:sp>
              <p:nvSpPr>
                <p:cNvPr id="184409" name="Line 158"/>
                <p:cNvSpPr>
                  <a:spLocks noChangeShapeType="1"/>
                </p:cNvSpPr>
                <p:nvPr/>
              </p:nvSpPr>
              <p:spPr bwMode="auto">
                <a:xfrm>
                  <a:off x="1952"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10" name="Line 159"/>
                <p:cNvSpPr>
                  <a:spLocks noChangeShapeType="1"/>
                </p:cNvSpPr>
                <p:nvPr/>
              </p:nvSpPr>
              <p:spPr bwMode="auto">
                <a:xfrm>
                  <a:off x="2008" y="2985"/>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11" name="Line 160"/>
                <p:cNvSpPr>
                  <a:spLocks noChangeShapeType="1"/>
                </p:cNvSpPr>
                <p:nvPr/>
              </p:nvSpPr>
              <p:spPr bwMode="auto">
                <a:xfrm>
                  <a:off x="2063"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12" name="Line 161"/>
                <p:cNvSpPr>
                  <a:spLocks noChangeShapeType="1"/>
                </p:cNvSpPr>
                <p:nvPr/>
              </p:nvSpPr>
              <p:spPr bwMode="auto">
                <a:xfrm>
                  <a:off x="2119"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13" name="Line 162"/>
                <p:cNvSpPr>
                  <a:spLocks noChangeShapeType="1"/>
                </p:cNvSpPr>
                <p:nvPr/>
              </p:nvSpPr>
              <p:spPr bwMode="auto">
                <a:xfrm>
                  <a:off x="217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14" name="Line 163"/>
                <p:cNvSpPr>
                  <a:spLocks noChangeShapeType="1"/>
                </p:cNvSpPr>
                <p:nvPr/>
              </p:nvSpPr>
              <p:spPr bwMode="auto">
                <a:xfrm>
                  <a:off x="2231"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46" name="Group 164"/>
            <p:cNvGrpSpPr>
              <a:grpSpLocks/>
            </p:cNvGrpSpPr>
            <p:nvPr/>
          </p:nvGrpSpPr>
          <p:grpSpPr bwMode="auto">
            <a:xfrm>
              <a:off x="2415" y="2953"/>
              <a:ext cx="415" cy="56"/>
              <a:chOff x="2415" y="2953"/>
              <a:chExt cx="415" cy="56"/>
            </a:xfrm>
          </p:grpSpPr>
          <p:sp>
            <p:nvSpPr>
              <p:cNvPr id="184399" name="Freeform 165"/>
              <p:cNvSpPr>
                <a:spLocks/>
              </p:cNvSpPr>
              <p:nvPr/>
            </p:nvSpPr>
            <p:spPr bwMode="auto">
              <a:xfrm>
                <a:off x="2718"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400" name="Group 166"/>
              <p:cNvGrpSpPr>
                <a:grpSpLocks/>
              </p:cNvGrpSpPr>
              <p:nvPr/>
            </p:nvGrpSpPr>
            <p:grpSpPr bwMode="auto">
              <a:xfrm>
                <a:off x="2415" y="2985"/>
                <a:ext cx="295" cy="1"/>
                <a:chOff x="2415" y="2985"/>
                <a:chExt cx="295" cy="1"/>
              </a:xfrm>
            </p:grpSpPr>
            <p:sp>
              <p:nvSpPr>
                <p:cNvPr id="184401" name="Line 167"/>
                <p:cNvSpPr>
                  <a:spLocks noChangeShapeType="1"/>
                </p:cNvSpPr>
                <p:nvPr/>
              </p:nvSpPr>
              <p:spPr bwMode="auto">
                <a:xfrm>
                  <a:off x="241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02" name="Line 168"/>
                <p:cNvSpPr>
                  <a:spLocks noChangeShapeType="1"/>
                </p:cNvSpPr>
                <p:nvPr/>
              </p:nvSpPr>
              <p:spPr bwMode="auto">
                <a:xfrm>
                  <a:off x="2471"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03" name="Line 169"/>
                <p:cNvSpPr>
                  <a:spLocks noChangeShapeType="1"/>
                </p:cNvSpPr>
                <p:nvPr/>
              </p:nvSpPr>
              <p:spPr bwMode="auto">
                <a:xfrm>
                  <a:off x="2526"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04" name="Line 170"/>
                <p:cNvSpPr>
                  <a:spLocks noChangeShapeType="1"/>
                </p:cNvSpPr>
                <p:nvPr/>
              </p:nvSpPr>
              <p:spPr bwMode="auto">
                <a:xfrm>
                  <a:off x="2582"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05" name="Line 171"/>
                <p:cNvSpPr>
                  <a:spLocks noChangeShapeType="1"/>
                </p:cNvSpPr>
                <p:nvPr/>
              </p:nvSpPr>
              <p:spPr bwMode="auto">
                <a:xfrm>
                  <a:off x="2638"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06" name="Line 172"/>
                <p:cNvSpPr>
                  <a:spLocks noChangeShapeType="1"/>
                </p:cNvSpPr>
                <p:nvPr/>
              </p:nvSpPr>
              <p:spPr bwMode="auto">
                <a:xfrm>
                  <a:off x="2694"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47" name="Group 173"/>
            <p:cNvGrpSpPr>
              <a:grpSpLocks/>
            </p:cNvGrpSpPr>
            <p:nvPr/>
          </p:nvGrpSpPr>
          <p:grpSpPr bwMode="auto">
            <a:xfrm>
              <a:off x="2838" y="1741"/>
              <a:ext cx="40" cy="1260"/>
              <a:chOff x="2838" y="1741"/>
              <a:chExt cx="40" cy="1260"/>
            </a:xfrm>
          </p:grpSpPr>
          <p:sp>
            <p:nvSpPr>
              <p:cNvPr id="184389" name="Oval 174"/>
              <p:cNvSpPr>
                <a:spLocks noChangeArrowheads="1"/>
              </p:cNvSpPr>
              <p:nvPr/>
            </p:nvSpPr>
            <p:spPr bwMode="auto">
              <a:xfrm>
                <a:off x="2838" y="1741"/>
                <a:ext cx="40" cy="40"/>
              </a:xfrm>
              <a:prstGeom prst="ellipse">
                <a:avLst/>
              </a:prstGeom>
              <a:solidFill>
                <a:schemeClr val="bg2"/>
              </a:solidFill>
              <a:ln w="9525">
                <a:solidFill>
                  <a:schemeClr val="bg2"/>
                </a:solidFill>
                <a:round/>
                <a:headEnd/>
                <a:tailEnd/>
              </a:ln>
            </p:spPr>
            <p:txBody>
              <a:bodyPr/>
              <a:lstStyle/>
              <a:p>
                <a:endParaRPr lang="en-US"/>
              </a:p>
            </p:txBody>
          </p:sp>
          <p:sp>
            <p:nvSpPr>
              <p:cNvPr id="184390" name="Oval 175"/>
              <p:cNvSpPr>
                <a:spLocks noChangeArrowheads="1"/>
              </p:cNvSpPr>
              <p:nvPr/>
            </p:nvSpPr>
            <p:spPr bwMode="auto">
              <a:xfrm>
                <a:off x="2838" y="1741"/>
                <a:ext cx="40" cy="40"/>
              </a:xfrm>
              <a:prstGeom prst="ellipse">
                <a:avLst/>
              </a:prstGeom>
              <a:solidFill>
                <a:schemeClr val="bg2"/>
              </a:solidFill>
              <a:ln w="25400">
                <a:solidFill>
                  <a:schemeClr val="bg2"/>
                </a:solidFill>
                <a:round/>
                <a:headEnd/>
                <a:tailEnd/>
              </a:ln>
            </p:spPr>
            <p:txBody>
              <a:bodyPr/>
              <a:lstStyle/>
              <a:p>
                <a:endParaRPr lang="en-US"/>
              </a:p>
            </p:txBody>
          </p:sp>
          <p:sp>
            <p:nvSpPr>
              <p:cNvPr id="184391" name="Oval 176"/>
              <p:cNvSpPr>
                <a:spLocks noChangeArrowheads="1"/>
              </p:cNvSpPr>
              <p:nvPr/>
            </p:nvSpPr>
            <p:spPr bwMode="auto">
              <a:xfrm>
                <a:off x="2846" y="2044"/>
                <a:ext cx="32" cy="32"/>
              </a:xfrm>
              <a:prstGeom prst="ellipse">
                <a:avLst/>
              </a:prstGeom>
              <a:solidFill>
                <a:schemeClr val="bg2"/>
              </a:solidFill>
              <a:ln w="9525">
                <a:solidFill>
                  <a:schemeClr val="bg2"/>
                </a:solidFill>
                <a:round/>
                <a:headEnd/>
                <a:tailEnd/>
              </a:ln>
            </p:spPr>
            <p:txBody>
              <a:bodyPr/>
              <a:lstStyle/>
              <a:p>
                <a:endParaRPr lang="en-US"/>
              </a:p>
            </p:txBody>
          </p:sp>
          <p:sp>
            <p:nvSpPr>
              <p:cNvPr id="184392" name="Oval 177"/>
              <p:cNvSpPr>
                <a:spLocks noChangeArrowheads="1"/>
              </p:cNvSpPr>
              <p:nvPr/>
            </p:nvSpPr>
            <p:spPr bwMode="auto">
              <a:xfrm>
                <a:off x="2846" y="2044"/>
                <a:ext cx="32" cy="32"/>
              </a:xfrm>
              <a:prstGeom prst="ellipse">
                <a:avLst/>
              </a:prstGeom>
              <a:solidFill>
                <a:schemeClr val="bg2"/>
              </a:solidFill>
              <a:ln w="25400">
                <a:solidFill>
                  <a:schemeClr val="bg2"/>
                </a:solidFill>
                <a:round/>
                <a:headEnd/>
                <a:tailEnd/>
              </a:ln>
            </p:spPr>
            <p:txBody>
              <a:bodyPr/>
              <a:lstStyle/>
              <a:p>
                <a:endParaRPr lang="en-US"/>
              </a:p>
            </p:txBody>
          </p:sp>
          <p:sp>
            <p:nvSpPr>
              <p:cNvPr id="184393" name="Oval 178"/>
              <p:cNvSpPr>
                <a:spLocks noChangeArrowheads="1"/>
              </p:cNvSpPr>
              <p:nvPr/>
            </p:nvSpPr>
            <p:spPr bwMode="auto">
              <a:xfrm>
                <a:off x="2846" y="2355"/>
                <a:ext cx="32" cy="32"/>
              </a:xfrm>
              <a:prstGeom prst="ellipse">
                <a:avLst/>
              </a:prstGeom>
              <a:solidFill>
                <a:schemeClr val="bg2"/>
              </a:solidFill>
              <a:ln w="9525">
                <a:solidFill>
                  <a:schemeClr val="bg2"/>
                </a:solidFill>
                <a:round/>
                <a:headEnd/>
                <a:tailEnd/>
              </a:ln>
            </p:spPr>
            <p:txBody>
              <a:bodyPr/>
              <a:lstStyle/>
              <a:p>
                <a:endParaRPr lang="en-US"/>
              </a:p>
            </p:txBody>
          </p:sp>
          <p:sp>
            <p:nvSpPr>
              <p:cNvPr id="184394" name="Oval 179"/>
              <p:cNvSpPr>
                <a:spLocks noChangeArrowheads="1"/>
              </p:cNvSpPr>
              <p:nvPr/>
            </p:nvSpPr>
            <p:spPr bwMode="auto">
              <a:xfrm>
                <a:off x="2846"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84395" name="Oval 180"/>
              <p:cNvSpPr>
                <a:spLocks noChangeArrowheads="1"/>
              </p:cNvSpPr>
              <p:nvPr/>
            </p:nvSpPr>
            <p:spPr bwMode="auto">
              <a:xfrm>
                <a:off x="2838" y="2658"/>
                <a:ext cx="40" cy="32"/>
              </a:xfrm>
              <a:prstGeom prst="ellipse">
                <a:avLst/>
              </a:prstGeom>
              <a:solidFill>
                <a:schemeClr val="bg2"/>
              </a:solidFill>
              <a:ln w="9525">
                <a:solidFill>
                  <a:schemeClr val="bg2"/>
                </a:solidFill>
                <a:round/>
                <a:headEnd/>
                <a:tailEnd/>
              </a:ln>
            </p:spPr>
            <p:txBody>
              <a:bodyPr/>
              <a:lstStyle/>
              <a:p>
                <a:endParaRPr lang="en-US"/>
              </a:p>
            </p:txBody>
          </p:sp>
          <p:sp>
            <p:nvSpPr>
              <p:cNvPr id="184396" name="Oval 181"/>
              <p:cNvSpPr>
                <a:spLocks noChangeArrowheads="1"/>
              </p:cNvSpPr>
              <p:nvPr/>
            </p:nvSpPr>
            <p:spPr bwMode="auto">
              <a:xfrm>
                <a:off x="2838" y="2658"/>
                <a:ext cx="40" cy="32"/>
              </a:xfrm>
              <a:prstGeom prst="ellipse">
                <a:avLst/>
              </a:prstGeom>
              <a:solidFill>
                <a:schemeClr val="bg2"/>
              </a:solidFill>
              <a:ln w="25400">
                <a:solidFill>
                  <a:schemeClr val="bg2"/>
                </a:solidFill>
                <a:round/>
                <a:headEnd/>
                <a:tailEnd/>
              </a:ln>
            </p:spPr>
            <p:txBody>
              <a:bodyPr/>
              <a:lstStyle/>
              <a:p>
                <a:endParaRPr lang="en-US"/>
              </a:p>
            </p:txBody>
          </p:sp>
          <p:sp>
            <p:nvSpPr>
              <p:cNvPr id="184397" name="Oval 182"/>
              <p:cNvSpPr>
                <a:spLocks noChangeArrowheads="1"/>
              </p:cNvSpPr>
              <p:nvPr/>
            </p:nvSpPr>
            <p:spPr bwMode="auto">
              <a:xfrm>
                <a:off x="2838" y="2969"/>
                <a:ext cx="32" cy="32"/>
              </a:xfrm>
              <a:prstGeom prst="ellipse">
                <a:avLst/>
              </a:prstGeom>
              <a:solidFill>
                <a:schemeClr val="bg2"/>
              </a:solidFill>
              <a:ln w="9525">
                <a:solidFill>
                  <a:schemeClr val="bg2"/>
                </a:solidFill>
                <a:round/>
                <a:headEnd/>
                <a:tailEnd/>
              </a:ln>
            </p:spPr>
            <p:txBody>
              <a:bodyPr/>
              <a:lstStyle/>
              <a:p>
                <a:endParaRPr lang="en-US"/>
              </a:p>
            </p:txBody>
          </p:sp>
          <p:sp>
            <p:nvSpPr>
              <p:cNvPr id="184398" name="Oval 183"/>
              <p:cNvSpPr>
                <a:spLocks noChangeArrowheads="1"/>
              </p:cNvSpPr>
              <p:nvPr/>
            </p:nvSpPr>
            <p:spPr bwMode="auto">
              <a:xfrm>
                <a:off x="2838" y="2969"/>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48" name="Group 184"/>
            <p:cNvGrpSpPr>
              <a:grpSpLocks/>
            </p:cNvGrpSpPr>
            <p:nvPr/>
          </p:nvGrpSpPr>
          <p:grpSpPr bwMode="auto">
            <a:xfrm>
              <a:off x="1912" y="3272"/>
              <a:ext cx="32" cy="335"/>
              <a:chOff x="1912" y="3272"/>
              <a:chExt cx="32" cy="335"/>
            </a:xfrm>
          </p:grpSpPr>
          <p:sp>
            <p:nvSpPr>
              <p:cNvPr id="184385" name="Oval 185"/>
              <p:cNvSpPr>
                <a:spLocks noChangeArrowheads="1"/>
              </p:cNvSpPr>
              <p:nvPr/>
            </p:nvSpPr>
            <p:spPr bwMode="auto">
              <a:xfrm>
                <a:off x="1912" y="3272"/>
                <a:ext cx="32" cy="32"/>
              </a:xfrm>
              <a:prstGeom prst="ellipse">
                <a:avLst/>
              </a:prstGeom>
              <a:solidFill>
                <a:schemeClr val="bg2"/>
              </a:solidFill>
              <a:ln w="9525">
                <a:solidFill>
                  <a:schemeClr val="bg2"/>
                </a:solidFill>
                <a:round/>
                <a:headEnd/>
                <a:tailEnd/>
              </a:ln>
            </p:spPr>
            <p:txBody>
              <a:bodyPr/>
              <a:lstStyle/>
              <a:p>
                <a:endParaRPr lang="en-US"/>
              </a:p>
            </p:txBody>
          </p:sp>
          <p:sp>
            <p:nvSpPr>
              <p:cNvPr id="184386" name="Oval 186"/>
              <p:cNvSpPr>
                <a:spLocks noChangeArrowheads="1"/>
              </p:cNvSpPr>
              <p:nvPr/>
            </p:nvSpPr>
            <p:spPr bwMode="auto">
              <a:xfrm>
                <a:off x="1912"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84387" name="Oval 187"/>
              <p:cNvSpPr>
                <a:spLocks noChangeArrowheads="1"/>
              </p:cNvSpPr>
              <p:nvPr/>
            </p:nvSpPr>
            <p:spPr bwMode="auto">
              <a:xfrm>
                <a:off x="1912" y="3575"/>
                <a:ext cx="32" cy="32"/>
              </a:xfrm>
              <a:prstGeom prst="ellipse">
                <a:avLst/>
              </a:prstGeom>
              <a:solidFill>
                <a:schemeClr val="bg2"/>
              </a:solidFill>
              <a:ln w="9525">
                <a:solidFill>
                  <a:schemeClr val="bg2"/>
                </a:solidFill>
                <a:round/>
                <a:headEnd/>
                <a:tailEnd/>
              </a:ln>
            </p:spPr>
            <p:txBody>
              <a:bodyPr/>
              <a:lstStyle/>
              <a:p>
                <a:endParaRPr lang="en-US"/>
              </a:p>
            </p:txBody>
          </p:sp>
          <p:sp>
            <p:nvSpPr>
              <p:cNvPr id="184388" name="Oval 188"/>
              <p:cNvSpPr>
                <a:spLocks noChangeArrowheads="1"/>
              </p:cNvSpPr>
              <p:nvPr/>
            </p:nvSpPr>
            <p:spPr bwMode="auto">
              <a:xfrm>
                <a:off x="1912" y="3575"/>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49" name="Group 189"/>
            <p:cNvGrpSpPr>
              <a:grpSpLocks/>
            </p:cNvGrpSpPr>
            <p:nvPr/>
          </p:nvGrpSpPr>
          <p:grpSpPr bwMode="auto">
            <a:xfrm>
              <a:off x="1449" y="3272"/>
              <a:ext cx="40" cy="335"/>
              <a:chOff x="1449" y="3272"/>
              <a:chExt cx="40" cy="335"/>
            </a:xfrm>
          </p:grpSpPr>
          <p:sp>
            <p:nvSpPr>
              <p:cNvPr id="184381" name="Oval 190"/>
              <p:cNvSpPr>
                <a:spLocks noChangeArrowheads="1"/>
              </p:cNvSpPr>
              <p:nvPr/>
            </p:nvSpPr>
            <p:spPr bwMode="auto">
              <a:xfrm>
                <a:off x="1449" y="3272"/>
                <a:ext cx="40" cy="32"/>
              </a:xfrm>
              <a:prstGeom prst="ellipse">
                <a:avLst/>
              </a:prstGeom>
              <a:solidFill>
                <a:schemeClr val="bg2"/>
              </a:solidFill>
              <a:ln w="9525">
                <a:solidFill>
                  <a:schemeClr val="bg2"/>
                </a:solidFill>
                <a:round/>
                <a:headEnd/>
                <a:tailEnd/>
              </a:ln>
            </p:spPr>
            <p:txBody>
              <a:bodyPr/>
              <a:lstStyle/>
              <a:p>
                <a:endParaRPr lang="en-US"/>
              </a:p>
            </p:txBody>
          </p:sp>
          <p:sp>
            <p:nvSpPr>
              <p:cNvPr id="184382" name="Oval 191"/>
              <p:cNvSpPr>
                <a:spLocks noChangeArrowheads="1"/>
              </p:cNvSpPr>
              <p:nvPr/>
            </p:nvSpPr>
            <p:spPr bwMode="auto">
              <a:xfrm>
                <a:off x="1449" y="3272"/>
                <a:ext cx="40" cy="32"/>
              </a:xfrm>
              <a:prstGeom prst="ellipse">
                <a:avLst/>
              </a:prstGeom>
              <a:solidFill>
                <a:schemeClr val="bg2"/>
              </a:solidFill>
              <a:ln w="25400">
                <a:solidFill>
                  <a:schemeClr val="bg2"/>
                </a:solidFill>
                <a:round/>
                <a:headEnd/>
                <a:tailEnd/>
              </a:ln>
            </p:spPr>
            <p:txBody>
              <a:bodyPr/>
              <a:lstStyle/>
              <a:p>
                <a:endParaRPr lang="en-US"/>
              </a:p>
            </p:txBody>
          </p:sp>
          <p:sp>
            <p:nvSpPr>
              <p:cNvPr id="184383" name="Oval 192"/>
              <p:cNvSpPr>
                <a:spLocks noChangeArrowheads="1"/>
              </p:cNvSpPr>
              <p:nvPr/>
            </p:nvSpPr>
            <p:spPr bwMode="auto">
              <a:xfrm>
                <a:off x="1449" y="3575"/>
                <a:ext cx="40" cy="32"/>
              </a:xfrm>
              <a:prstGeom prst="ellipse">
                <a:avLst/>
              </a:prstGeom>
              <a:solidFill>
                <a:schemeClr val="bg2"/>
              </a:solidFill>
              <a:ln w="9525">
                <a:solidFill>
                  <a:schemeClr val="bg2"/>
                </a:solidFill>
                <a:round/>
                <a:headEnd/>
                <a:tailEnd/>
              </a:ln>
            </p:spPr>
            <p:txBody>
              <a:bodyPr/>
              <a:lstStyle/>
              <a:p>
                <a:endParaRPr lang="en-US"/>
              </a:p>
            </p:txBody>
          </p:sp>
          <p:sp>
            <p:nvSpPr>
              <p:cNvPr id="184384" name="Oval 193"/>
              <p:cNvSpPr>
                <a:spLocks noChangeArrowheads="1"/>
              </p:cNvSpPr>
              <p:nvPr/>
            </p:nvSpPr>
            <p:spPr bwMode="auto">
              <a:xfrm>
                <a:off x="1449" y="3575"/>
                <a:ext cx="40"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50" name="Group 194"/>
            <p:cNvGrpSpPr>
              <a:grpSpLocks/>
            </p:cNvGrpSpPr>
            <p:nvPr/>
          </p:nvGrpSpPr>
          <p:grpSpPr bwMode="auto">
            <a:xfrm>
              <a:off x="2367" y="3272"/>
              <a:ext cx="32" cy="335"/>
              <a:chOff x="2367" y="3272"/>
              <a:chExt cx="32" cy="335"/>
            </a:xfrm>
          </p:grpSpPr>
          <p:sp>
            <p:nvSpPr>
              <p:cNvPr id="184377" name="Oval 195"/>
              <p:cNvSpPr>
                <a:spLocks noChangeArrowheads="1"/>
              </p:cNvSpPr>
              <p:nvPr/>
            </p:nvSpPr>
            <p:spPr bwMode="auto">
              <a:xfrm>
                <a:off x="2367" y="3272"/>
                <a:ext cx="32" cy="32"/>
              </a:xfrm>
              <a:prstGeom prst="ellipse">
                <a:avLst/>
              </a:prstGeom>
              <a:solidFill>
                <a:schemeClr val="bg2"/>
              </a:solidFill>
              <a:ln w="9525">
                <a:solidFill>
                  <a:schemeClr val="bg2"/>
                </a:solidFill>
                <a:round/>
                <a:headEnd/>
                <a:tailEnd/>
              </a:ln>
            </p:spPr>
            <p:txBody>
              <a:bodyPr/>
              <a:lstStyle/>
              <a:p>
                <a:endParaRPr lang="en-US"/>
              </a:p>
            </p:txBody>
          </p:sp>
          <p:sp>
            <p:nvSpPr>
              <p:cNvPr id="184378" name="Oval 196"/>
              <p:cNvSpPr>
                <a:spLocks noChangeArrowheads="1"/>
              </p:cNvSpPr>
              <p:nvPr/>
            </p:nvSpPr>
            <p:spPr bwMode="auto">
              <a:xfrm>
                <a:off x="2367"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84379" name="Oval 197"/>
              <p:cNvSpPr>
                <a:spLocks noChangeArrowheads="1"/>
              </p:cNvSpPr>
              <p:nvPr/>
            </p:nvSpPr>
            <p:spPr bwMode="auto">
              <a:xfrm>
                <a:off x="2367" y="3575"/>
                <a:ext cx="32" cy="32"/>
              </a:xfrm>
              <a:prstGeom prst="ellipse">
                <a:avLst/>
              </a:prstGeom>
              <a:solidFill>
                <a:schemeClr val="bg2"/>
              </a:solidFill>
              <a:ln w="9525">
                <a:solidFill>
                  <a:schemeClr val="bg2"/>
                </a:solidFill>
                <a:round/>
                <a:headEnd/>
                <a:tailEnd/>
              </a:ln>
            </p:spPr>
            <p:txBody>
              <a:bodyPr/>
              <a:lstStyle/>
              <a:p>
                <a:endParaRPr lang="en-US"/>
              </a:p>
            </p:txBody>
          </p:sp>
          <p:sp>
            <p:nvSpPr>
              <p:cNvPr id="184380" name="Oval 198"/>
              <p:cNvSpPr>
                <a:spLocks noChangeArrowheads="1"/>
              </p:cNvSpPr>
              <p:nvPr/>
            </p:nvSpPr>
            <p:spPr bwMode="auto">
              <a:xfrm>
                <a:off x="2367" y="3575"/>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51" name="Group 199"/>
            <p:cNvGrpSpPr>
              <a:grpSpLocks/>
            </p:cNvGrpSpPr>
            <p:nvPr/>
          </p:nvGrpSpPr>
          <p:grpSpPr bwMode="auto">
            <a:xfrm>
              <a:off x="2822" y="3272"/>
              <a:ext cx="40" cy="335"/>
              <a:chOff x="2822" y="3272"/>
              <a:chExt cx="40" cy="335"/>
            </a:xfrm>
          </p:grpSpPr>
          <p:sp>
            <p:nvSpPr>
              <p:cNvPr id="184373" name="Oval 200"/>
              <p:cNvSpPr>
                <a:spLocks noChangeArrowheads="1"/>
              </p:cNvSpPr>
              <p:nvPr/>
            </p:nvSpPr>
            <p:spPr bwMode="auto">
              <a:xfrm>
                <a:off x="2822" y="3272"/>
                <a:ext cx="40" cy="32"/>
              </a:xfrm>
              <a:prstGeom prst="ellipse">
                <a:avLst/>
              </a:prstGeom>
              <a:solidFill>
                <a:schemeClr val="bg2"/>
              </a:solidFill>
              <a:ln w="9525">
                <a:solidFill>
                  <a:schemeClr val="bg2"/>
                </a:solidFill>
                <a:round/>
                <a:headEnd/>
                <a:tailEnd/>
              </a:ln>
            </p:spPr>
            <p:txBody>
              <a:bodyPr/>
              <a:lstStyle/>
              <a:p>
                <a:endParaRPr lang="en-US"/>
              </a:p>
            </p:txBody>
          </p:sp>
          <p:sp>
            <p:nvSpPr>
              <p:cNvPr id="184374" name="Oval 201"/>
              <p:cNvSpPr>
                <a:spLocks noChangeArrowheads="1"/>
              </p:cNvSpPr>
              <p:nvPr/>
            </p:nvSpPr>
            <p:spPr bwMode="auto">
              <a:xfrm>
                <a:off x="2822" y="3272"/>
                <a:ext cx="40" cy="32"/>
              </a:xfrm>
              <a:prstGeom prst="ellipse">
                <a:avLst/>
              </a:prstGeom>
              <a:solidFill>
                <a:schemeClr val="bg2"/>
              </a:solidFill>
              <a:ln w="25400">
                <a:solidFill>
                  <a:schemeClr val="bg2"/>
                </a:solidFill>
                <a:round/>
                <a:headEnd/>
                <a:tailEnd/>
              </a:ln>
            </p:spPr>
            <p:txBody>
              <a:bodyPr/>
              <a:lstStyle/>
              <a:p>
                <a:endParaRPr lang="en-US"/>
              </a:p>
            </p:txBody>
          </p:sp>
          <p:sp>
            <p:nvSpPr>
              <p:cNvPr id="184375" name="Oval 202"/>
              <p:cNvSpPr>
                <a:spLocks noChangeArrowheads="1"/>
              </p:cNvSpPr>
              <p:nvPr/>
            </p:nvSpPr>
            <p:spPr bwMode="auto">
              <a:xfrm>
                <a:off x="2822" y="3575"/>
                <a:ext cx="40" cy="32"/>
              </a:xfrm>
              <a:prstGeom prst="ellipse">
                <a:avLst/>
              </a:prstGeom>
              <a:solidFill>
                <a:schemeClr val="bg2"/>
              </a:solidFill>
              <a:ln w="9525">
                <a:solidFill>
                  <a:schemeClr val="bg2"/>
                </a:solidFill>
                <a:round/>
                <a:headEnd/>
                <a:tailEnd/>
              </a:ln>
            </p:spPr>
            <p:txBody>
              <a:bodyPr/>
              <a:lstStyle/>
              <a:p>
                <a:endParaRPr lang="en-US"/>
              </a:p>
            </p:txBody>
          </p:sp>
          <p:sp>
            <p:nvSpPr>
              <p:cNvPr id="184376" name="Oval 203"/>
              <p:cNvSpPr>
                <a:spLocks noChangeArrowheads="1"/>
              </p:cNvSpPr>
              <p:nvPr/>
            </p:nvSpPr>
            <p:spPr bwMode="auto">
              <a:xfrm>
                <a:off x="2822" y="3575"/>
                <a:ext cx="40"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52" name="Group 204"/>
            <p:cNvGrpSpPr>
              <a:grpSpLocks/>
            </p:cNvGrpSpPr>
            <p:nvPr/>
          </p:nvGrpSpPr>
          <p:grpSpPr bwMode="auto">
            <a:xfrm>
              <a:off x="2415" y="2650"/>
              <a:ext cx="415" cy="56"/>
              <a:chOff x="2415" y="2650"/>
              <a:chExt cx="415" cy="56"/>
            </a:xfrm>
          </p:grpSpPr>
          <p:sp>
            <p:nvSpPr>
              <p:cNvPr id="184365" name="Freeform 205"/>
              <p:cNvSpPr>
                <a:spLocks/>
              </p:cNvSpPr>
              <p:nvPr/>
            </p:nvSpPr>
            <p:spPr bwMode="auto">
              <a:xfrm>
                <a:off x="2718"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366" name="Group 206"/>
              <p:cNvGrpSpPr>
                <a:grpSpLocks/>
              </p:cNvGrpSpPr>
              <p:nvPr/>
            </p:nvGrpSpPr>
            <p:grpSpPr bwMode="auto">
              <a:xfrm>
                <a:off x="2415" y="2674"/>
                <a:ext cx="295" cy="1"/>
                <a:chOff x="2415" y="2674"/>
                <a:chExt cx="295" cy="1"/>
              </a:xfrm>
            </p:grpSpPr>
            <p:sp>
              <p:nvSpPr>
                <p:cNvPr id="184367" name="Line 207"/>
                <p:cNvSpPr>
                  <a:spLocks noChangeShapeType="1"/>
                </p:cNvSpPr>
                <p:nvPr/>
              </p:nvSpPr>
              <p:spPr bwMode="auto">
                <a:xfrm>
                  <a:off x="241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8" name="Line 208"/>
                <p:cNvSpPr>
                  <a:spLocks noChangeShapeType="1"/>
                </p:cNvSpPr>
                <p:nvPr/>
              </p:nvSpPr>
              <p:spPr bwMode="auto">
                <a:xfrm>
                  <a:off x="247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9" name="Line 209"/>
                <p:cNvSpPr>
                  <a:spLocks noChangeShapeType="1"/>
                </p:cNvSpPr>
                <p:nvPr/>
              </p:nvSpPr>
              <p:spPr bwMode="auto">
                <a:xfrm>
                  <a:off x="2526"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70" name="Line 210"/>
                <p:cNvSpPr>
                  <a:spLocks noChangeShapeType="1"/>
                </p:cNvSpPr>
                <p:nvPr/>
              </p:nvSpPr>
              <p:spPr bwMode="auto">
                <a:xfrm>
                  <a:off x="2582"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71" name="Line 211"/>
                <p:cNvSpPr>
                  <a:spLocks noChangeShapeType="1"/>
                </p:cNvSpPr>
                <p:nvPr/>
              </p:nvSpPr>
              <p:spPr bwMode="auto">
                <a:xfrm>
                  <a:off x="263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72" name="Line 212"/>
                <p:cNvSpPr>
                  <a:spLocks noChangeShapeType="1"/>
                </p:cNvSpPr>
                <p:nvPr/>
              </p:nvSpPr>
              <p:spPr bwMode="auto">
                <a:xfrm>
                  <a:off x="2694"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53" name="Group 213"/>
            <p:cNvGrpSpPr>
              <a:grpSpLocks/>
            </p:cNvGrpSpPr>
            <p:nvPr/>
          </p:nvGrpSpPr>
          <p:grpSpPr bwMode="auto">
            <a:xfrm>
              <a:off x="2415" y="1733"/>
              <a:ext cx="415" cy="56"/>
              <a:chOff x="2415" y="1733"/>
              <a:chExt cx="415" cy="56"/>
            </a:xfrm>
          </p:grpSpPr>
          <p:sp>
            <p:nvSpPr>
              <p:cNvPr id="184357" name="Freeform 214"/>
              <p:cNvSpPr>
                <a:spLocks/>
              </p:cNvSpPr>
              <p:nvPr/>
            </p:nvSpPr>
            <p:spPr bwMode="auto">
              <a:xfrm>
                <a:off x="2718"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358" name="Group 215"/>
              <p:cNvGrpSpPr>
                <a:grpSpLocks/>
              </p:cNvGrpSpPr>
              <p:nvPr/>
            </p:nvGrpSpPr>
            <p:grpSpPr bwMode="auto">
              <a:xfrm>
                <a:off x="2415" y="1757"/>
                <a:ext cx="295" cy="1"/>
                <a:chOff x="2415" y="1757"/>
                <a:chExt cx="295" cy="1"/>
              </a:xfrm>
            </p:grpSpPr>
            <p:sp>
              <p:nvSpPr>
                <p:cNvPr id="184359" name="Line 216"/>
                <p:cNvSpPr>
                  <a:spLocks noChangeShapeType="1"/>
                </p:cNvSpPr>
                <p:nvPr/>
              </p:nvSpPr>
              <p:spPr bwMode="auto">
                <a:xfrm>
                  <a:off x="241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0" name="Line 217"/>
                <p:cNvSpPr>
                  <a:spLocks noChangeShapeType="1"/>
                </p:cNvSpPr>
                <p:nvPr/>
              </p:nvSpPr>
              <p:spPr bwMode="auto">
                <a:xfrm>
                  <a:off x="2471"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1" name="Line 218"/>
                <p:cNvSpPr>
                  <a:spLocks noChangeShapeType="1"/>
                </p:cNvSpPr>
                <p:nvPr/>
              </p:nvSpPr>
              <p:spPr bwMode="auto">
                <a:xfrm>
                  <a:off x="2526"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2" name="Line 219"/>
                <p:cNvSpPr>
                  <a:spLocks noChangeShapeType="1"/>
                </p:cNvSpPr>
                <p:nvPr/>
              </p:nvSpPr>
              <p:spPr bwMode="auto">
                <a:xfrm>
                  <a:off x="2582"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3" name="Line 220"/>
                <p:cNvSpPr>
                  <a:spLocks noChangeShapeType="1"/>
                </p:cNvSpPr>
                <p:nvPr/>
              </p:nvSpPr>
              <p:spPr bwMode="auto">
                <a:xfrm>
                  <a:off x="2638"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4" name="Line 221"/>
                <p:cNvSpPr>
                  <a:spLocks noChangeShapeType="1"/>
                </p:cNvSpPr>
                <p:nvPr/>
              </p:nvSpPr>
              <p:spPr bwMode="auto">
                <a:xfrm>
                  <a:off x="2694"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54" name="Group 222"/>
            <p:cNvGrpSpPr>
              <a:grpSpLocks/>
            </p:cNvGrpSpPr>
            <p:nvPr/>
          </p:nvGrpSpPr>
          <p:grpSpPr bwMode="auto">
            <a:xfrm>
              <a:off x="1489" y="3264"/>
              <a:ext cx="423" cy="56"/>
              <a:chOff x="1489" y="3264"/>
              <a:chExt cx="423" cy="56"/>
            </a:xfrm>
          </p:grpSpPr>
          <p:sp>
            <p:nvSpPr>
              <p:cNvPr id="184349" name="Freeform 223"/>
              <p:cNvSpPr>
                <a:spLocks/>
              </p:cNvSpPr>
              <p:nvPr/>
            </p:nvSpPr>
            <p:spPr bwMode="auto">
              <a:xfrm>
                <a:off x="1792" y="3264"/>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84350" name="Group 224"/>
              <p:cNvGrpSpPr>
                <a:grpSpLocks/>
              </p:cNvGrpSpPr>
              <p:nvPr/>
            </p:nvGrpSpPr>
            <p:grpSpPr bwMode="auto">
              <a:xfrm>
                <a:off x="1489" y="3288"/>
                <a:ext cx="295" cy="1"/>
                <a:chOff x="1489" y="3288"/>
                <a:chExt cx="295" cy="1"/>
              </a:xfrm>
            </p:grpSpPr>
            <p:sp>
              <p:nvSpPr>
                <p:cNvPr id="184351" name="Line 225"/>
                <p:cNvSpPr>
                  <a:spLocks noChangeShapeType="1"/>
                </p:cNvSpPr>
                <p:nvPr/>
              </p:nvSpPr>
              <p:spPr bwMode="auto">
                <a:xfrm>
                  <a:off x="1489"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52" name="Line 226"/>
                <p:cNvSpPr>
                  <a:spLocks noChangeShapeType="1"/>
                </p:cNvSpPr>
                <p:nvPr/>
              </p:nvSpPr>
              <p:spPr bwMode="auto">
                <a:xfrm>
                  <a:off x="1544"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53" name="Line 227"/>
                <p:cNvSpPr>
                  <a:spLocks noChangeShapeType="1"/>
                </p:cNvSpPr>
                <p:nvPr/>
              </p:nvSpPr>
              <p:spPr bwMode="auto">
                <a:xfrm>
                  <a:off x="1600"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54" name="Line 228"/>
                <p:cNvSpPr>
                  <a:spLocks noChangeShapeType="1"/>
                </p:cNvSpPr>
                <p:nvPr/>
              </p:nvSpPr>
              <p:spPr bwMode="auto">
                <a:xfrm>
                  <a:off x="1656"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55" name="Line 229"/>
                <p:cNvSpPr>
                  <a:spLocks noChangeShapeType="1"/>
                </p:cNvSpPr>
                <p:nvPr/>
              </p:nvSpPr>
              <p:spPr bwMode="auto">
                <a:xfrm>
                  <a:off x="1712"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56" name="Line 230"/>
                <p:cNvSpPr>
                  <a:spLocks noChangeShapeType="1"/>
                </p:cNvSpPr>
                <p:nvPr/>
              </p:nvSpPr>
              <p:spPr bwMode="auto">
                <a:xfrm>
                  <a:off x="1768"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55" name="Group 231"/>
            <p:cNvGrpSpPr>
              <a:grpSpLocks/>
            </p:cNvGrpSpPr>
            <p:nvPr/>
          </p:nvGrpSpPr>
          <p:grpSpPr bwMode="auto">
            <a:xfrm>
              <a:off x="1944" y="3256"/>
              <a:ext cx="423" cy="56"/>
              <a:chOff x="1944" y="3256"/>
              <a:chExt cx="423" cy="56"/>
            </a:xfrm>
          </p:grpSpPr>
          <p:sp>
            <p:nvSpPr>
              <p:cNvPr id="184341" name="Freeform 232"/>
              <p:cNvSpPr>
                <a:spLocks/>
              </p:cNvSpPr>
              <p:nvPr/>
            </p:nvSpPr>
            <p:spPr bwMode="auto">
              <a:xfrm>
                <a:off x="2255"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342" name="Group 233"/>
              <p:cNvGrpSpPr>
                <a:grpSpLocks/>
              </p:cNvGrpSpPr>
              <p:nvPr/>
            </p:nvGrpSpPr>
            <p:grpSpPr bwMode="auto">
              <a:xfrm>
                <a:off x="1944" y="3288"/>
                <a:ext cx="303" cy="1"/>
                <a:chOff x="1944" y="3288"/>
                <a:chExt cx="303" cy="1"/>
              </a:xfrm>
            </p:grpSpPr>
            <p:sp>
              <p:nvSpPr>
                <p:cNvPr id="184343" name="Line 234"/>
                <p:cNvSpPr>
                  <a:spLocks noChangeShapeType="1"/>
                </p:cNvSpPr>
                <p:nvPr/>
              </p:nvSpPr>
              <p:spPr bwMode="auto">
                <a:xfrm>
                  <a:off x="1944"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44" name="Line 235"/>
                <p:cNvSpPr>
                  <a:spLocks noChangeShapeType="1"/>
                </p:cNvSpPr>
                <p:nvPr/>
              </p:nvSpPr>
              <p:spPr bwMode="auto">
                <a:xfrm>
                  <a:off x="2000" y="328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45" name="Line 236"/>
                <p:cNvSpPr>
                  <a:spLocks noChangeShapeType="1"/>
                </p:cNvSpPr>
                <p:nvPr/>
              </p:nvSpPr>
              <p:spPr bwMode="auto">
                <a:xfrm>
                  <a:off x="2055"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46" name="Line 237"/>
                <p:cNvSpPr>
                  <a:spLocks noChangeShapeType="1"/>
                </p:cNvSpPr>
                <p:nvPr/>
              </p:nvSpPr>
              <p:spPr bwMode="auto">
                <a:xfrm>
                  <a:off x="2111"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47" name="Line 238"/>
                <p:cNvSpPr>
                  <a:spLocks noChangeShapeType="1"/>
                </p:cNvSpPr>
                <p:nvPr/>
              </p:nvSpPr>
              <p:spPr bwMode="auto">
                <a:xfrm>
                  <a:off x="2167"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48" name="Line 239"/>
                <p:cNvSpPr>
                  <a:spLocks noChangeShapeType="1"/>
                </p:cNvSpPr>
                <p:nvPr/>
              </p:nvSpPr>
              <p:spPr bwMode="auto">
                <a:xfrm>
                  <a:off x="2223"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56" name="Group 240"/>
            <p:cNvGrpSpPr>
              <a:grpSpLocks/>
            </p:cNvGrpSpPr>
            <p:nvPr/>
          </p:nvGrpSpPr>
          <p:grpSpPr bwMode="auto">
            <a:xfrm>
              <a:off x="2415" y="3256"/>
              <a:ext cx="415" cy="56"/>
              <a:chOff x="2415" y="3256"/>
              <a:chExt cx="415" cy="56"/>
            </a:xfrm>
          </p:grpSpPr>
          <p:sp>
            <p:nvSpPr>
              <p:cNvPr id="184333" name="Freeform 241"/>
              <p:cNvSpPr>
                <a:spLocks/>
              </p:cNvSpPr>
              <p:nvPr/>
            </p:nvSpPr>
            <p:spPr bwMode="auto">
              <a:xfrm>
                <a:off x="2718"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334" name="Group 242"/>
              <p:cNvGrpSpPr>
                <a:grpSpLocks/>
              </p:cNvGrpSpPr>
              <p:nvPr/>
            </p:nvGrpSpPr>
            <p:grpSpPr bwMode="auto">
              <a:xfrm>
                <a:off x="2415" y="3288"/>
                <a:ext cx="295" cy="1"/>
                <a:chOff x="2415" y="3288"/>
                <a:chExt cx="295" cy="1"/>
              </a:xfrm>
            </p:grpSpPr>
            <p:sp>
              <p:nvSpPr>
                <p:cNvPr id="184335" name="Line 243"/>
                <p:cNvSpPr>
                  <a:spLocks noChangeShapeType="1"/>
                </p:cNvSpPr>
                <p:nvPr/>
              </p:nvSpPr>
              <p:spPr bwMode="auto">
                <a:xfrm>
                  <a:off x="2415"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36" name="Line 244"/>
                <p:cNvSpPr>
                  <a:spLocks noChangeShapeType="1"/>
                </p:cNvSpPr>
                <p:nvPr/>
              </p:nvSpPr>
              <p:spPr bwMode="auto">
                <a:xfrm>
                  <a:off x="2471"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37" name="Line 245"/>
                <p:cNvSpPr>
                  <a:spLocks noChangeShapeType="1"/>
                </p:cNvSpPr>
                <p:nvPr/>
              </p:nvSpPr>
              <p:spPr bwMode="auto">
                <a:xfrm>
                  <a:off x="2526"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38" name="Line 246"/>
                <p:cNvSpPr>
                  <a:spLocks noChangeShapeType="1"/>
                </p:cNvSpPr>
                <p:nvPr/>
              </p:nvSpPr>
              <p:spPr bwMode="auto">
                <a:xfrm>
                  <a:off x="2582"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39" name="Line 247"/>
                <p:cNvSpPr>
                  <a:spLocks noChangeShapeType="1"/>
                </p:cNvSpPr>
                <p:nvPr/>
              </p:nvSpPr>
              <p:spPr bwMode="auto">
                <a:xfrm>
                  <a:off x="2638"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40" name="Line 248"/>
                <p:cNvSpPr>
                  <a:spLocks noChangeShapeType="1"/>
                </p:cNvSpPr>
                <p:nvPr/>
              </p:nvSpPr>
              <p:spPr bwMode="auto">
                <a:xfrm>
                  <a:off x="2694"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57" name="Group 249"/>
            <p:cNvGrpSpPr>
              <a:grpSpLocks/>
            </p:cNvGrpSpPr>
            <p:nvPr/>
          </p:nvGrpSpPr>
          <p:grpSpPr bwMode="auto">
            <a:xfrm>
              <a:off x="1489" y="3567"/>
              <a:ext cx="423" cy="56"/>
              <a:chOff x="1489" y="3567"/>
              <a:chExt cx="423" cy="56"/>
            </a:xfrm>
          </p:grpSpPr>
          <p:sp>
            <p:nvSpPr>
              <p:cNvPr id="184325" name="Freeform 250"/>
              <p:cNvSpPr>
                <a:spLocks/>
              </p:cNvSpPr>
              <p:nvPr/>
            </p:nvSpPr>
            <p:spPr bwMode="auto">
              <a:xfrm>
                <a:off x="1800"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326" name="Group 251"/>
              <p:cNvGrpSpPr>
                <a:grpSpLocks/>
              </p:cNvGrpSpPr>
              <p:nvPr/>
            </p:nvGrpSpPr>
            <p:grpSpPr bwMode="auto">
              <a:xfrm>
                <a:off x="1489" y="3591"/>
                <a:ext cx="303" cy="1"/>
                <a:chOff x="1489" y="3591"/>
                <a:chExt cx="303" cy="1"/>
              </a:xfrm>
            </p:grpSpPr>
            <p:sp>
              <p:nvSpPr>
                <p:cNvPr id="184327" name="Line 252"/>
                <p:cNvSpPr>
                  <a:spLocks noChangeShapeType="1"/>
                </p:cNvSpPr>
                <p:nvPr/>
              </p:nvSpPr>
              <p:spPr bwMode="auto">
                <a:xfrm>
                  <a:off x="1489"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28" name="Line 253"/>
                <p:cNvSpPr>
                  <a:spLocks noChangeShapeType="1"/>
                </p:cNvSpPr>
                <p:nvPr/>
              </p:nvSpPr>
              <p:spPr bwMode="auto">
                <a:xfrm>
                  <a:off x="1544"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29" name="Line 254"/>
                <p:cNvSpPr>
                  <a:spLocks noChangeShapeType="1"/>
                </p:cNvSpPr>
                <p:nvPr/>
              </p:nvSpPr>
              <p:spPr bwMode="auto">
                <a:xfrm>
                  <a:off x="1600"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30" name="Line 255"/>
                <p:cNvSpPr>
                  <a:spLocks noChangeShapeType="1"/>
                </p:cNvSpPr>
                <p:nvPr/>
              </p:nvSpPr>
              <p:spPr bwMode="auto">
                <a:xfrm>
                  <a:off x="1656"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31" name="Line 256"/>
                <p:cNvSpPr>
                  <a:spLocks noChangeShapeType="1"/>
                </p:cNvSpPr>
                <p:nvPr/>
              </p:nvSpPr>
              <p:spPr bwMode="auto">
                <a:xfrm>
                  <a:off x="1712"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32" name="Line 257"/>
                <p:cNvSpPr>
                  <a:spLocks noChangeShapeType="1"/>
                </p:cNvSpPr>
                <p:nvPr/>
              </p:nvSpPr>
              <p:spPr bwMode="auto">
                <a:xfrm>
                  <a:off x="1768"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58" name="Group 258"/>
            <p:cNvGrpSpPr>
              <a:grpSpLocks/>
            </p:cNvGrpSpPr>
            <p:nvPr/>
          </p:nvGrpSpPr>
          <p:grpSpPr bwMode="auto">
            <a:xfrm>
              <a:off x="1952" y="3567"/>
              <a:ext cx="415" cy="56"/>
              <a:chOff x="1952" y="3567"/>
              <a:chExt cx="415" cy="56"/>
            </a:xfrm>
          </p:grpSpPr>
          <p:sp>
            <p:nvSpPr>
              <p:cNvPr id="184317" name="Freeform 259"/>
              <p:cNvSpPr>
                <a:spLocks/>
              </p:cNvSpPr>
              <p:nvPr/>
            </p:nvSpPr>
            <p:spPr bwMode="auto">
              <a:xfrm>
                <a:off x="2255"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318" name="Group 260"/>
              <p:cNvGrpSpPr>
                <a:grpSpLocks/>
              </p:cNvGrpSpPr>
              <p:nvPr/>
            </p:nvGrpSpPr>
            <p:grpSpPr bwMode="auto">
              <a:xfrm>
                <a:off x="1952" y="3591"/>
                <a:ext cx="295" cy="1"/>
                <a:chOff x="1952" y="3591"/>
                <a:chExt cx="295" cy="1"/>
              </a:xfrm>
            </p:grpSpPr>
            <p:sp>
              <p:nvSpPr>
                <p:cNvPr id="184319" name="Line 261"/>
                <p:cNvSpPr>
                  <a:spLocks noChangeShapeType="1"/>
                </p:cNvSpPr>
                <p:nvPr/>
              </p:nvSpPr>
              <p:spPr bwMode="auto">
                <a:xfrm>
                  <a:off x="1952"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20" name="Line 262"/>
                <p:cNvSpPr>
                  <a:spLocks noChangeShapeType="1"/>
                </p:cNvSpPr>
                <p:nvPr/>
              </p:nvSpPr>
              <p:spPr bwMode="auto">
                <a:xfrm>
                  <a:off x="2008" y="359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21" name="Line 263"/>
                <p:cNvSpPr>
                  <a:spLocks noChangeShapeType="1"/>
                </p:cNvSpPr>
                <p:nvPr/>
              </p:nvSpPr>
              <p:spPr bwMode="auto">
                <a:xfrm>
                  <a:off x="2063"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22" name="Line 264"/>
                <p:cNvSpPr>
                  <a:spLocks noChangeShapeType="1"/>
                </p:cNvSpPr>
                <p:nvPr/>
              </p:nvSpPr>
              <p:spPr bwMode="auto">
                <a:xfrm>
                  <a:off x="2119"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23" name="Line 265"/>
                <p:cNvSpPr>
                  <a:spLocks noChangeShapeType="1"/>
                </p:cNvSpPr>
                <p:nvPr/>
              </p:nvSpPr>
              <p:spPr bwMode="auto">
                <a:xfrm>
                  <a:off x="2175"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24" name="Line 266"/>
                <p:cNvSpPr>
                  <a:spLocks noChangeShapeType="1"/>
                </p:cNvSpPr>
                <p:nvPr/>
              </p:nvSpPr>
              <p:spPr bwMode="auto">
                <a:xfrm>
                  <a:off x="2231" y="359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59" name="Group 267"/>
            <p:cNvGrpSpPr>
              <a:grpSpLocks/>
            </p:cNvGrpSpPr>
            <p:nvPr/>
          </p:nvGrpSpPr>
          <p:grpSpPr bwMode="auto">
            <a:xfrm>
              <a:off x="2407" y="3567"/>
              <a:ext cx="415" cy="56"/>
              <a:chOff x="2407" y="3567"/>
              <a:chExt cx="415" cy="56"/>
            </a:xfrm>
          </p:grpSpPr>
          <p:sp>
            <p:nvSpPr>
              <p:cNvPr id="184309" name="Freeform 268"/>
              <p:cNvSpPr>
                <a:spLocks/>
              </p:cNvSpPr>
              <p:nvPr/>
            </p:nvSpPr>
            <p:spPr bwMode="auto">
              <a:xfrm>
                <a:off x="2710"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310" name="Group 269"/>
              <p:cNvGrpSpPr>
                <a:grpSpLocks/>
              </p:cNvGrpSpPr>
              <p:nvPr/>
            </p:nvGrpSpPr>
            <p:grpSpPr bwMode="auto">
              <a:xfrm>
                <a:off x="2407" y="3591"/>
                <a:ext cx="295" cy="1"/>
                <a:chOff x="2407" y="3591"/>
                <a:chExt cx="295" cy="1"/>
              </a:xfrm>
            </p:grpSpPr>
            <p:sp>
              <p:nvSpPr>
                <p:cNvPr id="184311" name="Line 270"/>
                <p:cNvSpPr>
                  <a:spLocks noChangeShapeType="1"/>
                </p:cNvSpPr>
                <p:nvPr/>
              </p:nvSpPr>
              <p:spPr bwMode="auto">
                <a:xfrm>
                  <a:off x="2407"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12" name="Line 271"/>
                <p:cNvSpPr>
                  <a:spLocks noChangeShapeType="1"/>
                </p:cNvSpPr>
                <p:nvPr/>
              </p:nvSpPr>
              <p:spPr bwMode="auto">
                <a:xfrm>
                  <a:off x="2463"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13" name="Line 272"/>
                <p:cNvSpPr>
                  <a:spLocks noChangeShapeType="1"/>
                </p:cNvSpPr>
                <p:nvPr/>
              </p:nvSpPr>
              <p:spPr bwMode="auto">
                <a:xfrm>
                  <a:off x="2518"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14" name="Line 273"/>
                <p:cNvSpPr>
                  <a:spLocks noChangeShapeType="1"/>
                </p:cNvSpPr>
                <p:nvPr/>
              </p:nvSpPr>
              <p:spPr bwMode="auto">
                <a:xfrm>
                  <a:off x="2574"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15" name="Line 274"/>
                <p:cNvSpPr>
                  <a:spLocks noChangeShapeType="1"/>
                </p:cNvSpPr>
                <p:nvPr/>
              </p:nvSpPr>
              <p:spPr bwMode="auto">
                <a:xfrm>
                  <a:off x="2630"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16" name="Line 275"/>
                <p:cNvSpPr>
                  <a:spLocks noChangeShapeType="1"/>
                </p:cNvSpPr>
                <p:nvPr/>
              </p:nvSpPr>
              <p:spPr bwMode="auto">
                <a:xfrm>
                  <a:off x="2686" y="359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60" name="Group 276"/>
            <p:cNvGrpSpPr>
              <a:grpSpLocks/>
            </p:cNvGrpSpPr>
            <p:nvPr/>
          </p:nvGrpSpPr>
          <p:grpSpPr bwMode="auto">
            <a:xfrm>
              <a:off x="1944" y="2690"/>
              <a:ext cx="894" cy="596"/>
              <a:chOff x="1944" y="2690"/>
              <a:chExt cx="894" cy="596"/>
            </a:xfrm>
          </p:grpSpPr>
          <p:sp>
            <p:nvSpPr>
              <p:cNvPr id="184307" name="Freeform 277"/>
              <p:cNvSpPr>
                <a:spLocks/>
              </p:cNvSpPr>
              <p:nvPr/>
            </p:nvSpPr>
            <p:spPr bwMode="auto">
              <a:xfrm>
                <a:off x="2702" y="2690"/>
                <a:ext cx="136" cy="104"/>
              </a:xfrm>
              <a:custGeom>
                <a:avLst/>
                <a:gdLst>
                  <a:gd name="T0" fmla="*/ 136 w 136"/>
                  <a:gd name="T1" fmla="*/ 0 h 104"/>
                  <a:gd name="T2" fmla="*/ 40 w 136"/>
                  <a:gd name="T3" fmla="*/ 104 h 104"/>
                  <a:gd name="T4" fmla="*/ 24 w 136"/>
                  <a:gd name="T5" fmla="*/ 72 h 104"/>
                  <a:gd name="T6" fmla="*/ 0 w 136"/>
                  <a:gd name="T7" fmla="*/ 48 h 104"/>
                  <a:gd name="T8" fmla="*/ 136 w 136"/>
                  <a:gd name="T9" fmla="*/ 0 h 104"/>
                  <a:gd name="T10" fmla="*/ 0 60000 65536"/>
                  <a:gd name="T11" fmla="*/ 0 60000 65536"/>
                  <a:gd name="T12" fmla="*/ 0 60000 65536"/>
                  <a:gd name="T13" fmla="*/ 0 60000 65536"/>
                  <a:gd name="T14" fmla="*/ 0 60000 65536"/>
                  <a:gd name="T15" fmla="*/ 0 w 136"/>
                  <a:gd name="T16" fmla="*/ 0 h 104"/>
                  <a:gd name="T17" fmla="*/ 136 w 136"/>
                  <a:gd name="T18" fmla="*/ 104 h 104"/>
                </a:gdLst>
                <a:ahLst/>
                <a:cxnLst>
                  <a:cxn ang="T10">
                    <a:pos x="T0" y="T1"/>
                  </a:cxn>
                  <a:cxn ang="T11">
                    <a:pos x="T2" y="T3"/>
                  </a:cxn>
                  <a:cxn ang="T12">
                    <a:pos x="T4" y="T5"/>
                  </a:cxn>
                  <a:cxn ang="T13">
                    <a:pos x="T6" y="T7"/>
                  </a:cxn>
                  <a:cxn ang="T14">
                    <a:pos x="T8" y="T9"/>
                  </a:cxn>
                </a:cxnLst>
                <a:rect l="T15" t="T16" r="T17" b="T18"/>
                <a:pathLst>
                  <a:path w="136" h="104">
                    <a:moveTo>
                      <a:pt x="136" y="0"/>
                    </a:moveTo>
                    <a:lnTo>
                      <a:pt x="40" y="104"/>
                    </a:lnTo>
                    <a:lnTo>
                      <a:pt x="24" y="72"/>
                    </a:lnTo>
                    <a:lnTo>
                      <a:pt x="0" y="48"/>
                    </a:lnTo>
                    <a:lnTo>
                      <a:pt x="136" y="0"/>
                    </a:lnTo>
                    <a:close/>
                  </a:path>
                </a:pathLst>
              </a:custGeom>
              <a:solidFill>
                <a:schemeClr val="bg2"/>
              </a:solidFill>
              <a:ln w="9525">
                <a:solidFill>
                  <a:schemeClr val="bg2"/>
                </a:solidFill>
                <a:round/>
                <a:headEnd/>
                <a:tailEnd/>
              </a:ln>
            </p:spPr>
            <p:txBody>
              <a:bodyPr/>
              <a:lstStyle/>
              <a:p>
                <a:endParaRPr lang="en-US"/>
              </a:p>
            </p:txBody>
          </p:sp>
          <p:sp>
            <p:nvSpPr>
              <p:cNvPr id="184308" name="Line 278"/>
              <p:cNvSpPr>
                <a:spLocks noChangeShapeType="1"/>
              </p:cNvSpPr>
              <p:nvPr/>
            </p:nvSpPr>
            <p:spPr bwMode="auto">
              <a:xfrm flipV="1">
                <a:off x="1944" y="2758"/>
                <a:ext cx="790" cy="528"/>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61" name="Group 279"/>
            <p:cNvGrpSpPr>
              <a:grpSpLocks/>
            </p:cNvGrpSpPr>
            <p:nvPr/>
          </p:nvGrpSpPr>
          <p:grpSpPr bwMode="auto">
            <a:xfrm>
              <a:off x="1952" y="2376"/>
              <a:ext cx="886" cy="290"/>
              <a:chOff x="1952" y="2376"/>
              <a:chExt cx="886" cy="290"/>
            </a:xfrm>
          </p:grpSpPr>
          <p:sp>
            <p:nvSpPr>
              <p:cNvPr id="184305" name="Freeform 280"/>
              <p:cNvSpPr>
                <a:spLocks/>
              </p:cNvSpPr>
              <p:nvPr/>
            </p:nvSpPr>
            <p:spPr bwMode="auto">
              <a:xfrm>
                <a:off x="2702" y="2586"/>
                <a:ext cx="136" cy="80"/>
              </a:xfrm>
              <a:custGeom>
                <a:avLst/>
                <a:gdLst>
                  <a:gd name="T0" fmla="*/ 136 w 136"/>
                  <a:gd name="T1" fmla="*/ 80 h 80"/>
                  <a:gd name="T2" fmla="*/ 0 w 136"/>
                  <a:gd name="T3" fmla="*/ 64 h 80"/>
                  <a:gd name="T4" fmla="*/ 8 w 136"/>
                  <a:gd name="T5" fmla="*/ 32 h 80"/>
                  <a:gd name="T6" fmla="*/ 16 w 136"/>
                  <a:gd name="T7" fmla="*/ 0 h 80"/>
                  <a:gd name="T8" fmla="*/ 136 w 136"/>
                  <a:gd name="T9" fmla="*/ 80 h 80"/>
                  <a:gd name="T10" fmla="*/ 0 60000 65536"/>
                  <a:gd name="T11" fmla="*/ 0 60000 65536"/>
                  <a:gd name="T12" fmla="*/ 0 60000 65536"/>
                  <a:gd name="T13" fmla="*/ 0 60000 65536"/>
                  <a:gd name="T14" fmla="*/ 0 60000 65536"/>
                  <a:gd name="T15" fmla="*/ 0 w 136"/>
                  <a:gd name="T16" fmla="*/ 0 h 80"/>
                  <a:gd name="T17" fmla="*/ 136 w 136"/>
                  <a:gd name="T18" fmla="*/ 80 h 80"/>
                </a:gdLst>
                <a:ahLst/>
                <a:cxnLst>
                  <a:cxn ang="T10">
                    <a:pos x="T0" y="T1"/>
                  </a:cxn>
                  <a:cxn ang="T11">
                    <a:pos x="T2" y="T3"/>
                  </a:cxn>
                  <a:cxn ang="T12">
                    <a:pos x="T4" y="T5"/>
                  </a:cxn>
                  <a:cxn ang="T13">
                    <a:pos x="T6" y="T7"/>
                  </a:cxn>
                  <a:cxn ang="T14">
                    <a:pos x="T8" y="T9"/>
                  </a:cxn>
                </a:cxnLst>
                <a:rect l="T15" t="T16" r="T17" b="T18"/>
                <a:pathLst>
                  <a:path w="136" h="80">
                    <a:moveTo>
                      <a:pt x="136" y="80"/>
                    </a:moveTo>
                    <a:lnTo>
                      <a:pt x="0" y="64"/>
                    </a:lnTo>
                    <a:lnTo>
                      <a:pt x="8" y="32"/>
                    </a:lnTo>
                    <a:lnTo>
                      <a:pt x="16" y="0"/>
                    </a:lnTo>
                    <a:lnTo>
                      <a:pt x="136" y="80"/>
                    </a:lnTo>
                    <a:close/>
                  </a:path>
                </a:pathLst>
              </a:custGeom>
              <a:solidFill>
                <a:schemeClr val="bg2"/>
              </a:solidFill>
              <a:ln w="9525">
                <a:solidFill>
                  <a:schemeClr val="bg2"/>
                </a:solidFill>
                <a:round/>
                <a:headEnd/>
                <a:tailEnd/>
              </a:ln>
            </p:spPr>
            <p:txBody>
              <a:bodyPr/>
              <a:lstStyle/>
              <a:p>
                <a:endParaRPr lang="en-US"/>
              </a:p>
            </p:txBody>
          </p:sp>
          <p:sp>
            <p:nvSpPr>
              <p:cNvPr id="184306" name="Line 281"/>
              <p:cNvSpPr>
                <a:spLocks noChangeShapeType="1"/>
              </p:cNvSpPr>
              <p:nvPr/>
            </p:nvSpPr>
            <p:spPr bwMode="auto">
              <a:xfrm>
                <a:off x="1952" y="2376"/>
                <a:ext cx="766"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62" name="Group 282"/>
            <p:cNvGrpSpPr>
              <a:grpSpLocks/>
            </p:cNvGrpSpPr>
            <p:nvPr/>
          </p:nvGrpSpPr>
          <p:grpSpPr bwMode="auto">
            <a:xfrm>
              <a:off x="1481" y="2084"/>
              <a:ext cx="1373" cy="1507"/>
              <a:chOff x="1481" y="2084"/>
              <a:chExt cx="1373" cy="1507"/>
            </a:xfrm>
          </p:grpSpPr>
          <p:sp>
            <p:nvSpPr>
              <p:cNvPr id="184303" name="Freeform 283"/>
              <p:cNvSpPr>
                <a:spLocks/>
              </p:cNvSpPr>
              <p:nvPr/>
            </p:nvSpPr>
            <p:spPr bwMode="auto">
              <a:xfrm>
                <a:off x="2742" y="2084"/>
                <a:ext cx="112" cy="119"/>
              </a:xfrm>
              <a:custGeom>
                <a:avLst/>
                <a:gdLst>
                  <a:gd name="T0" fmla="*/ 112 w 112"/>
                  <a:gd name="T1" fmla="*/ 0 h 119"/>
                  <a:gd name="T2" fmla="*/ 48 w 112"/>
                  <a:gd name="T3" fmla="*/ 119 h 119"/>
                  <a:gd name="T4" fmla="*/ 24 w 112"/>
                  <a:gd name="T5" fmla="*/ 96 h 119"/>
                  <a:gd name="T6" fmla="*/ 0 w 112"/>
                  <a:gd name="T7" fmla="*/ 72 h 119"/>
                  <a:gd name="T8" fmla="*/ 112 w 112"/>
                  <a:gd name="T9" fmla="*/ 0 h 119"/>
                  <a:gd name="T10" fmla="*/ 0 60000 65536"/>
                  <a:gd name="T11" fmla="*/ 0 60000 65536"/>
                  <a:gd name="T12" fmla="*/ 0 60000 65536"/>
                  <a:gd name="T13" fmla="*/ 0 60000 65536"/>
                  <a:gd name="T14" fmla="*/ 0 60000 65536"/>
                  <a:gd name="T15" fmla="*/ 0 w 112"/>
                  <a:gd name="T16" fmla="*/ 0 h 119"/>
                  <a:gd name="T17" fmla="*/ 112 w 112"/>
                  <a:gd name="T18" fmla="*/ 119 h 119"/>
                </a:gdLst>
                <a:ahLst/>
                <a:cxnLst>
                  <a:cxn ang="T10">
                    <a:pos x="T0" y="T1"/>
                  </a:cxn>
                  <a:cxn ang="T11">
                    <a:pos x="T2" y="T3"/>
                  </a:cxn>
                  <a:cxn ang="T12">
                    <a:pos x="T4" y="T5"/>
                  </a:cxn>
                  <a:cxn ang="T13">
                    <a:pos x="T6" y="T7"/>
                  </a:cxn>
                  <a:cxn ang="T14">
                    <a:pos x="T8" y="T9"/>
                  </a:cxn>
                </a:cxnLst>
                <a:rect l="T15" t="T16" r="T17" b="T18"/>
                <a:pathLst>
                  <a:path w="112" h="119">
                    <a:moveTo>
                      <a:pt x="112" y="0"/>
                    </a:moveTo>
                    <a:lnTo>
                      <a:pt x="48" y="119"/>
                    </a:lnTo>
                    <a:lnTo>
                      <a:pt x="24" y="96"/>
                    </a:lnTo>
                    <a:lnTo>
                      <a:pt x="0" y="72"/>
                    </a:lnTo>
                    <a:lnTo>
                      <a:pt x="112" y="0"/>
                    </a:lnTo>
                    <a:close/>
                  </a:path>
                </a:pathLst>
              </a:custGeom>
              <a:solidFill>
                <a:schemeClr val="bg2"/>
              </a:solidFill>
              <a:ln w="9525">
                <a:solidFill>
                  <a:schemeClr val="bg2"/>
                </a:solidFill>
                <a:round/>
                <a:headEnd/>
                <a:tailEnd/>
              </a:ln>
            </p:spPr>
            <p:txBody>
              <a:bodyPr/>
              <a:lstStyle/>
              <a:p>
                <a:endParaRPr lang="en-US"/>
              </a:p>
            </p:txBody>
          </p:sp>
          <p:sp>
            <p:nvSpPr>
              <p:cNvPr id="184304" name="Line 284"/>
              <p:cNvSpPr>
                <a:spLocks noChangeShapeType="1"/>
              </p:cNvSpPr>
              <p:nvPr/>
            </p:nvSpPr>
            <p:spPr bwMode="auto">
              <a:xfrm flipV="1">
                <a:off x="1481" y="2172"/>
                <a:ext cx="1291" cy="1419"/>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63" name="Group 285"/>
            <p:cNvGrpSpPr>
              <a:grpSpLocks/>
            </p:cNvGrpSpPr>
            <p:nvPr/>
          </p:nvGrpSpPr>
          <p:grpSpPr bwMode="auto">
            <a:xfrm>
              <a:off x="1944" y="2076"/>
              <a:ext cx="902" cy="885"/>
              <a:chOff x="1944" y="2076"/>
              <a:chExt cx="902" cy="885"/>
            </a:xfrm>
          </p:grpSpPr>
          <p:sp>
            <p:nvSpPr>
              <p:cNvPr id="184301" name="Freeform 286"/>
              <p:cNvSpPr>
                <a:spLocks/>
              </p:cNvSpPr>
              <p:nvPr/>
            </p:nvSpPr>
            <p:spPr bwMode="auto">
              <a:xfrm>
                <a:off x="2726" y="2850"/>
                <a:ext cx="120" cy="111"/>
              </a:xfrm>
              <a:custGeom>
                <a:avLst/>
                <a:gdLst>
                  <a:gd name="T0" fmla="*/ 120 w 120"/>
                  <a:gd name="T1" fmla="*/ 111 h 111"/>
                  <a:gd name="T2" fmla="*/ 0 w 120"/>
                  <a:gd name="T3" fmla="*/ 47 h 111"/>
                  <a:gd name="T4" fmla="*/ 24 w 120"/>
                  <a:gd name="T5" fmla="*/ 23 h 111"/>
                  <a:gd name="T6" fmla="*/ 48 w 120"/>
                  <a:gd name="T7" fmla="*/ 0 h 111"/>
                  <a:gd name="T8" fmla="*/ 120 w 120"/>
                  <a:gd name="T9" fmla="*/ 111 h 111"/>
                  <a:gd name="T10" fmla="*/ 0 60000 65536"/>
                  <a:gd name="T11" fmla="*/ 0 60000 65536"/>
                  <a:gd name="T12" fmla="*/ 0 60000 65536"/>
                  <a:gd name="T13" fmla="*/ 0 60000 65536"/>
                  <a:gd name="T14" fmla="*/ 0 60000 65536"/>
                  <a:gd name="T15" fmla="*/ 0 w 120"/>
                  <a:gd name="T16" fmla="*/ 0 h 111"/>
                  <a:gd name="T17" fmla="*/ 120 w 120"/>
                  <a:gd name="T18" fmla="*/ 111 h 111"/>
                </a:gdLst>
                <a:ahLst/>
                <a:cxnLst>
                  <a:cxn ang="T10">
                    <a:pos x="T0" y="T1"/>
                  </a:cxn>
                  <a:cxn ang="T11">
                    <a:pos x="T2" y="T3"/>
                  </a:cxn>
                  <a:cxn ang="T12">
                    <a:pos x="T4" y="T5"/>
                  </a:cxn>
                  <a:cxn ang="T13">
                    <a:pos x="T6" y="T7"/>
                  </a:cxn>
                  <a:cxn ang="T14">
                    <a:pos x="T8" y="T9"/>
                  </a:cxn>
                </a:cxnLst>
                <a:rect l="T15" t="T16" r="T17" b="T18"/>
                <a:pathLst>
                  <a:path w="120" h="111">
                    <a:moveTo>
                      <a:pt x="120" y="111"/>
                    </a:moveTo>
                    <a:lnTo>
                      <a:pt x="0" y="47"/>
                    </a:lnTo>
                    <a:lnTo>
                      <a:pt x="24" y="23"/>
                    </a:lnTo>
                    <a:lnTo>
                      <a:pt x="48" y="0"/>
                    </a:lnTo>
                    <a:lnTo>
                      <a:pt x="120" y="111"/>
                    </a:lnTo>
                    <a:close/>
                  </a:path>
                </a:pathLst>
              </a:custGeom>
              <a:solidFill>
                <a:schemeClr val="bg2"/>
              </a:solidFill>
              <a:ln w="9525">
                <a:solidFill>
                  <a:schemeClr val="bg2"/>
                </a:solidFill>
                <a:round/>
                <a:headEnd/>
                <a:tailEnd/>
              </a:ln>
            </p:spPr>
            <p:txBody>
              <a:bodyPr/>
              <a:lstStyle/>
              <a:p>
                <a:endParaRPr lang="en-US"/>
              </a:p>
            </p:txBody>
          </p:sp>
          <p:sp>
            <p:nvSpPr>
              <p:cNvPr id="184302" name="Line 287"/>
              <p:cNvSpPr>
                <a:spLocks noChangeShapeType="1"/>
              </p:cNvSpPr>
              <p:nvPr/>
            </p:nvSpPr>
            <p:spPr bwMode="auto">
              <a:xfrm>
                <a:off x="1944" y="2076"/>
                <a:ext cx="814" cy="80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64" name="Group 288"/>
            <p:cNvGrpSpPr>
              <a:grpSpLocks/>
            </p:cNvGrpSpPr>
            <p:nvPr/>
          </p:nvGrpSpPr>
          <p:grpSpPr bwMode="auto">
            <a:xfrm>
              <a:off x="1489" y="2379"/>
              <a:ext cx="902" cy="893"/>
              <a:chOff x="1489" y="2379"/>
              <a:chExt cx="902" cy="893"/>
            </a:xfrm>
          </p:grpSpPr>
          <p:sp>
            <p:nvSpPr>
              <p:cNvPr id="184299" name="Freeform 289"/>
              <p:cNvSpPr>
                <a:spLocks/>
              </p:cNvSpPr>
              <p:nvPr/>
            </p:nvSpPr>
            <p:spPr bwMode="auto">
              <a:xfrm>
                <a:off x="2271" y="3153"/>
                <a:ext cx="120" cy="119"/>
              </a:xfrm>
              <a:custGeom>
                <a:avLst/>
                <a:gdLst>
                  <a:gd name="T0" fmla="*/ 120 w 120"/>
                  <a:gd name="T1" fmla="*/ 119 h 119"/>
                  <a:gd name="T2" fmla="*/ 0 w 120"/>
                  <a:gd name="T3" fmla="*/ 48 h 119"/>
                  <a:gd name="T4" fmla="*/ 24 w 120"/>
                  <a:gd name="T5" fmla="*/ 24 h 119"/>
                  <a:gd name="T6" fmla="*/ 48 w 120"/>
                  <a:gd name="T7" fmla="*/ 0 h 119"/>
                  <a:gd name="T8" fmla="*/ 120 w 120"/>
                  <a:gd name="T9" fmla="*/ 119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120" y="119"/>
                    </a:moveTo>
                    <a:lnTo>
                      <a:pt x="0" y="48"/>
                    </a:lnTo>
                    <a:lnTo>
                      <a:pt x="24" y="24"/>
                    </a:lnTo>
                    <a:lnTo>
                      <a:pt x="48" y="0"/>
                    </a:lnTo>
                    <a:lnTo>
                      <a:pt x="120" y="119"/>
                    </a:lnTo>
                    <a:close/>
                  </a:path>
                </a:pathLst>
              </a:custGeom>
              <a:solidFill>
                <a:schemeClr val="bg2"/>
              </a:solidFill>
              <a:ln w="9525">
                <a:solidFill>
                  <a:schemeClr val="bg2"/>
                </a:solidFill>
                <a:round/>
                <a:headEnd/>
                <a:tailEnd/>
              </a:ln>
            </p:spPr>
            <p:txBody>
              <a:bodyPr/>
              <a:lstStyle/>
              <a:p>
                <a:endParaRPr lang="en-US"/>
              </a:p>
            </p:txBody>
          </p:sp>
          <p:sp>
            <p:nvSpPr>
              <p:cNvPr id="184300" name="Line 290"/>
              <p:cNvSpPr>
                <a:spLocks noChangeShapeType="1"/>
              </p:cNvSpPr>
              <p:nvPr/>
            </p:nvSpPr>
            <p:spPr bwMode="auto">
              <a:xfrm>
                <a:off x="1489" y="2379"/>
                <a:ext cx="814" cy="80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65" name="Group 291"/>
            <p:cNvGrpSpPr>
              <a:grpSpLocks/>
            </p:cNvGrpSpPr>
            <p:nvPr/>
          </p:nvGrpSpPr>
          <p:grpSpPr bwMode="auto">
            <a:xfrm>
              <a:off x="1483" y="2379"/>
              <a:ext cx="429" cy="598"/>
              <a:chOff x="1483" y="2379"/>
              <a:chExt cx="429" cy="598"/>
            </a:xfrm>
          </p:grpSpPr>
          <p:sp>
            <p:nvSpPr>
              <p:cNvPr id="184297" name="Freeform 292"/>
              <p:cNvSpPr>
                <a:spLocks/>
              </p:cNvSpPr>
              <p:nvPr/>
            </p:nvSpPr>
            <p:spPr bwMode="auto">
              <a:xfrm>
                <a:off x="1808" y="2379"/>
                <a:ext cx="104" cy="136"/>
              </a:xfrm>
              <a:custGeom>
                <a:avLst/>
                <a:gdLst>
                  <a:gd name="T0" fmla="*/ 104 w 104"/>
                  <a:gd name="T1" fmla="*/ 0 h 136"/>
                  <a:gd name="T2" fmla="*/ 56 w 104"/>
                  <a:gd name="T3" fmla="*/ 136 h 136"/>
                  <a:gd name="T4" fmla="*/ 32 w 104"/>
                  <a:gd name="T5" fmla="*/ 112 h 136"/>
                  <a:gd name="T6" fmla="*/ 0 w 104"/>
                  <a:gd name="T7" fmla="*/ 96 h 136"/>
                  <a:gd name="T8" fmla="*/ 104 w 104"/>
                  <a:gd name="T9" fmla="*/ 0 h 136"/>
                  <a:gd name="T10" fmla="*/ 0 60000 65536"/>
                  <a:gd name="T11" fmla="*/ 0 60000 65536"/>
                  <a:gd name="T12" fmla="*/ 0 60000 65536"/>
                  <a:gd name="T13" fmla="*/ 0 60000 65536"/>
                  <a:gd name="T14" fmla="*/ 0 60000 65536"/>
                  <a:gd name="T15" fmla="*/ 0 w 104"/>
                  <a:gd name="T16" fmla="*/ 0 h 136"/>
                  <a:gd name="T17" fmla="*/ 104 w 104"/>
                  <a:gd name="T18" fmla="*/ 136 h 136"/>
                </a:gdLst>
                <a:ahLst/>
                <a:cxnLst>
                  <a:cxn ang="T10">
                    <a:pos x="T0" y="T1"/>
                  </a:cxn>
                  <a:cxn ang="T11">
                    <a:pos x="T2" y="T3"/>
                  </a:cxn>
                  <a:cxn ang="T12">
                    <a:pos x="T4" y="T5"/>
                  </a:cxn>
                  <a:cxn ang="T13">
                    <a:pos x="T6" y="T7"/>
                  </a:cxn>
                  <a:cxn ang="T14">
                    <a:pos x="T8" y="T9"/>
                  </a:cxn>
                </a:cxnLst>
                <a:rect l="T15" t="T16" r="T17" b="T18"/>
                <a:pathLst>
                  <a:path w="104" h="136">
                    <a:moveTo>
                      <a:pt x="104" y="0"/>
                    </a:moveTo>
                    <a:lnTo>
                      <a:pt x="56" y="136"/>
                    </a:lnTo>
                    <a:lnTo>
                      <a:pt x="32" y="112"/>
                    </a:lnTo>
                    <a:lnTo>
                      <a:pt x="0" y="96"/>
                    </a:lnTo>
                    <a:lnTo>
                      <a:pt x="104" y="0"/>
                    </a:lnTo>
                    <a:close/>
                  </a:path>
                </a:pathLst>
              </a:custGeom>
              <a:solidFill>
                <a:schemeClr val="bg2"/>
              </a:solidFill>
              <a:ln w="9525">
                <a:solidFill>
                  <a:schemeClr val="bg2"/>
                </a:solidFill>
                <a:round/>
                <a:headEnd/>
                <a:tailEnd/>
              </a:ln>
            </p:spPr>
            <p:txBody>
              <a:bodyPr/>
              <a:lstStyle/>
              <a:p>
                <a:endParaRPr lang="en-US"/>
              </a:p>
            </p:txBody>
          </p:sp>
          <p:sp>
            <p:nvSpPr>
              <p:cNvPr id="184298" name="Line 293"/>
              <p:cNvSpPr>
                <a:spLocks noChangeShapeType="1"/>
              </p:cNvSpPr>
              <p:nvPr/>
            </p:nvSpPr>
            <p:spPr bwMode="auto">
              <a:xfrm flipV="1">
                <a:off x="1483" y="2483"/>
                <a:ext cx="362" cy="49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66" name="Group 294"/>
            <p:cNvGrpSpPr>
              <a:grpSpLocks/>
            </p:cNvGrpSpPr>
            <p:nvPr/>
          </p:nvGrpSpPr>
          <p:grpSpPr bwMode="auto">
            <a:xfrm>
              <a:off x="1936" y="2379"/>
              <a:ext cx="894" cy="604"/>
              <a:chOff x="1936" y="2379"/>
              <a:chExt cx="894" cy="604"/>
            </a:xfrm>
          </p:grpSpPr>
          <p:sp>
            <p:nvSpPr>
              <p:cNvPr id="184295" name="Freeform 295"/>
              <p:cNvSpPr>
                <a:spLocks/>
              </p:cNvSpPr>
              <p:nvPr/>
            </p:nvSpPr>
            <p:spPr bwMode="auto">
              <a:xfrm>
                <a:off x="2702" y="2379"/>
                <a:ext cx="128" cy="104"/>
              </a:xfrm>
              <a:custGeom>
                <a:avLst/>
                <a:gdLst>
                  <a:gd name="T0" fmla="*/ 128 w 128"/>
                  <a:gd name="T1" fmla="*/ 0 h 104"/>
                  <a:gd name="T2" fmla="*/ 40 w 128"/>
                  <a:gd name="T3" fmla="*/ 104 h 104"/>
                  <a:gd name="T4" fmla="*/ 16 w 128"/>
                  <a:gd name="T5" fmla="*/ 80 h 104"/>
                  <a:gd name="T6" fmla="*/ 0 w 128"/>
                  <a:gd name="T7" fmla="*/ 48 h 104"/>
                  <a:gd name="T8" fmla="*/ 128 w 128"/>
                  <a:gd name="T9" fmla="*/ 0 h 104"/>
                  <a:gd name="T10" fmla="*/ 0 60000 65536"/>
                  <a:gd name="T11" fmla="*/ 0 60000 65536"/>
                  <a:gd name="T12" fmla="*/ 0 60000 65536"/>
                  <a:gd name="T13" fmla="*/ 0 60000 65536"/>
                  <a:gd name="T14" fmla="*/ 0 60000 65536"/>
                  <a:gd name="T15" fmla="*/ 0 w 128"/>
                  <a:gd name="T16" fmla="*/ 0 h 104"/>
                  <a:gd name="T17" fmla="*/ 128 w 128"/>
                  <a:gd name="T18" fmla="*/ 104 h 104"/>
                </a:gdLst>
                <a:ahLst/>
                <a:cxnLst>
                  <a:cxn ang="T10">
                    <a:pos x="T0" y="T1"/>
                  </a:cxn>
                  <a:cxn ang="T11">
                    <a:pos x="T2" y="T3"/>
                  </a:cxn>
                  <a:cxn ang="T12">
                    <a:pos x="T4" y="T5"/>
                  </a:cxn>
                  <a:cxn ang="T13">
                    <a:pos x="T6" y="T7"/>
                  </a:cxn>
                  <a:cxn ang="T14">
                    <a:pos x="T8" y="T9"/>
                  </a:cxn>
                </a:cxnLst>
                <a:rect l="T15" t="T16" r="T17" b="T18"/>
                <a:pathLst>
                  <a:path w="128" h="104">
                    <a:moveTo>
                      <a:pt x="128" y="0"/>
                    </a:moveTo>
                    <a:lnTo>
                      <a:pt x="40" y="104"/>
                    </a:lnTo>
                    <a:lnTo>
                      <a:pt x="16" y="80"/>
                    </a:lnTo>
                    <a:lnTo>
                      <a:pt x="0" y="48"/>
                    </a:lnTo>
                    <a:lnTo>
                      <a:pt x="128" y="0"/>
                    </a:lnTo>
                    <a:close/>
                  </a:path>
                </a:pathLst>
              </a:custGeom>
              <a:solidFill>
                <a:schemeClr val="bg2"/>
              </a:solidFill>
              <a:ln w="9525">
                <a:solidFill>
                  <a:schemeClr val="bg2"/>
                </a:solidFill>
                <a:round/>
                <a:headEnd/>
                <a:tailEnd/>
              </a:ln>
            </p:spPr>
            <p:txBody>
              <a:bodyPr/>
              <a:lstStyle/>
              <a:p>
                <a:endParaRPr lang="en-US"/>
              </a:p>
            </p:txBody>
          </p:sp>
          <p:sp>
            <p:nvSpPr>
              <p:cNvPr id="184296" name="Line 296"/>
              <p:cNvSpPr>
                <a:spLocks noChangeShapeType="1"/>
              </p:cNvSpPr>
              <p:nvPr/>
            </p:nvSpPr>
            <p:spPr bwMode="auto">
              <a:xfrm flipV="1">
                <a:off x="1936" y="2455"/>
                <a:ext cx="790" cy="528"/>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67" name="Group 297"/>
            <p:cNvGrpSpPr>
              <a:grpSpLocks/>
            </p:cNvGrpSpPr>
            <p:nvPr/>
          </p:nvGrpSpPr>
          <p:grpSpPr bwMode="auto">
            <a:xfrm>
              <a:off x="1952" y="2076"/>
              <a:ext cx="886" cy="290"/>
              <a:chOff x="1952" y="2076"/>
              <a:chExt cx="886" cy="290"/>
            </a:xfrm>
          </p:grpSpPr>
          <p:sp>
            <p:nvSpPr>
              <p:cNvPr id="184293" name="Freeform 298"/>
              <p:cNvSpPr>
                <a:spLocks/>
              </p:cNvSpPr>
              <p:nvPr/>
            </p:nvSpPr>
            <p:spPr bwMode="auto">
              <a:xfrm>
                <a:off x="2702" y="2076"/>
                <a:ext cx="136" cy="72"/>
              </a:xfrm>
              <a:custGeom>
                <a:avLst/>
                <a:gdLst>
                  <a:gd name="T0" fmla="*/ 136 w 136"/>
                  <a:gd name="T1" fmla="*/ 0 h 72"/>
                  <a:gd name="T2" fmla="*/ 16 w 136"/>
                  <a:gd name="T3" fmla="*/ 72 h 72"/>
                  <a:gd name="T4" fmla="*/ 8 w 136"/>
                  <a:gd name="T5" fmla="*/ 40 h 72"/>
                  <a:gd name="T6" fmla="*/ 0 w 136"/>
                  <a:gd name="T7" fmla="*/ 8 h 72"/>
                  <a:gd name="T8" fmla="*/ 136 w 136"/>
                  <a:gd name="T9" fmla="*/ 0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0"/>
                    </a:moveTo>
                    <a:lnTo>
                      <a:pt x="16" y="72"/>
                    </a:lnTo>
                    <a:lnTo>
                      <a:pt x="8" y="40"/>
                    </a:lnTo>
                    <a:lnTo>
                      <a:pt x="0" y="8"/>
                    </a:lnTo>
                    <a:lnTo>
                      <a:pt x="136" y="0"/>
                    </a:lnTo>
                    <a:close/>
                  </a:path>
                </a:pathLst>
              </a:custGeom>
              <a:solidFill>
                <a:schemeClr val="bg2"/>
              </a:solidFill>
              <a:ln w="9525">
                <a:solidFill>
                  <a:schemeClr val="bg2"/>
                </a:solidFill>
                <a:round/>
                <a:headEnd/>
                <a:tailEnd/>
              </a:ln>
            </p:spPr>
            <p:txBody>
              <a:bodyPr/>
              <a:lstStyle/>
              <a:p>
                <a:endParaRPr lang="en-US"/>
              </a:p>
            </p:txBody>
          </p:sp>
          <p:sp>
            <p:nvSpPr>
              <p:cNvPr id="184294" name="Line 299"/>
              <p:cNvSpPr>
                <a:spLocks noChangeShapeType="1"/>
              </p:cNvSpPr>
              <p:nvPr/>
            </p:nvSpPr>
            <p:spPr bwMode="auto">
              <a:xfrm flipV="1">
                <a:off x="1952" y="2114"/>
                <a:ext cx="766" cy="25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68" name="Group 300"/>
            <p:cNvGrpSpPr>
              <a:grpSpLocks/>
            </p:cNvGrpSpPr>
            <p:nvPr/>
          </p:nvGrpSpPr>
          <p:grpSpPr bwMode="auto">
            <a:xfrm>
              <a:off x="1481" y="1769"/>
              <a:ext cx="894" cy="283"/>
              <a:chOff x="1481" y="1769"/>
              <a:chExt cx="894" cy="283"/>
            </a:xfrm>
          </p:grpSpPr>
          <p:sp>
            <p:nvSpPr>
              <p:cNvPr id="184291" name="Freeform 301"/>
              <p:cNvSpPr>
                <a:spLocks/>
              </p:cNvSpPr>
              <p:nvPr/>
            </p:nvSpPr>
            <p:spPr bwMode="auto">
              <a:xfrm>
                <a:off x="2231" y="1980"/>
                <a:ext cx="144" cy="72"/>
              </a:xfrm>
              <a:custGeom>
                <a:avLst/>
                <a:gdLst>
                  <a:gd name="T0" fmla="*/ 144 w 144"/>
                  <a:gd name="T1" fmla="*/ 72 h 72"/>
                  <a:gd name="T2" fmla="*/ 0 w 144"/>
                  <a:gd name="T3" fmla="*/ 64 h 72"/>
                  <a:gd name="T4" fmla="*/ 16 w 144"/>
                  <a:gd name="T5" fmla="*/ 32 h 72"/>
                  <a:gd name="T6" fmla="*/ 24 w 144"/>
                  <a:gd name="T7" fmla="*/ 0 h 72"/>
                  <a:gd name="T8" fmla="*/ 144 w 144"/>
                  <a:gd name="T9" fmla="*/ 72 h 72"/>
                  <a:gd name="T10" fmla="*/ 0 60000 65536"/>
                  <a:gd name="T11" fmla="*/ 0 60000 65536"/>
                  <a:gd name="T12" fmla="*/ 0 60000 65536"/>
                  <a:gd name="T13" fmla="*/ 0 60000 65536"/>
                  <a:gd name="T14" fmla="*/ 0 60000 65536"/>
                  <a:gd name="T15" fmla="*/ 0 w 144"/>
                  <a:gd name="T16" fmla="*/ 0 h 72"/>
                  <a:gd name="T17" fmla="*/ 144 w 144"/>
                  <a:gd name="T18" fmla="*/ 72 h 72"/>
                </a:gdLst>
                <a:ahLst/>
                <a:cxnLst>
                  <a:cxn ang="T10">
                    <a:pos x="T0" y="T1"/>
                  </a:cxn>
                  <a:cxn ang="T11">
                    <a:pos x="T2" y="T3"/>
                  </a:cxn>
                  <a:cxn ang="T12">
                    <a:pos x="T4" y="T5"/>
                  </a:cxn>
                  <a:cxn ang="T13">
                    <a:pos x="T6" y="T7"/>
                  </a:cxn>
                  <a:cxn ang="T14">
                    <a:pos x="T8" y="T9"/>
                  </a:cxn>
                </a:cxnLst>
                <a:rect l="T15" t="T16" r="T17" b="T18"/>
                <a:pathLst>
                  <a:path w="144" h="72">
                    <a:moveTo>
                      <a:pt x="144" y="72"/>
                    </a:moveTo>
                    <a:lnTo>
                      <a:pt x="0" y="64"/>
                    </a:lnTo>
                    <a:lnTo>
                      <a:pt x="16" y="32"/>
                    </a:lnTo>
                    <a:lnTo>
                      <a:pt x="24" y="0"/>
                    </a:lnTo>
                    <a:lnTo>
                      <a:pt x="144" y="72"/>
                    </a:lnTo>
                    <a:close/>
                  </a:path>
                </a:pathLst>
              </a:custGeom>
              <a:solidFill>
                <a:schemeClr val="bg2"/>
              </a:solidFill>
              <a:ln w="9525">
                <a:solidFill>
                  <a:schemeClr val="bg2"/>
                </a:solidFill>
                <a:round/>
                <a:headEnd/>
                <a:tailEnd/>
              </a:ln>
            </p:spPr>
            <p:txBody>
              <a:bodyPr/>
              <a:lstStyle/>
              <a:p>
                <a:endParaRPr lang="en-US"/>
              </a:p>
            </p:txBody>
          </p:sp>
          <p:sp>
            <p:nvSpPr>
              <p:cNvPr id="184292" name="Line 302"/>
              <p:cNvSpPr>
                <a:spLocks noChangeShapeType="1"/>
              </p:cNvSpPr>
              <p:nvPr/>
            </p:nvSpPr>
            <p:spPr bwMode="auto">
              <a:xfrm>
                <a:off x="1481" y="1769"/>
                <a:ext cx="774"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3369" name="Oval 303"/>
            <p:cNvSpPr>
              <a:spLocks noChangeArrowheads="1"/>
            </p:cNvSpPr>
            <p:nvPr/>
          </p:nvSpPr>
          <p:spPr bwMode="auto">
            <a:xfrm>
              <a:off x="1457" y="1741"/>
              <a:ext cx="32" cy="40"/>
            </a:xfrm>
            <a:prstGeom prst="ellipse">
              <a:avLst/>
            </a:prstGeom>
            <a:solidFill>
              <a:schemeClr val="bg2"/>
            </a:solidFill>
            <a:ln w="9525">
              <a:solidFill>
                <a:schemeClr val="bg2"/>
              </a:solidFill>
              <a:round/>
              <a:headEnd/>
              <a:tailEnd/>
            </a:ln>
          </p:spPr>
          <p:txBody>
            <a:bodyPr/>
            <a:lstStyle/>
            <a:p>
              <a:endParaRPr lang="en-US"/>
            </a:p>
          </p:txBody>
        </p:sp>
        <p:sp>
          <p:nvSpPr>
            <p:cNvPr id="183370" name="Oval 304"/>
            <p:cNvSpPr>
              <a:spLocks noChangeArrowheads="1"/>
            </p:cNvSpPr>
            <p:nvPr/>
          </p:nvSpPr>
          <p:spPr bwMode="auto">
            <a:xfrm>
              <a:off x="1457" y="1741"/>
              <a:ext cx="32" cy="40"/>
            </a:xfrm>
            <a:prstGeom prst="ellipse">
              <a:avLst/>
            </a:prstGeom>
            <a:solidFill>
              <a:schemeClr val="bg2"/>
            </a:solidFill>
            <a:ln w="25400">
              <a:solidFill>
                <a:schemeClr val="bg2"/>
              </a:solidFill>
              <a:round/>
              <a:headEnd/>
              <a:tailEnd/>
            </a:ln>
          </p:spPr>
          <p:txBody>
            <a:bodyPr/>
            <a:lstStyle/>
            <a:p>
              <a:endParaRPr lang="en-US"/>
            </a:p>
          </p:txBody>
        </p:sp>
        <p:sp>
          <p:nvSpPr>
            <p:cNvPr id="183371" name="Oval 305"/>
            <p:cNvSpPr>
              <a:spLocks noChangeArrowheads="1"/>
            </p:cNvSpPr>
            <p:nvPr/>
          </p:nvSpPr>
          <p:spPr bwMode="auto">
            <a:xfrm>
              <a:off x="1457" y="2044"/>
              <a:ext cx="40" cy="40"/>
            </a:xfrm>
            <a:prstGeom prst="ellipse">
              <a:avLst/>
            </a:prstGeom>
            <a:solidFill>
              <a:schemeClr val="bg2"/>
            </a:solidFill>
            <a:ln w="9525">
              <a:solidFill>
                <a:schemeClr val="bg2"/>
              </a:solidFill>
              <a:round/>
              <a:headEnd/>
              <a:tailEnd/>
            </a:ln>
          </p:spPr>
          <p:txBody>
            <a:bodyPr/>
            <a:lstStyle/>
            <a:p>
              <a:endParaRPr lang="en-US"/>
            </a:p>
          </p:txBody>
        </p:sp>
        <p:sp>
          <p:nvSpPr>
            <p:cNvPr id="183372" name="Oval 306"/>
            <p:cNvSpPr>
              <a:spLocks noChangeArrowheads="1"/>
            </p:cNvSpPr>
            <p:nvPr/>
          </p:nvSpPr>
          <p:spPr bwMode="auto">
            <a:xfrm>
              <a:off x="1457" y="2044"/>
              <a:ext cx="40" cy="40"/>
            </a:xfrm>
            <a:prstGeom prst="ellipse">
              <a:avLst/>
            </a:prstGeom>
            <a:solidFill>
              <a:schemeClr val="bg2"/>
            </a:solidFill>
            <a:ln w="25400">
              <a:solidFill>
                <a:schemeClr val="bg2"/>
              </a:solidFill>
              <a:round/>
              <a:headEnd/>
              <a:tailEnd/>
            </a:ln>
          </p:spPr>
          <p:txBody>
            <a:bodyPr/>
            <a:lstStyle/>
            <a:p>
              <a:endParaRPr lang="en-US"/>
            </a:p>
          </p:txBody>
        </p:sp>
        <p:sp>
          <p:nvSpPr>
            <p:cNvPr id="183373" name="Oval 307"/>
            <p:cNvSpPr>
              <a:spLocks noChangeArrowheads="1"/>
            </p:cNvSpPr>
            <p:nvPr/>
          </p:nvSpPr>
          <p:spPr bwMode="auto">
            <a:xfrm>
              <a:off x="1457" y="2355"/>
              <a:ext cx="40" cy="32"/>
            </a:xfrm>
            <a:prstGeom prst="ellipse">
              <a:avLst/>
            </a:prstGeom>
            <a:solidFill>
              <a:schemeClr val="bg2"/>
            </a:solidFill>
            <a:ln w="9525">
              <a:solidFill>
                <a:schemeClr val="bg2"/>
              </a:solidFill>
              <a:round/>
              <a:headEnd/>
              <a:tailEnd/>
            </a:ln>
          </p:spPr>
          <p:txBody>
            <a:bodyPr/>
            <a:lstStyle/>
            <a:p>
              <a:endParaRPr lang="en-US"/>
            </a:p>
          </p:txBody>
        </p:sp>
        <p:sp>
          <p:nvSpPr>
            <p:cNvPr id="183374" name="Oval 308"/>
            <p:cNvSpPr>
              <a:spLocks noChangeArrowheads="1"/>
            </p:cNvSpPr>
            <p:nvPr/>
          </p:nvSpPr>
          <p:spPr bwMode="auto">
            <a:xfrm>
              <a:off x="1457" y="2355"/>
              <a:ext cx="40" cy="32"/>
            </a:xfrm>
            <a:prstGeom prst="ellipse">
              <a:avLst/>
            </a:prstGeom>
            <a:solidFill>
              <a:schemeClr val="bg2"/>
            </a:solidFill>
            <a:ln w="25400">
              <a:solidFill>
                <a:schemeClr val="bg2"/>
              </a:solidFill>
              <a:round/>
              <a:headEnd/>
              <a:tailEnd/>
            </a:ln>
          </p:spPr>
          <p:txBody>
            <a:bodyPr/>
            <a:lstStyle/>
            <a:p>
              <a:endParaRPr lang="en-US"/>
            </a:p>
          </p:txBody>
        </p:sp>
        <p:sp>
          <p:nvSpPr>
            <p:cNvPr id="183375" name="Oval 309"/>
            <p:cNvSpPr>
              <a:spLocks noChangeArrowheads="1"/>
            </p:cNvSpPr>
            <p:nvPr/>
          </p:nvSpPr>
          <p:spPr bwMode="auto">
            <a:xfrm>
              <a:off x="1457" y="2658"/>
              <a:ext cx="32" cy="32"/>
            </a:xfrm>
            <a:prstGeom prst="ellipse">
              <a:avLst/>
            </a:prstGeom>
            <a:solidFill>
              <a:schemeClr val="bg2"/>
            </a:solidFill>
            <a:ln w="9525">
              <a:solidFill>
                <a:schemeClr val="bg2"/>
              </a:solidFill>
              <a:round/>
              <a:headEnd/>
              <a:tailEnd/>
            </a:ln>
          </p:spPr>
          <p:txBody>
            <a:bodyPr/>
            <a:lstStyle/>
            <a:p>
              <a:endParaRPr lang="en-US"/>
            </a:p>
          </p:txBody>
        </p:sp>
        <p:sp>
          <p:nvSpPr>
            <p:cNvPr id="183376" name="Oval 310"/>
            <p:cNvSpPr>
              <a:spLocks noChangeArrowheads="1"/>
            </p:cNvSpPr>
            <p:nvPr/>
          </p:nvSpPr>
          <p:spPr bwMode="auto">
            <a:xfrm>
              <a:off x="1457" y="2658"/>
              <a:ext cx="32" cy="32"/>
            </a:xfrm>
            <a:prstGeom prst="ellipse">
              <a:avLst/>
            </a:prstGeom>
            <a:solidFill>
              <a:schemeClr val="bg2"/>
            </a:solidFill>
            <a:ln w="25400">
              <a:solidFill>
                <a:schemeClr val="bg2"/>
              </a:solidFill>
              <a:round/>
              <a:headEnd/>
              <a:tailEnd/>
            </a:ln>
          </p:spPr>
          <p:txBody>
            <a:bodyPr/>
            <a:lstStyle/>
            <a:p>
              <a:endParaRPr lang="en-US"/>
            </a:p>
          </p:txBody>
        </p:sp>
        <p:sp>
          <p:nvSpPr>
            <p:cNvPr id="183377" name="Oval 311"/>
            <p:cNvSpPr>
              <a:spLocks noChangeArrowheads="1"/>
            </p:cNvSpPr>
            <p:nvPr/>
          </p:nvSpPr>
          <p:spPr bwMode="auto">
            <a:xfrm>
              <a:off x="1449" y="2969"/>
              <a:ext cx="40" cy="32"/>
            </a:xfrm>
            <a:prstGeom prst="ellipse">
              <a:avLst/>
            </a:prstGeom>
            <a:solidFill>
              <a:schemeClr val="bg2"/>
            </a:solidFill>
            <a:ln w="9525">
              <a:solidFill>
                <a:schemeClr val="bg2"/>
              </a:solidFill>
              <a:round/>
              <a:headEnd/>
              <a:tailEnd/>
            </a:ln>
          </p:spPr>
          <p:txBody>
            <a:bodyPr/>
            <a:lstStyle/>
            <a:p>
              <a:endParaRPr lang="en-US"/>
            </a:p>
          </p:txBody>
        </p:sp>
        <p:sp>
          <p:nvSpPr>
            <p:cNvPr id="183378" name="Oval 312"/>
            <p:cNvSpPr>
              <a:spLocks noChangeArrowheads="1"/>
            </p:cNvSpPr>
            <p:nvPr/>
          </p:nvSpPr>
          <p:spPr bwMode="auto">
            <a:xfrm>
              <a:off x="1449" y="2969"/>
              <a:ext cx="40" cy="32"/>
            </a:xfrm>
            <a:prstGeom prst="ellipse">
              <a:avLst/>
            </a:prstGeom>
            <a:solidFill>
              <a:schemeClr val="bg2"/>
            </a:solidFill>
            <a:ln w="25400">
              <a:solidFill>
                <a:schemeClr val="bg2"/>
              </a:solidFill>
              <a:round/>
              <a:headEnd/>
              <a:tailEnd/>
            </a:ln>
          </p:spPr>
          <p:txBody>
            <a:bodyPr/>
            <a:lstStyle/>
            <a:p>
              <a:endParaRPr lang="en-US"/>
            </a:p>
          </p:txBody>
        </p:sp>
        <p:grpSp>
          <p:nvGrpSpPr>
            <p:cNvPr id="183379" name="Group 313"/>
            <p:cNvGrpSpPr>
              <a:grpSpLocks/>
            </p:cNvGrpSpPr>
            <p:nvPr/>
          </p:nvGrpSpPr>
          <p:grpSpPr bwMode="auto">
            <a:xfrm>
              <a:off x="1912" y="1741"/>
              <a:ext cx="40" cy="1260"/>
              <a:chOff x="1912" y="1741"/>
              <a:chExt cx="40" cy="1260"/>
            </a:xfrm>
          </p:grpSpPr>
          <p:sp>
            <p:nvSpPr>
              <p:cNvPr id="184281" name="Oval 314"/>
              <p:cNvSpPr>
                <a:spLocks noChangeArrowheads="1"/>
              </p:cNvSpPr>
              <p:nvPr/>
            </p:nvSpPr>
            <p:spPr bwMode="auto">
              <a:xfrm>
                <a:off x="1920" y="1741"/>
                <a:ext cx="32" cy="32"/>
              </a:xfrm>
              <a:prstGeom prst="ellipse">
                <a:avLst/>
              </a:prstGeom>
              <a:solidFill>
                <a:schemeClr val="bg2"/>
              </a:solidFill>
              <a:ln w="9525">
                <a:solidFill>
                  <a:schemeClr val="bg2"/>
                </a:solidFill>
                <a:round/>
                <a:headEnd/>
                <a:tailEnd/>
              </a:ln>
            </p:spPr>
            <p:txBody>
              <a:bodyPr/>
              <a:lstStyle/>
              <a:p>
                <a:endParaRPr lang="en-US"/>
              </a:p>
            </p:txBody>
          </p:sp>
          <p:sp>
            <p:nvSpPr>
              <p:cNvPr id="184282" name="Oval 315"/>
              <p:cNvSpPr>
                <a:spLocks noChangeArrowheads="1"/>
              </p:cNvSpPr>
              <p:nvPr/>
            </p:nvSpPr>
            <p:spPr bwMode="auto">
              <a:xfrm>
                <a:off x="1920" y="1741"/>
                <a:ext cx="32" cy="32"/>
              </a:xfrm>
              <a:prstGeom prst="ellipse">
                <a:avLst/>
              </a:prstGeom>
              <a:solidFill>
                <a:schemeClr val="bg2"/>
              </a:solidFill>
              <a:ln w="25400">
                <a:solidFill>
                  <a:schemeClr val="bg2"/>
                </a:solidFill>
                <a:round/>
                <a:headEnd/>
                <a:tailEnd/>
              </a:ln>
            </p:spPr>
            <p:txBody>
              <a:bodyPr/>
              <a:lstStyle/>
              <a:p>
                <a:endParaRPr lang="en-US"/>
              </a:p>
            </p:txBody>
          </p:sp>
          <p:sp>
            <p:nvSpPr>
              <p:cNvPr id="184283" name="Oval 316"/>
              <p:cNvSpPr>
                <a:spLocks noChangeArrowheads="1"/>
              </p:cNvSpPr>
              <p:nvPr/>
            </p:nvSpPr>
            <p:spPr bwMode="auto">
              <a:xfrm>
                <a:off x="1920" y="2044"/>
                <a:ext cx="32" cy="32"/>
              </a:xfrm>
              <a:prstGeom prst="ellipse">
                <a:avLst/>
              </a:prstGeom>
              <a:solidFill>
                <a:schemeClr val="bg2"/>
              </a:solidFill>
              <a:ln w="9525">
                <a:solidFill>
                  <a:schemeClr val="bg2"/>
                </a:solidFill>
                <a:round/>
                <a:headEnd/>
                <a:tailEnd/>
              </a:ln>
            </p:spPr>
            <p:txBody>
              <a:bodyPr/>
              <a:lstStyle/>
              <a:p>
                <a:endParaRPr lang="en-US"/>
              </a:p>
            </p:txBody>
          </p:sp>
          <p:sp>
            <p:nvSpPr>
              <p:cNvPr id="184284" name="Oval 317"/>
              <p:cNvSpPr>
                <a:spLocks noChangeArrowheads="1"/>
              </p:cNvSpPr>
              <p:nvPr/>
            </p:nvSpPr>
            <p:spPr bwMode="auto">
              <a:xfrm>
                <a:off x="1920" y="2044"/>
                <a:ext cx="32" cy="32"/>
              </a:xfrm>
              <a:prstGeom prst="ellipse">
                <a:avLst/>
              </a:prstGeom>
              <a:solidFill>
                <a:schemeClr val="bg2"/>
              </a:solidFill>
              <a:ln w="25400">
                <a:solidFill>
                  <a:schemeClr val="bg2"/>
                </a:solidFill>
                <a:round/>
                <a:headEnd/>
                <a:tailEnd/>
              </a:ln>
            </p:spPr>
            <p:txBody>
              <a:bodyPr/>
              <a:lstStyle/>
              <a:p>
                <a:endParaRPr lang="en-US"/>
              </a:p>
            </p:txBody>
          </p:sp>
          <p:sp>
            <p:nvSpPr>
              <p:cNvPr id="184285" name="Oval 318"/>
              <p:cNvSpPr>
                <a:spLocks noChangeArrowheads="1"/>
              </p:cNvSpPr>
              <p:nvPr/>
            </p:nvSpPr>
            <p:spPr bwMode="auto">
              <a:xfrm>
                <a:off x="1920" y="2347"/>
                <a:ext cx="32" cy="40"/>
              </a:xfrm>
              <a:prstGeom prst="ellipse">
                <a:avLst/>
              </a:prstGeom>
              <a:solidFill>
                <a:schemeClr val="bg2"/>
              </a:solidFill>
              <a:ln w="9525">
                <a:solidFill>
                  <a:schemeClr val="bg2"/>
                </a:solidFill>
                <a:round/>
                <a:headEnd/>
                <a:tailEnd/>
              </a:ln>
            </p:spPr>
            <p:txBody>
              <a:bodyPr/>
              <a:lstStyle/>
              <a:p>
                <a:endParaRPr lang="en-US"/>
              </a:p>
            </p:txBody>
          </p:sp>
          <p:sp>
            <p:nvSpPr>
              <p:cNvPr id="184286" name="Oval 319"/>
              <p:cNvSpPr>
                <a:spLocks noChangeArrowheads="1"/>
              </p:cNvSpPr>
              <p:nvPr/>
            </p:nvSpPr>
            <p:spPr bwMode="auto">
              <a:xfrm>
                <a:off x="1920" y="2347"/>
                <a:ext cx="32" cy="40"/>
              </a:xfrm>
              <a:prstGeom prst="ellipse">
                <a:avLst/>
              </a:prstGeom>
              <a:solidFill>
                <a:schemeClr val="bg2"/>
              </a:solidFill>
              <a:ln w="25400">
                <a:solidFill>
                  <a:schemeClr val="bg2"/>
                </a:solidFill>
                <a:round/>
                <a:headEnd/>
                <a:tailEnd/>
              </a:ln>
            </p:spPr>
            <p:txBody>
              <a:bodyPr/>
              <a:lstStyle/>
              <a:p>
                <a:endParaRPr lang="en-US"/>
              </a:p>
            </p:txBody>
          </p:sp>
          <p:sp>
            <p:nvSpPr>
              <p:cNvPr id="184287" name="Oval 320"/>
              <p:cNvSpPr>
                <a:spLocks noChangeArrowheads="1"/>
              </p:cNvSpPr>
              <p:nvPr/>
            </p:nvSpPr>
            <p:spPr bwMode="auto">
              <a:xfrm>
                <a:off x="1920" y="2658"/>
                <a:ext cx="32" cy="32"/>
              </a:xfrm>
              <a:prstGeom prst="ellipse">
                <a:avLst/>
              </a:prstGeom>
              <a:solidFill>
                <a:schemeClr val="bg2"/>
              </a:solidFill>
              <a:ln w="9525">
                <a:solidFill>
                  <a:schemeClr val="bg2"/>
                </a:solidFill>
                <a:round/>
                <a:headEnd/>
                <a:tailEnd/>
              </a:ln>
            </p:spPr>
            <p:txBody>
              <a:bodyPr/>
              <a:lstStyle/>
              <a:p>
                <a:endParaRPr lang="en-US"/>
              </a:p>
            </p:txBody>
          </p:sp>
          <p:sp>
            <p:nvSpPr>
              <p:cNvPr id="184288" name="Oval 321"/>
              <p:cNvSpPr>
                <a:spLocks noChangeArrowheads="1"/>
              </p:cNvSpPr>
              <p:nvPr/>
            </p:nvSpPr>
            <p:spPr bwMode="auto">
              <a:xfrm>
                <a:off x="1920" y="2658"/>
                <a:ext cx="32" cy="32"/>
              </a:xfrm>
              <a:prstGeom prst="ellipse">
                <a:avLst/>
              </a:prstGeom>
              <a:solidFill>
                <a:schemeClr val="bg2"/>
              </a:solidFill>
              <a:ln w="25400">
                <a:solidFill>
                  <a:schemeClr val="bg2"/>
                </a:solidFill>
                <a:round/>
                <a:headEnd/>
                <a:tailEnd/>
              </a:ln>
            </p:spPr>
            <p:txBody>
              <a:bodyPr/>
              <a:lstStyle/>
              <a:p>
                <a:endParaRPr lang="en-US"/>
              </a:p>
            </p:txBody>
          </p:sp>
          <p:sp>
            <p:nvSpPr>
              <p:cNvPr id="184289" name="Oval 322"/>
              <p:cNvSpPr>
                <a:spLocks noChangeArrowheads="1"/>
              </p:cNvSpPr>
              <p:nvPr/>
            </p:nvSpPr>
            <p:spPr bwMode="auto">
              <a:xfrm>
                <a:off x="1912" y="2961"/>
                <a:ext cx="32" cy="40"/>
              </a:xfrm>
              <a:prstGeom prst="ellipse">
                <a:avLst/>
              </a:prstGeom>
              <a:solidFill>
                <a:schemeClr val="bg2"/>
              </a:solidFill>
              <a:ln w="9525">
                <a:solidFill>
                  <a:schemeClr val="bg2"/>
                </a:solidFill>
                <a:round/>
                <a:headEnd/>
                <a:tailEnd/>
              </a:ln>
            </p:spPr>
            <p:txBody>
              <a:bodyPr/>
              <a:lstStyle/>
              <a:p>
                <a:endParaRPr lang="en-US"/>
              </a:p>
            </p:txBody>
          </p:sp>
          <p:sp>
            <p:nvSpPr>
              <p:cNvPr id="184290" name="Oval 323"/>
              <p:cNvSpPr>
                <a:spLocks noChangeArrowheads="1"/>
              </p:cNvSpPr>
              <p:nvPr/>
            </p:nvSpPr>
            <p:spPr bwMode="auto">
              <a:xfrm>
                <a:off x="1912" y="2961"/>
                <a:ext cx="32" cy="40"/>
              </a:xfrm>
              <a:prstGeom prst="ellipse">
                <a:avLst/>
              </a:prstGeom>
              <a:solidFill>
                <a:schemeClr val="bg2"/>
              </a:solidFill>
              <a:ln w="25400">
                <a:solidFill>
                  <a:schemeClr val="bg2"/>
                </a:solidFill>
                <a:round/>
                <a:headEnd/>
                <a:tailEnd/>
              </a:ln>
            </p:spPr>
            <p:txBody>
              <a:bodyPr/>
              <a:lstStyle/>
              <a:p>
                <a:endParaRPr lang="en-US"/>
              </a:p>
            </p:txBody>
          </p:sp>
        </p:grpSp>
        <p:grpSp>
          <p:nvGrpSpPr>
            <p:cNvPr id="183380" name="Group 324"/>
            <p:cNvGrpSpPr>
              <a:grpSpLocks/>
            </p:cNvGrpSpPr>
            <p:nvPr/>
          </p:nvGrpSpPr>
          <p:grpSpPr bwMode="auto">
            <a:xfrm>
              <a:off x="2375" y="1749"/>
              <a:ext cx="40" cy="1252"/>
              <a:chOff x="2375" y="1749"/>
              <a:chExt cx="40" cy="1252"/>
            </a:xfrm>
          </p:grpSpPr>
          <p:sp>
            <p:nvSpPr>
              <p:cNvPr id="184271" name="Oval 325"/>
              <p:cNvSpPr>
                <a:spLocks noChangeArrowheads="1"/>
              </p:cNvSpPr>
              <p:nvPr/>
            </p:nvSpPr>
            <p:spPr bwMode="auto">
              <a:xfrm>
                <a:off x="2375" y="1749"/>
                <a:ext cx="32" cy="32"/>
              </a:xfrm>
              <a:prstGeom prst="ellipse">
                <a:avLst/>
              </a:prstGeom>
              <a:solidFill>
                <a:schemeClr val="bg2"/>
              </a:solidFill>
              <a:ln w="9525">
                <a:solidFill>
                  <a:schemeClr val="bg2"/>
                </a:solidFill>
                <a:round/>
                <a:headEnd/>
                <a:tailEnd/>
              </a:ln>
            </p:spPr>
            <p:txBody>
              <a:bodyPr/>
              <a:lstStyle/>
              <a:p>
                <a:endParaRPr lang="en-US"/>
              </a:p>
            </p:txBody>
          </p:sp>
          <p:sp>
            <p:nvSpPr>
              <p:cNvPr id="184272" name="Oval 326"/>
              <p:cNvSpPr>
                <a:spLocks noChangeArrowheads="1"/>
              </p:cNvSpPr>
              <p:nvPr/>
            </p:nvSpPr>
            <p:spPr bwMode="auto">
              <a:xfrm>
                <a:off x="2375" y="1749"/>
                <a:ext cx="32" cy="32"/>
              </a:xfrm>
              <a:prstGeom prst="ellipse">
                <a:avLst/>
              </a:prstGeom>
              <a:solidFill>
                <a:schemeClr val="bg2"/>
              </a:solidFill>
              <a:ln w="25400">
                <a:solidFill>
                  <a:schemeClr val="bg2"/>
                </a:solidFill>
                <a:round/>
                <a:headEnd/>
                <a:tailEnd/>
              </a:ln>
            </p:spPr>
            <p:txBody>
              <a:bodyPr/>
              <a:lstStyle/>
              <a:p>
                <a:endParaRPr lang="en-US"/>
              </a:p>
            </p:txBody>
          </p:sp>
          <p:sp>
            <p:nvSpPr>
              <p:cNvPr id="184273" name="Oval 327"/>
              <p:cNvSpPr>
                <a:spLocks noChangeArrowheads="1"/>
              </p:cNvSpPr>
              <p:nvPr/>
            </p:nvSpPr>
            <p:spPr bwMode="auto">
              <a:xfrm>
                <a:off x="2383" y="2052"/>
                <a:ext cx="32" cy="32"/>
              </a:xfrm>
              <a:prstGeom prst="ellipse">
                <a:avLst/>
              </a:prstGeom>
              <a:solidFill>
                <a:schemeClr val="bg2"/>
              </a:solidFill>
              <a:ln w="9525">
                <a:solidFill>
                  <a:schemeClr val="bg2"/>
                </a:solidFill>
                <a:round/>
                <a:headEnd/>
                <a:tailEnd/>
              </a:ln>
            </p:spPr>
            <p:txBody>
              <a:bodyPr/>
              <a:lstStyle/>
              <a:p>
                <a:endParaRPr lang="en-US"/>
              </a:p>
            </p:txBody>
          </p:sp>
          <p:sp>
            <p:nvSpPr>
              <p:cNvPr id="184274" name="Oval 328"/>
              <p:cNvSpPr>
                <a:spLocks noChangeArrowheads="1"/>
              </p:cNvSpPr>
              <p:nvPr/>
            </p:nvSpPr>
            <p:spPr bwMode="auto">
              <a:xfrm>
                <a:off x="2383" y="2052"/>
                <a:ext cx="32" cy="32"/>
              </a:xfrm>
              <a:prstGeom prst="ellipse">
                <a:avLst/>
              </a:prstGeom>
              <a:solidFill>
                <a:schemeClr val="bg2"/>
              </a:solidFill>
              <a:ln w="25400">
                <a:solidFill>
                  <a:schemeClr val="bg2"/>
                </a:solidFill>
                <a:round/>
                <a:headEnd/>
                <a:tailEnd/>
              </a:ln>
            </p:spPr>
            <p:txBody>
              <a:bodyPr/>
              <a:lstStyle/>
              <a:p>
                <a:endParaRPr lang="en-US"/>
              </a:p>
            </p:txBody>
          </p:sp>
          <p:sp>
            <p:nvSpPr>
              <p:cNvPr id="184275" name="Oval 329"/>
              <p:cNvSpPr>
                <a:spLocks noChangeArrowheads="1"/>
              </p:cNvSpPr>
              <p:nvPr/>
            </p:nvSpPr>
            <p:spPr bwMode="auto">
              <a:xfrm>
                <a:off x="2383" y="2355"/>
                <a:ext cx="32" cy="32"/>
              </a:xfrm>
              <a:prstGeom prst="ellipse">
                <a:avLst/>
              </a:prstGeom>
              <a:solidFill>
                <a:schemeClr val="bg2"/>
              </a:solidFill>
              <a:ln w="9525">
                <a:solidFill>
                  <a:schemeClr val="bg2"/>
                </a:solidFill>
                <a:round/>
                <a:headEnd/>
                <a:tailEnd/>
              </a:ln>
            </p:spPr>
            <p:txBody>
              <a:bodyPr/>
              <a:lstStyle/>
              <a:p>
                <a:endParaRPr lang="en-US"/>
              </a:p>
            </p:txBody>
          </p:sp>
          <p:sp>
            <p:nvSpPr>
              <p:cNvPr id="184276" name="Oval 330"/>
              <p:cNvSpPr>
                <a:spLocks noChangeArrowheads="1"/>
              </p:cNvSpPr>
              <p:nvPr/>
            </p:nvSpPr>
            <p:spPr bwMode="auto">
              <a:xfrm>
                <a:off x="2383"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84277" name="Oval 331"/>
              <p:cNvSpPr>
                <a:spLocks noChangeArrowheads="1"/>
              </p:cNvSpPr>
              <p:nvPr/>
            </p:nvSpPr>
            <p:spPr bwMode="auto">
              <a:xfrm>
                <a:off x="2375" y="2658"/>
                <a:ext cx="32" cy="40"/>
              </a:xfrm>
              <a:prstGeom prst="ellipse">
                <a:avLst/>
              </a:prstGeom>
              <a:solidFill>
                <a:schemeClr val="bg2"/>
              </a:solidFill>
              <a:ln w="9525">
                <a:solidFill>
                  <a:schemeClr val="bg2"/>
                </a:solidFill>
                <a:round/>
                <a:headEnd/>
                <a:tailEnd/>
              </a:ln>
            </p:spPr>
            <p:txBody>
              <a:bodyPr/>
              <a:lstStyle/>
              <a:p>
                <a:endParaRPr lang="en-US"/>
              </a:p>
            </p:txBody>
          </p:sp>
          <p:sp>
            <p:nvSpPr>
              <p:cNvPr id="184278" name="Oval 332"/>
              <p:cNvSpPr>
                <a:spLocks noChangeArrowheads="1"/>
              </p:cNvSpPr>
              <p:nvPr/>
            </p:nvSpPr>
            <p:spPr bwMode="auto">
              <a:xfrm>
                <a:off x="2375" y="2658"/>
                <a:ext cx="32" cy="40"/>
              </a:xfrm>
              <a:prstGeom prst="ellipse">
                <a:avLst/>
              </a:prstGeom>
              <a:solidFill>
                <a:schemeClr val="bg2"/>
              </a:solidFill>
              <a:ln w="25400">
                <a:solidFill>
                  <a:schemeClr val="bg2"/>
                </a:solidFill>
                <a:round/>
                <a:headEnd/>
                <a:tailEnd/>
              </a:ln>
            </p:spPr>
            <p:txBody>
              <a:bodyPr/>
              <a:lstStyle/>
              <a:p>
                <a:endParaRPr lang="en-US"/>
              </a:p>
            </p:txBody>
          </p:sp>
          <p:sp>
            <p:nvSpPr>
              <p:cNvPr id="184279" name="Oval 333"/>
              <p:cNvSpPr>
                <a:spLocks noChangeArrowheads="1"/>
              </p:cNvSpPr>
              <p:nvPr/>
            </p:nvSpPr>
            <p:spPr bwMode="auto">
              <a:xfrm>
                <a:off x="2375" y="2969"/>
                <a:ext cx="32" cy="32"/>
              </a:xfrm>
              <a:prstGeom prst="ellipse">
                <a:avLst/>
              </a:prstGeom>
              <a:solidFill>
                <a:schemeClr val="bg2"/>
              </a:solidFill>
              <a:ln w="9525">
                <a:solidFill>
                  <a:schemeClr val="bg2"/>
                </a:solidFill>
                <a:round/>
                <a:headEnd/>
                <a:tailEnd/>
              </a:ln>
            </p:spPr>
            <p:txBody>
              <a:bodyPr/>
              <a:lstStyle/>
              <a:p>
                <a:endParaRPr lang="en-US"/>
              </a:p>
            </p:txBody>
          </p:sp>
          <p:sp>
            <p:nvSpPr>
              <p:cNvPr id="184280" name="Oval 334"/>
              <p:cNvSpPr>
                <a:spLocks noChangeArrowheads="1"/>
              </p:cNvSpPr>
              <p:nvPr/>
            </p:nvSpPr>
            <p:spPr bwMode="auto">
              <a:xfrm>
                <a:off x="2375" y="2969"/>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81" name="Group 335"/>
            <p:cNvGrpSpPr>
              <a:grpSpLocks/>
            </p:cNvGrpSpPr>
            <p:nvPr/>
          </p:nvGrpSpPr>
          <p:grpSpPr bwMode="auto">
            <a:xfrm>
              <a:off x="1489" y="2076"/>
              <a:ext cx="431" cy="284"/>
              <a:chOff x="1489" y="2076"/>
              <a:chExt cx="431" cy="284"/>
            </a:xfrm>
          </p:grpSpPr>
          <p:sp>
            <p:nvSpPr>
              <p:cNvPr id="184269" name="Freeform 336"/>
              <p:cNvSpPr>
                <a:spLocks/>
              </p:cNvSpPr>
              <p:nvPr/>
            </p:nvSpPr>
            <p:spPr bwMode="auto">
              <a:xfrm>
                <a:off x="1784" y="2076"/>
                <a:ext cx="136" cy="96"/>
              </a:xfrm>
              <a:custGeom>
                <a:avLst/>
                <a:gdLst>
                  <a:gd name="T0" fmla="*/ 136 w 136"/>
                  <a:gd name="T1" fmla="*/ 0 h 96"/>
                  <a:gd name="T2" fmla="*/ 40 w 136"/>
                  <a:gd name="T3" fmla="*/ 96 h 96"/>
                  <a:gd name="T4" fmla="*/ 24 w 136"/>
                  <a:gd name="T5" fmla="*/ 72 h 96"/>
                  <a:gd name="T6" fmla="*/ 0 w 136"/>
                  <a:gd name="T7" fmla="*/ 40 h 96"/>
                  <a:gd name="T8" fmla="*/ 136 w 136"/>
                  <a:gd name="T9" fmla="*/ 0 h 96"/>
                  <a:gd name="T10" fmla="*/ 0 60000 65536"/>
                  <a:gd name="T11" fmla="*/ 0 60000 65536"/>
                  <a:gd name="T12" fmla="*/ 0 60000 65536"/>
                  <a:gd name="T13" fmla="*/ 0 60000 65536"/>
                  <a:gd name="T14" fmla="*/ 0 60000 65536"/>
                  <a:gd name="T15" fmla="*/ 0 w 136"/>
                  <a:gd name="T16" fmla="*/ 0 h 96"/>
                  <a:gd name="T17" fmla="*/ 136 w 136"/>
                  <a:gd name="T18" fmla="*/ 96 h 96"/>
                </a:gdLst>
                <a:ahLst/>
                <a:cxnLst>
                  <a:cxn ang="T10">
                    <a:pos x="T0" y="T1"/>
                  </a:cxn>
                  <a:cxn ang="T11">
                    <a:pos x="T2" y="T3"/>
                  </a:cxn>
                  <a:cxn ang="T12">
                    <a:pos x="T4" y="T5"/>
                  </a:cxn>
                  <a:cxn ang="T13">
                    <a:pos x="T6" y="T7"/>
                  </a:cxn>
                  <a:cxn ang="T14">
                    <a:pos x="T8" y="T9"/>
                  </a:cxn>
                </a:cxnLst>
                <a:rect l="T15" t="T16" r="T17" b="T18"/>
                <a:pathLst>
                  <a:path w="136" h="96">
                    <a:moveTo>
                      <a:pt x="136" y="0"/>
                    </a:moveTo>
                    <a:lnTo>
                      <a:pt x="40" y="96"/>
                    </a:lnTo>
                    <a:lnTo>
                      <a:pt x="24" y="72"/>
                    </a:lnTo>
                    <a:lnTo>
                      <a:pt x="0" y="40"/>
                    </a:lnTo>
                    <a:lnTo>
                      <a:pt x="136" y="0"/>
                    </a:lnTo>
                    <a:close/>
                  </a:path>
                </a:pathLst>
              </a:custGeom>
              <a:solidFill>
                <a:schemeClr val="bg2"/>
              </a:solidFill>
              <a:ln w="9525">
                <a:solidFill>
                  <a:schemeClr val="bg2"/>
                </a:solidFill>
                <a:round/>
                <a:headEnd/>
                <a:tailEnd/>
              </a:ln>
            </p:spPr>
            <p:txBody>
              <a:bodyPr/>
              <a:lstStyle/>
              <a:p>
                <a:endParaRPr lang="en-US"/>
              </a:p>
            </p:txBody>
          </p:sp>
          <p:sp>
            <p:nvSpPr>
              <p:cNvPr id="184270" name="Line 337"/>
              <p:cNvSpPr>
                <a:spLocks noChangeShapeType="1"/>
              </p:cNvSpPr>
              <p:nvPr/>
            </p:nvSpPr>
            <p:spPr bwMode="auto">
              <a:xfrm flipV="1">
                <a:off x="1489" y="2143"/>
                <a:ext cx="327" cy="217"/>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382" name="Group 338"/>
            <p:cNvGrpSpPr>
              <a:grpSpLocks/>
            </p:cNvGrpSpPr>
            <p:nvPr/>
          </p:nvGrpSpPr>
          <p:grpSpPr bwMode="auto">
            <a:xfrm>
              <a:off x="1489" y="1733"/>
              <a:ext cx="423" cy="56"/>
              <a:chOff x="1489" y="1733"/>
              <a:chExt cx="423" cy="56"/>
            </a:xfrm>
          </p:grpSpPr>
          <p:sp>
            <p:nvSpPr>
              <p:cNvPr id="184261" name="Freeform 339"/>
              <p:cNvSpPr>
                <a:spLocks/>
              </p:cNvSpPr>
              <p:nvPr/>
            </p:nvSpPr>
            <p:spPr bwMode="auto">
              <a:xfrm>
                <a:off x="1792" y="1733"/>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84262" name="Group 340"/>
              <p:cNvGrpSpPr>
                <a:grpSpLocks/>
              </p:cNvGrpSpPr>
              <p:nvPr/>
            </p:nvGrpSpPr>
            <p:grpSpPr bwMode="auto">
              <a:xfrm>
                <a:off x="1489" y="1757"/>
                <a:ext cx="295" cy="1"/>
                <a:chOff x="1489" y="1757"/>
                <a:chExt cx="295" cy="1"/>
              </a:xfrm>
            </p:grpSpPr>
            <p:sp>
              <p:nvSpPr>
                <p:cNvPr id="184263" name="Line 341"/>
                <p:cNvSpPr>
                  <a:spLocks noChangeShapeType="1"/>
                </p:cNvSpPr>
                <p:nvPr/>
              </p:nvSpPr>
              <p:spPr bwMode="auto">
                <a:xfrm>
                  <a:off x="1489"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64" name="Line 342"/>
                <p:cNvSpPr>
                  <a:spLocks noChangeShapeType="1"/>
                </p:cNvSpPr>
                <p:nvPr/>
              </p:nvSpPr>
              <p:spPr bwMode="auto">
                <a:xfrm>
                  <a:off x="1544"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65" name="Line 343"/>
                <p:cNvSpPr>
                  <a:spLocks noChangeShapeType="1"/>
                </p:cNvSpPr>
                <p:nvPr/>
              </p:nvSpPr>
              <p:spPr bwMode="auto">
                <a:xfrm>
                  <a:off x="1600"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66" name="Line 344"/>
                <p:cNvSpPr>
                  <a:spLocks noChangeShapeType="1"/>
                </p:cNvSpPr>
                <p:nvPr/>
              </p:nvSpPr>
              <p:spPr bwMode="auto">
                <a:xfrm>
                  <a:off x="1656"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67" name="Line 345"/>
                <p:cNvSpPr>
                  <a:spLocks noChangeShapeType="1"/>
                </p:cNvSpPr>
                <p:nvPr/>
              </p:nvSpPr>
              <p:spPr bwMode="auto">
                <a:xfrm>
                  <a:off x="1712"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68" name="Line 346"/>
                <p:cNvSpPr>
                  <a:spLocks noChangeShapeType="1"/>
                </p:cNvSpPr>
                <p:nvPr/>
              </p:nvSpPr>
              <p:spPr bwMode="auto">
                <a:xfrm>
                  <a:off x="1768"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83" name="Group 347"/>
            <p:cNvGrpSpPr>
              <a:grpSpLocks/>
            </p:cNvGrpSpPr>
            <p:nvPr/>
          </p:nvGrpSpPr>
          <p:grpSpPr bwMode="auto">
            <a:xfrm>
              <a:off x="1952" y="1725"/>
              <a:ext cx="415" cy="56"/>
              <a:chOff x="1952" y="1725"/>
              <a:chExt cx="415" cy="56"/>
            </a:xfrm>
          </p:grpSpPr>
          <p:sp>
            <p:nvSpPr>
              <p:cNvPr id="184253" name="Freeform 348"/>
              <p:cNvSpPr>
                <a:spLocks/>
              </p:cNvSpPr>
              <p:nvPr/>
            </p:nvSpPr>
            <p:spPr bwMode="auto">
              <a:xfrm>
                <a:off x="2255" y="1725"/>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254" name="Group 349"/>
              <p:cNvGrpSpPr>
                <a:grpSpLocks/>
              </p:cNvGrpSpPr>
              <p:nvPr/>
            </p:nvGrpSpPr>
            <p:grpSpPr bwMode="auto">
              <a:xfrm>
                <a:off x="1952" y="1757"/>
                <a:ext cx="295" cy="1"/>
                <a:chOff x="1952" y="1757"/>
                <a:chExt cx="295" cy="1"/>
              </a:xfrm>
            </p:grpSpPr>
            <p:sp>
              <p:nvSpPr>
                <p:cNvPr id="184255" name="Line 350"/>
                <p:cNvSpPr>
                  <a:spLocks noChangeShapeType="1"/>
                </p:cNvSpPr>
                <p:nvPr/>
              </p:nvSpPr>
              <p:spPr bwMode="auto">
                <a:xfrm>
                  <a:off x="1952"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56" name="Line 351"/>
                <p:cNvSpPr>
                  <a:spLocks noChangeShapeType="1"/>
                </p:cNvSpPr>
                <p:nvPr/>
              </p:nvSpPr>
              <p:spPr bwMode="auto">
                <a:xfrm>
                  <a:off x="2008" y="1757"/>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57" name="Line 352"/>
                <p:cNvSpPr>
                  <a:spLocks noChangeShapeType="1"/>
                </p:cNvSpPr>
                <p:nvPr/>
              </p:nvSpPr>
              <p:spPr bwMode="auto">
                <a:xfrm>
                  <a:off x="2063"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58" name="Line 353"/>
                <p:cNvSpPr>
                  <a:spLocks noChangeShapeType="1"/>
                </p:cNvSpPr>
                <p:nvPr/>
              </p:nvSpPr>
              <p:spPr bwMode="auto">
                <a:xfrm>
                  <a:off x="2119"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59" name="Line 354"/>
                <p:cNvSpPr>
                  <a:spLocks noChangeShapeType="1"/>
                </p:cNvSpPr>
                <p:nvPr/>
              </p:nvSpPr>
              <p:spPr bwMode="auto">
                <a:xfrm>
                  <a:off x="217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60" name="Line 355"/>
                <p:cNvSpPr>
                  <a:spLocks noChangeShapeType="1"/>
                </p:cNvSpPr>
                <p:nvPr/>
              </p:nvSpPr>
              <p:spPr bwMode="auto">
                <a:xfrm>
                  <a:off x="2231"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84" name="Group 356"/>
            <p:cNvGrpSpPr>
              <a:grpSpLocks/>
            </p:cNvGrpSpPr>
            <p:nvPr/>
          </p:nvGrpSpPr>
          <p:grpSpPr bwMode="auto">
            <a:xfrm>
              <a:off x="1497" y="2036"/>
              <a:ext cx="415" cy="56"/>
              <a:chOff x="1497" y="2036"/>
              <a:chExt cx="415" cy="56"/>
            </a:xfrm>
          </p:grpSpPr>
          <p:sp>
            <p:nvSpPr>
              <p:cNvPr id="184245" name="Freeform 357"/>
              <p:cNvSpPr>
                <a:spLocks/>
              </p:cNvSpPr>
              <p:nvPr/>
            </p:nvSpPr>
            <p:spPr bwMode="auto">
              <a:xfrm>
                <a:off x="1800"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246" name="Group 358"/>
              <p:cNvGrpSpPr>
                <a:grpSpLocks/>
              </p:cNvGrpSpPr>
              <p:nvPr/>
            </p:nvGrpSpPr>
            <p:grpSpPr bwMode="auto">
              <a:xfrm>
                <a:off x="1497" y="2068"/>
                <a:ext cx="295" cy="1"/>
                <a:chOff x="1497" y="2068"/>
                <a:chExt cx="295" cy="1"/>
              </a:xfrm>
            </p:grpSpPr>
            <p:sp>
              <p:nvSpPr>
                <p:cNvPr id="184247" name="Line 359"/>
                <p:cNvSpPr>
                  <a:spLocks noChangeShapeType="1"/>
                </p:cNvSpPr>
                <p:nvPr/>
              </p:nvSpPr>
              <p:spPr bwMode="auto">
                <a:xfrm>
                  <a:off x="1497" y="206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48" name="Line 360"/>
                <p:cNvSpPr>
                  <a:spLocks noChangeShapeType="1"/>
                </p:cNvSpPr>
                <p:nvPr/>
              </p:nvSpPr>
              <p:spPr bwMode="auto">
                <a:xfrm>
                  <a:off x="1552"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49" name="Line 361"/>
                <p:cNvSpPr>
                  <a:spLocks noChangeShapeType="1"/>
                </p:cNvSpPr>
                <p:nvPr/>
              </p:nvSpPr>
              <p:spPr bwMode="auto">
                <a:xfrm>
                  <a:off x="1608"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50" name="Line 362"/>
                <p:cNvSpPr>
                  <a:spLocks noChangeShapeType="1"/>
                </p:cNvSpPr>
                <p:nvPr/>
              </p:nvSpPr>
              <p:spPr bwMode="auto">
                <a:xfrm>
                  <a:off x="1664"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51" name="Line 363"/>
                <p:cNvSpPr>
                  <a:spLocks noChangeShapeType="1"/>
                </p:cNvSpPr>
                <p:nvPr/>
              </p:nvSpPr>
              <p:spPr bwMode="auto">
                <a:xfrm>
                  <a:off x="1720"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52" name="Line 364"/>
                <p:cNvSpPr>
                  <a:spLocks noChangeShapeType="1"/>
                </p:cNvSpPr>
                <p:nvPr/>
              </p:nvSpPr>
              <p:spPr bwMode="auto">
                <a:xfrm>
                  <a:off x="1776"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85" name="Group 365"/>
            <p:cNvGrpSpPr>
              <a:grpSpLocks/>
            </p:cNvGrpSpPr>
            <p:nvPr/>
          </p:nvGrpSpPr>
          <p:grpSpPr bwMode="auto">
            <a:xfrm>
              <a:off x="1960" y="2036"/>
              <a:ext cx="423" cy="56"/>
              <a:chOff x="1960" y="2036"/>
              <a:chExt cx="423" cy="56"/>
            </a:xfrm>
          </p:grpSpPr>
          <p:sp>
            <p:nvSpPr>
              <p:cNvPr id="184237" name="Freeform 366"/>
              <p:cNvSpPr>
                <a:spLocks/>
              </p:cNvSpPr>
              <p:nvPr/>
            </p:nvSpPr>
            <p:spPr bwMode="auto">
              <a:xfrm>
                <a:off x="2271"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238" name="Group 367"/>
              <p:cNvGrpSpPr>
                <a:grpSpLocks/>
              </p:cNvGrpSpPr>
              <p:nvPr/>
            </p:nvGrpSpPr>
            <p:grpSpPr bwMode="auto">
              <a:xfrm>
                <a:off x="1960" y="2068"/>
                <a:ext cx="303" cy="1"/>
                <a:chOff x="1960" y="2068"/>
                <a:chExt cx="303" cy="1"/>
              </a:xfrm>
            </p:grpSpPr>
            <p:sp>
              <p:nvSpPr>
                <p:cNvPr id="184239" name="Line 368"/>
                <p:cNvSpPr>
                  <a:spLocks noChangeShapeType="1"/>
                </p:cNvSpPr>
                <p:nvPr/>
              </p:nvSpPr>
              <p:spPr bwMode="auto">
                <a:xfrm>
                  <a:off x="1960"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40" name="Line 369"/>
                <p:cNvSpPr>
                  <a:spLocks noChangeShapeType="1"/>
                </p:cNvSpPr>
                <p:nvPr/>
              </p:nvSpPr>
              <p:spPr bwMode="auto">
                <a:xfrm>
                  <a:off x="2015"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41" name="Line 370"/>
                <p:cNvSpPr>
                  <a:spLocks noChangeShapeType="1"/>
                </p:cNvSpPr>
                <p:nvPr/>
              </p:nvSpPr>
              <p:spPr bwMode="auto">
                <a:xfrm>
                  <a:off x="2071"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42" name="Line 371"/>
                <p:cNvSpPr>
                  <a:spLocks noChangeShapeType="1"/>
                </p:cNvSpPr>
                <p:nvPr/>
              </p:nvSpPr>
              <p:spPr bwMode="auto">
                <a:xfrm>
                  <a:off x="2127"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43" name="Line 372"/>
                <p:cNvSpPr>
                  <a:spLocks noChangeShapeType="1"/>
                </p:cNvSpPr>
                <p:nvPr/>
              </p:nvSpPr>
              <p:spPr bwMode="auto">
                <a:xfrm>
                  <a:off x="2183"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44" name="Line 373"/>
                <p:cNvSpPr>
                  <a:spLocks noChangeShapeType="1"/>
                </p:cNvSpPr>
                <p:nvPr/>
              </p:nvSpPr>
              <p:spPr bwMode="auto">
                <a:xfrm>
                  <a:off x="2239"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86" name="Group 374"/>
            <p:cNvGrpSpPr>
              <a:grpSpLocks/>
            </p:cNvGrpSpPr>
            <p:nvPr/>
          </p:nvGrpSpPr>
          <p:grpSpPr bwMode="auto">
            <a:xfrm>
              <a:off x="2431" y="2036"/>
              <a:ext cx="415" cy="56"/>
              <a:chOff x="2431" y="2036"/>
              <a:chExt cx="415" cy="56"/>
            </a:xfrm>
          </p:grpSpPr>
          <p:sp>
            <p:nvSpPr>
              <p:cNvPr id="184229" name="Freeform 375"/>
              <p:cNvSpPr>
                <a:spLocks/>
              </p:cNvSpPr>
              <p:nvPr/>
            </p:nvSpPr>
            <p:spPr bwMode="auto">
              <a:xfrm>
                <a:off x="2734"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230" name="Group 376"/>
              <p:cNvGrpSpPr>
                <a:grpSpLocks/>
              </p:cNvGrpSpPr>
              <p:nvPr/>
            </p:nvGrpSpPr>
            <p:grpSpPr bwMode="auto">
              <a:xfrm>
                <a:off x="2431" y="2068"/>
                <a:ext cx="295" cy="1"/>
                <a:chOff x="2431" y="2068"/>
                <a:chExt cx="295" cy="1"/>
              </a:xfrm>
            </p:grpSpPr>
            <p:sp>
              <p:nvSpPr>
                <p:cNvPr id="184231" name="Line 377"/>
                <p:cNvSpPr>
                  <a:spLocks noChangeShapeType="1"/>
                </p:cNvSpPr>
                <p:nvPr/>
              </p:nvSpPr>
              <p:spPr bwMode="auto">
                <a:xfrm>
                  <a:off x="2431"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32" name="Line 378"/>
                <p:cNvSpPr>
                  <a:spLocks noChangeShapeType="1"/>
                </p:cNvSpPr>
                <p:nvPr/>
              </p:nvSpPr>
              <p:spPr bwMode="auto">
                <a:xfrm>
                  <a:off x="2487"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33" name="Line 379"/>
                <p:cNvSpPr>
                  <a:spLocks noChangeShapeType="1"/>
                </p:cNvSpPr>
                <p:nvPr/>
              </p:nvSpPr>
              <p:spPr bwMode="auto">
                <a:xfrm>
                  <a:off x="2542"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34" name="Line 380"/>
                <p:cNvSpPr>
                  <a:spLocks noChangeShapeType="1"/>
                </p:cNvSpPr>
                <p:nvPr/>
              </p:nvSpPr>
              <p:spPr bwMode="auto">
                <a:xfrm>
                  <a:off x="2598"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35" name="Line 381"/>
                <p:cNvSpPr>
                  <a:spLocks noChangeShapeType="1"/>
                </p:cNvSpPr>
                <p:nvPr/>
              </p:nvSpPr>
              <p:spPr bwMode="auto">
                <a:xfrm>
                  <a:off x="2654"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36" name="Line 382"/>
                <p:cNvSpPr>
                  <a:spLocks noChangeShapeType="1"/>
                </p:cNvSpPr>
                <p:nvPr/>
              </p:nvSpPr>
              <p:spPr bwMode="auto">
                <a:xfrm>
                  <a:off x="2710"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87" name="Group 383"/>
            <p:cNvGrpSpPr>
              <a:grpSpLocks/>
            </p:cNvGrpSpPr>
            <p:nvPr/>
          </p:nvGrpSpPr>
          <p:grpSpPr bwMode="auto">
            <a:xfrm>
              <a:off x="2423" y="2347"/>
              <a:ext cx="415" cy="56"/>
              <a:chOff x="2423" y="2347"/>
              <a:chExt cx="415" cy="56"/>
            </a:xfrm>
          </p:grpSpPr>
          <p:sp>
            <p:nvSpPr>
              <p:cNvPr id="184221" name="Freeform 384"/>
              <p:cNvSpPr>
                <a:spLocks/>
              </p:cNvSpPr>
              <p:nvPr/>
            </p:nvSpPr>
            <p:spPr bwMode="auto">
              <a:xfrm>
                <a:off x="2726"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222" name="Group 385"/>
              <p:cNvGrpSpPr>
                <a:grpSpLocks/>
              </p:cNvGrpSpPr>
              <p:nvPr/>
            </p:nvGrpSpPr>
            <p:grpSpPr bwMode="auto">
              <a:xfrm>
                <a:off x="2423" y="2371"/>
                <a:ext cx="295" cy="1"/>
                <a:chOff x="2423" y="2371"/>
                <a:chExt cx="295" cy="1"/>
              </a:xfrm>
            </p:grpSpPr>
            <p:sp>
              <p:nvSpPr>
                <p:cNvPr id="184223" name="Line 386"/>
                <p:cNvSpPr>
                  <a:spLocks noChangeShapeType="1"/>
                </p:cNvSpPr>
                <p:nvPr/>
              </p:nvSpPr>
              <p:spPr bwMode="auto">
                <a:xfrm>
                  <a:off x="2423"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24" name="Line 387"/>
                <p:cNvSpPr>
                  <a:spLocks noChangeShapeType="1"/>
                </p:cNvSpPr>
                <p:nvPr/>
              </p:nvSpPr>
              <p:spPr bwMode="auto">
                <a:xfrm>
                  <a:off x="2479"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25" name="Line 388"/>
                <p:cNvSpPr>
                  <a:spLocks noChangeShapeType="1"/>
                </p:cNvSpPr>
                <p:nvPr/>
              </p:nvSpPr>
              <p:spPr bwMode="auto">
                <a:xfrm>
                  <a:off x="2534"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26" name="Line 389"/>
                <p:cNvSpPr>
                  <a:spLocks noChangeShapeType="1"/>
                </p:cNvSpPr>
                <p:nvPr/>
              </p:nvSpPr>
              <p:spPr bwMode="auto">
                <a:xfrm>
                  <a:off x="2590"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27" name="Line 390"/>
                <p:cNvSpPr>
                  <a:spLocks noChangeShapeType="1"/>
                </p:cNvSpPr>
                <p:nvPr/>
              </p:nvSpPr>
              <p:spPr bwMode="auto">
                <a:xfrm>
                  <a:off x="2646"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28" name="Line 391"/>
                <p:cNvSpPr>
                  <a:spLocks noChangeShapeType="1"/>
                </p:cNvSpPr>
                <p:nvPr/>
              </p:nvSpPr>
              <p:spPr bwMode="auto">
                <a:xfrm>
                  <a:off x="2702"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88" name="Group 392"/>
            <p:cNvGrpSpPr>
              <a:grpSpLocks/>
            </p:cNvGrpSpPr>
            <p:nvPr/>
          </p:nvGrpSpPr>
          <p:grpSpPr bwMode="auto">
            <a:xfrm>
              <a:off x="1960" y="2347"/>
              <a:ext cx="415" cy="56"/>
              <a:chOff x="1960" y="2347"/>
              <a:chExt cx="415" cy="56"/>
            </a:xfrm>
          </p:grpSpPr>
          <p:sp>
            <p:nvSpPr>
              <p:cNvPr id="184213" name="Freeform 393"/>
              <p:cNvSpPr>
                <a:spLocks/>
              </p:cNvSpPr>
              <p:nvPr/>
            </p:nvSpPr>
            <p:spPr bwMode="auto">
              <a:xfrm>
                <a:off x="2263"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214" name="Group 394"/>
              <p:cNvGrpSpPr>
                <a:grpSpLocks/>
              </p:cNvGrpSpPr>
              <p:nvPr/>
            </p:nvGrpSpPr>
            <p:grpSpPr bwMode="auto">
              <a:xfrm>
                <a:off x="1960" y="2371"/>
                <a:ext cx="295" cy="1"/>
                <a:chOff x="1960" y="2371"/>
                <a:chExt cx="295" cy="1"/>
              </a:xfrm>
            </p:grpSpPr>
            <p:sp>
              <p:nvSpPr>
                <p:cNvPr id="184215" name="Line 395"/>
                <p:cNvSpPr>
                  <a:spLocks noChangeShapeType="1"/>
                </p:cNvSpPr>
                <p:nvPr/>
              </p:nvSpPr>
              <p:spPr bwMode="auto">
                <a:xfrm>
                  <a:off x="1960"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16" name="Line 396"/>
                <p:cNvSpPr>
                  <a:spLocks noChangeShapeType="1"/>
                </p:cNvSpPr>
                <p:nvPr/>
              </p:nvSpPr>
              <p:spPr bwMode="auto">
                <a:xfrm>
                  <a:off x="2015"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17" name="Line 397"/>
                <p:cNvSpPr>
                  <a:spLocks noChangeShapeType="1"/>
                </p:cNvSpPr>
                <p:nvPr/>
              </p:nvSpPr>
              <p:spPr bwMode="auto">
                <a:xfrm>
                  <a:off x="2071"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18" name="Line 398"/>
                <p:cNvSpPr>
                  <a:spLocks noChangeShapeType="1"/>
                </p:cNvSpPr>
                <p:nvPr/>
              </p:nvSpPr>
              <p:spPr bwMode="auto">
                <a:xfrm>
                  <a:off x="2127"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19" name="Line 399"/>
                <p:cNvSpPr>
                  <a:spLocks noChangeShapeType="1"/>
                </p:cNvSpPr>
                <p:nvPr/>
              </p:nvSpPr>
              <p:spPr bwMode="auto">
                <a:xfrm>
                  <a:off x="2183"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20" name="Line 400"/>
                <p:cNvSpPr>
                  <a:spLocks noChangeShapeType="1"/>
                </p:cNvSpPr>
                <p:nvPr/>
              </p:nvSpPr>
              <p:spPr bwMode="auto">
                <a:xfrm>
                  <a:off x="2239"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89" name="Group 401"/>
            <p:cNvGrpSpPr>
              <a:grpSpLocks/>
            </p:cNvGrpSpPr>
            <p:nvPr/>
          </p:nvGrpSpPr>
          <p:grpSpPr bwMode="auto">
            <a:xfrm>
              <a:off x="1497" y="2339"/>
              <a:ext cx="415" cy="56"/>
              <a:chOff x="1497" y="2339"/>
              <a:chExt cx="415" cy="56"/>
            </a:xfrm>
          </p:grpSpPr>
          <p:sp>
            <p:nvSpPr>
              <p:cNvPr id="184205" name="Freeform 402"/>
              <p:cNvSpPr>
                <a:spLocks/>
              </p:cNvSpPr>
              <p:nvPr/>
            </p:nvSpPr>
            <p:spPr bwMode="auto">
              <a:xfrm>
                <a:off x="1800" y="2339"/>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206" name="Group 403"/>
              <p:cNvGrpSpPr>
                <a:grpSpLocks/>
              </p:cNvGrpSpPr>
              <p:nvPr/>
            </p:nvGrpSpPr>
            <p:grpSpPr bwMode="auto">
              <a:xfrm>
                <a:off x="1497" y="2371"/>
                <a:ext cx="295" cy="1"/>
                <a:chOff x="1497" y="2371"/>
                <a:chExt cx="295" cy="1"/>
              </a:xfrm>
            </p:grpSpPr>
            <p:sp>
              <p:nvSpPr>
                <p:cNvPr id="184207" name="Line 404"/>
                <p:cNvSpPr>
                  <a:spLocks noChangeShapeType="1"/>
                </p:cNvSpPr>
                <p:nvPr/>
              </p:nvSpPr>
              <p:spPr bwMode="auto">
                <a:xfrm>
                  <a:off x="1497" y="237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08" name="Line 405"/>
                <p:cNvSpPr>
                  <a:spLocks noChangeShapeType="1"/>
                </p:cNvSpPr>
                <p:nvPr/>
              </p:nvSpPr>
              <p:spPr bwMode="auto">
                <a:xfrm>
                  <a:off x="1552"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09" name="Line 406"/>
                <p:cNvSpPr>
                  <a:spLocks noChangeShapeType="1"/>
                </p:cNvSpPr>
                <p:nvPr/>
              </p:nvSpPr>
              <p:spPr bwMode="auto">
                <a:xfrm>
                  <a:off x="1608"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10" name="Line 407"/>
                <p:cNvSpPr>
                  <a:spLocks noChangeShapeType="1"/>
                </p:cNvSpPr>
                <p:nvPr/>
              </p:nvSpPr>
              <p:spPr bwMode="auto">
                <a:xfrm>
                  <a:off x="1664"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11" name="Line 408"/>
                <p:cNvSpPr>
                  <a:spLocks noChangeShapeType="1"/>
                </p:cNvSpPr>
                <p:nvPr/>
              </p:nvSpPr>
              <p:spPr bwMode="auto">
                <a:xfrm>
                  <a:off x="1720"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12" name="Line 409"/>
                <p:cNvSpPr>
                  <a:spLocks noChangeShapeType="1"/>
                </p:cNvSpPr>
                <p:nvPr/>
              </p:nvSpPr>
              <p:spPr bwMode="auto">
                <a:xfrm>
                  <a:off x="1776"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90" name="Group 410"/>
            <p:cNvGrpSpPr>
              <a:grpSpLocks/>
            </p:cNvGrpSpPr>
            <p:nvPr/>
          </p:nvGrpSpPr>
          <p:grpSpPr bwMode="auto">
            <a:xfrm>
              <a:off x="1489" y="2650"/>
              <a:ext cx="423" cy="56"/>
              <a:chOff x="1489" y="2650"/>
              <a:chExt cx="423" cy="56"/>
            </a:xfrm>
          </p:grpSpPr>
          <p:sp>
            <p:nvSpPr>
              <p:cNvPr id="184197" name="Freeform 411"/>
              <p:cNvSpPr>
                <a:spLocks/>
              </p:cNvSpPr>
              <p:nvPr/>
            </p:nvSpPr>
            <p:spPr bwMode="auto">
              <a:xfrm>
                <a:off x="1792" y="2650"/>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84198" name="Group 412"/>
              <p:cNvGrpSpPr>
                <a:grpSpLocks/>
              </p:cNvGrpSpPr>
              <p:nvPr/>
            </p:nvGrpSpPr>
            <p:grpSpPr bwMode="auto">
              <a:xfrm>
                <a:off x="1489" y="2674"/>
                <a:ext cx="295" cy="1"/>
                <a:chOff x="1489" y="2674"/>
                <a:chExt cx="295" cy="1"/>
              </a:xfrm>
            </p:grpSpPr>
            <p:sp>
              <p:nvSpPr>
                <p:cNvPr id="184199" name="Line 413"/>
                <p:cNvSpPr>
                  <a:spLocks noChangeShapeType="1"/>
                </p:cNvSpPr>
                <p:nvPr/>
              </p:nvSpPr>
              <p:spPr bwMode="auto">
                <a:xfrm>
                  <a:off x="1489"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00" name="Line 414"/>
                <p:cNvSpPr>
                  <a:spLocks noChangeShapeType="1"/>
                </p:cNvSpPr>
                <p:nvPr/>
              </p:nvSpPr>
              <p:spPr bwMode="auto">
                <a:xfrm>
                  <a:off x="1544"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01" name="Line 415"/>
                <p:cNvSpPr>
                  <a:spLocks noChangeShapeType="1"/>
                </p:cNvSpPr>
                <p:nvPr/>
              </p:nvSpPr>
              <p:spPr bwMode="auto">
                <a:xfrm>
                  <a:off x="1600"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02" name="Line 416"/>
                <p:cNvSpPr>
                  <a:spLocks noChangeShapeType="1"/>
                </p:cNvSpPr>
                <p:nvPr/>
              </p:nvSpPr>
              <p:spPr bwMode="auto">
                <a:xfrm>
                  <a:off x="1656"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03" name="Line 417"/>
                <p:cNvSpPr>
                  <a:spLocks noChangeShapeType="1"/>
                </p:cNvSpPr>
                <p:nvPr/>
              </p:nvSpPr>
              <p:spPr bwMode="auto">
                <a:xfrm>
                  <a:off x="1712"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204" name="Line 418"/>
                <p:cNvSpPr>
                  <a:spLocks noChangeShapeType="1"/>
                </p:cNvSpPr>
                <p:nvPr/>
              </p:nvSpPr>
              <p:spPr bwMode="auto">
                <a:xfrm>
                  <a:off x="1768"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91" name="Group 419"/>
            <p:cNvGrpSpPr>
              <a:grpSpLocks/>
            </p:cNvGrpSpPr>
            <p:nvPr/>
          </p:nvGrpSpPr>
          <p:grpSpPr bwMode="auto">
            <a:xfrm>
              <a:off x="1968" y="2650"/>
              <a:ext cx="415" cy="56"/>
              <a:chOff x="1968" y="2650"/>
              <a:chExt cx="415" cy="56"/>
            </a:xfrm>
          </p:grpSpPr>
          <p:sp>
            <p:nvSpPr>
              <p:cNvPr id="184189" name="Freeform 420"/>
              <p:cNvSpPr>
                <a:spLocks/>
              </p:cNvSpPr>
              <p:nvPr/>
            </p:nvSpPr>
            <p:spPr bwMode="auto">
              <a:xfrm>
                <a:off x="2271"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190" name="Group 421"/>
              <p:cNvGrpSpPr>
                <a:grpSpLocks/>
              </p:cNvGrpSpPr>
              <p:nvPr/>
            </p:nvGrpSpPr>
            <p:grpSpPr bwMode="auto">
              <a:xfrm>
                <a:off x="1968" y="2674"/>
                <a:ext cx="295" cy="1"/>
                <a:chOff x="1968" y="2674"/>
                <a:chExt cx="295" cy="1"/>
              </a:xfrm>
            </p:grpSpPr>
            <p:sp>
              <p:nvSpPr>
                <p:cNvPr id="184191" name="Line 422"/>
                <p:cNvSpPr>
                  <a:spLocks noChangeShapeType="1"/>
                </p:cNvSpPr>
                <p:nvPr/>
              </p:nvSpPr>
              <p:spPr bwMode="auto">
                <a:xfrm>
                  <a:off x="196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92" name="Line 423"/>
                <p:cNvSpPr>
                  <a:spLocks noChangeShapeType="1"/>
                </p:cNvSpPr>
                <p:nvPr/>
              </p:nvSpPr>
              <p:spPr bwMode="auto">
                <a:xfrm>
                  <a:off x="2023"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93" name="Line 424"/>
                <p:cNvSpPr>
                  <a:spLocks noChangeShapeType="1"/>
                </p:cNvSpPr>
                <p:nvPr/>
              </p:nvSpPr>
              <p:spPr bwMode="auto">
                <a:xfrm>
                  <a:off x="2079"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94" name="Line 425"/>
                <p:cNvSpPr>
                  <a:spLocks noChangeShapeType="1"/>
                </p:cNvSpPr>
                <p:nvPr/>
              </p:nvSpPr>
              <p:spPr bwMode="auto">
                <a:xfrm>
                  <a:off x="213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95" name="Line 426"/>
                <p:cNvSpPr>
                  <a:spLocks noChangeShapeType="1"/>
                </p:cNvSpPr>
                <p:nvPr/>
              </p:nvSpPr>
              <p:spPr bwMode="auto">
                <a:xfrm>
                  <a:off x="219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96" name="Line 427"/>
                <p:cNvSpPr>
                  <a:spLocks noChangeShapeType="1"/>
                </p:cNvSpPr>
                <p:nvPr/>
              </p:nvSpPr>
              <p:spPr bwMode="auto">
                <a:xfrm>
                  <a:off x="2247"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92" name="Group 428"/>
            <p:cNvGrpSpPr>
              <a:grpSpLocks/>
            </p:cNvGrpSpPr>
            <p:nvPr/>
          </p:nvGrpSpPr>
          <p:grpSpPr bwMode="auto">
            <a:xfrm>
              <a:off x="1489" y="2953"/>
              <a:ext cx="423" cy="56"/>
              <a:chOff x="1489" y="2953"/>
              <a:chExt cx="423" cy="56"/>
            </a:xfrm>
          </p:grpSpPr>
          <p:sp>
            <p:nvSpPr>
              <p:cNvPr id="184181" name="Freeform 429"/>
              <p:cNvSpPr>
                <a:spLocks/>
              </p:cNvSpPr>
              <p:nvPr/>
            </p:nvSpPr>
            <p:spPr bwMode="auto">
              <a:xfrm>
                <a:off x="1792" y="2953"/>
                <a:ext cx="120" cy="56"/>
              </a:xfrm>
              <a:custGeom>
                <a:avLst/>
                <a:gdLst>
                  <a:gd name="T0" fmla="*/ 120 w 120"/>
                  <a:gd name="T1" fmla="*/ 32 h 56"/>
                  <a:gd name="T2" fmla="*/ 0 w 120"/>
                  <a:gd name="T3" fmla="*/ 56 h 56"/>
                  <a:gd name="T4" fmla="*/ 0 w 120"/>
                  <a:gd name="T5" fmla="*/ 32 h 56"/>
                  <a:gd name="T6" fmla="*/ 0 w 120"/>
                  <a:gd name="T7" fmla="*/ 0 h 56"/>
                  <a:gd name="T8" fmla="*/ 120 w 120"/>
                  <a:gd name="T9" fmla="*/ 32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32"/>
                    </a:moveTo>
                    <a:lnTo>
                      <a:pt x="0" y="56"/>
                    </a:lnTo>
                    <a:lnTo>
                      <a:pt x="0" y="32"/>
                    </a:lnTo>
                    <a:lnTo>
                      <a:pt x="0" y="0"/>
                    </a:lnTo>
                    <a:lnTo>
                      <a:pt x="120" y="32"/>
                    </a:lnTo>
                    <a:close/>
                  </a:path>
                </a:pathLst>
              </a:custGeom>
              <a:solidFill>
                <a:schemeClr val="bg2"/>
              </a:solidFill>
              <a:ln w="9525">
                <a:solidFill>
                  <a:schemeClr val="bg2"/>
                </a:solidFill>
                <a:round/>
                <a:headEnd/>
                <a:tailEnd/>
              </a:ln>
            </p:spPr>
            <p:txBody>
              <a:bodyPr/>
              <a:lstStyle/>
              <a:p>
                <a:endParaRPr lang="en-US"/>
              </a:p>
            </p:txBody>
          </p:sp>
          <p:grpSp>
            <p:nvGrpSpPr>
              <p:cNvPr id="184182" name="Group 430"/>
              <p:cNvGrpSpPr>
                <a:grpSpLocks/>
              </p:cNvGrpSpPr>
              <p:nvPr/>
            </p:nvGrpSpPr>
            <p:grpSpPr bwMode="auto">
              <a:xfrm>
                <a:off x="1489" y="2985"/>
                <a:ext cx="295" cy="1"/>
                <a:chOff x="1489" y="2985"/>
                <a:chExt cx="295" cy="1"/>
              </a:xfrm>
            </p:grpSpPr>
            <p:sp>
              <p:nvSpPr>
                <p:cNvPr id="184183" name="Line 431"/>
                <p:cNvSpPr>
                  <a:spLocks noChangeShapeType="1"/>
                </p:cNvSpPr>
                <p:nvPr/>
              </p:nvSpPr>
              <p:spPr bwMode="auto">
                <a:xfrm>
                  <a:off x="1489"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84" name="Line 432"/>
                <p:cNvSpPr>
                  <a:spLocks noChangeShapeType="1"/>
                </p:cNvSpPr>
                <p:nvPr/>
              </p:nvSpPr>
              <p:spPr bwMode="auto">
                <a:xfrm>
                  <a:off x="1544"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85" name="Line 433"/>
                <p:cNvSpPr>
                  <a:spLocks noChangeShapeType="1"/>
                </p:cNvSpPr>
                <p:nvPr/>
              </p:nvSpPr>
              <p:spPr bwMode="auto">
                <a:xfrm>
                  <a:off x="1600"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86" name="Line 434"/>
                <p:cNvSpPr>
                  <a:spLocks noChangeShapeType="1"/>
                </p:cNvSpPr>
                <p:nvPr/>
              </p:nvSpPr>
              <p:spPr bwMode="auto">
                <a:xfrm>
                  <a:off x="1656"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87" name="Line 435"/>
                <p:cNvSpPr>
                  <a:spLocks noChangeShapeType="1"/>
                </p:cNvSpPr>
                <p:nvPr/>
              </p:nvSpPr>
              <p:spPr bwMode="auto">
                <a:xfrm>
                  <a:off x="1712"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88" name="Line 436"/>
                <p:cNvSpPr>
                  <a:spLocks noChangeShapeType="1"/>
                </p:cNvSpPr>
                <p:nvPr/>
              </p:nvSpPr>
              <p:spPr bwMode="auto">
                <a:xfrm>
                  <a:off x="1768"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93" name="Group 437"/>
            <p:cNvGrpSpPr>
              <a:grpSpLocks/>
            </p:cNvGrpSpPr>
            <p:nvPr/>
          </p:nvGrpSpPr>
          <p:grpSpPr bwMode="auto">
            <a:xfrm>
              <a:off x="1952" y="2953"/>
              <a:ext cx="415" cy="56"/>
              <a:chOff x="1952" y="2953"/>
              <a:chExt cx="415" cy="56"/>
            </a:xfrm>
          </p:grpSpPr>
          <p:sp>
            <p:nvSpPr>
              <p:cNvPr id="184173" name="Freeform 438"/>
              <p:cNvSpPr>
                <a:spLocks/>
              </p:cNvSpPr>
              <p:nvPr/>
            </p:nvSpPr>
            <p:spPr bwMode="auto">
              <a:xfrm>
                <a:off x="2255"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174" name="Group 439"/>
              <p:cNvGrpSpPr>
                <a:grpSpLocks/>
              </p:cNvGrpSpPr>
              <p:nvPr/>
            </p:nvGrpSpPr>
            <p:grpSpPr bwMode="auto">
              <a:xfrm>
                <a:off x="1952" y="2985"/>
                <a:ext cx="295" cy="1"/>
                <a:chOff x="1952" y="2985"/>
                <a:chExt cx="295" cy="1"/>
              </a:xfrm>
            </p:grpSpPr>
            <p:sp>
              <p:nvSpPr>
                <p:cNvPr id="184175" name="Line 440"/>
                <p:cNvSpPr>
                  <a:spLocks noChangeShapeType="1"/>
                </p:cNvSpPr>
                <p:nvPr/>
              </p:nvSpPr>
              <p:spPr bwMode="auto">
                <a:xfrm>
                  <a:off x="1952"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76" name="Line 441"/>
                <p:cNvSpPr>
                  <a:spLocks noChangeShapeType="1"/>
                </p:cNvSpPr>
                <p:nvPr/>
              </p:nvSpPr>
              <p:spPr bwMode="auto">
                <a:xfrm>
                  <a:off x="2008" y="2985"/>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77" name="Line 442"/>
                <p:cNvSpPr>
                  <a:spLocks noChangeShapeType="1"/>
                </p:cNvSpPr>
                <p:nvPr/>
              </p:nvSpPr>
              <p:spPr bwMode="auto">
                <a:xfrm>
                  <a:off x="2063"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78" name="Line 443"/>
                <p:cNvSpPr>
                  <a:spLocks noChangeShapeType="1"/>
                </p:cNvSpPr>
                <p:nvPr/>
              </p:nvSpPr>
              <p:spPr bwMode="auto">
                <a:xfrm>
                  <a:off x="2119"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79" name="Line 444"/>
                <p:cNvSpPr>
                  <a:spLocks noChangeShapeType="1"/>
                </p:cNvSpPr>
                <p:nvPr/>
              </p:nvSpPr>
              <p:spPr bwMode="auto">
                <a:xfrm>
                  <a:off x="217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80" name="Line 445"/>
                <p:cNvSpPr>
                  <a:spLocks noChangeShapeType="1"/>
                </p:cNvSpPr>
                <p:nvPr/>
              </p:nvSpPr>
              <p:spPr bwMode="auto">
                <a:xfrm>
                  <a:off x="2231"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94" name="Group 446"/>
            <p:cNvGrpSpPr>
              <a:grpSpLocks/>
            </p:cNvGrpSpPr>
            <p:nvPr/>
          </p:nvGrpSpPr>
          <p:grpSpPr bwMode="auto">
            <a:xfrm>
              <a:off x="2415" y="2953"/>
              <a:ext cx="415" cy="56"/>
              <a:chOff x="2415" y="2953"/>
              <a:chExt cx="415" cy="56"/>
            </a:xfrm>
          </p:grpSpPr>
          <p:sp>
            <p:nvSpPr>
              <p:cNvPr id="184165" name="Freeform 447"/>
              <p:cNvSpPr>
                <a:spLocks/>
              </p:cNvSpPr>
              <p:nvPr/>
            </p:nvSpPr>
            <p:spPr bwMode="auto">
              <a:xfrm>
                <a:off x="2718"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166" name="Group 448"/>
              <p:cNvGrpSpPr>
                <a:grpSpLocks/>
              </p:cNvGrpSpPr>
              <p:nvPr/>
            </p:nvGrpSpPr>
            <p:grpSpPr bwMode="auto">
              <a:xfrm>
                <a:off x="2415" y="2985"/>
                <a:ext cx="295" cy="1"/>
                <a:chOff x="2415" y="2985"/>
                <a:chExt cx="295" cy="1"/>
              </a:xfrm>
            </p:grpSpPr>
            <p:sp>
              <p:nvSpPr>
                <p:cNvPr id="184167" name="Line 449"/>
                <p:cNvSpPr>
                  <a:spLocks noChangeShapeType="1"/>
                </p:cNvSpPr>
                <p:nvPr/>
              </p:nvSpPr>
              <p:spPr bwMode="auto">
                <a:xfrm>
                  <a:off x="241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68" name="Line 450"/>
                <p:cNvSpPr>
                  <a:spLocks noChangeShapeType="1"/>
                </p:cNvSpPr>
                <p:nvPr/>
              </p:nvSpPr>
              <p:spPr bwMode="auto">
                <a:xfrm>
                  <a:off x="2471"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69" name="Line 451"/>
                <p:cNvSpPr>
                  <a:spLocks noChangeShapeType="1"/>
                </p:cNvSpPr>
                <p:nvPr/>
              </p:nvSpPr>
              <p:spPr bwMode="auto">
                <a:xfrm>
                  <a:off x="2526"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70" name="Line 452"/>
                <p:cNvSpPr>
                  <a:spLocks noChangeShapeType="1"/>
                </p:cNvSpPr>
                <p:nvPr/>
              </p:nvSpPr>
              <p:spPr bwMode="auto">
                <a:xfrm>
                  <a:off x="2582"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71" name="Line 453"/>
                <p:cNvSpPr>
                  <a:spLocks noChangeShapeType="1"/>
                </p:cNvSpPr>
                <p:nvPr/>
              </p:nvSpPr>
              <p:spPr bwMode="auto">
                <a:xfrm>
                  <a:off x="2638"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72" name="Line 454"/>
                <p:cNvSpPr>
                  <a:spLocks noChangeShapeType="1"/>
                </p:cNvSpPr>
                <p:nvPr/>
              </p:nvSpPr>
              <p:spPr bwMode="auto">
                <a:xfrm>
                  <a:off x="2694"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395" name="Group 455"/>
            <p:cNvGrpSpPr>
              <a:grpSpLocks/>
            </p:cNvGrpSpPr>
            <p:nvPr/>
          </p:nvGrpSpPr>
          <p:grpSpPr bwMode="auto">
            <a:xfrm>
              <a:off x="2838" y="1741"/>
              <a:ext cx="40" cy="1260"/>
              <a:chOff x="2838" y="1741"/>
              <a:chExt cx="40" cy="1260"/>
            </a:xfrm>
          </p:grpSpPr>
          <p:sp>
            <p:nvSpPr>
              <p:cNvPr id="184155" name="Oval 456"/>
              <p:cNvSpPr>
                <a:spLocks noChangeArrowheads="1"/>
              </p:cNvSpPr>
              <p:nvPr/>
            </p:nvSpPr>
            <p:spPr bwMode="auto">
              <a:xfrm>
                <a:off x="2838" y="1741"/>
                <a:ext cx="40" cy="40"/>
              </a:xfrm>
              <a:prstGeom prst="ellipse">
                <a:avLst/>
              </a:prstGeom>
              <a:solidFill>
                <a:schemeClr val="bg2"/>
              </a:solidFill>
              <a:ln w="9525">
                <a:solidFill>
                  <a:schemeClr val="bg2"/>
                </a:solidFill>
                <a:round/>
                <a:headEnd/>
                <a:tailEnd/>
              </a:ln>
            </p:spPr>
            <p:txBody>
              <a:bodyPr/>
              <a:lstStyle/>
              <a:p>
                <a:endParaRPr lang="en-US"/>
              </a:p>
            </p:txBody>
          </p:sp>
          <p:sp>
            <p:nvSpPr>
              <p:cNvPr id="184156" name="Oval 457"/>
              <p:cNvSpPr>
                <a:spLocks noChangeArrowheads="1"/>
              </p:cNvSpPr>
              <p:nvPr/>
            </p:nvSpPr>
            <p:spPr bwMode="auto">
              <a:xfrm>
                <a:off x="2838" y="1741"/>
                <a:ext cx="40" cy="40"/>
              </a:xfrm>
              <a:prstGeom prst="ellipse">
                <a:avLst/>
              </a:prstGeom>
              <a:solidFill>
                <a:schemeClr val="bg2"/>
              </a:solidFill>
              <a:ln w="25400">
                <a:solidFill>
                  <a:schemeClr val="bg2"/>
                </a:solidFill>
                <a:round/>
                <a:headEnd/>
                <a:tailEnd/>
              </a:ln>
            </p:spPr>
            <p:txBody>
              <a:bodyPr/>
              <a:lstStyle/>
              <a:p>
                <a:endParaRPr lang="en-US"/>
              </a:p>
            </p:txBody>
          </p:sp>
          <p:sp>
            <p:nvSpPr>
              <p:cNvPr id="184157" name="Oval 458"/>
              <p:cNvSpPr>
                <a:spLocks noChangeArrowheads="1"/>
              </p:cNvSpPr>
              <p:nvPr/>
            </p:nvSpPr>
            <p:spPr bwMode="auto">
              <a:xfrm>
                <a:off x="2846" y="2044"/>
                <a:ext cx="32" cy="32"/>
              </a:xfrm>
              <a:prstGeom prst="ellipse">
                <a:avLst/>
              </a:prstGeom>
              <a:solidFill>
                <a:schemeClr val="bg2"/>
              </a:solidFill>
              <a:ln w="9525">
                <a:solidFill>
                  <a:schemeClr val="bg2"/>
                </a:solidFill>
                <a:round/>
                <a:headEnd/>
                <a:tailEnd/>
              </a:ln>
            </p:spPr>
            <p:txBody>
              <a:bodyPr/>
              <a:lstStyle/>
              <a:p>
                <a:endParaRPr lang="en-US"/>
              </a:p>
            </p:txBody>
          </p:sp>
          <p:sp>
            <p:nvSpPr>
              <p:cNvPr id="184158" name="Oval 459"/>
              <p:cNvSpPr>
                <a:spLocks noChangeArrowheads="1"/>
              </p:cNvSpPr>
              <p:nvPr/>
            </p:nvSpPr>
            <p:spPr bwMode="auto">
              <a:xfrm>
                <a:off x="2846" y="2044"/>
                <a:ext cx="32" cy="32"/>
              </a:xfrm>
              <a:prstGeom prst="ellipse">
                <a:avLst/>
              </a:prstGeom>
              <a:solidFill>
                <a:schemeClr val="bg2"/>
              </a:solidFill>
              <a:ln w="25400">
                <a:solidFill>
                  <a:schemeClr val="bg2"/>
                </a:solidFill>
                <a:round/>
                <a:headEnd/>
                <a:tailEnd/>
              </a:ln>
            </p:spPr>
            <p:txBody>
              <a:bodyPr/>
              <a:lstStyle/>
              <a:p>
                <a:endParaRPr lang="en-US"/>
              </a:p>
            </p:txBody>
          </p:sp>
          <p:sp>
            <p:nvSpPr>
              <p:cNvPr id="184159" name="Oval 460"/>
              <p:cNvSpPr>
                <a:spLocks noChangeArrowheads="1"/>
              </p:cNvSpPr>
              <p:nvPr/>
            </p:nvSpPr>
            <p:spPr bwMode="auto">
              <a:xfrm>
                <a:off x="2846" y="2355"/>
                <a:ext cx="32" cy="32"/>
              </a:xfrm>
              <a:prstGeom prst="ellipse">
                <a:avLst/>
              </a:prstGeom>
              <a:solidFill>
                <a:schemeClr val="bg2"/>
              </a:solidFill>
              <a:ln w="9525">
                <a:solidFill>
                  <a:schemeClr val="bg2"/>
                </a:solidFill>
                <a:round/>
                <a:headEnd/>
                <a:tailEnd/>
              </a:ln>
            </p:spPr>
            <p:txBody>
              <a:bodyPr/>
              <a:lstStyle/>
              <a:p>
                <a:endParaRPr lang="en-US"/>
              </a:p>
            </p:txBody>
          </p:sp>
          <p:sp>
            <p:nvSpPr>
              <p:cNvPr id="184160" name="Oval 461"/>
              <p:cNvSpPr>
                <a:spLocks noChangeArrowheads="1"/>
              </p:cNvSpPr>
              <p:nvPr/>
            </p:nvSpPr>
            <p:spPr bwMode="auto">
              <a:xfrm>
                <a:off x="2846"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84161" name="Oval 462"/>
              <p:cNvSpPr>
                <a:spLocks noChangeArrowheads="1"/>
              </p:cNvSpPr>
              <p:nvPr/>
            </p:nvSpPr>
            <p:spPr bwMode="auto">
              <a:xfrm>
                <a:off x="2838" y="2658"/>
                <a:ext cx="40" cy="32"/>
              </a:xfrm>
              <a:prstGeom prst="ellipse">
                <a:avLst/>
              </a:prstGeom>
              <a:solidFill>
                <a:schemeClr val="bg2"/>
              </a:solidFill>
              <a:ln w="9525">
                <a:solidFill>
                  <a:schemeClr val="bg2"/>
                </a:solidFill>
                <a:round/>
                <a:headEnd/>
                <a:tailEnd/>
              </a:ln>
            </p:spPr>
            <p:txBody>
              <a:bodyPr/>
              <a:lstStyle/>
              <a:p>
                <a:endParaRPr lang="en-US"/>
              </a:p>
            </p:txBody>
          </p:sp>
          <p:sp>
            <p:nvSpPr>
              <p:cNvPr id="184162" name="Oval 463"/>
              <p:cNvSpPr>
                <a:spLocks noChangeArrowheads="1"/>
              </p:cNvSpPr>
              <p:nvPr/>
            </p:nvSpPr>
            <p:spPr bwMode="auto">
              <a:xfrm>
                <a:off x="2838" y="2658"/>
                <a:ext cx="40" cy="32"/>
              </a:xfrm>
              <a:prstGeom prst="ellipse">
                <a:avLst/>
              </a:prstGeom>
              <a:solidFill>
                <a:schemeClr val="bg2"/>
              </a:solidFill>
              <a:ln w="25400">
                <a:solidFill>
                  <a:schemeClr val="bg2"/>
                </a:solidFill>
                <a:round/>
                <a:headEnd/>
                <a:tailEnd/>
              </a:ln>
            </p:spPr>
            <p:txBody>
              <a:bodyPr/>
              <a:lstStyle/>
              <a:p>
                <a:endParaRPr lang="en-US"/>
              </a:p>
            </p:txBody>
          </p:sp>
          <p:sp>
            <p:nvSpPr>
              <p:cNvPr id="184163" name="Oval 464"/>
              <p:cNvSpPr>
                <a:spLocks noChangeArrowheads="1"/>
              </p:cNvSpPr>
              <p:nvPr/>
            </p:nvSpPr>
            <p:spPr bwMode="auto">
              <a:xfrm>
                <a:off x="2838" y="2969"/>
                <a:ext cx="32" cy="32"/>
              </a:xfrm>
              <a:prstGeom prst="ellipse">
                <a:avLst/>
              </a:prstGeom>
              <a:solidFill>
                <a:schemeClr val="bg2"/>
              </a:solidFill>
              <a:ln w="9525">
                <a:solidFill>
                  <a:schemeClr val="bg2"/>
                </a:solidFill>
                <a:round/>
                <a:headEnd/>
                <a:tailEnd/>
              </a:ln>
            </p:spPr>
            <p:txBody>
              <a:bodyPr/>
              <a:lstStyle/>
              <a:p>
                <a:endParaRPr lang="en-US"/>
              </a:p>
            </p:txBody>
          </p:sp>
          <p:sp>
            <p:nvSpPr>
              <p:cNvPr id="184164" name="Oval 465"/>
              <p:cNvSpPr>
                <a:spLocks noChangeArrowheads="1"/>
              </p:cNvSpPr>
              <p:nvPr/>
            </p:nvSpPr>
            <p:spPr bwMode="auto">
              <a:xfrm>
                <a:off x="2838" y="2969"/>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96" name="Group 466"/>
            <p:cNvGrpSpPr>
              <a:grpSpLocks/>
            </p:cNvGrpSpPr>
            <p:nvPr/>
          </p:nvGrpSpPr>
          <p:grpSpPr bwMode="auto">
            <a:xfrm>
              <a:off x="1912" y="3272"/>
              <a:ext cx="32" cy="335"/>
              <a:chOff x="1912" y="3272"/>
              <a:chExt cx="32" cy="335"/>
            </a:xfrm>
          </p:grpSpPr>
          <p:sp>
            <p:nvSpPr>
              <p:cNvPr id="184151" name="Oval 467"/>
              <p:cNvSpPr>
                <a:spLocks noChangeArrowheads="1"/>
              </p:cNvSpPr>
              <p:nvPr/>
            </p:nvSpPr>
            <p:spPr bwMode="auto">
              <a:xfrm>
                <a:off x="1912" y="3272"/>
                <a:ext cx="32" cy="32"/>
              </a:xfrm>
              <a:prstGeom prst="ellipse">
                <a:avLst/>
              </a:prstGeom>
              <a:solidFill>
                <a:schemeClr val="bg2"/>
              </a:solidFill>
              <a:ln w="9525">
                <a:solidFill>
                  <a:schemeClr val="bg2"/>
                </a:solidFill>
                <a:round/>
                <a:headEnd/>
                <a:tailEnd/>
              </a:ln>
            </p:spPr>
            <p:txBody>
              <a:bodyPr/>
              <a:lstStyle/>
              <a:p>
                <a:endParaRPr lang="en-US"/>
              </a:p>
            </p:txBody>
          </p:sp>
          <p:sp>
            <p:nvSpPr>
              <p:cNvPr id="184152" name="Oval 468"/>
              <p:cNvSpPr>
                <a:spLocks noChangeArrowheads="1"/>
              </p:cNvSpPr>
              <p:nvPr/>
            </p:nvSpPr>
            <p:spPr bwMode="auto">
              <a:xfrm>
                <a:off x="1912"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84153" name="Oval 469"/>
              <p:cNvSpPr>
                <a:spLocks noChangeArrowheads="1"/>
              </p:cNvSpPr>
              <p:nvPr/>
            </p:nvSpPr>
            <p:spPr bwMode="auto">
              <a:xfrm>
                <a:off x="1912" y="3575"/>
                <a:ext cx="32" cy="32"/>
              </a:xfrm>
              <a:prstGeom prst="ellipse">
                <a:avLst/>
              </a:prstGeom>
              <a:solidFill>
                <a:schemeClr val="bg2"/>
              </a:solidFill>
              <a:ln w="9525">
                <a:solidFill>
                  <a:schemeClr val="bg2"/>
                </a:solidFill>
                <a:round/>
                <a:headEnd/>
                <a:tailEnd/>
              </a:ln>
            </p:spPr>
            <p:txBody>
              <a:bodyPr/>
              <a:lstStyle/>
              <a:p>
                <a:endParaRPr lang="en-US"/>
              </a:p>
            </p:txBody>
          </p:sp>
          <p:sp>
            <p:nvSpPr>
              <p:cNvPr id="184154" name="Oval 470"/>
              <p:cNvSpPr>
                <a:spLocks noChangeArrowheads="1"/>
              </p:cNvSpPr>
              <p:nvPr/>
            </p:nvSpPr>
            <p:spPr bwMode="auto">
              <a:xfrm>
                <a:off x="1912" y="3575"/>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97" name="Group 471"/>
            <p:cNvGrpSpPr>
              <a:grpSpLocks/>
            </p:cNvGrpSpPr>
            <p:nvPr/>
          </p:nvGrpSpPr>
          <p:grpSpPr bwMode="auto">
            <a:xfrm>
              <a:off x="1449" y="3272"/>
              <a:ext cx="40" cy="335"/>
              <a:chOff x="1449" y="3272"/>
              <a:chExt cx="40" cy="335"/>
            </a:xfrm>
          </p:grpSpPr>
          <p:sp>
            <p:nvSpPr>
              <p:cNvPr id="184147" name="Oval 472"/>
              <p:cNvSpPr>
                <a:spLocks noChangeArrowheads="1"/>
              </p:cNvSpPr>
              <p:nvPr/>
            </p:nvSpPr>
            <p:spPr bwMode="auto">
              <a:xfrm>
                <a:off x="1449" y="3272"/>
                <a:ext cx="40" cy="32"/>
              </a:xfrm>
              <a:prstGeom prst="ellipse">
                <a:avLst/>
              </a:prstGeom>
              <a:solidFill>
                <a:schemeClr val="bg2"/>
              </a:solidFill>
              <a:ln w="9525">
                <a:solidFill>
                  <a:schemeClr val="bg2"/>
                </a:solidFill>
                <a:round/>
                <a:headEnd/>
                <a:tailEnd/>
              </a:ln>
            </p:spPr>
            <p:txBody>
              <a:bodyPr/>
              <a:lstStyle/>
              <a:p>
                <a:endParaRPr lang="en-US"/>
              </a:p>
            </p:txBody>
          </p:sp>
          <p:sp>
            <p:nvSpPr>
              <p:cNvPr id="184148" name="Oval 473"/>
              <p:cNvSpPr>
                <a:spLocks noChangeArrowheads="1"/>
              </p:cNvSpPr>
              <p:nvPr/>
            </p:nvSpPr>
            <p:spPr bwMode="auto">
              <a:xfrm>
                <a:off x="1449" y="3272"/>
                <a:ext cx="40" cy="32"/>
              </a:xfrm>
              <a:prstGeom prst="ellipse">
                <a:avLst/>
              </a:prstGeom>
              <a:solidFill>
                <a:schemeClr val="bg2"/>
              </a:solidFill>
              <a:ln w="25400">
                <a:solidFill>
                  <a:schemeClr val="bg2"/>
                </a:solidFill>
                <a:round/>
                <a:headEnd/>
                <a:tailEnd/>
              </a:ln>
            </p:spPr>
            <p:txBody>
              <a:bodyPr/>
              <a:lstStyle/>
              <a:p>
                <a:endParaRPr lang="en-US"/>
              </a:p>
            </p:txBody>
          </p:sp>
          <p:sp>
            <p:nvSpPr>
              <p:cNvPr id="184149" name="Oval 474"/>
              <p:cNvSpPr>
                <a:spLocks noChangeArrowheads="1"/>
              </p:cNvSpPr>
              <p:nvPr/>
            </p:nvSpPr>
            <p:spPr bwMode="auto">
              <a:xfrm>
                <a:off x="1449" y="3575"/>
                <a:ext cx="40" cy="32"/>
              </a:xfrm>
              <a:prstGeom prst="ellipse">
                <a:avLst/>
              </a:prstGeom>
              <a:solidFill>
                <a:schemeClr val="bg2"/>
              </a:solidFill>
              <a:ln w="9525">
                <a:solidFill>
                  <a:schemeClr val="bg2"/>
                </a:solidFill>
                <a:round/>
                <a:headEnd/>
                <a:tailEnd/>
              </a:ln>
            </p:spPr>
            <p:txBody>
              <a:bodyPr/>
              <a:lstStyle/>
              <a:p>
                <a:endParaRPr lang="en-US"/>
              </a:p>
            </p:txBody>
          </p:sp>
          <p:sp>
            <p:nvSpPr>
              <p:cNvPr id="184150" name="Oval 475"/>
              <p:cNvSpPr>
                <a:spLocks noChangeArrowheads="1"/>
              </p:cNvSpPr>
              <p:nvPr/>
            </p:nvSpPr>
            <p:spPr bwMode="auto">
              <a:xfrm>
                <a:off x="1449" y="3575"/>
                <a:ext cx="40"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98" name="Group 476"/>
            <p:cNvGrpSpPr>
              <a:grpSpLocks/>
            </p:cNvGrpSpPr>
            <p:nvPr/>
          </p:nvGrpSpPr>
          <p:grpSpPr bwMode="auto">
            <a:xfrm>
              <a:off x="2367" y="3272"/>
              <a:ext cx="32" cy="335"/>
              <a:chOff x="2367" y="3272"/>
              <a:chExt cx="32" cy="335"/>
            </a:xfrm>
          </p:grpSpPr>
          <p:sp>
            <p:nvSpPr>
              <p:cNvPr id="184143" name="Oval 477"/>
              <p:cNvSpPr>
                <a:spLocks noChangeArrowheads="1"/>
              </p:cNvSpPr>
              <p:nvPr/>
            </p:nvSpPr>
            <p:spPr bwMode="auto">
              <a:xfrm>
                <a:off x="2367" y="3272"/>
                <a:ext cx="32" cy="32"/>
              </a:xfrm>
              <a:prstGeom prst="ellipse">
                <a:avLst/>
              </a:prstGeom>
              <a:solidFill>
                <a:schemeClr val="bg2"/>
              </a:solidFill>
              <a:ln w="9525">
                <a:solidFill>
                  <a:schemeClr val="bg2"/>
                </a:solidFill>
                <a:round/>
                <a:headEnd/>
                <a:tailEnd/>
              </a:ln>
            </p:spPr>
            <p:txBody>
              <a:bodyPr/>
              <a:lstStyle/>
              <a:p>
                <a:endParaRPr lang="en-US"/>
              </a:p>
            </p:txBody>
          </p:sp>
          <p:sp>
            <p:nvSpPr>
              <p:cNvPr id="184144" name="Oval 478"/>
              <p:cNvSpPr>
                <a:spLocks noChangeArrowheads="1"/>
              </p:cNvSpPr>
              <p:nvPr/>
            </p:nvSpPr>
            <p:spPr bwMode="auto">
              <a:xfrm>
                <a:off x="2367"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84145" name="Oval 479"/>
              <p:cNvSpPr>
                <a:spLocks noChangeArrowheads="1"/>
              </p:cNvSpPr>
              <p:nvPr/>
            </p:nvSpPr>
            <p:spPr bwMode="auto">
              <a:xfrm>
                <a:off x="2367" y="3575"/>
                <a:ext cx="32" cy="32"/>
              </a:xfrm>
              <a:prstGeom prst="ellipse">
                <a:avLst/>
              </a:prstGeom>
              <a:solidFill>
                <a:schemeClr val="bg2"/>
              </a:solidFill>
              <a:ln w="9525">
                <a:solidFill>
                  <a:schemeClr val="bg2"/>
                </a:solidFill>
                <a:round/>
                <a:headEnd/>
                <a:tailEnd/>
              </a:ln>
            </p:spPr>
            <p:txBody>
              <a:bodyPr/>
              <a:lstStyle/>
              <a:p>
                <a:endParaRPr lang="en-US"/>
              </a:p>
            </p:txBody>
          </p:sp>
          <p:sp>
            <p:nvSpPr>
              <p:cNvPr id="184146" name="Oval 480"/>
              <p:cNvSpPr>
                <a:spLocks noChangeArrowheads="1"/>
              </p:cNvSpPr>
              <p:nvPr/>
            </p:nvSpPr>
            <p:spPr bwMode="auto">
              <a:xfrm>
                <a:off x="2367" y="3575"/>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3399" name="Group 481"/>
            <p:cNvGrpSpPr>
              <a:grpSpLocks/>
            </p:cNvGrpSpPr>
            <p:nvPr/>
          </p:nvGrpSpPr>
          <p:grpSpPr bwMode="auto">
            <a:xfrm>
              <a:off x="2822" y="3272"/>
              <a:ext cx="40" cy="335"/>
              <a:chOff x="2822" y="3272"/>
              <a:chExt cx="40" cy="335"/>
            </a:xfrm>
          </p:grpSpPr>
          <p:sp>
            <p:nvSpPr>
              <p:cNvPr id="184139" name="Oval 482"/>
              <p:cNvSpPr>
                <a:spLocks noChangeArrowheads="1"/>
              </p:cNvSpPr>
              <p:nvPr/>
            </p:nvSpPr>
            <p:spPr bwMode="auto">
              <a:xfrm>
                <a:off x="2822" y="3272"/>
                <a:ext cx="40" cy="32"/>
              </a:xfrm>
              <a:prstGeom prst="ellipse">
                <a:avLst/>
              </a:prstGeom>
              <a:solidFill>
                <a:schemeClr val="bg2"/>
              </a:solidFill>
              <a:ln w="9525">
                <a:solidFill>
                  <a:schemeClr val="bg2"/>
                </a:solidFill>
                <a:round/>
                <a:headEnd/>
                <a:tailEnd/>
              </a:ln>
            </p:spPr>
            <p:txBody>
              <a:bodyPr/>
              <a:lstStyle/>
              <a:p>
                <a:endParaRPr lang="en-US"/>
              </a:p>
            </p:txBody>
          </p:sp>
          <p:sp>
            <p:nvSpPr>
              <p:cNvPr id="184140" name="Oval 483"/>
              <p:cNvSpPr>
                <a:spLocks noChangeArrowheads="1"/>
              </p:cNvSpPr>
              <p:nvPr/>
            </p:nvSpPr>
            <p:spPr bwMode="auto">
              <a:xfrm>
                <a:off x="2822" y="3272"/>
                <a:ext cx="40" cy="32"/>
              </a:xfrm>
              <a:prstGeom prst="ellipse">
                <a:avLst/>
              </a:prstGeom>
              <a:solidFill>
                <a:schemeClr val="bg2"/>
              </a:solidFill>
              <a:ln w="25400">
                <a:solidFill>
                  <a:schemeClr val="bg2"/>
                </a:solidFill>
                <a:round/>
                <a:headEnd/>
                <a:tailEnd/>
              </a:ln>
            </p:spPr>
            <p:txBody>
              <a:bodyPr/>
              <a:lstStyle/>
              <a:p>
                <a:endParaRPr lang="en-US"/>
              </a:p>
            </p:txBody>
          </p:sp>
          <p:sp>
            <p:nvSpPr>
              <p:cNvPr id="184141" name="Oval 484"/>
              <p:cNvSpPr>
                <a:spLocks noChangeArrowheads="1"/>
              </p:cNvSpPr>
              <p:nvPr/>
            </p:nvSpPr>
            <p:spPr bwMode="auto">
              <a:xfrm>
                <a:off x="2822" y="3575"/>
                <a:ext cx="40" cy="32"/>
              </a:xfrm>
              <a:prstGeom prst="ellipse">
                <a:avLst/>
              </a:prstGeom>
              <a:solidFill>
                <a:schemeClr val="bg2"/>
              </a:solidFill>
              <a:ln w="9525">
                <a:solidFill>
                  <a:schemeClr val="bg2"/>
                </a:solidFill>
                <a:round/>
                <a:headEnd/>
                <a:tailEnd/>
              </a:ln>
            </p:spPr>
            <p:txBody>
              <a:bodyPr/>
              <a:lstStyle/>
              <a:p>
                <a:endParaRPr lang="en-US"/>
              </a:p>
            </p:txBody>
          </p:sp>
          <p:sp>
            <p:nvSpPr>
              <p:cNvPr id="184142" name="Oval 485"/>
              <p:cNvSpPr>
                <a:spLocks noChangeArrowheads="1"/>
              </p:cNvSpPr>
              <p:nvPr/>
            </p:nvSpPr>
            <p:spPr bwMode="auto">
              <a:xfrm>
                <a:off x="2822" y="3575"/>
                <a:ext cx="40" cy="32"/>
              </a:xfrm>
              <a:prstGeom prst="ellipse">
                <a:avLst/>
              </a:prstGeom>
              <a:solidFill>
                <a:schemeClr val="bg2"/>
              </a:solidFill>
              <a:ln w="25400">
                <a:solidFill>
                  <a:schemeClr val="bg2"/>
                </a:solidFill>
                <a:round/>
                <a:headEnd/>
                <a:tailEnd/>
              </a:ln>
            </p:spPr>
            <p:txBody>
              <a:bodyPr/>
              <a:lstStyle/>
              <a:p>
                <a:endParaRPr lang="en-US"/>
              </a:p>
            </p:txBody>
          </p:sp>
        </p:grpSp>
        <p:grpSp>
          <p:nvGrpSpPr>
            <p:cNvPr id="183400" name="Group 486"/>
            <p:cNvGrpSpPr>
              <a:grpSpLocks/>
            </p:cNvGrpSpPr>
            <p:nvPr/>
          </p:nvGrpSpPr>
          <p:grpSpPr bwMode="auto">
            <a:xfrm>
              <a:off x="2415" y="2650"/>
              <a:ext cx="415" cy="56"/>
              <a:chOff x="2415" y="2650"/>
              <a:chExt cx="415" cy="56"/>
            </a:xfrm>
          </p:grpSpPr>
          <p:sp>
            <p:nvSpPr>
              <p:cNvPr id="184131" name="Freeform 487"/>
              <p:cNvSpPr>
                <a:spLocks/>
              </p:cNvSpPr>
              <p:nvPr/>
            </p:nvSpPr>
            <p:spPr bwMode="auto">
              <a:xfrm>
                <a:off x="2718"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132" name="Group 488"/>
              <p:cNvGrpSpPr>
                <a:grpSpLocks/>
              </p:cNvGrpSpPr>
              <p:nvPr/>
            </p:nvGrpSpPr>
            <p:grpSpPr bwMode="auto">
              <a:xfrm>
                <a:off x="2415" y="2674"/>
                <a:ext cx="295" cy="1"/>
                <a:chOff x="2415" y="2674"/>
                <a:chExt cx="295" cy="1"/>
              </a:xfrm>
            </p:grpSpPr>
            <p:sp>
              <p:nvSpPr>
                <p:cNvPr id="184133" name="Line 489"/>
                <p:cNvSpPr>
                  <a:spLocks noChangeShapeType="1"/>
                </p:cNvSpPr>
                <p:nvPr/>
              </p:nvSpPr>
              <p:spPr bwMode="auto">
                <a:xfrm>
                  <a:off x="241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34" name="Line 490"/>
                <p:cNvSpPr>
                  <a:spLocks noChangeShapeType="1"/>
                </p:cNvSpPr>
                <p:nvPr/>
              </p:nvSpPr>
              <p:spPr bwMode="auto">
                <a:xfrm>
                  <a:off x="247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35" name="Line 491"/>
                <p:cNvSpPr>
                  <a:spLocks noChangeShapeType="1"/>
                </p:cNvSpPr>
                <p:nvPr/>
              </p:nvSpPr>
              <p:spPr bwMode="auto">
                <a:xfrm>
                  <a:off x="2526"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36" name="Line 492"/>
                <p:cNvSpPr>
                  <a:spLocks noChangeShapeType="1"/>
                </p:cNvSpPr>
                <p:nvPr/>
              </p:nvSpPr>
              <p:spPr bwMode="auto">
                <a:xfrm>
                  <a:off x="2582"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37" name="Line 493"/>
                <p:cNvSpPr>
                  <a:spLocks noChangeShapeType="1"/>
                </p:cNvSpPr>
                <p:nvPr/>
              </p:nvSpPr>
              <p:spPr bwMode="auto">
                <a:xfrm>
                  <a:off x="263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38" name="Line 494"/>
                <p:cNvSpPr>
                  <a:spLocks noChangeShapeType="1"/>
                </p:cNvSpPr>
                <p:nvPr/>
              </p:nvSpPr>
              <p:spPr bwMode="auto">
                <a:xfrm>
                  <a:off x="2694"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01" name="Group 495"/>
            <p:cNvGrpSpPr>
              <a:grpSpLocks/>
            </p:cNvGrpSpPr>
            <p:nvPr/>
          </p:nvGrpSpPr>
          <p:grpSpPr bwMode="auto">
            <a:xfrm>
              <a:off x="2415" y="1733"/>
              <a:ext cx="415" cy="56"/>
              <a:chOff x="2415" y="1733"/>
              <a:chExt cx="415" cy="56"/>
            </a:xfrm>
          </p:grpSpPr>
          <p:sp>
            <p:nvSpPr>
              <p:cNvPr id="184123" name="Freeform 496"/>
              <p:cNvSpPr>
                <a:spLocks/>
              </p:cNvSpPr>
              <p:nvPr/>
            </p:nvSpPr>
            <p:spPr bwMode="auto">
              <a:xfrm>
                <a:off x="2718"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124" name="Group 497"/>
              <p:cNvGrpSpPr>
                <a:grpSpLocks/>
              </p:cNvGrpSpPr>
              <p:nvPr/>
            </p:nvGrpSpPr>
            <p:grpSpPr bwMode="auto">
              <a:xfrm>
                <a:off x="2415" y="1757"/>
                <a:ext cx="295" cy="1"/>
                <a:chOff x="2415" y="1757"/>
                <a:chExt cx="295" cy="1"/>
              </a:xfrm>
            </p:grpSpPr>
            <p:sp>
              <p:nvSpPr>
                <p:cNvPr id="184125" name="Line 498"/>
                <p:cNvSpPr>
                  <a:spLocks noChangeShapeType="1"/>
                </p:cNvSpPr>
                <p:nvPr/>
              </p:nvSpPr>
              <p:spPr bwMode="auto">
                <a:xfrm>
                  <a:off x="241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26" name="Line 499"/>
                <p:cNvSpPr>
                  <a:spLocks noChangeShapeType="1"/>
                </p:cNvSpPr>
                <p:nvPr/>
              </p:nvSpPr>
              <p:spPr bwMode="auto">
                <a:xfrm>
                  <a:off x="2471"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27" name="Line 500"/>
                <p:cNvSpPr>
                  <a:spLocks noChangeShapeType="1"/>
                </p:cNvSpPr>
                <p:nvPr/>
              </p:nvSpPr>
              <p:spPr bwMode="auto">
                <a:xfrm>
                  <a:off x="2526"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28" name="Line 501"/>
                <p:cNvSpPr>
                  <a:spLocks noChangeShapeType="1"/>
                </p:cNvSpPr>
                <p:nvPr/>
              </p:nvSpPr>
              <p:spPr bwMode="auto">
                <a:xfrm>
                  <a:off x="2582"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29" name="Line 502"/>
                <p:cNvSpPr>
                  <a:spLocks noChangeShapeType="1"/>
                </p:cNvSpPr>
                <p:nvPr/>
              </p:nvSpPr>
              <p:spPr bwMode="auto">
                <a:xfrm>
                  <a:off x="2638"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30" name="Line 503"/>
                <p:cNvSpPr>
                  <a:spLocks noChangeShapeType="1"/>
                </p:cNvSpPr>
                <p:nvPr/>
              </p:nvSpPr>
              <p:spPr bwMode="auto">
                <a:xfrm>
                  <a:off x="2694"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02" name="Group 504"/>
            <p:cNvGrpSpPr>
              <a:grpSpLocks/>
            </p:cNvGrpSpPr>
            <p:nvPr/>
          </p:nvGrpSpPr>
          <p:grpSpPr bwMode="auto">
            <a:xfrm>
              <a:off x="1489" y="3264"/>
              <a:ext cx="423" cy="56"/>
              <a:chOff x="1489" y="3264"/>
              <a:chExt cx="423" cy="56"/>
            </a:xfrm>
          </p:grpSpPr>
          <p:sp>
            <p:nvSpPr>
              <p:cNvPr id="184115" name="Freeform 505"/>
              <p:cNvSpPr>
                <a:spLocks/>
              </p:cNvSpPr>
              <p:nvPr/>
            </p:nvSpPr>
            <p:spPr bwMode="auto">
              <a:xfrm>
                <a:off x="1792" y="3264"/>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84116" name="Group 506"/>
              <p:cNvGrpSpPr>
                <a:grpSpLocks/>
              </p:cNvGrpSpPr>
              <p:nvPr/>
            </p:nvGrpSpPr>
            <p:grpSpPr bwMode="auto">
              <a:xfrm>
                <a:off x="1489" y="3288"/>
                <a:ext cx="295" cy="1"/>
                <a:chOff x="1489" y="3288"/>
                <a:chExt cx="295" cy="1"/>
              </a:xfrm>
            </p:grpSpPr>
            <p:sp>
              <p:nvSpPr>
                <p:cNvPr id="184117" name="Line 507"/>
                <p:cNvSpPr>
                  <a:spLocks noChangeShapeType="1"/>
                </p:cNvSpPr>
                <p:nvPr/>
              </p:nvSpPr>
              <p:spPr bwMode="auto">
                <a:xfrm>
                  <a:off x="1489"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18" name="Line 508"/>
                <p:cNvSpPr>
                  <a:spLocks noChangeShapeType="1"/>
                </p:cNvSpPr>
                <p:nvPr/>
              </p:nvSpPr>
              <p:spPr bwMode="auto">
                <a:xfrm>
                  <a:off x="1544"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19" name="Line 509"/>
                <p:cNvSpPr>
                  <a:spLocks noChangeShapeType="1"/>
                </p:cNvSpPr>
                <p:nvPr/>
              </p:nvSpPr>
              <p:spPr bwMode="auto">
                <a:xfrm>
                  <a:off x="1600"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20" name="Line 510"/>
                <p:cNvSpPr>
                  <a:spLocks noChangeShapeType="1"/>
                </p:cNvSpPr>
                <p:nvPr/>
              </p:nvSpPr>
              <p:spPr bwMode="auto">
                <a:xfrm>
                  <a:off x="1656"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21" name="Line 511"/>
                <p:cNvSpPr>
                  <a:spLocks noChangeShapeType="1"/>
                </p:cNvSpPr>
                <p:nvPr/>
              </p:nvSpPr>
              <p:spPr bwMode="auto">
                <a:xfrm>
                  <a:off x="1712"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22" name="Line 512"/>
                <p:cNvSpPr>
                  <a:spLocks noChangeShapeType="1"/>
                </p:cNvSpPr>
                <p:nvPr/>
              </p:nvSpPr>
              <p:spPr bwMode="auto">
                <a:xfrm>
                  <a:off x="1768"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03" name="Group 513"/>
            <p:cNvGrpSpPr>
              <a:grpSpLocks/>
            </p:cNvGrpSpPr>
            <p:nvPr/>
          </p:nvGrpSpPr>
          <p:grpSpPr bwMode="auto">
            <a:xfrm>
              <a:off x="1944" y="3256"/>
              <a:ext cx="423" cy="56"/>
              <a:chOff x="1944" y="3256"/>
              <a:chExt cx="423" cy="56"/>
            </a:xfrm>
          </p:grpSpPr>
          <p:sp>
            <p:nvSpPr>
              <p:cNvPr id="184107" name="Freeform 514"/>
              <p:cNvSpPr>
                <a:spLocks/>
              </p:cNvSpPr>
              <p:nvPr/>
            </p:nvSpPr>
            <p:spPr bwMode="auto">
              <a:xfrm>
                <a:off x="2255"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108" name="Group 515"/>
              <p:cNvGrpSpPr>
                <a:grpSpLocks/>
              </p:cNvGrpSpPr>
              <p:nvPr/>
            </p:nvGrpSpPr>
            <p:grpSpPr bwMode="auto">
              <a:xfrm>
                <a:off x="1944" y="3288"/>
                <a:ext cx="303" cy="1"/>
                <a:chOff x="1944" y="3288"/>
                <a:chExt cx="303" cy="1"/>
              </a:xfrm>
            </p:grpSpPr>
            <p:sp>
              <p:nvSpPr>
                <p:cNvPr id="184109" name="Line 516"/>
                <p:cNvSpPr>
                  <a:spLocks noChangeShapeType="1"/>
                </p:cNvSpPr>
                <p:nvPr/>
              </p:nvSpPr>
              <p:spPr bwMode="auto">
                <a:xfrm>
                  <a:off x="1944"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10" name="Line 517"/>
                <p:cNvSpPr>
                  <a:spLocks noChangeShapeType="1"/>
                </p:cNvSpPr>
                <p:nvPr/>
              </p:nvSpPr>
              <p:spPr bwMode="auto">
                <a:xfrm>
                  <a:off x="2000" y="328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11" name="Line 518"/>
                <p:cNvSpPr>
                  <a:spLocks noChangeShapeType="1"/>
                </p:cNvSpPr>
                <p:nvPr/>
              </p:nvSpPr>
              <p:spPr bwMode="auto">
                <a:xfrm>
                  <a:off x="2055"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12" name="Line 519"/>
                <p:cNvSpPr>
                  <a:spLocks noChangeShapeType="1"/>
                </p:cNvSpPr>
                <p:nvPr/>
              </p:nvSpPr>
              <p:spPr bwMode="auto">
                <a:xfrm>
                  <a:off x="2111"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13" name="Line 520"/>
                <p:cNvSpPr>
                  <a:spLocks noChangeShapeType="1"/>
                </p:cNvSpPr>
                <p:nvPr/>
              </p:nvSpPr>
              <p:spPr bwMode="auto">
                <a:xfrm>
                  <a:off x="2167"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14" name="Line 521"/>
                <p:cNvSpPr>
                  <a:spLocks noChangeShapeType="1"/>
                </p:cNvSpPr>
                <p:nvPr/>
              </p:nvSpPr>
              <p:spPr bwMode="auto">
                <a:xfrm>
                  <a:off x="2223"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04" name="Group 522"/>
            <p:cNvGrpSpPr>
              <a:grpSpLocks/>
            </p:cNvGrpSpPr>
            <p:nvPr/>
          </p:nvGrpSpPr>
          <p:grpSpPr bwMode="auto">
            <a:xfrm>
              <a:off x="2415" y="3256"/>
              <a:ext cx="415" cy="56"/>
              <a:chOff x="2415" y="3256"/>
              <a:chExt cx="415" cy="56"/>
            </a:xfrm>
          </p:grpSpPr>
          <p:sp>
            <p:nvSpPr>
              <p:cNvPr id="184099" name="Freeform 523"/>
              <p:cNvSpPr>
                <a:spLocks/>
              </p:cNvSpPr>
              <p:nvPr/>
            </p:nvSpPr>
            <p:spPr bwMode="auto">
              <a:xfrm>
                <a:off x="2718"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100" name="Group 524"/>
              <p:cNvGrpSpPr>
                <a:grpSpLocks/>
              </p:cNvGrpSpPr>
              <p:nvPr/>
            </p:nvGrpSpPr>
            <p:grpSpPr bwMode="auto">
              <a:xfrm>
                <a:off x="2415" y="3288"/>
                <a:ext cx="295" cy="1"/>
                <a:chOff x="2415" y="3288"/>
                <a:chExt cx="295" cy="1"/>
              </a:xfrm>
            </p:grpSpPr>
            <p:sp>
              <p:nvSpPr>
                <p:cNvPr id="184101" name="Line 525"/>
                <p:cNvSpPr>
                  <a:spLocks noChangeShapeType="1"/>
                </p:cNvSpPr>
                <p:nvPr/>
              </p:nvSpPr>
              <p:spPr bwMode="auto">
                <a:xfrm>
                  <a:off x="2415"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02" name="Line 526"/>
                <p:cNvSpPr>
                  <a:spLocks noChangeShapeType="1"/>
                </p:cNvSpPr>
                <p:nvPr/>
              </p:nvSpPr>
              <p:spPr bwMode="auto">
                <a:xfrm>
                  <a:off x="2471"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03" name="Line 527"/>
                <p:cNvSpPr>
                  <a:spLocks noChangeShapeType="1"/>
                </p:cNvSpPr>
                <p:nvPr/>
              </p:nvSpPr>
              <p:spPr bwMode="auto">
                <a:xfrm>
                  <a:off x="2526"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04" name="Line 528"/>
                <p:cNvSpPr>
                  <a:spLocks noChangeShapeType="1"/>
                </p:cNvSpPr>
                <p:nvPr/>
              </p:nvSpPr>
              <p:spPr bwMode="auto">
                <a:xfrm>
                  <a:off x="2582"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05" name="Line 529"/>
                <p:cNvSpPr>
                  <a:spLocks noChangeShapeType="1"/>
                </p:cNvSpPr>
                <p:nvPr/>
              </p:nvSpPr>
              <p:spPr bwMode="auto">
                <a:xfrm>
                  <a:off x="2638"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106" name="Line 530"/>
                <p:cNvSpPr>
                  <a:spLocks noChangeShapeType="1"/>
                </p:cNvSpPr>
                <p:nvPr/>
              </p:nvSpPr>
              <p:spPr bwMode="auto">
                <a:xfrm>
                  <a:off x="2694"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05" name="Group 531"/>
            <p:cNvGrpSpPr>
              <a:grpSpLocks/>
            </p:cNvGrpSpPr>
            <p:nvPr/>
          </p:nvGrpSpPr>
          <p:grpSpPr bwMode="auto">
            <a:xfrm>
              <a:off x="1489" y="3567"/>
              <a:ext cx="423" cy="56"/>
              <a:chOff x="1489" y="3567"/>
              <a:chExt cx="423" cy="56"/>
            </a:xfrm>
          </p:grpSpPr>
          <p:sp>
            <p:nvSpPr>
              <p:cNvPr id="184091" name="Freeform 532"/>
              <p:cNvSpPr>
                <a:spLocks/>
              </p:cNvSpPr>
              <p:nvPr/>
            </p:nvSpPr>
            <p:spPr bwMode="auto">
              <a:xfrm>
                <a:off x="1800"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092" name="Group 533"/>
              <p:cNvGrpSpPr>
                <a:grpSpLocks/>
              </p:cNvGrpSpPr>
              <p:nvPr/>
            </p:nvGrpSpPr>
            <p:grpSpPr bwMode="auto">
              <a:xfrm>
                <a:off x="1489" y="3591"/>
                <a:ext cx="303" cy="1"/>
                <a:chOff x="1489" y="3591"/>
                <a:chExt cx="303" cy="1"/>
              </a:xfrm>
            </p:grpSpPr>
            <p:sp>
              <p:nvSpPr>
                <p:cNvPr id="184093" name="Line 534"/>
                <p:cNvSpPr>
                  <a:spLocks noChangeShapeType="1"/>
                </p:cNvSpPr>
                <p:nvPr/>
              </p:nvSpPr>
              <p:spPr bwMode="auto">
                <a:xfrm>
                  <a:off x="1489"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94" name="Line 535"/>
                <p:cNvSpPr>
                  <a:spLocks noChangeShapeType="1"/>
                </p:cNvSpPr>
                <p:nvPr/>
              </p:nvSpPr>
              <p:spPr bwMode="auto">
                <a:xfrm>
                  <a:off x="1544"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95" name="Line 536"/>
                <p:cNvSpPr>
                  <a:spLocks noChangeShapeType="1"/>
                </p:cNvSpPr>
                <p:nvPr/>
              </p:nvSpPr>
              <p:spPr bwMode="auto">
                <a:xfrm>
                  <a:off x="1600"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96" name="Line 537"/>
                <p:cNvSpPr>
                  <a:spLocks noChangeShapeType="1"/>
                </p:cNvSpPr>
                <p:nvPr/>
              </p:nvSpPr>
              <p:spPr bwMode="auto">
                <a:xfrm>
                  <a:off x="1656"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97" name="Line 538"/>
                <p:cNvSpPr>
                  <a:spLocks noChangeShapeType="1"/>
                </p:cNvSpPr>
                <p:nvPr/>
              </p:nvSpPr>
              <p:spPr bwMode="auto">
                <a:xfrm>
                  <a:off x="1712"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98" name="Line 539"/>
                <p:cNvSpPr>
                  <a:spLocks noChangeShapeType="1"/>
                </p:cNvSpPr>
                <p:nvPr/>
              </p:nvSpPr>
              <p:spPr bwMode="auto">
                <a:xfrm>
                  <a:off x="1768"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06" name="Group 540"/>
            <p:cNvGrpSpPr>
              <a:grpSpLocks/>
            </p:cNvGrpSpPr>
            <p:nvPr/>
          </p:nvGrpSpPr>
          <p:grpSpPr bwMode="auto">
            <a:xfrm>
              <a:off x="1952" y="3567"/>
              <a:ext cx="415" cy="56"/>
              <a:chOff x="1952" y="3567"/>
              <a:chExt cx="415" cy="56"/>
            </a:xfrm>
          </p:grpSpPr>
          <p:sp>
            <p:nvSpPr>
              <p:cNvPr id="184083" name="Freeform 541"/>
              <p:cNvSpPr>
                <a:spLocks/>
              </p:cNvSpPr>
              <p:nvPr/>
            </p:nvSpPr>
            <p:spPr bwMode="auto">
              <a:xfrm>
                <a:off x="2255"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084" name="Group 542"/>
              <p:cNvGrpSpPr>
                <a:grpSpLocks/>
              </p:cNvGrpSpPr>
              <p:nvPr/>
            </p:nvGrpSpPr>
            <p:grpSpPr bwMode="auto">
              <a:xfrm>
                <a:off x="1952" y="3591"/>
                <a:ext cx="295" cy="1"/>
                <a:chOff x="1952" y="3591"/>
                <a:chExt cx="295" cy="1"/>
              </a:xfrm>
            </p:grpSpPr>
            <p:sp>
              <p:nvSpPr>
                <p:cNvPr id="184085" name="Line 543"/>
                <p:cNvSpPr>
                  <a:spLocks noChangeShapeType="1"/>
                </p:cNvSpPr>
                <p:nvPr/>
              </p:nvSpPr>
              <p:spPr bwMode="auto">
                <a:xfrm>
                  <a:off x="1952"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86" name="Line 544"/>
                <p:cNvSpPr>
                  <a:spLocks noChangeShapeType="1"/>
                </p:cNvSpPr>
                <p:nvPr/>
              </p:nvSpPr>
              <p:spPr bwMode="auto">
                <a:xfrm>
                  <a:off x="2008" y="359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87" name="Line 545"/>
                <p:cNvSpPr>
                  <a:spLocks noChangeShapeType="1"/>
                </p:cNvSpPr>
                <p:nvPr/>
              </p:nvSpPr>
              <p:spPr bwMode="auto">
                <a:xfrm>
                  <a:off x="2063"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88" name="Line 546"/>
                <p:cNvSpPr>
                  <a:spLocks noChangeShapeType="1"/>
                </p:cNvSpPr>
                <p:nvPr/>
              </p:nvSpPr>
              <p:spPr bwMode="auto">
                <a:xfrm>
                  <a:off x="2119"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89" name="Line 547"/>
                <p:cNvSpPr>
                  <a:spLocks noChangeShapeType="1"/>
                </p:cNvSpPr>
                <p:nvPr/>
              </p:nvSpPr>
              <p:spPr bwMode="auto">
                <a:xfrm>
                  <a:off x="2175"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90" name="Line 548"/>
                <p:cNvSpPr>
                  <a:spLocks noChangeShapeType="1"/>
                </p:cNvSpPr>
                <p:nvPr/>
              </p:nvSpPr>
              <p:spPr bwMode="auto">
                <a:xfrm>
                  <a:off x="2231" y="359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07" name="Group 549"/>
            <p:cNvGrpSpPr>
              <a:grpSpLocks/>
            </p:cNvGrpSpPr>
            <p:nvPr/>
          </p:nvGrpSpPr>
          <p:grpSpPr bwMode="auto">
            <a:xfrm>
              <a:off x="2407" y="3567"/>
              <a:ext cx="415" cy="56"/>
              <a:chOff x="2407" y="3567"/>
              <a:chExt cx="415" cy="56"/>
            </a:xfrm>
          </p:grpSpPr>
          <p:sp>
            <p:nvSpPr>
              <p:cNvPr id="184075" name="Freeform 550"/>
              <p:cNvSpPr>
                <a:spLocks/>
              </p:cNvSpPr>
              <p:nvPr/>
            </p:nvSpPr>
            <p:spPr bwMode="auto">
              <a:xfrm>
                <a:off x="2710"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076" name="Group 551"/>
              <p:cNvGrpSpPr>
                <a:grpSpLocks/>
              </p:cNvGrpSpPr>
              <p:nvPr/>
            </p:nvGrpSpPr>
            <p:grpSpPr bwMode="auto">
              <a:xfrm>
                <a:off x="2407" y="3591"/>
                <a:ext cx="295" cy="1"/>
                <a:chOff x="2407" y="3591"/>
                <a:chExt cx="295" cy="1"/>
              </a:xfrm>
            </p:grpSpPr>
            <p:sp>
              <p:nvSpPr>
                <p:cNvPr id="184077" name="Line 552"/>
                <p:cNvSpPr>
                  <a:spLocks noChangeShapeType="1"/>
                </p:cNvSpPr>
                <p:nvPr/>
              </p:nvSpPr>
              <p:spPr bwMode="auto">
                <a:xfrm>
                  <a:off x="2407"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78" name="Line 553"/>
                <p:cNvSpPr>
                  <a:spLocks noChangeShapeType="1"/>
                </p:cNvSpPr>
                <p:nvPr/>
              </p:nvSpPr>
              <p:spPr bwMode="auto">
                <a:xfrm>
                  <a:off x="2463"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79" name="Line 554"/>
                <p:cNvSpPr>
                  <a:spLocks noChangeShapeType="1"/>
                </p:cNvSpPr>
                <p:nvPr/>
              </p:nvSpPr>
              <p:spPr bwMode="auto">
                <a:xfrm>
                  <a:off x="2518"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80" name="Line 555"/>
                <p:cNvSpPr>
                  <a:spLocks noChangeShapeType="1"/>
                </p:cNvSpPr>
                <p:nvPr/>
              </p:nvSpPr>
              <p:spPr bwMode="auto">
                <a:xfrm>
                  <a:off x="2574"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81" name="Line 556"/>
                <p:cNvSpPr>
                  <a:spLocks noChangeShapeType="1"/>
                </p:cNvSpPr>
                <p:nvPr/>
              </p:nvSpPr>
              <p:spPr bwMode="auto">
                <a:xfrm>
                  <a:off x="2630"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82" name="Line 557"/>
                <p:cNvSpPr>
                  <a:spLocks noChangeShapeType="1"/>
                </p:cNvSpPr>
                <p:nvPr/>
              </p:nvSpPr>
              <p:spPr bwMode="auto">
                <a:xfrm>
                  <a:off x="2686" y="359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08" name="Group 558"/>
            <p:cNvGrpSpPr>
              <a:grpSpLocks/>
            </p:cNvGrpSpPr>
            <p:nvPr/>
          </p:nvGrpSpPr>
          <p:grpSpPr bwMode="auto">
            <a:xfrm>
              <a:off x="1952" y="2376"/>
              <a:ext cx="886" cy="290"/>
              <a:chOff x="1952" y="2376"/>
              <a:chExt cx="886" cy="290"/>
            </a:xfrm>
          </p:grpSpPr>
          <p:sp>
            <p:nvSpPr>
              <p:cNvPr id="184073" name="Freeform 559"/>
              <p:cNvSpPr>
                <a:spLocks/>
              </p:cNvSpPr>
              <p:nvPr/>
            </p:nvSpPr>
            <p:spPr bwMode="auto">
              <a:xfrm>
                <a:off x="2702" y="2586"/>
                <a:ext cx="136" cy="80"/>
              </a:xfrm>
              <a:custGeom>
                <a:avLst/>
                <a:gdLst>
                  <a:gd name="T0" fmla="*/ 136 w 136"/>
                  <a:gd name="T1" fmla="*/ 80 h 80"/>
                  <a:gd name="T2" fmla="*/ 0 w 136"/>
                  <a:gd name="T3" fmla="*/ 64 h 80"/>
                  <a:gd name="T4" fmla="*/ 8 w 136"/>
                  <a:gd name="T5" fmla="*/ 32 h 80"/>
                  <a:gd name="T6" fmla="*/ 16 w 136"/>
                  <a:gd name="T7" fmla="*/ 0 h 80"/>
                  <a:gd name="T8" fmla="*/ 136 w 136"/>
                  <a:gd name="T9" fmla="*/ 80 h 80"/>
                  <a:gd name="T10" fmla="*/ 0 60000 65536"/>
                  <a:gd name="T11" fmla="*/ 0 60000 65536"/>
                  <a:gd name="T12" fmla="*/ 0 60000 65536"/>
                  <a:gd name="T13" fmla="*/ 0 60000 65536"/>
                  <a:gd name="T14" fmla="*/ 0 60000 65536"/>
                  <a:gd name="T15" fmla="*/ 0 w 136"/>
                  <a:gd name="T16" fmla="*/ 0 h 80"/>
                  <a:gd name="T17" fmla="*/ 136 w 136"/>
                  <a:gd name="T18" fmla="*/ 80 h 80"/>
                </a:gdLst>
                <a:ahLst/>
                <a:cxnLst>
                  <a:cxn ang="T10">
                    <a:pos x="T0" y="T1"/>
                  </a:cxn>
                  <a:cxn ang="T11">
                    <a:pos x="T2" y="T3"/>
                  </a:cxn>
                  <a:cxn ang="T12">
                    <a:pos x="T4" y="T5"/>
                  </a:cxn>
                  <a:cxn ang="T13">
                    <a:pos x="T6" y="T7"/>
                  </a:cxn>
                  <a:cxn ang="T14">
                    <a:pos x="T8" y="T9"/>
                  </a:cxn>
                </a:cxnLst>
                <a:rect l="T15" t="T16" r="T17" b="T18"/>
                <a:pathLst>
                  <a:path w="136" h="80">
                    <a:moveTo>
                      <a:pt x="136" y="80"/>
                    </a:moveTo>
                    <a:lnTo>
                      <a:pt x="0" y="64"/>
                    </a:lnTo>
                    <a:lnTo>
                      <a:pt x="8" y="32"/>
                    </a:lnTo>
                    <a:lnTo>
                      <a:pt x="16" y="0"/>
                    </a:lnTo>
                    <a:lnTo>
                      <a:pt x="136" y="80"/>
                    </a:lnTo>
                    <a:close/>
                  </a:path>
                </a:pathLst>
              </a:custGeom>
              <a:solidFill>
                <a:schemeClr val="bg2"/>
              </a:solidFill>
              <a:ln w="9525">
                <a:solidFill>
                  <a:schemeClr val="bg2"/>
                </a:solidFill>
                <a:round/>
                <a:headEnd/>
                <a:tailEnd/>
              </a:ln>
            </p:spPr>
            <p:txBody>
              <a:bodyPr/>
              <a:lstStyle/>
              <a:p>
                <a:endParaRPr lang="en-US"/>
              </a:p>
            </p:txBody>
          </p:sp>
          <p:sp>
            <p:nvSpPr>
              <p:cNvPr id="184074" name="Line 560"/>
              <p:cNvSpPr>
                <a:spLocks noChangeShapeType="1"/>
              </p:cNvSpPr>
              <p:nvPr/>
            </p:nvSpPr>
            <p:spPr bwMode="auto">
              <a:xfrm>
                <a:off x="1952" y="2376"/>
                <a:ext cx="766"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09" name="Group 561"/>
            <p:cNvGrpSpPr>
              <a:grpSpLocks/>
            </p:cNvGrpSpPr>
            <p:nvPr/>
          </p:nvGrpSpPr>
          <p:grpSpPr bwMode="auto">
            <a:xfrm>
              <a:off x="1481" y="2084"/>
              <a:ext cx="1373" cy="1507"/>
              <a:chOff x="1481" y="2084"/>
              <a:chExt cx="1373" cy="1507"/>
            </a:xfrm>
          </p:grpSpPr>
          <p:sp>
            <p:nvSpPr>
              <p:cNvPr id="184071" name="Freeform 562"/>
              <p:cNvSpPr>
                <a:spLocks/>
              </p:cNvSpPr>
              <p:nvPr/>
            </p:nvSpPr>
            <p:spPr bwMode="auto">
              <a:xfrm>
                <a:off x="2742" y="2084"/>
                <a:ext cx="112" cy="119"/>
              </a:xfrm>
              <a:custGeom>
                <a:avLst/>
                <a:gdLst>
                  <a:gd name="T0" fmla="*/ 112 w 112"/>
                  <a:gd name="T1" fmla="*/ 0 h 119"/>
                  <a:gd name="T2" fmla="*/ 48 w 112"/>
                  <a:gd name="T3" fmla="*/ 119 h 119"/>
                  <a:gd name="T4" fmla="*/ 24 w 112"/>
                  <a:gd name="T5" fmla="*/ 96 h 119"/>
                  <a:gd name="T6" fmla="*/ 0 w 112"/>
                  <a:gd name="T7" fmla="*/ 72 h 119"/>
                  <a:gd name="T8" fmla="*/ 112 w 112"/>
                  <a:gd name="T9" fmla="*/ 0 h 119"/>
                  <a:gd name="T10" fmla="*/ 0 60000 65536"/>
                  <a:gd name="T11" fmla="*/ 0 60000 65536"/>
                  <a:gd name="T12" fmla="*/ 0 60000 65536"/>
                  <a:gd name="T13" fmla="*/ 0 60000 65536"/>
                  <a:gd name="T14" fmla="*/ 0 60000 65536"/>
                  <a:gd name="T15" fmla="*/ 0 w 112"/>
                  <a:gd name="T16" fmla="*/ 0 h 119"/>
                  <a:gd name="T17" fmla="*/ 112 w 112"/>
                  <a:gd name="T18" fmla="*/ 119 h 119"/>
                </a:gdLst>
                <a:ahLst/>
                <a:cxnLst>
                  <a:cxn ang="T10">
                    <a:pos x="T0" y="T1"/>
                  </a:cxn>
                  <a:cxn ang="T11">
                    <a:pos x="T2" y="T3"/>
                  </a:cxn>
                  <a:cxn ang="T12">
                    <a:pos x="T4" y="T5"/>
                  </a:cxn>
                  <a:cxn ang="T13">
                    <a:pos x="T6" y="T7"/>
                  </a:cxn>
                  <a:cxn ang="T14">
                    <a:pos x="T8" y="T9"/>
                  </a:cxn>
                </a:cxnLst>
                <a:rect l="T15" t="T16" r="T17" b="T18"/>
                <a:pathLst>
                  <a:path w="112" h="119">
                    <a:moveTo>
                      <a:pt x="112" y="0"/>
                    </a:moveTo>
                    <a:lnTo>
                      <a:pt x="48" y="119"/>
                    </a:lnTo>
                    <a:lnTo>
                      <a:pt x="24" y="96"/>
                    </a:lnTo>
                    <a:lnTo>
                      <a:pt x="0" y="72"/>
                    </a:lnTo>
                    <a:lnTo>
                      <a:pt x="112" y="0"/>
                    </a:lnTo>
                    <a:close/>
                  </a:path>
                </a:pathLst>
              </a:custGeom>
              <a:solidFill>
                <a:schemeClr val="bg2"/>
              </a:solidFill>
              <a:ln w="9525">
                <a:solidFill>
                  <a:schemeClr val="bg2"/>
                </a:solidFill>
                <a:round/>
                <a:headEnd/>
                <a:tailEnd/>
              </a:ln>
            </p:spPr>
            <p:txBody>
              <a:bodyPr/>
              <a:lstStyle/>
              <a:p>
                <a:endParaRPr lang="en-US"/>
              </a:p>
            </p:txBody>
          </p:sp>
          <p:sp>
            <p:nvSpPr>
              <p:cNvPr id="184072" name="Line 563"/>
              <p:cNvSpPr>
                <a:spLocks noChangeShapeType="1"/>
              </p:cNvSpPr>
              <p:nvPr/>
            </p:nvSpPr>
            <p:spPr bwMode="auto">
              <a:xfrm flipV="1">
                <a:off x="1481" y="2172"/>
                <a:ext cx="1291" cy="1419"/>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10" name="Group 564"/>
            <p:cNvGrpSpPr>
              <a:grpSpLocks/>
            </p:cNvGrpSpPr>
            <p:nvPr/>
          </p:nvGrpSpPr>
          <p:grpSpPr bwMode="auto">
            <a:xfrm>
              <a:off x="1944" y="2076"/>
              <a:ext cx="902" cy="885"/>
              <a:chOff x="1944" y="2076"/>
              <a:chExt cx="902" cy="885"/>
            </a:xfrm>
          </p:grpSpPr>
          <p:sp>
            <p:nvSpPr>
              <p:cNvPr id="184069" name="Freeform 565"/>
              <p:cNvSpPr>
                <a:spLocks/>
              </p:cNvSpPr>
              <p:nvPr/>
            </p:nvSpPr>
            <p:spPr bwMode="auto">
              <a:xfrm>
                <a:off x="2726" y="2850"/>
                <a:ext cx="120" cy="111"/>
              </a:xfrm>
              <a:custGeom>
                <a:avLst/>
                <a:gdLst>
                  <a:gd name="T0" fmla="*/ 120 w 120"/>
                  <a:gd name="T1" fmla="*/ 111 h 111"/>
                  <a:gd name="T2" fmla="*/ 0 w 120"/>
                  <a:gd name="T3" fmla="*/ 47 h 111"/>
                  <a:gd name="T4" fmla="*/ 24 w 120"/>
                  <a:gd name="T5" fmla="*/ 23 h 111"/>
                  <a:gd name="T6" fmla="*/ 48 w 120"/>
                  <a:gd name="T7" fmla="*/ 0 h 111"/>
                  <a:gd name="T8" fmla="*/ 120 w 120"/>
                  <a:gd name="T9" fmla="*/ 111 h 111"/>
                  <a:gd name="T10" fmla="*/ 0 60000 65536"/>
                  <a:gd name="T11" fmla="*/ 0 60000 65536"/>
                  <a:gd name="T12" fmla="*/ 0 60000 65536"/>
                  <a:gd name="T13" fmla="*/ 0 60000 65536"/>
                  <a:gd name="T14" fmla="*/ 0 60000 65536"/>
                  <a:gd name="T15" fmla="*/ 0 w 120"/>
                  <a:gd name="T16" fmla="*/ 0 h 111"/>
                  <a:gd name="T17" fmla="*/ 120 w 120"/>
                  <a:gd name="T18" fmla="*/ 111 h 111"/>
                </a:gdLst>
                <a:ahLst/>
                <a:cxnLst>
                  <a:cxn ang="T10">
                    <a:pos x="T0" y="T1"/>
                  </a:cxn>
                  <a:cxn ang="T11">
                    <a:pos x="T2" y="T3"/>
                  </a:cxn>
                  <a:cxn ang="T12">
                    <a:pos x="T4" y="T5"/>
                  </a:cxn>
                  <a:cxn ang="T13">
                    <a:pos x="T6" y="T7"/>
                  </a:cxn>
                  <a:cxn ang="T14">
                    <a:pos x="T8" y="T9"/>
                  </a:cxn>
                </a:cxnLst>
                <a:rect l="T15" t="T16" r="T17" b="T18"/>
                <a:pathLst>
                  <a:path w="120" h="111">
                    <a:moveTo>
                      <a:pt x="120" y="111"/>
                    </a:moveTo>
                    <a:lnTo>
                      <a:pt x="0" y="47"/>
                    </a:lnTo>
                    <a:lnTo>
                      <a:pt x="24" y="23"/>
                    </a:lnTo>
                    <a:lnTo>
                      <a:pt x="48" y="0"/>
                    </a:lnTo>
                    <a:lnTo>
                      <a:pt x="120" y="111"/>
                    </a:lnTo>
                    <a:close/>
                  </a:path>
                </a:pathLst>
              </a:custGeom>
              <a:solidFill>
                <a:schemeClr val="bg2"/>
              </a:solidFill>
              <a:ln w="9525">
                <a:solidFill>
                  <a:schemeClr val="bg2"/>
                </a:solidFill>
                <a:round/>
                <a:headEnd/>
                <a:tailEnd/>
              </a:ln>
            </p:spPr>
            <p:txBody>
              <a:bodyPr/>
              <a:lstStyle/>
              <a:p>
                <a:endParaRPr lang="en-US"/>
              </a:p>
            </p:txBody>
          </p:sp>
          <p:sp>
            <p:nvSpPr>
              <p:cNvPr id="184070" name="Line 566"/>
              <p:cNvSpPr>
                <a:spLocks noChangeShapeType="1"/>
              </p:cNvSpPr>
              <p:nvPr/>
            </p:nvSpPr>
            <p:spPr bwMode="auto">
              <a:xfrm>
                <a:off x="1944" y="2076"/>
                <a:ext cx="814" cy="80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11" name="Group 567"/>
            <p:cNvGrpSpPr>
              <a:grpSpLocks/>
            </p:cNvGrpSpPr>
            <p:nvPr/>
          </p:nvGrpSpPr>
          <p:grpSpPr bwMode="auto">
            <a:xfrm>
              <a:off x="1489" y="2379"/>
              <a:ext cx="902" cy="893"/>
              <a:chOff x="1489" y="2379"/>
              <a:chExt cx="902" cy="893"/>
            </a:xfrm>
          </p:grpSpPr>
          <p:sp>
            <p:nvSpPr>
              <p:cNvPr id="184067" name="Freeform 568"/>
              <p:cNvSpPr>
                <a:spLocks/>
              </p:cNvSpPr>
              <p:nvPr/>
            </p:nvSpPr>
            <p:spPr bwMode="auto">
              <a:xfrm>
                <a:off x="2271" y="3153"/>
                <a:ext cx="120" cy="119"/>
              </a:xfrm>
              <a:custGeom>
                <a:avLst/>
                <a:gdLst>
                  <a:gd name="T0" fmla="*/ 120 w 120"/>
                  <a:gd name="T1" fmla="*/ 119 h 119"/>
                  <a:gd name="T2" fmla="*/ 0 w 120"/>
                  <a:gd name="T3" fmla="*/ 48 h 119"/>
                  <a:gd name="T4" fmla="*/ 24 w 120"/>
                  <a:gd name="T5" fmla="*/ 24 h 119"/>
                  <a:gd name="T6" fmla="*/ 48 w 120"/>
                  <a:gd name="T7" fmla="*/ 0 h 119"/>
                  <a:gd name="T8" fmla="*/ 120 w 120"/>
                  <a:gd name="T9" fmla="*/ 119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120" y="119"/>
                    </a:moveTo>
                    <a:lnTo>
                      <a:pt x="0" y="48"/>
                    </a:lnTo>
                    <a:lnTo>
                      <a:pt x="24" y="24"/>
                    </a:lnTo>
                    <a:lnTo>
                      <a:pt x="48" y="0"/>
                    </a:lnTo>
                    <a:lnTo>
                      <a:pt x="120" y="119"/>
                    </a:lnTo>
                    <a:close/>
                  </a:path>
                </a:pathLst>
              </a:custGeom>
              <a:solidFill>
                <a:schemeClr val="bg2"/>
              </a:solidFill>
              <a:ln w="9525">
                <a:solidFill>
                  <a:schemeClr val="bg2"/>
                </a:solidFill>
                <a:round/>
                <a:headEnd/>
                <a:tailEnd/>
              </a:ln>
            </p:spPr>
            <p:txBody>
              <a:bodyPr/>
              <a:lstStyle/>
              <a:p>
                <a:endParaRPr lang="en-US"/>
              </a:p>
            </p:txBody>
          </p:sp>
          <p:sp>
            <p:nvSpPr>
              <p:cNvPr id="184068" name="Line 569"/>
              <p:cNvSpPr>
                <a:spLocks noChangeShapeType="1"/>
              </p:cNvSpPr>
              <p:nvPr/>
            </p:nvSpPr>
            <p:spPr bwMode="auto">
              <a:xfrm>
                <a:off x="1489" y="2379"/>
                <a:ext cx="814" cy="80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12" name="Group 570"/>
            <p:cNvGrpSpPr>
              <a:grpSpLocks/>
            </p:cNvGrpSpPr>
            <p:nvPr/>
          </p:nvGrpSpPr>
          <p:grpSpPr bwMode="auto">
            <a:xfrm>
              <a:off x="3311" y="2387"/>
              <a:ext cx="437" cy="590"/>
              <a:chOff x="3311" y="2387"/>
              <a:chExt cx="437" cy="590"/>
            </a:xfrm>
          </p:grpSpPr>
          <p:sp>
            <p:nvSpPr>
              <p:cNvPr id="184065" name="Freeform 571"/>
              <p:cNvSpPr>
                <a:spLocks/>
              </p:cNvSpPr>
              <p:nvPr/>
            </p:nvSpPr>
            <p:spPr bwMode="auto">
              <a:xfrm>
                <a:off x="3644" y="2387"/>
                <a:ext cx="104" cy="128"/>
              </a:xfrm>
              <a:custGeom>
                <a:avLst/>
                <a:gdLst>
                  <a:gd name="T0" fmla="*/ 104 w 104"/>
                  <a:gd name="T1" fmla="*/ 0 h 128"/>
                  <a:gd name="T2" fmla="*/ 56 w 104"/>
                  <a:gd name="T3" fmla="*/ 128 h 128"/>
                  <a:gd name="T4" fmla="*/ 24 w 104"/>
                  <a:gd name="T5" fmla="*/ 104 h 128"/>
                  <a:gd name="T6" fmla="*/ 0 w 104"/>
                  <a:gd name="T7" fmla="*/ 88 h 128"/>
                  <a:gd name="T8" fmla="*/ 104 w 104"/>
                  <a:gd name="T9" fmla="*/ 0 h 128"/>
                  <a:gd name="T10" fmla="*/ 0 60000 65536"/>
                  <a:gd name="T11" fmla="*/ 0 60000 65536"/>
                  <a:gd name="T12" fmla="*/ 0 60000 65536"/>
                  <a:gd name="T13" fmla="*/ 0 60000 65536"/>
                  <a:gd name="T14" fmla="*/ 0 60000 65536"/>
                  <a:gd name="T15" fmla="*/ 0 w 104"/>
                  <a:gd name="T16" fmla="*/ 0 h 128"/>
                  <a:gd name="T17" fmla="*/ 104 w 104"/>
                  <a:gd name="T18" fmla="*/ 128 h 128"/>
                </a:gdLst>
                <a:ahLst/>
                <a:cxnLst>
                  <a:cxn ang="T10">
                    <a:pos x="T0" y="T1"/>
                  </a:cxn>
                  <a:cxn ang="T11">
                    <a:pos x="T2" y="T3"/>
                  </a:cxn>
                  <a:cxn ang="T12">
                    <a:pos x="T4" y="T5"/>
                  </a:cxn>
                  <a:cxn ang="T13">
                    <a:pos x="T6" y="T7"/>
                  </a:cxn>
                  <a:cxn ang="T14">
                    <a:pos x="T8" y="T9"/>
                  </a:cxn>
                </a:cxnLst>
                <a:rect l="T15" t="T16" r="T17" b="T18"/>
                <a:pathLst>
                  <a:path w="104" h="128">
                    <a:moveTo>
                      <a:pt x="104" y="0"/>
                    </a:moveTo>
                    <a:lnTo>
                      <a:pt x="56" y="128"/>
                    </a:lnTo>
                    <a:lnTo>
                      <a:pt x="24" y="104"/>
                    </a:lnTo>
                    <a:lnTo>
                      <a:pt x="0" y="88"/>
                    </a:lnTo>
                    <a:lnTo>
                      <a:pt x="104" y="0"/>
                    </a:lnTo>
                    <a:close/>
                  </a:path>
                </a:pathLst>
              </a:custGeom>
              <a:solidFill>
                <a:schemeClr val="bg2"/>
              </a:solidFill>
              <a:ln w="9525">
                <a:solidFill>
                  <a:schemeClr val="bg2"/>
                </a:solidFill>
                <a:round/>
                <a:headEnd/>
                <a:tailEnd/>
              </a:ln>
            </p:spPr>
            <p:txBody>
              <a:bodyPr/>
              <a:lstStyle/>
              <a:p>
                <a:endParaRPr lang="en-US"/>
              </a:p>
            </p:txBody>
          </p:sp>
          <p:sp>
            <p:nvSpPr>
              <p:cNvPr id="184066" name="Line 572"/>
              <p:cNvSpPr>
                <a:spLocks noChangeShapeType="1"/>
              </p:cNvSpPr>
              <p:nvPr/>
            </p:nvSpPr>
            <p:spPr bwMode="auto">
              <a:xfrm flipV="1">
                <a:off x="3311" y="2483"/>
                <a:ext cx="362" cy="49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13" name="Group 573"/>
            <p:cNvGrpSpPr>
              <a:grpSpLocks/>
            </p:cNvGrpSpPr>
            <p:nvPr/>
          </p:nvGrpSpPr>
          <p:grpSpPr bwMode="auto">
            <a:xfrm>
              <a:off x="3772" y="2387"/>
              <a:ext cx="894" cy="596"/>
              <a:chOff x="3772" y="2387"/>
              <a:chExt cx="894" cy="596"/>
            </a:xfrm>
          </p:grpSpPr>
          <p:sp>
            <p:nvSpPr>
              <p:cNvPr id="184063" name="Freeform 574"/>
              <p:cNvSpPr>
                <a:spLocks/>
              </p:cNvSpPr>
              <p:nvPr/>
            </p:nvSpPr>
            <p:spPr bwMode="auto">
              <a:xfrm>
                <a:off x="4538" y="2387"/>
                <a:ext cx="128" cy="96"/>
              </a:xfrm>
              <a:custGeom>
                <a:avLst/>
                <a:gdLst>
                  <a:gd name="T0" fmla="*/ 128 w 128"/>
                  <a:gd name="T1" fmla="*/ 0 h 96"/>
                  <a:gd name="T2" fmla="*/ 32 w 128"/>
                  <a:gd name="T3" fmla="*/ 96 h 96"/>
                  <a:gd name="T4" fmla="*/ 16 w 128"/>
                  <a:gd name="T5" fmla="*/ 72 h 96"/>
                  <a:gd name="T6" fmla="*/ 0 w 128"/>
                  <a:gd name="T7" fmla="*/ 40 h 96"/>
                  <a:gd name="T8" fmla="*/ 128 w 128"/>
                  <a:gd name="T9" fmla="*/ 0 h 96"/>
                  <a:gd name="T10" fmla="*/ 0 60000 65536"/>
                  <a:gd name="T11" fmla="*/ 0 60000 65536"/>
                  <a:gd name="T12" fmla="*/ 0 60000 65536"/>
                  <a:gd name="T13" fmla="*/ 0 60000 65536"/>
                  <a:gd name="T14" fmla="*/ 0 60000 65536"/>
                  <a:gd name="T15" fmla="*/ 0 w 128"/>
                  <a:gd name="T16" fmla="*/ 0 h 96"/>
                  <a:gd name="T17" fmla="*/ 128 w 128"/>
                  <a:gd name="T18" fmla="*/ 96 h 96"/>
                </a:gdLst>
                <a:ahLst/>
                <a:cxnLst>
                  <a:cxn ang="T10">
                    <a:pos x="T0" y="T1"/>
                  </a:cxn>
                  <a:cxn ang="T11">
                    <a:pos x="T2" y="T3"/>
                  </a:cxn>
                  <a:cxn ang="T12">
                    <a:pos x="T4" y="T5"/>
                  </a:cxn>
                  <a:cxn ang="T13">
                    <a:pos x="T6" y="T7"/>
                  </a:cxn>
                  <a:cxn ang="T14">
                    <a:pos x="T8" y="T9"/>
                  </a:cxn>
                </a:cxnLst>
                <a:rect l="T15" t="T16" r="T17" b="T18"/>
                <a:pathLst>
                  <a:path w="128" h="96">
                    <a:moveTo>
                      <a:pt x="128" y="0"/>
                    </a:moveTo>
                    <a:lnTo>
                      <a:pt x="32" y="96"/>
                    </a:lnTo>
                    <a:lnTo>
                      <a:pt x="16" y="72"/>
                    </a:lnTo>
                    <a:lnTo>
                      <a:pt x="0" y="40"/>
                    </a:lnTo>
                    <a:lnTo>
                      <a:pt x="128" y="0"/>
                    </a:lnTo>
                    <a:close/>
                  </a:path>
                </a:pathLst>
              </a:custGeom>
              <a:solidFill>
                <a:schemeClr val="bg2"/>
              </a:solidFill>
              <a:ln w="9525">
                <a:solidFill>
                  <a:schemeClr val="bg2"/>
                </a:solidFill>
                <a:round/>
                <a:headEnd/>
                <a:tailEnd/>
              </a:ln>
            </p:spPr>
            <p:txBody>
              <a:bodyPr/>
              <a:lstStyle/>
              <a:p>
                <a:endParaRPr lang="en-US"/>
              </a:p>
            </p:txBody>
          </p:sp>
          <p:sp>
            <p:nvSpPr>
              <p:cNvPr id="184064" name="Line 575"/>
              <p:cNvSpPr>
                <a:spLocks noChangeShapeType="1"/>
              </p:cNvSpPr>
              <p:nvPr/>
            </p:nvSpPr>
            <p:spPr bwMode="auto">
              <a:xfrm flipV="1">
                <a:off x="3772" y="2454"/>
                <a:ext cx="790" cy="529"/>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14" name="Group 576"/>
            <p:cNvGrpSpPr>
              <a:grpSpLocks/>
            </p:cNvGrpSpPr>
            <p:nvPr/>
          </p:nvGrpSpPr>
          <p:grpSpPr bwMode="auto">
            <a:xfrm>
              <a:off x="3788" y="2076"/>
              <a:ext cx="886" cy="290"/>
              <a:chOff x="3788" y="2076"/>
              <a:chExt cx="886" cy="290"/>
            </a:xfrm>
          </p:grpSpPr>
          <p:sp>
            <p:nvSpPr>
              <p:cNvPr id="184061" name="Freeform 577"/>
              <p:cNvSpPr>
                <a:spLocks/>
              </p:cNvSpPr>
              <p:nvPr/>
            </p:nvSpPr>
            <p:spPr bwMode="auto">
              <a:xfrm>
                <a:off x="4530" y="2076"/>
                <a:ext cx="144" cy="80"/>
              </a:xfrm>
              <a:custGeom>
                <a:avLst/>
                <a:gdLst>
                  <a:gd name="T0" fmla="*/ 144 w 144"/>
                  <a:gd name="T1" fmla="*/ 0 h 80"/>
                  <a:gd name="T2" fmla="*/ 24 w 144"/>
                  <a:gd name="T3" fmla="*/ 80 h 80"/>
                  <a:gd name="T4" fmla="*/ 16 w 144"/>
                  <a:gd name="T5" fmla="*/ 48 h 80"/>
                  <a:gd name="T6" fmla="*/ 0 w 144"/>
                  <a:gd name="T7" fmla="*/ 16 h 80"/>
                  <a:gd name="T8" fmla="*/ 144 w 144"/>
                  <a:gd name="T9" fmla="*/ 0 h 80"/>
                  <a:gd name="T10" fmla="*/ 0 60000 65536"/>
                  <a:gd name="T11" fmla="*/ 0 60000 65536"/>
                  <a:gd name="T12" fmla="*/ 0 60000 65536"/>
                  <a:gd name="T13" fmla="*/ 0 60000 65536"/>
                  <a:gd name="T14" fmla="*/ 0 60000 65536"/>
                  <a:gd name="T15" fmla="*/ 0 w 144"/>
                  <a:gd name="T16" fmla="*/ 0 h 80"/>
                  <a:gd name="T17" fmla="*/ 144 w 144"/>
                  <a:gd name="T18" fmla="*/ 80 h 80"/>
                </a:gdLst>
                <a:ahLst/>
                <a:cxnLst>
                  <a:cxn ang="T10">
                    <a:pos x="T0" y="T1"/>
                  </a:cxn>
                  <a:cxn ang="T11">
                    <a:pos x="T2" y="T3"/>
                  </a:cxn>
                  <a:cxn ang="T12">
                    <a:pos x="T4" y="T5"/>
                  </a:cxn>
                  <a:cxn ang="T13">
                    <a:pos x="T6" y="T7"/>
                  </a:cxn>
                  <a:cxn ang="T14">
                    <a:pos x="T8" y="T9"/>
                  </a:cxn>
                </a:cxnLst>
                <a:rect l="T15" t="T16" r="T17" b="T18"/>
                <a:pathLst>
                  <a:path w="144" h="80">
                    <a:moveTo>
                      <a:pt x="144" y="0"/>
                    </a:moveTo>
                    <a:lnTo>
                      <a:pt x="24" y="80"/>
                    </a:lnTo>
                    <a:lnTo>
                      <a:pt x="16" y="48"/>
                    </a:lnTo>
                    <a:lnTo>
                      <a:pt x="0" y="16"/>
                    </a:lnTo>
                    <a:lnTo>
                      <a:pt x="144" y="0"/>
                    </a:lnTo>
                    <a:close/>
                  </a:path>
                </a:pathLst>
              </a:custGeom>
              <a:solidFill>
                <a:schemeClr val="bg2"/>
              </a:solidFill>
              <a:ln w="9525">
                <a:solidFill>
                  <a:schemeClr val="bg2"/>
                </a:solidFill>
                <a:round/>
                <a:headEnd/>
                <a:tailEnd/>
              </a:ln>
            </p:spPr>
            <p:txBody>
              <a:bodyPr/>
              <a:lstStyle/>
              <a:p>
                <a:endParaRPr lang="en-US"/>
              </a:p>
            </p:txBody>
          </p:sp>
          <p:sp>
            <p:nvSpPr>
              <p:cNvPr id="184062" name="Line 578"/>
              <p:cNvSpPr>
                <a:spLocks noChangeShapeType="1"/>
              </p:cNvSpPr>
              <p:nvPr/>
            </p:nvSpPr>
            <p:spPr bwMode="auto">
              <a:xfrm flipV="1">
                <a:off x="3788" y="2122"/>
                <a:ext cx="766"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15" name="Group 579"/>
            <p:cNvGrpSpPr>
              <a:grpSpLocks/>
            </p:cNvGrpSpPr>
            <p:nvPr/>
          </p:nvGrpSpPr>
          <p:grpSpPr bwMode="auto">
            <a:xfrm>
              <a:off x="3317" y="1769"/>
              <a:ext cx="886" cy="283"/>
              <a:chOff x="3317" y="1769"/>
              <a:chExt cx="886" cy="283"/>
            </a:xfrm>
          </p:grpSpPr>
          <p:sp>
            <p:nvSpPr>
              <p:cNvPr id="184059" name="Freeform 580"/>
              <p:cNvSpPr>
                <a:spLocks/>
              </p:cNvSpPr>
              <p:nvPr/>
            </p:nvSpPr>
            <p:spPr bwMode="auto">
              <a:xfrm>
                <a:off x="4067" y="1980"/>
                <a:ext cx="136" cy="72"/>
              </a:xfrm>
              <a:custGeom>
                <a:avLst/>
                <a:gdLst>
                  <a:gd name="T0" fmla="*/ 136 w 136"/>
                  <a:gd name="T1" fmla="*/ 72 h 72"/>
                  <a:gd name="T2" fmla="*/ 0 w 136"/>
                  <a:gd name="T3" fmla="*/ 64 h 72"/>
                  <a:gd name="T4" fmla="*/ 8 w 136"/>
                  <a:gd name="T5" fmla="*/ 32 h 72"/>
                  <a:gd name="T6" fmla="*/ 24 w 136"/>
                  <a:gd name="T7" fmla="*/ 0 h 72"/>
                  <a:gd name="T8" fmla="*/ 136 w 136"/>
                  <a:gd name="T9" fmla="*/ 72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72"/>
                    </a:moveTo>
                    <a:lnTo>
                      <a:pt x="0" y="64"/>
                    </a:lnTo>
                    <a:lnTo>
                      <a:pt x="8" y="32"/>
                    </a:lnTo>
                    <a:lnTo>
                      <a:pt x="24" y="0"/>
                    </a:lnTo>
                    <a:lnTo>
                      <a:pt x="136" y="72"/>
                    </a:lnTo>
                    <a:close/>
                  </a:path>
                </a:pathLst>
              </a:custGeom>
              <a:solidFill>
                <a:schemeClr val="bg2"/>
              </a:solidFill>
              <a:ln w="9525">
                <a:solidFill>
                  <a:schemeClr val="bg2"/>
                </a:solidFill>
                <a:round/>
                <a:headEnd/>
                <a:tailEnd/>
              </a:ln>
            </p:spPr>
            <p:txBody>
              <a:bodyPr/>
              <a:lstStyle/>
              <a:p>
                <a:endParaRPr lang="en-US"/>
              </a:p>
            </p:txBody>
          </p:sp>
          <p:sp>
            <p:nvSpPr>
              <p:cNvPr id="184060" name="Line 581"/>
              <p:cNvSpPr>
                <a:spLocks noChangeShapeType="1"/>
              </p:cNvSpPr>
              <p:nvPr/>
            </p:nvSpPr>
            <p:spPr bwMode="auto">
              <a:xfrm>
                <a:off x="3317" y="1769"/>
                <a:ext cx="766"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3416" name="Oval 582"/>
            <p:cNvSpPr>
              <a:spLocks noChangeArrowheads="1"/>
            </p:cNvSpPr>
            <p:nvPr/>
          </p:nvSpPr>
          <p:spPr bwMode="auto">
            <a:xfrm>
              <a:off x="3293" y="1741"/>
              <a:ext cx="32" cy="40"/>
            </a:xfrm>
            <a:prstGeom prst="ellipse">
              <a:avLst/>
            </a:prstGeom>
            <a:solidFill>
              <a:schemeClr val="bg2"/>
            </a:solidFill>
            <a:ln w="9525">
              <a:solidFill>
                <a:schemeClr val="bg2"/>
              </a:solidFill>
              <a:round/>
              <a:headEnd/>
              <a:tailEnd/>
            </a:ln>
          </p:spPr>
          <p:txBody>
            <a:bodyPr/>
            <a:lstStyle/>
            <a:p>
              <a:endParaRPr lang="en-US"/>
            </a:p>
          </p:txBody>
        </p:sp>
        <p:sp>
          <p:nvSpPr>
            <p:cNvPr id="183417" name="Oval 583"/>
            <p:cNvSpPr>
              <a:spLocks noChangeArrowheads="1"/>
            </p:cNvSpPr>
            <p:nvPr/>
          </p:nvSpPr>
          <p:spPr bwMode="auto">
            <a:xfrm>
              <a:off x="3293" y="1741"/>
              <a:ext cx="32" cy="40"/>
            </a:xfrm>
            <a:prstGeom prst="ellipse">
              <a:avLst/>
            </a:prstGeom>
            <a:solidFill>
              <a:schemeClr val="bg2"/>
            </a:solidFill>
            <a:ln w="25400">
              <a:solidFill>
                <a:schemeClr val="bg2"/>
              </a:solidFill>
              <a:round/>
              <a:headEnd/>
              <a:tailEnd/>
            </a:ln>
          </p:spPr>
          <p:txBody>
            <a:bodyPr/>
            <a:lstStyle/>
            <a:p>
              <a:endParaRPr lang="en-US"/>
            </a:p>
          </p:txBody>
        </p:sp>
        <p:sp>
          <p:nvSpPr>
            <p:cNvPr id="183418" name="Oval 584"/>
            <p:cNvSpPr>
              <a:spLocks noChangeArrowheads="1"/>
            </p:cNvSpPr>
            <p:nvPr/>
          </p:nvSpPr>
          <p:spPr bwMode="auto">
            <a:xfrm>
              <a:off x="3293" y="2044"/>
              <a:ext cx="32" cy="40"/>
            </a:xfrm>
            <a:prstGeom prst="ellipse">
              <a:avLst/>
            </a:prstGeom>
            <a:solidFill>
              <a:schemeClr val="bg2"/>
            </a:solidFill>
            <a:ln w="9525">
              <a:solidFill>
                <a:schemeClr val="bg2"/>
              </a:solidFill>
              <a:round/>
              <a:headEnd/>
              <a:tailEnd/>
            </a:ln>
          </p:spPr>
          <p:txBody>
            <a:bodyPr/>
            <a:lstStyle/>
            <a:p>
              <a:endParaRPr lang="en-US"/>
            </a:p>
          </p:txBody>
        </p:sp>
        <p:sp>
          <p:nvSpPr>
            <p:cNvPr id="183419" name="Oval 585"/>
            <p:cNvSpPr>
              <a:spLocks noChangeArrowheads="1"/>
            </p:cNvSpPr>
            <p:nvPr/>
          </p:nvSpPr>
          <p:spPr bwMode="auto">
            <a:xfrm>
              <a:off x="3293" y="2044"/>
              <a:ext cx="32" cy="40"/>
            </a:xfrm>
            <a:prstGeom prst="ellipse">
              <a:avLst/>
            </a:prstGeom>
            <a:solidFill>
              <a:schemeClr val="bg2"/>
            </a:solidFill>
            <a:ln w="25400">
              <a:solidFill>
                <a:schemeClr val="bg2"/>
              </a:solidFill>
              <a:round/>
              <a:headEnd/>
              <a:tailEnd/>
            </a:ln>
          </p:spPr>
          <p:txBody>
            <a:bodyPr/>
            <a:lstStyle/>
            <a:p>
              <a:endParaRPr lang="en-US"/>
            </a:p>
          </p:txBody>
        </p:sp>
        <p:sp>
          <p:nvSpPr>
            <p:cNvPr id="183420" name="Oval 586"/>
            <p:cNvSpPr>
              <a:spLocks noChangeArrowheads="1"/>
            </p:cNvSpPr>
            <p:nvPr/>
          </p:nvSpPr>
          <p:spPr bwMode="auto">
            <a:xfrm>
              <a:off x="3293" y="2355"/>
              <a:ext cx="32" cy="32"/>
            </a:xfrm>
            <a:prstGeom prst="ellipse">
              <a:avLst/>
            </a:prstGeom>
            <a:solidFill>
              <a:schemeClr val="bg2"/>
            </a:solidFill>
            <a:ln w="9525">
              <a:solidFill>
                <a:schemeClr val="bg2"/>
              </a:solidFill>
              <a:round/>
              <a:headEnd/>
              <a:tailEnd/>
            </a:ln>
          </p:spPr>
          <p:txBody>
            <a:bodyPr/>
            <a:lstStyle/>
            <a:p>
              <a:endParaRPr lang="en-US"/>
            </a:p>
          </p:txBody>
        </p:sp>
        <p:sp>
          <p:nvSpPr>
            <p:cNvPr id="183421" name="Oval 587"/>
            <p:cNvSpPr>
              <a:spLocks noChangeArrowheads="1"/>
            </p:cNvSpPr>
            <p:nvPr/>
          </p:nvSpPr>
          <p:spPr bwMode="auto">
            <a:xfrm>
              <a:off x="3293"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83422" name="Oval 588"/>
            <p:cNvSpPr>
              <a:spLocks noChangeArrowheads="1"/>
            </p:cNvSpPr>
            <p:nvPr/>
          </p:nvSpPr>
          <p:spPr bwMode="auto">
            <a:xfrm>
              <a:off x="3293" y="2658"/>
              <a:ext cx="32" cy="40"/>
            </a:xfrm>
            <a:prstGeom prst="ellipse">
              <a:avLst/>
            </a:prstGeom>
            <a:solidFill>
              <a:schemeClr val="bg2"/>
            </a:solidFill>
            <a:ln w="9525">
              <a:solidFill>
                <a:schemeClr val="bg2"/>
              </a:solidFill>
              <a:round/>
              <a:headEnd/>
              <a:tailEnd/>
            </a:ln>
          </p:spPr>
          <p:txBody>
            <a:bodyPr/>
            <a:lstStyle/>
            <a:p>
              <a:endParaRPr lang="en-US"/>
            </a:p>
          </p:txBody>
        </p:sp>
        <p:sp>
          <p:nvSpPr>
            <p:cNvPr id="183423" name="Oval 589"/>
            <p:cNvSpPr>
              <a:spLocks noChangeArrowheads="1"/>
            </p:cNvSpPr>
            <p:nvPr/>
          </p:nvSpPr>
          <p:spPr bwMode="auto">
            <a:xfrm>
              <a:off x="3293" y="2658"/>
              <a:ext cx="32" cy="40"/>
            </a:xfrm>
            <a:prstGeom prst="ellipse">
              <a:avLst/>
            </a:prstGeom>
            <a:solidFill>
              <a:schemeClr val="bg2"/>
            </a:solidFill>
            <a:ln w="25400">
              <a:solidFill>
                <a:schemeClr val="bg2"/>
              </a:solidFill>
              <a:round/>
              <a:headEnd/>
              <a:tailEnd/>
            </a:ln>
          </p:spPr>
          <p:txBody>
            <a:bodyPr/>
            <a:lstStyle/>
            <a:p>
              <a:endParaRPr lang="en-US"/>
            </a:p>
          </p:txBody>
        </p:sp>
        <p:sp>
          <p:nvSpPr>
            <p:cNvPr id="183424" name="Oval 590"/>
            <p:cNvSpPr>
              <a:spLocks noChangeArrowheads="1"/>
            </p:cNvSpPr>
            <p:nvPr/>
          </p:nvSpPr>
          <p:spPr bwMode="auto">
            <a:xfrm>
              <a:off x="3285" y="2969"/>
              <a:ext cx="32" cy="32"/>
            </a:xfrm>
            <a:prstGeom prst="ellipse">
              <a:avLst/>
            </a:prstGeom>
            <a:solidFill>
              <a:schemeClr val="bg2"/>
            </a:solidFill>
            <a:ln w="9525">
              <a:solidFill>
                <a:schemeClr val="bg2"/>
              </a:solidFill>
              <a:round/>
              <a:headEnd/>
              <a:tailEnd/>
            </a:ln>
          </p:spPr>
          <p:txBody>
            <a:bodyPr/>
            <a:lstStyle/>
            <a:p>
              <a:endParaRPr lang="en-US"/>
            </a:p>
          </p:txBody>
        </p:sp>
        <p:sp>
          <p:nvSpPr>
            <p:cNvPr id="183425" name="Oval 591"/>
            <p:cNvSpPr>
              <a:spLocks noChangeArrowheads="1"/>
            </p:cNvSpPr>
            <p:nvPr/>
          </p:nvSpPr>
          <p:spPr bwMode="auto">
            <a:xfrm>
              <a:off x="3285" y="2969"/>
              <a:ext cx="32" cy="32"/>
            </a:xfrm>
            <a:prstGeom prst="ellipse">
              <a:avLst/>
            </a:prstGeom>
            <a:solidFill>
              <a:schemeClr val="bg2"/>
            </a:solidFill>
            <a:ln w="25400">
              <a:solidFill>
                <a:schemeClr val="bg2"/>
              </a:solidFill>
              <a:round/>
              <a:headEnd/>
              <a:tailEnd/>
            </a:ln>
          </p:spPr>
          <p:txBody>
            <a:bodyPr/>
            <a:lstStyle/>
            <a:p>
              <a:endParaRPr lang="en-US"/>
            </a:p>
          </p:txBody>
        </p:sp>
        <p:grpSp>
          <p:nvGrpSpPr>
            <p:cNvPr id="183426" name="Group 592"/>
            <p:cNvGrpSpPr>
              <a:grpSpLocks/>
            </p:cNvGrpSpPr>
            <p:nvPr/>
          </p:nvGrpSpPr>
          <p:grpSpPr bwMode="auto">
            <a:xfrm>
              <a:off x="3748" y="1741"/>
              <a:ext cx="40" cy="1260"/>
              <a:chOff x="3748" y="1741"/>
              <a:chExt cx="40" cy="1260"/>
            </a:xfrm>
          </p:grpSpPr>
          <p:sp>
            <p:nvSpPr>
              <p:cNvPr id="184049" name="Oval 593"/>
              <p:cNvSpPr>
                <a:spLocks noChangeArrowheads="1"/>
              </p:cNvSpPr>
              <p:nvPr/>
            </p:nvSpPr>
            <p:spPr bwMode="auto">
              <a:xfrm>
                <a:off x="3748" y="1741"/>
                <a:ext cx="40" cy="32"/>
              </a:xfrm>
              <a:prstGeom prst="ellipse">
                <a:avLst/>
              </a:prstGeom>
              <a:solidFill>
                <a:schemeClr val="bg2"/>
              </a:solidFill>
              <a:ln w="9525">
                <a:solidFill>
                  <a:schemeClr val="bg2"/>
                </a:solidFill>
                <a:round/>
                <a:headEnd/>
                <a:tailEnd/>
              </a:ln>
            </p:spPr>
            <p:txBody>
              <a:bodyPr/>
              <a:lstStyle/>
              <a:p>
                <a:endParaRPr lang="en-US"/>
              </a:p>
            </p:txBody>
          </p:sp>
          <p:sp>
            <p:nvSpPr>
              <p:cNvPr id="184050" name="Oval 594"/>
              <p:cNvSpPr>
                <a:spLocks noChangeArrowheads="1"/>
              </p:cNvSpPr>
              <p:nvPr/>
            </p:nvSpPr>
            <p:spPr bwMode="auto">
              <a:xfrm>
                <a:off x="3748" y="1741"/>
                <a:ext cx="40" cy="32"/>
              </a:xfrm>
              <a:prstGeom prst="ellipse">
                <a:avLst/>
              </a:prstGeom>
              <a:solidFill>
                <a:schemeClr val="bg2"/>
              </a:solidFill>
              <a:ln w="25400">
                <a:solidFill>
                  <a:schemeClr val="bg2"/>
                </a:solidFill>
                <a:round/>
                <a:headEnd/>
                <a:tailEnd/>
              </a:ln>
            </p:spPr>
            <p:txBody>
              <a:bodyPr/>
              <a:lstStyle/>
              <a:p>
                <a:endParaRPr lang="en-US"/>
              </a:p>
            </p:txBody>
          </p:sp>
          <p:sp>
            <p:nvSpPr>
              <p:cNvPr id="184051" name="Oval 595"/>
              <p:cNvSpPr>
                <a:spLocks noChangeArrowheads="1"/>
              </p:cNvSpPr>
              <p:nvPr/>
            </p:nvSpPr>
            <p:spPr bwMode="auto">
              <a:xfrm>
                <a:off x="3756" y="2044"/>
                <a:ext cx="32" cy="32"/>
              </a:xfrm>
              <a:prstGeom prst="ellipse">
                <a:avLst/>
              </a:prstGeom>
              <a:solidFill>
                <a:schemeClr val="bg2"/>
              </a:solidFill>
              <a:ln w="9525">
                <a:solidFill>
                  <a:schemeClr val="bg2"/>
                </a:solidFill>
                <a:round/>
                <a:headEnd/>
                <a:tailEnd/>
              </a:ln>
            </p:spPr>
            <p:txBody>
              <a:bodyPr/>
              <a:lstStyle/>
              <a:p>
                <a:endParaRPr lang="en-US"/>
              </a:p>
            </p:txBody>
          </p:sp>
          <p:sp>
            <p:nvSpPr>
              <p:cNvPr id="184052" name="Oval 596"/>
              <p:cNvSpPr>
                <a:spLocks noChangeArrowheads="1"/>
              </p:cNvSpPr>
              <p:nvPr/>
            </p:nvSpPr>
            <p:spPr bwMode="auto">
              <a:xfrm>
                <a:off x="3756" y="2044"/>
                <a:ext cx="32" cy="32"/>
              </a:xfrm>
              <a:prstGeom prst="ellipse">
                <a:avLst/>
              </a:prstGeom>
              <a:solidFill>
                <a:schemeClr val="bg2"/>
              </a:solidFill>
              <a:ln w="25400">
                <a:solidFill>
                  <a:schemeClr val="bg2"/>
                </a:solidFill>
                <a:round/>
                <a:headEnd/>
                <a:tailEnd/>
              </a:ln>
            </p:spPr>
            <p:txBody>
              <a:bodyPr/>
              <a:lstStyle/>
              <a:p>
                <a:endParaRPr lang="en-US"/>
              </a:p>
            </p:txBody>
          </p:sp>
          <p:sp>
            <p:nvSpPr>
              <p:cNvPr id="184053" name="Oval 597"/>
              <p:cNvSpPr>
                <a:spLocks noChangeArrowheads="1"/>
              </p:cNvSpPr>
              <p:nvPr/>
            </p:nvSpPr>
            <p:spPr bwMode="auto">
              <a:xfrm>
                <a:off x="3756" y="2355"/>
                <a:ext cx="32" cy="32"/>
              </a:xfrm>
              <a:prstGeom prst="ellipse">
                <a:avLst/>
              </a:prstGeom>
              <a:solidFill>
                <a:schemeClr val="bg2"/>
              </a:solidFill>
              <a:ln w="9525">
                <a:solidFill>
                  <a:schemeClr val="bg2"/>
                </a:solidFill>
                <a:round/>
                <a:headEnd/>
                <a:tailEnd/>
              </a:ln>
            </p:spPr>
            <p:txBody>
              <a:bodyPr/>
              <a:lstStyle/>
              <a:p>
                <a:endParaRPr lang="en-US"/>
              </a:p>
            </p:txBody>
          </p:sp>
          <p:sp>
            <p:nvSpPr>
              <p:cNvPr id="184054" name="Oval 598"/>
              <p:cNvSpPr>
                <a:spLocks noChangeArrowheads="1"/>
              </p:cNvSpPr>
              <p:nvPr/>
            </p:nvSpPr>
            <p:spPr bwMode="auto">
              <a:xfrm>
                <a:off x="3756"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84055" name="Oval 599"/>
              <p:cNvSpPr>
                <a:spLocks noChangeArrowheads="1"/>
              </p:cNvSpPr>
              <p:nvPr/>
            </p:nvSpPr>
            <p:spPr bwMode="auto">
              <a:xfrm>
                <a:off x="3748" y="2658"/>
                <a:ext cx="40" cy="32"/>
              </a:xfrm>
              <a:prstGeom prst="ellipse">
                <a:avLst/>
              </a:prstGeom>
              <a:solidFill>
                <a:schemeClr val="bg2"/>
              </a:solidFill>
              <a:ln w="9525">
                <a:solidFill>
                  <a:schemeClr val="bg2"/>
                </a:solidFill>
                <a:round/>
                <a:headEnd/>
                <a:tailEnd/>
              </a:ln>
            </p:spPr>
            <p:txBody>
              <a:bodyPr/>
              <a:lstStyle/>
              <a:p>
                <a:endParaRPr lang="en-US"/>
              </a:p>
            </p:txBody>
          </p:sp>
          <p:sp>
            <p:nvSpPr>
              <p:cNvPr id="184056" name="Oval 600"/>
              <p:cNvSpPr>
                <a:spLocks noChangeArrowheads="1"/>
              </p:cNvSpPr>
              <p:nvPr/>
            </p:nvSpPr>
            <p:spPr bwMode="auto">
              <a:xfrm>
                <a:off x="3748" y="2658"/>
                <a:ext cx="40" cy="32"/>
              </a:xfrm>
              <a:prstGeom prst="ellipse">
                <a:avLst/>
              </a:prstGeom>
              <a:solidFill>
                <a:schemeClr val="bg2"/>
              </a:solidFill>
              <a:ln w="25400">
                <a:solidFill>
                  <a:schemeClr val="bg2"/>
                </a:solidFill>
                <a:round/>
                <a:headEnd/>
                <a:tailEnd/>
              </a:ln>
            </p:spPr>
            <p:txBody>
              <a:bodyPr/>
              <a:lstStyle/>
              <a:p>
                <a:endParaRPr lang="en-US"/>
              </a:p>
            </p:txBody>
          </p:sp>
          <p:sp>
            <p:nvSpPr>
              <p:cNvPr id="184057" name="Oval 601"/>
              <p:cNvSpPr>
                <a:spLocks noChangeArrowheads="1"/>
              </p:cNvSpPr>
              <p:nvPr/>
            </p:nvSpPr>
            <p:spPr bwMode="auto">
              <a:xfrm>
                <a:off x="3748" y="2969"/>
                <a:ext cx="32" cy="32"/>
              </a:xfrm>
              <a:prstGeom prst="ellipse">
                <a:avLst/>
              </a:prstGeom>
              <a:solidFill>
                <a:schemeClr val="bg2"/>
              </a:solidFill>
              <a:ln w="9525">
                <a:solidFill>
                  <a:schemeClr val="bg2"/>
                </a:solidFill>
                <a:round/>
                <a:headEnd/>
                <a:tailEnd/>
              </a:ln>
            </p:spPr>
            <p:txBody>
              <a:bodyPr/>
              <a:lstStyle/>
              <a:p>
                <a:endParaRPr lang="en-US"/>
              </a:p>
            </p:txBody>
          </p:sp>
          <p:sp>
            <p:nvSpPr>
              <p:cNvPr id="184058" name="Oval 602"/>
              <p:cNvSpPr>
                <a:spLocks noChangeArrowheads="1"/>
              </p:cNvSpPr>
              <p:nvPr/>
            </p:nvSpPr>
            <p:spPr bwMode="auto">
              <a:xfrm>
                <a:off x="3748" y="2969"/>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3427" name="Group 603"/>
            <p:cNvGrpSpPr>
              <a:grpSpLocks/>
            </p:cNvGrpSpPr>
            <p:nvPr/>
          </p:nvGrpSpPr>
          <p:grpSpPr bwMode="auto">
            <a:xfrm>
              <a:off x="4203" y="1749"/>
              <a:ext cx="48" cy="1252"/>
              <a:chOff x="4203" y="1749"/>
              <a:chExt cx="48" cy="1252"/>
            </a:xfrm>
          </p:grpSpPr>
          <p:sp>
            <p:nvSpPr>
              <p:cNvPr id="184039" name="Oval 604"/>
              <p:cNvSpPr>
                <a:spLocks noChangeArrowheads="1"/>
              </p:cNvSpPr>
              <p:nvPr/>
            </p:nvSpPr>
            <p:spPr bwMode="auto">
              <a:xfrm>
                <a:off x="4211" y="1749"/>
                <a:ext cx="32" cy="32"/>
              </a:xfrm>
              <a:prstGeom prst="ellipse">
                <a:avLst/>
              </a:prstGeom>
              <a:solidFill>
                <a:schemeClr val="bg2"/>
              </a:solidFill>
              <a:ln w="9525">
                <a:solidFill>
                  <a:schemeClr val="bg2"/>
                </a:solidFill>
                <a:round/>
                <a:headEnd/>
                <a:tailEnd/>
              </a:ln>
            </p:spPr>
            <p:txBody>
              <a:bodyPr/>
              <a:lstStyle/>
              <a:p>
                <a:endParaRPr lang="en-US"/>
              </a:p>
            </p:txBody>
          </p:sp>
          <p:sp>
            <p:nvSpPr>
              <p:cNvPr id="184040" name="Oval 605"/>
              <p:cNvSpPr>
                <a:spLocks noChangeArrowheads="1"/>
              </p:cNvSpPr>
              <p:nvPr/>
            </p:nvSpPr>
            <p:spPr bwMode="auto">
              <a:xfrm>
                <a:off x="4211" y="1749"/>
                <a:ext cx="32" cy="32"/>
              </a:xfrm>
              <a:prstGeom prst="ellipse">
                <a:avLst/>
              </a:prstGeom>
              <a:solidFill>
                <a:schemeClr val="bg2"/>
              </a:solidFill>
              <a:ln w="25400">
                <a:solidFill>
                  <a:schemeClr val="bg2"/>
                </a:solidFill>
                <a:round/>
                <a:headEnd/>
                <a:tailEnd/>
              </a:ln>
            </p:spPr>
            <p:txBody>
              <a:bodyPr/>
              <a:lstStyle/>
              <a:p>
                <a:endParaRPr lang="en-US"/>
              </a:p>
            </p:txBody>
          </p:sp>
          <p:sp>
            <p:nvSpPr>
              <p:cNvPr id="184041" name="Oval 606"/>
              <p:cNvSpPr>
                <a:spLocks noChangeArrowheads="1"/>
              </p:cNvSpPr>
              <p:nvPr/>
            </p:nvSpPr>
            <p:spPr bwMode="auto">
              <a:xfrm>
                <a:off x="4219" y="2052"/>
                <a:ext cx="32" cy="32"/>
              </a:xfrm>
              <a:prstGeom prst="ellipse">
                <a:avLst/>
              </a:prstGeom>
              <a:solidFill>
                <a:schemeClr val="bg2"/>
              </a:solidFill>
              <a:ln w="9525">
                <a:solidFill>
                  <a:schemeClr val="bg2"/>
                </a:solidFill>
                <a:round/>
                <a:headEnd/>
                <a:tailEnd/>
              </a:ln>
            </p:spPr>
            <p:txBody>
              <a:bodyPr/>
              <a:lstStyle/>
              <a:p>
                <a:endParaRPr lang="en-US"/>
              </a:p>
            </p:txBody>
          </p:sp>
          <p:sp>
            <p:nvSpPr>
              <p:cNvPr id="184042" name="Oval 607"/>
              <p:cNvSpPr>
                <a:spLocks noChangeArrowheads="1"/>
              </p:cNvSpPr>
              <p:nvPr/>
            </p:nvSpPr>
            <p:spPr bwMode="auto">
              <a:xfrm>
                <a:off x="4219" y="2052"/>
                <a:ext cx="32" cy="32"/>
              </a:xfrm>
              <a:prstGeom prst="ellipse">
                <a:avLst/>
              </a:prstGeom>
              <a:solidFill>
                <a:schemeClr val="bg2"/>
              </a:solidFill>
              <a:ln w="25400">
                <a:solidFill>
                  <a:schemeClr val="bg2"/>
                </a:solidFill>
                <a:round/>
                <a:headEnd/>
                <a:tailEnd/>
              </a:ln>
            </p:spPr>
            <p:txBody>
              <a:bodyPr/>
              <a:lstStyle/>
              <a:p>
                <a:endParaRPr lang="en-US"/>
              </a:p>
            </p:txBody>
          </p:sp>
          <p:sp>
            <p:nvSpPr>
              <p:cNvPr id="184043" name="Oval 608"/>
              <p:cNvSpPr>
                <a:spLocks noChangeArrowheads="1"/>
              </p:cNvSpPr>
              <p:nvPr/>
            </p:nvSpPr>
            <p:spPr bwMode="auto">
              <a:xfrm>
                <a:off x="4219" y="2355"/>
                <a:ext cx="32" cy="32"/>
              </a:xfrm>
              <a:prstGeom prst="ellipse">
                <a:avLst/>
              </a:prstGeom>
              <a:solidFill>
                <a:schemeClr val="bg2"/>
              </a:solidFill>
              <a:ln w="9525">
                <a:solidFill>
                  <a:schemeClr val="bg2"/>
                </a:solidFill>
                <a:round/>
                <a:headEnd/>
                <a:tailEnd/>
              </a:ln>
            </p:spPr>
            <p:txBody>
              <a:bodyPr/>
              <a:lstStyle/>
              <a:p>
                <a:endParaRPr lang="en-US"/>
              </a:p>
            </p:txBody>
          </p:sp>
          <p:sp>
            <p:nvSpPr>
              <p:cNvPr id="184044" name="Oval 609"/>
              <p:cNvSpPr>
                <a:spLocks noChangeArrowheads="1"/>
              </p:cNvSpPr>
              <p:nvPr/>
            </p:nvSpPr>
            <p:spPr bwMode="auto">
              <a:xfrm>
                <a:off x="4219"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84045" name="Oval 610"/>
              <p:cNvSpPr>
                <a:spLocks noChangeArrowheads="1"/>
              </p:cNvSpPr>
              <p:nvPr/>
            </p:nvSpPr>
            <p:spPr bwMode="auto">
              <a:xfrm>
                <a:off x="4211" y="2666"/>
                <a:ext cx="32" cy="32"/>
              </a:xfrm>
              <a:prstGeom prst="ellipse">
                <a:avLst/>
              </a:prstGeom>
              <a:solidFill>
                <a:schemeClr val="bg2"/>
              </a:solidFill>
              <a:ln w="9525">
                <a:solidFill>
                  <a:schemeClr val="bg2"/>
                </a:solidFill>
                <a:round/>
                <a:headEnd/>
                <a:tailEnd/>
              </a:ln>
            </p:spPr>
            <p:txBody>
              <a:bodyPr/>
              <a:lstStyle/>
              <a:p>
                <a:endParaRPr lang="en-US"/>
              </a:p>
            </p:txBody>
          </p:sp>
          <p:sp>
            <p:nvSpPr>
              <p:cNvPr id="184046" name="Oval 611"/>
              <p:cNvSpPr>
                <a:spLocks noChangeArrowheads="1"/>
              </p:cNvSpPr>
              <p:nvPr/>
            </p:nvSpPr>
            <p:spPr bwMode="auto">
              <a:xfrm>
                <a:off x="4211" y="2666"/>
                <a:ext cx="32" cy="32"/>
              </a:xfrm>
              <a:prstGeom prst="ellipse">
                <a:avLst/>
              </a:prstGeom>
              <a:solidFill>
                <a:schemeClr val="bg2"/>
              </a:solidFill>
              <a:ln w="25400">
                <a:solidFill>
                  <a:schemeClr val="bg2"/>
                </a:solidFill>
                <a:round/>
                <a:headEnd/>
                <a:tailEnd/>
              </a:ln>
            </p:spPr>
            <p:txBody>
              <a:bodyPr/>
              <a:lstStyle/>
              <a:p>
                <a:endParaRPr lang="en-US"/>
              </a:p>
            </p:txBody>
          </p:sp>
          <p:sp>
            <p:nvSpPr>
              <p:cNvPr id="184047" name="Oval 612"/>
              <p:cNvSpPr>
                <a:spLocks noChangeArrowheads="1"/>
              </p:cNvSpPr>
              <p:nvPr/>
            </p:nvSpPr>
            <p:spPr bwMode="auto">
              <a:xfrm>
                <a:off x="4203" y="2969"/>
                <a:ext cx="40" cy="32"/>
              </a:xfrm>
              <a:prstGeom prst="ellipse">
                <a:avLst/>
              </a:prstGeom>
              <a:solidFill>
                <a:schemeClr val="bg2"/>
              </a:solidFill>
              <a:ln w="9525">
                <a:solidFill>
                  <a:schemeClr val="bg2"/>
                </a:solidFill>
                <a:round/>
                <a:headEnd/>
                <a:tailEnd/>
              </a:ln>
            </p:spPr>
            <p:txBody>
              <a:bodyPr/>
              <a:lstStyle/>
              <a:p>
                <a:endParaRPr lang="en-US"/>
              </a:p>
            </p:txBody>
          </p:sp>
          <p:sp>
            <p:nvSpPr>
              <p:cNvPr id="184048" name="Oval 613"/>
              <p:cNvSpPr>
                <a:spLocks noChangeArrowheads="1"/>
              </p:cNvSpPr>
              <p:nvPr/>
            </p:nvSpPr>
            <p:spPr bwMode="auto">
              <a:xfrm>
                <a:off x="4203" y="2969"/>
                <a:ext cx="40" cy="32"/>
              </a:xfrm>
              <a:prstGeom prst="ellipse">
                <a:avLst/>
              </a:prstGeom>
              <a:solidFill>
                <a:schemeClr val="bg2"/>
              </a:solidFill>
              <a:ln w="25400">
                <a:solidFill>
                  <a:schemeClr val="bg2"/>
                </a:solidFill>
                <a:round/>
                <a:headEnd/>
                <a:tailEnd/>
              </a:ln>
            </p:spPr>
            <p:txBody>
              <a:bodyPr/>
              <a:lstStyle/>
              <a:p>
                <a:endParaRPr lang="en-US"/>
              </a:p>
            </p:txBody>
          </p:sp>
        </p:grpSp>
        <p:grpSp>
          <p:nvGrpSpPr>
            <p:cNvPr id="183428" name="Group 614"/>
            <p:cNvGrpSpPr>
              <a:grpSpLocks/>
            </p:cNvGrpSpPr>
            <p:nvPr/>
          </p:nvGrpSpPr>
          <p:grpSpPr bwMode="auto">
            <a:xfrm>
              <a:off x="3317" y="2076"/>
              <a:ext cx="431" cy="284"/>
              <a:chOff x="3317" y="2076"/>
              <a:chExt cx="431" cy="284"/>
            </a:xfrm>
          </p:grpSpPr>
          <p:sp>
            <p:nvSpPr>
              <p:cNvPr id="184037" name="Freeform 615"/>
              <p:cNvSpPr>
                <a:spLocks/>
              </p:cNvSpPr>
              <p:nvPr/>
            </p:nvSpPr>
            <p:spPr bwMode="auto">
              <a:xfrm>
                <a:off x="3620" y="2076"/>
                <a:ext cx="128" cy="104"/>
              </a:xfrm>
              <a:custGeom>
                <a:avLst/>
                <a:gdLst>
                  <a:gd name="T0" fmla="*/ 128 w 128"/>
                  <a:gd name="T1" fmla="*/ 0 h 104"/>
                  <a:gd name="T2" fmla="*/ 40 w 128"/>
                  <a:gd name="T3" fmla="*/ 104 h 104"/>
                  <a:gd name="T4" fmla="*/ 16 w 128"/>
                  <a:gd name="T5" fmla="*/ 72 h 104"/>
                  <a:gd name="T6" fmla="*/ 0 w 128"/>
                  <a:gd name="T7" fmla="*/ 48 h 104"/>
                  <a:gd name="T8" fmla="*/ 128 w 128"/>
                  <a:gd name="T9" fmla="*/ 0 h 104"/>
                  <a:gd name="T10" fmla="*/ 0 60000 65536"/>
                  <a:gd name="T11" fmla="*/ 0 60000 65536"/>
                  <a:gd name="T12" fmla="*/ 0 60000 65536"/>
                  <a:gd name="T13" fmla="*/ 0 60000 65536"/>
                  <a:gd name="T14" fmla="*/ 0 60000 65536"/>
                  <a:gd name="T15" fmla="*/ 0 w 128"/>
                  <a:gd name="T16" fmla="*/ 0 h 104"/>
                  <a:gd name="T17" fmla="*/ 128 w 128"/>
                  <a:gd name="T18" fmla="*/ 104 h 104"/>
                </a:gdLst>
                <a:ahLst/>
                <a:cxnLst>
                  <a:cxn ang="T10">
                    <a:pos x="T0" y="T1"/>
                  </a:cxn>
                  <a:cxn ang="T11">
                    <a:pos x="T2" y="T3"/>
                  </a:cxn>
                  <a:cxn ang="T12">
                    <a:pos x="T4" y="T5"/>
                  </a:cxn>
                  <a:cxn ang="T13">
                    <a:pos x="T6" y="T7"/>
                  </a:cxn>
                  <a:cxn ang="T14">
                    <a:pos x="T8" y="T9"/>
                  </a:cxn>
                </a:cxnLst>
                <a:rect l="T15" t="T16" r="T17" b="T18"/>
                <a:pathLst>
                  <a:path w="128" h="104">
                    <a:moveTo>
                      <a:pt x="128" y="0"/>
                    </a:moveTo>
                    <a:lnTo>
                      <a:pt x="40" y="104"/>
                    </a:lnTo>
                    <a:lnTo>
                      <a:pt x="16" y="72"/>
                    </a:lnTo>
                    <a:lnTo>
                      <a:pt x="0" y="48"/>
                    </a:lnTo>
                    <a:lnTo>
                      <a:pt x="128" y="0"/>
                    </a:lnTo>
                    <a:close/>
                  </a:path>
                </a:pathLst>
              </a:custGeom>
              <a:solidFill>
                <a:schemeClr val="bg2"/>
              </a:solidFill>
              <a:ln w="9525">
                <a:solidFill>
                  <a:schemeClr val="bg2"/>
                </a:solidFill>
                <a:round/>
                <a:headEnd/>
                <a:tailEnd/>
              </a:ln>
            </p:spPr>
            <p:txBody>
              <a:bodyPr/>
              <a:lstStyle/>
              <a:p>
                <a:endParaRPr lang="en-US"/>
              </a:p>
            </p:txBody>
          </p:sp>
          <p:sp>
            <p:nvSpPr>
              <p:cNvPr id="184038" name="Line 616"/>
              <p:cNvSpPr>
                <a:spLocks noChangeShapeType="1"/>
              </p:cNvSpPr>
              <p:nvPr/>
            </p:nvSpPr>
            <p:spPr bwMode="auto">
              <a:xfrm flipV="1">
                <a:off x="3317" y="2143"/>
                <a:ext cx="327" cy="217"/>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29" name="Group 617"/>
            <p:cNvGrpSpPr>
              <a:grpSpLocks/>
            </p:cNvGrpSpPr>
            <p:nvPr/>
          </p:nvGrpSpPr>
          <p:grpSpPr bwMode="auto">
            <a:xfrm>
              <a:off x="3325" y="1733"/>
              <a:ext cx="415" cy="56"/>
              <a:chOff x="3325" y="1733"/>
              <a:chExt cx="415" cy="56"/>
            </a:xfrm>
          </p:grpSpPr>
          <p:sp>
            <p:nvSpPr>
              <p:cNvPr id="184029" name="Freeform 618"/>
              <p:cNvSpPr>
                <a:spLocks/>
              </p:cNvSpPr>
              <p:nvPr/>
            </p:nvSpPr>
            <p:spPr bwMode="auto">
              <a:xfrm>
                <a:off x="3628"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030" name="Group 619"/>
              <p:cNvGrpSpPr>
                <a:grpSpLocks/>
              </p:cNvGrpSpPr>
              <p:nvPr/>
            </p:nvGrpSpPr>
            <p:grpSpPr bwMode="auto">
              <a:xfrm>
                <a:off x="3325" y="1757"/>
                <a:ext cx="295" cy="1"/>
                <a:chOff x="3325" y="1757"/>
                <a:chExt cx="295" cy="1"/>
              </a:xfrm>
            </p:grpSpPr>
            <p:sp>
              <p:nvSpPr>
                <p:cNvPr id="184031" name="Line 620"/>
                <p:cNvSpPr>
                  <a:spLocks noChangeShapeType="1"/>
                </p:cNvSpPr>
                <p:nvPr/>
              </p:nvSpPr>
              <p:spPr bwMode="auto">
                <a:xfrm>
                  <a:off x="332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32" name="Line 621"/>
                <p:cNvSpPr>
                  <a:spLocks noChangeShapeType="1"/>
                </p:cNvSpPr>
                <p:nvPr/>
              </p:nvSpPr>
              <p:spPr bwMode="auto">
                <a:xfrm>
                  <a:off x="3381"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33" name="Line 622"/>
                <p:cNvSpPr>
                  <a:spLocks noChangeShapeType="1"/>
                </p:cNvSpPr>
                <p:nvPr/>
              </p:nvSpPr>
              <p:spPr bwMode="auto">
                <a:xfrm>
                  <a:off x="3437"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34" name="Line 623"/>
                <p:cNvSpPr>
                  <a:spLocks noChangeShapeType="1"/>
                </p:cNvSpPr>
                <p:nvPr/>
              </p:nvSpPr>
              <p:spPr bwMode="auto">
                <a:xfrm>
                  <a:off x="3493" y="1757"/>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35" name="Line 624"/>
                <p:cNvSpPr>
                  <a:spLocks noChangeShapeType="1"/>
                </p:cNvSpPr>
                <p:nvPr/>
              </p:nvSpPr>
              <p:spPr bwMode="auto">
                <a:xfrm>
                  <a:off x="3548"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36" name="Line 625"/>
                <p:cNvSpPr>
                  <a:spLocks noChangeShapeType="1"/>
                </p:cNvSpPr>
                <p:nvPr/>
              </p:nvSpPr>
              <p:spPr bwMode="auto">
                <a:xfrm>
                  <a:off x="3604"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30" name="Group 626"/>
            <p:cNvGrpSpPr>
              <a:grpSpLocks/>
            </p:cNvGrpSpPr>
            <p:nvPr/>
          </p:nvGrpSpPr>
          <p:grpSpPr bwMode="auto">
            <a:xfrm>
              <a:off x="3788" y="1733"/>
              <a:ext cx="415" cy="56"/>
              <a:chOff x="3788" y="1733"/>
              <a:chExt cx="415" cy="56"/>
            </a:xfrm>
          </p:grpSpPr>
          <p:sp>
            <p:nvSpPr>
              <p:cNvPr id="184021" name="Freeform 627"/>
              <p:cNvSpPr>
                <a:spLocks/>
              </p:cNvSpPr>
              <p:nvPr/>
            </p:nvSpPr>
            <p:spPr bwMode="auto">
              <a:xfrm>
                <a:off x="4091"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4022" name="Group 628"/>
              <p:cNvGrpSpPr>
                <a:grpSpLocks/>
              </p:cNvGrpSpPr>
              <p:nvPr/>
            </p:nvGrpSpPr>
            <p:grpSpPr bwMode="auto">
              <a:xfrm>
                <a:off x="3788" y="1757"/>
                <a:ext cx="295" cy="1"/>
                <a:chOff x="3788" y="1757"/>
                <a:chExt cx="295" cy="1"/>
              </a:xfrm>
            </p:grpSpPr>
            <p:sp>
              <p:nvSpPr>
                <p:cNvPr id="184023" name="Line 629"/>
                <p:cNvSpPr>
                  <a:spLocks noChangeShapeType="1"/>
                </p:cNvSpPr>
                <p:nvPr/>
              </p:nvSpPr>
              <p:spPr bwMode="auto">
                <a:xfrm>
                  <a:off x="3788"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24" name="Line 630"/>
                <p:cNvSpPr>
                  <a:spLocks noChangeShapeType="1"/>
                </p:cNvSpPr>
                <p:nvPr/>
              </p:nvSpPr>
              <p:spPr bwMode="auto">
                <a:xfrm>
                  <a:off x="3844"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25" name="Line 631"/>
                <p:cNvSpPr>
                  <a:spLocks noChangeShapeType="1"/>
                </p:cNvSpPr>
                <p:nvPr/>
              </p:nvSpPr>
              <p:spPr bwMode="auto">
                <a:xfrm>
                  <a:off x="3900"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26" name="Line 632"/>
                <p:cNvSpPr>
                  <a:spLocks noChangeShapeType="1"/>
                </p:cNvSpPr>
                <p:nvPr/>
              </p:nvSpPr>
              <p:spPr bwMode="auto">
                <a:xfrm>
                  <a:off x="3956"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27" name="Line 633"/>
                <p:cNvSpPr>
                  <a:spLocks noChangeShapeType="1"/>
                </p:cNvSpPr>
                <p:nvPr/>
              </p:nvSpPr>
              <p:spPr bwMode="auto">
                <a:xfrm>
                  <a:off x="4011"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28" name="Line 634"/>
                <p:cNvSpPr>
                  <a:spLocks noChangeShapeType="1"/>
                </p:cNvSpPr>
                <p:nvPr/>
              </p:nvSpPr>
              <p:spPr bwMode="auto">
                <a:xfrm>
                  <a:off x="4067"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31" name="Group 635"/>
            <p:cNvGrpSpPr>
              <a:grpSpLocks/>
            </p:cNvGrpSpPr>
            <p:nvPr/>
          </p:nvGrpSpPr>
          <p:grpSpPr bwMode="auto">
            <a:xfrm>
              <a:off x="3325" y="2044"/>
              <a:ext cx="423" cy="56"/>
              <a:chOff x="3325" y="2044"/>
              <a:chExt cx="423" cy="56"/>
            </a:xfrm>
          </p:grpSpPr>
          <p:sp>
            <p:nvSpPr>
              <p:cNvPr id="184013" name="Freeform 636"/>
              <p:cNvSpPr>
                <a:spLocks/>
              </p:cNvSpPr>
              <p:nvPr/>
            </p:nvSpPr>
            <p:spPr bwMode="auto">
              <a:xfrm>
                <a:off x="3628" y="2044"/>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 name="T10" fmla="*/ 0 60000 65536"/>
                  <a:gd name="T11" fmla="*/ 0 60000 65536"/>
                  <a:gd name="T12" fmla="*/ 0 60000 65536"/>
                  <a:gd name="T13" fmla="*/ 0 60000 65536"/>
                  <a:gd name="T14" fmla="*/ 0 60000 65536"/>
                  <a:gd name="T15" fmla="*/ 0 w 120"/>
                  <a:gd name="T16" fmla="*/ 0 h 56"/>
                  <a:gd name="T17" fmla="*/ 120 w 120"/>
                  <a:gd name="T18" fmla="*/ 56 h 56"/>
                </a:gdLst>
                <a:ahLst/>
                <a:cxnLst>
                  <a:cxn ang="T10">
                    <a:pos x="T0" y="T1"/>
                  </a:cxn>
                  <a:cxn ang="T11">
                    <a:pos x="T2" y="T3"/>
                  </a:cxn>
                  <a:cxn ang="T12">
                    <a:pos x="T4" y="T5"/>
                  </a:cxn>
                  <a:cxn ang="T13">
                    <a:pos x="T6" y="T7"/>
                  </a:cxn>
                  <a:cxn ang="T14">
                    <a:pos x="T8" y="T9"/>
                  </a:cxn>
                </a:cxnLst>
                <a:rect l="T15" t="T16" r="T17" b="T18"/>
                <a:pathLst>
                  <a:path w="120" h="56">
                    <a:moveTo>
                      <a:pt x="120" y="24"/>
                    </a:moveTo>
                    <a:lnTo>
                      <a:pt x="0" y="56"/>
                    </a:lnTo>
                    <a:lnTo>
                      <a:pt x="0" y="24"/>
                    </a:lnTo>
                    <a:lnTo>
                      <a:pt x="0" y="0"/>
                    </a:lnTo>
                    <a:lnTo>
                      <a:pt x="120" y="24"/>
                    </a:lnTo>
                    <a:close/>
                  </a:path>
                </a:pathLst>
              </a:custGeom>
              <a:solidFill>
                <a:schemeClr val="bg2"/>
              </a:solidFill>
              <a:ln w="9525">
                <a:solidFill>
                  <a:schemeClr val="bg2"/>
                </a:solidFill>
                <a:round/>
                <a:headEnd/>
                <a:tailEnd/>
              </a:ln>
            </p:spPr>
            <p:txBody>
              <a:bodyPr/>
              <a:lstStyle/>
              <a:p>
                <a:endParaRPr lang="en-US"/>
              </a:p>
            </p:txBody>
          </p:sp>
          <p:grpSp>
            <p:nvGrpSpPr>
              <p:cNvPr id="184014" name="Group 637"/>
              <p:cNvGrpSpPr>
                <a:grpSpLocks/>
              </p:cNvGrpSpPr>
              <p:nvPr/>
            </p:nvGrpSpPr>
            <p:grpSpPr bwMode="auto">
              <a:xfrm>
                <a:off x="3325" y="2068"/>
                <a:ext cx="295" cy="1"/>
                <a:chOff x="3325" y="2068"/>
                <a:chExt cx="295" cy="1"/>
              </a:xfrm>
            </p:grpSpPr>
            <p:sp>
              <p:nvSpPr>
                <p:cNvPr id="184015" name="Line 638"/>
                <p:cNvSpPr>
                  <a:spLocks noChangeShapeType="1"/>
                </p:cNvSpPr>
                <p:nvPr/>
              </p:nvSpPr>
              <p:spPr bwMode="auto">
                <a:xfrm>
                  <a:off x="3325"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16" name="Line 639"/>
                <p:cNvSpPr>
                  <a:spLocks noChangeShapeType="1"/>
                </p:cNvSpPr>
                <p:nvPr/>
              </p:nvSpPr>
              <p:spPr bwMode="auto">
                <a:xfrm>
                  <a:off x="3381"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17" name="Line 640"/>
                <p:cNvSpPr>
                  <a:spLocks noChangeShapeType="1"/>
                </p:cNvSpPr>
                <p:nvPr/>
              </p:nvSpPr>
              <p:spPr bwMode="auto">
                <a:xfrm>
                  <a:off x="3437"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18" name="Line 641"/>
                <p:cNvSpPr>
                  <a:spLocks noChangeShapeType="1"/>
                </p:cNvSpPr>
                <p:nvPr/>
              </p:nvSpPr>
              <p:spPr bwMode="auto">
                <a:xfrm>
                  <a:off x="3493" y="206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19" name="Line 642"/>
                <p:cNvSpPr>
                  <a:spLocks noChangeShapeType="1"/>
                </p:cNvSpPr>
                <p:nvPr/>
              </p:nvSpPr>
              <p:spPr bwMode="auto">
                <a:xfrm>
                  <a:off x="3548"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20" name="Line 643"/>
                <p:cNvSpPr>
                  <a:spLocks noChangeShapeType="1"/>
                </p:cNvSpPr>
                <p:nvPr/>
              </p:nvSpPr>
              <p:spPr bwMode="auto">
                <a:xfrm>
                  <a:off x="3604"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32" name="Group 644"/>
            <p:cNvGrpSpPr>
              <a:grpSpLocks/>
            </p:cNvGrpSpPr>
            <p:nvPr/>
          </p:nvGrpSpPr>
          <p:grpSpPr bwMode="auto">
            <a:xfrm>
              <a:off x="3796" y="2036"/>
              <a:ext cx="415" cy="56"/>
              <a:chOff x="3796" y="2036"/>
              <a:chExt cx="415" cy="56"/>
            </a:xfrm>
          </p:grpSpPr>
          <p:sp>
            <p:nvSpPr>
              <p:cNvPr id="184005" name="Freeform 645"/>
              <p:cNvSpPr>
                <a:spLocks/>
              </p:cNvSpPr>
              <p:nvPr/>
            </p:nvSpPr>
            <p:spPr bwMode="auto">
              <a:xfrm>
                <a:off x="4099"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4006" name="Group 646"/>
              <p:cNvGrpSpPr>
                <a:grpSpLocks/>
              </p:cNvGrpSpPr>
              <p:nvPr/>
            </p:nvGrpSpPr>
            <p:grpSpPr bwMode="auto">
              <a:xfrm>
                <a:off x="3796" y="2068"/>
                <a:ext cx="295" cy="1"/>
                <a:chOff x="3796" y="2068"/>
                <a:chExt cx="295" cy="1"/>
              </a:xfrm>
            </p:grpSpPr>
            <p:sp>
              <p:nvSpPr>
                <p:cNvPr id="184007" name="Line 647"/>
                <p:cNvSpPr>
                  <a:spLocks noChangeShapeType="1"/>
                </p:cNvSpPr>
                <p:nvPr/>
              </p:nvSpPr>
              <p:spPr bwMode="auto">
                <a:xfrm>
                  <a:off x="3796"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08" name="Line 648"/>
                <p:cNvSpPr>
                  <a:spLocks noChangeShapeType="1"/>
                </p:cNvSpPr>
                <p:nvPr/>
              </p:nvSpPr>
              <p:spPr bwMode="auto">
                <a:xfrm>
                  <a:off x="3852"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09" name="Line 649"/>
                <p:cNvSpPr>
                  <a:spLocks noChangeShapeType="1"/>
                </p:cNvSpPr>
                <p:nvPr/>
              </p:nvSpPr>
              <p:spPr bwMode="auto">
                <a:xfrm>
                  <a:off x="3908"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10" name="Line 650"/>
                <p:cNvSpPr>
                  <a:spLocks noChangeShapeType="1"/>
                </p:cNvSpPr>
                <p:nvPr/>
              </p:nvSpPr>
              <p:spPr bwMode="auto">
                <a:xfrm>
                  <a:off x="3964"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11" name="Line 651"/>
                <p:cNvSpPr>
                  <a:spLocks noChangeShapeType="1"/>
                </p:cNvSpPr>
                <p:nvPr/>
              </p:nvSpPr>
              <p:spPr bwMode="auto">
                <a:xfrm>
                  <a:off x="4019"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12" name="Line 652"/>
                <p:cNvSpPr>
                  <a:spLocks noChangeShapeType="1"/>
                </p:cNvSpPr>
                <p:nvPr/>
              </p:nvSpPr>
              <p:spPr bwMode="auto">
                <a:xfrm>
                  <a:off x="4075"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33" name="Group 653"/>
            <p:cNvGrpSpPr>
              <a:grpSpLocks/>
            </p:cNvGrpSpPr>
            <p:nvPr/>
          </p:nvGrpSpPr>
          <p:grpSpPr bwMode="auto">
            <a:xfrm>
              <a:off x="4267" y="2036"/>
              <a:ext cx="415" cy="56"/>
              <a:chOff x="4267" y="2036"/>
              <a:chExt cx="415" cy="56"/>
            </a:xfrm>
          </p:grpSpPr>
          <p:sp>
            <p:nvSpPr>
              <p:cNvPr id="183997" name="Freeform 654"/>
              <p:cNvSpPr>
                <a:spLocks/>
              </p:cNvSpPr>
              <p:nvPr/>
            </p:nvSpPr>
            <p:spPr bwMode="auto">
              <a:xfrm>
                <a:off x="4570"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998" name="Group 655"/>
              <p:cNvGrpSpPr>
                <a:grpSpLocks/>
              </p:cNvGrpSpPr>
              <p:nvPr/>
            </p:nvGrpSpPr>
            <p:grpSpPr bwMode="auto">
              <a:xfrm>
                <a:off x="4267" y="2068"/>
                <a:ext cx="295" cy="1"/>
                <a:chOff x="4267" y="2068"/>
                <a:chExt cx="295" cy="1"/>
              </a:xfrm>
            </p:grpSpPr>
            <p:sp>
              <p:nvSpPr>
                <p:cNvPr id="183999" name="Line 656"/>
                <p:cNvSpPr>
                  <a:spLocks noChangeShapeType="1"/>
                </p:cNvSpPr>
                <p:nvPr/>
              </p:nvSpPr>
              <p:spPr bwMode="auto">
                <a:xfrm>
                  <a:off x="4267"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00" name="Line 657"/>
                <p:cNvSpPr>
                  <a:spLocks noChangeShapeType="1"/>
                </p:cNvSpPr>
                <p:nvPr/>
              </p:nvSpPr>
              <p:spPr bwMode="auto">
                <a:xfrm>
                  <a:off x="4323"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01" name="Line 658"/>
                <p:cNvSpPr>
                  <a:spLocks noChangeShapeType="1"/>
                </p:cNvSpPr>
                <p:nvPr/>
              </p:nvSpPr>
              <p:spPr bwMode="auto">
                <a:xfrm>
                  <a:off x="4379"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02" name="Line 659"/>
                <p:cNvSpPr>
                  <a:spLocks noChangeShapeType="1"/>
                </p:cNvSpPr>
                <p:nvPr/>
              </p:nvSpPr>
              <p:spPr bwMode="auto">
                <a:xfrm>
                  <a:off x="4435" y="206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03" name="Line 660"/>
                <p:cNvSpPr>
                  <a:spLocks noChangeShapeType="1"/>
                </p:cNvSpPr>
                <p:nvPr/>
              </p:nvSpPr>
              <p:spPr bwMode="auto">
                <a:xfrm>
                  <a:off x="4491" y="206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004" name="Line 661"/>
                <p:cNvSpPr>
                  <a:spLocks noChangeShapeType="1"/>
                </p:cNvSpPr>
                <p:nvPr/>
              </p:nvSpPr>
              <p:spPr bwMode="auto">
                <a:xfrm>
                  <a:off x="4546" y="206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34" name="Group 662"/>
            <p:cNvGrpSpPr>
              <a:grpSpLocks/>
            </p:cNvGrpSpPr>
            <p:nvPr/>
          </p:nvGrpSpPr>
          <p:grpSpPr bwMode="auto">
            <a:xfrm>
              <a:off x="4259" y="2347"/>
              <a:ext cx="415" cy="56"/>
              <a:chOff x="4259" y="2347"/>
              <a:chExt cx="415" cy="56"/>
            </a:xfrm>
          </p:grpSpPr>
          <p:sp>
            <p:nvSpPr>
              <p:cNvPr id="183989" name="Freeform 663"/>
              <p:cNvSpPr>
                <a:spLocks/>
              </p:cNvSpPr>
              <p:nvPr/>
            </p:nvSpPr>
            <p:spPr bwMode="auto">
              <a:xfrm>
                <a:off x="4562"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990" name="Group 664"/>
              <p:cNvGrpSpPr>
                <a:grpSpLocks/>
              </p:cNvGrpSpPr>
              <p:nvPr/>
            </p:nvGrpSpPr>
            <p:grpSpPr bwMode="auto">
              <a:xfrm>
                <a:off x="4259" y="2371"/>
                <a:ext cx="295" cy="1"/>
                <a:chOff x="4259" y="2371"/>
                <a:chExt cx="295" cy="1"/>
              </a:xfrm>
            </p:grpSpPr>
            <p:sp>
              <p:nvSpPr>
                <p:cNvPr id="183991" name="Line 665"/>
                <p:cNvSpPr>
                  <a:spLocks noChangeShapeType="1"/>
                </p:cNvSpPr>
                <p:nvPr/>
              </p:nvSpPr>
              <p:spPr bwMode="auto">
                <a:xfrm>
                  <a:off x="4259"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92" name="Line 666"/>
                <p:cNvSpPr>
                  <a:spLocks noChangeShapeType="1"/>
                </p:cNvSpPr>
                <p:nvPr/>
              </p:nvSpPr>
              <p:spPr bwMode="auto">
                <a:xfrm>
                  <a:off x="4315"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93" name="Line 667"/>
                <p:cNvSpPr>
                  <a:spLocks noChangeShapeType="1"/>
                </p:cNvSpPr>
                <p:nvPr/>
              </p:nvSpPr>
              <p:spPr bwMode="auto">
                <a:xfrm>
                  <a:off x="4371"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94" name="Line 668"/>
                <p:cNvSpPr>
                  <a:spLocks noChangeShapeType="1"/>
                </p:cNvSpPr>
                <p:nvPr/>
              </p:nvSpPr>
              <p:spPr bwMode="auto">
                <a:xfrm>
                  <a:off x="4427"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95" name="Line 669"/>
                <p:cNvSpPr>
                  <a:spLocks noChangeShapeType="1"/>
                </p:cNvSpPr>
                <p:nvPr/>
              </p:nvSpPr>
              <p:spPr bwMode="auto">
                <a:xfrm>
                  <a:off x="4483" y="237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96" name="Line 670"/>
                <p:cNvSpPr>
                  <a:spLocks noChangeShapeType="1"/>
                </p:cNvSpPr>
                <p:nvPr/>
              </p:nvSpPr>
              <p:spPr bwMode="auto">
                <a:xfrm>
                  <a:off x="4538"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35" name="Group 671"/>
            <p:cNvGrpSpPr>
              <a:grpSpLocks/>
            </p:cNvGrpSpPr>
            <p:nvPr/>
          </p:nvGrpSpPr>
          <p:grpSpPr bwMode="auto">
            <a:xfrm>
              <a:off x="3796" y="2347"/>
              <a:ext cx="415" cy="56"/>
              <a:chOff x="3796" y="2347"/>
              <a:chExt cx="415" cy="56"/>
            </a:xfrm>
          </p:grpSpPr>
          <p:sp>
            <p:nvSpPr>
              <p:cNvPr id="183981" name="Freeform 672"/>
              <p:cNvSpPr>
                <a:spLocks/>
              </p:cNvSpPr>
              <p:nvPr/>
            </p:nvSpPr>
            <p:spPr bwMode="auto">
              <a:xfrm>
                <a:off x="4099"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982" name="Group 673"/>
              <p:cNvGrpSpPr>
                <a:grpSpLocks/>
              </p:cNvGrpSpPr>
              <p:nvPr/>
            </p:nvGrpSpPr>
            <p:grpSpPr bwMode="auto">
              <a:xfrm>
                <a:off x="3796" y="2371"/>
                <a:ext cx="295" cy="1"/>
                <a:chOff x="3796" y="2371"/>
                <a:chExt cx="295" cy="1"/>
              </a:xfrm>
            </p:grpSpPr>
            <p:sp>
              <p:nvSpPr>
                <p:cNvPr id="183983" name="Line 674"/>
                <p:cNvSpPr>
                  <a:spLocks noChangeShapeType="1"/>
                </p:cNvSpPr>
                <p:nvPr/>
              </p:nvSpPr>
              <p:spPr bwMode="auto">
                <a:xfrm>
                  <a:off x="3796"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84" name="Line 675"/>
                <p:cNvSpPr>
                  <a:spLocks noChangeShapeType="1"/>
                </p:cNvSpPr>
                <p:nvPr/>
              </p:nvSpPr>
              <p:spPr bwMode="auto">
                <a:xfrm>
                  <a:off x="3852"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85" name="Line 676"/>
                <p:cNvSpPr>
                  <a:spLocks noChangeShapeType="1"/>
                </p:cNvSpPr>
                <p:nvPr/>
              </p:nvSpPr>
              <p:spPr bwMode="auto">
                <a:xfrm>
                  <a:off x="3908"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86" name="Line 677"/>
                <p:cNvSpPr>
                  <a:spLocks noChangeShapeType="1"/>
                </p:cNvSpPr>
                <p:nvPr/>
              </p:nvSpPr>
              <p:spPr bwMode="auto">
                <a:xfrm>
                  <a:off x="3964"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87" name="Line 678"/>
                <p:cNvSpPr>
                  <a:spLocks noChangeShapeType="1"/>
                </p:cNvSpPr>
                <p:nvPr/>
              </p:nvSpPr>
              <p:spPr bwMode="auto">
                <a:xfrm>
                  <a:off x="4019"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88" name="Line 679"/>
                <p:cNvSpPr>
                  <a:spLocks noChangeShapeType="1"/>
                </p:cNvSpPr>
                <p:nvPr/>
              </p:nvSpPr>
              <p:spPr bwMode="auto">
                <a:xfrm>
                  <a:off x="4075"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36" name="Group 680"/>
            <p:cNvGrpSpPr>
              <a:grpSpLocks/>
            </p:cNvGrpSpPr>
            <p:nvPr/>
          </p:nvGrpSpPr>
          <p:grpSpPr bwMode="auto">
            <a:xfrm>
              <a:off x="3333" y="2339"/>
              <a:ext cx="415" cy="64"/>
              <a:chOff x="3333" y="2339"/>
              <a:chExt cx="415" cy="64"/>
            </a:xfrm>
          </p:grpSpPr>
          <p:sp>
            <p:nvSpPr>
              <p:cNvPr id="183973" name="Freeform 681"/>
              <p:cNvSpPr>
                <a:spLocks/>
              </p:cNvSpPr>
              <p:nvPr/>
            </p:nvSpPr>
            <p:spPr bwMode="auto">
              <a:xfrm>
                <a:off x="3636" y="2339"/>
                <a:ext cx="112" cy="64"/>
              </a:xfrm>
              <a:custGeom>
                <a:avLst/>
                <a:gdLst>
                  <a:gd name="T0" fmla="*/ 112 w 112"/>
                  <a:gd name="T1" fmla="*/ 32 h 64"/>
                  <a:gd name="T2" fmla="*/ 0 w 112"/>
                  <a:gd name="T3" fmla="*/ 64 h 64"/>
                  <a:gd name="T4" fmla="*/ 0 w 112"/>
                  <a:gd name="T5" fmla="*/ 32 h 64"/>
                  <a:gd name="T6" fmla="*/ 0 w 112"/>
                  <a:gd name="T7" fmla="*/ 0 h 64"/>
                  <a:gd name="T8" fmla="*/ 112 w 112"/>
                  <a:gd name="T9" fmla="*/ 32 h 64"/>
                  <a:gd name="T10" fmla="*/ 0 60000 65536"/>
                  <a:gd name="T11" fmla="*/ 0 60000 65536"/>
                  <a:gd name="T12" fmla="*/ 0 60000 65536"/>
                  <a:gd name="T13" fmla="*/ 0 60000 65536"/>
                  <a:gd name="T14" fmla="*/ 0 60000 65536"/>
                  <a:gd name="T15" fmla="*/ 0 w 112"/>
                  <a:gd name="T16" fmla="*/ 0 h 64"/>
                  <a:gd name="T17" fmla="*/ 112 w 112"/>
                  <a:gd name="T18" fmla="*/ 64 h 64"/>
                </a:gdLst>
                <a:ahLst/>
                <a:cxnLst>
                  <a:cxn ang="T10">
                    <a:pos x="T0" y="T1"/>
                  </a:cxn>
                  <a:cxn ang="T11">
                    <a:pos x="T2" y="T3"/>
                  </a:cxn>
                  <a:cxn ang="T12">
                    <a:pos x="T4" y="T5"/>
                  </a:cxn>
                  <a:cxn ang="T13">
                    <a:pos x="T6" y="T7"/>
                  </a:cxn>
                  <a:cxn ang="T14">
                    <a:pos x="T8" y="T9"/>
                  </a:cxn>
                </a:cxnLst>
                <a:rect l="T15" t="T16" r="T17" b="T18"/>
                <a:pathLst>
                  <a:path w="112" h="64">
                    <a:moveTo>
                      <a:pt x="112" y="32"/>
                    </a:moveTo>
                    <a:lnTo>
                      <a:pt x="0" y="64"/>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974" name="Group 682"/>
              <p:cNvGrpSpPr>
                <a:grpSpLocks/>
              </p:cNvGrpSpPr>
              <p:nvPr/>
            </p:nvGrpSpPr>
            <p:grpSpPr bwMode="auto">
              <a:xfrm>
                <a:off x="3333" y="2371"/>
                <a:ext cx="295" cy="1"/>
                <a:chOff x="3333" y="2371"/>
                <a:chExt cx="295" cy="1"/>
              </a:xfrm>
            </p:grpSpPr>
            <p:sp>
              <p:nvSpPr>
                <p:cNvPr id="183975" name="Line 683"/>
                <p:cNvSpPr>
                  <a:spLocks noChangeShapeType="1"/>
                </p:cNvSpPr>
                <p:nvPr/>
              </p:nvSpPr>
              <p:spPr bwMode="auto">
                <a:xfrm>
                  <a:off x="3333"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76" name="Line 684"/>
                <p:cNvSpPr>
                  <a:spLocks noChangeShapeType="1"/>
                </p:cNvSpPr>
                <p:nvPr/>
              </p:nvSpPr>
              <p:spPr bwMode="auto">
                <a:xfrm>
                  <a:off x="3389"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77" name="Line 685"/>
                <p:cNvSpPr>
                  <a:spLocks noChangeShapeType="1"/>
                </p:cNvSpPr>
                <p:nvPr/>
              </p:nvSpPr>
              <p:spPr bwMode="auto">
                <a:xfrm>
                  <a:off x="3445"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78" name="Line 686"/>
                <p:cNvSpPr>
                  <a:spLocks noChangeShapeType="1"/>
                </p:cNvSpPr>
                <p:nvPr/>
              </p:nvSpPr>
              <p:spPr bwMode="auto">
                <a:xfrm>
                  <a:off x="3501" y="237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79" name="Line 687"/>
                <p:cNvSpPr>
                  <a:spLocks noChangeShapeType="1"/>
                </p:cNvSpPr>
                <p:nvPr/>
              </p:nvSpPr>
              <p:spPr bwMode="auto">
                <a:xfrm>
                  <a:off x="3556"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80" name="Line 688"/>
                <p:cNvSpPr>
                  <a:spLocks noChangeShapeType="1"/>
                </p:cNvSpPr>
                <p:nvPr/>
              </p:nvSpPr>
              <p:spPr bwMode="auto">
                <a:xfrm>
                  <a:off x="3612"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37" name="Group 689"/>
            <p:cNvGrpSpPr>
              <a:grpSpLocks/>
            </p:cNvGrpSpPr>
            <p:nvPr/>
          </p:nvGrpSpPr>
          <p:grpSpPr bwMode="auto">
            <a:xfrm>
              <a:off x="3325" y="2650"/>
              <a:ext cx="415" cy="56"/>
              <a:chOff x="3325" y="2650"/>
              <a:chExt cx="415" cy="56"/>
            </a:xfrm>
          </p:grpSpPr>
          <p:sp>
            <p:nvSpPr>
              <p:cNvPr id="183965" name="Freeform 690"/>
              <p:cNvSpPr>
                <a:spLocks/>
              </p:cNvSpPr>
              <p:nvPr/>
            </p:nvSpPr>
            <p:spPr bwMode="auto">
              <a:xfrm>
                <a:off x="3628"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966" name="Group 691"/>
              <p:cNvGrpSpPr>
                <a:grpSpLocks/>
              </p:cNvGrpSpPr>
              <p:nvPr/>
            </p:nvGrpSpPr>
            <p:grpSpPr bwMode="auto">
              <a:xfrm>
                <a:off x="3325" y="2674"/>
                <a:ext cx="295" cy="1"/>
                <a:chOff x="3325" y="2674"/>
                <a:chExt cx="295" cy="1"/>
              </a:xfrm>
            </p:grpSpPr>
            <p:sp>
              <p:nvSpPr>
                <p:cNvPr id="183967" name="Line 692"/>
                <p:cNvSpPr>
                  <a:spLocks noChangeShapeType="1"/>
                </p:cNvSpPr>
                <p:nvPr/>
              </p:nvSpPr>
              <p:spPr bwMode="auto">
                <a:xfrm>
                  <a:off x="332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68" name="Line 693"/>
                <p:cNvSpPr>
                  <a:spLocks noChangeShapeType="1"/>
                </p:cNvSpPr>
                <p:nvPr/>
              </p:nvSpPr>
              <p:spPr bwMode="auto">
                <a:xfrm>
                  <a:off x="338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69" name="Line 694"/>
                <p:cNvSpPr>
                  <a:spLocks noChangeShapeType="1"/>
                </p:cNvSpPr>
                <p:nvPr/>
              </p:nvSpPr>
              <p:spPr bwMode="auto">
                <a:xfrm>
                  <a:off x="3437"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70" name="Line 695"/>
                <p:cNvSpPr>
                  <a:spLocks noChangeShapeType="1"/>
                </p:cNvSpPr>
                <p:nvPr/>
              </p:nvSpPr>
              <p:spPr bwMode="auto">
                <a:xfrm>
                  <a:off x="3493" y="2674"/>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71" name="Line 696"/>
                <p:cNvSpPr>
                  <a:spLocks noChangeShapeType="1"/>
                </p:cNvSpPr>
                <p:nvPr/>
              </p:nvSpPr>
              <p:spPr bwMode="auto">
                <a:xfrm>
                  <a:off x="354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72" name="Line 697"/>
                <p:cNvSpPr>
                  <a:spLocks noChangeShapeType="1"/>
                </p:cNvSpPr>
                <p:nvPr/>
              </p:nvSpPr>
              <p:spPr bwMode="auto">
                <a:xfrm>
                  <a:off x="3604"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38" name="Group 698"/>
            <p:cNvGrpSpPr>
              <a:grpSpLocks/>
            </p:cNvGrpSpPr>
            <p:nvPr/>
          </p:nvGrpSpPr>
          <p:grpSpPr bwMode="auto">
            <a:xfrm>
              <a:off x="3788" y="2650"/>
              <a:ext cx="415" cy="56"/>
              <a:chOff x="3788" y="2650"/>
              <a:chExt cx="415" cy="56"/>
            </a:xfrm>
          </p:grpSpPr>
          <p:sp>
            <p:nvSpPr>
              <p:cNvPr id="183957" name="Freeform 699"/>
              <p:cNvSpPr>
                <a:spLocks/>
              </p:cNvSpPr>
              <p:nvPr/>
            </p:nvSpPr>
            <p:spPr bwMode="auto">
              <a:xfrm>
                <a:off x="4091"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958" name="Group 700"/>
              <p:cNvGrpSpPr>
                <a:grpSpLocks/>
              </p:cNvGrpSpPr>
              <p:nvPr/>
            </p:nvGrpSpPr>
            <p:grpSpPr bwMode="auto">
              <a:xfrm>
                <a:off x="3788" y="2674"/>
                <a:ext cx="295" cy="1"/>
                <a:chOff x="3788" y="2674"/>
                <a:chExt cx="295" cy="1"/>
              </a:xfrm>
            </p:grpSpPr>
            <p:sp>
              <p:nvSpPr>
                <p:cNvPr id="183959" name="Line 701"/>
                <p:cNvSpPr>
                  <a:spLocks noChangeShapeType="1"/>
                </p:cNvSpPr>
                <p:nvPr/>
              </p:nvSpPr>
              <p:spPr bwMode="auto">
                <a:xfrm>
                  <a:off x="378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60" name="Line 702"/>
                <p:cNvSpPr>
                  <a:spLocks noChangeShapeType="1"/>
                </p:cNvSpPr>
                <p:nvPr/>
              </p:nvSpPr>
              <p:spPr bwMode="auto">
                <a:xfrm>
                  <a:off x="3844"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61" name="Line 703"/>
                <p:cNvSpPr>
                  <a:spLocks noChangeShapeType="1"/>
                </p:cNvSpPr>
                <p:nvPr/>
              </p:nvSpPr>
              <p:spPr bwMode="auto">
                <a:xfrm>
                  <a:off x="3900"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62" name="Line 704"/>
                <p:cNvSpPr>
                  <a:spLocks noChangeShapeType="1"/>
                </p:cNvSpPr>
                <p:nvPr/>
              </p:nvSpPr>
              <p:spPr bwMode="auto">
                <a:xfrm>
                  <a:off x="3956"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63" name="Line 705"/>
                <p:cNvSpPr>
                  <a:spLocks noChangeShapeType="1"/>
                </p:cNvSpPr>
                <p:nvPr/>
              </p:nvSpPr>
              <p:spPr bwMode="auto">
                <a:xfrm>
                  <a:off x="401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64" name="Line 706"/>
                <p:cNvSpPr>
                  <a:spLocks noChangeShapeType="1"/>
                </p:cNvSpPr>
                <p:nvPr/>
              </p:nvSpPr>
              <p:spPr bwMode="auto">
                <a:xfrm>
                  <a:off x="4067"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39" name="Group 707"/>
            <p:cNvGrpSpPr>
              <a:grpSpLocks/>
            </p:cNvGrpSpPr>
            <p:nvPr/>
          </p:nvGrpSpPr>
          <p:grpSpPr bwMode="auto">
            <a:xfrm>
              <a:off x="3325" y="2953"/>
              <a:ext cx="415" cy="56"/>
              <a:chOff x="3325" y="2953"/>
              <a:chExt cx="415" cy="56"/>
            </a:xfrm>
          </p:grpSpPr>
          <p:sp>
            <p:nvSpPr>
              <p:cNvPr id="183949" name="Freeform 708"/>
              <p:cNvSpPr>
                <a:spLocks/>
              </p:cNvSpPr>
              <p:nvPr/>
            </p:nvSpPr>
            <p:spPr bwMode="auto">
              <a:xfrm>
                <a:off x="3628"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950" name="Group 709"/>
              <p:cNvGrpSpPr>
                <a:grpSpLocks/>
              </p:cNvGrpSpPr>
              <p:nvPr/>
            </p:nvGrpSpPr>
            <p:grpSpPr bwMode="auto">
              <a:xfrm>
                <a:off x="3325" y="2985"/>
                <a:ext cx="295" cy="1"/>
                <a:chOff x="3325" y="2985"/>
                <a:chExt cx="295" cy="1"/>
              </a:xfrm>
            </p:grpSpPr>
            <p:sp>
              <p:nvSpPr>
                <p:cNvPr id="183951" name="Line 710"/>
                <p:cNvSpPr>
                  <a:spLocks noChangeShapeType="1"/>
                </p:cNvSpPr>
                <p:nvPr/>
              </p:nvSpPr>
              <p:spPr bwMode="auto">
                <a:xfrm>
                  <a:off x="332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52" name="Line 711"/>
                <p:cNvSpPr>
                  <a:spLocks noChangeShapeType="1"/>
                </p:cNvSpPr>
                <p:nvPr/>
              </p:nvSpPr>
              <p:spPr bwMode="auto">
                <a:xfrm>
                  <a:off x="3381"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53" name="Line 712"/>
                <p:cNvSpPr>
                  <a:spLocks noChangeShapeType="1"/>
                </p:cNvSpPr>
                <p:nvPr/>
              </p:nvSpPr>
              <p:spPr bwMode="auto">
                <a:xfrm>
                  <a:off x="3437"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54" name="Line 713"/>
                <p:cNvSpPr>
                  <a:spLocks noChangeShapeType="1"/>
                </p:cNvSpPr>
                <p:nvPr/>
              </p:nvSpPr>
              <p:spPr bwMode="auto">
                <a:xfrm>
                  <a:off x="3493" y="2985"/>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55" name="Line 714"/>
                <p:cNvSpPr>
                  <a:spLocks noChangeShapeType="1"/>
                </p:cNvSpPr>
                <p:nvPr/>
              </p:nvSpPr>
              <p:spPr bwMode="auto">
                <a:xfrm>
                  <a:off x="3548"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56" name="Line 715"/>
                <p:cNvSpPr>
                  <a:spLocks noChangeShapeType="1"/>
                </p:cNvSpPr>
                <p:nvPr/>
              </p:nvSpPr>
              <p:spPr bwMode="auto">
                <a:xfrm>
                  <a:off x="3604"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40" name="Group 716"/>
            <p:cNvGrpSpPr>
              <a:grpSpLocks/>
            </p:cNvGrpSpPr>
            <p:nvPr/>
          </p:nvGrpSpPr>
          <p:grpSpPr bwMode="auto">
            <a:xfrm>
              <a:off x="3788" y="2953"/>
              <a:ext cx="415" cy="56"/>
              <a:chOff x="3788" y="2953"/>
              <a:chExt cx="415" cy="56"/>
            </a:xfrm>
          </p:grpSpPr>
          <p:sp>
            <p:nvSpPr>
              <p:cNvPr id="183941" name="Freeform 717"/>
              <p:cNvSpPr>
                <a:spLocks/>
              </p:cNvSpPr>
              <p:nvPr/>
            </p:nvSpPr>
            <p:spPr bwMode="auto">
              <a:xfrm>
                <a:off x="4091"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942" name="Group 718"/>
              <p:cNvGrpSpPr>
                <a:grpSpLocks/>
              </p:cNvGrpSpPr>
              <p:nvPr/>
            </p:nvGrpSpPr>
            <p:grpSpPr bwMode="auto">
              <a:xfrm>
                <a:off x="3788" y="2985"/>
                <a:ext cx="295" cy="1"/>
                <a:chOff x="3788" y="2985"/>
                <a:chExt cx="295" cy="1"/>
              </a:xfrm>
            </p:grpSpPr>
            <p:sp>
              <p:nvSpPr>
                <p:cNvPr id="183943" name="Line 719"/>
                <p:cNvSpPr>
                  <a:spLocks noChangeShapeType="1"/>
                </p:cNvSpPr>
                <p:nvPr/>
              </p:nvSpPr>
              <p:spPr bwMode="auto">
                <a:xfrm>
                  <a:off x="3788"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44" name="Line 720"/>
                <p:cNvSpPr>
                  <a:spLocks noChangeShapeType="1"/>
                </p:cNvSpPr>
                <p:nvPr/>
              </p:nvSpPr>
              <p:spPr bwMode="auto">
                <a:xfrm>
                  <a:off x="3844"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45" name="Line 721"/>
                <p:cNvSpPr>
                  <a:spLocks noChangeShapeType="1"/>
                </p:cNvSpPr>
                <p:nvPr/>
              </p:nvSpPr>
              <p:spPr bwMode="auto">
                <a:xfrm>
                  <a:off x="3900"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46" name="Line 722"/>
                <p:cNvSpPr>
                  <a:spLocks noChangeShapeType="1"/>
                </p:cNvSpPr>
                <p:nvPr/>
              </p:nvSpPr>
              <p:spPr bwMode="auto">
                <a:xfrm>
                  <a:off x="3956"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47" name="Line 723"/>
                <p:cNvSpPr>
                  <a:spLocks noChangeShapeType="1"/>
                </p:cNvSpPr>
                <p:nvPr/>
              </p:nvSpPr>
              <p:spPr bwMode="auto">
                <a:xfrm>
                  <a:off x="4011"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48" name="Line 724"/>
                <p:cNvSpPr>
                  <a:spLocks noChangeShapeType="1"/>
                </p:cNvSpPr>
                <p:nvPr/>
              </p:nvSpPr>
              <p:spPr bwMode="auto">
                <a:xfrm>
                  <a:off x="4067"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41" name="Group 725"/>
            <p:cNvGrpSpPr>
              <a:grpSpLocks/>
            </p:cNvGrpSpPr>
            <p:nvPr/>
          </p:nvGrpSpPr>
          <p:grpSpPr bwMode="auto">
            <a:xfrm>
              <a:off x="4251" y="2953"/>
              <a:ext cx="415" cy="56"/>
              <a:chOff x="4251" y="2953"/>
              <a:chExt cx="415" cy="56"/>
            </a:xfrm>
          </p:grpSpPr>
          <p:sp>
            <p:nvSpPr>
              <p:cNvPr id="183933" name="Freeform 726"/>
              <p:cNvSpPr>
                <a:spLocks/>
              </p:cNvSpPr>
              <p:nvPr/>
            </p:nvSpPr>
            <p:spPr bwMode="auto">
              <a:xfrm>
                <a:off x="4554"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934" name="Group 727"/>
              <p:cNvGrpSpPr>
                <a:grpSpLocks/>
              </p:cNvGrpSpPr>
              <p:nvPr/>
            </p:nvGrpSpPr>
            <p:grpSpPr bwMode="auto">
              <a:xfrm>
                <a:off x="4251" y="2985"/>
                <a:ext cx="295" cy="1"/>
                <a:chOff x="4251" y="2985"/>
                <a:chExt cx="295" cy="1"/>
              </a:xfrm>
            </p:grpSpPr>
            <p:sp>
              <p:nvSpPr>
                <p:cNvPr id="183935" name="Line 728"/>
                <p:cNvSpPr>
                  <a:spLocks noChangeShapeType="1"/>
                </p:cNvSpPr>
                <p:nvPr/>
              </p:nvSpPr>
              <p:spPr bwMode="auto">
                <a:xfrm>
                  <a:off x="4251"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36" name="Line 729"/>
                <p:cNvSpPr>
                  <a:spLocks noChangeShapeType="1"/>
                </p:cNvSpPr>
                <p:nvPr/>
              </p:nvSpPr>
              <p:spPr bwMode="auto">
                <a:xfrm>
                  <a:off x="4307"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37" name="Line 730"/>
                <p:cNvSpPr>
                  <a:spLocks noChangeShapeType="1"/>
                </p:cNvSpPr>
                <p:nvPr/>
              </p:nvSpPr>
              <p:spPr bwMode="auto">
                <a:xfrm>
                  <a:off x="4363"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38" name="Line 731"/>
                <p:cNvSpPr>
                  <a:spLocks noChangeShapeType="1"/>
                </p:cNvSpPr>
                <p:nvPr/>
              </p:nvSpPr>
              <p:spPr bwMode="auto">
                <a:xfrm>
                  <a:off x="4419"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39" name="Line 732"/>
                <p:cNvSpPr>
                  <a:spLocks noChangeShapeType="1"/>
                </p:cNvSpPr>
                <p:nvPr/>
              </p:nvSpPr>
              <p:spPr bwMode="auto">
                <a:xfrm>
                  <a:off x="447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40" name="Line 733"/>
                <p:cNvSpPr>
                  <a:spLocks noChangeShapeType="1"/>
                </p:cNvSpPr>
                <p:nvPr/>
              </p:nvSpPr>
              <p:spPr bwMode="auto">
                <a:xfrm>
                  <a:off x="4530"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42" name="Group 734"/>
            <p:cNvGrpSpPr>
              <a:grpSpLocks/>
            </p:cNvGrpSpPr>
            <p:nvPr/>
          </p:nvGrpSpPr>
          <p:grpSpPr bwMode="auto">
            <a:xfrm>
              <a:off x="4674" y="1741"/>
              <a:ext cx="40" cy="1260"/>
              <a:chOff x="4674" y="1741"/>
              <a:chExt cx="40" cy="1260"/>
            </a:xfrm>
          </p:grpSpPr>
          <p:sp>
            <p:nvSpPr>
              <p:cNvPr id="183923" name="Oval 735"/>
              <p:cNvSpPr>
                <a:spLocks noChangeArrowheads="1"/>
              </p:cNvSpPr>
              <p:nvPr/>
            </p:nvSpPr>
            <p:spPr bwMode="auto">
              <a:xfrm>
                <a:off x="4674" y="1741"/>
                <a:ext cx="32" cy="40"/>
              </a:xfrm>
              <a:prstGeom prst="ellipse">
                <a:avLst/>
              </a:prstGeom>
              <a:solidFill>
                <a:schemeClr val="bg2"/>
              </a:solidFill>
              <a:ln w="9525">
                <a:solidFill>
                  <a:schemeClr val="bg2"/>
                </a:solidFill>
                <a:round/>
                <a:headEnd/>
                <a:tailEnd/>
              </a:ln>
            </p:spPr>
            <p:txBody>
              <a:bodyPr/>
              <a:lstStyle/>
              <a:p>
                <a:endParaRPr lang="en-US"/>
              </a:p>
            </p:txBody>
          </p:sp>
          <p:sp>
            <p:nvSpPr>
              <p:cNvPr id="183924" name="Oval 736"/>
              <p:cNvSpPr>
                <a:spLocks noChangeArrowheads="1"/>
              </p:cNvSpPr>
              <p:nvPr/>
            </p:nvSpPr>
            <p:spPr bwMode="auto">
              <a:xfrm>
                <a:off x="4674" y="1741"/>
                <a:ext cx="32" cy="40"/>
              </a:xfrm>
              <a:prstGeom prst="ellipse">
                <a:avLst/>
              </a:prstGeom>
              <a:solidFill>
                <a:schemeClr val="bg2"/>
              </a:solidFill>
              <a:ln w="25400">
                <a:solidFill>
                  <a:schemeClr val="bg2"/>
                </a:solidFill>
                <a:round/>
                <a:headEnd/>
                <a:tailEnd/>
              </a:ln>
            </p:spPr>
            <p:txBody>
              <a:bodyPr/>
              <a:lstStyle/>
              <a:p>
                <a:endParaRPr lang="en-US"/>
              </a:p>
            </p:txBody>
          </p:sp>
          <p:sp>
            <p:nvSpPr>
              <p:cNvPr id="183925" name="Oval 737"/>
              <p:cNvSpPr>
                <a:spLocks noChangeArrowheads="1"/>
              </p:cNvSpPr>
              <p:nvPr/>
            </p:nvSpPr>
            <p:spPr bwMode="auto">
              <a:xfrm>
                <a:off x="4682" y="2044"/>
                <a:ext cx="32" cy="40"/>
              </a:xfrm>
              <a:prstGeom prst="ellipse">
                <a:avLst/>
              </a:prstGeom>
              <a:solidFill>
                <a:schemeClr val="bg2"/>
              </a:solidFill>
              <a:ln w="9525">
                <a:solidFill>
                  <a:schemeClr val="bg2"/>
                </a:solidFill>
                <a:round/>
                <a:headEnd/>
                <a:tailEnd/>
              </a:ln>
            </p:spPr>
            <p:txBody>
              <a:bodyPr/>
              <a:lstStyle/>
              <a:p>
                <a:endParaRPr lang="en-US"/>
              </a:p>
            </p:txBody>
          </p:sp>
          <p:sp>
            <p:nvSpPr>
              <p:cNvPr id="183926" name="Oval 738"/>
              <p:cNvSpPr>
                <a:spLocks noChangeArrowheads="1"/>
              </p:cNvSpPr>
              <p:nvPr/>
            </p:nvSpPr>
            <p:spPr bwMode="auto">
              <a:xfrm>
                <a:off x="4682" y="2044"/>
                <a:ext cx="32" cy="40"/>
              </a:xfrm>
              <a:prstGeom prst="ellipse">
                <a:avLst/>
              </a:prstGeom>
              <a:solidFill>
                <a:schemeClr val="bg2"/>
              </a:solidFill>
              <a:ln w="25400">
                <a:solidFill>
                  <a:schemeClr val="bg2"/>
                </a:solidFill>
                <a:round/>
                <a:headEnd/>
                <a:tailEnd/>
              </a:ln>
            </p:spPr>
            <p:txBody>
              <a:bodyPr/>
              <a:lstStyle/>
              <a:p>
                <a:endParaRPr lang="en-US"/>
              </a:p>
            </p:txBody>
          </p:sp>
          <p:sp>
            <p:nvSpPr>
              <p:cNvPr id="183927" name="Oval 739"/>
              <p:cNvSpPr>
                <a:spLocks noChangeArrowheads="1"/>
              </p:cNvSpPr>
              <p:nvPr/>
            </p:nvSpPr>
            <p:spPr bwMode="auto">
              <a:xfrm>
                <a:off x="4682" y="2355"/>
                <a:ext cx="32" cy="32"/>
              </a:xfrm>
              <a:prstGeom prst="ellipse">
                <a:avLst/>
              </a:prstGeom>
              <a:solidFill>
                <a:schemeClr val="bg2"/>
              </a:solidFill>
              <a:ln w="9525">
                <a:solidFill>
                  <a:schemeClr val="bg2"/>
                </a:solidFill>
                <a:round/>
                <a:headEnd/>
                <a:tailEnd/>
              </a:ln>
            </p:spPr>
            <p:txBody>
              <a:bodyPr/>
              <a:lstStyle/>
              <a:p>
                <a:endParaRPr lang="en-US"/>
              </a:p>
            </p:txBody>
          </p:sp>
          <p:sp>
            <p:nvSpPr>
              <p:cNvPr id="183928" name="Oval 740"/>
              <p:cNvSpPr>
                <a:spLocks noChangeArrowheads="1"/>
              </p:cNvSpPr>
              <p:nvPr/>
            </p:nvSpPr>
            <p:spPr bwMode="auto">
              <a:xfrm>
                <a:off x="4682" y="2355"/>
                <a:ext cx="32" cy="32"/>
              </a:xfrm>
              <a:prstGeom prst="ellipse">
                <a:avLst/>
              </a:prstGeom>
              <a:solidFill>
                <a:schemeClr val="bg2"/>
              </a:solidFill>
              <a:ln w="25400">
                <a:solidFill>
                  <a:schemeClr val="bg2"/>
                </a:solidFill>
                <a:round/>
                <a:headEnd/>
                <a:tailEnd/>
              </a:ln>
            </p:spPr>
            <p:txBody>
              <a:bodyPr/>
              <a:lstStyle/>
              <a:p>
                <a:endParaRPr lang="en-US"/>
              </a:p>
            </p:txBody>
          </p:sp>
          <p:sp>
            <p:nvSpPr>
              <p:cNvPr id="183929" name="Oval 741"/>
              <p:cNvSpPr>
                <a:spLocks noChangeArrowheads="1"/>
              </p:cNvSpPr>
              <p:nvPr/>
            </p:nvSpPr>
            <p:spPr bwMode="auto">
              <a:xfrm>
                <a:off x="4674" y="2658"/>
                <a:ext cx="32" cy="40"/>
              </a:xfrm>
              <a:prstGeom prst="ellipse">
                <a:avLst/>
              </a:prstGeom>
              <a:solidFill>
                <a:schemeClr val="bg2"/>
              </a:solidFill>
              <a:ln w="9525">
                <a:solidFill>
                  <a:schemeClr val="bg2"/>
                </a:solidFill>
                <a:round/>
                <a:headEnd/>
                <a:tailEnd/>
              </a:ln>
            </p:spPr>
            <p:txBody>
              <a:bodyPr/>
              <a:lstStyle/>
              <a:p>
                <a:endParaRPr lang="en-US"/>
              </a:p>
            </p:txBody>
          </p:sp>
          <p:sp>
            <p:nvSpPr>
              <p:cNvPr id="183930" name="Oval 742"/>
              <p:cNvSpPr>
                <a:spLocks noChangeArrowheads="1"/>
              </p:cNvSpPr>
              <p:nvPr/>
            </p:nvSpPr>
            <p:spPr bwMode="auto">
              <a:xfrm>
                <a:off x="4674" y="2658"/>
                <a:ext cx="32" cy="40"/>
              </a:xfrm>
              <a:prstGeom prst="ellipse">
                <a:avLst/>
              </a:prstGeom>
              <a:solidFill>
                <a:schemeClr val="bg2"/>
              </a:solidFill>
              <a:ln w="25400">
                <a:solidFill>
                  <a:schemeClr val="bg2"/>
                </a:solidFill>
                <a:round/>
                <a:headEnd/>
                <a:tailEnd/>
              </a:ln>
            </p:spPr>
            <p:txBody>
              <a:bodyPr/>
              <a:lstStyle/>
              <a:p>
                <a:endParaRPr lang="en-US"/>
              </a:p>
            </p:txBody>
          </p:sp>
          <p:sp>
            <p:nvSpPr>
              <p:cNvPr id="183931" name="Oval 743"/>
              <p:cNvSpPr>
                <a:spLocks noChangeArrowheads="1"/>
              </p:cNvSpPr>
              <p:nvPr/>
            </p:nvSpPr>
            <p:spPr bwMode="auto">
              <a:xfrm>
                <a:off x="4674" y="2969"/>
                <a:ext cx="32" cy="32"/>
              </a:xfrm>
              <a:prstGeom prst="ellipse">
                <a:avLst/>
              </a:prstGeom>
              <a:solidFill>
                <a:schemeClr val="bg2"/>
              </a:solidFill>
              <a:ln w="9525">
                <a:solidFill>
                  <a:schemeClr val="bg2"/>
                </a:solidFill>
                <a:round/>
                <a:headEnd/>
                <a:tailEnd/>
              </a:ln>
            </p:spPr>
            <p:txBody>
              <a:bodyPr/>
              <a:lstStyle/>
              <a:p>
                <a:endParaRPr lang="en-US"/>
              </a:p>
            </p:txBody>
          </p:sp>
          <p:sp>
            <p:nvSpPr>
              <p:cNvPr id="183932" name="Oval 744"/>
              <p:cNvSpPr>
                <a:spLocks noChangeArrowheads="1"/>
              </p:cNvSpPr>
              <p:nvPr/>
            </p:nvSpPr>
            <p:spPr bwMode="auto">
              <a:xfrm>
                <a:off x="4674" y="2969"/>
                <a:ext cx="32" cy="32"/>
              </a:xfrm>
              <a:prstGeom prst="ellipse">
                <a:avLst/>
              </a:prstGeom>
              <a:solidFill>
                <a:schemeClr val="bg2"/>
              </a:solidFill>
              <a:ln w="25400">
                <a:solidFill>
                  <a:schemeClr val="bg2"/>
                </a:solidFill>
                <a:round/>
                <a:headEnd/>
                <a:tailEnd/>
              </a:ln>
            </p:spPr>
            <p:txBody>
              <a:bodyPr/>
              <a:lstStyle/>
              <a:p>
                <a:endParaRPr lang="en-US"/>
              </a:p>
            </p:txBody>
          </p:sp>
        </p:grpSp>
        <p:grpSp>
          <p:nvGrpSpPr>
            <p:cNvPr id="183443" name="Group 745"/>
            <p:cNvGrpSpPr>
              <a:grpSpLocks/>
            </p:cNvGrpSpPr>
            <p:nvPr/>
          </p:nvGrpSpPr>
          <p:grpSpPr bwMode="auto">
            <a:xfrm>
              <a:off x="3740" y="3272"/>
              <a:ext cx="40" cy="343"/>
              <a:chOff x="3740" y="3272"/>
              <a:chExt cx="40" cy="343"/>
            </a:xfrm>
          </p:grpSpPr>
          <p:sp>
            <p:nvSpPr>
              <p:cNvPr id="183919" name="Oval 746"/>
              <p:cNvSpPr>
                <a:spLocks noChangeArrowheads="1"/>
              </p:cNvSpPr>
              <p:nvPr/>
            </p:nvSpPr>
            <p:spPr bwMode="auto">
              <a:xfrm>
                <a:off x="3740" y="3272"/>
                <a:ext cx="40" cy="32"/>
              </a:xfrm>
              <a:prstGeom prst="ellipse">
                <a:avLst/>
              </a:prstGeom>
              <a:solidFill>
                <a:schemeClr val="bg2"/>
              </a:solidFill>
              <a:ln w="9525">
                <a:solidFill>
                  <a:schemeClr val="bg2"/>
                </a:solidFill>
                <a:round/>
                <a:headEnd/>
                <a:tailEnd/>
              </a:ln>
            </p:spPr>
            <p:txBody>
              <a:bodyPr/>
              <a:lstStyle/>
              <a:p>
                <a:endParaRPr lang="en-US"/>
              </a:p>
            </p:txBody>
          </p:sp>
          <p:sp>
            <p:nvSpPr>
              <p:cNvPr id="183920" name="Oval 747"/>
              <p:cNvSpPr>
                <a:spLocks noChangeArrowheads="1"/>
              </p:cNvSpPr>
              <p:nvPr/>
            </p:nvSpPr>
            <p:spPr bwMode="auto">
              <a:xfrm>
                <a:off x="3740" y="3272"/>
                <a:ext cx="40" cy="32"/>
              </a:xfrm>
              <a:prstGeom prst="ellipse">
                <a:avLst/>
              </a:prstGeom>
              <a:solidFill>
                <a:schemeClr val="bg2"/>
              </a:solidFill>
              <a:ln w="25400">
                <a:solidFill>
                  <a:schemeClr val="bg2"/>
                </a:solidFill>
                <a:round/>
                <a:headEnd/>
                <a:tailEnd/>
              </a:ln>
            </p:spPr>
            <p:txBody>
              <a:bodyPr/>
              <a:lstStyle/>
              <a:p>
                <a:endParaRPr lang="en-US"/>
              </a:p>
            </p:txBody>
          </p:sp>
          <p:sp>
            <p:nvSpPr>
              <p:cNvPr id="183921" name="Oval 748"/>
              <p:cNvSpPr>
                <a:spLocks noChangeArrowheads="1"/>
              </p:cNvSpPr>
              <p:nvPr/>
            </p:nvSpPr>
            <p:spPr bwMode="auto">
              <a:xfrm>
                <a:off x="3740" y="3575"/>
                <a:ext cx="40" cy="40"/>
              </a:xfrm>
              <a:prstGeom prst="ellipse">
                <a:avLst/>
              </a:prstGeom>
              <a:solidFill>
                <a:schemeClr val="bg2"/>
              </a:solidFill>
              <a:ln w="9525">
                <a:solidFill>
                  <a:schemeClr val="bg2"/>
                </a:solidFill>
                <a:round/>
                <a:headEnd/>
                <a:tailEnd/>
              </a:ln>
            </p:spPr>
            <p:txBody>
              <a:bodyPr/>
              <a:lstStyle/>
              <a:p>
                <a:endParaRPr lang="en-US"/>
              </a:p>
            </p:txBody>
          </p:sp>
          <p:sp>
            <p:nvSpPr>
              <p:cNvPr id="183922" name="Oval 749"/>
              <p:cNvSpPr>
                <a:spLocks noChangeArrowheads="1"/>
              </p:cNvSpPr>
              <p:nvPr/>
            </p:nvSpPr>
            <p:spPr bwMode="auto">
              <a:xfrm>
                <a:off x="3740" y="3575"/>
                <a:ext cx="40" cy="40"/>
              </a:xfrm>
              <a:prstGeom prst="ellipse">
                <a:avLst/>
              </a:prstGeom>
              <a:solidFill>
                <a:schemeClr val="bg2"/>
              </a:solidFill>
              <a:ln w="25400">
                <a:solidFill>
                  <a:schemeClr val="bg2"/>
                </a:solidFill>
                <a:round/>
                <a:headEnd/>
                <a:tailEnd/>
              </a:ln>
            </p:spPr>
            <p:txBody>
              <a:bodyPr/>
              <a:lstStyle/>
              <a:p>
                <a:endParaRPr lang="en-US"/>
              </a:p>
            </p:txBody>
          </p:sp>
        </p:grpSp>
        <p:grpSp>
          <p:nvGrpSpPr>
            <p:cNvPr id="183444" name="Group 750"/>
            <p:cNvGrpSpPr>
              <a:grpSpLocks/>
            </p:cNvGrpSpPr>
            <p:nvPr/>
          </p:nvGrpSpPr>
          <p:grpSpPr bwMode="auto">
            <a:xfrm>
              <a:off x="3285" y="3272"/>
              <a:ext cx="32" cy="343"/>
              <a:chOff x="3285" y="3272"/>
              <a:chExt cx="32" cy="343"/>
            </a:xfrm>
          </p:grpSpPr>
          <p:sp>
            <p:nvSpPr>
              <p:cNvPr id="183915" name="Oval 751"/>
              <p:cNvSpPr>
                <a:spLocks noChangeArrowheads="1"/>
              </p:cNvSpPr>
              <p:nvPr/>
            </p:nvSpPr>
            <p:spPr bwMode="auto">
              <a:xfrm>
                <a:off x="3285" y="3272"/>
                <a:ext cx="32" cy="32"/>
              </a:xfrm>
              <a:prstGeom prst="ellipse">
                <a:avLst/>
              </a:prstGeom>
              <a:solidFill>
                <a:schemeClr val="bg2"/>
              </a:solidFill>
              <a:ln w="9525">
                <a:solidFill>
                  <a:schemeClr val="bg2"/>
                </a:solidFill>
                <a:round/>
                <a:headEnd/>
                <a:tailEnd/>
              </a:ln>
            </p:spPr>
            <p:txBody>
              <a:bodyPr/>
              <a:lstStyle/>
              <a:p>
                <a:endParaRPr lang="en-US"/>
              </a:p>
            </p:txBody>
          </p:sp>
          <p:sp>
            <p:nvSpPr>
              <p:cNvPr id="183916" name="Oval 752"/>
              <p:cNvSpPr>
                <a:spLocks noChangeArrowheads="1"/>
              </p:cNvSpPr>
              <p:nvPr/>
            </p:nvSpPr>
            <p:spPr bwMode="auto">
              <a:xfrm>
                <a:off x="3285"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83917" name="Oval 753"/>
              <p:cNvSpPr>
                <a:spLocks noChangeArrowheads="1"/>
              </p:cNvSpPr>
              <p:nvPr/>
            </p:nvSpPr>
            <p:spPr bwMode="auto">
              <a:xfrm>
                <a:off x="3285" y="3575"/>
                <a:ext cx="32" cy="40"/>
              </a:xfrm>
              <a:prstGeom prst="ellipse">
                <a:avLst/>
              </a:prstGeom>
              <a:solidFill>
                <a:schemeClr val="bg2"/>
              </a:solidFill>
              <a:ln w="9525">
                <a:solidFill>
                  <a:schemeClr val="bg2"/>
                </a:solidFill>
                <a:round/>
                <a:headEnd/>
                <a:tailEnd/>
              </a:ln>
            </p:spPr>
            <p:txBody>
              <a:bodyPr/>
              <a:lstStyle/>
              <a:p>
                <a:endParaRPr lang="en-US"/>
              </a:p>
            </p:txBody>
          </p:sp>
          <p:sp>
            <p:nvSpPr>
              <p:cNvPr id="183918" name="Oval 754"/>
              <p:cNvSpPr>
                <a:spLocks noChangeArrowheads="1"/>
              </p:cNvSpPr>
              <p:nvPr/>
            </p:nvSpPr>
            <p:spPr bwMode="auto">
              <a:xfrm>
                <a:off x="3285" y="3575"/>
                <a:ext cx="32" cy="40"/>
              </a:xfrm>
              <a:prstGeom prst="ellipse">
                <a:avLst/>
              </a:prstGeom>
              <a:solidFill>
                <a:schemeClr val="bg2"/>
              </a:solidFill>
              <a:ln w="25400">
                <a:solidFill>
                  <a:schemeClr val="bg2"/>
                </a:solidFill>
                <a:round/>
                <a:headEnd/>
                <a:tailEnd/>
              </a:ln>
            </p:spPr>
            <p:txBody>
              <a:bodyPr/>
              <a:lstStyle/>
              <a:p>
                <a:endParaRPr lang="en-US"/>
              </a:p>
            </p:txBody>
          </p:sp>
        </p:grpSp>
        <p:grpSp>
          <p:nvGrpSpPr>
            <p:cNvPr id="183445" name="Group 755"/>
            <p:cNvGrpSpPr>
              <a:grpSpLocks/>
            </p:cNvGrpSpPr>
            <p:nvPr/>
          </p:nvGrpSpPr>
          <p:grpSpPr bwMode="auto">
            <a:xfrm>
              <a:off x="4203" y="3272"/>
              <a:ext cx="32" cy="343"/>
              <a:chOff x="4203" y="3272"/>
              <a:chExt cx="32" cy="343"/>
            </a:xfrm>
          </p:grpSpPr>
          <p:sp>
            <p:nvSpPr>
              <p:cNvPr id="183911" name="Oval 756"/>
              <p:cNvSpPr>
                <a:spLocks noChangeArrowheads="1"/>
              </p:cNvSpPr>
              <p:nvPr/>
            </p:nvSpPr>
            <p:spPr bwMode="auto">
              <a:xfrm>
                <a:off x="4203" y="3272"/>
                <a:ext cx="32" cy="32"/>
              </a:xfrm>
              <a:prstGeom prst="ellipse">
                <a:avLst/>
              </a:prstGeom>
              <a:solidFill>
                <a:schemeClr val="bg2"/>
              </a:solidFill>
              <a:ln w="9525">
                <a:solidFill>
                  <a:schemeClr val="bg2"/>
                </a:solidFill>
                <a:round/>
                <a:headEnd/>
                <a:tailEnd/>
              </a:ln>
            </p:spPr>
            <p:txBody>
              <a:bodyPr/>
              <a:lstStyle/>
              <a:p>
                <a:endParaRPr lang="en-US"/>
              </a:p>
            </p:txBody>
          </p:sp>
          <p:sp>
            <p:nvSpPr>
              <p:cNvPr id="183912" name="Oval 757"/>
              <p:cNvSpPr>
                <a:spLocks noChangeArrowheads="1"/>
              </p:cNvSpPr>
              <p:nvPr/>
            </p:nvSpPr>
            <p:spPr bwMode="auto">
              <a:xfrm>
                <a:off x="4203"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83913" name="Oval 758"/>
              <p:cNvSpPr>
                <a:spLocks noChangeArrowheads="1"/>
              </p:cNvSpPr>
              <p:nvPr/>
            </p:nvSpPr>
            <p:spPr bwMode="auto">
              <a:xfrm>
                <a:off x="4203" y="3575"/>
                <a:ext cx="32" cy="40"/>
              </a:xfrm>
              <a:prstGeom prst="ellipse">
                <a:avLst/>
              </a:prstGeom>
              <a:solidFill>
                <a:schemeClr val="bg2"/>
              </a:solidFill>
              <a:ln w="9525">
                <a:solidFill>
                  <a:schemeClr val="bg2"/>
                </a:solidFill>
                <a:round/>
                <a:headEnd/>
                <a:tailEnd/>
              </a:ln>
            </p:spPr>
            <p:txBody>
              <a:bodyPr/>
              <a:lstStyle/>
              <a:p>
                <a:endParaRPr lang="en-US"/>
              </a:p>
            </p:txBody>
          </p:sp>
          <p:sp>
            <p:nvSpPr>
              <p:cNvPr id="183914" name="Oval 759"/>
              <p:cNvSpPr>
                <a:spLocks noChangeArrowheads="1"/>
              </p:cNvSpPr>
              <p:nvPr/>
            </p:nvSpPr>
            <p:spPr bwMode="auto">
              <a:xfrm>
                <a:off x="4203" y="3575"/>
                <a:ext cx="32" cy="40"/>
              </a:xfrm>
              <a:prstGeom prst="ellipse">
                <a:avLst/>
              </a:prstGeom>
              <a:solidFill>
                <a:schemeClr val="bg2"/>
              </a:solidFill>
              <a:ln w="25400">
                <a:solidFill>
                  <a:schemeClr val="bg2"/>
                </a:solidFill>
                <a:round/>
                <a:headEnd/>
                <a:tailEnd/>
              </a:ln>
            </p:spPr>
            <p:txBody>
              <a:bodyPr/>
              <a:lstStyle/>
              <a:p>
                <a:endParaRPr lang="en-US"/>
              </a:p>
            </p:txBody>
          </p:sp>
        </p:grpSp>
        <p:grpSp>
          <p:nvGrpSpPr>
            <p:cNvPr id="183446" name="Group 760"/>
            <p:cNvGrpSpPr>
              <a:grpSpLocks/>
            </p:cNvGrpSpPr>
            <p:nvPr/>
          </p:nvGrpSpPr>
          <p:grpSpPr bwMode="auto">
            <a:xfrm>
              <a:off x="4658" y="3272"/>
              <a:ext cx="32" cy="343"/>
              <a:chOff x="4658" y="3272"/>
              <a:chExt cx="32" cy="343"/>
            </a:xfrm>
          </p:grpSpPr>
          <p:sp>
            <p:nvSpPr>
              <p:cNvPr id="183907" name="Oval 761"/>
              <p:cNvSpPr>
                <a:spLocks noChangeArrowheads="1"/>
              </p:cNvSpPr>
              <p:nvPr/>
            </p:nvSpPr>
            <p:spPr bwMode="auto">
              <a:xfrm>
                <a:off x="4658" y="3272"/>
                <a:ext cx="32" cy="32"/>
              </a:xfrm>
              <a:prstGeom prst="ellipse">
                <a:avLst/>
              </a:prstGeom>
              <a:solidFill>
                <a:schemeClr val="bg2"/>
              </a:solidFill>
              <a:ln w="9525">
                <a:solidFill>
                  <a:schemeClr val="bg2"/>
                </a:solidFill>
                <a:round/>
                <a:headEnd/>
                <a:tailEnd/>
              </a:ln>
            </p:spPr>
            <p:txBody>
              <a:bodyPr/>
              <a:lstStyle/>
              <a:p>
                <a:endParaRPr lang="en-US"/>
              </a:p>
            </p:txBody>
          </p:sp>
          <p:sp>
            <p:nvSpPr>
              <p:cNvPr id="183908" name="Oval 762"/>
              <p:cNvSpPr>
                <a:spLocks noChangeArrowheads="1"/>
              </p:cNvSpPr>
              <p:nvPr/>
            </p:nvSpPr>
            <p:spPr bwMode="auto">
              <a:xfrm>
                <a:off x="4658" y="3272"/>
                <a:ext cx="32" cy="32"/>
              </a:xfrm>
              <a:prstGeom prst="ellipse">
                <a:avLst/>
              </a:prstGeom>
              <a:solidFill>
                <a:schemeClr val="bg2"/>
              </a:solidFill>
              <a:ln w="25400">
                <a:solidFill>
                  <a:schemeClr val="bg2"/>
                </a:solidFill>
                <a:round/>
                <a:headEnd/>
                <a:tailEnd/>
              </a:ln>
            </p:spPr>
            <p:txBody>
              <a:bodyPr/>
              <a:lstStyle/>
              <a:p>
                <a:endParaRPr lang="en-US"/>
              </a:p>
            </p:txBody>
          </p:sp>
          <p:sp>
            <p:nvSpPr>
              <p:cNvPr id="183909" name="Oval 763"/>
              <p:cNvSpPr>
                <a:spLocks noChangeArrowheads="1"/>
              </p:cNvSpPr>
              <p:nvPr/>
            </p:nvSpPr>
            <p:spPr bwMode="auto">
              <a:xfrm>
                <a:off x="4658" y="3575"/>
                <a:ext cx="32" cy="40"/>
              </a:xfrm>
              <a:prstGeom prst="ellipse">
                <a:avLst/>
              </a:prstGeom>
              <a:solidFill>
                <a:schemeClr val="bg2"/>
              </a:solidFill>
              <a:ln w="9525">
                <a:solidFill>
                  <a:schemeClr val="bg2"/>
                </a:solidFill>
                <a:round/>
                <a:headEnd/>
                <a:tailEnd/>
              </a:ln>
            </p:spPr>
            <p:txBody>
              <a:bodyPr/>
              <a:lstStyle/>
              <a:p>
                <a:endParaRPr lang="en-US"/>
              </a:p>
            </p:txBody>
          </p:sp>
          <p:sp>
            <p:nvSpPr>
              <p:cNvPr id="183910" name="Oval 764"/>
              <p:cNvSpPr>
                <a:spLocks noChangeArrowheads="1"/>
              </p:cNvSpPr>
              <p:nvPr/>
            </p:nvSpPr>
            <p:spPr bwMode="auto">
              <a:xfrm>
                <a:off x="4658" y="3575"/>
                <a:ext cx="32" cy="40"/>
              </a:xfrm>
              <a:prstGeom prst="ellipse">
                <a:avLst/>
              </a:prstGeom>
              <a:solidFill>
                <a:schemeClr val="bg2"/>
              </a:solidFill>
              <a:ln w="25400">
                <a:solidFill>
                  <a:schemeClr val="bg2"/>
                </a:solidFill>
                <a:round/>
                <a:headEnd/>
                <a:tailEnd/>
              </a:ln>
            </p:spPr>
            <p:txBody>
              <a:bodyPr/>
              <a:lstStyle/>
              <a:p>
                <a:endParaRPr lang="en-US"/>
              </a:p>
            </p:txBody>
          </p:sp>
        </p:grpSp>
        <p:grpSp>
          <p:nvGrpSpPr>
            <p:cNvPr id="183447" name="Group 765"/>
            <p:cNvGrpSpPr>
              <a:grpSpLocks/>
            </p:cNvGrpSpPr>
            <p:nvPr/>
          </p:nvGrpSpPr>
          <p:grpSpPr bwMode="auto">
            <a:xfrm>
              <a:off x="4251" y="2650"/>
              <a:ext cx="415" cy="56"/>
              <a:chOff x="4251" y="2650"/>
              <a:chExt cx="415" cy="56"/>
            </a:xfrm>
          </p:grpSpPr>
          <p:sp>
            <p:nvSpPr>
              <p:cNvPr id="183899" name="Freeform 766"/>
              <p:cNvSpPr>
                <a:spLocks/>
              </p:cNvSpPr>
              <p:nvPr/>
            </p:nvSpPr>
            <p:spPr bwMode="auto">
              <a:xfrm>
                <a:off x="4554"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900" name="Group 767"/>
              <p:cNvGrpSpPr>
                <a:grpSpLocks/>
              </p:cNvGrpSpPr>
              <p:nvPr/>
            </p:nvGrpSpPr>
            <p:grpSpPr bwMode="auto">
              <a:xfrm>
                <a:off x="4251" y="2674"/>
                <a:ext cx="295" cy="1"/>
                <a:chOff x="4251" y="2674"/>
                <a:chExt cx="295" cy="1"/>
              </a:xfrm>
            </p:grpSpPr>
            <p:sp>
              <p:nvSpPr>
                <p:cNvPr id="183901" name="Line 768"/>
                <p:cNvSpPr>
                  <a:spLocks noChangeShapeType="1"/>
                </p:cNvSpPr>
                <p:nvPr/>
              </p:nvSpPr>
              <p:spPr bwMode="auto">
                <a:xfrm>
                  <a:off x="425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02" name="Line 769"/>
                <p:cNvSpPr>
                  <a:spLocks noChangeShapeType="1"/>
                </p:cNvSpPr>
                <p:nvPr/>
              </p:nvSpPr>
              <p:spPr bwMode="auto">
                <a:xfrm>
                  <a:off x="4307"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03" name="Line 770"/>
                <p:cNvSpPr>
                  <a:spLocks noChangeShapeType="1"/>
                </p:cNvSpPr>
                <p:nvPr/>
              </p:nvSpPr>
              <p:spPr bwMode="auto">
                <a:xfrm>
                  <a:off x="4363"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04" name="Line 771"/>
                <p:cNvSpPr>
                  <a:spLocks noChangeShapeType="1"/>
                </p:cNvSpPr>
                <p:nvPr/>
              </p:nvSpPr>
              <p:spPr bwMode="auto">
                <a:xfrm>
                  <a:off x="4419"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05" name="Line 772"/>
                <p:cNvSpPr>
                  <a:spLocks noChangeShapeType="1"/>
                </p:cNvSpPr>
                <p:nvPr/>
              </p:nvSpPr>
              <p:spPr bwMode="auto">
                <a:xfrm>
                  <a:off x="447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906" name="Line 773"/>
                <p:cNvSpPr>
                  <a:spLocks noChangeShapeType="1"/>
                </p:cNvSpPr>
                <p:nvPr/>
              </p:nvSpPr>
              <p:spPr bwMode="auto">
                <a:xfrm>
                  <a:off x="4530"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48" name="Group 774"/>
            <p:cNvGrpSpPr>
              <a:grpSpLocks/>
            </p:cNvGrpSpPr>
            <p:nvPr/>
          </p:nvGrpSpPr>
          <p:grpSpPr bwMode="auto">
            <a:xfrm>
              <a:off x="4251" y="1733"/>
              <a:ext cx="415" cy="56"/>
              <a:chOff x="4251" y="1733"/>
              <a:chExt cx="415" cy="56"/>
            </a:xfrm>
          </p:grpSpPr>
          <p:sp>
            <p:nvSpPr>
              <p:cNvPr id="183891" name="Freeform 775"/>
              <p:cNvSpPr>
                <a:spLocks/>
              </p:cNvSpPr>
              <p:nvPr/>
            </p:nvSpPr>
            <p:spPr bwMode="auto">
              <a:xfrm>
                <a:off x="4554"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892" name="Group 776"/>
              <p:cNvGrpSpPr>
                <a:grpSpLocks/>
              </p:cNvGrpSpPr>
              <p:nvPr/>
            </p:nvGrpSpPr>
            <p:grpSpPr bwMode="auto">
              <a:xfrm>
                <a:off x="4251" y="1757"/>
                <a:ext cx="295" cy="1"/>
                <a:chOff x="4251" y="1757"/>
                <a:chExt cx="295" cy="1"/>
              </a:xfrm>
            </p:grpSpPr>
            <p:sp>
              <p:nvSpPr>
                <p:cNvPr id="183893" name="Line 777"/>
                <p:cNvSpPr>
                  <a:spLocks noChangeShapeType="1"/>
                </p:cNvSpPr>
                <p:nvPr/>
              </p:nvSpPr>
              <p:spPr bwMode="auto">
                <a:xfrm>
                  <a:off x="4251"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94" name="Line 778"/>
                <p:cNvSpPr>
                  <a:spLocks noChangeShapeType="1"/>
                </p:cNvSpPr>
                <p:nvPr/>
              </p:nvSpPr>
              <p:spPr bwMode="auto">
                <a:xfrm>
                  <a:off x="4307"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95" name="Line 779"/>
                <p:cNvSpPr>
                  <a:spLocks noChangeShapeType="1"/>
                </p:cNvSpPr>
                <p:nvPr/>
              </p:nvSpPr>
              <p:spPr bwMode="auto">
                <a:xfrm>
                  <a:off x="4363"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96" name="Line 780"/>
                <p:cNvSpPr>
                  <a:spLocks noChangeShapeType="1"/>
                </p:cNvSpPr>
                <p:nvPr/>
              </p:nvSpPr>
              <p:spPr bwMode="auto">
                <a:xfrm>
                  <a:off x="4419"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97" name="Line 781"/>
                <p:cNvSpPr>
                  <a:spLocks noChangeShapeType="1"/>
                </p:cNvSpPr>
                <p:nvPr/>
              </p:nvSpPr>
              <p:spPr bwMode="auto">
                <a:xfrm>
                  <a:off x="447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98" name="Line 782"/>
                <p:cNvSpPr>
                  <a:spLocks noChangeShapeType="1"/>
                </p:cNvSpPr>
                <p:nvPr/>
              </p:nvSpPr>
              <p:spPr bwMode="auto">
                <a:xfrm>
                  <a:off x="4530"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49" name="Group 783"/>
            <p:cNvGrpSpPr>
              <a:grpSpLocks/>
            </p:cNvGrpSpPr>
            <p:nvPr/>
          </p:nvGrpSpPr>
          <p:grpSpPr bwMode="auto">
            <a:xfrm>
              <a:off x="3325" y="3264"/>
              <a:ext cx="415" cy="56"/>
              <a:chOff x="3325" y="3264"/>
              <a:chExt cx="415" cy="56"/>
            </a:xfrm>
          </p:grpSpPr>
          <p:sp>
            <p:nvSpPr>
              <p:cNvPr id="183883" name="Freeform 784"/>
              <p:cNvSpPr>
                <a:spLocks/>
              </p:cNvSpPr>
              <p:nvPr/>
            </p:nvSpPr>
            <p:spPr bwMode="auto">
              <a:xfrm>
                <a:off x="3628" y="3264"/>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884" name="Group 785"/>
              <p:cNvGrpSpPr>
                <a:grpSpLocks/>
              </p:cNvGrpSpPr>
              <p:nvPr/>
            </p:nvGrpSpPr>
            <p:grpSpPr bwMode="auto">
              <a:xfrm>
                <a:off x="3325" y="3288"/>
                <a:ext cx="295" cy="1"/>
                <a:chOff x="3325" y="3288"/>
                <a:chExt cx="295" cy="1"/>
              </a:xfrm>
            </p:grpSpPr>
            <p:sp>
              <p:nvSpPr>
                <p:cNvPr id="183885" name="Line 786"/>
                <p:cNvSpPr>
                  <a:spLocks noChangeShapeType="1"/>
                </p:cNvSpPr>
                <p:nvPr/>
              </p:nvSpPr>
              <p:spPr bwMode="auto">
                <a:xfrm>
                  <a:off x="3325"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86" name="Line 787"/>
                <p:cNvSpPr>
                  <a:spLocks noChangeShapeType="1"/>
                </p:cNvSpPr>
                <p:nvPr/>
              </p:nvSpPr>
              <p:spPr bwMode="auto">
                <a:xfrm>
                  <a:off x="3381"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87" name="Line 788"/>
                <p:cNvSpPr>
                  <a:spLocks noChangeShapeType="1"/>
                </p:cNvSpPr>
                <p:nvPr/>
              </p:nvSpPr>
              <p:spPr bwMode="auto">
                <a:xfrm>
                  <a:off x="3437"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88" name="Line 789"/>
                <p:cNvSpPr>
                  <a:spLocks noChangeShapeType="1"/>
                </p:cNvSpPr>
                <p:nvPr/>
              </p:nvSpPr>
              <p:spPr bwMode="auto">
                <a:xfrm>
                  <a:off x="3493" y="328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89" name="Line 790"/>
                <p:cNvSpPr>
                  <a:spLocks noChangeShapeType="1"/>
                </p:cNvSpPr>
                <p:nvPr/>
              </p:nvSpPr>
              <p:spPr bwMode="auto">
                <a:xfrm>
                  <a:off x="3548"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90" name="Line 791"/>
                <p:cNvSpPr>
                  <a:spLocks noChangeShapeType="1"/>
                </p:cNvSpPr>
                <p:nvPr/>
              </p:nvSpPr>
              <p:spPr bwMode="auto">
                <a:xfrm>
                  <a:off x="3604"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50" name="Group 792"/>
            <p:cNvGrpSpPr>
              <a:grpSpLocks/>
            </p:cNvGrpSpPr>
            <p:nvPr/>
          </p:nvGrpSpPr>
          <p:grpSpPr bwMode="auto">
            <a:xfrm>
              <a:off x="3780" y="3256"/>
              <a:ext cx="415" cy="56"/>
              <a:chOff x="3780" y="3256"/>
              <a:chExt cx="415" cy="56"/>
            </a:xfrm>
          </p:grpSpPr>
          <p:sp>
            <p:nvSpPr>
              <p:cNvPr id="183875" name="Freeform 793"/>
              <p:cNvSpPr>
                <a:spLocks/>
              </p:cNvSpPr>
              <p:nvPr/>
            </p:nvSpPr>
            <p:spPr bwMode="auto">
              <a:xfrm>
                <a:off x="4083"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876" name="Group 794"/>
              <p:cNvGrpSpPr>
                <a:grpSpLocks/>
              </p:cNvGrpSpPr>
              <p:nvPr/>
            </p:nvGrpSpPr>
            <p:grpSpPr bwMode="auto">
              <a:xfrm>
                <a:off x="3780" y="3288"/>
                <a:ext cx="295" cy="1"/>
                <a:chOff x="3780" y="3288"/>
                <a:chExt cx="295" cy="1"/>
              </a:xfrm>
            </p:grpSpPr>
            <p:sp>
              <p:nvSpPr>
                <p:cNvPr id="183877" name="Line 795"/>
                <p:cNvSpPr>
                  <a:spLocks noChangeShapeType="1"/>
                </p:cNvSpPr>
                <p:nvPr/>
              </p:nvSpPr>
              <p:spPr bwMode="auto">
                <a:xfrm>
                  <a:off x="3780"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78" name="Line 796"/>
                <p:cNvSpPr>
                  <a:spLocks noChangeShapeType="1"/>
                </p:cNvSpPr>
                <p:nvPr/>
              </p:nvSpPr>
              <p:spPr bwMode="auto">
                <a:xfrm>
                  <a:off x="3836"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79" name="Line 797"/>
                <p:cNvSpPr>
                  <a:spLocks noChangeShapeType="1"/>
                </p:cNvSpPr>
                <p:nvPr/>
              </p:nvSpPr>
              <p:spPr bwMode="auto">
                <a:xfrm>
                  <a:off x="3892"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80" name="Line 798"/>
                <p:cNvSpPr>
                  <a:spLocks noChangeShapeType="1"/>
                </p:cNvSpPr>
                <p:nvPr/>
              </p:nvSpPr>
              <p:spPr bwMode="auto">
                <a:xfrm>
                  <a:off x="3948"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81" name="Line 799"/>
                <p:cNvSpPr>
                  <a:spLocks noChangeShapeType="1"/>
                </p:cNvSpPr>
                <p:nvPr/>
              </p:nvSpPr>
              <p:spPr bwMode="auto">
                <a:xfrm>
                  <a:off x="4004" y="3288"/>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82" name="Line 800"/>
                <p:cNvSpPr>
                  <a:spLocks noChangeShapeType="1"/>
                </p:cNvSpPr>
                <p:nvPr/>
              </p:nvSpPr>
              <p:spPr bwMode="auto">
                <a:xfrm>
                  <a:off x="4059"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51" name="Group 801"/>
            <p:cNvGrpSpPr>
              <a:grpSpLocks/>
            </p:cNvGrpSpPr>
            <p:nvPr/>
          </p:nvGrpSpPr>
          <p:grpSpPr bwMode="auto">
            <a:xfrm>
              <a:off x="4251" y="3256"/>
              <a:ext cx="415" cy="56"/>
              <a:chOff x="4251" y="3256"/>
              <a:chExt cx="415" cy="56"/>
            </a:xfrm>
          </p:grpSpPr>
          <p:sp>
            <p:nvSpPr>
              <p:cNvPr id="183867" name="Freeform 802"/>
              <p:cNvSpPr>
                <a:spLocks/>
              </p:cNvSpPr>
              <p:nvPr/>
            </p:nvSpPr>
            <p:spPr bwMode="auto">
              <a:xfrm>
                <a:off x="4554"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868" name="Group 803"/>
              <p:cNvGrpSpPr>
                <a:grpSpLocks/>
              </p:cNvGrpSpPr>
              <p:nvPr/>
            </p:nvGrpSpPr>
            <p:grpSpPr bwMode="auto">
              <a:xfrm>
                <a:off x="4251" y="3288"/>
                <a:ext cx="295" cy="1"/>
                <a:chOff x="4251" y="3288"/>
                <a:chExt cx="295" cy="1"/>
              </a:xfrm>
            </p:grpSpPr>
            <p:sp>
              <p:nvSpPr>
                <p:cNvPr id="183869" name="Line 804"/>
                <p:cNvSpPr>
                  <a:spLocks noChangeShapeType="1"/>
                </p:cNvSpPr>
                <p:nvPr/>
              </p:nvSpPr>
              <p:spPr bwMode="auto">
                <a:xfrm>
                  <a:off x="4251"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70" name="Line 805"/>
                <p:cNvSpPr>
                  <a:spLocks noChangeShapeType="1"/>
                </p:cNvSpPr>
                <p:nvPr/>
              </p:nvSpPr>
              <p:spPr bwMode="auto">
                <a:xfrm>
                  <a:off x="4307"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71" name="Line 806"/>
                <p:cNvSpPr>
                  <a:spLocks noChangeShapeType="1"/>
                </p:cNvSpPr>
                <p:nvPr/>
              </p:nvSpPr>
              <p:spPr bwMode="auto">
                <a:xfrm>
                  <a:off x="4363"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72" name="Line 807"/>
                <p:cNvSpPr>
                  <a:spLocks noChangeShapeType="1"/>
                </p:cNvSpPr>
                <p:nvPr/>
              </p:nvSpPr>
              <p:spPr bwMode="auto">
                <a:xfrm>
                  <a:off x="4419"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73" name="Line 808"/>
                <p:cNvSpPr>
                  <a:spLocks noChangeShapeType="1"/>
                </p:cNvSpPr>
                <p:nvPr/>
              </p:nvSpPr>
              <p:spPr bwMode="auto">
                <a:xfrm>
                  <a:off x="4475" y="3288"/>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74" name="Line 809"/>
                <p:cNvSpPr>
                  <a:spLocks noChangeShapeType="1"/>
                </p:cNvSpPr>
                <p:nvPr/>
              </p:nvSpPr>
              <p:spPr bwMode="auto">
                <a:xfrm>
                  <a:off x="4530" y="3288"/>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52" name="Group 810"/>
            <p:cNvGrpSpPr>
              <a:grpSpLocks/>
            </p:cNvGrpSpPr>
            <p:nvPr/>
          </p:nvGrpSpPr>
          <p:grpSpPr bwMode="auto">
            <a:xfrm>
              <a:off x="3325" y="3567"/>
              <a:ext cx="415" cy="56"/>
              <a:chOff x="3325" y="3567"/>
              <a:chExt cx="415" cy="56"/>
            </a:xfrm>
          </p:grpSpPr>
          <p:sp>
            <p:nvSpPr>
              <p:cNvPr id="183859" name="Freeform 811"/>
              <p:cNvSpPr>
                <a:spLocks/>
              </p:cNvSpPr>
              <p:nvPr/>
            </p:nvSpPr>
            <p:spPr bwMode="auto">
              <a:xfrm>
                <a:off x="3628" y="3567"/>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860" name="Group 812"/>
              <p:cNvGrpSpPr>
                <a:grpSpLocks/>
              </p:cNvGrpSpPr>
              <p:nvPr/>
            </p:nvGrpSpPr>
            <p:grpSpPr bwMode="auto">
              <a:xfrm>
                <a:off x="3325" y="3599"/>
                <a:ext cx="295" cy="1"/>
                <a:chOff x="3325" y="3599"/>
                <a:chExt cx="295" cy="1"/>
              </a:xfrm>
            </p:grpSpPr>
            <p:sp>
              <p:nvSpPr>
                <p:cNvPr id="183861" name="Line 813"/>
                <p:cNvSpPr>
                  <a:spLocks noChangeShapeType="1"/>
                </p:cNvSpPr>
                <p:nvPr/>
              </p:nvSpPr>
              <p:spPr bwMode="auto">
                <a:xfrm>
                  <a:off x="3325"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62" name="Line 814"/>
                <p:cNvSpPr>
                  <a:spLocks noChangeShapeType="1"/>
                </p:cNvSpPr>
                <p:nvPr/>
              </p:nvSpPr>
              <p:spPr bwMode="auto">
                <a:xfrm>
                  <a:off x="3381"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63" name="Line 815"/>
                <p:cNvSpPr>
                  <a:spLocks noChangeShapeType="1"/>
                </p:cNvSpPr>
                <p:nvPr/>
              </p:nvSpPr>
              <p:spPr bwMode="auto">
                <a:xfrm>
                  <a:off x="3437"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64" name="Line 816"/>
                <p:cNvSpPr>
                  <a:spLocks noChangeShapeType="1"/>
                </p:cNvSpPr>
                <p:nvPr/>
              </p:nvSpPr>
              <p:spPr bwMode="auto">
                <a:xfrm>
                  <a:off x="3493" y="3599"/>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65" name="Line 817"/>
                <p:cNvSpPr>
                  <a:spLocks noChangeShapeType="1"/>
                </p:cNvSpPr>
                <p:nvPr/>
              </p:nvSpPr>
              <p:spPr bwMode="auto">
                <a:xfrm>
                  <a:off x="3548"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66" name="Line 818"/>
                <p:cNvSpPr>
                  <a:spLocks noChangeShapeType="1"/>
                </p:cNvSpPr>
                <p:nvPr/>
              </p:nvSpPr>
              <p:spPr bwMode="auto">
                <a:xfrm>
                  <a:off x="3604" y="3599"/>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53" name="Group 819"/>
            <p:cNvGrpSpPr>
              <a:grpSpLocks/>
            </p:cNvGrpSpPr>
            <p:nvPr/>
          </p:nvGrpSpPr>
          <p:grpSpPr bwMode="auto">
            <a:xfrm>
              <a:off x="3788" y="3567"/>
              <a:ext cx="415" cy="56"/>
              <a:chOff x="3788" y="3567"/>
              <a:chExt cx="415" cy="56"/>
            </a:xfrm>
          </p:grpSpPr>
          <p:sp>
            <p:nvSpPr>
              <p:cNvPr id="183851" name="Freeform 820"/>
              <p:cNvSpPr>
                <a:spLocks/>
              </p:cNvSpPr>
              <p:nvPr/>
            </p:nvSpPr>
            <p:spPr bwMode="auto">
              <a:xfrm>
                <a:off x="4091"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852" name="Group 821"/>
              <p:cNvGrpSpPr>
                <a:grpSpLocks/>
              </p:cNvGrpSpPr>
              <p:nvPr/>
            </p:nvGrpSpPr>
            <p:grpSpPr bwMode="auto">
              <a:xfrm>
                <a:off x="3788" y="3591"/>
                <a:ext cx="295" cy="1"/>
                <a:chOff x="3788" y="3591"/>
                <a:chExt cx="295" cy="1"/>
              </a:xfrm>
            </p:grpSpPr>
            <p:sp>
              <p:nvSpPr>
                <p:cNvPr id="183853" name="Line 822"/>
                <p:cNvSpPr>
                  <a:spLocks noChangeShapeType="1"/>
                </p:cNvSpPr>
                <p:nvPr/>
              </p:nvSpPr>
              <p:spPr bwMode="auto">
                <a:xfrm>
                  <a:off x="3788"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54" name="Line 823"/>
                <p:cNvSpPr>
                  <a:spLocks noChangeShapeType="1"/>
                </p:cNvSpPr>
                <p:nvPr/>
              </p:nvSpPr>
              <p:spPr bwMode="auto">
                <a:xfrm>
                  <a:off x="3844"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55" name="Line 824"/>
                <p:cNvSpPr>
                  <a:spLocks noChangeShapeType="1"/>
                </p:cNvSpPr>
                <p:nvPr/>
              </p:nvSpPr>
              <p:spPr bwMode="auto">
                <a:xfrm>
                  <a:off x="3900"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56" name="Line 825"/>
                <p:cNvSpPr>
                  <a:spLocks noChangeShapeType="1"/>
                </p:cNvSpPr>
                <p:nvPr/>
              </p:nvSpPr>
              <p:spPr bwMode="auto">
                <a:xfrm>
                  <a:off x="3956"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57" name="Line 826"/>
                <p:cNvSpPr>
                  <a:spLocks noChangeShapeType="1"/>
                </p:cNvSpPr>
                <p:nvPr/>
              </p:nvSpPr>
              <p:spPr bwMode="auto">
                <a:xfrm>
                  <a:off x="4011"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58" name="Line 827"/>
                <p:cNvSpPr>
                  <a:spLocks noChangeShapeType="1"/>
                </p:cNvSpPr>
                <p:nvPr/>
              </p:nvSpPr>
              <p:spPr bwMode="auto">
                <a:xfrm>
                  <a:off x="4067" y="359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54" name="Group 828"/>
            <p:cNvGrpSpPr>
              <a:grpSpLocks/>
            </p:cNvGrpSpPr>
            <p:nvPr/>
          </p:nvGrpSpPr>
          <p:grpSpPr bwMode="auto">
            <a:xfrm>
              <a:off x="4243" y="3567"/>
              <a:ext cx="415" cy="56"/>
              <a:chOff x="4243" y="3567"/>
              <a:chExt cx="415" cy="56"/>
            </a:xfrm>
          </p:grpSpPr>
          <p:sp>
            <p:nvSpPr>
              <p:cNvPr id="183843" name="Freeform 829"/>
              <p:cNvSpPr>
                <a:spLocks/>
              </p:cNvSpPr>
              <p:nvPr/>
            </p:nvSpPr>
            <p:spPr bwMode="auto">
              <a:xfrm>
                <a:off x="4546" y="3567"/>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844" name="Group 830"/>
              <p:cNvGrpSpPr>
                <a:grpSpLocks/>
              </p:cNvGrpSpPr>
              <p:nvPr/>
            </p:nvGrpSpPr>
            <p:grpSpPr bwMode="auto">
              <a:xfrm>
                <a:off x="4243" y="3599"/>
                <a:ext cx="295" cy="1"/>
                <a:chOff x="4243" y="3599"/>
                <a:chExt cx="295" cy="1"/>
              </a:xfrm>
            </p:grpSpPr>
            <p:sp>
              <p:nvSpPr>
                <p:cNvPr id="183845" name="Line 831"/>
                <p:cNvSpPr>
                  <a:spLocks noChangeShapeType="1"/>
                </p:cNvSpPr>
                <p:nvPr/>
              </p:nvSpPr>
              <p:spPr bwMode="auto">
                <a:xfrm>
                  <a:off x="4243"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46" name="Line 832"/>
                <p:cNvSpPr>
                  <a:spLocks noChangeShapeType="1"/>
                </p:cNvSpPr>
                <p:nvPr/>
              </p:nvSpPr>
              <p:spPr bwMode="auto">
                <a:xfrm>
                  <a:off x="4299"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47" name="Line 833"/>
                <p:cNvSpPr>
                  <a:spLocks noChangeShapeType="1"/>
                </p:cNvSpPr>
                <p:nvPr/>
              </p:nvSpPr>
              <p:spPr bwMode="auto">
                <a:xfrm>
                  <a:off x="4355"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48" name="Line 834"/>
                <p:cNvSpPr>
                  <a:spLocks noChangeShapeType="1"/>
                </p:cNvSpPr>
                <p:nvPr/>
              </p:nvSpPr>
              <p:spPr bwMode="auto">
                <a:xfrm>
                  <a:off x="4411"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49" name="Line 835"/>
                <p:cNvSpPr>
                  <a:spLocks noChangeShapeType="1"/>
                </p:cNvSpPr>
                <p:nvPr/>
              </p:nvSpPr>
              <p:spPr bwMode="auto">
                <a:xfrm>
                  <a:off x="4467" y="3599"/>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50" name="Line 836"/>
                <p:cNvSpPr>
                  <a:spLocks noChangeShapeType="1"/>
                </p:cNvSpPr>
                <p:nvPr/>
              </p:nvSpPr>
              <p:spPr bwMode="auto">
                <a:xfrm>
                  <a:off x="4522" y="3599"/>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55" name="Group 837"/>
            <p:cNvGrpSpPr>
              <a:grpSpLocks/>
            </p:cNvGrpSpPr>
            <p:nvPr/>
          </p:nvGrpSpPr>
          <p:grpSpPr bwMode="auto">
            <a:xfrm>
              <a:off x="3788" y="2376"/>
              <a:ext cx="886" cy="290"/>
              <a:chOff x="3788" y="2376"/>
              <a:chExt cx="886" cy="290"/>
            </a:xfrm>
          </p:grpSpPr>
          <p:sp>
            <p:nvSpPr>
              <p:cNvPr id="183841" name="Freeform 838"/>
              <p:cNvSpPr>
                <a:spLocks/>
              </p:cNvSpPr>
              <p:nvPr/>
            </p:nvSpPr>
            <p:spPr bwMode="auto">
              <a:xfrm>
                <a:off x="4530" y="2594"/>
                <a:ext cx="144" cy="72"/>
              </a:xfrm>
              <a:custGeom>
                <a:avLst/>
                <a:gdLst>
                  <a:gd name="T0" fmla="*/ 144 w 144"/>
                  <a:gd name="T1" fmla="*/ 72 h 72"/>
                  <a:gd name="T2" fmla="*/ 0 w 144"/>
                  <a:gd name="T3" fmla="*/ 64 h 72"/>
                  <a:gd name="T4" fmla="*/ 16 w 144"/>
                  <a:gd name="T5" fmla="*/ 32 h 72"/>
                  <a:gd name="T6" fmla="*/ 24 w 144"/>
                  <a:gd name="T7" fmla="*/ 0 h 72"/>
                  <a:gd name="T8" fmla="*/ 144 w 144"/>
                  <a:gd name="T9" fmla="*/ 72 h 72"/>
                  <a:gd name="T10" fmla="*/ 0 60000 65536"/>
                  <a:gd name="T11" fmla="*/ 0 60000 65536"/>
                  <a:gd name="T12" fmla="*/ 0 60000 65536"/>
                  <a:gd name="T13" fmla="*/ 0 60000 65536"/>
                  <a:gd name="T14" fmla="*/ 0 60000 65536"/>
                  <a:gd name="T15" fmla="*/ 0 w 144"/>
                  <a:gd name="T16" fmla="*/ 0 h 72"/>
                  <a:gd name="T17" fmla="*/ 144 w 144"/>
                  <a:gd name="T18" fmla="*/ 72 h 72"/>
                </a:gdLst>
                <a:ahLst/>
                <a:cxnLst>
                  <a:cxn ang="T10">
                    <a:pos x="T0" y="T1"/>
                  </a:cxn>
                  <a:cxn ang="T11">
                    <a:pos x="T2" y="T3"/>
                  </a:cxn>
                  <a:cxn ang="T12">
                    <a:pos x="T4" y="T5"/>
                  </a:cxn>
                  <a:cxn ang="T13">
                    <a:pos x="T6" y="T7"/>
                  </a:cxn>
                  <a:cxn ang="T14">
                    <a:pos x="T8" y="T9"/>
                  </a:cxn>
                </a:cxnLst>
                <a:rect l="T15" t="T16" r="T17" b="T18"/>
                <a:pathLst>
                  <a:path w="144" h="72">
                    <a:moveTo>
                      <a:pt x="144" y="72"/>
                    </a:moveTo>
                    <a:lnTo>
                      <a:pt x="0" y="64"/>
                    </a:lnTo>
                    <a:lnTo>
                      <a:pt x="16" y="32"/>
                    </a:lnTo>
                    <a:lnTo>
                      <a:pt x="24" y="0"/>
                    </a:lnTo>
                    <a:lnTo>
                      <a:pt x="144" y="72"/>
                    </a:lnTo>
                    <a:close/>
                  </a:path>
                </a:pathLst>
              </a:custGeom>
              <a:solidFill>
                <a:schemeClr val="bg2"/>
              </a:solidFill>
              <a:ln w="9525">
                <a:solidFill>
                  <a:schemeClr val="bg2"/>
                </a:solidFill>
                <a:round/>
                <a:headEnd/>
                <a:tailEnd/>
              </a:ln>
            </p:spPr>
            <p:txBody>
              <a:bodyPr/>
              <a:lstStyle/>
              <a:p>
                <a:endParaRPr lang="en-US"/>
              </a:p>
            </p:txBody>
          </p:sp>
          <p:sp>
            <p:nvSpPr>
              <p:cNvPr id="183842" name="Line 839"/>
              <p:cNvSpPr>
                <a:spLocks noChangeShapeType="1"/>
              </p:cNvSpPr>
              <p:nvPr/>
            </p:nvSpPr>
            <p:spPr bwMode="auto">
              <a:xfrm>
                <a:off x="3788" y="2376"/>
                <a:ext cx="766" cy="25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56" name="Group 840"/>
            <p:cNvGrpSpPr>
              <a:grpSpLocks/>
            </p:cNvGrpSpPr>
            <p:nvPr/>
          </p:nvGrpSpPr>
          <p:grpSpPr bwMode="auto">
            <a:xfrm>
              <a:off x="3309" y="2084"/>
              <a:ext cx="1381" cy="1507"/>
              <a:chOff x="3309" y="2084"/>
              <a:chExt cx="1381" cy="1507"/>
            </a:xfrm>
          </p:grpSpPr>
          <p:sp>
            <p:nvSpPr>
              <p:cNvPr id="183839" name="Freeform 841"/>
              <p:cNvSpPr>
                <a:spLocks/>
              </p:cNvSpPr>
              <p:nvPr/>
            </p:nvSpPr>
            <p:spPr bwMode="auto">
              <a:xfrm>
                <a:off x="4570" y="2084"/>
                <a:ext cx="120" cy="119"/>
              </a:xfrm>
              <a:custGeom>
                <a:avLst/>
                <a:gdLst>
                  <a:gd name="T0" fmla="*/ 120 w 120"/>
                  <a:gd name="T1" fmla="*/ 0 h 119"/>
                  <a:gd name="T2" fmla="*/ 56 w 120"/>
                  <a:gd name="T3" fmla="*/ 119 h 119"/>
                  <a:gd name="T4" fmla="*/ 24 w 120"/>
                  <a:gd name="T5" fmla="*/ 96 h 119"/>
                  <a:gd name="T6" fmla="*/ 0 w 120"/>
                  <a:gd name="T7" fmla="*/ 72 h 119"/>
                  <a:gd name="T8" fmla="*/ 120 w 120"/>
                  <a:gd name="T9" fmla="*/ 0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120" y="0"/>
                    </a:moveTo>
                    <a:lnTo>
                      <a:pt x="56" y="119"/>
                    </a:lnTo>
                    <a:lnTo>
                      <a:pt x="24" y="96"/>
                    </a:lnTo>
                    <a:lnTo>
                      <a:pt x="0" y="72"/>
                    </a:lnTo>
                    <a:lnTo>
                      <a:pt x="120" y="0"/>
                    </a:lnTo>
                    <a:close/>
                  </a:path>
                </a:pathLst>
              </a:custGeom>
              <a:solidFill>
                <a:schemeClr val="bg2"/>
              </a:solidFill>
              <a:ln w="9525">
                <a:solidFill>
                  <a:schemeClr val="bg2"/>
                </a:solidFill>
                <a:round/>
                <a:headEnd/>
                <a:tailEnd/>
              </a:ln>
            </p:spPr>
            <p:txBody>
              <a:bodyPr/>
              <a:lstStyle/>
              <a:p>
                <a:endParaRPr lang="en-US"/>
              </a:p>
            </p:txBody>
          </p:sp>
          <p:sp>
            <p:nvSpPr>
              <p:cNvPr id="183840" name="Line 842"/>
              <p:cNvSpPr>
                <a:spLocks noChangeShapeType="1"/>
              </p:cNvSpPr>
              <p:nvPr/>
            </p:nvSpPr>
            <p:spPr bwMode="auto">
              <a:xfrm flipV="1">
                <a:off x="3309" y="2172"/>
                <a:ext cx="1291" cy="1419"/>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57" name="Group 843"/>
            <p:cNvGrpSpPr>
              <a:grpSpLocks/>
            </p:cNvGrpSpPr>
            <p:nvPr/>
          </p:nvGrpSpPr>
          <p:grpSpPr bwMode="auto">
            <a:xfrm>
              <a:off x="3773" y="2076"/>
              <a:ext cx="909" cy="893"/>
              <a:chOff x="3773" y="2076"/>
              <a:chExt cx="909" cy="893"/>
            </a:xfrm>
          </p:grpSpPr>
          <p:sp>
            <p:nvSpPr>
              <p:cNvPr id="183837" name="Freeform 844"/>
              <p:cNvSpPr>
                <a:spLocks/>
              </p:cNvSpPr>
              <p:nvPr/>
            </p:nvSpPr>
            <p:spPr bwMode="auto">
              <a:xfrm>
                <a:off x="4562" y="2850"/>
                <a:ext cx="120" cy="119"/>
              </a:xfrm>
              <a:custGeom>
                <a:avLst/>
                <a:gdLst>
                  <a:gd name="T0" fmla="*/ 120 w 120"/>
                  <a:gd name="T1" fmla="*/ 119 h 119"/>
                  <a:gd name="T2" fmla="*/ 0 w 120"/>
                  <a:gd name="T3" fmla="*/ 47 h 119"/>
                  <a:gd name="T4" fmla="*/ 24 w 120"/>
                  <a:gd name="T5" fmla="*/ 23 h 119"/>
                  <a:gd name="T6" fmla="*/ 48 w 120"/>
                  <a:gd name="T7" fmla="*/ 0 h 119"/>
                  <a:gd name="T8" fmla="*/ 120 w 120"/>
                  <a:gd name="T9" fmla="*/ 119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120" y="119"/>
                    </a:moveTo>
                    <a:lnTo>
                      <a:pt x="0" y="47"/>
                    </a:lnTo>
                    <a:lnTo>
                      <a:pt x="24" y="23"/>
                    </a:lnTo>
                    <a:lnTo>
                      <a:pt x="48" y="0"/>
                    </a:lnTo>
                    <a:lnTo>
                      <a:pt x="120" y="119"/>
                    </a:lnTo>
                    <a:close/>
                  </a:path>
                </a:pathLst>
              </a:custGeom>
              <a:solidFill>
                <a:schemeClr val="bg2"/>
              </a:solidFill>
              <a:ln w="9525">
                <a:solidFill>
                  <a:schemeClr val="bg2"/>
                </a:solidFill>
                <a:round/>
                <a:headEnd/>
                <a:tailEnd/>
              </a:ln>
            </p:spPr>
            <p:txBody>
              <a:bodyPr/>
              <a:lstStyle/>
              <a:p>
                <a:endParaRPr lang="en-US"/>
              </a:p>
            </p:txBody>
          </p:sp>
          <p:sp>
            <p:nvSpPr>
              <p:cNvPr id="183838" name="Line 845"/>
              <p:cNvSpPr>
                <a:spLocks noChangeShapeType="1"/>
              </p:cNvSpPr>
              <p:nvPr/>
            </p:nvSpPr>
            <p:spPr bwMode="auto">
              <a:xfrm>
                <a:off x="3773" y="2076"/>
                <a:ext cx="821" cy="80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58" name="Group 846"/>
            <p:cNvGrpSpPr>
              <a:grpSpLocks/>
            </p:cNvGrpSpPr>
            <p:nvPr/>
          </p:nvGrpSpPr>
          <p:grpSpPr bwMode="auto">
            <a:xfrm>
              <a:off x="3317" y="2379"/>
              <a:ext cx="910" cy="893"/>
              <a:chOff x="3317" y="2379"/>
              <a:chExt cx="910" cy="893"/>
            </a:xfrm>
          </p:grpSpPr>
          <p:sp>
            <p:nvSpPr>
              <p:cNvPr id="183835" name="Freeform 847"/>
              <p:cNvSpPr>
                <a:spLocks/>
              </p:cNvSpPr>
              <p:nvPr/>
            </p:nvSpPr>
            <p:spPr bwMode="auto">
              <a:xfrm>
                <a:off x="4107" y="3153"/>
                <a:ext cx="120" cy="119"/>
              </a:xfrm>
              <a:custGeom>
                <a:avLst/>
                <a:gdLst>
                  <a:gd name="T0" fmla="*/ 120 w 120"/>
                  <a:gd name="T1" fmla="*/ 119 h 119"/>
                  <a:gd name="T2" fmla="*/ 0 w 120"/>
                  <a:gd name="T3" fmla="*/ 48 h 119"/>
                  <a:gd name="T4" fmla="*/ 24 w 120"/>
                  <a:gd name="T5" fmla="*/ 24 h 119"/>
                  <a:gd name="T6" fmla="*/ 48 w 120"/>
                  <a:gd name="T7" fmla="*/ 0 h 119"/>
                  <a:gd name="T8" fmla="*/ 120 w 120"/>
                  <a:gd name="T9" fmla="*/ 119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120" y="119"/>
                    </a:moveTo>
                    <a:lnTo>
                      <a:pt x="0" y="48"/>
                    </a:lnTo>
                    <a:lnTo>
                      <a:pt x="24" y="24"/>
                    </a:lnTo>
                    <a:lnTo>
                      <a:pt x="48" y="0"/>
                    </a:lnTo>
                    <a:lnTo>
                      <a:pt x="120" y="119"/>
                    </a:lnTo>
                    <a:close/>
                  </a:path>
                </a:pathLst>
              </a:custGeom>
              <a:solidFill>
                <a:schemeClr val="bg2"/>
              </a:solidFill>
              <a:ln w="9525">
                <a:solidFill>
                  <a:schemeClr val="bg2"/>
                </a:solidFill>
                <a:round/>
                <a:headEnd/>
                <a:tailEnd/>
              </a:ln>
            </p:spPr>
            <p:txBody>
              <a:bodyPr/>
              <a:lstStyle/>
              <a:p>
                <a:endParaRPr lang="en-US"/>
              </a:p>
            </p:txBody>
          </p:sp>
          <p:sp>
            <p:nvSpPr>
              <p:cNvPr id="183836" name="Line 848"/>
              <p:cNvSpPr>
                <a:spLocks noChangeShapeType="1"/>
              </p:cNvSpPr>
              <p:nvPr/>
            </p:nvSpPr>
            <p:spPr bwMode="auto">
              <a:xfrm>
                <a:off x="3317" y="2379"/>
                <a:ext cx="822" cy="80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59" name="Group 849"/>
            <p:cNvGrpSpPr>
              <a:grpSpLocks/>
            </p:cNvGrpSpPr>
            <p:nvPr/>
          </p:nvGrpSpPr>
          <p:grpSpPr bwMode="auto">
            <a:xfrm>
              <a:off x="2878" y="1725"/>
              <a:ext cx="415" cy="56"/>
              <a:chOff x="2878" y="1725"/>
              <a:chExt cx="415" cy="56"/>
            </a:xfrm>
          </p:grpSpPr>
          <p:sp>
            <p:nvSpPr>
              <p:cNvPr id="183827" name="Freeform 850"/>
              <p:cNvSpPr>
                <a:spLocks/>
              </p:cNvSpPr>
              <p:nvPr/>
            </p:nvSpPr>
            <p:spPr bwMode="auto">
              <a:xfrm>
                <a:off x="3181" y="1725"/>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828" name="Group 851"/>
              <p:cNvGrpSpPr>
                <a:grpSpLocks/>
              </p:cNvGrpSpPr>
              <p:nvPr/>
            </p:nvGrpSpPr>
            <p:grpSpPr bwMode="auto">
              <a:xfrm>
                <a:off x="2878" y="1757"/>
                <a:ext cx="295" cy="1"/>
                <a:chOff x="2878" y="1757"/>
                <a:chExt cx="295" cy="1"/>
              </a:xfrm>
            </p:grpSpPr>
            <p:sp>
              <p:nvSpPr>
                <p:cNvPr id="183829" name="Line 852"/>
                <p:cNvSpPr>
                  <a:spLocks noChangeShapeType="1"/>
                </p:cNvSpPr>
                <p:nvPr/>
              </p:nvSpPr>
              <p:spPr bwMode="auto">
                <a:xfrm>
                  <a:off x="2878"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30" name="Line 853"/>
                <p:cNvSpPr>
                  <a:spLocks noChangeShapeType="1"/>
                </p:cNvSpPr>
                <p:nvPr/>
              </p:nvSpPr>
              <p:spPr bwMode="auto">
                <a:xfrm>
                  <a:off x="2934"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31" name="Line 854"/>
                <p:cNvSpPr>
                  <a:spLocks noChangeShapeType="1"/>
                </p:cNvSpPr>
                <p:nvPr/>
              </p:nvSpPr>
              <p:spPr bwMode="auto">
                <a:xfrm>
                  <a:off x="2990" y="1757"/>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32" name="Line 855"/>
                <p:cNvSpPr>
                  <a:spLocks noChangeShapeType="1"/>
                </p:cNvSpPr>
                <p:nvPr/>
              </p:nvSpPr>
              <p:spPr bwMode="auto">
                <a:xfrm>
                  <a:off x="3045"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33" name="Line 856"/>
                <p:cNvSpPr>
                  <a:spLocks noChangeShapeType="1"/>
                </p:cNvSpPr>
                <p:nvPr/>
              </p:nvSpPr>
              <p:spPr bwMode="auto">
                <a:xfrm>
                  <a:off x="3101" y="1757"/>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34" name="Line 857"/>
                <p:cNvSpPr>
                  <a:spLocks noChangeShapeType="1"/>
                </p:cNvSpPr>
                <p:nvPr/>
              </p:nvSpPr>
              <p:spPr bwMode="auto">
                <a:xfrm>
                  <a:off x="3157" y="1757"/>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60" name="Group 858"/>
            <p:cNvGrpSpPr>
              <a:grpSpLocks/>
            </p:cNvGrpSpPr>
            <p:nvPr/>
          </p:nvGrpSpPr>
          <p:grpSpPr bwMode="auto">
            <a:xfrm>
              <a:off x="2878" y="2036"/>
              <a:ext cx="415" cy="56"/>
              <a:chOff x="2878" y="2036"/>
              <a:chExt cx="415" cy="56"/>
            </a:xfrm>
          </p:grpSpPr>
          <p:sp>
            <p:nvSpPr>
              <p:cNvPr id="183819" name="Freeform 859"/>
              <p:cNvSpPr>
                <a:spLocks/>
              </p:cNvSpPr>
              <p:nvPr/>
            </p:nvSpPr>
            <p:spPr bwMode="auto">
              <a:xfrm>
                <a:off x="3181" y="2036"/>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820" name="Group 860"/>
              <p:cNvGrpSpPr>
                <a:grpSpLocks/>
              </p:cNvGrpSpPr>
              <p:nvPr/>
            </p:nvGrpSpPr>
            <p:grpSpPr bwMode="auto">
              <a:xfrm>
                <a:off x="2878" y="2060"/>
                <a:ext cx="295" cy="1"/>
                <a:chOff x="2878" y="2060"/>
                <a:chExt cx="295" cy="1"/>
              </a:xfrm>
            </p:grpSpPr>
            <p:sp>
              <p:nvSpPr>
                <p:cNvPr id="183821" name="Line 861"/>
                <p:cNvSpPr>
                  <a:spLocks noChangeShapeType="1"/>
                </p:cNvSpPr>
                <p:nvPr/>
              </p:nvSpPr>
              <p:spPr bwMode="auto">
                <a:xfrm>
                  <a:off x="2878" y="206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22" name="Line 862"/>
                <p:cNvSpPr>
                  <a:spLocks noChangeShapeType="1"/>
                </p:cNvSpPr>
                <p:nvPr/>
              </p:nvSpPr>
              <p:spPr bwMode="auto">
                <a:xfrm>
                  <a:off x="2934" y="206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23" name="Line 863"/>
                <p:cNvSpPr>
                  <a:spLocks noChangeShapeType="1"/>
                </p:cNvSpPr>
                <p:nvPr/>
              </p:nvSpPr>
              <p:spPr bwMode="auto">
                <a:xfrm>
                  <a:off x="2990" y="2060"/>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24" name="Line 864"/>
                <p:cNvSpPr>
                  <a:spLocks noChangeShapeType="1"/>
                </p:cNvSpPr>
                <p:nvPr/>
              </p:nvSpPr>
              <p:spPr bwMode="auto">
                <a:xfrm>
                  <a:off x="3045" y="206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25" name="Line 865"/>
                <p:cNvSpPr>
                  <a:spLocks noChangeShapeType="1"/>
                </p:cNvSpPr>
                <p:nvPr/>
              </p:nvSpPr>
              <p:spPr bwMode="auto">
                <a:xfrm>
                  <a:off x="3101" y="206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26" name="Line 866"/>
                <p:cNvSpPr>
                  <a:spLocks noChangeShapeType="1"/>
                </p:cNvSpPr>
                <p:nvPr/>
              </p:nvSpPr>
              <p:spPr bwMode="auto">
                <a:xfrm>
                  <a:off x="3157" y="2060"/>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61" name="Group 867"/>
            <p:cNvGrpSpPr>
              <a:grpSpLocks/>
            </p:cNvGrpSpPr>
            <p:nvPr/>
          </p:nvGrpSpPr>
          <p:grpSpPr bwMode="auto">
            <a:xfrm>
              <a:off x="2886" y="2339"/>
              <a:ext cx="415" cy="56"/>
              <a:chOff x="2886" y="2339"/>
              <a:chExt cx="415" cy="56"/>
            </a:xfrm>
          </p:grpSpPr>
          <p:sp>
            <p:nvSpPr>
              <p:cNvPr id="183811" name="Freeform 868"/>
              <p:cNvSpPr>
                <a:spLocks/>
              </p:cNvSpPr>
              <p:nvPr/>
            </p:nvSpPr>
            <p:spPr bwMode="auto">
              <a:xfrm>
                <a:off x="3189" y="2339"/>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812" name="Group 869"/>
              <p:cNvGrpSpPr>
                <a:grpSpLocks/>
              </p:cNvGrpSpPr>
              <p:nvPr/>
            </p:nvGrpSpPr>
            <p:grpSpPr bwMode="auto">
              <a:xfrm>
                <a:off x="2886" y="2371"/>
                <a:ext cx="295" cy="1"/>
                <a:chOff x="2886" y="2371"/>
                <a:chExt cx="295" cy="1"/>
              </a:xfrm>
            </p:grpSpPr>
            <p:sp>
              <p:nvSpPr>
                <p:cNvPr id="183813" name="Line 870"/>
                <p:cNvSpPr>
                  <a:spLocks noChangeShapeType="1"/>
                </p:cNvSpPr>
                <p:nvPr/>
              </p:nvSpPr>
              <p:spPr bwMode="auto">
                <a:xfrm>
                  <a:off x="2886"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14" name="Line 871"/>
                <p:cNvSpPr>
                  <a:spLocks noChangeShapeType="1"/>
                </p:cNvSpPr>
                <p:nvPr/>
              </p:nvSpPr>
              <p:spPr bwMode="auto">
                <a:xfrm>
                  <a:off x="2942"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15" name="Line 872"/>
                <p:cNvSpPr>
                  <a:spLocks noChangeShapeType="1"/>
                </p:cNvSpPr>
                <p:nvPr/>
              </p:nvSpPr>
              <p:spPr bwMode="auto">
                <a:xfrm>
                  <a:off x="2998" y="2371"/>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16" name="Line 873"/>
                <p:cNvSpPr>
                  <a:spLocks noChangeShapeType="1"/>
                </p:cNvSpPr>
                <p:nvPr/>
              </p:nvSpPr>
              <p:spPr bwMode="auto">
                <a:xfrm>
                  <a:off x="3053"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17" name="Line 874"/>
                <p:cNvSpPr>
                  <a:spLocks noChangeShapeType="1"/>
                </p:cNvSpPr>
                <p:nvPr/>
              </p:nvSpPr>
              <p:spPr bwMode="auto">
                <a:xfrm>
                  <a:off x="3109" y="237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18" name="Line 875"/>
                <p:cNvSpPr>
                  <a:spLocks noChangeShapeType="1"/>
                </p:cNvSpPr>
                <p:nvPr/>
              </p:nvSpPr>
              <p:spPr bwMode="auto">
                <a:xfrm>
                  <a:off x="3165" y="237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62" name="Group 876"/>
            <p:cNvGrpSpPr>
              <a:grpSpLocks/>
            </p:cNvGrpSpPr>
            <p:nvPr/>
          </p:nvGrpSpPr>
          <p:grpSpPr bwMode="auto">
            <a:xfrm>
              <a:off x="2878" y="2642"/>
              <a:ext cx="415" cy="56"/>
              <a:chOff x="2878" y="2642"/>
              <a:chExt cx="415" cy="56"/>
            </a:xfrm>
          </p:grpSpPr>
          <p:sp>
            <p:nvSpPr>
              <p:cNvPr id="183803" name="Freeform 877"/>
              <p:cNvSpPr>
                <a:spLocks/>
              </p:cNvSpPr>
              <p:nvPr/>
            </p:nvSpPr>
            <p:spPr bwMode="auto">
              <a:xfrm>
                <a:off x="3181" y="2642"/>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804" name="Group 878"/>
              <p:cNvGrpSpPr>
                <a:grpSpLocks/>
              </p:cNvGrpSpPr>
              <p:nvPr/>
            </p:nvGrpSpPr>
            <p:grpSpPr bwMode="auto">
              <a:xfrm>
                <a:off x="2878" y="2674"/>
                <a:ext cx="295" cy="1"/>
                <a:chOff x="2878" y="2674"/>
                <a:chExt cx="295" cy="1"/>
              </a:xfrm>
            </p:grpSpPr>
            <p:sp>
              <p:nvSpPr>
                <p:cNvPr id="183805" name="Line 879"/>
                <p:cNvSpPr>
                  <a:spLocks noChangeShapeType="1"/>
                </p:cNvSpPr>
                <p:nvPr/>
              </p:nvSpPr>
              <p:spPr bwMode="auto">
                <a:xfrm>
                  <a:off x="2878"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06" name="Line 880"/>
                <p:cNvSpPr>
                  <a:spLocks noChangeShapeType="1"/>
                </p:cNvSpPr>
                <p:nvPr/>
              </p:nvSpPr>
              <p:spPr bwMode="auto">
                <a:xfrm>
                  <a:off x="2934"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07" name="Line 881"/>
                <p:cNvSpPr>
                  <a:spLocks noChangeShapeType="1"/>
                </p:cNvSpPr>
                <p:nvPr/>
              </p:nvSpPr>
              <p:spPr bwMode="auto">
                <a:xfrm>
                  <a:off x="2990" y="2674"/>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08" name="Line 882"/>
                <p:cNvSpPr>
                  <a:spLocks noChangeShapeType="1"/>
                </p:cNvSpPr>
                <p:nvPr/>
              </p:nvSpPr>
              <p:spPr bwMode="auto">
                <a:xfrm>
                  <a:off x="3045"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09" name="Line 883"/>
                <p:cNvSpPr>
                  <a:spLocks noChangeShapeType="1"/>
                </p:cNvSpPr>
                <p:nvPr/>
              </p:nvSpPr>
              <p:spPr bwMode="auto">
                <a:xfrm>
                  <a:off x="3101" y="2674"/>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10" name="Line 884"/>
                <p:cNvSpPr>
                  <a:spLocks noChangeShapeType="1"/>
                </p:cNvSpPr>
                <p:nvPr/>
              </p:nvSpPr>
              <p:spPr bwMode="auto">
                <a:xfrm>
                  <a:off x="3157" y="2674"/>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63" name="Group 885"/>
            <p:cNvGrpSpPr>
              <a:grpSpLocks/>
            </p:cNvGrpSpPr>
            <p:nvPr/>
          </p:nvGrpSpPr>
          <p:grpSpPr bwMode="auto">
            <a:xfrm>
              <a:off x="2878" y="2953"/>
              <a:ext cx="415" cy="56"/>
              <a:chOff x="2878" y="2953"/>
              <a:chExt cx="415" cy="56"/>
            </a:xfrm>
          </p:grpSpPr>
          <p:sp>
            <p:nvSpPr>
              <p:cNvPr id="183795" name="Freeform 886"/>
              <p:cNvSpPr>
                <a:spLocks/>
              </p:cNvSpPr>
              <p:nvPr/>
            </p:nvSpPr>
            <p:spPr bwMode="auto">
              <a:xfrm>
                <a:off x="3181"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32"/>
                    </a:moveTo>
                    <a:lnTo>
                      <a:pt x="0" y="56"/>
                    </a:lnTo>
                    <a:lnTo>
                      <a:pt x="0" y="32"/>
                    </a:lnTo>
                    <a:lnTo>
                      <a:pt x="0" y="0"/>
                    </a:lnTo>
                    <a:lnTo>
                      <a:pt x="112" y="32"/>
                    </a:lnTo>
                    <a:close/>
                  </a:path>
                </a:pathLst>
              </a:custGeom>
              <a:solidFill>
                <a:schemeClr val="bg2"/>
              </a:solidFill>
              <a:ln w="9525">
                <a:solidFill>
                  <a:schemeClr val="bg2"/>
                </a:solidFill>
                <a:round/>
                <a:headEnd/>
                <a:tailEnd/>
              </a:ln>
            </p:spPr>
            <p:txBody>
              <a:bodyPr/>
              <a:lstStyle/>
              <a:p>
                <a:endParaRPr lang="en-US"/>
              </a:p>
            </p:txBody>
          </p:sp>
          <p:grpSp>
            <p:nvGrpSpPr>
              <p:cNvPr id="183796" name="Group 887"/>
              <p:cNvGrpSpPr>
                <a:grpSpLocks/>
              </p:cNvGrpSpPr>
              <p:nvPr/>
            </p:nvGrpSpPr>
            <p:grpSpPr bwMode="auto">
              <a:xfrm>
                <a:off x="2878" y="2985"/>
                <a:ext cx="295" cy="1"/>
                <a:chOff x="2878" y="2985"/>
                <a:chExt cx="295" cy="1"/>
              </a:xfrm>
            </p:grpSpPr>
            <p:sp>
              <p:nvSpPr>
                <p:cNvPr id="183797" name="Line 888"/>
                <p:cNvSpPr>
                  <a:spLocks noChangeShapeType="1"/>
                </p:cNvSpPr>
                <p:nvPr/>
              </p:nvSpPr>
              <p:spPr bwMode="auto">
                <a:xfrm>
                  <a:off x="2878"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98" name="Line 889"/>
                <p:cNvSpPr>
                  <a:spLocks noChangeShapeType="1"/>
                </p:cNvSpPr>
                <p:nvPr/>
              </p:nvSpPr>
              <p:spPr bwMode="auto">
                <a:xfrm>
                  <a:off x="2934"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99" name="Line 890"/>
                <p:cNvSpPr>
                  <a:spLocks noChangeShapeType="1"/>
                </p:cNvSpPr>
                <p:nvPr/>
              </p:nvSpPr>
              <p:spPr bwMode="auto">
                <a:xfrm>
                  <a:off x="2990" y="2985"/>
                  <a:ext cx="23"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00" name="Line 891"/>
                <p:cNvSpPr>
                  <a:spLocks noChangeShapeType="1"/>
                </p:cNvSpPr>
                <p:nvPr/>
              </p:nvSpPr>
              <p:spPr bwMode="auto">
                <a:xfrm>
                  <a:off x="3045"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01" name="Line 892"/>
                <p:cNvSpPr>
                  <a:spLocks noChangeShapeType="1"/>
                </p:cNvSpPr>
                <p:nvPr/>
              </p:nvSpPr>
              <p:spPr bwMode="auto">
                <a:xfrm>
                  <a:off x="3101" y="2985"/>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802" name="Line 893"/>
                <p:cNvSpPr>
                  <a:spLocks noChangeShapeType="1"/>
                </p:cNvSpPr>
                <p:nvPr/>
              </p:nvSpPr>
              <p:spPr bwMode="auto">
                <a:xfrm>
                  <a:off x="3157" y="2985"/>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64" name="Group 894"/>
            <p:cNvGrpSpPr>
              <a:grpSpLocks/>
            </p:cNvGrpSpPr>
            <p:nvPr/>
          </p:nvGrpSpPr>
          <p:grpSpPr bwMode="auto">
            <a:xfrm>
              <a:off x="2870" y="3256"/>
              <a:ext cx="415" cy="56"/>
              <a:chOff x="2870" y="3256"/>
              <a:chExt cx="415" cy="56"/>
            </a:xfrm>
          </p:grpSpPr>
          <p:sp>
            <p:nvSpPr>
              <p:cNvPr id="183787" name="Freeform 895"/>
              <p:cNvSpPr>
                <a:spLocks/>
              </p:cNvSpPr>
              <p:nvPr/>
            </p:nvSpPr>
            <p:spPr bwMode="auto">
              <a:xfrm>
                <a:off x="3173" y="3256"/>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788" name="Group 896"/>
              <p:cNvGrpSpPr>
                <a:grpSpLocks/>
              </p:cNvGrpSpPr>
              <p:nvPr/>
            </p:nvGrpSpPr>
            <p:grpSpPr bwMode="auto">
              <a:xfrm>
                <a:off x="2870" y="3280"/>
                <a:ext cx="295" cy="1"/>
                <a:chOff x="2870" y="3280"/>
                <a:chExt cx="295" cy="1"/>
              </a:xfrm>
            </p:grpSpPr>
            <p:sp>
              <p:nvSpPr>
                <p:cNvPr id="183789" name="Line 897"/>
                <p:cNvSpPr>
                  <a:spLocks noChangeShapeType="1"/>
                </p:cNvSpPr>
                <p:nvPr/>
              </p:nvSpPr>
              <p:spPr bwMode="auto">
                <a:xfrm>
                  <a:off x="2870" y="328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90" name="Line 898"/>
                <p:cNvSpPr>
                  <a:spLocks noChangeShapeType="1"/>
                </p:cNvSpPr>
                <p:nvPr/>
              </p:nvSpPr>
              <p:spPr bwMode="auto">
                <a:xfrm>
                  <a:off x="2926" y="328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91" name="Line 899"/>
                <p:cNvSpPr>
                  <a:spLocks noChangeShapeType="1"/>
                </p:cNvSpPr>
                <p:nvPr/>
              </p:nvSpPr>
              <p:spPr bwMode="auto">
                <a:xfrm>
                  <a:off x="2982" y="328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92" name="Line 900"/>
                <p:cNvSpPr>
                  <a:spLocks noChangeShapeType="1"/>
                </p:cNvSpPr>
                <p:nvPr/>
              </p:nvSpPr>
              <p:spPr bwMode="auto">
                <a:xfrm>
                  <a:off x="3037" y="328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93" name="Line 901"/>
                <p:cNvSpPr>
                  <a:spLocks noChangeShapeType="1"/>
                </p:cNvSpPr>
                <p:nvPr/>
              </p:nvSpPr>
              <p:spPr bwMode="auto">
                <a:xfrm>
                  <a:off x="3093" y="3280"/>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94" name="Line 902"/>
                <p:cNvSpPr>
                  <a:spLocks noChangeShapeType="1"/>
                </p:cNvSpPr>
                <p:nvPr/>
              </p:nvSpPr>
              <p:spPr bwMode="auto">
                <a:xfrm>
                  <a:off x="3149" y="3280"/>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65" name="Group 903"/>
            <p:cNvGrpSpPr>
              <a:grpSpLocks/>
            </p:cNvGrpSpPr>
            <p:nvPr/>
          </p:nvGrpSpPr>
          <p:grpSpPr bwMode="auto">
            <a:xfrm>
              <a:off x="2870" y="3567"/>
              <a:ext cx="415" cy="56"/>
              <a:chOff x="2870" y="3567"/>
              <a:chExt cx="415" cy="56"/>
            </a:xfrm>
          </p:grpSpPr>
          <p:sp>
            <p:nvSpPr>
              <p:cNvPr id="183779" name="Freeform 904"/>
              <p:cNvSpPr>
                <a:spLocks/>
              </p:cNvSpPr>
              <p:nvPr/>
            </p:nvSpPr>
            <p:spPr bwMode="auto">
              <a:xfrm>
                <a:off x="3173"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 name="T10" fmla="*/ 0 60000 65536"/>
                  <a:gd name="T11" fmla="*/ 0 60000 65536"/>
                  <a:gd name="T12" fmla="*/ 0 60000 65536"/>
                  <a:gd name="T13" fmla="*/ 0 60000 65536"/>
                  <a:gd name="T14" fmla="*/ 0 60000 65536"/>
                  <a:gd name="T15" fmla="*/ 0 w 112"/>
                  <a:gd name="T16" fmla="*/ 0 h 56"/>
                  <a:gd name="T17" fmla="*/ 112 w 112"/>
                  <a:gd name="T18" fmla="*/ 56 h 56"/>
                </a:gdLst>
                <a:ahLst/>
                <a:cxnLst>
                  <a:cxn ang="T10">
                    <a:pos x="T0" y="T1"/>
                  </a:cxn>
                  <a:cxn ang="T11">
                    <a:pos x="T2" y="T3"/>
                  </a:cxn>
                  <a:cxn ang="T12">
                    <a:pos x="T4" y="T5"/>
                  </a:cxn>
                  <a:cxn ang="T13">
                    <a:pos x="T6" y="T7"/>
                  </a:cxn>
                  <a:cxn ang="T14">
                    <a:pos x="T8" y="T9"/>
                  </a:cxn>
                </a:cxnLst>
                <a:rect l="T15" t="T16" r="T17" b="T18"/>
                <a:pathLst>
                  <a:path w="112" h="56">
                    <a:moveTo>
                      <a:pt x="112" y="24"/>
                    </a:moveTo>
                    <a:lnTo>
                      <a:pt x="0" y="56"/>
                    </a:lnTo>
                    <a:lnTo>
                      <a:pt x="0" y="24"/>
                    </a:lnTo>
                    <a:lnTo>
                      <a:pt x="0" y="0"/>
                    </a:lnTo>
                    <a:lnTo>
                      <a:pt x="112" y="24"/>
                    </a:lnTo>
                    <a:close/>
                  </a:path>
                </a:pathLst>
              </a:custGeom>
              <a:solidFill>
                <a:schemeClr val="bg2"/>
              </a:solidFill>
              <a:ln w="9525">
                <a:solidFill>
                  <a:schemeClr val="bg2"/>
                </a:solidFill>
                <a:round/>
                <a:headEnd/>
                <a:tailEnd/>
              </a:ln>
            </p:spPr>
            <p:txBody>
              <a:bodyPr/>
              <a:lstStyle/>
              <a:p>
                <a:endParaRPr lang="en-US"/>
              </a:p>
            </p:txBody>
          </p:sp>
          <p:grpSp>
            <p:nvGrpSpPr>
              <p:cNvPr id="183780" name="Group 905"/>
              <p:cNvGrpSpPr>
                <a:grpSpLocks/>
              </p:cNvGrpSpPr>
              <p:nvPr/>
            </p:nvGrpSpPr>
            <p:grpSpPr bwMode="auto">
              <a:xfrm>
                <a:off x="2870" y="3591"/>
                <a:ext cx="295" cy="1"/>
                <a:chOff x="2870" y="3591"/>
                <a:chExt cx="295" cy="1"/>
              </a:xfrm>
            </p:grpSpPr>
            <p:sp>
              <p:nvSpPr>
                <p:cNvPr id="183781" name="Line 906"/>
                <p:cNvSpPr>
                  <a:spLocks noChangeShapeType="1"/>
                </p:cNvSpPr>
                <p:nvPr/>
              </p:nvSpPr>
              <p:spPr bwMode="auto">
                <a:xfrm>
                  <a:off x="2870"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82" name="Line 907"/>
                <p:cNvSpPr>
                  <a:spLocks noChangeShapeType="1"/>
                </p:cNvSpPr>
                <p:nvPr/>
              </p:nvSpPr>
              <p:spPr bwMode="auto">
                <a:xfrm>
                  <a:off x="2926"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83" name="Line 908"/>
                <p:cNvSpPr>
                  <a:spLocks noChangeShapeType="1"/>
                </p:cNvSpPr>
                <p:nvPr/>
              </p:nvSpPr>
              <p:spPr bwMode="auto">
                <a:xfrm>
                  <a:off x="2982"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84" name="Line 909"/>
                <p:cNvSpPr>
                  <a:spLocks noChangeShapeType="1"/>
                </p:cNvSpPr>
                <p:nvPr/>
              </p:nvSpPr>
              <p:spPr bwMode="auto">
                <a:xfrm>
                  <a:off x="3037"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85" name="Line 910"/>
                <p:cNvSpPr>
                  <a:spLocks noChangeShapeType="1"/>
                </p:cNvSpPr>
                <p:nvPr/>
              </p:nvSpPr>
              <p:spPr bwMode="auto">
                <a:xfrm>
                  <a:off x="3093" y="3591"/>
                  <a:ext cx="24"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86" name="Line 911"/>
                <p:cNvSpPr>
                  <a:spLocks noChangeShapeType="1"/>
                </p:cNvSpPr>
                <p:nvPr/>
              </p:nvSpPr>
              <p:spPr bwMode="auto">
                <a:xfrm>
                  <a:off x="3149" y="3591"/>
                  <a:ext cx="16"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83466" name="Group 912"/>
            <p:cNvGrpSpPr>
              <a:grpSpLocks/>
            </p:cNvGrpSpPr>
            <p:nvPr/>
          </p:nvGrpSpPr>
          <p:grpSpPr bwMode="auto">
            <a:xfrm>
              <a:off x="2399" y="1765"/>
              <a:ext cx="1357" cy="1196"/>
              <a:chOff x="2399" y="1765"/>
              <a:chExt cx="1357" cy="1196"/>
            </a:xfrm>
          </p:grpSpPr>
          <p:sp>
            <p:nvSpPr>
              <p:cNvPr id="183777" name="Freeform 913"/>
              <p:cNvSpPr>
                <a:spLocks/>
              </p:cNvSpPr>
              <p:nvPr/>
            </p:nvSpPr>
            <p:spPr bwMode="auto">
              <a:xfrm>
                <a:off x="3636" y="2850"/>
                <a:ext cx="120" cy="111"/>
              </a:xfrm>
              <a:custGeom>
                <a:avLst/>
                <a:gdLst>
                  <a:gd name="T0" fmla="*/ 120 w 120"/>
                  <a:gd name="T1" fmla="*/ 111 h 111"/>
                  <a:gd name="T2" fmla="*/ 0 w 120"/>
                  <a:gd name="T3" fmla="*/ 47 h 111"/>
                  <a:gd name="T4" fmla="*/ 16 w 120"/>
                  <a:gd name="T5" fmla="*/ 23 h 111"/>
                  <a:gd name="T6" fmla="*/ 40 w 120"/>
                  <a:gd name="T7" fmla="*/ 0 h 111"/>
                  <a:gd name="T8" fmla="*/ 120 w 120"/>
                  <a:gd name="T9" fmla="*/ 111 h 111"/>
                  <a:gd name="T10" fmla="*/ 0 60000 65536"/>
                  <a:gd name="T11" fmla="*/ 0 60000 65536"/>
                  <a:gd name="T12" fmla="*/ 0 60000 65536"/>
                  <a:gd name="T13" fmla="*/ 0 60000 65536"/>
                  <a:gd name="T14" fmla="*/ 0 60000 65536"/>
                  <a:gd name="T15" fmla="*/ 0 w 120"/>
                  <a:gd name="T16" fmla="*/ 0 h 111"/>
                  <a:gd name="T17" fmla="*/ 120 w 120"/>
                  <a:gd name="T18" fmla="*/ 111 h 111"/>
                </a:gdLst>
                <a:ahLst/>
                <a:cxnLst>
                  <a:cxn ang="T10">
                    <a:pos x="T0" y="T1"/>
                  </a:cxn>
                  <a:cxn ang="T11">
                    <a:pos x="T2" y="T3"/>
                  </a:cxn>
                  <a:cxn ang="T12">
                    <a:pos x="T4" y="T5"/>
                  </a:cxn>
                  <a:cxn ang="T13">
                    <a:pos x="T6" y="T7"/>
                  </a:cxn>
                  <a:cxn ang="T14">
                    <a:pos x="T8" y="T9"/>
                  </a:cxn>
                </a:cxnLst>
                <a:rect l="T15" t="T16" r="T17" b="T18"/>
                <a:pathLst>
                  <a:path w="120" h="111">
                    <a:moveTo>
                      <a:pt x="120" y="111"/>
                    </a:moveTo>
                    <a:lnTo>
                      <a:pt x="0" y="47"/>
                    </a:lnTo>
                    <a:lnTo>
                      <a:pt x="16" y="23"/>
                    </a:lnTo>
                    <a:lnTo>
                      <a:pt x="40" y="0"/>
                    </a:lnTo>
                    <a:lnTo>
                      <a:pt x="120" y="111"/>
                    </a:lnTo>
                    <a:close/>
                  </a:path>
                </a:pathLst>
              </a:custGeom>
              <a:solidFill>
                <a:schemeClr val="bg2"/>
              </a:solidFill>
              <a:ln w="9525">
                <a:solidFill>
                  <a:schemeClr val="bg2"/>
                </a:solidFill>
                <a:round/>
                <a:headEnd/>
                <a:tailEnd/>
              </a:ln>
            </p:spPr>
            <p:txBody>
              <a:bodyPr/>
              <a:lstStyle/>
              <a:p>
                <a:endParaRPr lang="en-US"/>
              </a:p>
            </p:txBody>
          </p:sp>
          <p:sp>
            <p:nvSpPr>
              <p:cNvPr id="183778" name="Line 914"/>
              <p:cNvSpPr>
                <a:spLocks noChangeShapeType="1"/>
              </p:cNvSpPr>
              <p:nvPr/>
            </p:nvSpPr>
            <p:spPr bwMode="auto">
              <a:xfrm>
                <a:off x="2399" y="1765"/>
                <a:ext cx="1261" cy="111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67" name="Group 915"/>
            <p:cNvGrpSpPr>
              <a:grpSpLocks/>
            </p:cNvGrpSpPr>
            <p:nvPr/>
          </p:nvGrpSpPr>
          <p:grpSpPr bwMode="auto">
            <a:xfrm>
              <a:off x="2862" y="1765"/>
              <a:ext cx="1349" cy="1204"/>
              <a:chOff x="2862" y="1765"/>
              <a:chExt cx="1349" cy="1204"/>
            </a:xfrm>
          </p:grpSpPr>
          <p:sp>
            <p:nvSpPr>
              <p:cNvPr id="183775" name="Freeform 916"/>
              <p:cNvSpPr>
                <a:spLocks/>
              </p:cNvSpPr>
              <p:nvPr/>
            </p:nvSpPr>
            <p:spPr bwMode="auto">
              <a:xfrm>
                <a:off x="4091" y="2850"/>
                <a:ext cx="120" cy="119"/>
              </a:xfrm>
              <a:custGeom>
                <a:avLst/>
                <a:gdLst>
                  <a:gd name="T0" fmla="*/ 120 w 120"/>
                  <a:gd name="T1" fmla="*/ 119 h 119"/>
                  <a:gd name="T2" fmla="*/ 0 w 120"/>
                  <a:gd name="T3" fmla="*/ 55 h 119"/>
                  <a:gd name="T4" fmla="*/ 24 w 120"/>
                  <a:gd name="T5" fmla="*/ 23 h 119"/>
                  <a:gd name="T6" fmla="*/ 48 w 120"/>
                  <a:gd name="T7" fmla="*/ 0 h 119"/>
                  <a:gd name="T8" fmla="*/ 120 w 120"/>
                  <a:gd name="T9" fmla="*/ 119 h 119"/>
                  <a:gd name="T10" fmla="*/ 0 60000 65536"/>
                  <a:gd name="T11" fmla="*/ 0 60000 65536"/>
                  <a:gd name="T12" fmla="*/ 0 60000 65536"/>
                  <a:gd name="T13" fmla="*/ 0 60000 65536"/>
                  <a:gd name="T14" fmla="*/ 0 60000 65536"/>
                  <a:gd name="T15" fmla="*/ 0 w 120"/>
                  <a:gd name="T16" fmla="*/ 0 h 119"/>
                  <a:gd name="T17" fmla="*/ 120 w 120"/>
                  <a:gd name="T18" fmla="*/ 119 h 119"/>
                </a:gdLst>
                <a:ahLst/>
                <a:cxnLst>
                  <a:cxn ang="T10">
                    <a:pos x="T0" y="T1"/>
                  </a:cxn>
                  <a:cxn ang="T11">
                    <a:pos x="T2" y="T3"/>
                  </a:cxn>
                  <a:cxn ang="T12">
                    <a:pos x="T4" y="T5"/>
                  </a:cxn>
                  <a:cxn ang="T13">
                    <a:pos x="T6" y="T7"/>
                  </a:cxn>
                  <a:cxn ang="T14">
                    <a:pos x="T8" y="T9"/>
                  </a:cxn>
                </a:cxnLst>
                <a:rect l="T15" t="T16" r="T17" b="T18"/>
                <a:pathLst>
                  <a:path w="120" h="119">
                    <a:moveTo>
                      <a:pt x="120" y="119"/>
                    </a:moveTo>
                    <a:lnTo>
                      <a:pt x="0" y="55"/>
                    </a:lnTo>
                    <a:lnTo>
                      <a:pt x="24" y="23"/>
                    </a:lnTo>
                    <a:lnTo>
                      <a:pt x="48" y="0"/>
                    </a:lnTo>
                    <a:lnTo>
                      <a:pt x="120" y="119"/>
                    </a:lnTo>
                    <a:close/>
                  </a:path>
                </a:pathLst>
              </a:custGeom>
              <a:solidFill>
                <a:schemeClr val="bg2"/>
              </a:solidFill>
              <a:ln w="9525">
                <a:solidFill>
                  <a:schemeClr val="bg2"/>
                </a:solidFill>
                <a:round/>
                <a:headEnd/>
                <a:tailEnd/>
              </a:ln>
            </p:spPr>
            <p:txBody>
              <a:bodyPr/>
              <a:lstStyle/>
              <a:p>
                <a:endParaRPr lang="en-US"/>
              </a:p>
            </p:txBody>
          </p:sp>
          <p:sp>
            <p:nvSpPr>
              <p:cNvPr id="183776" name="Line 917"/>
              <p:cNvSpPr>
                <a:spLocks noChangeShapeType="1"/>
              </p:cNvSpPr>
              <p:nvPr/>
            </p:nvSpPr>
            <p:spPr bwMode="auto">
              <a:xfrm>
                <a:off x="2862" y="1765"/>
                <a:ext cx="1261" cy="111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68" name="Group 918"/>
            <p:cNvGrpSpPr>
              <a:grpSpLocks/>
            </p:cNvGrpSpPr>
            <p:nvPr/>
          </p:nvGrpSpPr>
          <p:grpSpPr bwMode="auto">
            <a:xfrm>
              <a:off x="2870" y="2990"/>
              <a:ext cx="886" cy="290"/>
              <a:chOff x="2870" y="2990"/>
              <a:chExt cx="886" cy="290"/>
            </a:xfrm>
          </p:grpSpPr>
          <p:sp>
            <p:nvSpPr>
              <p:cNvPr id="183773" name="Freeform 919"/>
              <p:cNvSpPr>
                <a:spLocks/>
              </p:cNvSpPr>
              <p:nvPr/>
            </p:nvSpPr>
            <p:spPr bwMode="auto">
              <a:xfrm>
                <a:off x="3612" y="3208"/>
                <a:ext cx="144" cy="72"/>
              </a:xfrm>
              <a:custGeom>
                <a:avLst/>
                <a:gdLst>
                  <a:gd name="T0" fmla="*/ 144 w 144"/>
                  <a:gd name="T1" fmla="*/ 72 h 72"/>
                  <a:gd name="T2" fmla="*/ 0 w 144"/>
                  <a:gd name="T3" fmla="*/ 64 h 72"/>
                  <a:gd name="T4" fmla="*/ 16 w 144"/>
                  <a:gd name="T5" fmla="*/ 32 h 72"/>
                  <a:gd name="T6" fmla="*/ 24 w 144"/>
                  <a:gd name="T7" fmla="*/ 0 h 72"/>
                  <a:gd name="T8" fmla="*/ 144 w 144"/>
                  <a:gd name="T9" fmla="*/ 72 h 72"/>
                  <a:gd name="T10" fmla="*/ 0 60000 65536"/>
                  <a:gd name="T11" fmla="*/ 0 60000 65536"/>
                  <a:gd name="T12" fmla="*/ 0 60000 65536"/>
                  <a:gd name="T13" fmla="*/ 0 60000 65536"/>
                  <a:gd name="T14" fmla="*/ 0 60000 65536"/>
                  <a:gd name="T15" fmla="*/ 0 w 144"/>
                  <a:gd name="T16" fmla="*/ 0 h 72"/>
                  <a:gd name="T17" fmla="*/ 144 w 144"/>
                  <a:gd name="T18" fmla="*/ 72 h 72"/>
                </a:gdLst>
                <a:ahLst/>
                <a:cxnLst>
                  <a:cxn ang="T10">
                    <a:pos x="T0" y="T1"/>
                  </a:cxn>
                  <a:cxn ang="T11">
                    <a:pos x="T2" y="T3"/>
                  </a:cxn>
                  <a:cxn ang="T12">
                    <a:pos x="T4" y="T5"/>
                  </a:cxn>
                  <a:cxn ang="T13">
                    <a:pos x="T6" y="T7"/>
                  </a:cxn>
                  <a:cxn ang="T14">
                    <a:pos x="T8" y="T9"/>
                  </a:cxn>
                </a:cxnLst>
                <a:rect l="T15" t="T16" r="T17" b="T18"/>
                <a:pathLst>
                  <a:path w="144" h="72">
                    <a:moveTo>
                      <a:pt x="144" y="72"/>
                    </a:moveTo>
                    <a:lnTo>
                      <a:pt x="0" y="64"/>
                    </a:lnTo>
                    <a:lnTo>
                      <a:pt x="16" y="32"/>
                    </a:lnTo>
                    <a:lnTo>
                      <a:pt x="24" y="0"/>
                    </a:lnTo>
                    <a:lnTo>
                      <a:pt x="144" y="72"/>
                    </a:lnTo>
                    <a:close/>
                  </a:path>
                </a:pathLst>
              </a:custGeom>
              <a:solidFill>
                <a:schemeClr val="bg2"/>
              </a:solidFill>
              <a:ln w="9525">
                <a:solidFill>
                  <a:schemeClr val="bg2"/>
                </a:solidFill>
                <a:round/>
                <a:headEnd/>
                <a:tailEnd/>
              </a:ln>
            </p:spPr>
            <p:txBody>
              <a:bodyPr/>
              <a:lstStyle/>
              <a:p>
                <a:endParaRPr lang="en-US"/>
              </a:p>
            </p:txBody>
          </p:sp>
          <p:sp>
            <p:nvSpPr>
              <p:cNvPr id="183774" name="Line 920"/>
              <p:cNvSpPr>
                <a:spLocks noChangeShapeType="1"/>
              </p:cNvSpPr>
              <p:nvPr/>
            </p:nvSpPr>
            <p:spPr bwMode="auto">
              <a:xfrm>
                <a:off x="2870" y="2990"/>
                <a:ext cx="766" cy="25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69" name="Group 921"/>
            <p:cNvGrpSpPr>
              <a:grpSpLocks/>
            </p:cNvGrpSpPr>
            <p:nvPr/>
          </p:nvGrpSpPr>
          <p:grpSpPr bwMode="auto">
            <a:xfrm>
              <a:off x="2393" y="2993"/>
              <a:ext cx="437" cy="598"/>
              <a:chOff x="2393" y="2993"/>
              <a:chExt cx="437" cy="598"/>
            </a:xfrm>
          </p:grpSpPr>
          <p:sp>
            <p:nvSpPr>
              <p:cNvPr id="183771" name="Freeform 922"/>
              <p:cNvSpPr>
                <a:spLocks/>
              </p:cNvSpPr>
              <p:nvPr/>
            </p:nvSpPr>
            <p:spPr bwMode="auto">
              <a:xfrm>
                <a:off x="2726" y="2993"/>
                <a:ext cx="104" cy="128"/>
              </a:xfrm>
              <a:custGeom>
                <a:avLst/>
                <a:gdLst>
                  <a:gd name="T0" fmla="*/ 104 w 104"/>
                  <a:gd name="T1" fmla="*/ 0 h 128"/>
                  <a:gd name="T2" fmla="*/ 56 w 104"/>
                  <a:gd name="T3" fmla="*/ 128 h 128"/>
                  <a:gd name="T4" fmla="*/ 24 w 104"/>
                  <a:gd name="T5" fmla="*/ 112 h 128"/>
                  <a:gd name="T6" fmla="*/ 0 w 104"/>
                  <a:gd name="T7" fmla="*/ 88 h 128"/>
                  <a:gd name="T8" fmla="*/ 104 w 104"/>
                  <a:gd name="T9" fmla="*/ 0 h 128"/>
                  <a:gd name="T10" fmla="*/ 0 60000 65536"/>
                  <a:gd name="T11" fmla="*/ 0 60000 65536"/>
                  <a:gd name="T12" fmla="*/ 0 60000 65536"/>
                  <a:gd name="T13" fmla="*/ 0 60000 65536"/>
                  <a:gd name="T14" fmla="*/ 0 60000 65536"/>
                  <a:gd name="T15" fmla="*/ 0 w 104"/>
                  <a:gd name="T16" fmla="*/ 0 h 128"/>
                  <a:gd name="T17" fmla="*/ 104 w 104"/>
                  <a:gd name="T18" fmla="*/ 128 h 128"/>
                </a:gdLst>
                <a:ahLst/>
                <a:cxnLst>
                  <a:cxn ang="T10">
                    <a:pos x="T0" y="T1"/>
                  </a:cxn>
                  <a:cxn ang="T11">
                    <a:pos x="T2" y="T3"/>
                  </a:cxn>
                  <a:cxn ang="T12">
                    <a:pos x="T4" y="T5"/>
                  </a:cxn>
                  <a:cxn ang="T13">
                    <a:pos x="T6" y="T7"/>
                  </a:cxn>
                  <a:cxn ang="T14">
                    <a:pos x="T8" y="T9"/>
                  </a:cxn>
                </a:cxnLst>
                <a:rect l="T15" t="T16" r="T17" b="T18"/>
                <a:pathLst>
                  <a:path w="104" h="128">
                    <a:moveTo>
                      <a:pt x="104" y="0"/>
                    </a:moveTo>
                    <a:lnTo>
                      <a:pt x="56" y="128"/>
                    </a:lnTo>
                    <a:lnTo>
                      <a:pt x="24" y="112"/>
                    </a:lnTo>
                    <a:lnTo>
                      <a:pt x="0" y="88"/>
                    </a:lnTo>
                    <a:lnTo>
                      <a:pt x="104" y="0"/>
                    </a:lnTo>
                    <a:close/>
                  </a:path>
                </a:pathLst>
              </a:custGeom>
              <a:solidFill>
                <a:schemeClr val="bg2"/>
              </a:solidFill>
              <a:ln w="9525">
                <a:solidFill>
                  <a:schemeClr val="bg2"/>
                </a:solidFill>
                <a:round/>
                <a:headEnd/>
                <a:tailEnd/>
              </a:ln>
            </p:spPr>
            <p:txBody>
              <a:bodyPr/>
              <a:lstStyle/>
              <a:p>
                <a:endParaRPr lang="en-US"/>
              </a:p>
            </p:txBody>
          </p:sp>
          <p:sp>
            <p:nvSpPr>
              <p:cNvPr id="183772" name="Line 923"/>
              <p:cNvSpPr>
                <a:spLocks noChangeShapeType="1"/>
              </p:cNvSpPr>
              <p:nvPr/>
            </p:nvSpPr>
            <p:spPr bwMode="auto">
              <a:xfrm flipV="1">
                <a:off x="2393" y="3097"/>
                <a:ext cx="362" cy="49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70" name="Group 924"/>
            <p:cNvGrpSpPr>
              <a:grpSpLocks/>
            </p:cNvGrpSpPr>
            <p:nvPr/>
          </p:nvGrpSpPr>
          <p:grpSpPr bwMode="auto">
            <a:xfrm>
              <a:off x="2854" y="2690"/>
              <a:ext cx="902" cy="596"/>
              <a:chOff x="2854" y="2690"/>
              <a:chExt cx="902" cy="596"/>
            </a:xfrm>
          </p:grpSpPr>
          <p:sp>
            <p:nvSpPr>
              <p:cNvPr id="183769" name="Freeform 925"/>
              <p:cNvSpPr>
                <a:spLocks/>
              </p:cNvSpPr>
              <p:nvPr/>
            </p:nvSpPr>
            <p:spPr bwMode="auto">
              <a:xfrm>
                <a:off x="3620" y="2690"/>
                <a:ext cx="136" cy="104"/>
              </a:xfrm>
              <a:custGeom>
                <a:avLst/>
                <a:gdLst>
                  <a:gd name="T0" fmla="*/ 136 w 136"/>
                  <a:gd name="T1" fmla="*/ 0 h 104"/>
                  <a:gd name="T2" fmla="*/ 40 w 136"/>
                  <a:gd name="T3" fmla="*/ 104 h 104"/>
                  <a:gd name="T4" fmla="*/ 24 w 136"/>
                  <a:gd name="T5" fmla="*/ 80 h 104"/>
                  <a:gd name="T6" fmla="*/ 0 w 136"/>
                  <a:gd name="T7" fmla="*/ 48 h 104"/>
                  <a:gd name="T8" fmla="*/ 136 w 136"/>
                  <a:gd name="T9" fmla="*/ 0 h 104"/>
                  <a:gd name="T10" fmla="*/ 0 60000 65536"/>
                  <a:gd name="T11" fmla="*/ 0 60000 65536"/>
                  <a:gd name="T12" fmla="*/ 0 60000 65536"/>
                  <a:gd name="T13" fmla="*/ 0 60000 65536"/>
                  <a:gd name="T14" fmla="*/ 0 60000 65536"/>
                  <a:gd name="T15" fmla="*/ 0 w 136"/>
                  <a:gd name="T16" fmla="*/ 0 h 104"/>
                  <a:gd name="T17" fmla="*/ 136 w 136"/>
                  <a:gd name="T18" fmla="*/ 104 h 104"/>
                </a:gdLst>
                <a:ahLst/>
                <a:cxnLst>
                  <a:cxn ang="T10">
                    <a:pos x="T0" y="T1"/>
                  </a:cxn>
                  <a:cxn ang="T11">
                    <a:pos x="T2" y="T3"/>
                  </a:cxn>
                  <a:cxn ang="T12">
                    <a:pos x="T4" y="T5"/>
                  </a:cxn>
                  <a:cxn ang="T13">
                    <a:pos x="T6" y="T7"/>
                  </a:cxn>
                  <a:cxn ang="T14">
                    <a:pos x="T8" y="T9"/>
                  </a:cxn>
                </a:cxnLst>
                <a:rect l="T15" t="T16" r="T17" b="T18"/>
                <a:pathLst>
                  <a:path w="136" h="104">
                    <a:moveTo>
                      <a:pt x="136" y="0"/>
                    </a:moveTo>
                    <a:lnTo>
                      <a:pt x="40" y="104"/>
                    </a:lnTo>
                    <a:lnTo>
                      <a:pt x="24" y="80"/>
                    </a:lnTo>
                    <a:lnTo>
                      <a:pt x="0" y="48"/>
                    </a:lnTo>
                    <a:lnTo>
                      <a:pt x="136" y="0"/>
                    </a:lnTo>
                    <a:close/>
                  </a:path>
                </a:pathLst>
              </a:custGeom>
              <a:solidFill>
                <a:schemeClr val="bg2"/>
              </a:solidFill>
              <a:ln w="9525">
                <a:solidFill>
                  <a:schemeClr val="bg2"/>
                </a:solidFill>
                <a:round/>
                <a:headEnd/>
                <a:tailEnd/>
              </a:ln>
            </p:spPr>
            <p:txBody>
              <a:bodyPr/>
              <a:lstStyle/>
              <a:p>
                <a:endParaRPr lang="en-US"/>
              </a:p>
            </p:txBody>
          </p:sp>
          <p:sp>
            <p:nvSpPr>
              <p:cNvPr id="183770" name="Line 926"/>
              <p:cNvSpPr>
                <a:spLocks noChangeShapeType="1"/>
              </p:cNvSpPr>
              <p:nvPr/>
            </p:nvSpPr>
            <p:spPr bwMode="auto">
              <a:xfrm flipV="1">
                <a:off x="2854" y="2766"/>
                <a:ext cx="798" cy="52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71" name="Group 927"/>
            <p:cNvGrpSpPr>
              <a:grpSpLocks/>
            </p:cNvGrpSpPr>
            <p:nvPr/>
          </p:nvGrpSpPr>
          <p:grpSpPr bwMode="auto">
            <a:xfrm>
              <a:off x="2862" y="1781"/>
              <a:ext cx="1349" cy="1188"/>
              <a:chOff x="2862" y="1781"/>
              <a:chExt cx="1349" cy="1188"/>
            </a:xfrm>
          </p:grpSpPr>
          <p:sp>
            <p:nvSpPr>
              <p:cNvPr id="183767" name="Freeform 928"/>
              <p:cNvSpPr>
                <a:spLocks/>
              </p:cNvSpPr>
              <p:nvPr/>
            </p:nvSpPr>
            <p:spPr bwMode="auto">
              <a:xfrm>
                <a:off x="4091" y="1781"/>
                <a:ext cx="120" cy="111"/>
              </a:xfrm>
              <a:custGeom>
                <a:avLst/>
                <a:gdLst>
                  <a:gd name="T0" fmla="*/ 120 w 120"/>
                  <a:gd name="T1" fmla="*/ 0 h 111"/>
                  <a:gd name="T2" fmla="*/ 40 w 120"/>
                  <a:gd name="T3" fmla="*/ 111 h 111"/>
                  <a:gd name="T4" fmla="*/ 16 w 120"/>
                  <a:gd name="T5" fmla="*/ 87 h 111"/>
                  <a:gd name="T6" fmla="*/ 0 w 120"/>
                  <a:gd name="T7" fmla="*/ 64 h 111"/>
                  <a:gd name="T8" fmla="*/ 120 w 120"/>
                  <a:gd name="T9" fmla="*/ 0 h 111"/>
                  <a:gd name="T10" fmla="*/ 0 60000 65536"/>
                  <a:gd name="T11" fmla="*/ 0 60000 65536"/>
                  <a:gd name="T12" fmla="*/ 0 60000 65536"/>
                  <a:gd name="T13" fmla="*/ 0 60000 65536"/>
                  <a:gd name="T14" fmla="*/ 0 60000 65536"/>
                  <a:gd name="T15" fmla="*/ 0 w 120"/>
                  <a:gd name="T16" fmla="*/ 0 h 111"/>
                  <a:gd name="T17" fmla="*/ 120 w 120"/>
                  <a:gd name="T18" fmla="*/ 111 h 111"/>
                </a:gdLst>
                <a:ahLst/>
                <a:cxnLst>
                  <a:cxn ang="T10">
                    <a:pos x="T0" y="T1"/>
                  </a:cxn>
                  <a:cxn ang="T11">
                    <a:pos x="T2" y="T3"/>
                  </a:cxn>
                  <a:cxn ang="T12">
                    <a:pos x="T4" y="T5"/>
                  </a:cxn>
                  <a:cxn ang="T13">
                    <a:pos x="T6" y="T7"/>
                  </a:cxn>
                  <a:cxn ang="T14">
                    <a:pos x="T8" y="T9"/>
                  </a:cxn>
                </a:cxnLst>
                <a:rect l="T15" t="T16" r="T17" b="T18"/>
                <a:pathLst>
                  <a:path w="120" h="111">
                    <a:moveTo>
                      <a:pt x="120" y="0"/>
                    </a:moveTo>
                    <a:lnTo>
                      <a:pt x="40" y="111"/>
                    </a:lnTo>
                    <a:lnTo>
                      <a:pt x="16" y="87"/>
                    </a:lnTo>
                    <a:lnTo>
                      <a:pt x="0" y="64"/>
                    </a:lnTo>
                    <a:lnTo>
                      <a:pt x="120" y="0"/>
                    </a:lnTo>
                    <a:close/>
                  </a:path>
                </a:pathLst>
              </a:custGeom>
              <a:solidFill>
                <a:schemeClr val="bg2"/>
              </a:solidFill>
              <a:ln w="9525">
                <a:solidFill>
                  <a:schemeClr val="bg2"/>
                </a:solidFill>
                <a:round/>
                <a:headEnd/>
                <a:tailEnd/>
              </a:ln>
            </p:spPr>
            <p:txBody>
              <a:bodyPr/>
              <a:lstStyle/>
              <a:p>
                <a:endParaRPr lang="en-US"/>
              </a:p>
            </p:txBody>
          </p:sp>
          <p:sp>
            <p:nvSpPr>
              <p:cNvPr id="183768" name="Line 929"/>
              <p:cNvSpPr>
                <a:spLocks noChangeShapeType="1"/>
              </p:cNvSpPr>
              <p:nvPr/>
            </p:nvSpPr>
            <p:spPr bwMode="auto">
              <a:xfrm flipV="1">
                <a:off x="2862" y="1863"/>
                <a:ext cx="1253" cy="1106"/>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72" name="Group 930"/>
            <p:cNvGrpSpPr>
              <a:grpSpLocks/>
            </p:cNvGrpSpPr>
            <p:nvPr/>
          </p:nvGrpSpPr>
          <p:grpSpPr bwMode="auto">
            <a:xfrm>
              <a:off x="1944" y="2687"/>
              <a:ext cx="886" cy="282"/>
              <a:chOff x="1944" y="2687"/>
              <a:chExt cx="886" cy="282"/>
            </a:xfrm>
          </p:grpSpPr>
          <p:sp>
            <p:nvSpPr>
              <p:cNvPr id="183765" name="Freeform 931"/>
              <p:cNvSpPr>
                <a:spLocks/>
              </p:cNvSpPr>
              <p:nvPr/>
            </p:nvSpPr>
            <p:spPr bwMode="auto">
              <a:xfrm>
                <a:off x="2694" y="2897"/>
                <a:ext cx="136" cy="72"/>
              </a:xfrm>
              <a:custGeom>
                <a:avLst/>
                <a:gdLst>
                  <a:gd name="T0" fmla="*/ 136 w 136"/>
                  <a:gd name="T1" fmla="*/ 72 h 72"/>
                  <a:gd name="T2" fmla="*/ 0 w 136"/>
                  <a:gd name="T3" fmla="*/ 64 h 72"/>
                  <a:gd name="T4" fmla="*/ 8 w 136"/>
                  <a:gd name="T5" fmla="*/ 32 h 72"/>
                  <a:gd name="T6" fmla="*/ 24 w 136"/>
                  <a:gd name="T7" fmla="*/ 0 h 72"/>
                  <a:gd name="T8" fmla="*/ 136 w 136"/>
                  <a:gd name="T9" fmla="*/ 72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72"/>
                    </a:moveTo>
                    <a:lnTo>
                      <a:pt x="0" y="64"/>
                    </a:lnTo>
                    <a:lnTo>
                      <a:pt x="8" y="32"/>
                    </a:lnTo>
                    <a:lnTo>
                      <a:pt x="24" y="0"/>
                    </a:lnTo>
                    <a:lnTo>
                      <a:pt x="136" y="72"/>
                    </a:lnTo>
                    <a:close/>
                  </a:path>
                </a:pathLst>
              </a:custGeom>
              <a:solidFill>
                <a:schemeClr val="bg2"/>
              </a:solidFill>
              <a:ln w="9525">
                <a:solidFill>
                  <a:schemeClr val="bg2"/>
                </a:solidFill>
                <a:round/>
                <a:headEnd/>
                <a:tailEnd/>
              </a:ln>
            </p:spPr>
            <p:txBody>
              <a:bodyPr/>
              <a:lstStyle/>
              <a:p>
                <a:endParaRPr lang="en-US"/>
              </a:p>
            </p:txBody>
          </p:sp>
          <p:sp>
            <p:nvSpPr>
              <p:cNvPr id="183766" name="Line 932"/>
              <p:cNvSpPr>
                <a:spLocks noChangeShapeType="1"/>
              </p:cNvSpPr>
              <p:nvPr/>
            </p:nvSpPr>
            <p:spPr bwMode="auto">
              <a:xfrm>
                <a:off x="1944" y="2687"/>
                <a:ext cx="766"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73" name="Group 933"/>
            <p:cNvGrpSpPr>
              <a:grpSpLocks/>
            </p:cNvGrpSpPr>
            <p:nvPr/>
          </p:nvGrpSpPr>
          <p:grpSpPr bwMode="auto">
            <a:xfrm>
              <a:off x="1944" y="2395"/>
              <a:ext cx="1357" cy="1196"/>
              <a:chOff x="1944" y="2395"/>
              <a:chExt cx="1357" cy="1196"/>
            </a:xfrm>
          </p:grpSpPr>
          <p:sp>
            <p:nvSpPr>
              <p:cNvPr id="183763" name="Freeform 934"/>
              <p:cNvSpPr>
                <a:spLocks/>
              </p:cNvSpPr>
              <p:nvPr/>
            </p:nvSpPr>
            <p:spPr bwMode="auto">
              <a:xfrm>
                <a:off x="3173" y="2395"/>
                <a:ext cx="128" cy="112"/>
              </a:xfrm>
              <a:custGeom>
                <a:avLst/>
                <a:gdLst>
                  <a:gd name="T0" fmla="*/ 128 w 128"/>
                  <a:gd name="T1" fmla="*/ 0 h 112"/>
                  <a:gd name="T2" fmla="*/ 48 w 128"/>
                  <a:gd name="T3" fmla="*/ 112 h 112"/>
                  <a:gd name="T4" fmla="*/ 24 w 128"/>
                  <a:gd name="T5" fmla="*/ 88 h 112"/>
                  <a:gd name="T6" fmla="*/ 0 w 128"/>
                  <a:gd name="T7" fmla="*/ 64 h 112"/>
                  <a:gd name="T8" fmla="*/ 128 w 128"/>
                  <a:gd name="T9" fmla="*/ 0 h 112"/>
                  <a:gd name="T10" fmla="*/ 0 60000 65536"/>
                  <a:gd name="T11" fmla="*/ 0 60000 65536"/>
                  <a:gd name="T12" fmla="*/ 0 60000 65536"/>
                  <a:gd name="T13" fmla="*/ 0 60000 65536"/>
                  <a:gd name="T14" fmla="*/ 0 60000 65536"/>
                  <a:gd name="T15" fmla="*/ 0 w 128"/>
                  <a:gd name="T16" fmla="*/ 0 h 112"/>
                  <a:gd name="T17" fmla="*/ 128 w 128"/>
                  <a:gd name="T18" fmla="*/ 112 h 112"/>
                </a:gdLst>
                <a:ahLst/>
                <a:cxnLst>
                  <a:cxn ang="T10">
                    <a:pos x="T0" y="T1"/>
                  </a:cxn>
                  <a:cxn ang="T11">
                    <a:pos x="T2" y="T3"/>
                  </a:cxn>
                  <a:cxn ang="T12">
                    <a:pos x="T4" y="T5"/>
                  </a:cxn>
                  <a:cxn ang="T13">
                    <a:pos x="T6" y="T7"/>
                  </a:cxn>
                  <a:cxn ang="T14">
                    <a:pos x="T8" y="T9"/>
                  </a:cxn>
                </a:cxnLst>
                <a:rect l="T15" t="T16" r="T17" b="T18"/>
                <a:pathLst>
                  <a:path w="128" h="112">
                    <a:moveTo>
                      <a:pt x="128" y="0"/>
                    </a:moveTo>
                    <a:lnTo>
                      <a:pt x="48" y="112"/>
                    </a:lnTo>
                    <a:lnTo>
                      <a:pt x="24" y="88"/>
                    </a:lnTo>
                    <a:lnTo>
                      <a:pt x="0" y="64"/>
                    </a:lnTo>
                    <a:lnTo>
                      <a:pt x="128" y="0"/>
                    </a:lnTo>
                    <a:close/>
                  </a:path>
                </a:pathLst>
              </a:custGeom>
              <a:solidFill>
                <a:schemeClr val="bg2"/>
              </a:solidFill>
              <a:ln w="9525">
                <a:solidFill>
                  <a:schemeClr val="bg2"/>
                </a:solidFill>
                <a:round/>
                <a:headEnd/>
                <a:tailEnd/>
              </a:ln>
            </p:spPr>
            <p:txBody>
              <a:bodyPr/>
              <a:lstStyle/>
              <a:p>
                <a:endParaRPr lang="en-US"/>
              </a:p>
            </p:txBody>
          </p:sp>
          <p:sp>
            <p:nvSpPr>
              <p:cNvPr id="183764" name="Line 935"/>
              <p:cNvSpPr>
                <a:spLocks noChangeShapeType="1"/>
              </p:cNvSpPr>
              <p:nvPr/>
            </p:nvSpPr>
            <p:spPr bwMode="auto">
              <a:xfrm flipV="1">
                <a:off x="1944" y="2477"/>
                <a:ext cx="1261" cy="111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74" name="Group 936"/>
            <p:cNvGrpSpPr>
              <a:grpSpLocks/>
            </p:cNvGrpSpPr>
            <p:nvPr/>
          </p:nvGrpSpPr>
          <p:grpSpPr bwMode="auto">
            <a:xfrm>
              <a:off x="3317" y="3293"/>
              <a:ext cx="886" cy="282"/>
              <a:chOff x="3317" y="3293"/>
              <a:chExt cx="886" cy="282"/>
            </a:xfrm>
          </p:grpSpPr>
          <p:sp>
            <p:nvSpPr>
              <p:cNvPr id="183761" name="Freeform 937"/>
              <p:cNvSpPr>
                <a:spLocks/>
              </p:cNvSpPr>
              <p:nvPr/>
            </p:nvSpPr>
            <p:spPr bwMode="auto">
              <a:xfrm>
                <a:off x="4067" y="3504"/>
                <a:ext cx="136" cy="71"/>
              </a:xfrm>
              <a:custGeom>
                <a:avLst/>
                <a:gdLst>
                  <a:gd name="T0" fmla="*/ 136 w 136"/>
                  <a:gd name="T1" fmla="*/ 71 h 71"/>
                  <a:gd name="T2" fmla="*/ 0 w 136"/>
                  <a:gd name="T3" fmla="*/ 63 h 71"/>
                  <a:gd name="T4" fmla="*/ 8 w 136"/>
                  <a:gd name="T5" fmla="*/ 32 h 71"/>
                  <a:gd name="T6" fmla="*/ 16 w 136"/>
                  <a:gd name="T7" fmla="*/ 0 h 71"/>
                  <a:gd name="T8" fmla="*/ 136 w 136"/>
                  <a:gd name="T9" fmla="*/ 71 h 71"/>
                  <a:gd name="T10" fmla="*/ 0 60000 65536"/>
                  <a:gd name="T11" fmla="*/ 0 60000 65536"/>
                  <a:gd name="T12" fmla="*/ 0 60000 65536"/>
                  <a:gd name="T13" fmla="*/ 0 60000 65536"/>
                  <a:gd name="T14" fmla="*/ 0 60000 65536"/>
                  <a:gd name="T15" fmla="*/ 0 w 136"/>
                  <a:gd name="T16" fmla="*/ 0 h 71"/>
                  <a:gd name="T17" fmla="*/ 136 w 136"/>
                  <a:gd name="T18" fmla="*/ 71 h 71"/>
                </a:gdLst>
                <a:ahLst/>
                <a:cxnLst>
                  <a:cxn ang="T10">
                    <a:pos x="T0" y="T1"/>
                  </a:cxn>
                  <a:cxn ang="T11">
                    <a:pos x="T2" y="T3"/>
                  </a:cxn>
                  <a:cxn ang="T12">
                    <a:pos x="T4" y="T5"/>
                  </a:cxn>
                  <a:cxn ang="T13">
                    <a:pos x="T6" y="T7"/>
                  </a:cxn>
                  <a:cxn ang="T14">
                    <a:pos x="T8" y="T9"/>
                  </a:cxn>
                </a:cxnLst>
                <a:rect l="T15" t="T16" r="T17" b="T18"/>
                <a:pathLst>
                  <a:path w="136" h="71">
                    <a:moveTo>
                      <a:pt x="136" y="71"/>
                    </a:moveTo>
                    <a:lnTo>
                      <a:pt x="0" y="63"/>
                    </a:lnTo>
                    <a:lnTo>
                      <a:pt x="8" y="32"/>
                    </a:lnTo>
                    <a:lnTo>
                      <a:pt x="16" y="0"/>
                    </a:lnTo>
                    <a:lnTo>
                      <a:pt x="136" y="71"/>
                    </a:lnTo>
                    <a:close/>
                  </a:path>
                </a:pathLst>
              </a:custGeom>
              <a:solidFill>
                <a:schemeClr val="bg2"/>
              </a:solidFill>
              <a:ln w="9525">
                <a:solidFill>
                  <a:schemeClr val="bg2"/>
                </a:solidFill>
                <a:round/>
                <a:headEnd/>
                <a:tailEnd/>
              </a:ln>
            </p:spPr>
            <p:txBody>
              <a:bodyPr/>
              <a:lstStyle/>
              <a:p>
                <a:endParaRPr lang="en-US"/>
              </a:p>
            </p:txBody>
          </p:sp>
          <p:sp>
            <p:nvSpPr>
              <p:cNvPr id="183762" name="Line 938"/>
              <p:cNvSpPr>
                <a:spLocks noChangeShapeType="1"/>
              </p:cNvSpPr>
              <p:nvPr/>
            </p:nvSpPr>
            <p:spPr bwMode="auto">
              <a:xfrm>
                <a:off x="3317" y="3293"/>
                <a:ext cx="766" cy="24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75" name="Group 939"/>
            <p:cNvGrpSpPr>
              <a:grpSpLocks/>
            </p:cNvGrpSpPr>
            <p:nvPr/>
          </p:nvGrpSpPr>
          <p:grpSpPr bwMode="auto">
            <a:xfrm>
              <a:off x="3317" y="2682"/>
              <a:ext cx="1349" cy="619"/>
              <a:chOff x="3317" y="2682"/>
              <a:chExt cx="1349" cy="619"/>
            </a:xfrm>
          </p:grpSpPr>
          <p:sp>
            <p:nvSpPr>
              <p:cNvPr id="183759" name="Freeform 940"/>
              <p:cNvSpPr>
                <a:spLocks/>
              </p:cNvSpPr>
              <p:nvPr/>
            </p:nvSpPr>
            <p:spPr bwMode="auto">
              <a:xfrm>
                <a:off x="4530" y="2682"/>
                <a:ext cx="136" cy="88"/>
              </a:xfrm>
              <a:custGeom>
                <a:avLst/>
                <a:gdLst>
                  <a:gd name="T0" fmla="*/ 136 w 136"/>
                  <a:gd name="T1" fmla="*/ 0 h 88"/>
                  <a:gd name="T2" fmla="*/ 32 w 136"/>
                  <a:gd name="T3" fmla="*/ 88 h 88"/>
                  <a:gd name="T4" fmla="*/ 16 w 136"/>
                  <a:gd name="T5" fmla="*/ 56 h 88"/>
                  <a:gd name="T6" fmla="*/ 0 w 136"/>
                  <a:gd name="T7" fmla="*/ 32 h 88"/>
                  <a:gd name="T8" fmla="*/ 136 w 136"/>
                  <a:gd name="T9" fmla="*/ 0 h 88"/>
                  <a:gd name="T10" fmla="*/ 0 60000 65536"/>
                  <a:gd name="T11" fmla="*/ 0 60000 65536"/>
                  <a:gd name="T12" fmla="*/ 0 60000 65536"/>
                  <a:gd name="T13" fmla="*/ 0 60000 65536"/>
                  <a:gd name="T14" fmla="*/ 0 60000 65536"/>
                  <a:gd name="T15" fmla="*/ 0 w 136"/>
                  <a:gd name="T16" fmla="*/ 0 h 88"/>
                  <a:gd name="T17" fmla="*/ 136 w 136"/>
                  <a:gd name="T18" fmla="*/ 88 h 88"/>
                </a:gdLst>
                <a:ahLst/>
                <a:cxnLst>
                  <a:cxn ang="T10">
                    <a:pos x="T0" y="T1"/>
                  </a:cxn>
                  <a:cxn ang="T11">
                    <a:pos x="T2" y="T3"/>
                  </a:cxn>
                  <a:cxn ang="T12">
                    <a:pos x="T4" y="T5"/>
                  </a:cxn>
                  <a:cxn ang="T13">
                    <a:pos x="T6" y="T7"/>
                  </a:cxn>
                  <a:cxn ang="T14">
                    <a:pos x="T8" y="T9"/>
                  </a:cxn>
                </a:cxnLst>
                <a:rect l="T15" t="T16" r="T17" b="T18"/>
                <a:pathLst>
                  <a:path w="136" h="88">
                    <a:moveTo>
                      <a:pt x="136" y="0"/>
                    </a:moveTo>
                    <a:lnTo>
                      <a:pt x="32" y="88"/>
                    </a:lnTo>
                    <a:lnTo>
                      <a:pt x="16" y="56"/>
                    </a:lnTo>
                    <a:lnTo>
                      <a:pt x="0" y="32"/>
                    </a:lnTo>
                    <a:lnTo>
                      <a:pt x="136" y="0"/>
                    </a:lnTo>
                    <a:close/>
                  </a:path>
                </a:pathLst>
              </a:custGeom>
              <a:solidFill>
                <a:schemeClr val="bg2"/>
              </a:solidFill>
              <a:ln w="9525">
                <a:solidFill>
                  <a:schemeClr val="bg2"/>
                </a:solidFill>
                <a:round/>
                <a:headEnd/>
                <a:tailEnd/>
              </a:ln>
            </p:spPr>
            <p:txBody>
              <a:bodyPr/>
              <a:lstStyle/>
              <a:p>
                <a:endParaRPr lang="en-US"/>
              </a:p>
            </p:txBody>
          </p:sp>
          <p:sp>
            <p:nvSpPr>
              <p:cNvPr id="183760" name="Line 941"/>
              <p:cNvSpPr>
                <a:spLocks noChangeShapeType="1"/>
              </p:cNvSpPr>
              <p:nvPr/>
            </p:nvSpPr>
            <p:spPr bwMode="auto">
              <a:xfrm flipV="1">
                <a:off x="3317" y="2736"/>
                <a:ext cx="1237" cy="56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76" name="Group 942"/>
            <p:cNvGrpSpPr>
              <a:grpSpLocks/>
            </p:cNvGrpSpPr>
            <p:nvPr/>
          </p:nvGrpSpPr>
          <p:grpSpPr bwMode="auto">
            <a:xfrm>
              <a:off x="3317" y="2387"/>
              <a:ext cx="886" cy="282"/>
              <a:chOff x="3317" y="2387"/>
              <a:chExt cx="886" cy="282"/>
            </a:xfrm>
          </p:grpSpPr>
          <p:sp>
            <p:nvSpPr>
              <p:cNvPr id="183757" name="Freeform 943"/>
              <p:cNvSpPr>
                <a:spLocks/>
              </p:cNvSpPr>
              <p:nvPr/>
            </p:nvSpPr>
            <p:spPr bwMode="auto">
              <a:xfrm>
                <a:off x="4067" y="2387"/>
                <a:ext cx="136" cy="72"/>
              </a:xfrm>
              <a:custGeom>
                <a:avLst/>
                <a:gdLst>
                  <a:gd name="T0" fmla="*/ 136 w 136"/>
                  <a:gd name="T1" fmla="*/ 0 h 72"/>
                  <a:gd name="T2" fmla="*/ 16 w 136"/>
                  <a:gd name="T3" fmla="*/ 72 h 72"/>
                  <a:gd name="T4" fmla="*/ 8 w 136"/>
                  <a:gd name="T5" fmla="*/ 40 h 72"/>
                  <a:gd name="T6" fmla="*/ 0 w 136"/>
                  <a:gd name="T7" fmla="*/ 8 h 72"/>
                  <a:gd name="T8" fmla="*/ 136 w 136"/>
                  <a:gd name="T9" fmla="*/ 0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0"/>
                    </a:moveTo>
                    <a:lnTo>
                      <a:pt x="16" y="72"/>
                    </a:lnTo>
                    <a:lnTo>
                      <a:pt x="8" y="40"/>
                    </a:lnTo>
                    <a:lnTo>
                      <a:pt x="0" y="8"/>
                    </a:lnTo>
                    <a:lnTo>
                      <a:pt x="136" y="0"/>
                    </a:lnTo>
                    <a:close/>
                  </a:path>
                </a:pathLst>
              </a:custGeom>
              <a:solidFill>
                <a:schemeClr val="bg2"/>
              </a:solidFill>
              <a:ln w="9525">
                <a:solidFill>
                  <a:schemeClr val="bg2"/>
                </a:solidFill>
                <a:round/>
                <a:headEnd/>
                <a:tailEnd/>
              </a:ln>
            </p:spPr>
            <p:txBody>
              <a:bodyPr/>
              <a:lstStyle/>
              <a:p>
                <a:endParaRPr lang="en-US"/>
              </a:p>
            </p:txBody>
          </p:sp>
          <p:sp>
            <p:nvSpPr>
              <p:cNvPr id="183758" name="Line 944"/>
              <p:cNvSpPr>
                <a:spLocks noChangeShapeType="1"/>
              </p:cNvSpPr>
              <p:nvPr/>
            </p:nvSpPr>
            <p:spPr bwMode="auto">
              <a:xfrm flipV="1">
                <a:off x="3317" y="2426"/>
                <a:ext cx="766" cy="243"/>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77" name="Group 945"/>
            <p:cNvGrpSpPr>
              <a:grpSpLocks/>
            </p:cNvGrpSpPr>
            <p:nvPr/>
          </p:nvGrpSpPr>
          <p:grpSpPr bwMode="auto">
            <a:xfrm>
              <a:off x="3780" y="2387"/>
              <a:ext cx="886" cy="282"/>
              <a:chOff x="3780" y="2387"/>
              <a:chExt cx="886" cy="282"/>
            </a:xfrm>
          </p:grpSpPr>
          <p:sp>
            <p:nvSpPr>
              <p:cNvPr id="183755" name="Freeform 946"/>
              <p:cNvSpPr>
                <a:spLocks/>
              </p:cNvSpPr>
              <p:nvPr/>
            </p:nvSpPr>
            <p:spPr bwMode="auto">
              <a:xfrm>
                <a:off x="4522" y="2387"/>
                <a:ext cx="144" cy="72"/>
              </a:xfrm>
              <a:custGeom>
                <a:avLst/>
                <a:gdLst>
                  <a:gd name="T0" fmla="*/ 144 w 144"/>
                  <a:gd name="T1" fmla="*/ 0 h 72"/>
                  <a:gd name="T2" fmla="*/ 24 w 144"/>
                  <a:gd name="T3" fmla="*/ 72 h 72"/>
                  <a:gd name="T4" fmla="*/ 16 w 144"/>
                  <a:gd name="T5" fmla="*/ 40 h 72"/>
                  <a:gd name="T6" fmla="*/ 0 w 144"/>
                  <a:gd name="T7" fmla="*/ 8 h 72"/>
                  <a:gd name="T8" fmla="*/ 144 w 144"/>
                  <a:gd name="T9" fmla="*/ 0 h 72"/>
                  <a:gd name="T10" fmla="*/ 0 60000 65536"/>
                  <a:gd name="T11" fmla="*/ 0 60000 65536"/>
                  <a:gd name="T12" fmla="*/ 0 60000 65536"/>
                  <a:gd name="T13" fmla="*/ 0 60000 65536"/>
                  <a:gd name="T14" fmla="*/ 0 60000 65536"/>
                  <a:gd name="T15" fmla="*/ 0 w 144"/>
                  <a:gd name="T16" fmla="*/ 0 h 72"/>
                  <a:gd name="T17" fmla="*/ 144 w 144"/>
                  <a:gd name="T18" fmla="*/ 72 h 72"/>
                </a:gdLst>
                <a:ahLst/>
                <a:cxnLst>
                  <a:cxn ang="T10">
                    <a:pos x="T0" y="T1"/>
                  </a:cxn>
                  <a:cxn ang="T11">
                    <a:pos x="T2" y="T3"/>
                  </a:cxn>
                  <a:cxn ang="T12">
                    <a:pos x="T4" y="T5"/>
                  </a:cxn>
                  <a:cxn ang="T13">
                    <a:pos x="T6" y="T7"/>
                  </a:cxn>
                  <a:cxn ang="T14">
                    <a:pos x="T8" y="T9"/>
                  </a:cxn>
                </a:cxnLst>
                <a:rect l="T15" t="T16" r="T17" b="T18"/>
                <a:pathLst>
                  <a:path w="144" h="72">
                    <a:moveTo>
                      <a:pt x="144" y="0"/>
                    </a:moveTo>
                    <a:lnTo>
                      <a:pt x="24" y="72"/>
                    </a:lnTo>
                    <a:lnTo>
                      <a:pt x="16" y="40"/>
                    </a:lnTo>
                    <a:lnTo>
                      <a:pt x="0" y="8"/>
                    </a:lnTo>
                    <a:lnTo>
                      <a:pt x="144" y="0"/>
                    </a:lnTo>
                    <a:close/>
                  </a:path>
                </a:pathLst>
              </a:custGeom>
              <a:solidFill>
                <a:schemeClr val="bg2"/>
              </a:solidFill>
              <a:ln w="9525">
                <a:solidFill>
                  <a:schemeClr val="bg2"/>
                </a:solidFill>
                <a:round/>
                <a:headEnd/>
                <a:tailEnd/>
              </a:ln>
            </p:spPr>
            <p:txBody>
              <a:bodyPr/>
              <a:lstStyle/>
              <a:p>
                <a:endParaRPr lang="en-US"/>
              </a:p>
            </p:txBody>
          </p:sp>
          <p:sp>
            <p:nvSpPr>
              <p:cNvPr id="183756" name="Line 947"/>
              <p:cNvSpPr>
                <a:spLocks noChangeShapeType="1"/>
              </p:cNvSpPr>
              <p:nvPr/>
            </p:nvSpPr>
            <p:spPr bwMode="auto">
              <a:xfrm flipV="1">
                <a:off x="3780" y="2426"/>
                <a:ext cx="766" cy="243"/>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78" name="Group 948"/>
            <p:cNvGrpSpPr>
              <a:grpSpLocks/>
            </p:cNvGrpSpPr>
            <p:nvPr/>
          </p:nvGrpSpPr>
          <p:grpSpPr bwMode="auto">
            <a:xfrm>
              <a:off x="1473" y="2993"/>
              <a:ext cx="886" cy="291"/>
              <a:chOff x="1473" y="2993"/>
              <a:chExt cx="886" cy="291"/>
            </a:xfrm>
          </p:grpSpPr>
          <p:sp>
            <p:nvSpPr>
              <p:cNvPr id="183753" name="Freeform 949"/>
              <p:cNvSpPr>
                <a:spLocks/>
              </p:cNvSpPr>
              <p:nvPr/>
            </p:nvSpPr>
            <p:spPr bwMode="auto">
              <a:xfrm>
                <a:off x="2223" y="2993"/>
                <a:ext cx="136" cy="72"/>
              </a:xfrm>
              <a:custGeom>
                <a:avLst/>
                <a:gdLst>
                  <a:gd name="T0" fmla="*/ 136 w 136"/>
                  <a:gd name="T1" fmla="*/ 0 h 72"/>
                  <a:gd name="T2" fmla="*/ 24 w 136"/>
                  <a:gd name="T3" fmla="*/ 72 h 72"/>
                  <a:gd name="T4" fmla="*/ 8 w 136"/>
                  <a:gd name="T5" fmla="*/ 40 h 72"/>
                  <a:gd name="T6" fmla="*/ 0 w 136"/>
                  <a:gd name="T7" fmla="*/ 8 h 72"/>
                  <a:gd name="T8" fmla="*/ 136 w 136"/>
                  <a:gd name="T9" fmla="*/ 0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0"/>
                    </a:moveTo>
                    <a:lnTo>
                      <a:pt x="24" y="72"/>
                    </a:lnTo>
                    <a:lnTo>
                      <a:pt x="8" y="40"/>
                    </a:lnTo>
                    <a:lnTo>
                      <a:pt x="0" y="8"/>
                    </a:lnTo>
                    <a:lnTo>
                      <a:pt x="136" y="0"/>
                    </a:lnTo>
                    <a:close/>
                  </a:path>
                </a:pathLst>
              </a:custGeom>
              <a:solidFill>
                <a:schemeClr val="bg2"/>
              </a:solidFill>
              <a:ln w="9525">
                <a:solidFill>
                  <a:schemeClr val="bg2"/>
                </a:solidFill>
                <a:round/>
                <a:headEnd/>
                <a:tailEnd/>
              </a:ln>
            </p:spPr>
            <p:txBody>
              <a:bodyPr/>
              <a:lstStyle/>
              <a:p>
                <a:endParaRPr lang="en-US"/>
              </a:p>
            </p:txBody>
          </p:sp>
          <p:sp>
            <p:nvSpPr>
              <p:cNvPr id="183754" name="Line 950"/>
              <p:cNvSpPr>
                <a:spLocks noChangeShapeType="1"/>
              </p:cNvSpPr>
              <p:nvPr/>
            </p:nvSpPr>
            <p:spPr bwMode="auto">
              <a:xfrm flipV="1">
                <a:off x="1473" y="3032"/>
                <a:ext cx="766" cy="25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79" name="Group 951"/>
            <p:cNvGrpSpPr>
              <a:grpSpLocks/>
            </p:cNvGrpSpPr>
            <p:nvPr/>
          </p:nvGrpSpPr>
          <p:grpSpPr bwMode="auto">
            <a:xfrm>
              <a:off x="1497" y="1765"/>
              <a:ext cx="878" cy="290"/>
              <a:chOff x="1497" y="1765"/>
              <a:chExt cx="878" cy="290"/>
            </a:xfrm>
          </p:grpSpPr>
          <p:sp>
            <p:nvSpPr>
              <p:cNvPr id="183751" name="Freeform 952"/>
              <p:cNvSpPr>
                <a:spLocks/>
              </p:cNvSpPr>
              <p:nvPr/>
            </p:nvSpPr>
            <p:spPr bwMode="auto">
              <a:xfrm>
                <a:off x="2239" y="1765"/>
                <a:ext cx="136" cy="72"/>
              </a:xfrm>
              <a:custGeom>
                <a:avLst/>
                <a:gdLst>
                  <a:gd name="T0" fmla="*/ 136 w 136"/>
                  <a:gd name="T1" fmla="*/ 0 h 72"/>
                  <a:gd name="T2" fmla="*/ 24 w 136"/>
                  <a:gd name="T3" fmla="*/ 72 h 72"/>
                  <a:gd name="T4" fmla="*/ 8 w 136"/>
                  <a:gd name="T5" fmla="*/ 40 h 72"/>
                  <a:gd name="T6" fmla="*/ 0 w 136"/>
                  <a:gd name="T7" fmla="*/ 8 h 72"/>
                  <a:gd name="T8" fmla="*/ 136 w 136"/>
                  <a:gd name="T9" fmla="*/ 0 h 72"/>
                  <a:gd name="T10" fmla="*/ 0 60000 65536"/>
                  <a:gd name="T11" fmla="*/ 0 60000 65536"/>
                  <a:gd name="T12" fmla="*/ 0 60000 65536"/>
                  <a:gd name="T13" fmla="*/ 0 60000 65536"/>
                  <a:gd name="T14" fmla="*/ 0 60000 65536"/>
                  <a:gd name="T15" fmla="*/ 0 w 136"/>
                  <a:gd name="T16" fmla="*/ 0 h 72"/>
                  <a:gd name="T17" fmla="*/ 136 w 136"/>
                  <a:gd name="T18" fmla="*/ 72 h 72"/>
                </a:gdLst>
                <a:ahLst/>
                <a:cxnLst>
                  <a:cxn ang="T10">
                    <a:pos x="T0" y="T1"/>
                  </a:cxn>
                  <a:cxn ang="T11">
                    <a:pos x="T2" y="T3"/>
                  </a:cxn>
                  <a:cxn ang="T12">
                    <a:pos x="T4" y="T5"/>
                  </a:cxn>
                  <a:cxn ang="T13">
                    <a:pos x="T6" y="T7"/>
                  </a:cxn>
                  <a:cxn ang="T14">
                    <a:pos x="T8" y="T9"/>
                  </a:cxn>
                </a:cxnLst>
                <a:rect l="T15" t="T16" r="T17" b="T18"/>
                <a:pathLst>
                  <a:path w="136" h="72">
                    <a:moveTo>
                      <a:pt x="136" y="0"/>
                    </a:moveTo>
                    <a:lnTo>
                      <a:pt x="24" y="72"/>
                    </a:lnTo>
                    <a:lnTo>
                      <a:pt x="8" y="40"/>
                    </a:lnTo>
                    <a:lnTo>
                      <a:pt x="0" y="8"/>
                    </a:lnTo>
                    <a:lnTo>
                      <a:pt x="136" y="0"/>
                    </a:lnTo>
                    <a:close/>
                  </a:path>
                </a:pathLst>
              </a:custGeom>
              <a:solidFill>
                <a:schemeClr val="bg2"/>
              </a:solidFill>
              <a:ln w="9525">
                <a:solidFill>
                  <a:schemeClr val="bg2"/>
                </a:solidFill>
                <a:round/>
                <a:headEnd/>
                <a:tailEnd/>
              </a:ln>
            </p:spPr>
            <p:txBody>
              <a:bodyPr/>
              <a:lstStyle/>
              <a:p>
                <a:endParaRPr lang="en-US"/>
              </a:p>
            </p:txBody>
          </p:sp>
          <p:sp>
            <p:nvSpPr>
              <p:cNvPr id="183752" name="Line 953"/>
              <p:cNvSpPr>
                <a:spLocks noChangeShapeType="1"/>
              </p:cNvSpPr>
              <p:nvPr/>
            </p:nvSpPr>
            <p:spPr bwMode="auto">
              <a:xfrm flipV="1">
                <a:off x="1497" y="1803"/>
                <a:ext cx="758" cy="252"/>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80" name="Group 954"/>
            <p:cNvGrpSpPr>
              <a:grpSpLocks/>
            </p:cNvGrpSpPr>
            <p:nvPr/>
          </p:nvGrpSpPr>
          <p:grpSpPr bwMode="auto">
            <a:xfrm>
              <a:off x="1938" y="1765"/>
              <a:ext cx="892" cy="1507"/>
              <a:chOff x="1938" y="1765"/>
              <a:chExt cx="892" cy="1507"/>
            </a:xfrm>
          </p:grpSpPr>
          <p:sp>
            <p:nvSpPr>
              <p:cNvPr id="183749" name="Freeform 955"/>
              <p:cNvSpPr>
                <a:spLocks/>
              </p:cNvSpPr>
              <p:nvPr/>
            </p:nvSpPr>
            <p:spPr bwMode="auto">
              <a:xfrm>
                <a:off x="2726" y="3145"/>
                <a:ext cx="104" cy="127"/>
              </a:xfrm>
              <a:custGeom>
                <a:avLst/>
                <a:gdLst>
                  <a:gd name="T0" fmla="*/ 104 w 104"/>
                  <a:gd name="T1" fmla="*/ 127 h 127"/>
                  <a:gd name="T2" fmla="*/ 0 w 104"/>
                  <a:gd name="T3" fmla="*/ 32 h 127"/>
                  <a:gd name="T4" fmla="*/ 32 w 104"/>
                  <a:gd name="T5" fmla="*/ 16 h 127"/>
                  <a:gd name="T6" fmla="*/ 64 w 104"/>
                  <a:gd name="T7" fmla="*/ 0 h 127"/>
                  <a:gd name="T8" fmla="*/ 104 w 104"/>
                  <a:gd name="T9" fmla="*/ 127 h 127"/>
                  <a:gd name="T10" fmla="*/ 0 60000 65536"/>
                  <a:gd name="T11" fmla="*/ 0 60000 65536"/>
                  <a:gd name="T12" fmla="*/ 0 60000 65536"/>
                  <a:gd name="T13" fmla="*/ 0 60000 65536"/>
                  <a:gd name="T14" fmla="*/ 0 60000 65536"/>
                  <a:gd name="T15" fmla="*/ 0 w 104"/>
                  <a:gd name="T16" fmla="*/ 0 h 127"/>
                  <a:gd name="T17" fmla="*/ 104 w 104"/>
                  <a:gd name="T18" fmla="*/ 127 h 127"/>
                </a:gdLst>
                <a:ahLst/>
                <a:cxnLst>
                  <a:cxn ang="T10">
                    <a:pos x="T0" y="T1"/>
                  </a:cxn>
                  <a:cxn ang="T11">
                    <a:pos x="T2" y="T3"/>
                  </a:cxn>
                  <a:cxn ang="T12">
                    <a:pos x="T4" y="T5"/>
                  </a:cxn>
                  <a:cxn ang="T13">
                    <a:pos x="T6" y="T7"/>
                  </a:cxn>
                  <a:cxn ang="T14">
                    <a:pos x="T8" y="T9"/>
                  </a:cxn>
                </a:cxnLst>
                <a:rect l="T15" t="T16" r="T17" b="T18"/>
                <a:pathLst>
                  <a:path w="104" h="127">
                    <a:moveTo>
                      <a:pt x="104" y="127"/>
                    </a:moveTo>
                    <a:lnTo>
                      <a:pt x="0" y="32"/>
                    </a:lnTo>
                    <a:lnTo>
                      <a:pt x="32" y="16"/>
                    </a:lnTo>
                    <a:lnTo>
                      <a:pt x="64" y="0"/>
                    </a:lnTo>
                    <a:lnTo>
                      <a:pt x="104" y="127"/>
                    </a:lnTo>
                    <a:close/>
                  </a:path>
                </a:pathLst>
              </a:custGeom>
              <a:solidFill>
                <a:schemeClr val="bg2"/>
              </a:solidFill>
              <a:ln w="9525">
                <a:solidFill>
                  <a:schemeClr val="bg2"/>
                </a:solidFill>
                <a:round/>
                <a:headEnd/>
                <a:tailEnd/>
              </a:ln>
            </p:spPr>
            <p:txBody>
              <a:bodyPr/>
              <a:lstStyle/>
              <a:p>
                <a:endParaRPr lang="en-US"/>
              </a:p>
            </p:txBody>
          </p:sp>
          <p:sp>
            <p:nvSpPr>
              <p:cNvPr id="183750" name="Line 956"/>
              <p:cNvSpPr>
                <a:spLocks noChangeShapeType="1"/>
              </p:cNvSpPr>
              <p:nvPr/>
            </p:nvSpPr>
            <p:spPr bwMode="auto">
              <a:xfrm>
                <a:off x="1938" y="1765"/>
                <a:ext cx="823" cy="1404"/>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81" name="Group 957"/>
            <p:cNvGrpSpPr>
              <a:grpSpLocks/>
            </p:cNvGrpSpPr>
            <p:nvPr/>
          </p:nvGrpSpPr>
          <p:grpSpPr bwMode="auto">
            <a:xfrm>
              <a:off x="1482" y="1781"/>
              <a:ext cx="438" cy="263"/>
              <a:chOff x="1482" y="1781"/>
              <a:chExt cx="438" cy="263"/>
            </a:xfrm>
          </p:grpSpPr>
          <p:sp>
            <p:nvSpPr>
              <p:cNvPr id="183744" name="Freeform 958"/>
              <p:cNvSpPr>
                <a:spLocks/>
              </p:cNvSpPr>
              <p:nvPr/>
            </p:nvSpPr>
            <p:spPr bwMode="auto">
              <a:xfrm>
                <a:off x="1808" y="1964"/>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83745" name="Line 959"/>
              <p:cNvSpPr>
                <a:spLocks noChangeShapeType="1"/>
              </p:cNvSpPr>
              <p:nvPr/>
            </p:nvSpPr>
            <p:spPr bwMode="auto">
              <a:xfrm>
                <a:off x="1482" y="1781"/>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46" name="Line 960"/>
              <p:cNvSpPr>
                <a:spLocks noChangeShapeType="1"/>
              </p:cNvSpPr>
              <p:nvPr/>
            </p:nvSpPr>
            <p:spPr bwMode="auto">
              <a:xfrm>
                <a:off x="1577" y="183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47" name="Line 961"/>
              <p:cNvSpPr>
                <a:spLocks noChangeShapeType="1"/>
              </p:cNvSpPr>
              <p:nvPr/>
            </p:nvSpPr>
            <p:spPr bwMode="auto">
              <a:xfrm>
                <a:off x="1672" y="1892"/>
                <a:ext cx="72"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48" name="Line 962"/>
              <p:cNvSpPr>
                <a:spLocks noChangeShapeType="1"/>
              </p:cNvSpPr>
              <p:nvPr/>
            </p:nvSpPr>
            <p:spPr bwMode="auto">
              <a:xfrm>
                <a:off x="1768" y="1956"/>
                <a:ext cx="56"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82" name="Group 963"/>
            <p:cNvGrpSpPr>
              <a:grpSpLocks/>
            </p:cNvGrpSpPr>
            <p:nvPr/>
          </p:nvGrpSpPr>
          <p:grpSpPr bwMode="auto">
            <a:xfrm>
              <a:off x="1481" y="1789"/>
              <a:ext cx="455" cy="550"/>
              <a:chOff x="1481" y="1789"/>
              <a:chExt cx="455" cy="550"/>
            </a:xfrm>
          </p:grpSpPr>
          <p:sp>
            <p:nvSpPr>
              <p:cNvPr id="183737" name="Freeform 964"/>
              <p:cNvSpPr>
                <a:spLocks/>
              </p:cNvSpPr>
              <p:nvPr/>
            </p:nvSpPr>
            <p:spPr bwMode="auto">
              <a:xfrm>
                <a:off x="1840" y="2235"/>
                <a:ext cx="96" cy="104"/>
              </a:xfrm>
              <a:custGeom>
                <a:avLst/>
                <a:gdLst>
                  <a:gd name="T0" fmla="*/ 96 w 96"/>
                  <a:gd name="T1" fmla="*/ 104 h 104"/>
                  <a:gd name="T2" fmla="*/ 0 w 96"/>
                  <a:gd name="T3" fmla="*/ 32 h 104"/>
                  <a:gd name="T4" fmla="*/ 24 w 96"/>
                  <a:gd name="T5" fmla="*/ 16 h 104"/>
                  <a:gd name="T6" fmla="*/ 48 w 96"/>
                  <a:gd name="T7" fmla="*/ 0 h 104"/>
                  <a:gd name="T8" fmla="*/ 96 w 96"/>
                  <a:gd name="T9" fmla="*/ 104 h 104"/>
                  <a:gd name="T10" fmla="*/ 0 60000 65536"/>
                  <a:gd name="T11" fmla="*/ 0 60000 65536"/>
                  <a:gd name="T12" fmla="*/ 0 60000 65536"/>
                  <a:gd name="T13" fmla="*/ 0 60000 65536"/>
                  <a:gd name="T14" fmla="*/ 0 60000 65536"/>
                  <a:gd name="T15" fmla="*/ 0 w 96"/>
                  <a:gd name="T16" fmla="*/ 0 h 104"/>
                  <a:gd name="T17" fmla="*/ 96 w 96"/>
                  <a:gd name="T18" fmla="*/ 104 h 104"/>
                </a:gdLst>
                <a:ahLst/>
                <a:cxnLst>
                  <a:cxn ang="T10">
                    <a:pos x="T0" y="T1"/>
                  </a:cxn>
                  <a:cxn ang="T11">
                    <a:pos x="T2" y="T3"/>
                  </a:cxn>
                  <a:cxn ang="T12">
                    <a:pos x="T4" y="T5"/>
                  </a:cxn>
                  <a:cxn ang="T13">
                    <a:pos x="T6" y="T7"/>
                  </a:cxn>
                  <a:cxn ang="T14">
                    <a:pos x="T8" y="T9"/>
                  </a:cxn>
                </a:cxnLst>
                <a:rect l="T15" t="T16" r="T17" b="T18"/>
                <a:pathLst>
                  <a:path w="96" h="104">
                    <a:moveTo>
                      <a:pt x="96" y="104"/>
                    </a:moveTo>
                    <a:lnTo>
                      <a:pt x="0" y="32"/>
                    </a:lnTo>
                    <a:lnTo>
                      <a:pt x="24" y="16"/>
                    </a:lnTo>
                    <a:lnTo>
                      <a:pt x="48" y="0"/>
                    </a:lnTo>
                    <a:lnTo>
                      <a:pt x="96" y="104"/>
                    </a:lnTo>
                    <a:close/>
                  </a:path>
                </a:pathLst>
              </a:custGeom>
              <a:solidFill>
                <a:schemeClr val="bg2"/>
              </a:solidFill>
              <a:ln w="9525">
                <a:solidFill>
                  <a:schemeClr val="bg2"/>
                </a:solidFill>
                <a:round/>
                <a:headEnd/>
                <a:tailEnd/>
              </a:ln>
            </p:spPr>
            <p:txBody>
              <a:bodyPr/>
              <a:lstStyle/>
              <a:p>
                <a:endParaRPr lang="en-US"/>
              </a:p>
            </p:txBody>
          </p:sp>
          <p:sp>
            <p:nvSpPr>
              <p:cNvPr id="183738" name="Line 965"/>
              <p:cNvSpPr>
                <a:spLocks noChangeShapeType="1"/>
              </p:cNvSpPr>
              <p:nvPr/>
            </p:nvSpPr>
            <p:spPr bwMode="auto">
              <a:xfrm>
                <a:off x="1481" y="1789"/>
                <a:ext cx="55" cy="6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39" name="Line 966"/>
              <p:cNvSpPr>
                <a:spLocks noChangeShapeType="1"/>
              </p:cNvSpPr>
              <p:nvPr/>
            </p:nvSpPr>
            <p:spPr bwMode="auto">
              <a:xfrm>
                <a:off x="1552" y="1876"/>
                <a:ext cx="56" cy="6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40" name="Line 967"/>
              <p:cNvSpPr>
                <a:spLocks noChangeShapeType="1"/>
              </p:cNvSpPr>
              <p:nvPr/>
            </p:nvSpPr>
            <p:spPr bwMode="auto">
              <a:xfrm>
                <a:off x="1624" y="1964"/>
                <a:ext cx="56" cy="6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41" name="Line 968"/>
              <p:cNvSpPr>
                <a:spLocks noChangeShapeType="1"/>
              </p:cNvSpPr>
              <p:nvPr/>
            </p:nvSpPr>
            <p:spPr bwMode="auto">
              <a:xfrm>
                <a:off x="1696" y="2044"/>
                <a:ext cx="56" cy="7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42" name="Line 969"/>
              <p:cNvSpPr>
                <a:spLocks noChangeShapeType="1"/>
              </p:cNvSpPr>
              <p:nvPr/>
            </p:nvSpPr>
            <p:spPr bwMode="auto">
              <a:xfrm>
                <a:off x="1768" y="2132"/>
                <a:ext cx="56"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43" name="Line 970"/>
              <p:cNvSpPr>
                <a:spLocks noChangeShapeType="1"/>
              </p:cNvSpPr>
              <p:nvPr/>
            </p:nvSpPr>
            <p:spPr bwMode="auto">
              <a:xfrm>
                <a:off x="1840" y="2219"/>
                <a:ext cx="24"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83" name="Group 971"/>
            <p:cNvGrpSpPr>
              <a:grpSpLocks/>
            </p:cNvGrpSpPr>
            <p:nvPr/>
          </p:nvGrpSpPr>
          <p:grpSpPr bwMode="auto">
            <a:xfrm>
              <a:off x="1489" y="2084"/>
              <a:ext cx="439" cy="574"/>
              <a:chOff x="1489" y="2084"/>
              <a:chExt cx="439" cy="574"/>
            </a:xfrm>
          </p:grpSpPr>
          <p:sp>
            <p:nvSpPr>
              <p:cNvPr id="183730" name="Freeform 972"/>
              <p:cNvSpPr>
                <a:spLocks/>
              </p:cNvSpPr>
              <p:nvPr/>
            </p:nvSpPr>
            <p:spPr bwMode="auto">
              <a:xfrm>
                <a:off x="1840" y="2554"/>
                <a:ext cx="88" cy="104"/>
              </a:xfrm>
              <a:custGeom>
                <a:avLst/>
                <a:gdLst>
                  <a:gd name="T0" fmla="*/ 88 w 88"/>
                  <a:gd name="T1" fmla="*/ 104 h 104"/>
                  <a:gd name="T2" fmla="*/ 0 w 88"/>
                  <a:gd name="T3" fmla="*/ 32 h 104"/>
                  <a:gd name="T4" fmla="*/ 16 w 88"/>
                  <a:gd name="T5" fmla="*/ 16 h 104"/>
                  <a:gd name="T6" fmla="*/ 40 w 88"/>
                  <a:gd name="T7" fmla="*/ 0 h 104"/>
                  <a:gd name="T8" fmla="*/ 88 w 88"/>
                  <a:gd name="T9" fmla="*/ 104 h 104"/>
                  <a:gd name="T10" fmla="*/ 0 60000 65536"/>
                  <a:gd name="T11" fmla="*/ 0 60000 65536"/>
                  <a:gd name="T12" fmla="*/ 0 60000 65536"/>
                  <a:gd name="T13" fmla="*/ 0 60000 65536"/>
                  <a:gd name="T14" fmla="*/ 0 60000 65536"/>
                  <a:gd name="T15" fmla="*/ 0 w 88"/>
                  <a:gd name="T16" fmla="*/ 0 h 104"/>
                  <a:gd name="T17" fmla="*/ 88 w 88"/>
                  <a:gd name="T18" fmla="*/ 104 h 104"/>
                </a:gdLst>
                <a:ahLst/>
                <a:cxnLst>
                  <a:cxn ang="T10">
                    <a:pos x="T0" y="T1"/>
                  </a:cxn>
                  <a:cxn ang="T11">
                    <a:pos x="T2" y="T3"/>
                  </a:cxn>
                  <a:cxn ang="T12">
                    <a:pos x="T4" y="T5"/>
                  </a:cxn>
                  <a:cxn ang="T13">
                    <a:pos x="T6" y="T7"/>
                  </a:cxn>
                  <a:cxn ang="T14">
                    <a:pos x="T8" y="T9"/>
                  </a:cxn>
                </a:cxnLst>
                <a:rect l="T15" t="T16" r="T17" b="T18"/>
                <a:pathLst>
                  <a:path w="88" h="104">
                    <a:moveTo>
                      <a:pt x="88" y="104"/>
                    </a:moveTo>
                    <a:lnTo>
                      <a:pt x="0" y="32"/>
                    </a:lnTo>
                    <a:lnTo>
                      <a:pt x="16" y="16"/>
                    </a:lnTo>
                    <a:lnTo>
                      <a:pt x="40" y="0"/>
                    </a:lnTo>
                    <a:lnTo>
                      <a:pt x="88" y="104"/>
                    </a:lnTo>
                    <a:close/>
                  </a:path>
                </a:pathLst>
              </a:custGeom>
              <a:solidFill>
                <a:schemeClr val="bg2"/>
              </a:solidFill>
              <a:ln w="9525">
                <a:solidFill>
                  <a:schemeClr val="bg2"/>
                </a:solidFill>
                <a:round/>
                <a:headEnd/>
                <a:tailEnd/>
              </a:ln>
            </p:spPr>
            <p:txBody>
              <a:bodyPr/>
              <a:lstStyle/>
              <a:p>
                <a:endParaRPr lang="en-US"/>
              </a:p>
            </p:txBody>
          </p:sp>
          <p:sp>
            <p:nvSpPr>
              <p:cNvPr id="183731" name="Line 973"/>
              <p:cNvSpPr>
                <a:spLocks noChangeShapeType="1"/>
              </p:cNvSpPr>
              <p:nvPr/>
            </p:nvSpPr>
            <p:spPr bwMode="auto">
              <a:xfrm>
                <a:off x="1489" y="2084"/>
                <a:ext cx="55"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32" name="Line 974"/>
              <p:cNvSpPr>
                <a:spLocks noChangeShapeType="1"/>
              </p:cNvSpPr>
              <p:nvPr/>
            </p:nvSpPr>
            <p:spPr bwMode="auto">
              <a:xfrm>
                <a:off x="1553" y="2172"/>
                <a:ext cx="55"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33" name="Line 975"/>
              <p:cNvSpPr>
                <a:spLocks noChangeShapeType="1"/>
              </p:cNvSpPr>
              <p:nvPr/>
            </p:nvSpPr>
            <p:spPr bwMode="auto">
              <a:xfrm>
                <a:off x="1624" y="2259"/>
                <a:ext cx="56"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34" name="Line 976"/>
              <p:cNvSpPr>
                <a:spLocks noChangeShapeType="1"/>
              </p:cNvSpPr>
              <p:nvPr/>
            </p:nvSpPr>
            <p:spPr bwMode="auto">
              <a:xfrm>
                <a:off x="1688" y="2347"/>
                <a:ext cx="56" cy="7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35" name="Line 977"/>
              <p:cNvSpPr>
                <a:spLocks noChangeShapeType="1"/>
              </p:cNvSpPr>
              <p:nvPr/>
            </p:nvSpPr>
            <p:spPr bwMode="auto">
              <a:xfrm>
                <a:off x="1760" y="2443"/>
                <a:ext cx="56" cy="63"/>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36" name="Line 978"/>
              <p:cNvSpPr>
                <a:spLocks noChangeShapeType="1"/>
              </p:cNvSpPr>
              <p:nvPr/>
            </p:nvSpPr>
            <p:spPr bwMode="auto">
              <a:xfrm>
                <a:off x="1824" y="2531"/>
                <a:ext cx="32"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84" name="Group 979"/>
            <p:cNvGrpSpPr>
              <a:grpSpLocks/>
            </p:cNvGrpSpPr>
            <p:nvPr/>
          </p:nvGrpSpPr>
          <p:grpSpPr bwMode="auto">
            <a:xfrm>
              <a:off x="1481" y="2084"/>
              <a:ext cx="447" cy="574"/>
              <a:chOff x="1481" y="2084"/>
              <a:chExt cx="447" cy="574"/>
            </a:xfrm>
          </p:grpSpPr>
          <p:sp>
            <p:nvSpPr>
              <p:cNvPr id="183723" name="Freeform 980"/>
              <p:cNvSpPr>
                <a:spLocks/>
              </p:cNvSpPr>
              <p:nvPr/>
            </p:nvSpPr>
            <p:spPr bwMode="auto">
              <a:xfrm>
                <a:off x="1840" y="2084"/>
                <a:ext cx="88" cy="104"/>
              </a:xfrm>
              <a:custGeom>
                <a:avLst/>
                <a:gdLst>
                  <a:gd name="T0" fmla="*/ 88 w 88"/>
                  <a:gd name="T1" fmla="*/ 0 h 104"/>
                  <a:gd name="T2" fmla="*/ 40 w 88"/>
                  <a:gd name="T3" fmla="*/ 104 h 104"/>
                  <a:gd name="T4" fmla="*/ 16 w 88"/>
                  <a:gd name="T5" fmla="*/ 88 h 104"/>
                  <a:gd name="T6" fmla="*/ 0 w 88"/>
                  <a:gd name="T7" fmla="*/ 72 h 104"/>
                  <a:gd name="T8" fmla="*/ 88 w 88"/>
                  <a:gd name="T9" fmla="*/ 0 h 104"/>
                  <a:gd name="T10" fmla="*/ 0 60000 65536"/>
                  <a:gd name="T11" fmla="*/ 0 60000 65536"/>
                  <a:gd name="T12" fmla="*/ 0 60000 65536"/>
                  <a:gd name="T13" fmla="*/ 0 60000 65536"/>
                  <a:gd name="T14" fmla="*/ 0 60000 65536"/>
                  <a:gd name="T15" fmla="*/ 0 w 88"/>
                  <a:gd name="T16" fmla="*/ 0 h 104"/>
                  <a:gd name="T17" fmla="*/ 88 w 88"/>
                  <a:gd name="T18" fmla="*/ 104 h 104"/>
                </a:gdLst>
                <a:ahLst/>
                <a:cxnLst>
                  <a:cxn ang="T10">
                    <a:pos x="T0" y="T1"/>
                  </a:cxn>
                  <a:cxn ang="T11">
                    <a:pos x="T2" y="T3"/>
                  </a:cxn>
                  <a:cxn ang="T12">
                    <a:pos x="T4" y="T5"/>
                  </a:cxn>
                  <a:cxn ang="T13">
                    <a:pos x="T6" y="T7"/>
                  </a:cxn>
                  <a:cxn ang="T14">
                    <a:pos x="T8" y="T9"/>
                  </a:cxn>
                </a:cxnLst>
                <a:rect l="T15" t="T16" r="T17" b="T18"/>
                <a:pathLst>
                  <a:path w="88" h="104">
                    <a:moveTo>
                      <a:pt x="88" y="0"/>
                    </a:moveTo>
                    <a:lnTo>
                      <a:pt x="40" y="104"/>
                    </a:lnTo>
                    <a:lnTo>
                      <a:pt x="16" y="88"/>
                    </a:lnTo>
                    <a:lnTo>
                      <a:pt x="0" y="72"/>
                    </a:lnTo>
                    <a:lnTo>
                      <a:pt x="88" y="0"/>
                    </a:lnTo>
                    <a:close/>
                  </a:path>
                </a:pathLst>
              </a:custGeom>
              <a:solidFill>
                <a:schemeClr val="bg2"/>
              </a:solidFill>
              <a:ln w="9525">
                <a:solidFill>
                  <a:schemeClr val="bg2"/>
                </a:solidFill>
                <a:round/>
                <a:headEnd/>
                <a:tailEnd/>
              </a:ln>
            </p:spPr>
            <p:txBody>
              <a:bodyPr/>
              <a:lstStyle/>
              <a:p>
                <a:endParaRPr lang="en-US"/>
              </a:p>
            </p:txBody>
          </p:sp>
          <p:sp>
            <p:nvSpPr>
              <p:cNvPr id="183724" name="Line 981"/>
              <p:cNvSpPr>
                <a:spLocks noChangeShapeType="1"/>
              </p:cNvSpPr>
              <p:nvPr/>
            </p:nvSpPr>
            <p:spPr bwMode="auto">
              <a:xfrm flipV="1">
                <a:off x="1481" y="2588"/>
                <a:ext cx="55"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25" name="Line 982"/>
              <p:cNvSpPr>
                <a:spLocks noChangeShapeType="1"/>
              </p:cNvSpPr>
              <p:nvPr/>
            </p:nvSpPr>
            <p:spPr bwMode="auto">
              <a:xfrm flipV="1">
                <a:off x="1553" y="2500"/>
                <a:ext cx="47"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26" name="Line 983"/>
              <p:cNvSpPr>
                <a:spLocks noChangeShapeType="1"/>
              </p:cNvSpPr>
              <p:nvPr/>
            </p:nvSpPr>
            <p:spPr bwMode="auto">
              <a:xfrm flipV="1">
                <a:off x="1616" y="2412"/>
                <a:ext cx="56"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27" name="Line 984"/>
              <p:cNvSpPr>
                <a:spLocks noChangeShapeType="1"/>
              </p:cNvSpPr>
              <p:nvPr/>
            </p:nvSpPr>
            <p:spPr bwMode="auto">
              <a:xfrm flipV="1">
                <a:off x="1688" y="2323"/>
                <a:ext cx="56" cy="7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28" name="Line 985"/>
              <p:cNvSpPr>
                <a:spLocks noChangeShapeType="1"/>
              </p:cNvSpPr>
              <p:nvPr/>
            </p:nvSpPr>
            <p:spPr bwMode="auto">
              <a:xfrm flipV="1">
                <a:off x="1752" y="2236"/>
                <a:ext cx="56"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29" name="Line 986"/>
              <p:cNvSpPr>
                <a:spLocks noChangeShapeType="1"/>
              </p:cNvSpPr>
              <p:nvPr/>
            </p:nvSpPr>
            <p:spPr bwMode="auto">
              <a:xfrm flipV="1">
                <a:off x="1824" y="2172"/>
                <a:ext cx="32"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85" name="Group 987"/>
            <p:cNvGrpSpPr>
              <a:grpSpLocks/>
            </p:cNvGrpSpPr>
            <p:nvPr/>
          </p:nvGrpSpPr>
          <p:grpSpPr bwMode="auto">
            <a:xfrm>
              <a:off x="1944" y="2076"/>
              <a:ext cx="447" cy="263"/>
              <a:chOff x="1944" y="2076"/>
              <a:chExt cx="447" cy="263"/>
            </a:xfrm>
          </p:grpSpPr>
          <p:sp>
            <p:nvSpPr>
              <p:cNvPr id="183718" name="Freeform 988"/>
              <p:cNvSpPr>
                <a:spLocks/>
              </p:cNvSpPr>
              <p:nvPr/>
            </p:nvSpPr>
            <p:spPr bwMode="auto">
              <a:xfrm>
                <a:off x="2279" y="2076"/>
                <a:ext cx="112" cy="80"/>
              </a:xfrm>
              <a:custGeom>
                <a:avLst/>
                <a:gdLst>
                  <a:gd name="T0" fmla="*/ 112 w 112"/>
                  <a:gd name="T1" fmla="*/ 0 h 80"/>
                  <a:gd name="T2" fmla="*/ 32 w 112"/>
                  <a:gd name="T3" fmla="*/ 80 h 80"/>
                  <a:gd name="T4" fmla="*/ 16 w 112"/>
                  <a:gd name="T5" fmla="*/ 56 h 80"/>
                  <a:gd name="T6" fmla="*/ 0 w 112"/>
                  <a:gd name="T7" fmla="*/ 32 h 80"/>
                  <a:gd name="T8" fmla="*/ 112 w 112"/>
                  <a:gd name="T9" fmla="*/ 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0"/>
                    </a:moveTo>
                    <a:lnTo>
                      <a:pt x="32" y="80"/>
                    </a:lnTo>
                    <a:lnTo>
                      <a:pt x="16" y="56"/>
                    </a:lnTo>
                    <a:lnTo>
                      <a:pt x="0" y="32"/>
                    </a:lnTo>
                    <a:lnTo>
                      <a:pt x="112" y="0"/>
                    </a:lnTo>
                    <a:close/>
                  </a:path>
                </a:pathLst>
              </a:custGeom>
              <a:solidFill>
                <a:schemeClr val="bg2"/>
              </a:solidFill>
              <a:ln w="9525">
                <a:solidFill>
                  <a:schemeClr val="bg2"/>
                </a:solidFill>
                <a:round/>
                <a:headEnd/>
                <a:tailEnd/>
              </a:ln>
            </p:spPr>
            <p:txBody>
              <a:bodyPr/>
              <a:lstStyle/>
              <a:p>
                <a:endParaRPr lang="en-US"/>
              </a:p>
            </p:txBody>
          </p:sp>
          <p:sp>
            <p:nvSpPr>
              <p:cNvPr id="183719" name="Line 989"/>
              <p:cNvSpPr>
                <a:spLocks noChangeShapeType="1"/>
              </p:cNvSpPr>
              <p:nvPr/>
            </p:nvSpPr>
            <p:spPr bwMode="auto">
              <a:xfrm flipV="1">
                <a:off x="1944" y="2292"/>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20" name="Line 990"/>
              <p:cNvSpPr>
                <a:spLocks noChangeShapeType="1"/>
              </p:cNvSpPr>
              <p:nvPr/>
            </p:nvSpPr>
            <p:spPr bwMode="auto">
              <a:xfrm flipV="1">
                <a:off x="2040" y="2236"/>
                <a:ext cx="79"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21" name="Line 991"/>
              <p:cNvSpPr>
                <a:spLocks noChangeShapeType="1"/>
              </p:cNvSpPr>
              <p:nvPr/>
            </p:nvSpPr>
            <p:spPr bwMode="auto">
              <a:xfrm flipV="1">
                <a:off x="2136" y="2180"/>
                <a:ext cx="79"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22" name="Line 992"/>
              <p:cNvSpPr>
                <a:spLocks noChangeShapeType="1"/>
              </p:cNvSpPr>
              <p:nvPr/>
            </p:nvSpPr>
            <p:spPr bwMode="auto">
              <a:xfrm flipV="1">
                <a:off x="2231" y="2133"/>
                <a:ext cx="64"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86" name="Group 993"/>
            <p:cNvGrpSpPr>
              <a:grpSpLocks/>
            </p:cNvGrpSpPr>
            <p:nvPr/>
          </p:nvGrpSpPr>
          <p:grpSpPr bwMode="auto">
            <a:xfrm>
              <a:off x="1944" y="1781"/>
              <a:ext cx="431" cy="263"/>
              <a:chOff x="1944" y="1781"/>
              <a:chExt cx="431" cy="263"/>
            </a:xfrm>
          </p:grpSpPr>
          <p:sp>
            <p:nvSpPr>
              <p:cNvPr id="183713" name="Freeform 994"/>
              <p:cNvSpPr>
                <a:spLocks/>
              </p:cNvSpPr>
              <p:nvPr/>
            </p:nvSpPr>
            <p:spPr bwMode="auto">
              <a:xfrm>
                <a:off x="2263" y="1781"/>
                <a:ext cx="112" cy="80"/>
              </a:xfrm>
              <a:custGeom>
                <a:avLst/>
                <a:gdLst>
                  <a:gd name="T0" fmla="*/ 112 w 112"/>
                  <a:gd name="T1" fmla="*/ 0 h 80"/>
                  <a:gd name="T2" fmla="*/ 32 w 112"/>
                  <a:gd name="T3" fmla="*/ 80 h 80"/>
                  <a:gd name="T4" fmla="*/ 16 w 112"/>
                  <a:gd name="T5" fmla="*/ 56 h 80"/>
                  <a:gd name="T6" fmla="*/ 0 w 112"/>
                  <a:gd name="T7" fmla="*/ 32 h 80"/>
                  <a:gd name="T8" fmla="*/ 112 w 112"/>
                  <a:gd name="T9" fmla="*/ 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0"/>
                    </a:moveTo>
                    <a:lnTo>
                      <a:pt x="32" y="80"/>
                    </a:lnTo>
                    <a:lnTo>
                      <a:pt x="16" y="56"/>
                    </a:lnTo>
                    <a:lnTo>
                      <a:pt x="0" y="32"/>
                    </a:lnTo>
                    <a:lnTo>
                      <a:pt x="112" y="0"/>
                    </a:lnTo>
                    <a:close/>
                  </a:path>
                </a:pathLst>
              </a:custGeom>
              <a:solidFill>
                <a:schemeClr val="bg2"/>
              </a:solidFill>
              <a:ln w="9525">
                <a:solidFill>
                  <a:schemeClr val="bg2"/>
                </a:solidFill>
                <a:round/>
                <a:headEnd/>
                <a:tailEnd/>
              </a:ln>
            </p:spPr>
            <p:txBody>
              <a:bodyPr/>
              <a:lstStyle/>
              <a:p>
                <a:endParaRPr lang="en-US"/>
              </a:p>
            </p:txBody>
          </p:sp>
          <p:sp>
            <p:nvSpPr>
              <p:cNvPr id="183714" name="Line 995"/>
              <p:cNvSpPr>
                <a:spLocks noChangeShapeType="1"/>
              </p:cNvSpPr>
              <p:nvPr/>
            </p:nvSpPr>
            <p:spPr bwMode="auto">
              <a:xfrm flipV="1">
                <a:off x="1944" y="199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15" name="Line 996"/>
              <p:cNvSpPr>
                <a:spLocks noChangeShapeType="1"/>
              </p:cNvSpPr>
              <p:nvPr/>
            </p:nvSpPr>
            <p:spPr bwMode="auto">
              <a:xfrm flipV="1">
                <a:off x="2040" y="194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16" name="Line 997"/>
              <p:cNvSpPr>
                <a:spLocks noChangeShapeType="1"/>
              </p:cNvSpPr>
              <p:nvPr/>
            </p:nvSpPr>
            <p:spPr bwMode="auto">
              <a:xfrm flipV="1">
                <a:off x="2136" y="1885"/>
                <a:ext cx="71"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17" name="Line 998"/>
              <p:cNvSpPr>
                <a:spLocks noChangeShapeType="1"/>
              </p:cNvSpPr>
              <p:nvPr/>
            </p:nvSpPr>
            <p:spPr bwMode="auto">
              <a:xfrm flipV="1">
                <a:off x="2232" y="1837"/>
                <a:ext cx="47"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87" name="Group 999"/>
            <p:cNvGrpSpPr>
              <a:grpSpLocks/>
            </p:cNvGrpSpPr>
            <p:nvPr/>
          </p:nvGrpSpPr>
          <p:grpSpPr bwMode="auto">
            <a:xfrm>
              <a:off x="2415" y="1781"/>
              <a:ext cx="423" cy="271"/>
              <a:chOff x="2415" y="1781"/>
              <a:chExt cx="423" cy="271"/>
            </a:xfrm>
          </p:grpSpPr>
          <p:sp>
            <p:nvSpPr>
              <p:cNvPr id="183708" name="Freeform 1000"/>
              <p:cNvSpPr>
                <a:spLocks/>
              </p:cNvSpPr>
              <p:nvPr/>
            </p:nvSpPr>
            <p:spPr bwMode="auto">
              <a:xfrm>
                <a:off x="2726" y="1781"/>
                <a:ext cx="112" cy="87"/>
              </a:xfrm>
              <a:custGeom>
                <a:avLst/>
                <a:gdLst>
                  <a:gd name="T0" fmla="*/ 112 w 112"/>
                  <a:gd name="T1" fmla="*/ 0 h 87"/>
                  <a:gd name="T2" fmla="*/ 32 w 112"/>
                  <a:gd name="T3" fmla="*/ 87 h 87"/>
                  <a:gd name="T4" fmla="*/ 16 w 112"/>
                  <a:gd name="T5" fmla="*/ 64 h 87"/>
                  <a:gd name="T6" fmla="*/ 0 w 112"/>
                  <a:gd name="T7" fmla="*/ 40 h 87"/>
                  <a:gd name="T8" fmla="*/ 112 w 112"/>
                  <a:gd name="T9" fmla="*/ 0 h 87"/>
                  <a:gd name="T10" fmla="*/ 0 60000 65536"/>
                  <a:gd name="T11" fmla="*/ 0 60000 65536"/>
                  <a:gd name="T12" fmla="*/ 0 60000 65536"/>
                  <a:gd name="T13" fmla="*/ 0 60000 65536"/>
                  <a:gd name="T14" fmla="*/ 0 60000 65536"/>
                  <a:gd name="T15" fmla="*/ 0 w 112"/>
                  <a:gd name="T16" fmla="*/ 0 h 87"/>
                  <a:gd name="T17" fmla="*/ 112 w 112"/>
                  <a:gd name="T18" fmla="*/ 87 h 87"/>
                </a:gdLst>
                <a:ahLst/>
                <a:cxnLst>
                  <a:cxn ang="T10">
                    <a:pos x="T0" y="T1"/>
                  </a:cxn>
                  <a:cxn ang="T11">
                    <a:pos x="T2" y="T3"/>
                  </a:cxn>
                  <a:cxn ang="T12">
                    <a:pos x="T4" y="T5"/>
                  </a:cxn>
                  <a:cxn ang="T13">
                    <a:pos x="T6" y="T7"/>
                  </a:cxn>
                  <a:cxn ang="T14">
                    <a:pos x="T8" y="T9"/>
                  </a:cxn>
                </a:cxnLst>
                <a:rect l="T15" t="T16" r="T17" b="T18"/>
                <a:pathLst>
                  <a:path w="112" h="87">
                    <a:moveTo>
                      <a:pt x="112" y="0"/>
                    </a:moveTo>
                    <a:lnTo>
                      <a:pt x="32" y="87"/>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709" name="Line 1001"/>
              <p:cNvSpPr>
                <a:spLocks noChangeShapeType="1"/>
              </p:cNvSpPr>
              <p:nvPr/>
            </p:nvSpPr>
            <p:spPr bwMode="auto">
              <a:xfrm flipV="1">
                <a:off x="2415" y="2004"/>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10" name="Line 1002"/>
              <p:cNvSpPr>
                <a:spLocks noChangeShapeType="1"/>
              </p:cNvSpPr>
              <p:nvPr/>
            </p:nvSpPr>
            <p:spPr bwMode="auto">
              <a:xfrm flipV="1">
                <a:off x="2511" y="1949"/>
                <a:ext cx="71"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11" name="Line 1003"/>
              <p:cNvSpPr>
                <a:spLocks noChangeShapeType="1"/>
              </p:cNvSpPr>
              <p:nvPr/>
            </p:nvSpPr>
            <p:spPr bwMode="auto">
              <a:xfrm flipV="1">
                <a:off x="2607" y="1885"/>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12" name="Line 1004"/>
              <p:cNvSpPr>
                <a:spLocks noChangeShapeType="1"/>
              </p:cNvSpPr>
              <p:nvPr/>
            </p:nvSpPr>
            <p:spPr bwMode="auto">
              <a:xfrm flipV="1">
                <a:off x="2696" y="1846"/>
                <a:ext cx="46" cy="2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88" name="Group 1005"/>
            <p:cNvGrpSpPr>
              <a:grpSpLocks/>
            </p:cNvGrpSpPr>
            <p:nvPr/>
          </p:nvGrpSpPr>
          <p:grpSpPr bwMode="auto">
            <a:xfrm>
              <a:off x="2886" y="1773"/>
              <a:ext cx="415" cy="271"/>
              <a:chOff x="2886" y="1773"/>
              <a:chExt cx="415" cy="271"/>
            </a:xfrm>
          </p:grpSpPr>
          <p:sp>
            <p:nvSpPr>
              <p:cNvPr id="183703" name="Freeform 1006"/>
              <p:cNvSpPr>
                <a:spLocks/>
              </p:cNvSpPr>
              <p:nvPr/>
            </p:nvSpPr>
            <p:spPr bwMode="auto">
              <a:xfrm>
                <a:off x="3189" y="1773"/>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704" name="Line 1007"/>
              <p:cNvSpPr>
                <a:spLocks noChangeShapeType="1"/>
              </p:cNvSpPr>
              <p:nvPr/>
            </p:nvSpPr>
            <p:spPr bwMode="auto">
              <a:xfrm flipV="1">
                <a:off x="2886" y="1996"/>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05" name="Line 1008"/>
              <p:cNvSpPr>
                <a:spLocks noChangeShapeType="1"/>
              </p:cNvSpPr>
              <p:nvPr/>
            </p:nvSpPr>
            <p:spPr bwMode="auto">
              <a:xfrm flipV="1">
                <a:off x="2982" y="1933"/>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06" name="Line 1009"/>
              <p:cNvSpPr>
                <a:spLocks noChangeShapeType="1"/>
              </p:cNvSpPr>
              <p:nvPr/>
            </p:nvSpPr>
            <p:spPr bwMode="auto">
              <a:xfrm flipV="1">
                <a:off x="3070" y="1877"/>
                <a:ext cx="79"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07" name="Line 1010"/>
              <p:cNvSpPr>
                <a:spLocks noChangeShapeType="1"/>
              </p:cNvSpPr>
              <p:nvPr/>
            </p:nvSpPr>
            <p:spPr bwMode="auto">
              <a:xfrm flipV="1">
                <a:off x="3165" y="1838"/>
                <a:ext cx="40" cy="23"/>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89" name="Group 1011"/>
            <p:cNvGrpSpPr>
              <a:grpSpLocks/>
            </p:cNvGrpSpPr>
            <p:nvPr/>
          </p:nvGrpSpPr>
          <p:grpSpPr bwMode="auto">
            <a:xfrm>
              <a:off x="3325" y="1773"/>
              <a:ext cx="423" cy="271"/>
              <a:chOff x="3325" y="1773"/>
              <a:chExt cx="423" cy="271"/>
            </a:xfrm>
          </p:grpSpPr>
          <p:sp>
            <p:nvSpPr>
              <p:cNvPr id="183698" name="Freeform 1012"/>
              <p:cNvSpPr>
                <a:spLocks/>
              </p:cNvSpPr>
              <p:nvPr/>
            </p:nvSpPr>
            <p:spPr bwMode="auto">
              <a:xfrm>
                <a:off x="3636" y="1773"/>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699" name="Line 1013"/>
              <p:cNvSpPr>
                <a:spLocks noChangeShapeType="1"/>
              </p:cNvSpPr>
              <p:nvPr/>
            </p:nvSpPr>
            <p:spPr bwMode="auto">
              <a:xfrm flipV="1">
                <a:off x="3325" y="1996"/>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00" name="Line 1014"/>
              <p:cNvSpPr>
                <a:spLocks noChangeShapeType="1"/>
              </p:cNvSpPr>
              <p:nvPr/>
            </p:nvSpPr>
            <p:spPr bwMode="auto">
              <a:xfrm flipV="1">
                <a:off x="3421" y="1940"/>
                <a:ext cx="72" cy="4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01" name="Line 1015"/>
              <p:cNvSpPr>
                <a:spLocks noChangeShapeType="1"/>
              </p:cNvSpPr>
              <p:nvPr/>
            </p:nvSpPr>
            <p:spPr bwMode="auto">
              <a:xfrm flipV="1">
                <a:off x="3517" y="187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702" name="Line 1016"/>
              <p:cNvSpPr>
                <a:spLocks noChangeShapeType="1"/>
              </p:cNvSpPr>
              <p:nvPr/>
            </p:nvSpPr>
            <p:spPr bwMode="auto">
              <a:xfrm flipV="1">
                <a:off x="3604" y="1838"/>
                <a:ext cx="48" cy="23"/>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90" name="Group 1017"/>
            <p:cNvGrpSpPr>
              <a:grpSpLocks/>
            </p:cNvGrpSpPr>
            <p:nvPr/>
          </p:nvGrpSpPr>
          <p:grpSpPr bwMode="auto">
            <a:xfrm>
              <a:off x="2878" y="2379"/>
              <a:ext cx="407" cy="287"/>
              <a:chOff x="2878" y="2379"/>
              <a:chExt cx="407" cy="287"/>
            </a:xfrm>
          </p:grpSpPr>
          <p:sp>
            <p:nvSpPr>
              <p:cNvPr id="183693" name="Freeform 1018"/>
              <p:cNvSpPr>
                <a:spLocks/>
              </p:cNvSpPr>
              <p:nvPr/>
            </p:nvSpPr>
            <p:spPr bwMode="auto">
              <a:xfrm>
                <a:off x="3173" y="2379"/>
                <a:ext cx="112" cy="88"/>
              </a:xfrm>
              <a:custGeom>
                <a:avLst/>
                <a:gdLst>
                  <a:gd name="T0" fmla="*/ 112 w 112"/>
                  <a:gd name="T1" fmla="*/ 0 h 88"/>
                  <a:gd name="T2" fmla="*/ 40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40"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694" name="Line 1019"/>
              <p:cNvSpPr>
                <a:spLocks noChangeShapeType="1"/>
              </p:cNvSpPr>
              <p:nvPr/>
            </p:nvSpPr>
            <p:spPr bwMode="auto">
              <a:xfrm flipV="1">
                <a:off x="2878" y="2618"/>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95" name="Line 1020"/>
              <p:cNvSpPr>
                <a:spLocks noChangeShapeType="1"/>
              </p:cNvSpPr>
              <p:nvPr/>
            </p:nvSpPr>
            <p:spPr bwMode="auto">
              <a:xfrm flipV="1">
                <a:off x="2967" y="2556"/>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96" name="Line 1021"/>
              <p:cNvSpPr>
                <a:spLocks noChangeShapeType="1"/>
              </p:cNvSpPr>
              <p:nvPr/>
            </p:nvSpPr>
            <p:spPr bwMode="auto">
              <a:xfrm flipV="1">
                <a:off x="3062" y="249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97" name="Line 1022"/>
              <p:cNvSpPr>
                <a:spLocks noChangeShapeType="1"/>
              </p:cNvSpPr>
              <p:nvPr/>
            </p:nvSpPr>
            <p:spPr bwMode="auto">
              <a:xfrm flipV="1">
                <a:off x="3149" y="2443"/>
                <a:ext cx="40"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91" name="Group 1023"/>
            <p:cNvGrpSpPr>
              <a:grpSpLocks/>
            </p:cNvGrpSpPr>
            <p:nvPr/>
          </p:nvGrpSpPr>
          <p:grpSpPr bwMode="auto">
            <a:xfrm>
              <a:off x="2878" y="2076"/>
              <a:ext cx="415" cy="279"/>
              <a:chOff x="2878" y="2076"/>
              <a:chExt cx="415" cy="279"/>
            </a:xfrm>
          </p:grpSpPr>
          <p:sp>
            <p:nvSpPr>
              <p:cNvPr id="183688" name="Freeform 1024"/>
              <p:cNvSpPr>
                <a:spLocks/>
              </p:cNvSpPr>
              <p:nvPr/>
            </p:nvSpPr>
            <p:spPr bwMode="auto">
              <a:xfrm>
                <a:off x="3181" y="2076"/>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689" name="Line 1025"/>
              <p:cNvSpPr>
                <a:spLocks noChangeShapeType="1"/>
              </p:cNvSpPr>
              <p:nvPr/>
            </p:nvSpPr>
            <p:spPr bwMode="auto">
              <a:xfrm flipV="1">
                <a:off x="2878" y="2307"/>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90" name="Line 1026"/>
              <p:cNvSpPr>
                <a:spLocks noChangeShapeType="1"/>
              </p:cNvSpPr>
              <p:nvPr/>
            </p:nvSpPr>
            <p:spPr bwMode="auto">
              <a:xfrm flipV="1">
                <a:off x="2975" y="2245"/>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91" name="Line 1027"/>
              <p:cNvSpPr>
                <a:spLocks noChangeShapeType="1"/>
              </p:cNvSpPr>
              <p:nvPr/>
            </p:nvSpPr>
            <p:spPr bwMode="auto">
              <a:xfrm flipV="1">
                <a:off x="3062" y="2180"/>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92" name="Line 1028"/>
              <p:cNvSpPr>
                <a:spLocks noChangeShapeType="1"/>
              </p:cNvSpPr>
              <p:nvPr/>
            </p:nvSpPr>
            <p:spPr bwMode="auto">
              <a:xfrm flipV="1">
                <a:off x="3157" y="2141"/>
                <a:ext cx="40"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92" name="Group 1029"/>
            <p:cNvGrpSpPr>
              <a:grpSpLocks/>
            </p:cNvGrpSpPr>
            <p:nvPr/>
          </p:nvGrpSpPr>
          <p:grpSpPr bwMode="auto">
            <a:xfrm>
              <a:off x="2415" y="2068"/>
              <a:ext cx="431" cy="279"/>
              <a:chOff x="2415" y="2068"/>
              <a:chExt cx="431" cy="279"/>
            </a:xfrm>
          </p:grpSpPr>
          <p:sp>
            <p:nvSpPr>
              <p:cNvPr id="183683" name="Freeform 1030"/>
              <p:cNvSpPr>
                <a:spLocks/>
              </p:cNvSpPr>
              <p:nvPr/>
            </p:nvSpPr>
            <p:spPr bwMode="auto">
              <a:xfrm>
                <a:off x="2734" y="2068"/>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684" name="Line 1031"/>
              <p:cNvSpPr>
                <a:spLocks noChangeShapeType="1"/>
              </p:cNvSpPr>
              <p:nvPr/>
            </p:nvSpPr>
            <p:spPr bwMode="auto">
              <a:xfrm flipV="1">
                <a:off x="2415" y="2299"/>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85" name="Line 1032"/>
              <p:cNvSpPr>
                <a:spLocks noChangeShapeType="1"/>
              </p:cNvSpPr>
              <p:nvPr/>
            </p:nvSpPr>
            <p:spPr bwMode="auto">
              <a:xfrm flipV="1">
                <a:off x="2512" y="2237"/>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86" name="Line 1033"/>
              <p:cNvSpPr>
                <a:spLocks noChangeShapeType="1"/>
              </p:cNvSpPr>
              <p:nvPr/>
            </p:nvSpPr>
            <p:spPr bwMode="auto">
              <a:xfrm flipV="1">
                <a:off x="2599" y="2180"/>
                <a:ext cx="79"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87" name="Line 1034"/>
              <p:cNvSpPr>
                <a:spLocks noChangeShapeType="1"/>
              </p:cNvSpPr>
              <p:nvPr/>
            </p:nvSpPr>
            <p:spPr bwMode="auto">
              <a:xfrm flipV="1">
                <a:off x="2694" y="2132"/>
                <a:ext cx="56"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93" name="Group 1035"/>
            <p:cNvGrpSpPr>
              <a:grpSpLocks/>
            </p:cNvGrpSpPr>
            <p:nvPr/>
          </p:nvGrpSpPr>
          <p:grpSpPr bwMode="auto">
            <a:xfrm>
              <a:off x="2399" y="2387"/>
              <a:ext cx="439" cy="582"/>
              <a:chOff x="2399" y="2387"/>
              <a:chExt cx="439" cy="582"/>
            </a:xfrm>
          </p:grpSpPr>
          <p:sp>
            <p:nvSpPr>
              <p:cNvPr id="183676" name="Freeform 1036"/>
              <p:cNvSpPr>
                <a:spLocks/>
              </p:cNvSpPr>
              <p:nvPr/>
            </p:nvSpPr>
            <p:spPr bwMode="auto">
              <a:xfrm>
                <a:off x="2750" y="2387"/>
                <a:ext cx="88" cy="104"/>
              </a:xfrm>
              <a:custGeom>
                <a:avLst/>
                <a:gdLst>
                  <a:gd name="T0" fmla="*/ 88 w 88"/>
                  <a:gd name="T1" fmla="*/ 0 h 104"/>
                  <a:gd name="T2" fmla="*/ 40 w 88"/>
                  <a:gd name="T3" fmla="*/ 104 h 104"/>
                  <a:gd name="T4" fmla="*/ 24 w 88"/>
                  <a:gd name="T5" fmla="*/ 88 h 104"/>
                  <a:gd name="T6" fmla="*/ 0 w 88"/>
                  <a:gd name="T7" fmla="*/ 72 h 104"/>
                  <a:gd name="T8" fmla="*/ 88 w 88"/>
                  <a:gd name="T9" fmla="*/ 0 h 104"/>
                  <a:gd name="T10" fmla="*/ 0 60000 65536"/>
                  <a:gd name="T11" fmla="*/ 0 60000 65536"/>
                  <a:gd name="T12" fmla="*/ 0 60000 65536"/>
                  <a:gd name="T13" fmla="*/ 0 60000 65536"/>
                  <a:gd name="T14" fmla="*/ 0 60000 65536"/>
                  <a:gd name="T15" fmla="*/ 0 w 88"/>
                  <a:gd name="T16" fmla="*/ 0 h 104"/>
                  <a:gd name="T17" fmla="*/ 88 w 88"/>
                  <a:gd name="T18" fmla="*/ 104 h 104"/>
                </a:gdLst>
                <a:ahLst/>
                <a:cxnLst>
                  <a:cxn ang="T10">
                    <a:pos x="T0" y="T1"/>
                  </a:cxn>
                  <a:cxn ang="T11">
                    <a:pos x="T2" y="T3"/>
                  </a:cxn>
                  <a:cxn ang="T12">
                    <a:pos x="T4" y="T5"/>
                  </a:cxn>
                  <a:cxn ang="T13">
                    <a:pos x="T6" y="T7"/>
                  </a:cxn>
                  <a:cxn ang="T14">
                    <a:pos x="T8" y="T9"/>
                  </a:cxn>
                </a:cxnLst>
                <a:rect l="T15" t="T16" r="T17" b="T18"/>
                <a:pathLst>
                  <a:path w="88" h="104">
                    <a:moveTo>
                      <a:pt x="88" y="0"/>
                    </a:moveTo>
                    <a:lnTo>
                      <a:pt x="40" y="104"/>
                    </a:lnTo>
                    <a:lnTo>
                      <a:pt x="24" y="88"/>
                    </a:lnTo>
                    <a:lnTo>
                      <a:pt x="0" y="72"/>
                    </a:lnTo>
                    <a:lnTo>
                      <a:pt x="88" y="0"/>
                    </a:lnTo>
                    <a:close/>
                  </a:path>
                </a:pathLst>
              </a:custGeom>
              <a:solidFill>
                <a:schemeClr val="bg2"/>
              </a:solidFill>
              <a:ln w="9525">
                <a:solidFill>
                  <a:schemeClr val="bg2"/>
                </a:solidFill>
                <a:round/>
                <a:headEnd/>
                <a:tailEnd/>
              </a:ln>
            </p:spPr>
            <p:txBody>
              <a:bodyPr/>
              <a:lstStyle/>
              <a:p>
                <a:endParaRPr lang="en-US"/>
              </a:p>
            </p:txBody>
          </p:sp>
          <p:sp>
            <p:nvSpPr>
              <p:cNvPr id="183677" name="Line 1037"/>
              <p:cNvSpPr>
                <a:spLocks noChangeShapeType="1"/>
              </p:cNvSpPr>
              <p:nvPr/>
            </p:nvSpPr>
            <p:spPr bwMode="auto">
              <a:xfrm flipV="1">
                <a:off x="2399" y="2898"/>
                <a:ext cx="56"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78" name="Line 1038"/>
              <p:cNvSpPr>
                <a:spLocks noChangeShapeType="1"/>
              </p:cNvSpPr>
              <p:nvPr/>
            </p:nvSpPr>
            <p:spPr bwMode="auto">
              <a:xfrm flipV="1">
                <a:off x="2463" y="2811"/>
                <a:ext cx="55"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79" name="Line 1039"/>
              <p:cNvSpPr>
                <a:spLocks noChangeShapeType="1"/>
              </p:cNvSpPr>
              <p:nvPr/>
            </p:nvSpPr>
            <p:spPr bwMode="auto">
              <a:xfrm flipV="1">
                <a:off x="2535" y="2724"/>
                <a:ext cx="47"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80" name="Line 1040"/>
              <p:cNvSpPr>
                <a:spLocks noChangeShapeType="1"/>
              </p:cNvSpPr>
              <p:nvPr/>
            </p:nvSpPr>
            <p:spPr bwMode="auto">
              <a:xfrm flipV="1">
                <a:off x="2598" y="2634"/>
                <a:ext cx="56" cy="6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81" name="Line 1041"/>
              <p:cNvSpPr>
                <a:spLocks noChangeShapeType="1"/>
              </p:cNvSpPr>
              <p:nvPr/>
            </p:nvSpPr>
            <p:spPr bwMode="auto">
              <a:xfrm flipV="1">
                <a:off x="2670" y="2539"/>
                <a:ext cx="48"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82" name="Line 1042"/>
              <p:cNvSpPr>
                <a:spLocks noChangeShapeType="1"/>
              </p:cNvSpPr>
              <p:nvPr/>
            </p:nvSpPr>
            <p:spPr bwMode="auto">
              <a:xfrm flipV="1">
                <a:off x="2734" y="2476"/>
                <a:ext cx="40"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94" name="Group 1043"/>
            <p:cNvGrpSpPr>
              <a:grpSpLocks/>
            </p:cNvGrpSpPr>
            <p:nvPr/>
          </p:nvGrpSpPr>
          <p:grpSpPr bwMode="auto">
            <a:xfrm>
              <a:off x="1498" y="3296"/>
              <a:ext cx="406" cy="287"/>
              <a:chOff x="1498" y="3296"/>
              <a:chExt cx="406" cy="287"/>
            </a:xfrm>
          </p:grpSpPr>
          <p:sp>
            <p:nvSpPr>
              <p:cNvPr id="183671" name="Freeform 1044"/>
              <p:cNvSpPr>
                <a:spLocks/>
              </p:cNvSpPr>
              <p:nvPr/>
            </p:nvSpPr>
            <p:spPr bwMode="auto">
              <a:xfrm>
                <a:off x="1792" y="3296"/>
                <a:ext cx="112" cy="88"/>
              </a:xfrm>
              <a:custGeom>
                <a:avLst/>
                <a:gdLst>
                  <a:gd name="T0" fmla="*/ 112 w 112"/>
                  <a:gd name="T1" fmla="*/ 0 h 88"/>
                  <a:gd name="T2" fmla="*/ 40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40"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672" name="Line 1045"/>
              <p:cNvSpPr>
                <a:spLocks noChangeShapeType="1"/>
              </p:cNvSpPr>
              <p:nvPr/>
            </p:nvSpPr>
            <p:spPr bwMode="auto">
              <a:xfrm flipV="1">
                <a:off x="1498" y="3537"/>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73" name="Line 1046"/>
              <p:cNvSpPr>
                <a:spLocks noChangeShapeType="1"/>
              </p:cNvSpPr>
              <p:nvPr/>
            </p:nvSpPr>
            <p:spPr bwMode="auto">
              <a:xfrm flipV="1">
                <a:off x="1584" y="3473"/>
                <a:ext cx="72"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74" name="Line 1047"/>
              <p:cNvSpPr>
                <a:spLocks noChangeShapeType="1"/>
              </p:cNvSpPr>
              <p:nvPr/>
            </p:nvSpPr>
            <p:spPr bwMode="auto">
              <a:xfrm flipV="1">
                <a:off x="1680" y="3408"/>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75" name="Line 1048"/>
              <p:cNvSpPr>
                <a:spLocks noChangeShapeType="1"/>
              </p:cNvSpPr>
              <p:nvPr/>
            </p:nvSpPr>
            <p:spPr bwMode="auto">
              <a:xfrm flipV="1">
                <a:off x="1768" y="3360"/>
                <a:ext cx="40"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95" name="Group 1049"/>
            <p:cNvGrpSpPr>
              <a:grpSpLocks/>
            </p:cNvGrpSpPr>
            <p:nvPr/>
          </p:nvGrpSpPr>
          <p:grpSpPr bwMode="auto">
            <a:xfrm>
              <a:off x="1489" y="2690"/>
              <a:ext cx="423" cy="279"/>
              <a:chOff x="1489" y="2690"/>
              <a:chExt cx="423" cy="279"/>
            </a:xfrm>
          </p:grpSpPr>
          <p:sp>
            <p:nvSpPr>
              <p:cNvPr id="183666" name="Freeform 1050"/>
              <p:cNvSpPr>
                <a:spLocks/>
              </p:cNvSpPr>
              <p:nvPr/>
            </p:nvSpPr>
            <p:spPr bwMode="auto">
              <a:xfrm>
                <a:off x="1800" y="2690"/>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667" name="Line 1051"/>
              <p:cNvSpPr>
                <a:spLocks noChangeShapeType="1"/>
              </p:cNvSpPr>
              <p:nvPr/>
            </p:nvSpPr>
            <p:spPr bwMode="auto">
              <a:xfrm flipV="1">
                <a:off x="1489" y="2922"/>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68" name="Line 1052"/>
              <p:cNvSpPr>
                <a:spLocks noChangeShapeType="1"/>
              </p:cNvSpPr>
              <p:nvPr/>
            </p:nvSpPr>
            <p:spPr bwMode="auto">
              <a:xfrm flipV="1">
                <a:off x="1585" y="2858"/>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69" name="Line 1053"/>
              <p:cNvSpPr>
                <a:spLocks noChangeShapeType="1"/>
              </p:cNvSpPr>
              <p:nvPr/>
            </p:nvSpPr>
            <p:spPr bwMode="auto">
              <a:xfrm flipV="1">
                <a:off x="1672" y="2803"/>
                <a:ext cx="80"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70" name="Line 1054"/>
              <p:cNvSpPr>
                <a:spLocks noChangeShapeType="1"/>
              </p:cNvSpPr>
              <p:nvPr/>
            </p:nvSpPr>
            <p:spPr bwMode="auto">
              <a:xfrm flipV="1">
                <a:off x="1768" y="2754"/>
                <a:ext cx="48"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96" name="Group 1055"/>
            <p:cNvGrpSpPr>
              <a:grpSpLocks/>
            </p:cNvGrpSpPr>
            <p:nvPr/>
          </p:nvGrpSpPr>
          <p:grpSpPr bwMode="auto">
            <a:xfrm>
              <a:off x="1490" y="2993"/>
              <a:ext cx="414" cy="271"/>
              <a:chOff x="1490" y="2993"/>
              <a:chExt cx="414" cy="271"/>
            </a:xfrm>
          </p:grpSpPr>
          <p:sp>
            <p:nvSpPr>
              <p:cNvPr id="183661" name="Freeform 1056"/>
              <p:cNvSpPr>
                <a:spLocks/>
              </p:cNvSpPr>
              <p:nvPr/>
            </p:nvSpPr>
            <p:spPr bwMode="auto">
              <a:xfrm>
                <a:off x="1792" y="2993"/>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662" name="Line 1057"/>
              <p:cNvSpPr>
                <a:spLocks noChangeShapeType="1"/>
              </p:cNvSpPr>
              <p:nvPr/>
            </p:nvSpPr>
            <p:spPr bwMode="auto">
              <a:xfrm flipV="1">
                <a:off x="1490" y="3218"/>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63" name="Line 1058"/>
              <p:cNvSpPr>
                <a:spLocks noChangeShapeType="1"/>
              </p:cNvSpPr>
              <p:nvPr/>
            </p:nvSpPr>
            <p:spPr bwMode="auto">
              <a:xfrm flipV="1">
                <a:off x="1584" y="3154"/>
                <a:ext cx="72"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64" name="Line 1059"/>
              <p:cNvSpPr>
                <a:spLocks noChangeShapeType="1"/>
              </p:cNvSpPr>
              <p:nvPr/>
            </p:nvSpPr>
            <p:spPr bwMode="auto">
              <a:xfrm flipV="1">
                <a:off x="1672" y="3097"/>
                <a:ext cx="80"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65" name="Line 1060"/>
              <p:cNvSpPr>
                <a:spLocks noChangeShapeType="1"/>
              </p:cNvSpPr>
              <p:nvPr/>
            </p:nvSpPr>
            <p:spPr bwMode="auto">
              <a:xfrm flipV="1">
                <a:off x="1768" y="3057"/>
                <a:ext cx="40" cy="2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97" name="Group 1061"/>
            <p:cNvGrpSpPr>
              <a:grpSpLocks/>
            </p:cNvGrpSpPr>
            <p:nvPr/>
          </p:nvGrpSpPr>
          <p:grpSpPr bwMode="auto">
            <a:xfrm>
              <a:off x="1936" y="2993"/>
              <a:ext cx="439" cy="582"/>
              <a:chOff x="1936" y="2993"/>
              <a:chExt cx="439" cy="582"/>
            </a:xfrm>
          </p:grpSpPr>
          <p:sp>
            <p:nvSpPr>
              <p:cNvPr id="183654" name="Freeform 1062"/>
              <p:cNvSpPr>
                <a:spLocks/>
              </p:cNvSpPr>
              <p:nvPr/>
            </p:nvSpPr>
            <p:spPr bwMode="auto">
              <a:xfrm>
                <a:off x="2287" y="3472"/>
                <a:ext cx="88" cy="103"/>
              </a:xfrm>
              <a:custGeom>
                <a:avLst/>
                <a:gdLst>
                  <a:gd name="T0" fmla="*/ 88 w 88"/>
                  <a:gd name="T1" fmla="*/ 103 h 103"/>
                  <a:gd name="T2" fmla="*/ 0 w 88"/>
                  <a:gd name="T3" fmla="*/ 32 h 103"/>
                  <a:gd name="T4" fmla="*/ 24 w 88"/>
                  <a:gd name="T5" fmla="*/ 16 h 103"/>
                  <a:gd name="T6" fmla="*/ 40 w 88"/>
                  <a:gd name="T7" fmla="*/ 0 h 103"/>
                  <a:gd name="T8" fmla="*/ 88 w 88"/>
                  <a:gd name="T9" fmla="*/ 103 h 103"/>
                  <a:gd name="T10" fmla="*/ 0 60000 65536"/>
                  <a:gd name="T11" fmla="*/ 0 60000 65536"/>
                  <a:gd name="T12" fmla="*/ 0 60000 65536"/>
                  <a:gd name="T13" fmla="*/ 0 60000 65536"/>
                  <a:gd name="T14" fmla="*/ 0 60000 65536"/>
                  <a:gd name="T15" fmla="*/ 0 w 88"/>
                  <a:gd name="T16" fmla="*/ 0 h 103"/>
                  <a:gd name="T17" fmla="*/ 88 w 88"/>
                  <a:gd name="T18" fmla="*/ 103 h 103"/>
                </a:gdLst>
                <a:ahLst/>
                <a:cxnLst>
                  <a:cxn ang="T10">
                    <a:pos x="T0" y="T1"/>
                  </a:cxn>
                  <a:cxn ang="T11">
                    <a:pos x="T2" y="T3"/>
                  </a:cxn>
                  <a:cxn ang="T12">
                    <a:pos x="T4" y="T5"/>
                  </a:cxn>
                  <a:cxn ang="T13">
                    <a:pos x="T6" y="T7"/>
                  </a:cxn>
                  <a:cxn ang="T14">
                    <a:pos x="T8" y="T9"/>
                  </a:cxn>
                </a:cxnLst>
                <a:rect l="T15" t="T16" r="T17" b="T18"/>
                <a:pathLst>
                  <a:path w="88" h="103">
                    <a:moveTo>
                      <a:pt x="88" y="103"/>
                    </a:moveTo>
                    <a:lnTo>
                      <a:pt x="0" y="32"/>
                    </a:lnTo>
                    <a:lnTo>
                      <a:pt x="24" y="16"/>
                    </a:lnTo>
                    <a:lnTo>
                      <a:pt x="40" y="0"/>
                    </a:lnTo>
                    <a:lnTo>
                      <a:pt x="88" y="103"/>
                    </a:lnTo>
                    <a:close/>
                  </a:path>
                </a:pathLst>
              </a:custGeom>
              <a:solidFill>
                <a:schemeClr val="bg2"/>
              </a:solidFill>
              <a:ln w="9525">
                <a:solidFill>
                  <a:schemeClr val="bg2"/>
                </a:solidFill>
                <a:round/>
                <a:headEnd/>
                <a:tailEnd/>
              </a:ln>
            </p:spPr>
            <p:txBody>
              <a:bodyPr/>
              <a:lstStyle/>
              <a:p>
                <a:endParaRPr lang="en-US"/>
              </a:p>
            </p:txBody>
          </p:sp>
          <p:sp>
            <p:nvSpPr>
              <p:cNvPr id="183655" name="Line 1063"/>
              <p:cNvSpPr>
                <a:spLocks noChangeShapeType="1"/>
              </p:cNvSpPr>
              <p:nvPr/>
            </p:nvSpPr>
            <p:spPr bwMode="auto">
              <a:xfrm>
                <a:off x="1936" y="2993"/>
                <a:ext cx="56" cy="7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56" name="Line 1064"/>
              <p:cNvSpPr>
                <a:spLocks noChangeShapeType="1"/>
              </p:cNvSpPr>
              <p:nvPr/>
            </p:nvSpPr>
            <p:spPr bwMode="auto">
              <a:xfrm>
                <a:off x="2000" y="3081"/>
                <a:ext cx="55" cy="7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57" name="Line 1065"/>
              <p:cNvSpPr>
                <a:spLocks noChangeShapeType="1"/>
              </p:cNvSpPr>
              <p:nvPr/>
            </p:nvSpPr>
            <p:spPr bwMode="auto">
              <a:xfrm>
                <a:off x="2071" y="3169"/>
                <a:ext cx="48" cy="7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58" name="Line 1066"/>
              <p:cNvSpPr>
                <a:spLocks noChangeShapeType="1"/>
              </p:cNvSpPr>
              <p:nvPr/>
            </p:nvSpPr>
            <p:spPr bwMode="auto">
              <a:xfrm>
                <a:off x="2135" y="3264"/>
                <a:ext cx="56" cy="63"/>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59" name="Line 1067"/>
              <p:cNvSpPr>
                <a:spLocks noChangeShapeType="1"/>
              </p:cNvSpPr>
              <p:nvPr/>
            </p:nvSpPr>
            <p:spPr bwMode="auto">
              <a:xfrm>
                <a:off x="2207" y="3352"/>
                <a:ext cx="48" cy="7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60" name="Line 1068"/>
              <p:cNvSpPr>
                <a:spLocks noChangeShapeType="1"/>
              </p:cNvSpPr>
              <p:nvPr/>
            </p:nvSpPr>
            <p:spPr bwMode="auto">
              <a:xfrm>
                <a:off x="2271" y="3440"/>
                <a:ext cx="40"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98" name="Group 1069"/>
            <p:cNvGrpSpPr>
              <a:grpSpLocks/>
            </p:cNvGrpSpPr>
            <p:nvPr/>
          </p:nvGrpSpPr>
          <p:grpSpPr bwMode="auto">
            <a:xfrm>
              <a:off x="1944" y="2690"/>
              <a:ext cx="447" cy="279"/>
              <a:chOff x="1944" y="2690"/>
              <a:chExt cx="447" cy="279"/>
            </a:xfrm>
          </p:grpSpPr>
          <p:sp>
            <p:nvSpPr>
              <p:cNvPr id="183649" name="Freeform 1070"/>
              <p:cNvSpPr>
                <a:spLocks/>
              </p:cNvSpPr>
              <p:nvPr/>
            </p:nvSpPr>
            <p:spPr bwMode="auto">
              <a:xfrm>
                <a:off x="2279" y="2889"/>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83650" name="Line 1071"/>
              <p:cNvSpPr>
                <a:spLocks noChangeShapeType="1"/>
              </p:cNvSpPr>
              <p:nvPr/>
            </p:nvSpPr>
            <p:spPr bwMode="auto">
              <a:xfrm>
                <a:off x="1944" y="2690"/>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51" name="Line 1072"/>
              <p:cNvSpPr>
                <a:spLocks noChangeShapeType="1"/>
              </p:cNvSpPr>
              <p:nvPr/>
            </p:nvSpPr>
            <p:spPr bwMode="auto">
              <a:xfrm>
                <a:off x="2040" y="274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52" name="Line 1073"/>
              <p:cNvSpPr>
                <a:spLocks noChangeShapeType="1"/>
              </p:cNvSpPr>
              <p:nvPr/>
            </p:nvSpPr>
            <p:spPr bwMode="auto">
              <a:xfrm>
                <a:off x="2136" y="2810"/>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53" name="Line 1074"/>
              <p:cNvSpPr>
                <a:spLocks noChangeShapeType="1"/>
              </p:cNvSpPr>
              <p:nvPr/>
            </p:nvSpPr>
            <p:spPr bwMode="auto">
              <a:xfrm>
                <a:off x="2232" y="2866"/>
                <a:ext cx="63"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499" name="Group 1075"/>
            <p:cNvGrpSpPr>
              <a:grpSpLocks/>
            </p:cNvGrpSpPr>
            <p:nvPr/>
          </p:nvGrpSpPr>
          <p:grpSpPr bwMode="auto">
            <a:xfrm>
              <a:off x="2407" y="3001"/>
              <a:ext cx="423" cy="271"/>
              <a:chOff x="2407" y="3001"/>
              <a:chExt cx="423" cy="271"/>
            </a:xfrm>
          </p:grpSpPr>
          <p:sp>
            <p:nvSpPr>
              <p:cNvPr id="183644" name="Freeform 1076"/>
              <p:cNvSpPr>
                <a:spLocks/>
              </p:cNvSpPr>
              <p:nvPr/>
            </p:nvSpPr>
            <p:spPr bwMode="auto">
              <a:xfrm>
                <a:off x="2718" y="3185"/>
                <a:ext cx="112" cy="87"/>
              </a:xfrm>
              <a:custGeom>
                <a:avLst/>
                <a:gdLst>
                  <a:gd name="T0" fmla="*/ 112 w 112"/>
                  <a:gd name="T1" fmla="*/ 87 h 87"/>
                  <a:gd name="T2" fmla="*/ 0 w 112"/>
                  <a:gd name="T3" fmla="*/ 47 h 87"/>
                  <a:gd name="T4" fmla="*/ 16 w 112"/>
                  <a:gd name="T5" fmla="*/ 23 h 87"/>
                  <a:gd name="T6" fmla="*/ 32 w 112"/>
                  <a:gd name="T7" fmla="*/ 0 h 87"/>
                  <a:gd name="T8" fmla="*/ 112 w 112"/>
                  <a:gd name="T9" fmla="*/ 87 h 87"/>
                  <a:gd name="T10" fmla="*/ 0 60000 65536"/>
                  <a:gd name="T11" fmla="*/ 0 60000 65536"/>
                  <a:gd name="T12" fmla="*/ 0 60000 65536"/>
                  <a:gd name="T13" fmla="*/ 0 60000 65536"/>
                  <a:gd name="T14" fmla="*/ 0 60000 65536"/>
                  <a:gd name="T15" fmla="*/ 0 w 112"/>
                  <a:gd name="T16" fmla="*/ 0 h 87"/>
                  <a:gd name="T17" fmla="*/ 112 w 112"/>
                  <a:gd name="T18" fmla="*/ 87 h 87"/>
                </a:gdLst>
                <a:ahLst/>
                <a:cxnLst>
                  <a:cxn ang="T10">
                    <a:pos x="T0" y="T1"/>
                  </a:cxn>
                  <a:cxn ang="T11">
                    <a:pos x="T2" y="T3"/>
                  </a:cxn>
                  <a:cxn ang="T12">
                    <a:pos x="T4" y="T5"/>
                  </a:cxn>
                  <a:cxn ang="T13">
                    <a:pos x="T6" y="T7"/>
                  </a:cxn>
                  <a:cxn ang="T14">
                    <a:pos x="T8" y="T9"/>
                  </a:cxn>
                </a:cxnLst>
                <a:rect l="T15" t="T16" r="T17" b="T18"/>
                <a:pathLst>
                  <a:path w="112" h="87">
                    <a:moveTo>
                      <a:pt x="112" y="87"/>
                    </a:moveTo>
                    <a:lnTo>
                      <a:pt x="0" y="47"/>
                    </a:lnTo>
                    <a:lnTo>
                      <a:pt x="16" y="23"/>
                    </a:lnTo>
                    <a:lnTo>
                      <a:pt x="32" y="0"/>
                    </a:lnTo>
                    <a:lnTo>
                      <a:pt x="112" y="87"/>
                    </a:lnTo>
                    <a:close/>
                  </a:path>
                </a:pathLst>
              </a:custGeom>
              <a:solidFill>
                <a:schemeClr val="bg2"/>
              </a:solidFill>
              <a:ln w="9525">
                <a:solidFill>
                  <a:schemeClr val="bg2"/>
                </a:solidFill>
                <a:round/>
                <a:headEnd/>
                <a:tailEnd/>
              </a:ln>
            </p:spPr>
            <p:txBody>
              <a:bodyPr/>
              <a:lstStyle/>
              <a:p>
                <a:endParaRPr lang="en-US"/>
              </a:p>
            </p:txBody>
          </p:sp>
          <p:sp>
            <p:nvSpPr>
              <p:cNvPr id="183645" name="Line 1077"/>
              <p:cNvSpPr>
                <a:spLocks noChangeShapeType="1"/>
              </p:cNvSpPr>
              <p:nvPr/>
            </p:nvSpPr>
            <p:spPr bwMode="auto">
              <a:xfrm>
                <a:off x="2407" y="3001"/>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46" name="Line 1078"/>
              <p:cNvSpPr>
                <a:spLocks noChangeShapeType="1"/>
              </p:cNvSpPr>
              <p:nvPr/>
            </p:nvSpPr>
            <p:spPr bwMode="auto">
              <a:xfrm>
                <a:off x="2503" y="3065"/>
                <a:ext cx="71"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47" name="Line 1079"/>
              <p:cNvSpPr>
                <a:spLocks noChangeShapeType="1"/>
              </p:cNvSpPr>
              <p:nvPr/>
            </p:nvSpPr>
            <p:spPr bwMode="auto">
              <a:xfrm>
                <a:off x="2599" y="312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48" name="Line 1080"/>
              <p:cNvSpPr>
                <a:spLocks noChangeShapeType="1"/>
              </p:cNvSpPr>
              <p:nvPr/>
            </p:nvSpPr>
            <p:spPr bwMode="auto">
              <a:xfrm>
                <a:off x="2688" y="3185"/>
                <a:ext cx="46" cy="2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00" name="Group 1081"/>
            <p:cNvGrpSpPr>
              <a:grpSpLocks/>
            </p:cNvGrpSpPr>
            <p:nvPr/>
          </p:nvGrpSpPr>
          <p:grpSpPr bwMode="auto">
            <a:xfrm>
              <a:off x="2854" y="3296"/>
              <a:ext cx="439" cy="279"/>
              <a:chOff x="2854" y="3296"/>
              <a:chExt cx="439" cy="279"/>
            </a:xfrm>
          </p:grpSpPr>
          <p:sp>
            <p:nvSpPr>
              <p:cNvPr id="183639" name="Freeform 1082"/>
              <p:cNvSpPr>
                <a:spLocks/>
              </p:cNvSpPr>
              <p:nvPr/>
            </p:nvSpPr>
            <p:spPr bwMode="auto">
              <a:xfrm>
                <a:off x="3181" y="3488"/>
                <a:ext cx="112" cy="87"/>
              </a:xfrm>
              <a:custGeom>
                <a:avLst/>
                <a:gdLst>
                  <a:gd name="T0" fmla="*/ 112 w 112"/>
                  <a:gd name="T1" fmla="*/ 87 h 87"/>
                  <a:gd name="T2" fmla="*/ 0 w 112"/>
                  <a:gd name="T3" fmla="*/ 48 h 87"/>
                  <a:gd name="T4" fmla="*/ 16 w 112"/>
                  <a:gd name="T5" fmla="*/ 24 h 87"/>
                  <a:gd name="T6" fmla="*/ 32 w 112"/>
                  <a:gd name="T7" fmla="*/ 0 h 87"/>
                  <a:gd name="T8" fmla="*/ 112 w 112"/>
                  <a:gd name="T9" fmla="*/ 87 h 87"/>
                  <a:gd name="T10" fmla="*/ 0 60000 65536"/>
                  <a:gd name="T11" fmla="*/ 0 60000 65536"/>
                  <a:gd name="T12" fmla="*/ 0 60000 65536"/>
                  <a:gd name="T13" fmla="*/ 0 60000 65536"/>
                  <a:gd name="T14" fmla="*/ 0 60000 65536"/>
                  <a:gd name="T15" fmla="*/ 0 w 112"/>
                  <a:gd name="T16" fmla="*/ 0 h 87"/>
                  <a:gd name="T17" fmla="*/ 112 w 112"/>
                  <a:gd name="T18" fmla="*/ 87 h 87"/>
                </a:gdLst>
                <a:ahLst/>
                <a:cxnLst>
                  <a:cxn ang="T10">
                    <a:pos x="T0" y="T1"/>
                  </a:cxn>
                  <a:cxn ang="T11">
                    <a:pos x="T2" y="T3"/>
                  </a:cxn>
                  <a:cxn ang="T12">
                    <a:pos x="T4" y="T5"/>
                  </a:cxn>
                  <a:cxn ang="T13">
                    <a:pos x="T6" y="T7"/>
                  </a:cxn>
                  <a:cxn ang="T14">
                    <a:pos x="T8" y="T9"/>
                  </a:cxn>
                </a:cxnLst>
                <a:rect l="T15" t="T16" r="T17" b="T18"/>
                <a:pathLst>
                  <a:path w="112" h="87">
                    <a:moveTo>
                      <a:pt x="112" y="87"/>
                    </a:moveTo>
                    <a:lnTo>
                      <a:pt x="0" y="48"/>
                    </a:lnTo>
                    <a:lnTo>
                      <a:pt x="16" y="24"/>
                    </a:lnTo>
                    <a:lnTo>
                      <a:pt x="32" y="0"/>
                    </a:lnTo>
                    <a:lnTo>
                      <a:pt x="112" y="87"/>
                    </a:lnTo>
                    <a:close/>
                  </a:path>
                </a:pathLst>
              </a:custGeom>
              <a:solidFill>
                <a:schemeClr val="bg2"/>
              </a:solidFill>
              <a:ln w="9525">
                <a:solidFill>
                  <a:schemeClr val="bg2"/>
                </a:solidFill>
                <a:round/>
                <a:headEnd/>
                <a:tailEnd/>
              </a:ln>
            </p:spPr>
            <p:txBody>
              <a:bodyPr/>
              <a:lstStyle/>
              <a:p>
                <a:endParaRPr lang="en-US"/>
              </a:p>
            </p:txBody>
          </p:sp>
          <p:sp>
            <p:nvSpPr>
              <p:cNvPr id="183640" name="Line 1083"/>
              <p:cNvSpPr>
                <a:spLocks noChangeShapeType="1"/>
              </p:cNvSpPr>
              <p:nvPr/>
            </p:nvSpPr>
            <p:spPr bwMode="auto">
              <a:xfrm>
                <a:off x="2854" y="3296"/>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41" name="Line 1084"/>
              <p:cNvSpPr>
                <a:spLocks noChangeShapeType="1"/>
              </p:cNvSpPr>
              <p:nvPr/>
            </p:nvSpPr>
            <p:spPr bwMode="auto">
              <a:xfrm>
                <a:off x="2950" y="3360"/>
                <a:ext cx="71"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42" name="Line 1085"/>
              <p:cNvSpPr>
                <a:spLocks noChangeShapeType="1"/>
              </p:cNvSpPr>
              <p:nvPr/>
            </p:nvSpPr>
            <p:spPr bwMode="auto">
              <a:xfrm>
                <a:off x="3046" y="341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43" name="Line 1086"/>
              <p:cNvSpPr>
                <a:spLocks noChangeShapeType="1"/>
              </p:cNvSpPr>
              <p:nvPr/>
            </p:nvSpPr>
            <p:spPr bwMode="auto">
              <a:xfrm>
                <a:off x="3135" y="3480"/>
                <a:ext cx="62" cy="3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01" name="Group 1087"/>
            <p:cNvGrpSpPr>
              <a:grpSpLocks/>
            </p:cNvGrpSpPr>
            <p:nvPr/>
          </p:nvGrpSpPr>
          <p:grpSpPr bwMode="auto">
            <a:xfrm>
              <a:off x="2863" y="3304"/>
              <a:ext cx="422" cy="279"/>
              <a:chOff x="2863" y="3304"/>
              <a:chExt cx="422" cy="279"/>
            </a:xfrm>
          </p:grpSpPr>
          <p:sp>
            <p:nvSpPr>
              <p:cNvPr id="183634" name="Freeform 1088"/>
              <p:cNvSpPr>
                <a:spLocks/>
              </p:cNvSpPr>
              <p:nvPr/>
            </p:nvSpPr>
            <p:spPr bwMode="auto">
              <a:xfrm>
                <a:off x="3173" y="3304"/>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635" name="Line 1089"/>
              <p:cNvSpPr>
                <a:spLocks noChangeShapeType="1"/>
              </p:cNvSpPr>
              <p:nvPr/>
            </p:nvSpPr>
            <p:spPr bwMode="auto">
              <a:xfrm flipV="1">
                <a:off x="2863" y="353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36" name="Line 1090"/>
              <p:cNvSpPr>
                <a:spLocks noChangeShapeType="1"/>
              </p:cNvSpPr>
              <p:nvPr/>
            </p:nvSpPr>
            <p:spPr bwMode="auto">
              <a:xfrm flipV="1">
                <a:off x="2958" y="3473"/>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37" name="Line 1091"/>
              <p:cNvSpPr>
                <a:spLocks noChangeShapeType="1"/>
              </p:cNvSpPr>
              <p:nvPr/>
            </p:nvSpPr>
            <p:spPr bwMode="auto">
              <a:xfrm flipV="1">
                <a:off x="3046" y="3417"/>
                <a:ext cx="79"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38" name="Line 1092"/>
              <p:cNvSpPr>
                <a:spLocks noChangeShapeType="1"/>
              </p:cNvSpPr>
              <p:nvPr/>
            </p:nvSpPr>
            <p:spPr bwMode="auto">
              <a:xfrm flipV="1">
                <a:off x="3141" y="3368"/>
                <a:ext cx="48"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02" name="Group 1093"/>
            <p:cNvGrpSpPr>
              <a:grpSpLocks/>
            </p:cNvGrpSpPr>
            <p:nvPr/>
          </p:nvGrpSpPr>
          <p:grpSpPr bwMode="auto">
            <a:xfrm>
              <a:off x="2870" y="2690"/>
              <a:ext cx="415" cy="287"/>
              <a:chOff x="2870" y="2690"/>
              <a:chExt cx="415" cy="287"/>
            </a:xfrm>
          </p:grpSpPr>
          <p:sp>
            <p:nvSpPr>
              <p:cNvPr id="183629" name="Freeform 1094"/>
              <p:cNvSpPr>
                <a:spLocks/>
              </p:cNvSpPr>
              <p:nvPr/>
            </p:nvSpPr>
            <p:spPr bwMode="auto">
              <a:xfrm>
                <a:off x="3173" y="2690"/>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630" name="Line 1095"/>
              <p:cNvSpPr>
                <a:spLocks noChangeShapeType="1"/>
              </p:cNvSpPr>
              <p:nvPr/>
            </p:nvSpPr>
            <p:spPr bwMode="auto">
              <a:xfrm flipV="1">
                <a:off x="2870" y="2929"/>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31" name="Line 1096"/>
              <p:cNvSpPr>
                <a:spLocks noChangeShapeType="1"/>
              </p:cNvSpPr>
              <p:nvPr/>
            </p:nvSpPr>
            <p:spPr bwMode="auto">
              <a:xfrm flipV="1">
                <a:off x="2967" y="2867"/>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32" name="Line 1097"/>
              <p:cNvSpPr>
                <a:spLocks noChangeShapeType="1"/>
              </p:cNvSpPr>
              <p:nvPr/>
            </p:nvSpPr>
            <p:spPr bwMode="auto">
              <a:xfrm flipV="1">
                <a:off x="3053" y="2803"/>
                <a:ext cx="72"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33" name="Line 1098"/>
              <p:cNvSpPr>
                <a:spLocks noChangeShapeType="1"/>
              </p:cNvSpPr>
              <p:nvPr/>
            </p:nvSpPr>
            <p:spPr bwMode="auto">
              <a:xfrm flipV="1">
                <a:off x="3149" y="2754"/>
                <a:ext cx="40"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03" name="Group 1099"/>
            <p:cNvGrpSpPr>
              <a:grpSpLocks/>
            </p:cNvGrpSpPr>
            <p:nvPr/>
          </p:nvGrpSpPr>
          <p:grpSpPr bwMode="auto">
            <a:xfrm>
              <a:off x="2878" y="2068"/>
              <a:ext cx="431" cy="287"/>
              <a:chOff x="2878" y="2068"/>
              <a:chExt cx="431" cy="287"/>
            </a:xfrm>
          </p:grpSpPr>
          <p:sp>
            <p:nvSpPr>
              <p:cNvPr id="183624" name="Freeform 1100"/>
              <p:cNvSpPr>
                <a:spLocks/>
              </p:cNvSpPr>
              <p:nvPr/>
            </p:nvSpPr>
            <p:spPr bwMode="auto">
              <a:xfrm>
                <a:off x="3197" y="2267"/>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48"/>
                    </a:lnTo>
                    <a:lnTo>
                      <a:pt x="16" y="24"/>
                    </a:lnTo>
                    <a:lnTo>
                      <a:pt x="32" y="0"/>
                    </a:lnTo>
                    <a:lnTo>
                      <a:pt x="112" y="88"/>
                    </a:lnTo>
                    <a:close/>
                  </a:path>
                </a:pathLst>
              </a:custGeom>
              <a:solidFill>
                <a:schemeClr val="bg2"/>
              </a:solidFill>
              <a:ln w="9525">
                <a:solidFill>
                  <a:schemeClr val="bg2"/>
                </a:solidFill>
                <a:round/>
                <a:headEnd/>
                <a:tailEnd/>
              </a:ln>
            </p:spPr>
            <p:txBody>
              <a:bodyPr/>
              <a:lstStyle/>
              <a:p>
                <a:endParaRPr lang="en-US"/>
              </a:p>
            </p:txBody>
          </p:sp>
          <p:sp>
            <p:nvSpPr>
              <p:cNvPr id="183625" name="Line 1101"/>
              <p:cNvSpPr>
                <a:spLocks noChangeShapeType="1"/>
              </p:cNvSpPr>
              <p:nvPr/>
            </p:nvSpPr>
            <p:spPr bwMode="auto">
              <a:xfrm>
                <a:off x="2878" y="2068"/>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26" name="Line 1102"/>
              <p:cNvSpPr>
                <a:spLocks noChangeShapeType="1"/>
              </p:cNvSpPr>
              <p:nvPr/>
            </p:nvSpPr>
            <p:spPr bwMode="auto">
              <a:xfrm>
                <a:off x="2975" y="2132"/>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27" name="Line 1103"/>
              <p:cNvSpPr>
                <a:spLocks noChangeShapeType="1"/>
              </p:cNvSpPr>
              <p:nvPr/>
            </p:nvSpPr>
            <p:spPr bwMode="auto">
              <a:xfrm>
                <a:off x="3062" y="219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28" name="Line 1104"/>
              <p:cNvSpPr>
                <a:spLocks noChangeShapeType="1"/>
              </p:cNvSpPr>
              <p:nvPr/>
            </p:nvSpPr>
            <p:spPr bwMode="auto">
              <a:xfrm>
                <a:off x="3157" y="2251"/>
                <a:ext cx="56" cy="4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04" name="Group 1105"/>
            <p:cNvGrpSpPr>
              <a:grpSpLocks/>
            </p:cNvGrpSpPr>
            <p:nvPr/>
          </p:nvGrpSpPr>
          <p:grpSpPr bwMode="auto">
            <a:xfrm>
              <a:off x="2415" y="2387"/>
              <a:ext cx="439" cy="271"/>
              <a:chOff x="2415" y="2387"/>
              <a:chExt cx="439" cy="271"/>
            </a:xfrm>
          </p:grpSpPr>
          <p:sp>
            <p:nvSpPr>
              <p:cNvPr id="183619" name="Freeform 1106"/>
              <p:cNvSpPr>
                <a:spLocks/>
              </p:cNvSpPr>
              <p:nvPr/>
            </p:nvSpPr>
            <p:spPr bwMode="auto">
              <a:xfrm>
                <a:off x="2742" y="2578"/>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83620" name="Line 1107"/>
              <p:cNvSpPr>
                <a:spLocks noChangeShapeType="1"/>
              </p:cNvSpPr>
              <p:nvPr/>
            </p:nvSpPr>
            <p:spPr bwMode="auto">
              <a:xfrm>
                <a:off x="2415" y="2387"/>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21" name="Line 1108"/>
              <p:cNvSpPr>
                <a:spLocks noChangeShapeType="1"/>
              </p:cNvSpPr>
              <p:nvPr/>
            </p:nvSpPr>
            <p:spPr bwMode="auto">
              <a:xfrm>
                <a:off x="2512" y="2443"/>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22" name="Line 1109"/>
              <p:cNvSpPr>
                <a:spLocks noChangeShapeType="1"/>
              </p:cNvSpPr>
              <p:nvPr/>
            </p:nvSpPr>
            <p:spPr bwMode="auto">
              <a:xfrm>
                <a:off x="2607" y="250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23" name="Line 1110"/>
              <p:cNvSpPr>
                <a:spLocks noChangeShapeType="1"/>
              </p:cNvSpPr>
              <p:nvPr/>
            </p:nvSpPr>
            <p:spPr bwMode="auto">
              <a:xfrm>
                <a:off x="2702" y="2562"/>
                <a:ext cx="56"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05" name="Group 1111"/>
            <p:cNvGrpSpPr>
              <a:grpSpLocks/>
            </p:cNvGrpSpPr>
            <p:nvPr/>
          </p:nvGrpSpPr>
          <p:grpSpPr bwMode="auto">
            <a:xfrm>
              <a:off x="1944" y="2387"/>
              <a:ext cx="439" cy="271"/>
              <a:chOff x="1944" y="2387"/>
              <a:chExt cx="439" cy="271"/>
            </a:xfrm>
          </p:grpSpPr>
          <p:sp>
            <p:nvSpPr>
              <p:cNvPr id="183614" name="Freeform 1112"/>
              <p:cNvSpPr>
                <a:spLocks/>
              </p:cNvSpPr>
              <p:nvPr/>
            </p:nvSpPr>
            <p:spPr bwMode="auto">
              <a:xfrm>
                <a:off x="2271" y="2578"/>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83615" name="Line 1113"/>
              <p:cNvSpPr>
                <a:spLocks noChangeShapeType="1"/>
              </p:cNvSpPr>
              <p:nvPr/>
            </p:nvSpPr>
            <p:spPr bwMode="auto">
              <a:xfrm>
                <a:off x="1944" y="238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16" name="Line 1114"/>
              <p:cNvSpPr>
                <a:spLocks noChangeShapeType="1"/>
              </p:cNvSpPr>
              <p:nvPr/>
            </p:nvSpPr>
            <p:spPr bwMode="auto">
              <a:xfrm>
                <a:off x="2040" y="2443"/>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17" name="Line 1115"/>
              <p:cNvSpPr>
                <a:spLocks noChangeShapeType="1"/>
              </p:cNvSpPr>
              <p:nvPr/>
            </p:nvSpPr>
            <p:spPr bwMode="auto">
              <a:xfrm>
                <a:off x="2136" y="250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18" name="Line 1116"/>
              <p:cNvSpPr>
                <a:spLocks noChangeShapeType="1"/>
              </p:cNvSpPr>
              <p:nvPr/>
            </p:nvSpPr>
            <p:spPr bwMode="auto">
              <a:xfrm>
                <a:off x="2231" y="2562"/>
                <a:ext cx="56"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06" name="Group 1117"/>
            <p:cNvGrpSpPr>
              <a:grpSpLocks/>
            </p:cNvGrpSpPr>
            <p:nvPr/>
          </p:nvGrpSpPr>
          <p:grpSpPr bwMode="auto">
            <a:xfrm>
              <a:off x="2399" y="3304"/>
              <a:ext cx="447" cy="279"/>
              <a:chOff x="2399" y="3304"/>
              <a:chExt cx="447" cy="279"/>
            </a:xfrm>
          </p:grpSpPr>
          <p:sp>
            <p:nvSpPr>
              <p:cNvPr id="183609" name="Freeform 1118"/>
              <p:cNvSpPr>
                <a:spLocks/>
              </p:cNvSpPr>
              <p:nvPr/>
            </p:nvSpPr>
            <p:spPr bwMode="auto">
              <a:xfrm>
                <a:off x="2734" y="3504"/>
                <a:ext cx="112" cy="79"/>
              </a:xfrm>
              <a:custGeom>
                <a:avLst/>
                <a:gdLst>
                  <a:gd name="T0" fmla="*/ 112 w 112"/>
                  <a:gd name="T1" fmla="*/ 79 h 79"/>
                  <a:gd name="T2" fmla="*/ 0 w 112"/>
                  <a:gd name="T3" fmla="*/ 47 h 79"/>
                  <a:gd name="T4" fmla="*/ 16 w 112"/>
                  <a:gd name="T5" fmla="*/ 24 h 79"/>
                  <a:gd name="T6" fmla="*/ 32 w 112"/>
                  <a:gd name="T7" fmla="*/ 0 h 79"/>
                  <a:gd name="T8" fmla="*/ 112 w 112"/>
                  <a:gd name="T9" fmla="*/ 79 h 79"/>
                  <a:gd name="T10" fmla="*/ 0 60000 65536"/>
                  <a:gd name="T11" fmla="*/ 0 60000 65536"/>
                  <a:gd name="T12" fmla="*/ 0 60000 65536"/>
                  <a:gd name="T13" fmla="*/ 0 60000 65536"/>
                  <a:gd name="T14" fmla="*/ 0 60000 65536"/>
                  <a:gd name="T15" fmla="*/ 0 w 112"/>
                  <a:gd name="T16" fmla="*/ 0 h 79"/>
                  <a:gd name="T17" fmla="*/ 112 w 112"/>
                  <a:gd name="T18" fmla="*/ 79 h 79"/>
                </a:gdLst>
                <a:ahLst/>
                <a:cxnLst>
                  <a:cxn ang="T10">
                    <a:pos x="T0" y="T1"/>
                  </a:cxn>
                  <a:cxn ang="T11">
                    <a:pos x="T2" y="T3"/>
                  </a:cxn>
                  <a:cxn ang="T12">
                    <a:pos x="T4" y="T5"/>
                  </a:cxn>
                  <a:cxn ang="T13">
                    <a:pos x="T6" y="T7"/>
                  </a:cxn>
                  <a:cxn ang="T14">
                    <a:pos x="T8" y="T9"/>
                  </a:cxn>
                </a:cxnLst>
                <a:rect l="T15" t="T16" r="T17" b="T18"/>
                <a:pathLst>
                  <a:path w="112" h="79">
                    <a:moveTo>
                      <a:pt x="112" y="79"/>
                    </a:moveTo>
                    <a:lnTo>
                      <a:pt x="0" y="47"/>
                    </a:lnTo>
                    <a:lnTo>
                      <a:pt x="16" y="24"/>
                    </a:lnTo>
                    <a:lnTo>
                      <a:pt x="32" y="0"/>
                    </a:lnTo>
                    <a:lnTo>
                      <a:pt x="112" y="79"/>
                    </a:lnTo>
                    <a:close/>
                  </a:path>
                </a:pathLst>
              </a:custGeom>
              <a:solidFill>
                <a:schemeClr val="bg2"/>
              </a:solidFill>
              <a:ln w="9525">
                <a:solidFill>
                  <a:schemeClr val="bg2"/>
                </a:solidFill>
                <a:round/>
                <a:headEnd/>
                <a:tailEnd/>
              </a:ln>
            </p:spPr>
            <p:txBody>
              <a:bodyPr/>
              <a:lstStyle/>
              <a:p>
                <a:endParaRPr lang="en-US"/>
              </a:p>
            </p:txBody>
          </p:sp>
          <p:sp>
            <p:nvSpPr>
              <p:cNvPr id="183610" name="Line 1119"/>
              <p:cNvSpPr>
                <a:spLocks noChangeShapeType="1"/>
              </p:cNvSpPr>
              <p:nvPr/>
            </p:nvSpPr>
            <p:spPr bwMode="auto">
              <a:xfrm>
                <a:off x="2399" y="3304"/>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11" name="Line 1120"/>
              <p:cNvSpPr>
                <a:spLocks noChangeShapeType="1"/>
              </p:cNvSpPr>
              <p:nvPr/>
            </p:nvSpPr>
            <p:spPr bwMode="auto">
              <a:xfrm>
                <a:off x="2495" y="3360"/>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12" name="Line 1121"/>
              <p:cNvSpPr>
                <a:spLocks noChangeShapeType="1"/>
              </p:cNvSpPr>
              <p:nvPr/>
            </p:nvSpPr>
            <p:spPr bwMode="auto">
              <a:xfrm>
                <a:off x="2590" y="3424"/>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13" name="Line 1122"/>
              <p:cNvSpPr>
                <a:spLocks noChangeShapeType="1"/>
              </p:cNvSpPr>
              <p:nvPr/>
            </p:nvSpPr>
            <p:spPr bwMode="auto">
              <a:xfrm>
                <a:off x="2687" y="3480"/>
                <a:ext cx="63"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07" name="Group 1123"/>
            <p:cNvGrpSpPr>
              <a:grpSpLocks/>
            </p:cNvGrpSpPr>
            <p:nvPr/>
          </p:nvGrpSpPr>
          <p:grpSpPr bwMode="auto">
            <a:xfrm>
              <a:off x="1936" y="3304"/>
              <a:ext cx="431" cy="271"/>
              <a:chOff x="1936" y="3304"/>
              <a:chExt cx="431" cy="271"/>
            </a:xfrm>
          </p:grpSpPr>
          <p:sp>
            <p:nvSpPr>
              <p:cNvPr id="183604" name="Freeform 1124"/>
              <p:cNvSpPr>
                <a:spLocks/>
              </p:cNvSpPr>
              <p:nvPr/>
            </p:nvSpPr>
            <p:spPr bwMode="auto">
              <a:xfrm>
                <a:off x="2255" y="3496"/>
                <a:ext cx="112" cy="79"/>
              </a:xfrm>
              <a:custGeom>
                <a:avLst/>
                <a:gdLst>
                  <a:gd name="T0" fmla="*/ 112 w 112"/>
                  <a:gd name="T1" fmla="*/ 79 h 79"/>
                  <a:gd name="T2" fmla="*/ 0 w 112"/>
                  <a:gd name="T3" fmla="*/ 40 h 79"/>
                  <a:gd name="T4" fmla="*/ 16 w 112"/>
                  <a:gd name="T5" fmla="*/ 16 h 79"/>
                  <a:gd name="T6" fmla="*/ 32 w 112"/>
                  <a:gd name="T7" fmla="*/ 0 h 79"/>
                  <a:gd name="T8" fmla="*/ 112 w 112"/>
                  <a:gd name="T9" fmla="*/ 79 h 79"/>
                  <a:gd name="T10" fmla="*/ 0 60000 65536"/>
                  <a:gd name="T11" fmla="*/ 0 60000 65536"/>
                  <a:gd name="T12" fmla="*/ 0 60000 65536"/>
                  <a:gd name="T13" fmla="*/ 0 60000 65536"/>
                  <a:gd name="T14" fmla="*/ 0 60000 65536"/>
                  <a:gd name="T15" fmla="*/ 0 w 112"/>
                  <a:gd name="T16" fmla="*/ 0 h 79"/>
                  <a:gd name="T17" fmla="*/ 112 w 112"/>
                  <a:gd name="T18" fmla="*/ 79 h 79"/>
                </a:gdLst>
                <a:ahLst/>
                <a:cxnLst>
                  <a:cxn ang="T10">
                    <a:pos x="T0" y="T1"/>
                  </a:cxn>
                  <a:cxn ang="T11">
                    <a:pos x="T2" y="T3"/>
                  </a:cxn>
                  <a:cxn ang="T12">
                    <a:pos x="T4" y="T5"/>
                  </a:cxn>
                  <a:cxn ang="T13">
                    <a:pos x="T6" y="T7"/>
                  </a:cxn>
                  <a:cxn ang="T14">
                    <a:pos x="T8" y="T9"/>
                  </a:cxn>
                </a:cxnLst>
                <a:rect l="T15" t="T16" r="T17" b="T18"/>
                <a:pathLst>
                  <a:path w="112" h="79">
                    <a:moveTo>
                      <a:pt x="112" y="79"/>
                    </a:moveTo>
                    <a:lnTo>
                      <a:pt x="0" y="40"/>
                    </a:lnTo>
                    <a:lnTo>
                      <a:pt x="16" y="16"/>
                    </a:lnTo>
                    <a:lnTo>
                      <a:pt x="32" y="0"/>
                    </a:lnTo>
                    <a:lnTo>
                      <a:pt x="112" y="79"/>
                    </a:lnTo>
                    <a:close/>
                  </a:path>
                </a:pathLst>
              </a:custGeom>
              <a:solidFill>
                <a:schemeClr val="bg2"/>
              </a:solidFill>
              <a:ln w="9525">
                <a:solidFill>
                  <a:schemeClr val="bg2"/>
                </a:solidFill>
                <a:round/>
                <a:headEnd/>
                <a:tailEnd/>
              </a:ln>
            </p:spPr>
            <p:txBody>
              <a:bodyPr/>
              <a:lstStyle/>
              <a:p>
                <a:endParaRPr lang="en-US"/>
              </a:p>
            </p:txBody>
          </p:sp>
          <p:sp>
            <p:nvSpPr>
              <p:cNvPr id="183605" name="Line 1125"/>
              <p:cNvSpPr>
                <a:spLocks noChangeShapeType="1"/>
              </p:cNvSpPr>
              <p:nvPr/>
            </p:nvSpPr>
            <p:spPr bwMode="auto">
              <a:xfrm>
                <a:off x="1936" y="3304"/>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06" name="Line 1126"/>
              <p:cNvSpPr>
                <a:spLocks noChangeShapeType="1"/>
              </p:cNvSpPr>
              <p:nvPr/>
            </p:nvSpPr>
            <p:spPr bwMode="auto">
              <a:xfrm>
                <a:off x="2032" y="3360"/>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07" name="Line 1127"/>
              <p:cNvSpPr>
                <a:spLocks noChangeShapeType="1"/>
              </p:cNvSpPr>
              <p:nvPr/>
            </p:nvSpPr>
            <p:spPr bwMode="auto">
              <a:xfrm>
                <a:off x="2127" y="3424"/>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08" name="Line 1128"/>
              <p:cNvSpPr>
                <a:spLocks noChangeShapeType="1"/>
              </p:cNvSpPr>
              <p:nvPr/>
            </p:nvSpPr>
            <p:spPr bwMode="auto">
              <a:xfrm>
                <a:off x="2224" y="3480"/>
                <a:ext cx="47"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08" name="Group 1129"/>
            <p:cNvGrpSpPr>
              <a:grpSpLocks/>
            </p:cNvGrpSpPr>
            <p:nvPr/>
          </p:nvGrpSpPr>
          <p:grpSpPr bwMode="auto">
            <a:xfrm>
              <a:off x="2400" y="3304"/>
              <a:ext cx="414" cy="279"/>
              <a:chOff x="2400" y="3304"/>
              <a:chExt cx="414" cy="279"/>
            </a:xfrm>
          </p:grpSpPr>
          <p:sp>
            <p:nvSpPr>
              <p:cNvPr id="183599" name="Freeform 1130"/>
              <p:cNvSpPr>
                <a:spLocks/>
              </p:cNvSpPr>
              <p:nvPr/>
            </p:nvSpPr>
            <p:spPr bwMode="auto">
              <a:xfrm>
                <a:off x="2702" y="3304"/>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600" name="Line 1131"/>
              <p:cNvSpPr>
                <a:spLocks noChangeShapeType="1"/>
              </p:cNvSpPr>
              <p:nvPr/>
            </p:nvSpPr>
            <p:spPr bwMode="auto">
              <a:xfrm flipV="1">
                <a:off x="2400" y="353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01" name="Line 1132"/>
              <p:cNvSpPr>
                <a:spLocks noChangeShapeType="1"/>
              </p:cNvSpPr>
              <p:nvPr/>
            </p:nvSpPr>
            <p:spPr bwMode="auto">
              <a:xfrm flipV="1">
                <a:off x="2495" y="3473"/>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02" name="Line 1133"/>
              <p:cNvSpPr>
                <a:spLocks noChangeShapeType="1"/>
              </p:cNvSpPr>
              <p:nvPr/>
            </p:nvSpPr>
            <p:spPr bwMode="auto">
              <a:xfrm flipV="1">
                <a:off x="2583" y="3409"/>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603" name="Line 1134"/>
              <p:cNvSpPr>
                <a:spLocks noChangeShapeType="1"/>
              </p:cNvSpPr>
              <p:nvPr/>
            </p:nvSpPr>
            <p:spPr bwMode="auto">
              <a:xfrm flipV="1">
                <a:off x="2678" y="3368"/>
                <a:ext cx="40"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09" name="Group 1135"/>
            <p:cNvGrpSpPr>
              <a:grpSpLocks/>
            </p:cNvGrpSpPr>
            <p:nvPr/>
          </p:nvGrpSpPr>
          <p:grpSpPr bwMode="auto">
            <a:xfrm>
              <a:off x="2400" y="3001"/>
              <a:ext cx="422" cy="271"/>
              <a:chOff x="2400" y="3001"/>
              <a:chExt cx="422" cy="271"/>
            </a:xfrm>
          </p:grpSpPr>
          <p:sp>
            <p:nvSpPr>
              <p:cNvPr id="183594" name="Freeform 1136"/>
              <p:cNvSpPr>
                <a:spLocks/>
              </p:cNvSpPr>
              <p:nvPr/>
            </p:nvSpPr>
            <p:spPr bwMode="auto">
              <a:xfrm>
                <a:off x="2710" y="3001"/>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595" name="Line 1137"/>
              <p:cNvSpPr>
                <a:spLocks noChangeShapeType="1"/>
              </p:cNvSpPr>
              <p:nvPr/>
            </p:nvSpPr>
            <p:spPr bwMode="auto">
              <a:xfrm flipV="1">
                <a:off x="2400" y="3225"/>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96" name="Line 1138"/>
              <p:cNvSpPr>
                <a:spLocks noChangeShapeType="1"/>
              </p:cNvSpPr>
              <p:nvPr/>
            </p:nvSpPr>
            <p:spPr bwMode="auto">
              <a:xfrm flipV="1">
                <a:off x="2496" y="3170"/>
                <a:ext cx="70" cy="3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97" name="Line 1139"/>
              <p:cNvSpPr>
                <a:spLocks noChangeShapeType="1"/>
              </p:cNvSpPr>
              <p:nvPr/>
            </p:nvSpPr>
            <p:spPr bwMode="auto">
              <a:xfrm flipV="1">
                <a:off x="2590" y="3105"/>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98" name="Line 1140"/>
              <p:cNvSpPr>
                <a:spLocks noChangeShapeType="1"/>
              </p:cNvSpPr>
              <p:nvPr/>
            </p:nvSpPr>
            <p:spPr bwMode="auto">
              <a:xfrm flipV="1">
                <a:off x="2678" y="3065"/>
                <a:ext cx="48" cy="2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10" name="Group 1141"/>
            <p:cNvGrpSpPr>
              <a:grpSpLocks/>
            </p:cNvGrpSpPr>
            <p:nvPr/>
          </p:nvGrpSpPr>
          <p:grpSpPr bwMode="auto">
            <a:xfrm>
              <a:off x="3318" y="3001"/>
              <a:ext cx="422" cy="271"/>
              <a:chOff x="3318" y="3001"/>
              <a:chExt cx="422" cy="271"/>
            </a:xfrm>
          </p:grpSpPr>
          <p:sp>
            <p:nvSpPr>
              <p:cNvPr id="183589" name="Freeform 1142"/>
              <p:cNvSpPr>
                <a:spLocks/>
              </p:cNvSpPr>
              <p:nvPr/>
            </p:nvSpPr>
            <p:spPr bwMode="auto">
              <a:xfrm>
                <a:off x="3628" y="3001"/>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590" name="Line 1143"/>
              <p:cNvSpPr>
                <a:spLocks noChangeShapeType="1"/>
              </p:cNvSpPr>
              <p:nvPr/>
            </p:nvSpPr>
            <p:spPr bwMode="auto">
              <a:xfrm flipV="1">
                <a:off x="3318" y="3225"/>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91" name="Line 1144"/>
              <p:cNvSpPr>
                <a:spLocks noChangeShapeType="1"/>
              </p:cNvSpPr>
              <p:nvPr/>
            </p:nvSpPr>
            <p:spPr bwMode="auto">
              <a:xfrm flipV="1">
                <a:off x="3414" y="3169"/>
                <a:ext cx="71"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92" name="Line 1145"/>
              <p:cNvSpPr>
                <a:spLocks noChangeShapeType="1"/>
              </p:cNvSpPr>
              <p:nvPr/>
            </p:nvSpPr>
            <p:spPr bwMode="auto">
              <a:xfrm flipV="1">
                <a:off x="3509" y="310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93" name="Line 1146"/>
              <p:cNvSpPr>
                <a:spLocks noChangeShapeType="1"/>
              </p:cNvSpPr>
              <p:nvPr/>
            </p:nvSpPr>
            <p:spPr bwMode="auto">
              <a:xfrm flipV="1">
                <a:off x="3596" y="3065"/>
                <a:ext cx="48" cy="2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11" name="Group 1147"/>
            <p:cNvGrpSpPr>
              <a:grpSpLocks/>
            </p:cNvGrpSpPr>
            <p:nvPr/>
          </p:nvGrpSpPr>
          <p:grpSpPr bwMode="auto">
            <a:xfrm>
              <a:off x="3325" y="2076"/>
              <a:ext cx="439" cy="271"/>
              <a:chOff x="3325" y="2076"/>
              <a:chExt cx="439" cy="271"/>
            </a:xfrm>
          </p:grpSpPr>
          <p:sp>
            <p:nvSpPr>
              <p:cNvPr id="183584" name="Freeform 1148"/>
              <p:cNvSpPr>
                <a:spLocks/>
              </p:cNvSpPr>
              <p:nvPr/>
            </p:nvSpPr>
            <p:spPr bwMode="auto">
              <a:xfrm>
                <a:off x="3652" y="2267"/>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83585" name="Line 1149"/>
              <p:cNvSpPr>
                <a:spLocks noChangeShapeType="1"/>
              </p:cNvSpPr>
              <p:nvPr/>
            </p:nvSpPr>
            <p:spPr bwMode="auto">
              <a:xfrm>
                <a:off x="3325" y="2076"/>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86" name="Line 1150"/>
              <p:cNvSpPr>
                <a:spLocks noChangeShapeType="1"/>
              </p:cNvSpPr>
              <p:nvPr/>
            </p:nvSpPr>
            <p:spPr bwMode="auto">
              <a:xfrm>
                <a:off x="3422" y="2132"/>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87" name="Line 1151"/>
              <p:cNvSpPr>
                <a:spLocks noChangeShapeType="1"/>
              </p:cNvSpPr>
              <p:nvPr/>
            </p:nvSpPr>
            <p:spPr bwMode="auto">
              <a:xfrm>
                <a:off x="3517" y="2196"/>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88" name="Line 1152"/>
              <p:cNvSpPr>
                <a:spLocks noChangeShapeType="1"/>
              </p:cNvSpPr>
              <p:nvPr/>
            </p:nvSpPr>
            <p:spPr bwMode="auto">
              <a:xfrm>
                <a:off x="3612" y="2251"/>
                <a:ext cx="56" cy="4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12" name="Group 1153"/>
            <p:cNvGrpSpPr>
              <a:grpSpLocks/>
            </p:cNvGrpSpPr>
            <p:nvPr/>
          </p:nvGrpSpPr>
          <p:grpSpPr bwMode="auto">
            <a:xfrm>
              <a:off x="3788" y="2068"/>
              <a:ext cx="431" cy="287"/>
              <a:chOff x="3788" y="2068"/>
              <a:chExt cx="431" cy="287"/>
            </a:xfrm>
          </p:grpSpPr>
          <p:sp>
            <p:nvSpPr>
              <p:cNvPr id="183579" name="Freeform 1154"/>
              <p:cNvSpPr>
                <a:spLocks/>
              </p:cNvSpPr>
              <p:nvPr/>
            </p:nvSpPr>
            <p:spPr bwMode="auto">
              <a:xfrm>
                <a:off x="4107" y="2267"/>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48"/>
                    </a:lnTo>
                    <a:lnTo>
                      <a:pt x="16" y="24"/>
                    </a:lnTo>
                    <a:lnTo>
                      <a:pt x="32" y="0"/>
                    </a:lnTo>
                    <a:lnTo>
                      <a:pt x="112" y="88"/>
                    </a:lnTo>
                    <a:close/>
                  </a:path>
                </a:pathLst>
              </a:custGeom>
              <a:solidFill>
                <a:schemeClr val="bg2"/>
              </a:solidFill>
              <a:ln w="9525">
                <a:solidFill>
                  <a:schemeClr val="bg2"/>
                </a:solidFill>
                <a:round/>
                <a:headEnd/>
                <a:tailEnd/>
              </a:ln>
            </p:spPr>
            <p:txBody>
              <a:bodyPr/>
              <a:lstStyle/>
              <a:p>
                <a:endParaRPr lang="en-US"/>
              </a:p>
            </p:txBody>
          </p:sp>
          <p:sp>
            <p:nvSpPr>
              <p:cNvPr id="183580" name="Line 1155"/>
              <p:cNvSpPr>
                <a:spLocks noChangeShapeType="1"/>
              </p:cNvSpPr>
              <p:nvPr/>
            </p:nvSpPr>
            <p:spPr bwMode="auto">
              <a:xfrm>
                <a:off x="3788" y="2068"/>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81" name="Line 1156"/>
              <p:cNvSpPr>
                <a:spLocks noChangeShapeType="1"/>
              </p:cNvSpPr>
              <p:nvPr/>
            </p:nvSpPr>
            <p:spPr bwMode="auto">
              <a:xfrm>
                <a:off x="3885" y="2132"/>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82" name="Line 1157"/>
              <p:cNvSpPr>
                <a:spLocks noChangeShapeType="1"/>
              </p:cNvSpPr>
              <p:nvPr/>
            </p:nvSpPr>
            <p:spPr bwMode="auto">
              <a:xfrm>
                <a:off x="3973" y="2196"/>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83" name="Line 1158"/>
              <p:cNvSpPr>
                <a:spLocks noChangeShapeType="1"/>
              </p:cNvSpPr>
              <p:nvPr/>
            </p:nvSpPr>
            <p:spPr bwMode="auto">
              <a:xfrm>
                <a:off x="4067" y="2251"/>
                <a:ext cx="56" cy="4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13" name="Group 1159"/>
            <p:cNvGrpSpPr>
              <a:grpSpLocks/>
            </p:cNvGrpSpPr>
            <p:nvPr/>
          </p:nvGrpSpPr>
          <p:grpSpPr bwMode="auto">
            <a:xfrm>
              <a:off x="4251" y="2084"/>
              <a:ext cx="431" cy="263"/>
              <a:chOff x="4251" y="2084"/>
              <a:chExt cx="431" cy="263"/>
            </a:xfrm>
          </p:grpSpPr>
          <p:sp>
            <p:nvSpPr>
              <p:cNvPr id="183574" name="Freeform 1160"/>
              <p:cNvSpPr>
                <a:spLocks/>
              </p:cNvSpPr>
              <p:nvPr/>
            </p:nvSpPr>
            <p:spPr bwMode="auto">
              <a:xfrm>
                <a:off x="4570" y="2267"/>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83575" name="Line 1161"/>
              <p:cNvSpPr>
                <a:spLocks noChangeShapeType="1"/>
              </p:cNvSpPr>
              <p:nvPr/>
            </p:nvSpPr>
            <p:spPr bwMode="auto">
              <a:xfrm>
                <a:off x="4251" y="2084"/>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76" name="Line 1162"/>
              <p:cNvSpPr>
                <a:spLocks noChangeShapeType="1"/>
              </p:cNvSpPr>
              <p:nvPr/>
            </p:nvSpPr>
            <p:spPr bwMode="auto">
              <a:xfrm>
                <a:off x="4348" y="2140"/>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77" name="Line 1163"/>
              <p:cNvSpPr>
                <a:spLocks noChangeShapeType="1"/>
              </p:cNvSpPr>
              <p:nvPr/>
            </p:nvSpPr>
            <p:spPr bwMode="auto">
              <a:xfrm>
                <a:off x="4443" y="2203"/>
                <a:ext cx="71" cy="39"/>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78" name="Line 1164"/>
              <p:cNvSpPr>
                <a:spLocks noChangeShapeType="1"/>
              </p:cNvSpPr>
              <p:nvPr/>
            </p:nvSpPr>
            <p:spPr bwMode="auto">
              <a:xfrm>
                <a:off x="4539" y="2259"/>
                <a:ext cx="47"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14" name="Group 1165"/>
            <p:cNvGrpSpPr>
              <a:grpSpLocks/>
            </p:cNvGrpSpPr>
            <p:nvPr/>
          </p:nvGrpSpPr>
          <p:grpSpPr bwMode="auto">
            <a:xfrm>
              <a:off x="4236" y="3001"/>
              <a:ext cx="430" cy="279"/>
              <a:chOff x="4236" y="3001"/>
              <a:chExt cx="430" cy="279"/>
            </a:xfrm>
          </p:grpSpPr>
          <p:sp>
            <p:nvSpPr>
              <p:cNvPr id="183569" name="Freeform 1166"/>
              <p:cNvSpPr>
                <a:spLocks/>
              </p:cNvSpPr>
              <p:nvPr/>
            </p:nvSpPr>
            <p:spPr bwMode="auto">
              <a:xfrm>
                <a:off x="4554" y="3001"/>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570" name="Line 1167"/>
              <p:cNvSpPr>
                <a:spLocks noChangeShapeType="1"/>
              </p:cNvSpPr>
              <p:nvPr/>
            </p:nvSpPr>
            <p:spPr bwMode="auto">
              <a:xfrm flipV="1">
                <a:off x="4236" y="3233"/>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71" name="Line 1168"/>
              <p:cNvSpPr>
                <a:spLocks noChangeShapeType="1"/>
              </p:cNvSpPr>
              <p:nvPr/>
            </p:nvSpPr>
            <p:spPr bwMode="auto">
              <a:xfrm flipV="1">
                <a:off x="4332" y="3169"/>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72" name="Line 1169"/>
              <p:cNvSpPr>
                <a:spLocks noChangeShapeType="1"/>
              </p:cNvSpPr>
              <p:nvPr/>
            </p:nvSpPr>
            <p:spPr bwMode="auto">
              <a:xfrm flipV="1">
                <a:off x="4419" y="3114"/>
                <a:ext cx="80"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73" name="Line 1170"/>
              <p:cNvSpPr>
                <a:spLocks noChangeShapeType="1"/>
              </p:cNvSpPr>
              <p:nvPr/>
            </p:nvSpPr>
            <p:spPr bwMode="auto">
              <a:xfrm flipV="1">
                <a:off x="4515" y="3066"/>
                <a:ext cx="55"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15" name="Group 1171"/>
            <p:cNvGrpSpPr>
              <a:grpSpLocks/>
            </p:cNvGrpSpPr>
            <p:nvPr/>
          </p:nvGrpSpPr>
          <p:grpSpPr bwMode="auto">
            <a:xfrm>
              <a:off x="3772" y="2682"/>
              <a:ext cx="423" cy="287"/>
              <a:chOff x="3772" y="2682"/>
              <a:chExt cx="423" cy="287"/>
            </a:xfrm>
          </p:grpSpPr>
          <p:sp>
            <p:nvSpPr>
              <p:cNvPr id="183564" name="Freeform 1172"/>
              <p:cNvSpPr>
                <a:spLocks/>
              </p:cNvSpPr>
              <p:nvPr/>
            </p:nvSpPr>
            <p:spPr bwMode="auto">
              <a:xfrm>
                <a:off x="4083" y="2881"/>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48"/>
                    </a:lnTo>
                    <a:lnTo>
                      <a:pt x="16" y="24"/>
                    </a:lnTo>
                    <a:lnTo>
                      <a:pt x="32" y="0"/>
                    </a:lnTo>
                    <a:lnTo>
                      <a:pt x="112" y="88"/>
                    </a:lnTo>
                    <a:close/>
                  </a:path>
                </a:pathLst>
              </a:custGeom>
              <a:solidFill>
                <a:schemeClr val="bg2"/>
              </a:solidFill>
              <a:ln w="9525">
                <a:solidFill>
                  <a:schemeClr val="bg2"/>
                </a:solidFill>
                <a:round/>
                <a:headEnd/>
                <a:tailEnd/>
              </a:ln>
            </p:spPr>
            <p:txBody>
              <a:bodyPr/>
              <a:lstStyle/>
              <a:p>
                <a:endParaRPr lang="en-US"/>
              </a:p>
            </p:txBody>
          </p:sp>
          <p:sp>
            <p:nvSpPr>
              <p:cNvPr id="183565" name="Line 1173"/>
              <p:cNvSpPr>
                <a:spLocks noChangeShapeType="1"/>
              </p:cNvSpPr>
              <p:nvPr/>
            </p:nvSpPr>
            <p:spPr bwMode="auto">
              <a:xfrm>
                <a:off x="3772" y="2682"/>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66" name="Line 1174"/>
              <p:cNvSpPr>
                <a:spLocks noChangeShapeType="1"/>
              </p:cNvSpPr>
              <p:nvPr/>
            </p:nvSpPr>
            <p:spPr bwMode="auto">
              <a:xfrm>
                <a:off x="3868" y="2746"/>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67" name="Line 1175"/>
              <p:cNvSpPr>
                <a:spLocks noChangeShapeType="1"/>
              </p:cNvSpPr>
              <p:nvPr/>
            </p:nvSpPr>
            <p:spPr bwMode="auto">
              <a:xfrm>
                <a:off x="3957" y="2810"/>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68" name="Line 1176"/>
              <p:cNvSpPr>
                <a:spLocks noChangeShapeType="1"/>
              </p:cNvSpPr>
              <p:nvPr/>
            </p:nvSpPr>
            <p:spPr bwMode="auto">
              <a:xfrm>
                <a:off x="4051" y="2873"/>
                <a:ext cx="48"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16" name="Group 1177"/>
            <p:cNvGrpSpPr>
              <a:grpSpLocks/>
            </p:cNvGrpSpPr>
            <p:nvPr/>
          </p:nvGrpSpPr>
          <p:grpSpPr bwMode="auto">
            <a:xfrm>
              <a:off x="3780" y="2387"/>
              <a:ext cx="431" cy="279"/>
              <a:chOff x="3780" y="2387"/>
              <a:chExt cx="431" cy="279"/>
            </a:xfrm>
          </p:grpSpPr>
          <p:sp>
            <p:nvSpPr>
              <p:cNvPr id="183559" name="Freeform 1178"/>
              <p:cNvSpPr>
                <a:spLocks/>
              </p:cNvSpPr>
              <p:nvPr/>
            </p:nvSpPr>
            <p:spPr bwMode="auto">
              <a:xfrm>
                <a:off x="4099" y="2578"/>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48"/>
                    </a:lnTo>
                    <a:lnTo>
                      <a:pt x="16" y="24"/>
                    </a:lnTo>
                    <a:lnTo>
                      <a:pt x="32" y="0"/>
                    </a:lnTo>
                    <a:lnTo>
                      <a:pt x="112" y="88"/>
                    </a:lnTo>
                    <a:close/>
                  </a:path>
                </a:pathLst>
              </a:custGeom>
              <a:solidFill>
                <a:schemeClr val="bg2"/>
              </a:solidFill>
              <a:ln w="9525">
                <a:solidFill>
                  <a:schemeClr val="bg2"/>
                </a:solidFill>
                <a:round/>
                <a:headEnd/>
                <a:tailEnd/>
              </a:ln>
            </p:spPr>
            <p:txBody>
              <a:bodyPr/>
              <a:lstStyle/>
              <a:p>
                <a:endParaRPr lang="en-US"/>
              </a:p>
            </p:txBody>
          </p:sp>
          <p:sp>
            <p:nvSpPr>
              <p:cNvPr id="183560" name="Line 1179"/>
              <p:cNvSpPr>
                <a:spLocks noChangeShapeType="1"/>
              </p:cNvSpPr>
              <p:nvPr/>
            </p:nvSpPr>
            <p:spPr bwMode="auto">
              <a:xfrm>
                <a:off x="3780" y="2387"/>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61" name="Line 1180"/>
              <p:cNvSpPr>
                <a:spLocks noChangeShapeType="1"/>
              </p:cNvSpPr>
              <p:nvPr/>
            </p:nvSpPr>
            <p:spPr bwMode="auto">
              <a:xfrm>
                <a:off x="3877" y="245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62" name="Line 1181"/>
              <p:cNvSpPr>
                <a:spLocks noChangeShapeType="1"/>
              </p:cNvSpPr>
              <p:nvPr/>
            </p:nvSpPr>
            <p:spPr bwMode="auto">
              <a:xfrm>
                <a:off x="3965" y="2507"/>
                <a:ext cx="78"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63" name="Line 1182"/>
              <p:cNvSpPr>
                <a:spLocks noChangeShapeType="1"/>
              </p:cNvSpPr>
              <p:nvPr/>
            </p:nvSpPr>
            <p:spPr bwMode="auto">
              <a:xfrm>
                <a:off x="4060" y="2570"/>
                <a:ext cx="55"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17" name="Group 1183"/>
            <p:cNvGrpSpPr>
              <a:grpSpLocks/>
            </p:cNvGrpSpPr>
            <p:nvPr/>
          </p:nvGrpSpPr>
          <p:grpSpPr bwMode="auto">
            <a:xfrm>
              <a:off x="3780" y="1781"/>
              <a:ext cx="415" cy="263"/>
              <a:chOff x="3780" y="1781"/>
              <a:chExt cx="415" cy="263"/>
            </a:xfrm>
          </p:grpSpPr>
          <p:sp>
            <p:nvSpPr>
              <p:cNvPr id="183554" name="Freeform 1184"/>
              <p:cNvSpPr>
                <a:spLocks/>
              </p:cNvSpPr>
              <p:nvPr/>
            </p:nvSpPr>
            <p:spPr bwMode="auto">
              <a:xfrm>
                <a:off x="4083" y="1781"/>
                <a:ext cx="112" cy="87"/>
              </a:xfrm>
              <a:custGeom>
                <a:avLst/>
                <a:gdLst>
                  <a:gd name="T0" fmla="*/ 112 w 112"/>
                  <a:gd name="T1" fmla="*/ 0 h 87"/>
                  <a:gd name="T2" fmla="*/ 32 w 112"/>
                  <a:gd name="T3" fmla="*/ 87 h 87"/>
                  <a:gd name="T4" fmla="*/ 16 w 112"/>
                  <a:gd name="T5" fmla="*/ 64 h 87"/>
                  <a:gd name="T6" fmla="*/ 0 w 112"/>
                  <a:gd name="T7" fmla="*/ 40 h 87"/>
                  <a:gd name="T8" fmla="*/ 112 w 112"/>
                  <a:gd name="T9" fmla="*/ 0 h 87"/>
                  <a:gd name="T10" fmla="*/ 0 60000 65536"/>
                  <a:gd name="T11" fmla="*/ 0 60000 65536"/>
                  <a:gd name="T12" fmla="*/ 0 60000 65536"/>
                  <a:gd name="T13" fmla="*/ 0 60000 65536"/>
                  <a:gd name="T14" fmla="*/ 0 60000 65536"/>
                  <a:gd name="T15" fmla="*/ 0 w 112"/>
                  <a:gd name="T16" fmla="*/ 0 h 87"/>
                  <a:gd name="T17" fmla="*/ 112 w 112"/>
                  <a:gd name="T18" fmla="*/ 87 h 87"/>
                </a:gdLst>
                <a:ahLst/>
                <a:cxnLst>
                  <a:cxn ang="T10">
                    <a:pos x="T0" y="T1"/>
                  </a:cxn>
                  <a:cxn ang="T11">
                    <a:pos x="T2" y="T3"/>
                  </a:cxn>
                  <a:cxn ang="T12">
                    <a:pos x="T4" y="T5"/>
                  </a:cxn>
                  <a:cxn ang="T13">
                    <a:pos x="T6" y="T7"/>
                  </a:cxn>
                  <a:cxn ang="T14">
                    <a:pos x="T8" y="T9"/>
                  </a:cxn>
                </a:cxnLst>
                <a:rect l="T15" t="T16" r="T17" b="T18"/>
                <a:pathLst>
                  <a:path w="112" h="87">
                    <a:moveTo>
                      <a:pt x="112" y="0"/>
                    </a:moveTo>
                    <a:lnTo>
                      <a:pt x="32" y="87"/>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555" name="Line 1185"/>
              <p:cNvSpPr>
                <a:spLocks noChangeShapeType="1"/>
              </p:cNvSpPr>
              <p:nvPr/>
            </p:nvSpPr>
            <p:spPr bwMode="auto">
              <a:xfrm flipV="1">
                <a:off x="3780" y="1996"/>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56" name="Line 1186"/>
              <p:cNvSpPr>
                <a:spLocks noChangeShapeType="1"/>
              </p:cNvSpPr>
              <p:nvPr/>
            </p:nvSpPr>
            <p:spPr bwMode="auto">
              <a:xfrm flipV="1">
                <a:off x="3876" y="1940"/>
                <a:ext cx="72" cy="4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57" name="Line 1187"/>
              <p:cNvSpPr>
                <a:spLocks noChangeShapeType="1"/>
              </p:cNvSpPr>
              <p:nvPr/>
            </p:nvSpPr>
            <p:spPr bwMode="auto">
              <a:xfrm flipV="1">
                <a:off x="3973" y="1878"/>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58" name="Line 1188"/>
              <p:cNvSpPr>
                <a:spLocks noChangeShapeType="1"/>
              </p:cNvSpPr>
              <p:nvPr/>
            </p:nvSpPr>
            <p:spPr bwMode="auto">
              <a:xfrm flipV="1">
                <a:off x="4059" y="1846"/>
                <a:ext cx="40" cy="15"/>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18" name="Group 1189"/>
            <p:cNvGrpSpPr>
              <a:grpSpLocks/>
            </p:cNvGrpSpPr>
            <p:nvPr/>
          </p:nvGrpSpPr>
          <p:grpSpPr bwMode="auto">
            <a:xfrm>
              <a:off x="3780" y="1765"/>
              <a:ext cx="447" cy="279"/>
              <a:chOff x="3780" y="1765"/>
              <a:chExt cx="447" cy="279"/>
            </a:xfrm>
          </p:grpSpPr>
          <p:sp>
            <p:nvSpPr>
              <p:cNvPr id="183549" name="Freeform 1190"/>
              <p:cNvSpPr>
                <a:spLocks/>
              </p:cNvSpPr>
              <p:nvPr/>
            </p:nvSpPr>
            <p:spPr bwMode="auto">
              <a:xfrm>
                <a:off x="4115" y="1964"/>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83550" name="Line 1191"/>
              <p:cNvSpPr>
                <a:spLocks noChangeShapeType="1"/>
              </p:cNvSpPr>
              <p:nvPr/>
            </p:nvSpPr>
            <p:spPr bwMode="auto">
              <a:xfrm>
                <a:off x="3780" y="1765"/>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51" name="Line 1192"/>
              <p:cNvSpPr>
                <a:spLocks noChangeShapeType="1"/>
              </p:cNvSpPr>
              <p:nvPr/>
            </p:nvSpPr>
            <p:spPr bwMode="auto">
              <a:xfrm>
                <a:off x="3877" y="182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52" name="Line 1193"/>
              <p:cNvSpPr>
                <a:spLocks noChangeShapeType="1"/>
              </p:cNvSpPr>
              <p:nvPr/>
            </p:nvSpPr>
            <p:spPr bwMode="auto">
              <a:xfrm>
                <a:off x="3972" y="1884"/>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53" name="Line 1194"/>
              <p:cNvSpPr>
                <a:spLocks noChangeShapeType="1"/>
              </p:cNvSpPr>
              <p:nvPr/>
            </p:nvSpPr>
            <p:spPr bwMode="auto">
              <a:xfrm>
                <a:off x="4068" y="1940"/>
                <a:ext cx="63"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19" name="Group 1195"/>
            <p:cNvGrpSpPr>
              <a:grpSpLocks/>
            </p:cNvGrpSpPr>
            <p:nvPr/>
          </p:nvGrpSpPr>
          <p:grpSpPr bwMode="auto">
            <a:xfrm>
              <a:off x="3326" y="1781"/>
              <a:ext cx="430" cy="255"/>
              <a:chOff x="3326" y="1781"/>
              <a:chExt cx="430" cy="255"/>
            </a:xfrm>
          </p:grpSpPr>
          <p:sp>
            <p:nvSpPr>
              <p:cNvPr id="183544" name="Freeform 1196"/>
              <p:cNvSpPr>
                <a:spLocks/>
              </p:cNvSpPr>
              <p:nvPr/>
            </p:nvSpPr>
            <p:spPr bwMode="auto">
              <a:xfrm>
                <a:off x="3644" y="1956"/>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 name="T10" fmla="*/ 0 60000 65536"/>
                  <a:gd name="T11" fmla="*/ 0 60000 65536"/>
                  <a:gd name="T12" fmla="*/ 0 60000 65536"/>
                  <a:gd name="T13" fmla="*/ 0 60000 65536"/>
                  <a:gd name="T14" fmla="*/ 0 60000 65536"/>
                  <a:gd name="T15" fmla="*/ 0 w 112"/>
                  <a:gd name="T16" fmla="*/ 0 h 80"/>
                  <a:gd name="T17" fmla="*/ 112 w 112"/>
                  <a:gd name="T18" fmla="*/ 80 h 80"/>
                </a:gdLst>
                <a:ahLst/>
                <a:cxnLst>
                  <a:cxn ang="T10">
                    <a:pos x="T0" y="T1"/>
                  </a:cxn>
                  <a:cxn ang="T11">
                    <a:pos x="T2" y="T3"/>
                  </a:cxn>
                  <a:cxn ang="T12">
                    <a:pos x="T4" y="T5"/>
                  </a:cxn>
                  <a:cxn ang="T13">
                    <a:pos x="T6" y="T7"/>
                  </a:cxn>
                  <a:cxn ang="T14">
                    <a:pos x="T8" y="T9"/>
                  </a:cxn>
                </a:cxnLst>
                <a:rect l="T15" t="T16" r="T17" b="T18"/>
                <a:pathLst>
                  <a:path w="112" h="80">
                    <a:moveTo>
                      <a:pt x="112" y="80"/>
                    </a:moveTo>
                    <a:lnTo>
                      <a:pt x="0" y="48"/>
                    </a:lnTo>
                    <a:lnTo>
                      <a:pt x="16" y="24"/>
                    </a:lnTo>
                    <a:lnTo>
                      <a:pt x="32" y="0"/>
                    </a:lnTo>
                    <a:lnTo>
                      <a:pt x="112" y="80"/>
                    </a:lnTo>
                    <a:close/>
                  </a:path>
                </a:pathLst>
              </a:custGeom>
              <a:solidFill>
                <a:schemeClr val="bg2"/>
              </a:solidFill>
              <a:ln w="9525">
                <a:solidFill>
                  <a:schemeClr val="bg2"/>
                </a:solidFill>
                <a:round/>
                <a:headEnd/>
                <a:tailEnd/>
              </a:ln>
            </p:spPr>
            <p:txBody>
              <a:bodyPr/>
              <a:lstStyle/>
              <a:p>
                <a:endParaRPr lang="en-US"/>
              </a:p>
            </p:txBody>
          </p:sp>
          <p:sp>
            <p:nvSpPr>
              <p:cNvPr id="183545" name="Line 1197"/>
              <p:cNvSpPr>
                <a:spLocks noChangeShapeType="1"/>
              </p:cNvSpPr>
              <p:nvPr/>
            </p:nvSpPr>
            <p:spPr bwMode="auto">
              <a:xfrm>
                <a:off x="3326" y="178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46" name="Line 1198"/>
              <p:cNvSpPr>
                <a:spLocks noChangeShapeType="1"/>
              </p:cNvSpPr>
              <p:nvPr/>
            </p:nvSpPr>
            <p:spPr bwMode="auto">
              <a:xfrm>
                <a:off x="3422" y="1837"/>
                <a:ext cx="79"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47" name="Line 1199"/>
              <p:cNvSpPr>
                <a:spLocks noChangeShapeType="1"/>
              </p:cNvSpPr>
              <p:nvPr/>
            </p:nvSpPr>
            <p:spPr bwMode="auto">
              <a:xfrm>
                <a:off x="3516" y="1892"/>
                <a:ext cx="80"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48" name="Line 1200"/>
              <p:cNvSpPr>
                <a:spLocks noChangeShapeType="1"/>
              </p:cNvSpPr>
              <p:nvPr/>
            </p:nvSpPr>
            <p:spPr bwMode="auto">
              <a:xfrm>
                <a:off x="3612" y="1948"/>
                <a:ext cx="48"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20" name="Group 1201"/>
            <p:cNvGrpSpPr>
              <a:grpSpLocks/>
            </p:cNvGrpSpPr>
            <p:nvPr/>
          </p:nvGrpSpPr>
          <p:grpSpPr bwMode="auto">
            <a:xfrm>
              <a:off x="3325" y="2698"/>
              <a:ext cx="415" cy="279"/>
              <a:chOff x="3325" y="2698"/>
              <a:chExt cx="415" cy="279"/>
            </a:xfrm>
          </p:grpSpPr>
          <p:sp>
            <p:nvSpPr>
              <p:cNvPr id="183539" name="Freeform 1202"/>
              <p:cNvSpPr>
                <a:spLocks/>
              </p:cNvSpPr>
              <p:nvPr/>
            </p:nvSpPr>
            <p:spPr bwMode="auto">
              <a:xfrm>
                <a:off x="3628" y="2889"/>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48"/>
                    </a:lnTo>
                    <a:lnTo>
                      <a:pt x="16" y="24"/>
                    </a:lnTo>
                    <a:lnTo>
                      <a:pt x="32" y="0"/>
                    </a:lnTo>
                    <a:lnTo>
                      <a:pt x="112" y="88"/>
                    </a:lnTo>
                    <a:close/>
                  </a:path>
                </a:pathLst>
              </a:custGeom>
              <a:solidFill>
                <a:schemeClr val="bg2"/>
              </a:solidFill>
              <a:ln w="9525">
                <a:solidFill>
                  <a:schemeClr val="bg2"/>
                </a:solidFill>
                <a:round/>
                <a:headEnd/>
                <a:tailEnd/>
              </a:ln>
            </p:spPr>
            <p:txBody>
              <a:bodyPr/>
              <a:lstStyle/>
              <a:p>
                <a:endParaRPr lang="en-US"/>
              </a:p>
            </p:txBody>
          </p:sp>
          <p:sp>
            <p:nvSpPr>
              <p:cNvPr id="183540" name="Line 1203"/>
              <p:cNvSpPr>
                <a:spLocks noChangeShapeType="1"/>
              </p:cNvSpPr>
              <p:nvPr/>
            </p:nvSpPr>
            <p:spPr bwMode="auto">
              <a:xfrm>
                <a:off x="3325" y="2698"/>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41" name="Line 1204"/>
              <p:cNvSpPr>
                <a:spLocks noChangeShapeType="1"/>
              </p:cNvSpPr>
              <p:nvPr/>
            </p:nvSpPr>
            <p:spPr bwMode="auto">
              <a:xfrm>
                <a:off x="3421" y="2762"/>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42" name="Line 1205"/>
              <p:cNvSpPr>
                <a:spLocks noChangeShapeType="1"/>
              </p:cNvSpPr>
              <p:nvPr/>
            </p:nvSpPr>
            <p:spPr bwMode="auto">
              <a:xfrm>
                <a:off x="3510" y="2826"/>
                <a:ext cx="70" cy="46"/>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43" name="Line 1206"/>
              <p:cNvSpPr>
                <a:spLocks noChangeShapeType="1"/>
              </p:cNvSpPr>
              <p:nvPr/>
            </p:nvSpPr>
            <p:spPr bwMode="auto">
              <a:xfrm>
                <a:off x="3604" y="2881"/>
                <a:ext cx="40" cy="3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21" name="Group 1207"/>
            <p:cNvGrpSpPr>
              <a:grpSpLocks/>
            </p:cNvGrpSpPr>
            <p:nvPr/>
          </p:nvGrpSpPr>
          <p:grpSpPr bwMode="auto">
            <a:xfrm>
              <a:off x="2878" y="2395"/>
              <a:ext cx="423" cy="271"/>
              <a:chOff x="2878" y="2395"/>
              <a:chExt cx="423" cy="271"/>
            </a:xfrm>
          </p:grpSpPr>
          <p:sp>
            <p:nvSpPr>
              <p:cNvPr id="183534" name="Freeform 1208"/>
              <p:cNvSpPr>
                <a:spLocks/>
              </p:cNvSpPr>
              <p:nvPr/>
            </p:nvSpPr>
            <p:spPr bwMode="auto">
              <a:xfrm>
                <a:off x="3189" y="2578"/>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88"/>
                    </a:moveTo>
                    <a:lnTo>
                      <a:pt x="0" y="48"/>
                    </a:lnTo>
                    <a:lnTo>
                      <a:pt x="16" y="24"/>
                    </a:lnTo>
                    <a:lnTo>
                      <a:pt x="32" y="0"/>
                    </a:lnTo>
                    <a:lnTo>
                      <a:pt x="112" y="88"/>
                    </a:lnTo>
                    <a:close/>
                  </a:path>
                </a:pathLst>
              </a:custGeom>
              <a:solidFill>
                <a:schemeClr val="bg2"/>
              </a:solidFill>
              <a:ln w="9525">
                <a:solidFill>
                  <a:schemeClr val="bg2"/>
                </a:solidFill>
                <a:round/>
                <a:headEnd/>
                <a:tailEnd/>
              </a:ln>
            </p:spPr>
            <p:txBody>
              <a:bodyPr/>
              <a:lstStyle/>
              <a:p>
                <a:endParaRPr lang="en-US"/>
              </a:p>
            </p:txBody>
          </p:sp>
          <p:sp>
            <p:nvSpPr>
              <p:cNvPr id="183535" name="Line 1209"/>
              <p:cNvSpPr>
                <a:spLocks noChangeShapeType="1"/>
              </p:cNvSpPr>
              <p:nvPr/>
            </p:nvSpPr>
            <p:spPr bwMode="auto">
              <a:xfrm>
                <a:off x="2878" y="2395"/>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36" name="Line 1210"/>
              <p:cNvSpPr>
                <a:spLocks noChangeShapeType="1"/>
              </p:cNvSpPr>
              <p:nvPr/>
            </p:nvSpPr>
            <p:spPr bwMode="auto">
              <a:xfrm>
                <a:off x="2975" y="2459"/>
                <a:ext cx="70" cy="3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37" name="Line 1211"/>
              <p:cNvSpPr>
                <a:spLocks noChangeShapeType="1"/>
              </p:cNvSpPr>
              <p:nvPr/>
            </p:nvSpPr>
            <p:spPr bwMode="auto">
              <a:xfrm>
                <a:off x="3070" y="2515"/>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38" name="Line 1212"/>
              <p:cNvSpPr>
                <a:spLocks noChangeShapeType="1"/>
              </p:cNvSpPr>
              <p:nvPr/>
            </p:nvSpPr>
            <p:spPr bwMode="auto">
              <a:xfrm>
                <a:off x="3157" y="2578"/>
                <a:ext cx="48" cy="2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22" name="Group 1213"/>
            <p:cNvGrpSpPr>
              <a:grpSpLocks/>
            </p:cNvGrpSpPr>
            <p:nvPr/>
          </p:nvGrpSpPr>
          <p:grpSpPr bwMode="auto">
            <a:xfrm>
              <a:off x="2862" y="3001"/>
              <a:ext cx="423" cy="263"/>
              <a:chOff x="2862" y="3001"/>
              <a:chExt cx="423" cy="263"/>
            </a:xfrm>
          </p:grpSpPr>
          <p:sp>
            <p:nvSpPr>
              <p:cNvPr id="183529" name="Freeform 1214"/>
              <p:cNvSpPr>
                <a:spLocks/>
              </p:cNvSpPr>
              <p:nvPr/>
            </p:nvSpPr>
            <p:spPr bwMode="auto">
              <a:xfrm>
                <a:off x="3173" y="3185"/>
                <a:ext cx="112" cy="79"/>
              </a:xfrm>
              <a:custGeom>
                <a:avLst/>
                <a:gdLst>
                  <a:gd name="T0" fmla="*/ 112 w 112"/>
                  <a:gd name="T1" fmla="*/ 79 h 79"/>
                  <a:gd name="T2" fmla="*/ 0 w 112"/>
                  <a:gd name="T3" fmla="*/ 47 h 79"/>
                  <a:gd name="T4" fmla="*/ 16 w 112"/>
                  <a:gd name="T5" fmla="*/ 23 h 79"/>
                  <a:gd name="T6" fmla="*/ 32 w 112"/>
                  <a:gd name="T7" fmla="*/ 0 h 79"/>
                  <a:gd name="T8" fmla="*/ 112 w 112"/>
                  <a:gd name="T9" fmla="*/ 79 h 79"/>
                  <a:gd name="T10" fmla="*/ 0 60000 65536"/>
                  <a:gd name="T11" fmla="*/ 0 60000 65536"/>
                  <a:gd name="T12" fmla="*/ 0 60000 65536"/>
                  <a:gd name="T13" fmla="*/ 0 60000 65536"/>
                  <a:gd name="T14" fmla="*/ 0 60000 65536"/>
                  <a:gd name="T15" fmla="*/ 0 w 112"/>
                  <a:gd name="T16" fmla="*/ 0 h 79"/>
                  <a:gd name="T17" fmla="*/ 112 w 112"/>
                  <a:gd name="T18" fmla="*/ 79 h 79"/>
                </a:gdLst>
                <a:ahLst/>
                <a:cxnLst>
                  <a:cxn ang="T10">
                    <a:pos x="T0" y="T1"/>
                  </a:cxn>
                  <a:cxn ang="T11">
                    <a:pos x="T2" y="T3"/>
                  </a:cxn>
                  <a:cxn ang="T12">
                    <a:pos x="T4" y="T5"/>
                  </a:cxn>
                  <a:cxn ang="T13">
                    <a:pos x="T6" y="T7"/>
                  </a:cxn>
                  <a:cxn ang="T14">
                    <a:pos x="T8" y="T9"/>
                  </a:cxn>
                </a:cxnLst>
                <a:rect l="T15" t="T16" r="T17" b="T18"/>
                <a:pathLst>
                  <a:path w="112" h="79">
                    <a:moveTo>
                      <a:pt x="112" y="79"/>
                    </a:moveTo>
                    <a:lnTo>
                      <a:pt x="0" y="47"/>
                    </a:lnTo>
                    <a:lnTo>
                      <a:pt x="16" y="23"/>
                    </a:lnTo>
                    <a:lnTo>
                      <a:pt x="32" y="0"/>
                    </a:lnTo>
                    <a:lnTo>
                      <a:pt x="112" y="79"/>
                    </a:lnTo>
                    <a:close/>
                  </a:path>
                </a:pathLst>
              </a:custGeom>
              <a:solidFill>
                <a:schemeClr val="bg2"/>
              </a:solidFill>
              <a:ln w="9525">
                <a:solidFill>
                  <a:schemeClr val="bg2"/>
                </a:solidFill>
                <a:round/>
                <a:headEnd/>
                <a:tailEnd/>
              </a:ln>
            </p:spPr>
            <p:txBody>
              <a:bodyPr/>
              <a:lstStyle/>
              <a:p>
                <a:endParaRPr lang="en-US"/>
              </a:p>
            </p:txBody>
          </p:sp>
          <p:sp>
            <p:nvSpPr>
              <p:cNvPr id="183530" name="Line 1215"/>
              <p:cNvSpPr>
                <a:spLocks noChangeShapeType="1"/>
              </p:cNvSpPr>
              <p:nvPr/>
            </p:nvSpPr>
            <p:spPr bwMode="auto">
              <a:xfrm>
                <a:off x="2862" y="3001"/>
                <a:ext cx="72" cy="48"/>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31" name="Line 1216"/>
              <p:cNvSpPr>
                <a:spLocks noChangeShapeType="1"/>
              </p:cNvSpPr>
              <p:nvPr/>
            </p:nvSpPr>
            <p:spPr bwMode="auto">
              <a:xfrm>
                <a:off x="2958" y="305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32" name="Line 1217"/>
              <p:cNvSpPr>
                <a:spLocks noChangeShapeType="1"/>
              </p:cNvSpPr>
              <p:nvPr/>
            </p:nvSpPr>
            <p:spPr bwMode="auto">
              <a:xfrm>
                <a:off x="3054" y="3121"/>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33" name="Line 1218"/>
              <p:cNvSpPr>
                <a:spLocks noChangeShapeType="1"/>
              </p:cNvSpPr>
              <p:nvPr/>
            </p:nvSpPr>
            <p:spPr bwMode="auto">
              <a:xfrm>
                <a:off x="3150" y="3177"/>
                <a:ext cx="39" cy="3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523" name="Group 1219"/>
            <p:cNvGrpSpPr>
              <a:grpSpLocks/>
            </p:cNvGrpSpPr>
            <p:nvPr/>
          </p:nvGrpSpPr>
          <p:grpSpPr bwMode="auto">
            <a:xfrm>
              <a:off x="3318" y="3304"/>
              <a:ext cx="422" cy="287"/>
              <a:chOff x="3318" y="3304"/>
              <a:chExt cx="422" cy="287"/>
            </a:xfrm>
          </p:grpSpPr>
          <p:sp>
            <p:nvSpPr>
              <p:cNvPr id="183524" name="Freeform 1220"/>
              <p:cNvSpPr>
                <a:spLocks/>
              </p:cNvSpPr>
              <p:nvPr/>
            </p:nvSpPr>
            <p:spPr bwMode="auto">
              <a:xfrm>
                <a:off x="3628" y="3304"/>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 name="T10" fmla="*/ 0 60000 65536"/>
                  <a:gd name="T11" fmla="*/ 0 60000 65536"/>
                  <a:gd name="T12" fmla="*/ 0 60000 65536"/>
                  <a:gd name="T13" fmla="*/ 0 60000 65536"/>
                  <a:gd name="T14" fmla="*/ 0 60000 65536"/>
                  <a:gd name="T15" fmla="*/ 0 w 112"/>
                  <a:gd name="T16" fmla="*/ 0 h 88"/>
                  <a:gd name="T17" fmla="*/ 112 w 112"/>
                  <a:gd name="T18" fmla="*/ 88 h 88"/>
                </a:gdLst>
                <a:ahLst/>
                <a:cxnLst>
                  <a:cxn ang="T10">
                    <a:pos x="T0" y="T1"/>
                  </a:cxn>
                  <a:cxn ang="T11">
                    <a:pos x="T2" y="T3"/>
                  </a:cxn>
                  <a:cxn ang="T12">
                    <a:pos x="T4" y="T5"/>
                  </a:cxn>
                  <a:cxn ang="T13">
                    <a:pos x="T6" y="T7"/>
                  </a:cxn>
                  <a:cxn ang="T14">
                    <a:pos x="T8" y="T9"/>
                  </a:cxn>
                </a:cxnLst>
                <a:rect l="T15" t="T16" r="T17" b="T18"/>
                <a:pathLst>
                  <a:path w="112" h="88">
                    <a:moveTo>
                      <a:pt x="112" y="0"/>
                    </a:moveTo>
                    <a:lnTo>
                      <a:pt x="32" y="88"/>
                    </a:lnTo>
                    <a:lnTo>
                      <a:pt x="16" y="64"/>
                    </a:lnTo>
                    <a:lnTo>
                      <a:pt x="0" y="40"/>
                    </a:lnTo>
                    <a:lnTo>
                      <a:pt x="112" y="0"/>
                    </a:lnTo>
                    <a:close/>
                  </a:path>
                </a:pathLst>
              </a:custGeom>
              <a:solidFill>
                <a:schemeClr val="bg2"/>
              </a:solidFill>
              <a:ln w="9525">
                <a:solidFill>
                  <a:schemeClr val="bg2"/>
                </a:solidFill>
                <a:round/>
                <a:headEnd/>
                <a:tailEnd/>
              </a:ln>
            </p:spPr>
            <p:txBody>
              <a:bodyPr/>
              <a:lstStyle/>
              <a:p>
                <a:endParaRPr lang="en-US"/>
              </a:p>
            </p:txBody>
          </p:sp>
          <p:sp>
            <p:nvSpPr>
              <p:cNvPr id="183525" name="Line 1221"/>
              <p:cNvSpPr>
                <a:spLocks noChangeShapeType="1"/>
              </p:cNvSpPr>
              <p:nvPr/>
            </p:nvSpPr>
            <p:spPr bwMode="auto">
              <a:xfrm flipV="1">
                <a:off x="3318" y="3544"/>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26" name="Line 1222"/>
              <p:cNvSpPr>
                <a:spLocks noChangeShapeType="1"/>
              </p:cNvSpPr>
              <p:nvPr/>
            </p:nvSpPr>
            <p:spPr bwMode="auto">
              <a:xfrm flipV="1">
                <a:off x="3413" y="3481"/>
                <a:ext cx="72"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27" name="Line 1223"/>
              <p:cNvSpPr>
                <a:spLocks noChangeShapeType="1"/>
              </p:cNvSpPr>
              <p:nvPr/>
            </p:nvSpPr>
            <p:spPr bwMode="auto">
              <a:xfrm flipV="1">
                <a:off x="3501" y="3417"/>
                <a:ext cx="71" cy="47"/>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528" name="Line 1224"/>
              <p:cNvSpPr>
                <a:spLocks noChangeShapeType="1"/>
              </p:cNvSpPr>
              <p:nvPr/>
            </p:nvSpPr>
            <p:spPr bwMode="auto">
              <a:xfrm flipV="1">
                <a:off x="3596" y="3368"/>
                <a:ext cx="48" cy="3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278" name="Content Placeholder 1267"/>
          <p:cNvSpPr txBox="1">
            <a:spLocks/>
          </p:cNvSpPr>
          <p:nvPr/>
        </p:nvSpPr>
        <p:spPr>
          <a:xfrm>
            <a:off x="685800" y="1143000"/>
            <a:ext cx="7772400" cy="4953000"/>
          </a:xfrm>
          <a:prstGeom prst="rect">
            <a:avLst/>
          </a:prstGeom>
        </p:spPr>
        <p:txBody>
          <a:bodyPr/>
          <a:lstStyle/>
          <a:p>
            <a:pPr marL="342900" indent="-342900" algn="l">
              <a:spcBef>
                <a:spcPct val="20000"/>
              </a:spcBef>
              <a:buFont typeface="Wingdings" pitchFamily="2" charset="2"/>
              <a:buChar char="n"/>
              <a:defRPr/>
            </a:pPr>
            <a:r>
              <a:rPr lang="en-US" sz="2800" i="0" kern="0" dirty="0"/>
              <a:t>… which rolls forward in time.</a:t>
            </a:r>
            <a:endParaRPr lang="en-US" sz="2800" i="0" kern="0" dirty="0">
              <a:latin typeface="+mn-lt"/>
            </a:endParaRPr>
          </a:p>
        </p:txBody>
      </p:sp>
      <p:sp>
        <p:nvSpPr>
          <p:cNvPr id="183305" name="Rectangle 2"/>
          <p:cNvSpPr>
            <a:spLocks noChangeArrowheads="1"/>
          </p:cNvSpPr>
          <p:nvPr/>
        </p:nvSpPr>
        <p:spPr bwMode="auto">
          <a:xfrm>
            <a:off x="685800" y="304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a:r>
              <a:rPr lang="en-US" sz="3200" i="0"/>
              <a:t>What is a policy?</a:t>
            </a:r>
            <a:endParaRPr lang="en-US" sz="3200" i="0">
              <a:solidFill>
                <a:schemeClr val="tx2"/>
              </a:solidFill>
            </a:endParaRPr>
          </a:p>
        </p:txBody>
      </p:sp>
      <p:grpSp>
        <p:nvGrpSpPr>
          <p:cNvPr id="5" name="Group 4"/>
          <p:cNvGrpSpPr/>
          <p:nvPr/>
        </p:nvGrpSpPr>
        <p:grpSpPr>
          <a:xfrm>
            <a:off x="4700760" y="1647378"/>
            <a:ext cx="2966252" cy="4639122"/>
            <a:chOff x="3089706" y="1647378"/>
            <a:chExt cx="2966252" cy="4639122"/>
          </a:xfrm>
        </p:grpSpPr>
        <p:grpSp>
          <p:nvGrpSpPr>
            <p:cNvPr id="4" name="Group 3"/>
            <p:cNvGrpSpPr/>
            <p:nvPr/>
          </p:nvGrpSpPr>
          <p:grpSpPr>
            <a:xfrm>
              <a:off x="3089706" y="2247900"/>
              <a:ext cx="2633468" cy="4038600"/>
              <a:chOff x="1943100" y="2247900"/>
              <a:chExt cx="1836012" cy="4038600"/>
            </a:xfrm>
          </p:grpSpPr>
          <p:sp>
            <p:nvSpPr>
              <p:cNvPr id="3949773" name="Rectangle 1229"/>
              <p:cNvSpPr>
                <a:spLocks noChangeArrowheads="1"/>
              </p:cNvSpPr>
              <p:nvPr/>
            </p:nvSpPr>
            <p:spPr bwMode="auto">
              <a:xfrm>
                <a:off x="1943100" y="2247900"/>
                <a:ext cx="406818" cy="4038600"/>
              </a:xfrm>
              <a:prstGeom prst="rect">
                <a:avLst/>
              </a:prstGeom>
              <a:solidFill>
                <a:srgbClr val="477BFD">
                  <a:alpha val="50195"/>
                </a:srgbClr>
              </a:solidFill>
              <a:ln>
                <a:noFill/>
              </a:ln>
              <a:extLst>
                <a:ext uri="{91240B29-F687-4F45-9708-019B960494DF}">
                  <a14:hiddenLine xmlns:a14="http://schemas.microsoft.com/office/drawing/2010/main" w="38100">
                    <a:solidFill>
                      <a:srgbClr val="000000"/>
                    </a:solidFill>
                    <a:miter lim="800000"/>
                    <a:headEnd type="none" w="lg" len="lg"/>
                    <a:tailEnd type="none" w="lg" len="lg"/>
                  </a14:hiddenLine>
                </a:ext>
              </a:extLst>
            </p:spPr>
            <p:txBody>
              <a:bodyPr wrap="none" anchor="ctr"/>
              <a:lstStyle/>
              <a:p>
                <a:endParaRPr lang="en-US"/>
              </a:p>
            </p:txBody>
          </p:sp>
          <p:grpSp>
            <p:nvGrpSpPr>
              <p:cNvPr id="3" name="Group 2"/>
              <p:cNvGrpSpPr/>
              <p:nvPr/>
            </p:nvGrpSpPr>
            <p:grpSpPr>
              <a:xfrm>
                <a:off x="2381251" y="2670175"/>
                <a:ext cx="707712" cy="3217863"/>
                <a:chOff x="2381250" y="2670175"/>
                <a:chExt cx="2568575" cy="3217863"/>
              </a:xfrm>
            </p:grpSpPr>
            <p:sp>
              <p:nvSpPr>
                <p:cNvPr id="183306" name="Line 1226"/>
                <p:cNvSpPr>
                  <a:spLocks noChangeShapeType="1"/>
                </p:cNvSpPr>
                <p:nvPr/>
              </p:nvSpPr>
              <p:spPr bwMode="auto">
                <a:xfrm flipV="1">
                  <a:off x="2381250" y="3227388"/>
                  <a:ext cx="1544638" cy="496887"/>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83307" name="Line 1227"/>
                <p:cNvSpPr>
                  <a:spLocks noChangeShapeType="1"/>
                </p:cNvSpPr>
                <p:nvPr/>
              </p:nvSpPr>
              <p:spPr bwMode="auto">
                <a:xfrm flipV="1">
                  <a:off x="2381250" y="3767138"/>
                  <a:ext cx="2568575" cy="2120900"/>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83308" name="Line 1228"/>
                <p:cNvSpPr>
                  <a:spLocks noChangeShapeType="1"/>
                </p:cNvSpPr>
                <p:nvPr/>
              </p:nvSpPr>
              <p:spPr bwMode="auto">
                <a:xfrm>
                  <a:off x="2381250" y="2670175"/>
                  <a:ext cx="1701800" cy="2713038"/>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 name="Group 1"/>
              <p:cNvGrpSpPr/>
              <p:nvPr/>
            </p:nvGrpSpPr>
            <p:grpSpPr>
              <a:xfrm>
                <a:off x="2795838" y="3200399"/>
                <a:ext cx="983274" cy="2162175"/>
                <a:chOff x="4000500" y="3200399"/>
                <a:chExt cx="3568700" cy="2162175"/>
              </a:xfrm>
            </p:grpSpPr>
            <p:sp>
              <p:nvSpPr>
                <p:cNvPr id="183309" name="Line 1226"/>
                <p:cNvSpPr>
                  <a:spLocks noChangeShapeType="1"/>
                </p:cNvSpPr>
                <p:nvPr/>
              </p:nvSpPr>
              <p:spPr bwMode="auto">
                <a:xfrm flipV="1">
                  <a:off x="4032250" y="4241799"/>
                  <a:ext cx="1784350" cy="1120775"/>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83310" name="Line 1226"/>
                <p:cNvSpPr>
                  <a:spLocks noChangeShapeType="1"/>
                </p:cNvSpPr>
                <p:nvPr/>
              </p:nvSpPr>
              <p:spPr bwMode="auto">
                <a:xfrm flipV="1">
                  <a:off x="5784850" y="3695699"/>
                  <a:ext cx="1784350" cy="574675"/>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83311" name="Line 1226"/>
                <p:cNvSpPr>
                  <a:spLocks noChangeShapeType="1"/>
                </p:cNvSpPr>
                <p:nvPr/>
              </p:nvSpPr>
              <p:spPr bwMode="auto">
                <a:xfrm>
                  <a:off x="4000500" y="3238500"/>
                  <a:ext cx="1841500" cy="1612900"/>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83312" name="Line 1226"/>
                <p:cNvSpPr>
                  <a:spLocks noChangeShapeType="1"/>
                </p:cNvSpPr>
                <p:nvPr/>
              </p:nvSpPr>
              <p:spPr bwMode="auto">
                <a:xfrm flipV="1">
                  <a:off x="5797550" y="3200399"/>
                  <a:ext cx="1771650" cy="1628775"/>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83313" name="Line 1227"/>
                <p:cNvSpPr>
                  <a:spLocks noChangeShapeType="1"/>
                </p:cNvSpPr>
                <p:nvPr/>
              </p:nvSpPr>
              <p:spPr bwMode="auto">
                <a:xfrm>
                  <a:off x="4940300" y="3759200"/>
                  <a:ext cx="1739900" cy="1562100"/>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83314" name="Line 1227"/>
                <p:cNvSpPr>
                  <a:spLocks noChangeShapeType="1"/>
                </p:cNvSpPr>
                <p:nvPr/>
              </p:nvSpPr>
              <p:spPr bwMode="auto">
                <a:xfrm flipV="1">
                  <a:off x="6642100" y="4826000"/>
                  <a:ext cx="901700" cy="520700"/>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13" name="Group 12"/>
            <p:cNvGrpSpPr/>
            <p:nvPr/>
          </p:nvGrpSpPr>
          <p:grpSpPr>
            <a:xfrm>
              <a:off x="3177003" y="1647378"/>
              <a:ext cx="2878955" cy="468919"/>
              <a:chOff x="3177003" y="1647378"/>
              <a:chExt cx="2878955" cy="468919"/>
            </a:xfrm>
          </p:grpSpPr>
          <p:cxnSp>
            <p:nvCxnSpPr>
              <p:cNvPr id="11" name="Straight Arrow Connector 10"/>
              <p:cNvCxnSpPr/>
              <p:nvPr/>
            </p:nvCxnSpPr>
            <p:spPr bwMode="auto">
              <a:xfrm>
                <a:off x="3286855" y="2090052"/>
                <a:ext cx="2482978" cy="0"/>
              </a:xfrm>
              <a:prstGeom prst="straightConnector1">
                <a:avLst/>
              </a:prstGeom>
              <a:noFill/>
              <a:ln w="28575" cap="flat" cmpd="sng" algn="ctr">
                <a:solidFill>
                  <a:schemeClr val="tx1"/>
                </a:solidFill>
                <a:prstDash val="solid"/>
                <a:round/>
                <a:headEnd type="none" w="med" len="med"/>
                <a:tailEnd type="arrow"/>
              </a:ln>
              <a:effectLst/>
            </p:spPr>
          </p:cxnSp>
          <p:sp>
            <p:nvSpPr>
              <p:cNvPr id="12" name="TextBox 11"/>
              <p:cNvSpPr txBox="1"/>
              <p:nvPr/>
            </p:nvSpPr>
            <p:spPr>
              <a:xfrm>
                <a:off x="3177003" y="1654632"/>
                <a:ext cx="269626" cy="461665"/>
              </a:xfrm>
              <a:prstGeom prst="rect">
                <a:avLst/>
              </a:prstGeom>
              <a:noFill/>
            </p:spPr>
            <p:txBody>
              <a:bodyPr wrap="none" rtlCol="0">
                <a:spAutoFit/>
              </a:bodyPr>
              <a:lstStyle/>
              <a:p>
                <a:pPr algn="l"/>
                <a:r>
                  <a:rPr lang="en-US" sz="2400" i="0" dirty="0" smtClean="0"/>
                  <a:t>t</a:t>
                </a:r>
              </a:p>
            </p:txBody>
          </p:sp>
          <p:sp>
            <p:nvSpPr>
              <p:cNvPr id="1251" name="TextBox 1250"/>
              <p:cNvSpPr txBox="1"/>
              <p:nvPr/>
            </p:nvSpPr>
            <p:spPr>
              <a:xfrm>
                <a:off x="5390391" y="1647378"/>
                <a:ext cx="665567" cy="461665"/>
              </a:xfrm>
              <a:prstGeom prst="rect">
                <a:avLst/>
              </a:prstGeom>
              <a:noFill/>
            </p:spPr>
            <p:txBody>
              <a:bodyPr wrap="none" rtlCol="0">
                <a:spAutoFit/>
              </a:bodyPr>
              <a:lstStyle/>
              <a:p>
                <a:pPr algn="l"/>
                <a:r>
                  <a:rPr lang="en-US" sz="2400" i="0" dirty="0" err="1"/>
                  <a:t>t</a:t>
                </a:r>
                <a:r>
                  <a:rPr lang="en-US" sz="2400" i="0" dirty="0" err="1" smtClean="0"/>
                  <a:t>+H</a:t>
                </a:r>
                <a:endParaRPr lang="en-US" sz="2400" i="0" dirty="0" smtClean="0"/>
              </a:p>
            </p:txBody>
          </p:sp>
        </p:grpSp>
      </p:grpSp>
      <p:sp>
        <p:nvSpPr>
          <p:cNvPr id="6" name="Footer Placeholder 5"/>
          <p:cNvSpPr>
            <a:spLocks noGrp="1"/>
          </p:cNvSpPr>
          <p:nvPr>
            <p:ph type="ftr" sz="quarter" idx="11"/>
          </p:nvPr>
        </p:nvSpPr>
        <p:spPr/>
        <p:txBody>
          <a:bodyPr/>
          <a:lstStyle/>
          <a:p>
            <a:pPr>
              <a:defRPr/>
            </a:pPr>
            <a:r>
              <a:rPr lang="en-US" smtClean="0"/>
              <a:t>© 2012 Warren B. Powell</a:t>
            </a:r>
            <a:endParaRPr lang="en-US"/>
          </a:p>
        </p:txBody>
      </p:sp>
    </p:spTree>
    <p:extLst>
      <p:ext uri="{BB962C8B-B14F-4D97-AF65-F5344CB8AC3E}">
        <p14:creationId xmlns:p14="http://schemas.microsoft.com/office/powerpoint/2010/main" val="2977304998"/>
      </p:ext>
    </p:extLst>
  </p:cSld>
  <p:clrMapOvr>
    <a:masterClrMapping/>
  </p:clrMapOvr>
  <p:transition spd="slow">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Lookahead</a:t>
            </a:r>
            <a:r>
              <a:rPr lang="en-US" dirty="0" smtClean="0"/>
              <a:t> policies</a:t>
            </a:r>
            <a:endParaRPr lang="en-US" dirty="0"/>
          </a:p>
        </p:txBody>
      </p:sp>
      <p:sp>
        <p:nvSpPr>
          <p:cNvPr id="3" name="Content Placeholder 2"/>
          <p:cNvSpPr>
            <a:spLocks noGrp="1"/>
          </p:cNvSpPr>
          <p:nvPr>
            <p:ph idx="1"/>
          </p:nvPr>
        </p:nvSpPr>
        <p:spPr/>
        <p:txBody>
          <a:bodyPr/>
          <a:lstStyle/>
          <a:p>
            <a:r>
              <a:rPr lang="en-US" dirty="0" smtClean="0"/>
              <a:t>A </a:t>
            </a:r>
            <a:r>
              <a:rPr lang="en-US" dirty="0" err="1" smtClean="0"/>
              <a:t>lookahead</a:t>
            </a:r>
            <a:r>
              <a:rPr lang="en-US" dirty="0" smtClean="0"/>
              <a:t> policy involves solving a </a:t>
            </a:r>
            <a:r>
              <a:rPr lang="en-US" i="1" dirty="0" err="1" smtClean="0"/>
              <a:t>lookahead</a:t>
            </a:r>
            <a:r>
              <a:rPr lang="en-US" i="1" dirty="0" smtClean="0"/>
              <a:t> model.</a:t>
            </a:r>
            <a:endParaRPr lang="en-US" dirty="0" smtClean="0"/>
          </a:p>
          <a:p>
            <a:pPr lvl="1"/>
            <a:r>
              <a:rPr lang="en-US" dirty="0" smtClean="0"/>
              <a:t>The </a:t>
            </a:r>
            <a:r>
              <a:rPr lang="en-US" i="1" dirty="0" err="1" smtClean="0"/>
              <a:t>lookahead</a:t>
            </a:r>
            <a:r>
              <a:rPr lang="en-US" i="1" dirty="0" smtClean="0"/>
              <a:t> model</a:t>
            </a:r>
            <a:r>
              <a:rPr lang="en-US" dirty="0" smtClean="0"/>
              <a:t> is a </a:t>
            </a:r>
            <a:r>
              <a:rPr lang="en-US" i="1" dirty="0" smtClean="0"/>
              <a:t>dynamic program</a:t>
            </a:r>
            <a:r>
              <a:rPr lang="en-US" dirty="0" smtClean="0"/>
              <a:t> that is simplified in some way:</a:t>
            </a:r>
          </a:p>
          <a:p>
            <a:pPr lvl="2"/>
            <a:r>
              <a:rPr lang="en-US" sz="2400" dirty="0" smtClean="0"/>
              <a:t>Shorter horizon H</a:t>
            </a:r>
          </a:p>
          <a:p>
            <a:pPr lvl="2"/>
            <a:r>
              <a:rPr lang="en-US" sz="2400" dirty="0" smtClean="0"/>
              <a:t>Sampled outcome space instead of full set of outcomes</a:t>
            </a:r>
          </a:p>
          <a:p>
            <a:pPr lvl="2"/>
            <a:r>
              <a:rPr lang="en-US" sz="2400" dirty="0" smtClean="0"/>
              <a:t>Coarse discretization of the state variable</a:t>
            </a:r>
          </a:p>
          <a:p>
            <a:pPr lvl="1"/>
            <a:r>
              <a:rPr lang="en-US" dirty="0" smtClean="0"/>
              <a:t>Solving the </a:t>
            </a:r>
            <a:r>
              <a:rPr lang="en-US" dirty="0" err="1" smtClean="0"/>
              <a:t>lookahead</a:t>
            </a:r>
            <a:r>
              <a:rPr lang="en-US" dirty="0" smtClean="0"/>
              <a:t> model is a policy for solving the original model.</a:t>
            </a:r>
          </a:p>
          <a:p>
            <a:pPr lvl="1"/>
            <a:r>
              <a:rPr lang="en-US" i="1" dirty="0" smtClean="0"/>
              <a:t>An optimal solution of the </a:t>
            </a:r>
            <a:r>
              <a:rPr lang="en-US" i="1" dirty="0" err="1" smtClean="0"/>
              <a:t>lookahead</a:t>
            </a:r>
            <a:r>
              <a:rPr lang="en-US" i="1" dirty="0" smtClean="0"/>
              <a:t> model is generally not an optimal policy.</a:t>
            </a:r>
            <a:endParaRPr lang="en-US" i="1" dirty="0"/>
          </a:p>
        </p:txBody>
      </p:sp>
      <p:sp>
        <p:nvSpPr>
          <p:cNvPr id="4" name="Footer Placeholder 3"/>
          <p:cNvSpPr>
            <a:spLocks noGrp="1"/>
          </p:cNvSpPr>
          <p:nvPr>
            <p:ph type="ftr" sz="quarter" idx="11"/>
          </p:nvPr>
        </p:nvSpPr>
        <p:spPr/>
        <p:txBody>
          <a:bodyPr/>
          <a:lstStyle/>
          <a:p>
            <a:pPr>
              <a:defRPr/>
            </a:pPr>
            <a:r>
              <a:rPr lang="en-US" smtClean="0"/>
              <a:t>© 2012 Warren B. Powell</a:t>
            </a:r>
            <a:endParaRPr lang="en-US" dirty="0"/>
          </a:p>
        </p:txBody>
      </p:sp>
    </p:spTree>
    <p:extLst>
      <p:ext uri="{BB962C8B-B14F-4D97-AF65-F5344CB8AC3E}">
        <p14:creationId xmlns:p14="http://schemas.microsoft.com/office/powerpoint/2010/main" val="5681208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classes of policies</a:t>
            </a:r>
          </a:p>
        </p:txBody>
      </p:sp>
      <p:sp>
        <p:nvSpPr>
          <p:cNvPr id="3" name="Content Placeholder 2"/>
          <p:cNvSpPr>
            <a:spLocks noGrp="1"/>
          </p:cNvSpPr>
          <p:nvPr>
            <p:ph idx="1"/>
          </p:nvPr>
        </p:nvSpPr>
        <p:spPr/>
        <p:txBody>
          <a:bodyPr/>
          <a:lstStyle/>
          <a:p>
            <a:r>
              <a:rPr lang="en-US" dirty="0" smtClean="0"/>
              <a:t>A policy is a mapping from state to (feasible) action:</a:t>
            </a:r>
          </a:p>
          <a:p>
            <a:endParaRPr lang="en-US" dirty="0" smtClean="0"/>
          </a:p>
          <a:p>
            <a:endParaRPr lang="en-US" dirty="0" smtClean="0"/>
          </a:p>
          <a:p>
            <a:pPr lvl="1"/>
            <a:r>
              <a:rPr lang="en-US" dirty="0" smtClean="0"/>
              <a:t>This is why the state variable has to follow our definition.</a:t>
            </a:r>
            <a:endParaRPr lang="en-US" dirty="0"/>
          </a:p>
          <a:p>
            <a:r>
              <a:rPr lang="en-US" dirty="0" smtClean="0"/>
              <a:t>Four classes of policies:</a:t>
            </a:r>
          </a:p>
          <a:p>
            <a:pPr lvl="1"/>
            <a:r>
              <a:rPr lang="en-US" dirty="0" smtClean="0"/>
              <a:t>Myopic optimization of a cost or cost function approximation</a:t>
            </a:r>
          </a:p>
          <a:p>
            <a:pPr lvl="1"/>
            <a:r>
              <a:rPr lang="en-US" dirty="0" err="1" smtClean="0"/>
              <a:t>Lookahead</a:t>
            </a:r>
            <a:r>
              <a:rPr lang="en-US" dirty="0" smtClean="0"/>
              <a:t> policies (many forms)</a:t>
            </a:r>
          </a:p>
          <a:p>
            <a:pPr lvl="1"/>
            <a:r>
              <a:rPr lang="en-US" dirty="0" smtClean="0"/>
              <a:t>Policy function approximations (see below)</a:t>
            </a:r>
          </a:p>
          <a:p>
            <a:pPr lvl="1"/>
            <a:r>
              <a:rPr lang="en-US" dirty="0" smtClean="0"/>
              <a:t>Policies based on value function approximations.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073433408"/>
              </p:ext>
            </p:extLst>
          </p:nvPr>
        </p:nvGraphicFramePr>
        <p:xfrm>
          <a:off x="1545768" y="2304372"/>
          <a:ext cx="6942461" cy="598488"/>
        </p:xfrm>
        <a:graphic>
          <a:graphicData uri="http://schemas.openxmlformats.org/presentationml/2006/ole">
            <mc:AlternateContent xmlns:mc="http://schemas.openxmlformats.org/markup-compatibility/2006">
              <mc:Choice xmlns:v="urn:schemas-microsoft-com:vml" Requires="v">
                <p:oleObj spid="_x0000_s734216" name="Equation" r:id="rId3" imgW="2946240" imgH="253800" progId="Equation.DSMT4">
                  <p:embed/>
                </p:oleObj>
              </mc:Choice>
              <mc:Fallback>
                <p:oleObj name="Equation" r:id="rId3" imgW="2946240" imgH="253800" progId="Equation.DSMT4">
                  <p:embed/>
                  <p:pic>
                    <p:nvPicPr>
                      <p:cNvPr id="0" name=""/>
                      <p:cNvPicPr/>
                      <p:nvPr/>
                    </p:nvPicPr>
                    <p:blipFill>
                      <a:blip r:embed="rId4"/>
                      <a:stretch>
                        <a:fillRect/>
                      </a:stretch>
                    </p:blipFill>
                    <p:spPr>
                      <a:xfrm>
                        <a:off x="1545768" y="2304372"/>
                        <a:ext cx="6942461" cy="598488"/>
                      </a:xfrm>
                      <a:prstGeom prst="rect">
                        <a:avLst/>
                      </a:prstGeom>
                    </p:spPr>
                  </p:pic>
                </p:oleObj>
              </mc:Fallback>
            </mc:AlternateContent>
          </a:graphicData>
        </a:graphic>
      </p:graphicFrame>
      <p:sp>
        <p:nvSpPr>
          <p:cNvPr id="5" name="Footer Placeholder 4"/>
          <p:cNvSpPr>
            <a:spLocks noGrp="1"/>
          </p:cNvSpPr>
          <p:nvPr>
            <p:ph type="ftr" sz="quarter" idx="11"/>
          </p:nvPr>
        </p:nvSpPr>
        <p:spPr/>
        <p:txBody>
          <a:bodyPr/>
          <a:lstStyle/>
          <a:p>
            <a:pPr>
              <a:defRPr/>
            </a:pPr>
            <a:r>
              <a:rPr lang="en-US" smtClean="0"/>
              <a:t>© 2012 Warren B. Powell</a:t>
            </a:r>
            <a:endParaRPr lang="en-US" dirty="0"/>
          </a:p>
        </p:txBody>
      </p:sp>
    </p:spTree>
    <p:extLst>
      <p:ext uri="{BB962C8B-B14F-4D97-AF65-F5344CB8AC3E}">
        <p14:creationId xmlns:p14="http://schemas.microsoft.com/office/powerpoint/2010/main" val="2546229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Lookahead policies</a:t>
            </a:r>
            <a:endParaRPr lang="en-US" dirty="0"/>
          </a:p>
        </p:txBody>
      </p:sp>
      <p:sp>
        <p:nvSpPr>
          <p:cNvPr id="3" name="Content Placeholder 2"/>
          <p:cNvSpPr>
            <a:spLocks noGrp="1"/>
          </p:cNvSpPr>
          <p:nvPr>
            <p:ph idx="1"/>
          </p:nvPr>
        </p:nvSpPr>
        <p:spPr>
          <a:xfrm>
            <a:off x="685800" y="1143000"/>
            <a:ext cx="7960490" cy="3266954"/>
          </a:xfrm>
        </p:spPr>
        <p:txBody>
          <a:bodyPr/>
          <a:lstStyle/>
          <a:p>
            <a:r>
              <a:rPr lang="en-US" dirty="0" err="1" smtClean="0"/>
              <a:t>Lookahead</a:t>
            </a:r>
            <a:r>
              <a:rPr lang="en-US" dirty="0" smtClean="0"/>
              <a:t> policies are the trickiest to model:</a:t>
            </a:r>
          </a:p>
          <a:p>
            <a:pPr lvl="1"/>
            <a:r>
              <a:rPr lang="en-US" dirty="0" smtClean="0"/>
              <a:t>Planning horizon </a:t>
            </a:r>
            <a:r>
              <a:rPr lang="en-US" i="1" dirty="0" smtClean="0"/>
              <a:t>t,…,</a:t>
            </a:r>
            <a:r>
              <a:rPr lang="en-US" i="1" dirty="0" err="1" smtClean="0"/>
              <a:t>t+H</a:t>
            </a:r>
            <a:endParaRPr lang="en-US" i="1" dirty="0" smtClean="0"/>
          </a:p>
          <a:p>
            <a:pPr lvl="1"/>
            <a:r>
              <a:rPr lang="en-US" dirty="0" smtClean="0"/>
              <a:t>Exogenous outcomes may be approximated:</a:t>
            </a:r>
          </a:p>
          <a:p>
            <a:pPr lvl="2"/>
            <a:r>
              <a:rPr lang="en-US" dirty="0" smtClean="0"/>
              <a:t>Deterministically</a:t>
            </a:r>
          </a:p>
          <a:p>
            <a:pPr lvl="2"/>
            <a:r>
              <a:rPr lang="en-US" dirty="0" smtClean="0"/>
              <a:t>Using sampled scenario trees:</a:t>
            </a:r>
          </a:p>
          <a:p>
            <a:pPr lvl="1"/>
            <a:r>
              <a:rPr lang="en-US" dirty="0" smtClean="0"/>
              <a:t>We create “tilde variables” for the </a:t>
            </a:r>
            <a:r>
              <a:rPr lang="en-US" dirty="0" err="1" smtClean="0"/>
              <a:t>lookahead</a:t>
            </a:r>
            <a:r>
              <a:rPr lang="en-US" dirty="0" smtClean="0"/>
              <a:t> model:</a:t>
            </a:r>
          </a:p>
          <a:p>
            <a:pPr lvl="2"/>
            <a:endParaRPr lang="en-US" dirty="0" smtClean="0"/>
          </a:p>
          <a:p>
            <a:endParaRPr lang="en-US" dirty="0"/>
          </a:p>
          <a:p>
            <a:endParaRPr lang="en-US" dirty="0" smtClean="0"/>
          </a:p>
          <a:p>
            <a:endParaRPr lang="en-US" dirty="0"/>
          </a:p>
          <a:p>
            <a:endParaRPr lang="en-US" dirty="0" smtClean="0"/>
          </a:p>
          <a:p>
            <a:pPr lvl="1"/>
            <a:endParaRPr lang="en-US" dirty="0"/>
          </a:p>
          <a:p>
            <a:pPr lvl="1"/>
            <a:endParaRPr lang="en-US" dirty="0" smtClean="0"/>
          </a:p>
          <a:p>
            <a:pPr lvl="2"/>
            <a:endParaRPr lang="en-US" dirty="0"/>
          </a:p>
        </p:txBody>
      </p:sp>
      <p:graphicFrame>
        <p:nvGraphicFramePr>
          <p:cNvPr id="12" name="Object 11"/>
          <p:cNvGraphicFramePr>
            <a:graphicFrameLocks noChangeAspect="1"/>
          </p:cNvGraphicFramePr>
          <p:nvPr>
            <p:extLst>
              <p:ext uri="{D42A27DB-BD31-4B8C-83A1-F6EECF244321}">
                <p14:modId xmlns:p14="http://schemas.microsoft.com/office/powerpoint/2010/main" val="1005977460"/>
              </p:ext>
            </p:extLst>
          </p:nvPr>
        </p:nvGraphicFramePr>
        <p:xfrm>
          <a:off x="1662794" y="3599542"/>
          <a:ext cx="6964363" cy="3159125"/>
        </p:xfrm>
        <a:graphic>
          <a:graphicData uri="http://schemas.openxmlformats.org/presentationml/2006/ole">
            <mc:AlternateContent xmlns:mc="http://schemas.openxmlformats.org/markup-compatibility/2006">
              <mc:Choice xmlns:v="urn:schemas-microsoft-com:vml" Requires="v">
                <p:oleObj spid="_x0000_s709644" name="Equation" r:id="rId4" imgW="3924000" imgH="1777680" progId="Equation.DSMT4">
                  <p:embed/>
                </p:oleObj>
              </mc:Choice>
              <mc:Fallback>
                <p:oleObj name="Equation" r:id="rId4" imgW="3924000" imgH="1777680" progId="Equation.DSMT4">
                  <p:embed/>
                  <p:pic>
                    <p:nvPicPr>
                      <p:cNvPr id="0" name=""/>
                      <p:cNvPicPr>
                        <a:picLocks noChangeAspect="1" noChangeArrowheads="1"/>
                      </p:cNvPicPr>
                      <p:nvPr/>
                    </p:nvPicPr>
                    <p:blipFill>
                      <a:blip r:embed="rId5"/>
                      <a:srcRect/>
                      <a:stretch>
                        <a:fillRect/>
                      </a:stretch>
                    </p:blipFill>
                    <p:spPr bwMode="auto">
                      <a:xfrm>
                        <a:off x="1662794" y="3599542"/>
                        <a:ext cx="6964363"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Footer Placeholder 3"/>
          <p:cNvSpPr>
            <a:spLocks noGrp="1"/>
          </p:cNvSpPr>
          <p:nvPr>
            <p:ph type="ftr" sz="quarter" idx="11"/>
          </p:nvPr>
        </p:nvSpPr>
        <p:spPr/>
        <p:txBody>
          <a:bodyPr/>
          <a:lstStyle/>
          <a:p>
            <a:pPr>
              <a:defRPr/>
            </a:pPr>
            <a:r>
              <a:rPr lang="en-US" smtClean="0"/>
              <a:t>© 2012 Warren B. Powell</a:t>
            </a:r>
            <a:endParaRPr lang="en-US" dirty="0"/>
          </a:p>
        </p:txBody>
      </p:sp>
    </p:spTree>
    <p:extLst>
      <p:ext uri="{BB962C8B-B14F-4D97-AF65-F5344CB8AC3E}">
        <p14:creationId xmlns:p14="http://schemas.microsoft.com/office/powerpoint/2010/main" val="16376030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Lookahead policies</a:t>
            </a:r>
            <a:endParaRPr lang="en-US" dirty="0"/>
          </a:p>
        </p:txBody>
      </p:sp>
      <p:sp>
        <p:nvSpPr>
          <p:cNvPr id="3" name="Content Placeholder 2"/>
          <p:cNvSpPr>
            <a:spLocks noGrp="1"/>
          </p:cNvSpPr>
          <p:nvPr>
            <p:ph idx="1"/>
          </p:nvPr>
        </p:nvSpPr>
        <p:spPr>
          <a:xfrm>
            <a:off x="685800" y="1143000"/>
            <a:ext cx="7960490" cy="3266954"/>
          </a:xfrm>
        </p:spPr>
        <p:txBody>
          <a:bodyPr/>
          <a:lstStyle/>
          <a:p>
            <a:r>
              <a:rPr lang="en-US" dirty="0" err="1" smtClean="0"/>
              <a:t>Lookahead</a:t>
            </a:r>
            <a:r>
              <a:rPr lang="en-US" dirty="0" smtClean="0"/>
              <a:t> policies are created by solving a </a:t>
            </a:r>
            <a:r>
              <a:rPr lang="en-US" i="1" dirty="0" err="1" smtClean="0"/>
              <a:t>lookahead</a:t>
            </a:r>
            <a:r>
              <a:rPr lang="en-US" i="1" dirty="0" smtClean="0"/>
              <a:t> model.</a:t>
            </a:r>
            <a:endParaRPr lang="en-US" dirty="0" smtClean="0"/>
          </a:p>
          <a:p>
            <a:pPr lvl="1"/>
            <a:r>
              <a:rPr lang="en-US" dirty="0" smtClean="0"/>
              <a:t>Deterministic </a:t>
            </a:r>
            <a:r>
              <a:rPr lang="en-US" dirty="0" err="1" smtClean="0"/>
              <a:t>lookahead</a:t>
            </a:r>
            <a:r>
              <a:rPr lang="en-US" dirty="0" smtClean="0"/>
              <a:t> – We replace uncertain future events using a deterministic approximation</a:t>
            </a:r>
          </a:p>
          <a:p>
            <a:pPr lvl="1"/>
            <a:endParaRPr lang="en-US" dirty="0"/>
          </a:p>
          <a:p>
            <a:pPr lvl="2"/>
            <a:endParaRPr lang="en-US" dirty="0" smtClean="0"/>
          </a:p>
          <a:p>
            <a:pPr lvl="2"/>
            <a:endParaRPr lang="en-US" dirty="0"/>
          </a:p>
          <a:p>
            <a:pPr lvl="1"/>
            <a:r>
              <a:rPr lang="en-US" dirty="0" smtClean="0"/>
              <a:t>Stochastic </a:t>
            </a:r>
            <a:r>
              <a:rPr lang="en-US" dirty="0" err="1" smtClean="0"/>
              <a:t>lookahead</a:t>
            </a:r>
            <a:endParaRPr lang="en-US" dirty="0" smtClean="0"/>
          </a:p>
          <a:p>
            <a:pPr lvl="2"/>
            <a:r>
              <a:rPr lang="en-US" dirty="0" smtClean="0"/>
              <a:t>We can create a </a:t>
            </a:r>
            <a:r>
              <a:rPr lang="en-US" dirty="0" err="1" smtClean="0"/>
              <a:t>lookahead</a:t>
            </a:r>
            <a:r>
              <a:rPr lang="en-US" dirty="0" smtClean="0"/>
              <a:t> model where uncertainties are captured using a sampled scenario tree:</a:t>
            </a:r>
          </a:p>
          <a:p>
            <a:pPr lvl="1"/>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lvl="1"/>
            <a:endParaRPr lang="en-US" dirty="0"/>
          </a:p>
          <a:p>
            <a:pPr lvl="1"/>
            <a:endParaRPr lang="en-US" dirty="0" smtClean="0"/>
          </a:p>
          <a:p>
            <a:pPr lvl="2"/>
            <a:endParaRPr lang="en-US" dirty="0"/>
          </a:p>
        </p:txBody>
      </p:sp>
      <p:grpSp>
        <p:nvGrpSpPr>
          <p:cNvPr id="10" name="Group 9"/>
          <p:cNvGrpSpPr/>
          <p:nvPr/>
        </p:nvGrpSpPr>
        <p:grpSpPr>
          <a:xfrm>
            <a:off x="1501775" y="3011488"/>
            <a:ext cx="6116638" cy="908050"/>
            <a:chOff x="1501775" y="3011488"/>
            <a:chExt cx="6116638" cy="908050"/>
          </a:xfrm>
        </p:grpSpPr>
        <p:graphicFrame>
          <p:nvGraphicFramePr>
            <p:cNvPr id="7" name="Object 6"/>
            <p:cNvGraphicFramePr>
              <a:graphicFrameLocks noChangeAspect="1"/>
            </p:cNvGraphicFramePr>
            <p:nvPr>
              <p:extLst>
                <p:ext uri="{D42A27DB-BD31-4B8C-83A1-F6EECF244321}">
                  <p14:modId xmlns:p14="http://schemas.microsoft.com/office/powerpoint/2010/main" val="769859921"/>
                </p:ext>
              </p:extLst>
            </p:nvPr>
          </p:nvGraphicFramePr>
          <p:xfrm>
            <a:off x="1501775" y="3011488"/>
            <a:ext cx="6116638" cy="857250"/>
          </p:xfrm>
          <a:graphic>
            <a:graphicData uri="http://schemas.openxmlformats.org/presentationml/2006/ole">
              <mc:AlternateContent xmlns:mc="http://schemas.openxmlformats.org/markup-compatibility/2006">
                <mc:Choice xmlns:v="urn:schemas-microsoft-com:vml" Requires="v">
                  <p:oleObj spid="_x0000_s710698" name="Equation" r:id="rId4" imgW="3085920" imgH="431640" progId="Equation.DSMT4">
                    <p:embed/>
                  </p:oleObj>
                </mc:Choice>
                <mc:Fallback>
                  <p:oleObj name="Equation" r:id="rId4" imgW="3085920" imgH="431640" progId="Equation.DSMT4">
                    <p:embed/>
                    <p:pic>
                      <p:nvPicPr>
                        <p:cNvPr id="0" name=""/>
                        <p:cNvPicPr>
                          <a:picLocks noChangeAspect="1" noChangeArrowheads="1"/>
                        </p:cNvPicPr>
                        <p:nvPr/>
                      </p:nvPicPr>
                      <p:blipFill>
                        <a:blip r:embed="rId5"/>
                        <a:srcRect/>
                        <a:stretch>
                          <a:fillRect/>
                        </a:stretch>
                      </p:blipFill>
                      <p:spPr bwMode="auto">
                        <a:xfrm>
                          <a:off x="1501775" y="3011488"/>
                          <a:ext cx="6116638"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774349722"/>
                </p:ext>
              </p:extLst>
            </p:nvPr>
          </p:nvGraphicFramePr>
          <p:xfrm>
            <a:off x="2760224" y="3576638"/>
            <a:ext cx="1493837" cy="342900"/>
          </p:xfrm>
          <a:graphic>
            <a:graphicData uri="http://schemas.openxmlformats.org/presentationml/2006/ole">
              <mc:AlternateContent xmlns:mc="http://schemas.openxmlformats.org/markup-compatibility/2006">
                <mc:Choice xmlns:v="urn:schemas-microsoft-com:vml" Requires="v">
                  <p:oleObj spid="_x0000_s710699" name="Equation" r:id="rId6" imgW="888840" imgH="203040" progId="Equation.DSMT4">
                    <p:embed/>
                  </p:oleObj>
                </mc:Choice>
                <mc:Fallback>
                  <p:oleObj name="Equation" r:id="rId6" imgW="888840" imgH="203040" progId="Equation.DSMT4">
                    <p:embed/>
                    <p:pic>
                      <p:nvPicPr>
                        <p:cNvPr id="0" name=""/>
                        <p:cNvPicPr>
                          <a:picLocks noChangeAspect="1" noChangeArrowheads="1"/>
                        </p:cNvPicPr>
                        <p:nvPr/>
                      </p:nvPicPr>
                      <p:blipFill>
                        <a:blip r:embed="rId7"/>
                        <a:srcRect/>
                        <a:stretch>
                          <a:fillRect/>
                        </a:stretch>
                      </p:blipFill>
                      <p:spPr bwMode="auto">
                        <a:xfrm>
                          <a:off x="2760224" y="3576638"/>
                          <a:ext cx="149383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1" name="Group 10"/>
          <p:cNvGrpSpPr/>
          <p:nvPr/>
        </p:nvGrpSpPr>
        <p:grpSpPr>
          <a:xfrm>
            <a:off x="908050" y="5294313"/>
            <a:ext cx="8015288" cy="928687"/>
            <a:chOff x="908050" y="5294313"/>
            <a:chExt cx="8015288" cy="928687"/>
          </a:xfrm>
        </p:grpSpPr>
        <p:graphicFrame>
          <p:nvGraphicFramePr>
            <p:cNvPr id="4" name="Object 3"/>
            <p:cNvGraphicFramePr>
              <a:graphicFrameLocks noChangeAspect="1"/>
            </p:cNvGraphicFramePr>
            <p:nvPr>
              <p:extLst>
                <p:ext uri="{D42A27DB-BD31-4B8C-83A1-F6EECF244321}">
                  <p14:modId xmlns:p14="http://schemas.microsoft.com/office/powerpoint/2010/main" val="3466563934"/>
                </p:ext>
              </p:extLst>
            </p:nvPr>
          </p:nvGraphicFramePr>
          <p:xfrm>
            <a:off x="908050" y="5294313"/>
            <a:ext cx="8015288" cy="893762"/>
          </p:xfrm>
          <a:graphic>
            <a:graphicData uri="http://schemas.openxmlformats.org/presentationml/2006/ole">
              <mc:AlternateContent xmlns:mc="http://schemas.openxmlformats.org/markup-compatibility/2006">
                <mc:Choice xmlns:v="urn:schemas-microsoft-com:vml" Requires="v">
                  <p:oleObj spid="_x0000_s710700" name="Equation" r:id="rId8" imgW="4101840" imgH="457200" progId="Equation.DSMT4">
                    <p:embed/>
                  </p:oleObj>
                </mc:Choice>
                <mc:Fallback>
                  <p:oleObj name="Equation" r:id="rId8" imgW="4101840" imgH="457200" progId="Equation.DSMT4">
                    <p:embed/>
                    <p:pic>
                      <p:nvPicPr>
                        <p:cNvPr id="0" name=""/>
                        <p:cNvPicPr>
                          <a:picLocks noChangeAspect="1" noChangeArrowheads="1"/>
                        </p:cNvPicPr>
                        <p:nvPr/>
                      </p:nvPicPr>
                      <p:blipFill>
                        <a:blip r:embed="rId9"/>
                        <a:srcRect/>
                        <a:stretch>
                          <a:fillRect/>
                        </a:stretch>
                      </p:blipFill>
                      <p:spPr bwMode="auto">
                        <a:xfrm>
                          <a:off x="908050" y="5294313"/>
                          <a:ext cx="8015288"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50533941"/>
                </p:ext>
              </p:extLst>
            </p:nvPr>
          </p:nvGraphicFramePr>
          <p:xfrm>
            <a:off x="2223865" y="5816600"/>
            <a:ext cx="2262188" cy="406400"/>
          </p:xfrm>
          <a:graphic>
            <a:graphicData uri="http://schemas.openxmlformats.org/presentationml/2006/ole">
              <mc:AlternateContent xmlns:mc="http://schemas.openxmlformats.org/markup-compatibility/2006">
                <mc:Choice xmlns:v="urn:schemas-microsoft-com:vml" Requires="v">
                  <p:oleObj spid="_x0000_s710701" name="Equation" r:id="rId10" imgW="1346040" imgH="241200" progId="Equation.DSMT4">
                    <p:embed/>
                  </p:oleObj>
                </mc:Choice>
                <mc:Fallback>
                  <p:oleObj name="Equation" r:id="rId10" imgW="1346040" imgH="241200" progId="Equation.DSMT4">
                    <p:embed/>
                    <p:pic>
                      <p:nvPicPr>
                        <p:cNvPr id="0" name=""/>
                        <p:cNvPicPr>
                          <a:picLocks noChangeAspect="1" noChangeArrowheads="1"/>
                        </p:cNvPicPr>
                        <p:nvPr/>
                      </p:nvPicPr>
                      <p:blipFill>
                        <a:blip r:embed="rId11"/>
                        <a:srcRect/>
                        <a:stretch>
                          <a:fillRect/>
                        </a:stretch>
                      </p:blipFill>
                      <p:spPr bwMode="auto">
                        <a:xfrm>
                          <a:off x="2223865" y="5816600"/>
                          <a:ext cx="2262188"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5" name="Footer Placeholder 4"/>
          <p:cNvSpPr>
            <a:spLocks noGrp="1"/>
          </p:cNvSpPr>
          <p:nvPr>
            <p:ph type="ftr" sz="quarter" idx="11"/>
          </p:nvPr>
        </p:nvSpPr>
        <p:spPr/>
        <p:txBody>
          <a:bodyPr/>
          <a:lstStyle/>
          <a:p>
            <a:pPr>
              <a:defRPr/>
            </a:pPr>
            <a:r>
              <a:rPr lang="en-US" smtClean="0"/>
              <a:t>© 2012 Warren B. Powell</a:t>
            </a:r>
            <a:endParaRPr lang="en-US" dirty="0"/>
          </a:p>
        </p:txBody>
      </p:sp>
    </p:spTree>
    <p:extLst>
      <p:ext uri="{BB962C8B-B14F-4D97-AF65-F5344CB8AC3E}">
        <p14:creationId xmlns:p14="http://schemas.microsoft.com/office/powerpoint/2010/main" val="33614899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Lookahead</a:t>
            </a:r>
            <a:r>
              <a:rPr lang="en-US" dirty="0"/>
              <a:t> policies</a:t>
            </a:r>
          </a:p>
        </p:txBody>
      </p:sp>
      <p:sp>
        <p:nvSpPr>
          <p:cNvPr id="3" name="Content Placeholder 2"/>
          <p:cNvSpPr>
            <a:spLocks noGrp="1"/>
          </p:cNvSpPr>
          <p:nvPr>
            <p:ph idx="1"/>
          </p:nvPr>
        </p:nvSpPr>
        <p:spPr>
          <a:xfrm>
            <a:off x="685800" y="1143000"/>
            <a:ext cx="7772400" cy="2659743"/>
          </a:xfrm>
        </p:spPr>
        <p:txBody>
          <a:bodyPr/>
          <a:lstStyle/>
          <a:p>
            <a:r>
              <a:rPr lang="en-US" dirty="0" err="1" smtClean="0"/>
              <a:t>Lookahead</a:t>
            </a:r>
            <a:r>
              <a:rPr lang="en-US" dirty="0" smtClean="0"/>
              <a:t> policies peek into the future</a:t>
            </a:r>
          </a:p>
          <a:p>
            <a:pPr lvl="1"/>
            <a:r>
              <a:rPr lang="en-US" dirty="0" smtClean="0"/>
              <a:t>Optimize over deterministic </a:t>
            </a:r>
            <a:r>
              <a:rPr lang="en-US" dirty="0" err="1" smtClean="0"/>
              <a:t>lookahead</a:t>
            </a:r>
            <a:r>
              <a:rPr lang="en-US" dirty="0" smtClean="0"/>
              <a:t> model</a:t>
            </a:r>
            <a:endParaRPr lang="en-US" dirty="0"/>
          </a:p>
        </p:txBody>
      </p:sp>
      <p:cxnSp>
        <p:nvCxnSpPr>
          <p:cNvPr id="5" name="Straight Arrow Connector 4"/>
          <p:cNvCxnSpPr/>
          <p:nvPr/>
        </p:nvCxnSpPr>
        <p:spPr bwMode="auto">
          <a:xfrm>
            <a:off x="683986" y="5368471"/>
            <a:ext cx="7823200" cy="0"/>
          </a:xfrm>
          <a:prstGeom prst="straightConnector1">
            <a:avLst/>
          </a:prstGeom>
          <a:noFill/>
          <a:ln w="57150" cap="flat" cmpd="sng" algn="ctr">
            <a:solidFill>
              <a:schemeClr val="tx1"/>
            </a:solidFill>
            <a:prstDash val="solid"/>
            <a:round/>
            <a:headEnd type="none" w="med" len="med"/>
            <a:tailEnd type="arrow"/>
          </a:ln>
          <a:effectLst/>
        </p:spPr>
      </p:cxnSp>
      <p:cxnSp>
        <p:nvCxnSpPr>
          <p:cNvPr id="9" name="Straight Connector 8"/>
          <p:cNvCxnSpPr/>
          <p:nvPr/>
        </p:nvCxnSpPr>
        <p:spPr bwMode="auto">
          <a:xfrm>
            <a:off x="2106390" y="5223328"/>
            <a:ext cx="0" cy="290286"/>
          </a:xfrm>
          <a:prstGeom prst="line">
            <a:avLst/>
          </a:prstGeom>
          <a:noFill/>
          <a:ln w="2857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691278" y="5230588"/>
            <a:ext cx="0" cy="290286"/>
          </a:xfrm>
          <a:prstGeom prst="line">
            <a:avLst/>
          </a:prstGeom>
          <a:noFill/>
          <a:ln w="2857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3521508" y="5216074"/>
            <a:ext cx="0" cy="290286"/>
          </a:xfrm>
          <a:prstGeom prst="line">
            <a:avLst/>
          </a:prstGeom>
          <a:noFill/>
          <a:ln w="28575"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4935596" y="5218549"/>
            <a:ext cx="0" cy="290286"/>
          </a:xfrm>
          <a:prstGeom prst="line">
            <a:avLst/>
          </a:prstGeom>
          <a:noFill/>
          <a:ln w="2857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6350714" y="5211295"/>
            <a:ext cx="0" cy="290286"/>
          </a:xfrm>
          <a:prstGeom prst="line">
            <a:avLst/>
          </a:prstGeom>
          <a:noFill/>
          <a:ln w="2857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7760430" y="5208088"/>
            <a:ext cx="0" cy="290286"/>
          </a:xfrm>
          <a:prstGeom prst="line">
            <a:avLst/>
          </a:prstGeom>
          <a:noFill/>
          <a:ln w="28575" cap="flat" cmpd="sng" algn="ctr">
            <a:solidFill>
              <a:schemeClr val="tx1"/>
            </a:solidFill>
            <a:prstDash val="solid"/>
            <a:round/>
            <a:headEnd type="none" w="med" len="med"/>
            <a:tailEnd type="none" w="med" len="med"/>
          </a:ln>
          <a:effectLst/>
        </p:spPr>
      </p:cxnSp>
      <p:cxnSp>
        <p:nvCxnSpPr>
          <p:cNvPr id="30" name="Straight Arrow Connector 29"/>
          <p:cNvCxnSpPr/>
          <p:nvPr/>
        </p:nvCxnSpPr>
        <p:spPr bwMode="auto">
          <a:xfrm flipV="1">
            <a:off x="691278" y="2832100"/>
            <a:ext cx="4337922" cy="2529117"/>
          </a:xfrm>
          <a:prstGeom prst="straightConnector1">
            <a:avLst/>
          </a:prstGeom>
          <a:noFill/>
          <a:ln w="28575" cap="flat" cmpd="sng" algn="ctr">
            <a:solidFill>
              <a:schemeClr val="tx1"/>
            </a:solidFill>
            <a:prstDash val="solid"/>
            <a:round/>
            <a:headEnd type="none" w="med" len="med"/>
            <a:tailEnd type="arrow"/>
          </a:ln>
          <a:effectLst/>
        </p:spPr>
      </p:cxnSp>
      <p:sp>
        <p:nvSpPr>
          <p:cNvPr id="31" name="TextBox 30"/>
          <p:cNvSpPr txBox="1"/>
          <p:nvPr/>
        </p:nvSpPr>
        <p:spPr>
          <a:xfrm>
            <a:off x="3221647" y="6019800"/>
            <a:ext cx="2199641" cy="461665"/>
          </a:xfrm>
          <a:prstGeom prst="rect">
            <a:avLst/>
          </a:prstGeom>
          <a:noFill/>
        </p:spPr>
        <p:txBody>
          <a:bodyPr wrap="none" rtlCol="0">
            <a:spAutoFit/>
          </a:bodyPr>
          <a:lstStyle/>
          <a:p>
            <a:r>
              <a:rPr lang="en-US" sz="2400" i="0" dirty="0" smtClean="0"/>
              <a:t>The real process</a:t>
            </a:r>
            <a:endParaRPr lang="en-US" sz="2400" i="0" dirty="0"/>
          </a:p>
        </p:txBody>
      </p:sp>
      <p:cxnSp>
        <p:nvCxnSpPr>
          <p:cNvPr id="33" name="Straight Arrow Connector 32"/>
          <p:cNvCxnSpPr/>
          <p:nvPr/>
        </p:nvCxnSpPr>
        <p:spPr bwMode="auto">
          <a:xfrm flipV="1">
            <a:off x="2113678" y="2832100"/>
            <a:ext cx="4337922" cy="2529117"/>
          </a:xfrm>
          <a:prstGeom prst="straightConnector1">
            <a:avLst/>
          </a:prstGeom>
          <a:noFill/>
          <a:ln w="28575" cap="flat" cmpd="sng" algn="ctr">
            <a:solidFill>
              <a:schemeClr val="tx1"/>
            </a:solidFill>
            <a:prstDash val="solid"/>
            <a:round/>
            <a:headEnd type="none" w="med" len="med"/>
            <a:tailEnd type="arrow"/>
          </a:ln>
          <a:effectLst/>
        </p:spPr>
      </p:cxnSp>
      <p:cxnSp>
        <p:nvCxnSpPr>
          <p:cNvPr id="34" name="Straight Arrow Connector 33"/>
          <p:cNvCxnSpPr/>
          <p:nvPr/>
        </p:nvCxnSpPr>
        <p:spPr bwMode="auto">
          <a:xfrm flipV="1">
            <a:off x="3523378" y="2832100"/>
            <a:ext cx="4337922" cy="2529117"/>
          </a:xfrm>
          <a:prstGeom prst="straightConnector1">
            <a:avLst/>
          </a:prstGeom>
          <a:noFill/>
          <a:ln w="28575" cap="flat" cmpd="sng" algn="ctr">
            <a:solidFill>
              <a:schemeClr val="tx1"/>
            </a:solidFill>
            <a:prstDash val="solid"/>
            <a:round/>
            <a:headEnd type="none" w="med" len="med"/>
            <a:tailEnd type="arrow"/>
          </a:ln>
          <a:effectLst/>
        </p:spPr>
      </p:cxnSp>
      <p:cxnSp>
        <p:nvCxnSpPr>
          <p:cNvPr id="35" name="Straight Arrow Connector 34"/>
          <p:cNvCxnSpPr/>
          <p:nvPr/>
        </p:nvCxnSpPr>
        <p:spPr bwMode="auto">
          <a:xfrm flipV="1">
            <a:off x="4958478" y="2984500"/>
            <a:ext cx="4071222" cy="2376718"/>
          </a:xfrm>
          <a:prstGeom prst="straightConnector1">
            <a:avLst/>
          </a:prstGeom>
          <a:noFill/>
          <a:ln w="28575" cap="flat" cmpd="sng" algn="ctr">
            <a:solidFill>
              <a:schemeClr val="tx1"/>
            </a:solidFill>
            <a:prstDash val="solid"/>
            <a:round/>
            <a:headEnd type="none" w="med" len="med"/>
            <a:tailEnd type="arrow"/>
          </a:ln>
          <a:effectLst/>
        </p:spPr>
      </p:cxnSp>
      <p:sp>
        <p:nvSpPr>
          <p:cNvPr id="36" name="TextBox 35"/>
          <p:cNvSpPr txBox="1"/>
          <p:nvPr/>
        </p:nvSpPr>
        <p:spPr>
          <a:xfrm>
            <a:off x="7260205" y="3949700"/>
            <a:ext cx="1210588" cy="584775"/>
          </a:xfrm>
          <a:prstGeom prst="rect">
            <a:avLst/>
          </a:prstGeom>
          <a:noFill/>
        </p:spPr>
        <p:txBody>
          <a:bodyPr wrap="none" rtlCol="0">
            <a:spAutoFit/>
          </a:bodyPr>
          <a:lstStyle/>
          <a:p>
            <a:r>
              <a:rPr lang="en-US" sz="3200" i="0" dirty="0" smtClean="0"/>
              <a:t>.  .  .  .</a:t>
            </a:r>
          </a:p>
        </p:txBody>
      </p:sp>
      <p:cxnSp>
        <p:nvCxnSpPr>
          <p:cNvPr id="38" name="Straight Arrow Connector 37"/>
          <p:cNvCxnSpPr/>
          <p:nvPr/>
        </p:nvCxnSpPr>
        <p:spPr bwMode="auto">
          <a:xfrm>
            <a:off x="2106390" y="4534475"/>
            <a:ext cx="0" cy="818756"/>
          </a:xfrm>
          <a:prstGeom prst="straightConnector1">
            <a:avLst/>
          </a:prstGeom>
          <a:noFill/>
          <a:ln w="28575" cap="flat" cmpd="sng" algn="ctr">
            <a:solidFill>
              <a:schemeClr val="tx1"/>
            </a:solidFill>
            <a:prstDash val="dash"/>
            <a:round/>
            <a:headEnd type="none" w="med" len="med"/>
            <a:tailEnd type="arrow"/>
          </a:ln>
          <a:effectLst/>
        </p:spPr>
      </p:cxnSp>
      <p:sp>
        <p:nvSpPr>
          <p:cNvPr id="43" name="TextBox 42"/>
          <p:cNvSpPr txBox="1"/>
          <p:nvPr/>
        </p:nvSpPr>
        <p:spPr>
          <a:xfrm rot="16200000">
            <a:off x="-1128056" y="3709658"/>
            <a:ext cx="2847254" cy="461665"/>
          </a:xfrm>
          <a:prstGeom prst="rect">
            <a:avLst/>
          </a:prstGeom>
          <a:noFill/>
        </p:spPr>
        <p:txBody>
          <a:bodyPr wrap="none" rtlCol="0">
            <a:spAutoFit/>
          </a:bodyPr>
          <a:lstStyle/>
          <a:p>
            <a:pPr algn="l"/>
            <a:r>
              <a:rPr lang="en-US" sz="2400" i="0" dirty="0" smtClean="0"/>
              <a:t>The </a:t>
            </a:r>
            <a:r>
              <a:rPr lang="en-US" sz="2400" i="0" dirty="0" err="1" smtClean="0"/>
              <a:t>lookahead</a:t>
            </a:r>
            <a:r>
              <a:rPr lang="en-US" sz="2400" i="0" dirty="0" smtClean="0"/>
              <a:t> model</a:t>
            </a:r>
          </a:p>
        </p:txBody>
      </p:sp>
      <p:cxnSp>
        <p:nvCxnSpPr>
          <p:cNvPr id="45" name="Straight Arrow Connector 44"/>
          <p:cNvCxnSpPr>
            <a:endCxn id="3" idx="1"/>
          </p:cNvCxnSpPr>
          <p:nvPr/>
        </p:nvCxnSpPr>
        <p:spPr bwMode="auto">
          <a:xfrm flipV="1">
            <a:off x="683986" y="2472872"/>
            <a:ext cx="1814" cy="2735216"/>
          </a:xfrm>
          <a:prstGeom prst="straightConnector1">
            <a:avLst/>
          </a:prstGeom>
          <a:noFill/>
          <a:ln w="28575" cap="flat" cmpd="sng" algn="ctr">
            <a:solidFill>
              <a:schemeClr val="tx1"/>
            </a:solidFill>
            <a:prstDash val="solid"/>
            <a:round/>
            <a:headEnd type="arrow" w="med" len="med"/>
            <a:tailEnd type="arrow" w="med" len="med"/>
          </a:ln>
          <a:effectLst/>
        </p:spPr>
      </p:cxnSp>
      <p:graphicFrame>
        <p:nvGraphicFramePr>
          <p:cNvPr id="47" name="Object 46"/>
          <p:cNvGraphicFramePr>
            <a:graphicFrameLocks noChangeAspect="1"/>
          </p:cNvGraphicFramePr>
          <p:nvPr>
            <p:extLst>
              <p:ext uri="{D42A27DB-BD31-4B8C-83A1-F6EECF244321}">
                <p14:modId xmlns:p14="http://schemas.microsoft.com/office/powerpoint/2010/main" val="2202091055"/>
              </p:ext>
            </p:extLst>
          </p:nvPr>
        </p:nvGraphicFramePr>
        <p:xfrm>
          <a:off x="591483" y="5588747"/>
          <a:ext cx="199589" cy="342153"/>
        </p:xfrm>
        <a:graphic>
          <a:graphicData uri="http://schemas.openxmlformats.org/presentationml/2006/ole">
            <mc:AlternateContent xmlns:mc="http://schemas.openxmlformats.org/markup-compatibility/2006">
              <mc:Choice xmlns:v="urn:schemas-microsoft-com:vml" Requires="v">
                <p:oleObj spid="_x0000_s711722" name="Equation" r:id="rId4" imgW="88560" imgH="152280" progId="Equation.DSMT4">
                  <p:embed/>
                </p:oleObj>
              </mc:Choice>
              <mc:Fallback>
                <p:oleObj name="Equation" r:id="rId4" imgW="88560" imgH="152280" progId="Equation.DSMT4">
                  <p:embed/>
                  <p:pic>
                    <p:nvPicPr>
                      <p:cNvPr id="0" name=""/>
                      <p:cNvPicPr/>
                      <p:nvPr/>
                    </p:nvPicPr>
                    <p:blipFill>
                      <a:blip r:embed="rId5"/>
                      <a:stretch>
                        <a:fillRect/>
                      </a:stretch>
                    </p:blipFill>
                    <p:spPr>
                      <a:xfrm>
                        <a:off x="591483" y="5588747"/>
                        <a:ext cx="199589" cy="342153"/>
                      </a:xfrm>
                      <a:prstGeom prst="rect">
                        <a:avLst/>
                      </a:prstGeom>
                    </p:spPr>
                  </p:pic>
                </p:oleObj>
              </mc:Fallback>
            </mc:AlternateContent>
          </a:graphicData>
        </a:graphic>
      </p:graphicFrame>
      <p:graphicFrame>
        <p:nvGraphicFramePr>
          <p:cNvPr id="48" name="Object 47"/>
          <p:cNvGraphicFramePr>
            <a:graphicFrameLocks noChangeAspect="1"/>
          </p:cNvGraphicFramePr>
          <p:nvPr>
            <p:extLst>
              <p:ext uri="{D42A27DB-BD31-4B8C-83A1-F6EECF244321}">
                <p14:modId xmlns:p14="http://schemas.microsoft.com/office/powerpoint/2010/main" val="2123597467"/>
              </p:ext>
            </p:extLst>
          </p:nvPr>
        </p:nvGraphicFramePr>
        <p:xfrm>
          <a:off x="1789113" y="5545965"/>
          <a:ext cx="625072" cy="400810"/>
        </p:xfrm>
        <a:graphic>
          <a:graphicData uri="http://schemas.openxmlformats.org/presentationml/2006/ole">
            <mc:AlternateContent xmlns:mc="http://schemas.openxmlformats.org/markup-compatibility/2006">
              <mc:Choice xmlns:v="urn:schemas-microsoft-com:vml" Requires="v">
                <p:oleObj spid="_x0000_s711723" name="Equation" r:id="rId6" imgW="279360" imgH="177480" progId="Equation.DSMT4">
                  <p:embed/>
                </p:oleObj>
              </mc:Choice>
              <mc:Fallback>
                <p:oleObj name="Equation" r:id="rId6" imgW="279360" imgH="177480" progId="Equation.DSMT4">
                  <p:embed/>
                  <p:pic>
                    <p:nvPicPr>
                      <p:cNvPr id="0" name=""/>
                      <p:cNvPicPr>
                        <a:picLocks noChangeAspect="1" noChangeArrowheads="1"/>
                      </p:cNvPicPr>
                      <p:nvPr/>
                    </p:nvPicPr>
                    <p:blipFill>
                      <a:blip r:embed="rId7"/>
                      <a:srcRect/>
                      <a:stretch>
                        <a:fillRect/>
                      </a:stretch>
                    </p:blipFill>
                    <p:spPr bwMode="auto">
                      <a:xfrm>
                        <a:off x="1789113" y="5545965"/>
                        <a:ext cx="625072" cy="400810"/>
                      </a:xfrm>
                      <a:prstGeom prst="rect">
                        <a:avLst/>
                      </a:prstGeom>
                      <a:noFill/>
                      <a:ln>
                        <a:noFill/>
                      </a:ln>
                    </p:spPr>
                  </p:pic>
                </p:oleObj>
              </mc:Fallback>
            </mc:AlternateContent>
          </a:graphicData>
        </a:graphic>
      </p:graphicFrame>
      <p:graphicFrame>
        <p:nvGraphicFramePr>
          <p:cNvPr id="49" name="Object 48"/>
          <p:cNvGraphicFramePr>
            <a:graphicFrameLocks noChangeAspect="1"/>
          </p:cNvGraphicFramePr>
          <p:nvPr>
            <p:extLst>
              <p:ext uri="{D42A27DB-BD31-4B8C-83A1-F6EECF244321}">
                <p14:modId xmlns:p14="http://schemas.microsoft.com/office/powerpoint/2010/main" val="2795400882"/>
              </p:ext>
            </p:extLst>
          </p:nvPr>
        </p:nvGraphicFramePr>
        <p:xfrm>
          <a:off x="3182938" y="5546725"/>
          <a:ext cx="682625" cy="400050"/>
        </p:xfrm>
        <a:graphic>
          <a:graphicData uri="http://schemas.openxmlformats.org/presentationml/2006/ole">
            <mc:AlternateContent xmlns:mc="http://schemas.openxmlformats.org/markup-compatibility/2006">
              <mc:Choice xmlns:v="urn:schemas-microsoft-com:vml" Requires="v">
                <p:oleObj spid="_x0000_s711724" name="Equation" r:id="rId8" imgW="304560" imgH="177480" progId="Equation.DSMT4">
                  <p:embed/>
                </p:oleObj>
              </mc:Choice>
              <mc:Fallback>
                <p:oleObj name="Equation" r:id="rId8" imgW="304560" imgH="177480" progId="Equation.DSMT4">
                  <p:embed/>
                  <p:pic>
                    <p:nvPicPr>
                      <p:cNvPr id="0" name=""/>
                      <p:cNvPicPr>
                        <a:picLocks noChangeAspect="1" noChangeArrowheads="1"/>
                      </p:cNvPicPr>
                      <p:nvPr/>
                    </p:nvPicPr>
                    <p:blipFill>
                      <a:blip r:embed="rId9"/>
                      <a:srcRect/>
                      <a:stretch>
                        <a:fillRect/>
                      </a:stretch>
                    </p:blipFill>
                    <p:spPr bwMode="auto">
                      <a:xfrm>
                        <a:off x="3182938" y="5546725"/>
                        <a:ext cx="682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0" name="Object 49"/>
          <p:cNvGraphicFramePr>
            <a:graphicFrameLocks noChangeAspect="1"/>
          </p:cNvGraphicFramePr>
          <p:nvPr>
            <p:extLst>
              <p:ext uri="{D42A27DB-BD31-4B8C-83A1-F6EECF244321}">
                <p14:modId xmlns:p14="http://schemas.microsoft.com/office/powerpoint/2010/main" val="1385818564"/>
              </p:ext>
            </p:extLst>
          </p:nvPr>
        </p:nvGraphicFramePr>
        <p:xfrm>
          <a:off x="4657725" y="5546725"/>
          <a:ext cx="654050" cy="400050"/>
        </p:xfrm>
        <a:graphic>
          <a:graphicData uri="http://schemas.openxmlformats.org/presentationml/2006/ole">
            <mc:AlternateContent xmlns:mc="http://schemas.openxmlformats.org/markup-compatibility/2006">
              <mc:Choice xmlns:v="urn:schemas-microsoft-com:vml" Requires="v">
                <p:oleObj spid="_x0000_s711725" name="Equation" r:id="rId10" imgW="291960" imgH="177480" progId="Equation.DSMT4">
                  <p:embed/>
                </p:oleObj>
              </mc:Choice>
              <mc:Fallback>
                <p:oleObj name="Equation" r:id="rId10" imgW="291960" imgH="177480" progId="Equation.DSMT4">
                  <p:embed/>
                  <p:pic>
                    <p:nvPicPr>
                      <p:cNvPr id="0" name=""/>
                      <p:cNvPicPr>
                        <a:picLocks noChangeAspect="1" noChangeArrowheads="1"/>
                      </p:cNvPicPr>
                      <p:nvPr/>
                    </p:nvPicPr>
                    <p:blipFill>
                      <a:blip r:embed="rId11"/>
                      <a:srcRect/>
                      <a:stretch>
                        <a:fillRect/>
                      </a:stretch>
                    </p:blipFill>
                    <p:spPr bwMode="auto">
                      <a:xfrm>
                        <a:off x="4657725" y="5546725"/>
                        <a:ext cx="654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39" name="Straight Arrow Connector 38"/>
          <p:cNvCxnSpPr/>
          <p:nvPr/>
        </p:nvCxnSpPr>
        <p:spPr bwMode="auto">
          <a:xfrm>
            <a:off x="3519698" y="3721100"/>
            <a:ext cx="0" cy="1619431"/>
          </a:xfrm>
          <a:prstGeom prst="straightConnector1">
            <a:avLst/>
          </a:prstGeom>
          <a:noFill/>
          <a:ln w="28575" cap="flat" cmpd="sng" algn="ctr">
            <a:solidFill>
              <a:schemeClr val="tx1"/>
            </a:solidFill>
            <a:prstDash val="dash"/>
            <a:round/>
            <a:headEnd type="none" w="med" len="med"/>
            <a:tailEnd type="arrow"/>
          </a:ln>
          <a:effectLst/>
        </p:spPr>
      </p:cxnSp>
      <p:sp>
        <p:nvSpPr>
          <p:cNvPr id="4" name="Footer Placeholder 3"/>
          <p:cNvSpPr>
            <a:spLocks noGrp="1"/>
          </p:cNvSpPr>
          <p:nvPr>
            <p:ph type="ftr" sz="quarter" idx="11"/>
          </p:nvPr>
        </p:nvSpPr>
        <p:spPr/>
        <p:txBody>
          <a:bodyPr/>
          <a:lstStyle/>
          <a:p>
            <a:pPr>
              <a:defRPr/>
            </a:pPr>
            <a:r>
              <a:rPr lang="en-US" smtClean="0"/>
              <a:t>© 2012 Warren B. Powell</a:t>
            </a:r>
            <a:endParaRPr lang="en-US" dirty="0"/>
          </a:p>
        </p:txBody>
      </p:sp>
    </p:spTree>
    <p:extLst>
      <p:ext uri="{BB962C8B-B14F-4D97-AF65-F5344CB8AC3E}">
        <p14:creationId xmlns:p14="http://schemas.microsoft.com/office/powerpoint/2010/main" val="17844282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533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763711">
            <a:off x="1458913" y="3217863"/>
            <a:ext cx="3609975"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err="1"/>
              <a:t>Lookahead</a:t>
            </a:r>
            <a:r>
              <a:rPr lang="en-US" dirty="0"/>
              <a:t> policies</a:t>
            </a:r>
          </a:p>
        </p:txBody>
      </p:sp>
      <p:sp>
        <p:nvSpPr>
          <p:cNvPr id="3" name="Content Placeholder 2"/>
          <p:cNvSpPr>
            <a:spLocks noGrp="1"/>
          </p:cNvSpPr>
          <p:nvPr>
            <p:ph idx="1"/>
          </p:nvPr>
        </p:nvSpPr>
        <p:spPr>
          <a:xfrm>
            <a:off x="685800" y="1143000"/>
            <a:ext cx="7772400" cy="2659743"/>
          </a:xfrm>
        </p:spPr>
        <p:txBody>
          <a:bodyPr/>
          <a:lstStyle/>
          <a:p>
            <a:r>
              <a:rPr lang="en-US" dirty="0" err="1" smtClean="0"/>
              <a:t>Lookahead</a:t>
            </a:r>
            <a:r>
              <a:rPr lang="en-US" dirty="0" smtClean="0"/>
              <a:t> policies peek into the future</a:t>
            </a:r>
          </a:p>
          <a:p>
            <a:pPr lvl="1"/>
            <a:r>
              <a:rPr lang="en-US" dirty="0" smtClean="0"/>
              <a:t>Optimize over deterministic </a:t>
            </a:r>
            <a:r>
              <a:rPr lang="en-US" dirty="0" err="1" smtClean="0"/>
              <a:t>lookahead</a:t>
            </a:r>
            <a:r>
              <a:rPr lang="en-US" dirty="0" smtClean="0"/>
              <a:t> model</a:t>
            </a:r>
            <a:endParaRPr lang="en-US" dirty="0"/>
          </a:p>
        </p:txBody>
      </p:sp>
      <p:cxnSp>
        <p:nvCxnSpPr>
          <p:cNvPr id="5" name="Straight Arrow Connector 4"/>
          <p:cNvCxnSpPr/>
          <p:nvPr/>
        </p:nvCxnSpPr>
        <p:spPr bwMode="auto">
          <a:xfrm>
            <a:off x="683986" y="5368471"/>
            <a:ext cx="7823200" cy="0"/>
          </a:xfrm>
          <a:prstGeom prst="straightConnector1">
            <a:avLst/>
          </a:prstGeom>
          <a:noFill/>
          <a:ln w="57150" cap="flat" cmpd="sng" algn="ctr">
            <a:solidFill>
              <a:schemeClr val="tx1"/>
            </a:solidFill>
            <a:prstDash val="solid"/>
            <a:round/>
            <a:headEnd type="none" w="med" len="med"/>
            <a:tailEnd type="arrow"/>
          </a:ln>
          <a:effectLst/>
        </p:spPr>
      </p:cxnSp>
      <p:cxnSp>
        <p:nvCxnSpPr>
          <p:cNvPr id="9" name="Straight Connector 8"/>
          <p:cNvCxnSpPr/>
          <p:nvPr/>
        </p:nvCxnSpPr>
        <p:spPr bwMode="auto">
          <a:xfrm>
            <a:off x="2106390" y="5223328"/>
            <a:ext cx="0" cy="290286"/>
          </a:xfrm>
          <a:prstGeom prst="line">
            <a:avLst/>
          </a:prstGeom>
          <a:noFill/>
          <a:ln w="2857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691278" y="5230588"/>
            <a:ext cx="0" cy="290286"/>
          </a:xfrm>
          <a:prstGeom prst="line">
            <a:avLst/>
          </a:prstGeom>
          <a:noFill/>
          <a:ln w="2857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3521508" y="5216074"/>
            <a:ext cx="0" cy="290286"/>
          </a:xfrm>
          <a:prstGeom prst="line">
            <a:avLst/>
          </a:prstGeom>
          <a:noFill/>
          <a:ln w="28575"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4935596" y="5218549"/>
            <a:ext cx="0" cy="290286"/>
          </a:xfrm>
          <a:prstGeom prst="line">
            <a:avLst/>
          </a:prstGeom>
          <a:noFill/>
          <a:ln w="2857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6350714" y="5211295"/>
            <a:ext cx="0" cy="290286"/>
          </a:xfrm>
          <a:prstGeom prst="line">
            <a:avLst/>
          </a:prstGeom>
          <a:noFill/>
          <a:ln w="2857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7760430" y="5208088"/>
            <a:ext cx="0" cy="290286"/>
          </a:xfrm>
          <a:prstGeom prst="line">
            <a:avLst/>
          </a:prstGeom>
          <a:noFill/>
          <a:ln w="28575" cap="flat" cmpd="sng" algn="ctr">
            <a:solidFill>
              <a:schemeClr val="tx1"/>
            </a:solidFill>
            <a:prstDash val="solid"/>
            <a:round/>
            <a:headEnd type="none" w="med" len="med"/>
            <a:tailEnd type="none" w="med" len="med"/>
          </a:ln>
          <a:effectLst/>
        </p:spPr>
      </p:cxnSp>
      <p:cxnSp>
        <p:nvCxnSpPr>
          <p:cNvPr id="30" name="Straight Arrow Connector 29"/>
          <p:cNvCxnSpPr/>
          <p:nvPr/>
        </p:nvCxnSpPr>
        <p:spPr bwMode="auto">
          <a:xfrm flipV="1">
            <a:off x="691278" y="2832100"/>
            <a:ext cx="4337922" cy="2529117"/>
          </a:xfrm>
          <a:prstGeom prst="straightConnector1">
            <a:avLst/>
          </a:prstGeom>
          <a:noFill/>
          <a:ln w="28575" cap="flat" cmpd="sng" algn="ctr">
            <a:solidFill>
              <a:schemeClr val="tx1"/>
            </a:solidFill>
            <a:prstDash val="solid"/>
            <a:round/>
            <a:headEnd type="none" w="med" len="med"/>
            <a:tailEnd type="arrow"/>
          </a:ln>
          <a:effectLst/>
        </p:spPr>
      </p:cxnSp>
      <p:sp>
        <p:nvSpPr>
          <p:cNvPr id="31" name="TextBox 30"/>
          <p:cNvSpPr txBox="1"/>
          <p:nvPr/>
        </p:nvSpPr>
        <p:spPr>
          <a:xfrm>
            <a:off x="3221647" y="6019800"/>
            <a:ext cx="2199641" cy="461665"/>
          </a:xfrm>
          <a:prstGeom prst="rect">
            <a:avLst/>
          </a:prstGeom>
          <a:noFill/>
        </p:spPr>
        <p:txBody>
          <a:bodyPr wrap="none" rtlCol="0">
            <a:spAutoFit/>
          </a:bodyPr>
          <a:lstStyle/>
          <a:p>
            <a:r>
              <a:rPr lang="en-US" sz="2400" i="0" dirty="0" smtClean="0"/>
              <a:t>The real process</a:t>
            </a:r>
            <a:endParaRPr lang="en-US" sz="2400" i="0" dirty="0"/>
          </a:p>
        </p:txBody>
      </p:sp>
      <p:cxnSp>
        <p:nvCxnSpPr>
          <p:cNvPr id="33" name="Straight Arrow Connector 32"/>
          <p:cNvCxnSpPr/>
          <p:nvPr/>
        </p:nvCxnSpPr>
        <p:spPr bwMode="auto">
          <a:xfrm flipV="1">
            <a:off x="2113678" y="2832100"/>
            <a:ext cx="4337922" cy="2529117"/>
          </a:xfrm>
          <a:prstGeom prst="straightConnector1">
            <a:avLst/>
          </a:prstGeom>
          <a:noFill/>
          <a:ln w="28575" cap="flat" cmpd="sng" algn="ctr">
            <a:solidFill>
              <a:schemeClr val="tx1"/>
            </a:solidFill>
            <a:prstDash val="solid"/>
            <a:round/>
            <a:headEnd type="none" w="med" len="med"/>
            <a:tailEnd type="arrow"/>
          </a:ln>
          <a:effectLst/>
        </p:spPr>
      </p:cxnSp>
      <p:cxnSp>
        <p:nvCxnSpPr>
          <p:cNvPr id="34" name="Straight Arrow Connector 33"/>
          <p:cNvCxnSpPr/>
          <p:nvPr/>
        </p:nvCxnSpPr>
        <p:spPr bwMode="auto">
          <a:xfrm flipV="1">
            <a:off x="3523378" y="2832100"/>
            <a:ext cx="4337922" cy="2529117"/>
          </a:xfrm>
          <a:prstGeom prst="straightConnector1">
            <a:avLst/>
          </a:prstGeom>
          <a:noFill/>
          <a:ln w="28575" cap="flat" cmpd="sng" algn="ctr">
            <a:solidFill>
              <a:schemeClr val="tx1"/>
            </a:solidFill>
            <a:prstDash val="solid"/>
            <a:round/>
            <a:headEnd type="none" w="med" len="med"/>
            <a:tailEnd type="arrow"/>
          </a:ln>
          <a:effectLst/>
        </p:spPr>
      </p:cxnSp>
      <p:cxnSp>
        <p:nvCxnSpPr>
          <p:cNvPr id="35" name="Straight Arrow Connector 34"/>
          <p:cNvCxnSpPr/>
          <p:nvPr/>
        </p:nvCxnSpPr>
        <p:spPr bwMode="auto">
          <a:xfrm flipV="1">
            <a:off x="4958478" y="2984500"/>
            <a:ext cx="4071222" cy="2376718"/>
          </a:xfrm>
          <a:prstGeom prst="straightConnector1">
            <a:avLst/>
          </a:prstGeom>
          <a:noFill/>
          <a:ln w="28575" cap="flat" cmpd="sng" algn="ctr">
            <a:solidFill>
              <a:schemeClr val="tx1"/>
            </a:solidFill>
            <a:prstDash val="solid"/>
            <a:round/>
            <a:headEnd type="none" w="med" len="med"/>
            <a:tailEnd type="arrow"/>
          </a:ln>
          <a:effectLst/>
        </p:spPr>
      </p:cxnSp>
      <p:sp>
        <p:nvSpPr>
          <p:cNvPr id="36" name="TextBox 35"/>
          <p:cNvSpPr txBox="1"/>
          <p:nvPr/>
        </p:nvSpPr>
        <p:spPr>
          <a:xfrm>
            <a:off x="7260205" y="3949700"/>
            <a:ext cx="1210588" cy="584775"/>
          </a:xfrm>
          <a:prstGeom prst="rect">
            <a:avLst/>
          </a:prstGeom>
          <a:noFill/>
        </p:spPr>
        <p:txBody>
          <a:bodyPr wrap="none" rtlCol="0">
            <a:spAutoFit/>
          </a:bodyPr>
          <a:lstStyle/>
          <a:p>
            <a:r>
              <a:rPr lang="en-US" sz="3200" i="0" dirty="0" smtClean="0"/>
              <a:t>.  .  .  .</a:t>
            </a:r>
          </a:p>
        </p:txBody>
      </p:sp>
      <p:cxnSp>
        <p:nvCxnSpPr>
          <p:cNvPr id="38" name="Straight Arrow Connector 37"/>
          <p:cNvCxnSpPr/>
          <p:nvPr/>
        </p:nvCxnSpPr>
        <p:spPr bwMode="auto">
          <a:xfrm>
            <a:off x="2106390" y="4534475"/>
            <a:ext cx="0" cy="818756"/>
          </a:xfrm>
          <a:prstGeom prst="straightConnector1">
            <a:avLst/>
          </a:prstGeom>
          <a:noFill/>
          <a:ln w="28575" cap="flat" cmpd="sng" algn="ctr">
            <a:solidFill>
              <a:schemeClr val="tx1"/>
            </a:solidFill>
            <a:prstDash val="dash"/>
            <a:round/>
            <a:headEnd type="none" w="med" len="med"/>
            <a:tailEnd type="arrow"/>
          </a:ln>
          <a:effectLst/>
        </p:spPr>
      </p:cxnSp>
      <p:sp>
        <p:nvSpPr>
          <p:cNvPr id="43" name="TextBox 42"/>
          <p:cNvSpPr txBox="1"/>
          <p:nvPr/>
        </p:nvSpPr>
        <p:spPr>
          <a:xfrm rot="16200000">
            <a:off x="-1128056" y="3709658"/>
            <a:ext cx="2847254" cy="461665"/>
          </a:xfrm>
          <a:prstGeom prst="rect">
            <a:avLst/>
          </a:prstGeom>
          <a:noFill/>
        </p:spPr>
        <p:txBody>
          <a:bodyPr wrap="none" rtlCol="0">
            <a:spAutoFit/>
          </a:bodyPr>
          <a:lstStyle/>
          <a:p>
            <a:pPr algn="l"/>
            <a:r>
              <a:rPr lang="en-US" sz="2400" i="0" dirty="0" smtClean="0"/>
              <a:t>The </a:t>
            </a:r>
            <a:r>
              <a:rPr lang="en-US" sz="2400" i="0" dirty="0" err="1" smtClean="0"/>
              <a:t>lookahead</a:t>
            </a:r>
            <a:r>
              <a:rPr lang="en-US" sz="2400" i="0" dirty="0" smtClean="0"/>
              <a:t> model</a:t>
            </a:r>
          </a:p>
        </p:txBody>
      </p:sp>
      <p:cxnSp>
        <p:nvCxnSpPr>
          <p:cNvPr id="45" name="Straight Arrow Connector 44"/>
          <p:cNvCxnSpPr>
            <a:endCxn id="3" idx="1"/>
          </p:cNvCxnSpPr>
          <p:nvPr/>
        </p:nvCxnSpPr>
        <p:spPr bwMode="auto">
          <a:xfrm flipV="1">
            <a:off x="683986" y="2472872"/>
            <a:ext cx="1814" cy="2735216"/>
          </a:xfrm>
          <a:prstGeom prst="straightConnector1">
            <a:avLst/>
          </a:prstGeom>
          <a:noFill/>
          <a:ln w="28575" cap="flat" cmpd="sng" algn="ctr">
            <a:solidFill>
              <a:schemeClr val="tx1"/>
            </a:solidFill>
            <a:prstDash val="solid"/>
            <a:round/>
            <a:headEnd type="arrow" w="med" len="med"/>
            <a:tailEnd type="arrow" w="med" len="med"/>
          </a:ln>
          <a:effectLst/>
        </p:spPr>
      </p:cxnSp>
      <p:graphicFrame>
        <p:nvGraphicFramePr>
          <p:cNvPr id="47" name="Object 46"/>
          <p:cNvGraphicFramePr>
            <a:graphicFrameLocks noChangeAspect="1"/>
          </p:cNvGraphicFramePr>
          <p:nvPr>
            <p:extLst>
              <p:ext uri="{D42A27DB-BD31-4B8C-83A1-F6EECF244321}">
                <p14:modId xmlns:p14="http://schemas.microsoft.com/office/powerpoint/2010/main" val="1392828803"/>
              </p:ext>
            </p:extLst>
          </p:nvPr>
        </p:nvGraphicFramePr>
        <p:xfrm>
          <a:off x="591483" y="5588747"/>
          <a:ext cx="199589" cy="342153"/>
        </p:xfrm>
        <a:graphic>
          <a:graphicData uri="http://schemas.openxmlformats.org/presentationml/2006/ole">
            <mc:AlternateContent xmlns:mc="http://schemas.openxmlformats.org/markup-compatibility/2006">
              <mc:Choice xmlns:v="urn:schemas-microsoft-com:vml" Requires="v">
                <p:oleObj spid="_x0000_s712746" name="Equation" r:id="rId5" imgW="88560" imgH="152280" progId="Equation.DSMT4">
                  <p:embed/>
                </p:oleObj>
              </mc:Choice>
              <mc:Fallback>
                <p:oleObj name="Equation" r:id="rId5" imgW="88560" imgH="152280" progId="Equation.DSMT4">
                  <p:embed/>
                  <p:pic>
                    <p:nvPicPr>
                      <p:cNvPr id="0" name=""/>
                      <p:cNvPicPr/>
                      <p:nvPr/>
                    </p:nvPicPr>
                    <p:blipFill>
                      <a:blip r:embed="rId6"/>
                      <a:stretch>
                        <a:fillRect/>
                      </a:stretch>
                    </p:blipFill>
                    <p:spPr>
                      <a:xfrm>
                        <a:off x="591483" y="5588747"/>
                        <a:ext cx="199589" cy="342153"/>
                      </a:xfrm>
                      <a:prstGeom prst="rect">
                        <a:avLst/>
                      </a:prstGeom>
                    </p:spPr>
                  </p:pic>
                </p:oleObj>
              </mc:Fallback>
            </mc:AlternateContent>
          </a:graphicData>
        </a:graphic>
      </p:graphicFrame>
      <p:graphicFrame>
        <p:nvGraphicFramePr>
          <p:cNvPr id="48" name="Object 47"/>
          <p:cNvGraphicFramePr>
            <a:graphicFrameLocks noChangeAspect="1"/>
          </p:cNvGraphicFramePr>
          <p:nvPr>
            <p:extLst>
              <p:ext uri="{D42A27DB-BD31-4B8C-83A1-F6EECF244321}">
                <p14:modId xmlns:p14="http://schemas.microsoft.com/office/powerpoint/2010/main" val="842683113"/>
              </p:ext>
            </p:extLst>
          </p:nvPr>
        </p:nvGraphicFramePr>
        <p:xfrm>
          <a:off x="1789113" y="5545965"/>
          <a:ext cx="625072" cy="400810"/>
        </p:xfrm>
        <a:graphic>
          <a:graphicData uri="http://schemas.openxmlformats.org/presentationml/2006/ole">
            <mc:AlternateContent xmlns:mc="http://schemas.openxmlformats.org/markup-compatibility/2006">
              <mc:Choice xmlns:v="urn:schemas-microsoft-com:vml" Requires="v">
                <p:oleObj spid="_x0000_s712747" name="Equation" r:id="rId7" imgW="279360" imgH="177480" progId="Equation.DSMT4">
                  <p:embed/>
                </p:oleObj>
              </mc:Choice>
              <mc:Fallback>
                <p:oleObj name="Equation" r:id="rId7" imgW="279360" imgH="177480" progId="Equation.DSMT4">
                  <p:embed/>
                  <p:pic>
                    <p:nvPicPr>
                      <p:cNvPr id="0" name=""/>
                      <p:cNvPicPr>
                        <a:picLocks noChangeAspect="1" noChangeArrowheads="1"/>
                      </p:cNvPicPr>
                      <p:nvPr/>
                    </p:nvPicPr>
                    <p:blipFill>
                      <a:blip r:embed="rId8"/>
                      <a:srcRect/>
                      <a:stretch>
                        <a:fillRect/>
                      </a:stretch>
                    </p:blipFill>
                    <p:spPr bwMode="auto">
                      <a:xfrm>
                        <a:off x="1789113" y="5545965"/>
                        <a:ext cx="625072" cy="400810"/>
                      </a:xfrm>
                      <a:prstGeom prst="rect">
                        <a:avLst/>
                      </a:prstGeom>
                      <a:noFill/>
                      <a:ln>
                        <a:noFill/>
                      </a:ln>
                    </p:spPr>
                  </p:pic>
                </p:oleObj>
              </mc:Fallback>
            </mc:AlternateContent>
          </a:graphicData>
        </a:graphic>
      </p:graphicFrame>
      <p:graphicFrame>
        <p:nvGraphicFramePr>
          <p:cNvPr id="49" name="Object 48"/>
          <p:cNvGraphicFramePr>
            <a:graphicFrameLocks noChangeAspect="1"/>
          </p:cNvGraphicFramePr>
          <p:nvPr>
            <p:extLst>
              <p:ext uri="{D42A27DB-BD31-4B8C-83A1-F6EECF244321}">
                <p14:modId xmlns:p14="http://schemas.microsoft.com/office/powerpoint/2010/main" val="1624532676"/>
              </p:ext>
            </p:extLst>
          </p:nvPr>
        </p:nvGraphicFramePr>
        <p:xfrm>
          <a:off x="3182938" y="5546725"/>
          <a:ext cx="682625" cy="400050"/>
        </p:xfrm>
        <a:graphic>
          <a:graphicData uri="http://schemas.openxmlformats.org/presentationml/2006/ole">
            <mc:AlternateContent xmlns:mc="http://schemas.openxmlformats.org/markup-compatibility/2006">
              <mc:Choice xmlns:v="urn:schemas-microsoft-com:vml" Requires="v">
                <p:oleObj spid="_x0000_s712748" name="Equation" r:id="rId9" imgW="304560" imgH="177480" progId="Equation.DSMT4">
                  <p:embed/>
                </p:oleObj>
              </mc:Choice>
              <mc:Fallback>
                <p:oleObj name="Equation" r:id="rId9" imgW="304560" imgH="177480" progId="Equation.DSMT4">
                  <p:embed/>
                  <p:pic>
                    <p:nvPicPr>
                      <p:cNvPr id="0" name=""/>
                      <p:cNvPicPr>
                        <a:picLocks noChangeAspect="1" noChangeArrowheads="1"/>
                      </p:cNvPicPr>
                      <p:nvPr/>
                    </p:nvPicPr>
                    <p:blipFill>
                      <a:blip r:embed="rId10"/>
                      <a:srcRect/>
                      <a:stretch>
                        <a:fillRect/>
                      </a:stretch>
                    </p:blipFill>
                    <p:spPr bwMode="auto">
                      <a:xfrm>
                        <a:off x="3182938" y="5546725"/>
                        <a:ext cx="682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0" name="Object 49"/>
          <p:cNvGraphicFramePr>
            <a:graphicFrameLocks noChangeAspect="1"/>
          </p:cNvGraphicFramePr>
          <p:nvPr>
            <p:extLst>
              <p:ext uri="{D42A27DB-BD31-4B8C-83A1-F6EECF244321}">
                <p14:modId xmlns:p14="http://schemas.microsoft.com/office/powerpoint/2010/main" val="4044968258"/>
              </p:ext>
            </p:extLst>
          </p:nvPr>
        </p:nvGraphicFramePr>
        <p:xfrm>
          <a:off x="4657725" y="5546725"/>
          <a:ext cx="654050" cy="400050"/>
        </p:xfrm>
        <a:graphic>
          <a:graphicData uri="http://schemas.openxmlformats.org/presentationml/2006/ole">
            <mc:AlternateContent xmlns:mc="http://schemas.openxmlformats.org/markup-compatibility/2006">
              <mc:Choice xmlns:v="urn:schemas-microsoft-com:vml" Requires="v">
                <p:oleObj spid="_x0000_s712749" name="Equation" r:id="rId11" imgW="291960" imgH="177480" progId="Equation.DSMT4">
                  <p:embed/>
                </p:oleObj>
              </mc:Choice>
              <mc:Fallback>
                <p:oleObj name="Equation" r:id="rId11" imgW="291960" imgH="177480" progId="Equation.DSMT4">
                  <p:embed/>
                  <p:pic>
                    <p:nvPicPr>
                      <p:cNvPr id="0" name=""/>
                      <p:cNvPicPr>
                        <a:picLocks noChangeAspect="1" noChangeArrowheads="1"/>
                      </p:cNvPicPr>
                      <p:nvPr/>
                    </p:nvPicPr>
                    <p:blipFill>
                      <a:blip r:embed="rId12"/>
                      <a:srcRect/>
                      <a:stretch>
                        <a:fillRect/>
                      </a:stretch>
                    </p:blipFill>
                    <p:spPr bwMode="auto">
                      <a:xfrm>
                        <a:off x="4657725" y="5546725"/>
                        <a:ext cx="654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39" name="Straight Arrow Connector 38"/>
          <p:cNvCxnSpPr/>
          <p:nvPr/>
        </p:nvCxnSpPr>
        <p:spPr bwMode="auto">
          <a:xfrm>
            <a:off x="3519698" y="3721100"/>
            <a:ext cx="0" cy="1619431"/>
          </a:xfrm>
          <a:prstGeom prst="straightConnector1">
            <a:avLst/>
          </a:prstGeom>
          <a:noFill/>
          <a:ln w="28575" cap="flat" cmpd="sng" algn="ctr">
            <a:solidFill>
              <a:schemeClr val="tx1"/>
            </a:solidFill>
            <a:prstDash val="dash"/>
            <a:round/>
            <a:headEnd type="none" w="med" len="med"/>
            <a:tailEnd type="arrow"/>
          </a:ln>
          <a:effectLst/>
        </p:spPr>
      </p:cxnSp>
      <p:sp>
        <p:nvSpPr>
          <p:cNvPr id="4" name="Footer Placeholder 3"/>
          <p:cNvSpPr>
            <a:spLocks noGrp="1"/>
          </p:cNvSpPr>
          <p:nvPr>
            <p:ph type="ftr" sz="quarter" idx="11"/>
          </p:nvPr>
        </p:nvSpPr>
        <p:spPr/>
        <p:txBody>
          <a:bodyPr/>
          <a:lstStyle/>
          <a:p>
            <a:pPr>
              <a:defRPr/>
            </a:pPr>
            <a:r>
              <a:rPr lang="en-US" smtClean="0"/>
              <a:t>© 2012 Warren B. Powell</a:t>
            </a:r>
            <a:endParaRPr lang="en-US" dirty="0"/>
          </a:p>
        </p:txBody>
      </p:sp>
    </p:spTree>
    <p:extLst>
      <p:ext uri="{BB962C8B-B14F-4D97-AF65-F5344CB8AC3E}">
        <p14:creationId xmlns:p14="http://schemas.microsoft.com/office/powerpoint/2010/main" val="354927498"/>
      </p:ext>
    </p:extLst>
  </p:cSld>
  <p:clrMapOvr>
    <a:masterClrMapping/>
  </p:clrMapOvr>
  <p:transition spd="slow">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533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757011">
            <a:off x="2533650" y="3213100"/>
            <a:ext cx="41529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err="1"/>
              <a:t>Lookahead</a:t>
            </a:r>
            <a:r>
              <a:rPr lang="en-US" dirty="0"/>
              <a:t> policies</a:t>
            </a:r>
          </a:p>
        </p:txBody>
      </p:sp>
      <p:sp>
        <p:nvSpPr>
          <p:cNvPr id="3" name="Content Placeholder 2"/>
          <p:cNvSpPr>
            <a:spLocks noGrp="1"/>
          </p:cNvSpPr>
          <p:nvPr>
            <p:ph idx="1"/>
          </p:nvPr>
        </p:nvSpPr>
        <p:spPr>
          <a:xfrm>
            <a:off x="685800" y="1143000"/>
            <a:ext cx="7772400" cy="2659743"/>
          </a:xfrm>
        </p:spPr>
        <p:txBody>
          <a:bodyPr/>
          <a:lstStyle/>
          <a:p>
            <a:r>
              <a:rPr lang="en-US" dirty="0" err="1" smtClean="0"/>
              <a:t>Lookahead</a:t>
            </a:r>
            <a:r>
              <a:rPr lang="en-US" dirty="0" smtClean="0"/>
              <a:t> policies peek into the future</a:t>
            </a:r>
          </a:p>
          <a:p>
            <a:pPr lvl="1"/>
            <a:r>
              <a:rPr lang="en-US" dirty="0" smtClean="0"/>
              <a:t>Optimize over deterministic </a:t>
            </a:r>
            <a:r>
              <a:rPr lang="en-US" dirty="0" err="1" smtClean="0"/>
              <a:t>lookahead</a:t>
            </a:r>
            <a:r>
              <a:rPr lang="en-US" dirty="0" smtClean="0"/>
              <a:t> model</a:t>
            </a:r>
            <a:endParaRPr lang="en-US" dirty="0"/>
          </a:p>
        </p:txBody>
      </p:sp>
      <p:cxnSp>
        <p:nvCxnSpPr>
          <p:cNvPr id="5" name="Straight Arrow Connector 4"/>
          <p:cNvCxnSpPr/>
          <p:nvPr/>
        </p:nvCxnSpPr>
        <p:spPr bwMode="auto">
          <a:xfrm>
            <a:off x="683986" y="5368471"/>
            <a:ext cx="7823200" cy="0"/>
          </a:xfrm>
          <a:prstGeom prst="straightConnector1">
            <a:avLst/>
          </a:prstGeom>
          <a:noFill/>
          <a:ln w="57150" cap="flat" cmpd="sng" algn="ctr">
            <a:solidFill>
              <a:schemeClr val="tx1"/>
            </a:solidFill>
            <a:prstDash val="solid"/>
            <a:round/>
            <a:headEnd type="none" w="med" len="med"/>
            <a:tailEnd type="arrow"/>
          </a:ln>
          <a:effectLst/>
        </p:spPr>
      </p:cxnSp>
      <p:cxnSp>
        <p:nvCxnSpPr>
          <p:cNvPr id="9" name="Straight Connector 8"/>
          <p:cNvCxnSpPr/>
          <p:nvPr/>
        </p:nvCxnSpPr>
        <p:spPr bwMode="auto">
          <a:xfrm>
            <a:off x="2106390" y="5223328"/>
            <a:ext cx="0" cy="290286"/>
          </a:xfrm>
          <a:prstGeom prst="line">
            <a:avLst/>
          </a:prstGeom>
          <a:noFill/>
          <a:ln w="2857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691278" y="5230588"/>
            <a:ext cx="0" cy="290286"/>
          </a:xfrm>
          <a:prstGeom prst="line">
            <a:avLst/>
          </a:prstGeom>
          <a:noFill/>
          <a:ln w="2857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3521508" y="5216074"/>
            <a:ext cx="0" cy="290286"/>
          </a:xfrm>
          <a:prstGeom prst="line">
            <a:avLst/>
          </a:prstGeom>
          <a:noFill/>
          <a:ln w="28575"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4935596" y="5218549"/>
            <a:ext cx="0" cy="290286"/>
          </a:xfrm>
          <a:prstGeom prst="line">
            <a:avLst/>
          </a:prstGeom>
          <a:noFill/>
          <a:ln w="2857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6350714" y="5211295"/>
            <a:ext cx="0" cy="290286"/>
          </a:xfrm>
          <a:prstGeom prst="line">
            <a:avLst/>
          </a:prstGeom>
          <a:noFill/>
          <a:ln w="2857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7760430" y="5208088"/>
            <a:ext cx="0" cy="290286"/>
          </a:xfrm>
          <a:prstGeom prst="line">
            <a:avLst/>
          </a:prstGeom>
          <a:noFill/>
          <a:ln w="28575" cap="flat" cmpd="sng" algn="ctr">
            <a:solidFill>
              <a:schemeClr val="tx1"/>
            </a:solidFill>
            <a:prstDash val="solid"/>
            <a:round/>
            <a:headEnd type="none" w="med" len="med"/>
            <a:tailEnd type="none" w="med" len="med"/>
          </a:ln>
          <a:effectLst/>
        </p:spPr>
      </p:cxnSp>
      <p:cxnSp>
        <p:nvCxnSpPr>
          <p:cNvPr id="30" name="Straight Arrow Connector 29"/>
          <p:cNvCxnSpPr/>
          <p:nvPr/>
        </p:nvCxnSpPr>
        <p:spPr bwMode="auto">
          <a:xfrm flipV="1">
            <a:off x="691278" y="2832100"/>
            <a:ext cx="4337922" cy="2529117"/>
          </a:xfrm>
          <a:prstGeom prst="straightConnector1">
            <a:avLst/>
          </a:prstGeom>
          <a:noFill/>
          <a:ln w="28575" cap="flat" cmpd="sng" algn="ctr">
            <a:solidFill>
              <a:schemeClr val="tx1"/>
            </a:solidFill>
            <a:prstDash val="solid"/>
            <a:round/>
            <a:headEnd type="none" w="med" len="med"/>
            <a:tailEnd type="arrow"/>
          </a:ln>
          <a:effectLst/>
        </p:spPr>
      </p:cxnSp>
      <p:sp>
        <p:nvSpPr>
          <p:cNvPr id="31" name="TextBox 30"/>
          <p:cNvSpPr txBox="1"/>
          <p:nvPr/>
        </p:nvSpPr>
        <p:spPr>
          <a:xfrm>
            <a:off x="3221647" y="6019800"/>
            <a:ext cx="2199641" cy="461665"/>
          </a:xfrm>
          <a:prstGeom prst="rect">
            <a:avLst/>
          </a:prstGeom>
          <a:noFill/>
        </p:spPr>
        <p:txBody>
          <a:bodyPr wrap="none" rtlCol="0">
            <a:spAutoFit/>
          </a:bodyPr>
          <a:lstStyle/>
          <a:p>
            <a:r>
              <a:rPr lang="en-US" sz="2400" i="0" dirty="0" smtClean="0"/>
              <a:t>The real process</a:t>
            </a:r>
            <a:endParaRPr lang="en-US" sz="2400" i="0" dirty="0"/>
          </a:p>
        </p:txBody>
      </p:sp>
      <p:cxnSp>
        <p:nvCxnSpPr>
          <p:cNvPr id="33" name="Straight Arrow Connector 32"/>
          <p:cNvCxnSpPr/>
          <p:nvPr/>
        </p:nvCxnSpPr>
        <p:spPr bwMode="auto">
          <a:xfrm flipV="1">
            <a:off x="2113678" y="2832100"/>
            <a:ext cx="4337922" cy="2529117"/>
          </a:xfrm>
          <a:prstGeom prst="straightConnector1">
            <a:avLst/>
          </a:prstGeom>
          <a:noFill/>
          <a:ln w="28575" cap="flat" cmpd="sng" algn="ctr">
            <a:solidFill>
              <a:schemeClr val="tx1"/>
            </a:solidFill>
            <a:prstDash val="solid"/>
            <a:round/>
            <a:headEnd type="none" w="med" len="med"/>
            <a:tailEnd type="arrow"/>
          </a:ln>
          <a:effectLst/>
        </p:spPr>
      </p:cxnSp>
      <p:cxnSp>
        <p:nvCxnSpPr>
          <p:cNvPr id="34" name="Straight Arrow Connector 33"/>
          <p:cNvCxnSpPr/>
          <p:nvPr/>
        </p:nvCxnSpPr>
        <p:spPr bwMode="auto">
          <a:xfrm flipV="1">
            <a:off x="3523378" y="2832100"/>
            <a:ext cx="4337922" cy="2529117"/>
          </a:xfrm>
          <a:prstGeom prst="straightConnector1">
            <a:avLst/>
          </a:prstGeom>
          <a:noFill/>
          <a:ln w="28575" cap="flat" cmpd="sng" algn="ctr">
            <a:solidFill>
              <a:schemeClr val="tx1"/>
            </a:solidFill>
            <a:prstDash val="solid"/>
            <a:round/>
            <a:headEnd type="none" w="med" len="med"/>
            <a:tailEnd type="arrow"/>
          </a:ln>
          <a:effectLst/>
        </p:spPr>
      </p:cxnSp>
      <p:cxnSp>
        <p:nvCxnSpPr>
          <p:cNvPr id="35" name="Straight Arrow Connector 34"/>
          <p:cNvCxnSpPr/>
          <p:nvPr/>
        </p:nvCxnSpPr>
        <p:spPr bwMode="auto">
          <a:xfrm flipV="1">
            <a:off x="4958478" y="2984500"/>
            <a:ext cx="4071222" cy="2376718"/>
          </a:xfrm>
          <a:prstGeom prst="straightConnector1">
            <a:avLst/>
          </a:prstGeom>
          <a:noFill/>
          <a:ln w="28575" cap="flat" cmpd="sng" algn="ctr">
            <a:solidFill>
              <a:schemeClr val="tx1"/>
            </a:solidFill>
            <a:prstDash val="solid"/>
            <a:round/>
            <a:headEnd type="none" w="med" len="med"/>
            <a:tailEnd type="arrow"/>
          </a:ln>
          <a:effectLst/>
        </p:spPr>
      </p:cxnSp>
      <p:sp>
        <p:nvSpPr>
          <p:cNvPr id="36" name="TextBox 35"/>
          <p:cNvSpPr txBox="1"/>
          <p:nvPr/>
        </p:nvSpPr>
        <p:spPr>
          <a:xfrm>
            <a:off x="7260205" y="3949700"/>
            <a:ext cx="1210588" cy="584775"/>
          </a:xfrm>
          <a:prstGeom prst="rect">
            <a:avLst/>
          </a:prstGeom>
          <a:noFill/>
        </p:spPr>
        <p:txBody>
          <a:bodyPr wrap="none" rtlCol="0">
            <a:spAutoFit/>
          </a:bodyPr>
          <a:lstStyle/>
          <a:p>
            <a:r>
              <a:rPr lang="en-US" sz="3200" i="0" dirty="0" smtClean="0"/>
              <a:t>.  .  .  .</a:t>
            </a:r>
          </a:p>
        </p:txBody>
      </p:sp>
      <p:cxnSp>
        <p:nvCxnSpPr>
          <p:cNvPr id="38" name="Straight Arrow Connector 37"/>
          <p:cNvCxnSpPr/>
          <p:nvPr/>
        </p:nvCxnSpPr>
        <p:spPr bwMode="auto">
          <a:xfrm>
            <a:off x="2106390" y="4534475"/>
            <a:ext cx="0" cy="818756"/>
          </a:xfrm>
          <a:prstGeom prst="straightConnector1">
            <a:avLst/>
          </a:prstGeom>
          <a:noFill/>
          <a:ln w="28575" cap="flat" cmpd="sng" algn="ctr">
            <a:solidFill>
              <a:schemeClr val="tx1"/>
            </a:solidFill>
            <a:prstDash val="dash"/>
            <a:round/>
            <a:headEnd type="none" w="med" len="med"/>
            <a:tailEnd type="arrow"/>
          </a:ln>
          <a:effectLst/>
        </p:spPr>
      </p:cxnSp>
      <p:sp>
        <p:nvSpPr>
          <p:cNvPr id="43" name="TextBox 42"/>
          <p:cNvSpPr txBox="1"/>
          <p:nvPr/>
        </p:nvSpPr>
        <p:spPr>
          <a:xfrm rot="16200000">
            <a:off x="-1128056" y="3709658"/>
            <a:ext cx="2847254" cy="461665"/>
          </a:xfrm>
          <a:prstGeom prst="rect">
            <a:avLst/>
          </a:prstGeom>
          <a:noFill/>
        </p:spPr>
        <p:txBody>
          <a:bodyPr wrap="none" rtlCol="0">
            <a:spAutoFit/>
          </a:bodyPr>
          <a:lstStyle/>
          <a:p>
            <a:pPr algn="l"/>
            <a:r>
              <a:rPr lang="en-US" sz="2400" i="0" dirty="0" smtClean="0"/>
              <a:t>The </a:t>
            </a:r>
            <a:r>
              <a:rPr lang="en-US" sz="2400" i="0" dirty="0" err="1" smtClean="0"/>
              <a:t>lookahead</a:t>
            </a:r>
            <a:r>
              <a:rPr lang="en-US" sz="2400" i="0" dirty="0" smtClean="0"/>
              <a:t> model</a:t>
            </a:r>
          </a:p>
        </p:txBody>
      </p:sp>
      <p:cxnSp>
        <p:nvCxnSpPr>
          <p:cNvPr id="45" name="Straight Arrow Connector 44"/>
          <p:cNvCxnSpPr>
            <a:endCxn id="3" idx="1"/>
          </p:cNvCxnSpPr>
          <p:nvPr/>
        </p:nvCxnSpPr>
        <p:spPr bwMode="auto">
          <a:xfrm flipV="1">
            <a:off x="683986" y="2472872"/>
            <a:ext cx="1814" cy="2735216"/>
          </a:xfrm>
          <a:prstGeom prst="straightConnector1">
            <a:avLst/>
          </a:prstGeom>
          <a:noFill/>
          <a:ln w="28575" cap="flat" cmpd="sng" algn="ctr">
            <a:solidFill>
              <a:schemeClr val="tx1"/>
            </a:solidFill>
            <a:prstDash val="solid"/>
            <a:round/>
            <a:headEnd type="arrow" w="med" len="med"/>
            <a:tailEnd type="arrow" w="med" len="med"/>
          </a:ln>
          <a:effectLst/>
        </p:spPr>
      </p:cxnSp>
      <p:graphicFrame>
        <p:nvGraphicFramePr>
          <p:cNvPr id="47" name="Object 46"/>
          <p:cNvGraphicFramePr>
            <a:graphicFrameLocks noChangeAspect="1"/>
          </p:cNvGraphicFramePr>
          <p:nvPr>
            <p:extLst>
              <p:ext uri="{D42A27DB-BD31-4B8C-83A1-F6EECF244321}">
                <p14:modId xmlns:p14="http://schemas.microsoft.com/office/powerpoint/2010/main" val="968058990"/>
              </p:ext>
            </p:extLst>
          </p:nvPr>
        </p:nvGraphicFramePr>
        <p:xfrm>
          <a:off x="591483" y="5588747"/>
          <a:ext cx="199589" cy="342153"/>
        </p:xfrm>
        <a:graphic>
          <a:graphicData uri="http://schemas.openxmlformats.org/presentationml/2006/ole">
            <mc:AlternateContent xmlns:mc="http://schemas.openxmlformats.org/markup-compatibility/2006">
              <mc:Choice xmlns:v="urn:schemas-microsoft-com:vml" Requires="v">
                <p:oleObj spid="_x0000_s713770" name="Equation" r:id="rId5" imgW="88560" imgH="152280" progId="Equation.DSMT4">
                  <p:embed/>
                </p:oleObj>
              </mc:Choice>
              <mc:Fallback>
                <p:oleObj name="Equation" r:id="rId5" imgW="88560" imgH="152280" progId="Equation.DSMT4">
                  <p:embed/>
                  <p:pic>
                    <p:nvPicPr>
                      <p:cNvPr id="0" name=""/>
                      <p:cNvPicPr/>
                      <p:nvPr/>
                    </p:nvPicPr>
                    <p:blipFill>
                      <a:blip r:embed="rId6"/>
                      <a:stretch>
                        <a:fillRect/>
                      </a:stretch>
                    </p:blipFill>
                    <p:spPr>
                      <a:xfrm>
                        <a:off x="591483" y="5588747"/>
                        <a:ext cx="199589" cy="342153"/>
                      </a:xfrm>
                      <a:prstGeom prst="rect">
                        <a:avLst/>
                      </a:prstGeom>
                    </p:spPr>
                  </p:pic>
                </p:oleObj>
              </mc:Fallback>
            </mc:AlternateContent>
          </a:graphicData>
        </a:graphic>
      </p:graphicFrame>
      <p:graphicFrame>
        <p:nvGraphicFramePr>
          <p:cNvPr id="48" name="Object 47"/>
          <p:cNvGraphicFramePr>
            <a:graphicFrameLocks noChangeAspect="1"/>
          </p:cNvGraphicFramePr>
          <p:nvPr>
            <p:extLst>
              <p:ext uri="{D42A27DB-BD31-4B8C-83A1-F6EECF244321}">
                <p14:modId xmlns:p14="http://schemas.microsoft.com/office/powerpoint/2010/main" val="2725660044"/>
              </p:ext>
            </p:extLst>
          </p:nvPr>
        </p:nvGraphicFramePr>
        <p:xfrm>
          <a:off x="1789113" y="5545965"/>
          <a:ext cx="625072" cy="400810"/>
        </p:xfrm>
        <a:graphic>
          <a:graphicData uri="http://schemas.openxmlformats.org/presentationml/2006/ole">
            <mc:AlternateContent xmlns:mc="http://schemas.openxmlformats.org/markup-compatibility/2006">
              <mc:Choice xmlns:v="urn:schemas-microsoft-com:vml" Requires="v">
                <p:oleObj spid="_x0000_s713771" name="Equation" r:id="rId7" imgW="279360" imgH="177480" progId="Equation.DSMT4">
                  <p:embed/>
                </p:oleObj>
              </mc:Choice>
              <mc:Fallback>
                <p:oleObj name="Equation" r:id="rId7" imgW="279360" imgH="177480" progId="Equation.DSMT4">
                  <p:embed/>
                  <p:pic>
                    <p:nvPicPr>
                      <p:cNvPr id="0" name=""/>
                      <p:cNvPicPr>
                        <a:picLocks noChangeAspect="1" noChangeArrowheads="1"/>
                      </p:cNvPicPr>
                      <p:nvPr/>
                    </p:nvPicPr>
                    <p:blipFill>
                      <a:blip r:embed="rId8"/>
                      <a:srcRect/>
                      <a:stretch>
                        <a:fillRect/>
                      </a:stretch>
                    </p:blipFill>
                    <p:spPr bwMode="auto">
                      <a:xfrm>
                        <a:off x="1789113" y="5545965"/>
                        <a:ext cx="625072" cy="400810"/>
                      </a:xfrm>
                      <a:prstGeom prst="rect">
                        <a:avLst/>
                      </a:prstGeom>
                      <a:noFill/>
                      <a:ln>
                        <a:noFill/>
                      </a:ln>
                    </p:spPr>
                  </p:pic>
                </p:oleObj>
              </mc:Fallback>
            </mc:AlternateContent>
          </a:graphicData>
        </a:graphic>
      </p:graphicFrame>
      <p:graphicFrame>
        <p:nvGraphicFramePr>
          <p:cNvPr id="49" name="Object 48"/>
          <p:cNvGraphicFramePr>
            <a:graphicFrameLocks noChangeAspect="1"/>
          </p:cNvGraphicFramePr>
          <p:nvPr>
            <p:extLst>
              <p:ext uri="{D42A27DB-BD31-4B8C-83A1-F6EECF244321}">
                <p14:modId xmlns:p14="http://schemas.microsoft.com/office/powerpoint/2010/main" val="1148032450"/>
              </p:ext>
            </p:extLst>
          </p:nvPr>
        </p:nvGraphicFramePr>
        <p:xfrm>
          <a:off x="3182938" y="5546725"/>
          <a:ext cx="682625" cy="400050"/>
        </p:xfrm>
        <a:graphic>
          <a:graphicData uri="http://schemas.openxmlformats.org/presentationml/2006/ole">
            <mc:AlternateContent xmlns:mc="http://schemas.openxmlformats.org/markup-compatibility/2006">
              <mc:Choice xmlns:v="urn:schemas-microsoft-com:vml" Requires="v">
                <p:oleObj spid="_x0000_s713772" name="Equation" r:id="rId9" imgW="304560" imgH="177480" progId="Equation.DSMT4">
                  <p:embed/>
                </p:oleObj>
              </mc:Choice>
              <mc:Fallback>
                <p:oleObj name="Equation" r:id="rId9" imgW="304560" imgH="177480" progId="Equation.DSMT4">
                  <p:embed/>
                  <p:pic>
                    <p:nvPicPr>
                      <p:cNvPr id="0" name=""/>
                      <p:cNvPicPr>
                        <a:picLocks noChangeAspect="1" noChangeArrowheads="1"/>
                      </p:cNvPicPr>
                      <p:nvPr/>
                    </p:nvPicPr>
                    <p:blipFill>
                      <a:blip r:embed="rId10"/>
                      <a:srcRect/>
                      <a:stretch>
                        <a:fillRect/>
                      </a:stretch>
                    </p:blipFill>
                    <p:spPr bwMode="auto">
                      <a:xfrm>
                        <a:off x="3182938" y="5546725"/>
                        <a:ext cx="682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0" name="Object 49"/>
          <p:cNvGraphicFramePr>
            <a:graphicFrameLocks noChangeAspect="1"/>
          </p:cNvGraphicFramePr>
          <p:nvPr>
            <p:extLst>
              <p:ext uri="{D42A27DB-BD31-4B8C-83A1-F6EECF244321}">
                <p14:modId xmlns:p14="http://schemas.microsoft.com/office/powerpoint/2010/main" val="1967786090"/>
              </p:ext>
            </p:extLst>
          </p:nvPr>
        </p:nvGraphicFramePr>
        <p:xfrm>
          <a:off x="4657725" y="5546725"/>
          <a:ext cx="654050" cy="400050"/>
        </p:xfrm>
        <a:graphic>
          <a:graphicData uri="http://schemas.openxmlformats.org/presentationml/2006/ole">
            <mc:AlternateContent xmlns:mc="http://schemas.openxmlformats.org/markup-compatibility/2006">
              <mc:Choice xmlns:v="urn:schemas-microsoft-com:vml" Requires="v">
                <p:oleObj spid="_x0000_s713773" name="Equation" r:id="rId11" imgW="291960" imgH="177480" progId="Equation.DSMT4">
                  <p:embed/>
                </p:oleObj>
              </mc:Choice>
              <mc:Fallback>
                <p:oleObj name="Equation" r:id="rId11" imgW="291960" imgH="177480" progId="Equation.DSMT4">
                  <p:embed/>
                  <p:pic>
                    <p:nvPicPr>
                      <p:cNvPr id="0" name=""/>
                      <p:cNvPicPr>
                        <a:picLocks noChangeAspect="1" noChangeArrowheads="1"/>
                      </p:cNvPicPr>
                      <p:nvPr/>
                    </p:nvPicPr>
                    <p:blipFill>
                      <a:blip r:embed="rId12"/>
                      <a:srcRect/>
                      <a:stretch>
                        <a:fillRect/>
                      </a:stretch>
                    </p:blipFill>
                    <p:spPr bwMode="auto">
                      <a:xfrm>
                        <a:off x="4657725" y="5546725"/>
                        <a:ext cx="654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39" name="Straight Arrow Connector 38"/>
          <p:cNvCxnSpPr/>
          <p:nvPr/>
        </p:nvCxnSpPr>
        <p:spPr bwMode="auto">
          <a:xfrm>
            <a:off x="3519698" y="3721100"/>
            <a:ext cx="0" cy="1619431"/>
          </a:xfrm>
          <a:prstGeom prst="straightConnector1">
            <a:avLst/>
          </a:prstGeom>
          <a:noFill/>
          <a:ln w="28575" cap="flat" cmpd="sng" algn="ctr">
            <a:solidFill>
              <a:schemeClr val="tx1"/>
            </a:solidFill>
            <a:prstDash val="dash"/>
            <a:round/>
            <a:headEnd type="none" w="med" len="med"/>
            <a:tailEnd type="arrow"/>
          </a:ln>
          <a:effectLst/>
        </p:spPr>
      </p:cxnSp>
      <p:sp>
        <p:nvSpPr>
          <p:cNvPr id="4" name="Footer Placeholder 3"/>
          <p:cNvSpPr>
            <a:spLocks noGrp="1"/>
          </p:cNvSpPr>
          <p:nvPr>
            <p:ph type="ftr" sz="quarter" idx="11"/>
          </p:nvPr>
        </p:nvSpPr>
        <p:spPr/>
        <p:txBody>
          <a:bodyPr/>
          <a:lstStyle/>
          <a:p>
            <a:pPr>
              <a:defRPr/>
            </a:pPr>
            <a:r>
              <a:rPr lang="en-US" smtClean="0"/>
              <a:t>© 2012 Warren B. Powell</a:t>
            </a:r>
            <a:endParaRPr lang="en-US" dirty="0"/>
          </a:p>
        </p:txBody>
      </p:sp>
    </p:spTree>
    <p:extLst>
      <p:ext uri="{BB962C8B-B14F-4D97-AF65-F5344CB8AC3E}">
        <p14:creationId xmlns:p14="http://schemas.microsoft.com/office/powerpoint/2010/main" val="1318128638"/>
      </p:ext>
    </p:extLst>
  </p:cSld>
  <p:clrMapOvr>
    <a:masterClrMapping/>
  </p:clrMapOvr>
  <p:transition spd="slow">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534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765697">
            <a:off x="3574614" y="3370263"/>
            <a:ext cx="436245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err="1"/>
              <a:t>Lookahead</a:t>
            </a:r>
            <a:r>
              <a:rPr lang="en-US" dirty="0"/>
              <a:t> policies</a:t>
            </a:r>
          </a:p>
        </p:txBody>
      </p:sp>
      <p:sp>
        <p:nvSpPr>
          <p:cNvPr id="3" name="Content Placeholder 2"/>
          <p:cNvSpPr>
            <a:spLocks noGrp="1"/>
          </p:cNvSpPr>
          <p:nvPr>
            <p:ph idx="1"/>
          </p:nvPr>
        </p:nvSpPr>
        <p:spPr>
          <a:xfrm>
            <a:off x="685800" y="1143000"/>
            <a:ext cx="7772400" cy="2659743"/>
          </a:xfrm>
        </p:spPr>
        <p:txBody>
          <a:bodyPr/>
          <a:lstStyle/>
          <a:p>
            <a:r>
              <a:rPr lang="en-US" dirty="0" err="1" smtClean="0"/>
              <a:t>Lookahead</a:t>
            </a:r>
            <a:r>
              <a:rPr lang="en-US" dirty="0" smtClean="0"/>
              <a:t> policies peek into the future</a:t>
            </a:r>
          </a:p>
          <a:p>
            <a:pPr lvl="1"/>
            <a:r>
              <a:rPr lang="en-US" dirty="0" smtClean="0"/>
              <a:t>Optimize over deterministic </a:t>
            </a:r>
            <a:r>
              <a:rPr lang="en-US" dirty="0" err="1" smtClean="0"/>
              <a:t>lookahead</a:t>
            </a:r>
            <a:r>
              <a:rPr lang="en-US" dirty="0" smtClean="0"/>
              <a:t> model</a:t>
            </a:r>
            <a:endParaRPr lang="en-US" dirty="0"/>
          </a:p>
        </p:txBody>
      </p:sp>
      <p:cxnSp>
        <p:nvCxnSpPr>
          <p:cNvPr id="5" name="Straight Arrow Connector 4"/>
          <p:cNvCxnSpPr/>
          <p:nvPr/>
        </p:nvCxnSpPr>
        <p:spPr bwMode="auto">
          <a:xfrm>
            <a:off x="683986" y="5368471"/>
            <a:ext cx="7823200" cy="0"/>
          </a:xfrm>
          <a:prstGeom prst="straightConnector1">
            <a:avLst/>
          </a:prstGeom>
          <a:noFill/>
          <a:ln w="57150" cap="flat" cmpd="sng" algn="ctr">
            <a:solidFill>
              <a:schemeClr val="tx1"/>
            </a:solidFill>
            <a:prstDash val="solid"/>
            <a:round/>
            <a:headEnd type="none" w="med" len="med"/>
            <a:tailEnd type="arrow"/>
          </a:ln>
          <a:effectLst/>
        </p:spPr>
      </p:cxnSp>
      <p:cxnSp>
        <p:nvCxnSpPr>
          <p:cNvPr id="9" name="Straight Connector 8"/>
          <p:cNvCxnSpPr/>
          <p:nvPr/>
        </p:nvCxnSpPr>
        <p:spPr bwMode="auto">
          <a:xfrm>
            <a:off x="2106390" y="5223328"/>
            <a:ext cx="0" cy="290286"/>
          </a:xfrm>
          <a:prstGeom prst="line">
            <a:avLst/>
          </a:prstGeom>
          <a:noFill/>
          <a:ln w="2857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691278" y="5230588"/>
            <a:ext cx="0" cy="290286"/>
          </a:xfrm>
          <a:prstGeom prst="line">
            <a:avLst/>
          </a:prstGeom>
          <a:noFill/>
          <a:ln w="2857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3521508" y="5216074"/>
            <a:ext cx="0" cy="290286"/>
          </a:xfrm>
          <a:prstGeom prst="line">
            <a:avLst/>
          </a:prstGeom>
          <a:noFill/>
          <a:ln w="28575"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4935596" y="5218549"/>
            <a:ext cx="0" cy="290286"/>
          </a:xfrm>
          <a:prstGeom prst="line">
            <a:avLst/>
          </a:prstGeom>
          <a:noFill/>
          <a:ln w="2857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6350714" y="5211295"/>
            <a:ext cx="0" cy="290286"/>
          </a:xfrm>
          <a:prstGeom prst="line">
            <a:avLst/>
          </a:prstGeom>
          <a:noFill/>
          <a:ln w="2857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7760430" y="5208088"/>
            <a:ext cx="0" cy="290286"/>
          </a:xfrm>
          <a:prstGeom prst="line">
            <a:avLst/>
          </a:prstGeom>
          <a:noFill/>
          <a:ln w="28575" cap="flat" cmpd="sng" algn="ctr">
            <a:solidFill>
              <a:schemeClr val="tx1"/>
            </a:solidFill>
            <a:prstDash val="solid"/>
            <a:round/>
            <a:headEnd type="none" w="med" len="med"/>
            <a:tailEnd type="none" w="med" len="med"/>
          </a:ln>
          <a:effectLst/>
        </p:spPr>
      </p:cxnSp>
      <p:cxnSp>
        <p:nvCxnSpPr>
          <p:cNvPr id="30" name="Straight Arrow Connector 29"/>
          <p:cNvCxnSpPr/>
          <p:nvPr/>
        </p:nvCxnSpPr>
        <p:spPr bwMode="auto">
          <a:xfrm flipV="1">
            <a:off x="691278" y="2832100"/>
            <a:ext cx="4337922" cy="2529117"/>
          </a:xfrm>
          <a:prstGeom prst="straightConnector1">
            <a:avLst/>
          </a:prstGeom>
          <a:noFill/>
          <a:ln w="28575" cap="flat" cmpd="sng" algn="ctr">
            <a:solidFill>
              <a:schemeClr val="tx1"/>
            </a:solidFill>
            <a:prstDash val="solid"/>
            <a:round/>
            <a:headEnd type="none" w="med" len="med"/>
            <a:tailEnd type="arrow"/>
          </a:ln>
          <a:effectLst/>
        </p:spPr>
      </p:cxnSp>
      <p:sp>
        <p:nvSpPr>
          <p:cNvPr id="31" name="TextBox 30"/>
          <p:cNvSpPr txBox="1"/>
          <p:nvPr/>
        </p:nvSpPr>
        <p:spPr>
          <a:xfrm>
            <a:off x="3221647" y="6019800"/>
            <a:ext cx="2199641" cy="461665"/>
          </a:xfrm>
          <a:prstGeom prst="rect">
            <a:avLst/>
          </a:prstGeom>
          <a:noFill/>
        </p:spPr>
        <p:txBody>
          <a:bodyPr wrap="none" rtlCol="0">
            <a:spAutoFit/>
          </a:bodyPr>
          <a:lstStyle/>
          <a:p>
            <a:r>
              <a:rPr lang="en-US" sz="2400" i="0" dirty="0" smtClean="0"/>
              <a:t>The real process</a:t>
            </a:r>
            <a:endParaRPr lang="en-US" sz="2400" i="0" dirty="0"/>
          </a:p>
        </p:txBody>
      </p:sp>
      <p:cxnSp>
        <p:nvCxnSpPr>
          <p:cNvPr id="33" name="Straight Arrow Connector 32"/>
          <p:cNvCxnSpPr/>
          <p:nvPr/>
        </p:nvCxnSpPr>
        <p:spPr bwMode="auto">
          <a:xfrm flipV="1">
            <a:off x="2113678" y="2832100"/>
            <a:ext cx="4337922" cy="2529117"/>
          </a:xfrm>
          <a:prstGeom prst="straightConnector1">
            <a:avLst/>
          </a:prstGeom>
          <a:noFill/>
          <a:ln w="28575" cap="flat" cmpd="sng" algn="ctr">
            <a:solidFill>
              <a:schemeClr val="tx1"/>
            </a:solidFill>
            <a:prstDash val="solid"/>
            <a:round/>
            <a:headEnd type="none" w="med" len="med"/>
            <a:tailEnd type="arrow"/>
          </a:ln>
          <a:effectLst/>
        </p:spPr>
      </p:cxnSp>
      <p:cxnSp>
        <p:nvCxnSpPr>
          <p:cNvPr id="34" name="Straight Arrow Connector 33"/>
          <p:cNvCxnSpPr/>
          <p:nvPr/>
        </p:nvCxnSpPr>
        <p:spPr bwMode="auto">
          <a:xfrm flipV="1">
            <a:off x="3523378" y="2832100"/>
            <a:ext cx="4337922" cy="2529117"/>
          </a:xfrm>
          <a:prstGeom prst="straightConnector1">
            <a:avLst/>
          </a:prstGeom>
          <a:noFill/>
          <a:ln w="28575" cap="flat" cmpd="sng" algn="ctr">
            <a:solidFill>
              <a:schemeClr val="tx1"/>
            </a:solidFill>
            <a:prstDash val="solid"/>
            <a:round/>
            <a:headEnd type="none" w="med" len="med"/>
            <a:tailEnd type="arrow"/>
          </a:ln>
          <a:effectLst/>
        </p:spPr>
      </p:cxnSp>
      <p:cxnSp>
        <p:nvCxnSpPr>
          <p:cNvPr id="35" name="Straight Arrow Connector 34"/>
          <p:cNvCxnSpPr/>
          <p:nvPr/>
        </p:nvCxnSpPr>
        <p:spPr bwMode="auto">
          <a:xfrm flipV="1">
            <a:off x="4958478" y="2984500"/>
            <a:ext cx="4071222" cy="2376718"/>
          </a:xfrm>
          <a:prstGeom prst="straightConnector1">
            <a:avLst/>
          </a:prstGeom>
          <a:noFill/>
          <a:ln w="28575" cap="flat" cmpd="sng" algn="ctr">
            <a:solidFill>
              <a:schemeClr val="tx1"/>
            </a:solidFill>
            <a:prstDash val="solid"/>
            <a:round/>
            <a:headEnd type="none" w="med" len="med"/>
            <a:tailEnd type="arrow"/>
          </a:ln>
          <a:effectLst/>
        </p:spPr>
      </p:cxnSp>
      <p:sp>
        <p:nvSpPr>
          <p:cNvPr id="36" name="TextBox 35"/>
          <p:cNvSpPr txBox="1"/>
          <p:nvPr/>
        </p:nvSpPr>
        <p:spPr>
          <a:xfrm>
            <a:off x="7260205" y="3949700"/>
            <a:ext cx="1210588" cy="584775"/>
          </a:xfrm>
          <a:prstGeom prst="rect">
            <a:avLst/>
          </a:prstGeom>
          <a:noFill/>
        </p:spPr>
        <p:txBody>
          <a:bodyPr wrap="none" rtlCol="0">
            <a:spAutoFit/>
          </a:bodyPr>
          <a:lstStyle/>
          <a:p>
            <a:r>
              <a:rPr lang="en-US" sz="3200" i="0" dirty="0" smtClean="0"/>
              <a:t>.  .  .  .</a:t>
            </a:r>
          </a:p>
        </p:txBody>
      </p:sp>
      <p:cxnSp>
        <p:nvCxnSpPr>
          <p:cNvPr id="38" name="Straight Arrow Connector 37"/>
          <p:cNvCxnSpPr/>
          <p:nvPr/>
        </p:nvCxnSpPr>
        <p:spPr bwMode="auto">
          <a:xfrm>
            <a:off x="2106390" y="4534475"/>
            <a:ext cx="0" cy="818756"/>
          </a:xfrm>
          <a:prstGeom prst="straightConnector1">
            <a:avLst/>
          </a:prstGeom>
          <a:noFill/>
          <a:ln w="28575" cap="flat" cmpd="sng" algn="ctr">
            <a:solidFill>
              <a:schemeClr val="tx1"/>
            </a:solidFill>
            <a:prstDash val="dash"/>
            <a:round/>
            <a:headEnd type="none" w="med" len="med"/>
            <a:tailEnd type="arrow"/>
          </a:ln>
          <a:effectLst/>
        </p:spPr>
      </p:cxnSp>
      <p:sp>
        <p:nvSpPr>
          <p:cNvPr id="43" name="TextBox 42"/>
          <p:cNvSpPr txBox="1"/>
          <p:nvPr/>
        </p:nvSpPr>
        <p:spPr>
          <a:xfrm rot="16200000">
            <a:off x="-1128056" y="3709658"/>
            <a:ext cx="2847254" cy="461665"/>
          </a:xfrm>
          <a:prstGeom prst="rect">
            <a:avLst/>
          </a:prstGeom>
          <a:noFill/>
        </p:spPr>
        <p:txBody>
          <a:bodyPr wrap="none" rtlCol="0">
            <a:spAutoFit/>
          </a:bodyPr>
          <a:lstStyle/>
          <a:p>
            <a:pPr algn="l"/>
            <a:r>
              <a:rPr lang="en-US" sz="2400" i="0" dirty="0" smtClean="0"/>
              <a:t>The </a:t>
            </a:r>
            <a:r>
              <a:rPr lang="en-US" sz="2400" i="0" dirty="0" err="1" smtClean="0"/>
              <a:t>lookahead</a:t>
            </a:r>
            <a:r>
              <a:rPr lang="en-US" sz="2400" i="0" dirty="0" smtClean="0"/>
              <a:t> model</a:t>
            </a:r>
          </a:p>
        </p:txBody>
      </p:sp>
      <p:cxnSp>
        <p:nvCxnSpPr>
          <p:cNvPr id="45" name="Straight Arrow Connector 44"/>
          <p:cNvCxnSpPr>
            <a:endCxn id="3" idx="1"/>
          </p:cNvCxnSpPr>
          <p:nvPr/>
        </p:nvCxnSpPr>
        <p:spPr bwMode="auto">
          <a:xfrm flipV="1">
            <a:off x="683986" y="2472872"/>
            <a:ext cx="1814" cy="2735216"/>
          </a:xfrm>
          <a:prstGeom prst="straightConnector1">
            <a:avLst/>
          </a:prstGeom>
          <a:noFill/>
          <a:ln w="28575" cap="flat" cmpd="sng" algn="ctr">
            <a:solidFill>
              <a:schemeClr val="tx1"/>
            </a:solidFill>
            <a:prstDash val="solid"/>
            <a:round/>
            <a:headEnd type="arrow" w="med" len="med"/>
            <a:tailEnd type="arrow" w="med" len="med"/>
          </a:ln>
          <a:effectLst/>
        </p:spPr>
      </p:cxnSp>
      <p:graphicFrame>
        <p:nvGraphicFramePr>
          <p:cNvPr id="47" name="Object 46"/>
          <p:cNvGraphicFramePr>
            <a:graphicFrameLocks noChangeAspect="1"/>
          </p:cNvGraphicFramePr>
          <p:nvPr>
            <p:extLst>
              <p:ext uri="{D42A27DB-BD31-4B8C-83A1-F6EECF244321}">
                <p14:modId xmlns:p14="http://schemas.microsoft.com/office/powerpoint/2010/main" val="3496741458"/>
              </p:ext>
            </p:extLst>
          </p:nvPr>
        </p:nvGraphicFramePr>
        <p:xfrm>
          <a:off x="591483" y="5588747"/>
          <a:ext cx="199589" cy="342153"/>
        </p:xfrm>
        <a:graphic>
          <a:graphicData uri="http://schemas.openxmlformats.org/presentationml/2006/ole">
            <mc:AlternateContent xmlns:mc="http://schemas.openxmlformats.org/markup-compatibility/2006">
              <mc:Choice xmlns:v="urn:schemas-microsoft-com:vml" Requires="v">
                <p:oleObj spid="_x0000_s714794" name="Equation" r:id="rId5" imgW="88560" imgH="152280" progId="Equation.DSMT4">
                  <p:embed/>
                </p:oleObj>
              </mc:Choice>
              <mc:Fallback>
                <p:oleObj name="Equation" r:id="rId5" imgW="88560" imgH="152280" progId="Equation.DSMT4">
                  <p:embed/>
                  <p:pic>
                    <p:nvPicPr>
                      <p:cNvPr id="0" name=""/>
                      <p:cNvPicPr/>
                      <p:nvPr/>
                    </p:nvPicPr>
                    <p:blipFill>
                      <a:blip r:embed="rId6"/>
                      <a:stretch>
                        <a:fillRect/>
                      </a:stretch>
                    </p:blipFill>
                    <p:spPr>
                      <a:xfrm>
                        <a:off x="591483" y="5588747"/>
                        <a:ext cx="199589" cy="342153"/>
                      </a:xfrm>
                      <a:prstGeom prst="rect">
                        <a:avLst/>
                      </a:prstGeom>
                    </p:spPr>
                  </p:pic>
                </p:oleObj>
              </mc:Fallback>
            </mc:AlternateContent>
          </a:graphicData>
        </a:graphic>
      </p:graphicFrame>
      <p:graphicFrame>
        <p:nvGraphicFramePr>
          <p:cNvPr id="48" name="Object 47"/>
          <p:cNvGraphicFramePr>
            <a:graphicFrameLocks noChangeAspect="1"/>
          </p:cNvGraphicFramePr>
          <p:nvPr>
            <p:extLst>
              <p:ext uri="{D42A27DB-BD31-4B8C-83A1-F6EECF244321}">
                <p14:modId xmlns:p14="http://schemas.microsoft.com/office/powerpoint/2010/main" val="295109449"/>
              </p:ext>
            </p:extLst>
          </p:nvPr>
        </p:nvGraphicFramePr>
        <p:xfrm>
          <a:off x="1789113" y="5545965"/>
          <a:ext cx="625072" cy="400810"/>
        </p:xfrm>
        <a:graphic>
          <a:graphicData uri="http://schemas.openxmlformats.org/presentationml/2006/ole">
            <mc:AlternateContent xmlns:mc="http://schemas.openxmlformats.org/markup-compatibility/2006">
              <mc:Choice xmlns:v="urn:schemas-microsoft-com:vml" Requires="v">
                <p:oleObj spid="_x0000_s714795" name="Equation" r:id="rId7" imgW="279360" imgH="177480" progId="Equation.DSMT4">
                  <p:embed/>
                </p:oleObj>
              </mc:Choice>
              <mc:Fallback>
                <p:oleObj name="Equation" r:id="rId7" imgW="279360" imgH="177480" progId="Equation.DSMT4">
                  <p:embed/>
                  <p:pic>
                    <p:nvPicPr>
                      <p:cNvPr id="0" name=""/>
                      <p:cNvPicPr>
                        <a:picLocks noChangeAspect="1" noChangeArrowheads="1"/>
                      </p:cNvPicPr>
                      <p:nvPr/>
                    </p:nvPicPr>
                    <p:blipFill>
                      <a:blip r:embed="rId8"/>
                      <a:srcRect/>
                      <a:stretch>
                        <a:fillRect/>
                      </a:stretch>
                    </p:blipFill>
                    <p:spPr bwMode="auto">
                      <a:xfrm>
                        <a:off x="1789113" y="5545965"/>
                        <a:ext cx="625072" cy="400810"/>
                      </a:xfrm>
                      <a:prstGeom prst="rect">
                        <a:avLst/>
                      </a:prstGeom>
                      <a:noFill/>
                      <a:ln>
                        <a:noFill/>
                      </a:ln>
                    </p:spPr>
                  </p:pic>
                </p:oleObj>
              </mc:Fallback>
            </mc:AlternateContent>
          </a:graphicData>
        </a:graphic>
      </p:graphicFrame>
      <p:graphicFrame>
        <p:nvGraphicFramePr>
          <p:cNvPr id="49" name="Object 48"/>
          <p:cNvGraphicFramePr>
            <a:graphicFrameLocks noChangeAspect="1"/>
          </p:cNvGraphicFramePr>
          <p:nvPr>
            <p:extLst>
              <p:ext uri="{D42A27DB-BD31-4B8C-83A1-F6EECF244321}">
                <p14:modId xmlns:p14="http://schemas.microsoft.com/office/powerpoint/2010/main" val="3912677669"/>
              </p:ext>
            </p:extLst>
          </p:nvPr>
        </p:nvGraphicFramePr>
        <p:xfrm>
          <a:off x="3182938" y="5546725"/>
          <a:ext cx="682625" cy="400050"/>
        </p:xfrm>
        <a:graphic>
          <a:graphicData uri="http://schemas.openxmlformats.org/presentationml/2006/ole">
            <mc:AlternateContent xmlns:mc="http://schemas.openxmlformats.org/markup-compatibility/2006">
              <mc:Choice xmlns:v="urn:schemas-microsoft-com:vml" Requires="v">
                <p:oleObj spid="_x0000_s714796" name="Equation" r:id="rId9" imgW="304560" imgH="177480" progId="Equation.DSMT4">
                  <p:embed/>
                </p:oleObj>
              </mc:Choice>
              <mc:Fallback>
                <p:oleObj name="Equation" r:id="rId9" imgW="304560" imgH="177480" progId="Equation.DSMT4">
                  <p:embed/>
                  <p:pic>
                    <p:nvPicPr>
                      <p:cNvPr id="0" name=""/>
                      <p:cNvPicPr>
                        <a:picLocks noChangeAspect="1" noChangeArrowheads="1"/>
                      </p:cNvPicPr>
                      <p:nvPr/>
                    </p:nvPicPr>
                    <p:blipFill>
                      <a:blip r:embed="rId10"/>
                      <a:srcRect/>
                      <a:stretch>
                        <a:fillRect/>
                      </a:stretch>
                    </p:blipFill>
                    <p:spPr bwMode="auto">
                      <a:xfrm>
                        <a:off x="3182938" y="5546725"/>
                        <a:ext cx="682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0" name="Object 49"/>
          <p:cNvGraphicFramePr>
            <a:graphicFrameLocks noChangeAspect="1"/>
          </p:cNvGraphicFramePr>
          <p:nvPr>
            <p:extLst>
              <p:ext uri="{D42A27DB-BD31-4B8C-83A1-F6EECF244321}">
                <p14:modId xmlns:p14="http://schemas.microsoft.com/office/powerpoint/2010/main" val="4247433445"/>
              </p:ext>
            </p:extLst>
          </p:nvPr>
        </p:nvGraphicFramePr>
        <p:xfrm>
          <a:off x="4657725" y="5546725"/>
          <a:ext cx="654050" cy="400050"/>
        </p:xfrm>
        <a:graphic>
          <a:graphicData uri="http://schemas.openxmlformats.org/presentationml/2006/ole">
            <mc:AlternateContent xmlns:mc="http://schemas.openxmlformats.org/markup-compatibility/2006">
              <mc:Choice xmlns:v="urn:schemas-microsoft-com:vml" Requires="v">
                <p:oleObj spid="_x0000_s714797" name="Equation" r:id="rId11" imgW="291960" imgH="177480" progId="Equation.DSMT4">
                  <p:embed/>
                </p:oleObj>
              </mc:Choice>
              <mc:Fallback>
                <p:oleObj name="Equation" r:id="rId11" imgW="291960" imgH="177480" progId="Equation.DSMT4">
                  <p:embed/>
                  <p:pic>
                    <p:nvPicPr>
                      <p:cNvPr id="0" name=""/>
                      <p:cNvPicPr>
                        <a:picLocks noChangeAspect="1" noChangeArrowheads="1"/>
                      </p:cNvPicPr>
                      <p:nvPr/>
                    </p:nvPicPr>
                    <p:blipFill>
                      <a:blip r:embed="rId12"/>
                      <a:srcRect/>
                      <a:stretch>
                        <a:fillRect/>
                      </a:stretch>
                    </p:blipFill>
                    <p:spPr bwMode="auto">
                      <a:xfrm>
                        <a:off x="4657725" y="5546725"/>
                        <a:ext cx="654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39" name="Straight Arrow Connector 38"/>
          <p:cNvCxnSpPr/>
          <p:nvPr/>
        </p:nvCxnSpPr>
        <p:spPr bwMode="auto">
          <a:xfrm>
            <a:off x="3519698" y="3721100"/>
            <a:ext cx="0" cy="1619431"/>
          </a:xfrm>
          <a:prstGeom prst="straightConnector1">
            <a:avLst/>
          </a:prstGeom>
          <a:noFill/>
          <a:ln w="28575" cap="flat" cmpd="sng" algn="ctr">
            <a:solidFill>
              <a:schemeClr val="tx1"/>
            </a:solidFill>
            <a:prstDash val="dash"/>
            <a:round/>
            <a:headEnd type="none" w="med" len="med"/>
            <a:tailEnd type="arrow"/>
          </a:ln>
          <a:effectLst/>
        </p:spPr>
      </p:cxnSp>
      <p:sp>
        <p:nvSpPr>
          <p:cNvPr id="4" name="Footer Placeholder 3"/>
          <p:cNvSpPr>
            <a:spLocks noGrp="1"/>
          </p:cNvSpPr>
          <p:nvPr>
            <p:ph type="ftr" sz="quarter" idx="11"/>
          </p:nvPr>
        </p:nvSpPr>
        <p:spPr/>
        <p:txBody>
          <a:bodyPr/>
          <a:lstStyle/>
          <a:p>
            <a:pPr>
              <a:defRPr/>
            </a:pPr>
            <a:r>
              <a:rPr lang="en-US" smtClean="0"/>
              <a:t>© 2012 Warren B. Powell</a:t>
            </a:r>
            <a:endParaRPr lang="en-US" dirty="0"/>
          </a:p>
        </p:txBody>
      </p:sp>
    </p:spTree>
    <p:extLst>
      <p:ext uri="{BB962C8B-B14F-4D97-AF65-F5344CB8AC3E}">
        <p14:creationId xmlns:p14="http://schemas.microsoft.com/office/powerpoint/2010/main" val="1429176642"/>
      </p:ext>
    </p:extLst>
  </p:cSld>
  <p:clrMapOvr>
    <a:masterClrMapping/>
  </p:clrMapOvr>
  <p:transition spd="slow">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Lookahead</a:t>
            </a:r>
            <a:r>
              <a:rPr lang="en-US" dirty="0"/>
              <a:t> policies</a:t>
            </a:r>
          </a:p>
        </p:txBody>
      </p:sp>
      <p:sp>
        <p:nvSpPr>
          <p:cNvPr id="3" name="Content Placeholder 2"/>
          <p:cNvSpPr>
            <a:spLocks noGrp="1"/>
          </p:cNvSpPr>
          <p:nvPr>
            <p:ph idx="1"/>
          </p:nvPr>
        </p:nvSpPr>
        <p:spPr>
          <a:xfrm>
            <a:off x="685800" y="1143000"/>
            <a:ext cx="7960490" cy="3266954"/>
          </a:xfrm>
        </p:spPr>
        <p:txBody>
          <a:bodyPr/>
          <a:lstStyle/>
          <a:p>
            <a:r>
              <a:rPr lang="en-US" dirty="0" smtClean="0"/>
              <a:t>Probabilistic </a:t>
            </a:r>
            <a:r>
              <a:rPr lang="en-US" dirty="0" err="1" smtClean="0"/>
              <a:t>lookahead</a:t>
            </a:r>
            <a:endParaRPr lang="en-US" dirty="0" smtClean="0"/>
          </a:p>
          <a:p>
            <a:pPr lvl="1"/>
            <a:r>
              <a:rPr lang="en-US" dirty="0" smtClean="0"/>
              <a:t>We can approximate the information model by discretizing the outcomes:</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2"/>
            <a:endParaRPr lang="en-US" dirty="0" smtClean="0"/>
          </a:p>
          <a:p>
            <a:pPr lvl="2"/>
            <a:endParaRPr lang="en-US" dirty="0" smtClean="0"/>
          </a:p>
          <a:p>
            <a:pPr lvl="1"/>
            <a:r>
              <a:rPr lang="en-US" dirty="0" smtClean="0"/>
              <a:t>… but this is limited to scalar random variables.</a:t>
            </a:r>
          </a:p>
          <a:p>
            <a:pPr lvl="1"/>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lvl="1"/>
            <a:endParaRPr lang="en-US" dirty="0"/>
          </a:p>
          <a:p>
            <a:pPr lvl="1"/>
            <a:endParaRPr lang="en-US" dirty="0" smtClean="0"/>
          </a:p>
          <a:p>
            <a:pPr lvl="2"/>
            <a:endParaRPr lang="en-US" dirty="0"/>
          </a:p>
        </p:txBody>
      </p:sp>
      <p:grpSp>
        <p:nvGrpSpPr>
          <p:cNvPr id="64" name="Group 63"/>
          <p:cNvGrpSpPr/>
          <p:nvPr/>
        </p:nvGrpSpPr>
        <p:grpSpPr>
          <a:xfrm>
            <a:off x="1676901" y="2932708"/>
            <a:ext cx="5445939" cy="2992640"/>
            <a:chOff x="348141" y="294115"/>
            <a:chExt cx="5445939" cy="4069082"/>
          </a:xfrm>
        </p:grpSpPr>
        <p:sp>
          <p:nvSpPr>
            <p:cNvPr id="66" name="Text Box 37"/>
            <p:cNvSpPr txBox="1">
              <a:spLocks noChangeArrowheads="1"/>
            </p:cNvSpPr>
            <p:nvPr/>
          </p:nvSpPr>
          <p:spPr bwMode="auto">
            <a:xfrm>
              <a:off x="1347848" y="1402631"/>
              <a:ext cx="383311" cy="303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i="1">
                  <a:solidFill>
                    <a:schemeClr val="tx1"/>
                  </a:solidFill>
                  <a:latin typeface="Times New Roman" pitchFamily="18" charset="0"/>
                </a:defRPr>
              </a:lvl1pPr>
              <a:lvl2pPr marL="742950" indent="-285750">
                <a:defRPr i="1">
                  <a:solidFill>
                    <a:schemeClr val="tx1"/>
                  </a:solidFill>
                  <a:latin typeface="Times New Roman" pitchFamily="18" charset="0"/>
                </a:defRPr>
              </a:lvl2pPr>
              <a:lvl3pPr marL="1143000" indent="-228600">
                <a:defRPr i="1">
                  <a:solidFill>
                    <a:schemeClr val="tx1"/>
                  </a:solidFill>
                  <a:latin typeface="Times New Roman" pitchFamily="18" charset="0"/>
                </a:defRPr>
              </a:lvl3pPr>
              <a:lvl4pPr marL="1600200" indent="-228600">
                <a:defRPr i="1">
                  <a:solidFill>
                    <a:schemeClr val="tx1"/>
                  </a:solidFill>
                  <a:latin typeface="Times New Roman" pitchFamily="18" charset="0"/>
                </a:defRPr>
              </a:lvl4pPr>
              <a:lvl5pPr marL="2057400" indent="-228600">
                <a:defRPr i="1">
                  <a:solidFill>
                    <a:schemeClr val="tx1"/>
                  </a:solidFill>
                  <a:latin typeface="Times New Roman" pitchFamily="18" charset="0"/>
                </a:defRPr>
              </a:lvl5pPr>
              <a:lvl6pPr marL="2514600" indent="-228600" algn="ctr" eaLnBrk="0" fontAlgn="base" hangingPunct="0">
                <a:spcBef>
                  <a:spcPct val="0"/>
                </a:spcBef>
                <a:spcAft>
                  <a:spcPct val="0"/>
                </a:spcAft>
                <a:defRPr i="1">
                  <a:solidFill>
                    <a:schemeClr val="tx1"/>
                  </a:solidFill>
                  <a:latin typeface="Times New Roman" pitchFamily="18" charset="0"/>
                </a:defRPr>
              </a:lvl6pPr>
              <a:lvl7pPr marL="2971800" indent="-228600" algn="ctr" eaLnBrk="0" fontAlgn="base" hangingPunct="0">
                <a:spcBef>
                  <a:spcPct val="0"/>
                </a:spcBef>
                <a:spcAft>
                  <a:spcPct val="0"/>
                </a:spcAft>
                <a:defRPr i="1">
                  <a:solidFill>
                    <a:schemeClr val="tx1"/>
                  </a:solidFill>
                  <a:latin typeface="Times New Roman" pitchFamily="18" charset="0"/>
                </a:defRPr>
              </a:lvl7pPr>
              <a:lvl8pPr marL="3429000" indent="-228600" algn="ctr" eaLnBrk="0" fontAlgn="base" hangingPunct="0">
                <a:spcBef>
                  <a:spcPct val="0"/>
                </a:spcBef>
                <a:spcAft>
                  <a:spcPct val="0"/>
                </a:spcAft>
                <a:defRPr i="1">
                  <a:solidFill>
                    <a:schemeClr val="tx1"/>
                  </a:solidFill>
                  <a:latin typeface="Times New Roman" pitchFamily="18" charset="0"/>
                </a:defRPr>
              </a:lvl8pPr>
              <a:lvl9pPr marL="3886200" indent="-228600" algn="ctr" eaLnBrk="0" fontAlgn="base" hangingPunct="0">
                <a:spcBef>
                  <a:spcPct val="0"/>
                </a:spcBef>
                <a:spcAft>
                  <a:spcPct val="0"/>
                </a:spcAft>
                <a:defRPr i="1">
                  <a:solidFill>
                    <a:schemeClr val="tx1"/>
                  </a:solidFill>
                  <a:latin typeface="Times New Roman" pitchFamily="18" charset="0"/>
                </a:defRPr>
              </a:lvl9pPr>
            </a:lstStyle>
            <a:p>
              <a:pPr algn="l"/>
              <a:r>
                <a:rPr lang="en-US" sz="1400" i="0" dirty="0">
                  <a:latin typeface="Arial" charset="0"/>
                </a:rPr>
                <a:t>0.3</a:t>
              </a:r>
            </a:p>
          </p:txBody>
        </p:sp>
        <p:sp>
          <p:nvSpPr>
            <p:cNvPr id="67" name="Text Box 38"/>
            <p:cNvSpPr txBox="1">
              <a:spLocks noChangeArrowheads="1"/>
            </p:cNvSpPr>
            <p:nvPr/>
          </p:nvSpPr>
          <p:spPr bwMode="auto">
            <a:xfrm>
              <a:off x="1319479" y="1993086"/>
              <a:ext cx="4828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i="1">
                  <a:solidFill>
                    <a:schemeClr val="tx1"/>
                  </a:solidFill>
                  <a:latin typeface="Times New Roman" pitchFamily="18" charset="0"/>
                </a:defRPr>
              </a:lvl1pPr>
              <a:lvl2pPr marL="742950" indent="-285750">
                <a:defRPr i="1">
                  <a:solidFill>
                    <a:schemeClr val="tx1"/>
                  </a:solidFill>
                  <a:latin typeface="Times New Roman" pitchFamily="18" charset="0"/>
                </a:defRPr>
              </a:lvl2pPr>
              <a:lvl3pPr marL="1143000" indent="-228600">
                <a:defRPr i="1">
                  <a:solidFill>
                    <a:schemeClr val="tx1"/>
                  </a:solidFill>
                  <a:latin typeface="Times New Roman" pitchFamily="18" charset="0"/>
                </a:defRPr>
              </a:lvl3pPr>
              <a:lvl4pPr marL="1600200" indent="-228600">
                <a:defRPr i="1">
                  <a:solidFill>
                    <a:schemeClr val="tx1"/>
                  </a:solidFill>
                  <a:latin typeface="Times New Roman" pitchFamily="18" charset="0"/>
                </a:defRPr>
              </a:lvl4pPr>
              <a:lvl5pPr marL="2057400" indent="-228600">
                <a:defRPr i="1">
                  <a:solidFill>
                    <a:schemeClr val="tx1"/>
                  </a:solidFill>
                  <a:latin typeface="Times New Roman" pitchFamily="18" charset="0"/>
                </a:defRPr>
              </a:lvl5pPr>
              <a:lvl6pPr marL="2514600" indent="-228600" algn="ctr" eaLnBrk="0" fontAlgn="base" hangingPunct="0">
                <a:spcBef>
                  <a:spcPct val="0"/>
                </a:spcBef>
                <a:spcAft>
                  <a:spcPct val="0"/>
                </a:spcAft>
                <a:defRPr i="1">
                  <a:solidFill>
                    <a:schemeClr val="tx1"/>
                  </a:solidFill>
                  <a:latin typeface="Times New Roman" pitchFamily="18" charset="0"/>
                </a:defRPr>
              </a:lvl6pPr>
              <a:lvl7pPr marL="2971800" indent="-228600" algn="ctr" eaLnBrk="0" fontAlgn="base" hangingPunct="0">
                <a:spcBef>
                  <a:spcPct val="0"/>
                </a:spcBef>
                <a:spcAft>
                  <a:spcPct val="0"/>
                </a:spcAft>
                <a:defRPr i="1">
                  <a:solidFill>
                    <a:schemeClr val="tx1"/>
                  </a:solidFill>
                  <a:latin typeface="Times New Roman" pitchFamily="18" charset="0"/>
                </a:defRPr>
              </a:lvl7pPr>
              <a:lvl8pPr marL="3429000" indent="-228600" algn="ctr" eaLnBrk="0" fontAlgn="base" hangingPunct="0">
                <a:spcBef>
                  <a:spcPct val="0"/>
                </a:spcBef>
                <a:spcAft>
                  <a:spcPct val="0"/>
                </a:spcAft>
                <a:defRPr i="1">
                  <a:solidFill>
                    <a:schemeClr val="tx1"/>
                  </a:solidFill>
                  <a:latin typeface="Times New Roman" pitchFamily="18" charset="0"/>
                </a:defRPr>
              </a:lvl8pPr>
              <a:lvl9pPr marL="3886200" indent="-228600" algn="ctr" eaLnBrk="0" fontAlgn="base" hangingPunct="0">
                <a:spcBef>
                  <a:spcPct val="0"/>
                </a:spcBef>
                <a:spcAft>
                  <a:spcPct val="0"/>
                </a:spcAft>
                <a:defRPr i="1">
                  <a:solidFill>
                    <a:schemeClr val="tx1"/>
                  </a:solidFill>
                  <a:latin typeface="Times New Roman" pitchFamily="18" charset="0"/>
                </a:defRPr>
              </a:lvl9pPr>
            </a:lstStyle>
            <a:p>
              <a:pPr algn="l"/>
              <a:r>
                <a:rPr lang="en-US" sz="1400" i="0" dirty="0">
                  <a:latin typeface="Arial" charset="0"/>
                </a:rPr>
                <a:t>0.4 </a:t>
              </a:r>
            </a:p>
          </p:txBody>
        </p:sp>
        <p:sp>
          <p:nvSpPr>
            <p:cNvPr id="68" name="Text Box 39"/>
            <p:cNvSpPr txBox="1">
              <a:spLocks noChangeArrowheads="1"/>
            </p:cNvSpPr>
            <p:nvPr/>
          </p:nvSpPr>
          <p:spPr bwMode="auto">
            <a:xfrm>
              <a:off x="1347847" y="2573828"/>
              <a:ext cx="383312" cy="303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i="1">
                  <a:solidFill>
                    <a:schemeClr val="tx1"/>
                  </a:solidFill>
                  <a:latin typeface="Times New Roman" pitchFamily="18" charset="0"/>
                </a:defRPr>
              </a:lvl1pPr>
              <a:lvl2pPr marL="742950" indent="-285750">
                <a:defRPr i="1">
                  <a:solidFill>
                    <a:schemeClr val="tx1"/>
                  </a:solidFill>
                  <a:latin typeface="Times New Roman" pitchFamily="18" charset="0"/>
                </a:defRPr>
              </a:lvl2pPr>
              <a:lvl3pPr marL="1143000" indent="-228600">
                <a:defRPr i="1">
                  <a:solidFill>
                    <a:schemeClr val="tx1"/>
                  </a:solidFill>
                  <a:latin typeface="Times New Roman" pitchFamily="18" charset="0"/>
                </a:defRPr>
              </a:lvl3pPr>
              <a:lvl4pPr marL="1600200" indent="-228600">
                <a:defRPr i="1">
                  <a:solidFill>
                    <a:schemeClr val="tx1"/>
                  </a:solidFill>
                  <a:latin typeface="Times New Roman" pitchFamily="18" charset="0"/>
                </a:defRPr>
              </a:lvl4pPr>
              <a:lvl5pPr marL="2057400" indent="-228600">
                <a:defRPr i="1">
                  <a:solidFill>
                    <a:schemeClr val="tx1"/>
                  </a:solidFill>
                  <a:latin typeface="Times New Roman" pitchFamily="18" charset="0"/>
                </a:defRPr>
              </a:lvl5pPr>
              <a:lvl6pPr marL="2514600" indent="-228600" algn="ctr" eaLnBrk="0" fontAlgn="base" hangingPunct="0">
                <a:spcBef>
                  <a:spcPct val="0"/>
                </a:spcBef>
                <a:spcAft>
                  <a:spcPct val="0"/>
                </a:spcAft>
                <a:defRPr i="1">
                  <a:solidFill>
                    <a:schemeClr val="tx1"/>
                  </a:solidFill>
                  <a:latin typeface="Times New Roman" pitchFamily="18" charset="0"/>
                </a:defRPr>
              </a:lvl6pPr>
              <a:lvl7pPr marL="2971800" indent="-228600" algn="ctr" eaLnBrk="0" fontAlgn="base" hangingPunct="0">
                <a:spcBef>
                  <a:spcPct val="0"/>
                </a:spcBef>
                <a:spcAft>
                  <a:spcPct val="0"/>
                </a:spcAft>
                <a:defRPr i="1">
                  <a:solidFill>
                    <a:schemeClr val="tx1"/>
                  </a:solidFill>
                  <a:latin typeface="Times New Roman" pitchFamily="18" charset="0"/>
                </a:defRPr>
              </a:lvl7pPr>
              <a:lvl8pPr marL="3429000" indent="-228600" algn="ctr" eaLnBrk="0" fontAlgn="base" hangingPunct="0">
                <a:spcBef>
                  <a:spcPct val="0"/>
                </a:spcBef>
                <a:spcAft>
                  <a:spcPct val="0"/>
                </a:spcAft>
                <a:defRPr i="1">
                  <a:solidFill>
                    <a:schemeClr val="tx1"/>
                  </a:solidFill>
                  <a:latin typeface="Times New Roman" pitchFamily="18" charset="0"/>
                </a:defRPr>
              </a:lvl8pPr>
              <a:lvl9pPr marL="3886200" indent="-228600" algn="ctr" eaLnBrk="0" fontAlgn="base" hangingPunct="0">
                <a:spcBef>
                  <a:spcPct val="0"/>
                </a:spcBef>
                <a:spcAft>
                  <a:spcPct val="0"/>
                </a:spcAft>
                <a:defRPr i="1">
                  <a:solidFill>
                    <a:schemeClr val="tx1"/>
                  </a:solidFill>
                  <a:latin typeface="Times New Roman" pitchFamily="18" charset="0"/>
                </a:defRPr>
              </a:lvl9pPr>
            </a:lstStyle>
            <a:p>
              <a:pPr algn="l"/>
              <a:r>
                <a:rPr lang="en-US" sz="1400" i="0" dirty="0">
                  <a:latin typeface="Arial" charset="0"/>
                </a:rPr>
                <a:t>0.3</a:t>
              </a:r>
            </a:p>
          </p:txBody>
        </p:sp>
        <p:sp>
          <p:nvSpPr>
            <p:cNvPr id="69" name="Text Box 41"/>
            <p:cNvSpPr txBox="1">
              <a:spLocks noChangeArrowheads="1"/>
            </p:cNvSpPr>
            <p:nvPr/>
          </p:nvSpPr>
          <p:spPr bwMode="auto">
            <a:xfrm>
              <a:off x="1172333" y="2945983"/>
              <a:ext cx="915635" cy="878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i="1">
                  <a:solidFill>
                    <a:schemeClr val="tx1"/>
                  </a:solidFill>
                  <a:latin typeface="Times New Roman" pitchFamily="18" charset="0"/>
                </a:defRPr>
              </a:lvl1pPr>
              <a:lvl2pPr marL="742950" indent="-285750">
                <a:defRPr i="1">
                  <a:solidFill>
                    <a:schemeClr val="tx1"/>
                  </a:solidFill>
                  <a:latin typeface="Times New Roman" pitchFamily="18" charset="0"/>
                </a:defRPr>
              </a:lvl2pPr>
              <a:lvl3pPr marL="1143000" indent="-228600">
                <a:defRPr i="1">
                  <a:solidFill>
                    <a:schemeClr val="tx1"/>
                  </a:solidFill>
                  <a:latin typeface="Times New Roman" pitchFamily="18" charset="0"/>
                </a:defRPr>
              </a:lvl3pPr>
              <a:lvl4pPr marL="1600200" indent="-228600">
                <a:defRPr i="1">
                  <a:solidFill>
                    <a:schemeClr val="tx1"/>
                  </a:solidFill>
                  <a:latin typeface="Times New Roman" pitchFamily="18" charset="0"/>
                </a:defRPr>
              </a:lvl4pPr>
              <a:lvl5pPr marL="2057400" indent="-228600">
                <a:defRPr i="1">
                  <a:solidFill>
                    <a:schemeClr val="tx1"/>
                  </a:solidFill>
                  <a:latin typeface="Times New Roman" pitchFamily="18" charset="0"/>
                </a:defRPr>
              </a:lvl5pPr>
              <a:lvl6pPr marL="2514600" indent="-228600" algn="ctr" eaLnBrk="0" fontAlgn="base" hangingPunct="0">
                <a:spcBef>
                  <a:spcPct val="0"/>
                </a:spcBef>
                <a:spcAft>
                  <a:spcPct val="0"/>
                </a:spcAft>
                <a:defRPr i="1">
                  <a:solidFill>
                    <a:schemeClr val="tx1"/>
                  </a:solidFill>
                  <a:latin typeface="Times New Roman" pitchFamily="18" charset="0"/>
                </a:defRPr>
              </a:lvl6pPr>
              <a:lvl7pPr marL="2971800" indent="-228600" algn="ctr" eaLnBrk="0" fontAlgn="base" hangingPunct="0">
                <a:spcBef>
                  <a:spcPct val="0"/>
                </a:spcBef>
                <a:spcAft>
                  <a:spcPct val="0"/>
                </a:spcAft>
                <a:defRPr i="1">
                  <a:solidFill>
                    <a:schemeClr val="tx1"/>
                  </a:solidFill>
                  <a:latin typeface="Times New Roman" pitchFamily="18" charset="0"/>
                </a:defRPr>
              </a:lvl7pPr>
              <a:lvl8pPr marL="3429000" indent="-228600" algn="ctr" eaLnBrk="0" fontAlgn="base" hangingPunct="0">
                <a:spcBef>
                  <a:spcPct val="0"/>
                </a:spcBef>
                <a:spcAft>
                  <a:spcPct val="0"/>
                </a:spcAft>
                <a:defRPr i="1">
                  <a:solidFill>
                    <a:schemeClr val="tx1"/>
                  </a:solidFill>
                  <a:latin typeface="Times New Roman" pitchFamily="18" charset="0"/>
                </a:defRPr>
              </a:lvl8pPr>
              <a:lvl9pPr marL="3886200" indent="-228600" algn="ctr" eaLnBrk="0" fontAlgn="base" hangingPunct="0">
                <a:spcBef>
                  <a:spcPct val="0"/>
                </a:spcBef>
                <a:spcAft>
                  <a:spcPct val="0"/>
                </a:spcAft>
                <a:defRPr i="1">
                  <a:solidFill>
                    <a:schemeClr val="tx1"/>
                  </a:solidFill>
                  <a:latin typeface="Times New Roman" pitchFamily="18" charset="0"/>
                </a:defRPr>
              </a:lvl9pPr>
            </a:lstStyle>
            <a:p>
              <a:pPr algn="ctr"/>
              <a:r>
                <a:rPr lang="en-US" i="0" dirty="0" smtClean="0">
                  <a:cs typeface="Times New Roman" pitchFamily="18" charset="0"/>
                </a:rPr>
                <a:t>Low</a:t>
              </a:r>
            </a:p>
            <a:p>
              <a:pPr algn="ctr"/>
              <a:r>
                <a:rPr lang="en-US" i="0" dirty="0" smtClean="0">
                  <a:cs typeface="Times New Roman" pitchFamily="18" charset="0"/>
                </a:rPr>
                <a:t>demand</a:t>
              </a:r>
              <a:endParaRPr lang="en-US" i="0" dirty="0">
                <a:cs typeface="Times New Roman" pitchFamily="18" charset="0"/>
              </a:endParaRPr>
            </a:p>
          </p:txBody>
        </p:sp>
        <p:grpSp>
          <p:nvGrpSpPr>
            <p:cNvPr id="70" name="Group 69"/>
            <p:cNvGrpSpPr/>
            <p:nvPr/>
          </p:nvGrpSpPr>
          <p:grpSpPr>
            <a:xfrm>
              <a:off x="348141" y="1772395"/>
              <a:ext cx="5445939" cy="1188721"/>
              <a:chOff x="1031061" y="3841458"/>
              <a:chExt cx="5445939" cy="1188721"/>
            </a:xfrm>
          </p:grpSpPr>
          <p:sp>
            <p:nvSpPr>
              <p:cNvPr id="192" name="Line 5"/>
              <p:cNvSpPr>
                <a:spLocks noChangeShapeType="1"/>
              </p:cNvSpPr>
              <p:nvPr/>
            </p:nvSpPr>
            <p:spPr bwMode="auto">
              <a:xfrm>
                <a:off x="1031061" y="4435350"/>
                <a:ext cx="544593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3" name="Line 6"/>
              <p:cNvSpPr>
                <a:spLocks noChangeShapeType="1"/>
              </p:cNvSpPr>
              <p:nvPr/>
            </p:nvSpPr>
            <p:spPr bwMode="auto">
              <a:xfrm flipV="1">
                <a:off x="1632515" y="3841458"/>
                <a:ext cx="439889" cy="59389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 name="Line 12"/>
              <p:cNvSpPr>
                <a:spLocks noChangeShapeType="1"/>
              </p:cNvSpPr>
              <p:nvPr/>
            </p:nvSpPr>
            <p:spPr bwMode="auto">
              <a:xfrm>
                <a:off x="2072403" y="3841459"/>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 name="Line 6"/>
              <p:cNvSpPr>
                <a:spLocks noChangeShapeType="1"/>
              </p:cNvSpPr>
              <p:nvPr/>
            </p:nvSpPr>
            <p:spPr bwMode="auto">
              <a:xfrm>
                <a:off x="1632515" y="4451059"/>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6" name="Line 12"/>
              <p:cNvSpPr>
                <a:spLocks noChangeShapeType="1"/>
              </p:cNvSpPr>
              <p:nvPr/>
            </p:nvSpPr>
            <p:spPr bwMode="auto">
              <a:xfrm>
                <a:off x="2072403" y="5030179"/>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1" name="Group 70"/>
            <p:cNvGrpSpPr/>
            <p:nvPr/>
          </p:nvGrpSpPr>
          <p:grpSpPr>
            <a:xfrm>
              <a:off x="1824310" y="1391395"/>
              <a:ext cx="912713" cy="716282"/>
              <a:chOff x="1608070" y="4070058"/>
              <a:chExt cx="912713" cy="716282"/>
            </a:xfrm>
          </p:grpSpPr>
          <p:sp>
            <p:nvSpPr>
              <p:cNvPr id="187" name="Line 5"/>
              <p:cNvSpPr>
                <a:spLocks noChangeShapeType="1"/>
              </p:cNvSpPr>
              <p:nvPr/>
            </p:nvSpPr>
            <p:spPr bwMode="auto">
              <a:xfrm>
                <a:off x="1608070" y="4435350"/>
                <a:ext cx="9127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8" name="Line 6"/>
              <p:cNvSpPr>
                <a:spLocks noChangeShapeType="1"/>
              </p:cNvSpPr>
              <p:nvPr/>
            </p:nvSpPr>
            <p:spPr bwMode="auto">
              <a:xfrm flipV="1">
                <a:off x="1632515" y="4070058"/>
                <a:ext cx="439889" cy="36529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9" name="Line 12"/>
              <p:cNvSpPr>
                <a:spLocks noChangeShapeType="1"/>
              </p:cNvSpPr>
              <p:nvPr/>
            </p:nvSpPr>
            <p:spPr bwMode="auto">
              <a:xfrm>
                <a:off x="2072403" y="4070059"/>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0" name="Line 6"/>
              <p:cNvSpPr>
                <a:spLocks noChangeShapeType="1"/>
              </p:cNvSpPr>
              <p:nvPr/>
            </p:nvSpPr>
            <p:spPr bwMode="auto">
              <a:xfrm>
                <a:off x="1632515" y="4451060"/>
                <a:ext cx="439889" cy="33528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1" name="Line 12"/>
              <p:cNvSpPr>
                <a:spLocks noChangeShapeType="1"/>
              </p:cNvSpPr>
              <p:nvPr/>
            </p:nvSpPr>
            <p:spPr bwMode="auto">
              <a:xfrm>
                <a:off x="2072403" y="4786339"/>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2" name="Group 71"/>
            <p:cNvGrpSpPr/>
            <p:nvPr/>
          </p:nvGrpSpPr>
          <p:grpSpPr>
            <a:xfrm>
              <a:off x="1839550" y="2595355"/>
              <a:ext cx="912713" cy="716282"/>
              <a:chOff x="1608070" y="4070058"/>
              <a:chExt cx="912713" cy="716282"/>
            </a:xfrm>
          </p:grpSpPr>
          <p:sp>
            <p:nvSpPr>
              <p:cNvPr id="182" name="Line 5"/>
              <p:cNvSpPr>
                <a:spLocks noChangeShapeType="1"/>
              </p:cNvSpPr>
              <p:nvPr/>
            </p:nvSpPr>
            <p:spPr bwMode="auto">
              <a:xfrm>
                <a:off x="1608070" y="4435350"/>
                <a:ext cx="9127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3" name="Line 6"/>
              <p:cNvSpPr>
                <a:spLocks noChangeShapeType="1"/>
              </p:cNvSpPr>
              <p:nvPr/>
            </p:nvSpPr>
            <p:spPr bwMode="auto">
              <a:xfrm flipV="1">
                <a:off x="1632515" y="4070058"/>
                <a:ext cx="439889" cy="36529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 name="Line 12"/>
              <p:cNvSpPr>
                <a:spLocks noChangeShapeType="1"/>
              </p:cNvSpPr>
              <p:nvPr/>
            </p:nvSpPr>
            <p:spPr bwMode="auto">
              <a:xfrm>
                <a:off x="2072403" y="4070059"/>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5" name="Line 6"/>
              <p:cNvSpPr>
                <a:spLocks noChangeShapeType="1"/>
              </p:cNvSpPr>
              <p:nvPr/>
            </p:nvSpPr>
            <p:spPr bwMode="auto">
              <a:xfrm>
                <a:off x="1632515" y="4451060"/>
                <a:ext cx="439889" cy="33528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6" name="Line 12"/>
              <p:cNvSpPr>
                <a:spLocks noChangeShapeType="1"/>
              </p:cNvSpPr>
              <p:nvPr/>
            </p:nvSpPr>
            <p:spPr bwMode="auto">
              <a:xfrm>
                <a:off x="2072403" y="4786339"/>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3" name="Group 72"/>
            <p:cNvGrpSpPr/>
            <p:nvPr/>
          </p:nvGrpSpPr>
          <p:grpSpPr>
            <a:xfrm>
              <a:off x="2723470" y="1025635"/>
              <a:ext cx="912713" cy="716282"/>
              <a:chOff x="1608070" y="4070058"/>
              <a:chExt cx="912713" cy="716282"/>
            </a:xfrm>
          </p:grpSpPr>
          <p:sp>
            <p:nvSpPr>
              <p:cNvPr id="177" name="Line 5"/>
              <p:cNvSpPr>
                <a:spLocks noChangeShapeType="1"/>
              </p:cNvSpPr>
              <p:nvPr/>
            </p:nvSpPr>
            <p:spPr bwMode="auto">
              <a:xfrm>
                <a:off x="1608070" y="4435350"/>
                <a:ext cx="9127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8" name="Line 6"/>
              <p:cNvSpPr>
                <a:spLocks noChangeShapeType="1"/>
              </p:cNvSpPr>
              <p:nvPr/>
            </p:nvSpPr>
            <p:spPr bwMode="auto">
              <a:xfrm flipV="1">
                <a:off x="1632515" y="4070058"/>
                <a:ext cx="439889" cy="36529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9" name="Line 12"/>
              <p:cNvSpPr>
                <a:spLocks noChangeShapeType="1"/>
              </p:cNvSpPr>
              <p:nvPr/>
            </p:nvSpPr>
            <p:spPr bwMode="auto">
              <a:xfrm>
                <a:off x="2072403" y="4070059"/>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0" name="Line 6"/>
              <p:cNvSpPr>
                <a:spLocks noChangeShapeType="1"/>
              </p:cNvSpPr>
              <p:nvPr/>
            </p:nvSpPr>
            <p:spPr bwMode="auto">
              <a:xfrm>
                <a:off x="1632515" y="4451060"/>
                <a:ext cx="439889" cy="33528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1" name="Line 12"/>
              <p:cNvSpPr>
                <a:spLocks noChangeShapeType="1"/>
              </p:cNvSpPr>
              <p:nvPr/>
            </p:nvSpPr>
            <p:spPr bwMode="auto">
              <a:xfrm>
                <a:off x="2072403" y="4786339"/>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4" name="Group 73"/>
            <p:cNvGrpSpPr/>
            <p:nvPr/>
          </p:nvGrpSpPr>
          <p:grpSpPr>
            <a:xfrm>
              <a:off x="2738710" y="2945875"/>
              <a:ext cx="912713" cy="716282"/>
              <a:chOff x="1608070" y="4070058"/>
              <a:chExt cx="912713" cy="716282"/>
            </a:xfrm>
          </p:grpSpPr>
          <p:sp>
            <p:nvSpPr>
              <p:cNvPr id="172" name="Line 5"/>
              <p:cNvSpPr>
                <a:spLocks noChangeShapeType="1"/>
              </p:cNvSpPr>
              <p:nvPr/>
            </p:nvSpPr>
            <p:spPr bwMode="auto">
              <a:xfrm>
                <a:off x="1608070" y="4435350"/>
                <a:ext cx="9127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3" name="Line 6"/>
              <p:cNvSpPr>
                <a:spLocks noChangeShapeType="1"/>
              </p:cNvSpPr>
              <p:nvPr/>
            </p:nvSpPr>
            <p:spPr bwMode="auto">
              <a:xfrm flipV="1">
                <a:off x="1632515" y="4070058"/>
                <a:ext cx="439889" cy="36529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 name="Line 12"/>
              <p:cNvSpPr>
                <a:spLocks noChangeShapeType="1"/>
              </p:cNvSpPr>
              <p:nvPr/>
            </p:nvSpPr>
            <p:spPr bwMode="auto">
              <a:xfrm>
                <a:off x="2072403" y="4070059"/>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5" name="Line 6"/>
              <p:cNvSpPr>
                <a:spLocks noChangeShapeType="1"/>
              </p:cNvSpPr>
              <p:nvPr/>
            </p:nvSpPr>
            <p:spPr bwMode="auto">
              <a:xfrm>
                <a:off x="1632515" y="4451060"/>
                <a:ext cx="439889" cy="33528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6" name="Line 12"/>
              <p:cNvSpPr>
                <a:spLocks noChangeShapeType="1"/>
              </p:cNvSpPr>
              <p:nvPr/>
            </p:nvSpPr>
            <p:spPr bwMode="auto">
              <a:xfrm>
                <a:off x="2072403" y="4786339"/>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5" name="Group 74"/>
            <p:cNvGrpSpPr/>
            <p:nvPr/>
          </p:nvGrpSpPr>
          <p:grpSpPr>
            <a:xfrm>
              <a:off x="3607390" y="659875"/>
              <a:ext cx="912713" cy="716282"/>
              <a:chOff x="1608070" y="4070058"/>
              <a:chExt cx="912713" cy="716282"/>
            </a:xfrm>
          </p:grpSpPr>
          <p:sp>
            <p:nvSpPr>
              <p:cNvPr id="167" name="Line 5"/>
              <p:cNvSpPr>
                <a:spLocks noChangeShapeType="1"/>
              </p:cNvSpPr>
              <p:nvPr/>
            </p:nvSpPr>
            <p:spPr bwMode="auto">
              <a:xfrm>
                <a:off x="1608070" y="4435350"/>
                <a:ext cx="9127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 name="Line 6"/>
              <p:cNvSpPr>
                <a:spLocks noChangeShapeType="1"/>
              </p:cNvSpPr>
              <p:nvPr/>
            </p:nvSpPr>
            <p:spPr bwMode="auto">
              <a:xfrm flipV="1">
                <a:off x="1632515" y="4070058"/>
                <a:ext cx="439889" cy="36529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9" name="Line 12"/>
              <p:cNvSpPr>
                <a:spLocks noChangeShapeType="1"/>
              </p:cNvSpPr>
              <p:nvPr/>
            </p:nvSpPr>
            <p:spPr bwMode="auto">
              <a:xfrm>
                <a:off x="2072403" y="4070059"/>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0" name="Line 6"/>
              <p:cNvSpPr>
                <a:spLocks noChangeShapeType="1"/>
              </p:cNvSpPr>
              <p:nvPr/>
            </p:nvSpPr>
            <p:spPr bwMode="auto">
              <a:xfrm>
                <a:off x="1632515" y="4451060"/>
                <a:ext cx="439889" cy="33528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1" name="Line 12"/>
              <p:cNvSpPr>
                <a:spLocks noChangeShapeType="1"/>
              </p:cNvSpPr>
              <p:nvPr/>
            </p:nvSpPr>
            <p:spPr bwMode="auto">
              <a:xfrm>
                <a:off x="2072403" y="4786339"/>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6" name="Group 75"/>
            <p:cNvGrpSpPr/>
            <p:nvPr/>
          </p:nvGrpSpPr>
          <p:grpSpPr>
            <a:xfrm>
              <a:off x="3653110" y="3288775"/>
              <a:ext cx="912713" cy="716282"/>
              <a:chOff x="1608070" y="4070058"/>
              <a:chExt cx="912713" cy="716282"/>
            </a:xfrm>
          </p:grpSpPr>
          <p:sp>
            <p:nvSpPr>
              <p:cNvPr id="162" name="Line 5"/>
              <p:cNvSpPr>
                <a:spLocks noChangeShapeType="1"/>
              </p:cNvSpPr>
              <p:nvPr/>
            </p:nvSpPr>
            <p:spPr bwMode="auto">
              <a:xfrm>
                <a:off x="1608070" y="4435350"/>
                <a:ext cx="9127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3" name="Line 6"/>
              <p:cNvSpPr>
                <a:spLocks noChangeShapeType="1"/>
              </p:cNvSpPr>
              <p:nvPr/>
            </p:nvSpPr>
            <p:spPr bwMode="auto">
              <a:xfrm flipV="1">
                <a:off x="1632515" y="4070058"/>
                <a:ext cx="439889" cy="36529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4" name="Line 12"/>
              <p:cNvSpPr>
                <a:spLocks noChangeShapeType="1"/>
              </p:cNvSpPr>
              <p:nvPr/>
            </p:nvSpPr>
            <p:spPr bwMode="auto">
              <a:xfrm>
                <a:off x="2072403" y="4070059"/>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5" name="Line 6"/>
              <p:cNvSpPr>
                <a:spLocks noChangeShapeType="1"/>
              </p:cNvSpPr>
              <p:nvPr/>
            </p:nvSpPr>
            <p:spPr bwMode="auto">
              <a:xfrm>
                <a:off x="1632515" y="4451060"/>
                <a:ext cx="439889" cy="33528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6" name="Line 12"/>
              <p:cNvSpPr>
                <a:spLocks noChangeShapeType="1"/>
              </p:cNvSpPr>
              <p:nvPr/>
            </p:nvSpPr>
            <p:spPr bwMode="auto">
              <a:xfrm>
                <a:off x="2072403" y="4786339"/>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7" name="Group 76"/>
            <p:cNvGrpSpPr/>
            <p:nvPr/>
          </p:nvGrpSpPr>
          <p:grpSpPr>
            <a:xfrm>
              <a:off x="3622630" y="1376155"/>
              <a:ext cx="912713" cy="716282"/>
              <a:chOff x="1608070" y="4070058"/>
              <a:chExt cx="912713" cy="716282"/>
            </a:xfrm>
          </p:grpSpPr>
          <p:sp>
            <p:nvSpPr>
              <p:cNvPr id="157" name="Line 5"/>
              <p:cNvSpPr>
                <a:spLocks noChangeShapeType="1"/>
              </p:cNvSpPr>
              <p:nvPr/>
            </p:nvSpPr>
            <p:spPr bwMode="auto">
              <a:xfrm>
                <a:off x="1608070" y="4435350"/>
                <a:ext cx="912713" cy="0"/>
              </a:xfrm>
              <a:prstGeom prst="line">
                <a:avLst/>
              </a:prstGeom>
              <a:noFill/>
              <a:ln w="28575">
                <a:solidFill>
                  <a:schemeClr val="bg1">
                    <a:lumMod val="75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8" name="Line 6"/>
              <p:cNvSpPr>
                <a:spLocks noChangeShapeType="1"/>
              </p:cNvSpPr>
              <p:nvPr/>
            </p:nvSpPr>
            <p:spPr bwMode="auto">
              <a:xfrm flipV="1">
                <a:off x="1632515" y="4070058"/>
                <a:ext cx="439889" cy="365291"/>
              </a:xfrm>
              <a:prstGeom prst="line">
                <a:avLst/>
              </a:prstGeom>
              <a:noFill/>
              <a:ln w="28575">
                <a:solidFill>
                  <a:schemeClr val="bg1">
                    <a:lumMod val="75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9" name="Line 12"/>
              <p:cNvSpPr>
                <a:spLocks noChangeShapeType="1"/>
              </p:cNvSpPr>
              <p:nvPr/>
            </p:nvSpPr>
            <p:spPr bwMode="auto">
              <a:xfrm>
                <a:off x="2072403" y="4070059"/>
                <a:ext cx="448380" cy="0"/>
              </a:xfrm>
              <a:prstGeom prst="line">
                <a:avLst/>
              </a:prstGeom>
              <a:noFill/>
              <a:ln w="28575">
                <a:solidFill>
                  <a:schemeClr val="bg1">
                    <a:lumMod val="75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0" name="Line 6"/>
              <p:cNvSpPr>
                <a:spLocks noChangeShapeType="1"/>
              </p:cNvSpPr>
              <p:nvPr/>
            </p:nvSpPr>
            <p:spPr bwMode="auto">
              <a:xfrm>
                <a:off x="1632515" y="4451060"/>
                <a:ext cx="439889" cy="335280"/>
              </a:xfrm>
              <a:prstGeom prst="line">
                <a:avLst/>
              </a:prstGeom>
              <a:noFill/>
              <a:ln w="28575">
                <a:solidFill>
                  <a:schemeClr val="bg1">
                    <a:lumMod val="75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1" name="Line 12"/>
              <p:cNvSpPr>
                <a:spLocks noChangeShapeType="1"/>
              </p:cNvSpPr>
              <p:nvPr/>
            </p:nvSpPr>
            <p:spPr bwMode="auto">
              <a:xfrm>
                <a:off x="2072403" y="4786339"/>
                <a:ext cx="448380" cy="0"/>
              </a:xfrm>
              <a:prstGeom prst="line">
                <a:avLst/>
              </a:prstGeom>
              <a:noFill/>
              <a:ln w="28575">
                <a:solidFill>
                  <a:schemeClr val="bg1">
                    <a:lumMod val="75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8" name="Group 77"/>
            <p:cNvGrpSpPr/>
            <p:nvPr/>
          </p:nvGrpSpPr>
          <p:grpSpPr>
            <a:xfrm>
              <a:off x="3637870" y="2580115"/>
              <a:ext cx="912713" cy="716282"/>
              <a:chOff x="1608070" y="4070058"/>
              <a:chExt cx="912713" cy="716282"/>
            </a:xfrm>
          </p:grpSpPr>
          <p:sp>
            <p:nvSpPr>
              <p:cNvPr id="152" name="Line 5"/>
              <p:cNvSpPr>
                <a:spLocks noChangeShapeType="1"/>
              </p:cNvSpPr>
              <p:nvPr/>
            </p:nvSpPr>
            <p:spPr bwMode="auto">
              <a:xfrm>
                <a:off x="1608070" y="4435350"/>
                <a:ext cx="912713" cy="0"/>
              </a:xfrm>
              <a:prstGeom prst="line">
                <a:avLst/>
              </a:prstGeom>
              <a:noFill/>
              <a:ln w="28575">
                <a:solidFill>
                  <a:schemeClr val="bg1">
                    <a:lumMod val="75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 name="Line 6"/>
              <p:cNvSpPr>
                <a:spLocks noChangeShapeType="1"/>
              </p:cNvSpPr>
              <p:nvPr/>
            </p:nvSpPr>
            <p:spPr bwMode="auto">
              <a:xfrm flipV="1">
                <a:off x="1632515" y="4070058"/>
                <a:ext cx="439889" cy="365291"/>
              </a:xfrm>
              <a:prstGeom prst="line">
                <a:avLst/>
              </a:prstGeom>
              <a:noFill/>
              <a:ln w="28575">
                <a:solidFill>
                  <a:schemeClr val="bg1">
                    <a:lumMod val="75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4" name="Line 12"/>
              <p:cNvSpPr>
                <a:spLocks noChangeShapeType="1"/>
              </p:cNvSpPr>
              <p:nvPr/>
            </p:nvSpPr>
            <p:spPr bwMode="auto">
              <a:xfrm>
                <a:off x="2072403" y="4070059"/>
                <a:ext cx="448380" cy="0"/>
              </a:xfrm>
              <a:prstGeom prst="line">
                <a:avLst/>
              </a:prstGeom>
              <a:noFill/>
              <a:ln w="28575">
                <a:solidFill>
                  <a:schemeClr val="bg1">
                    <a:lumMod val="75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5" name="Line 6"/>
              <p:cNvSpPr>
                <a:spLocks noChangeShapeType="1"/>
              </p:cNvSpPr>
              <p:nvPr/>
            </p:nvSpPr>
            <p:spPr bwMode="auto">
              <a:xfrm>
                <a:off x="1632515" y="4451060"/>
                <a:ext cx="439889" cy="335280"/>
              </a:xfrm>
              <a:prstGeom prst="line">
                <a:avLst/>
              </a:prstGeom>
              <a:noFill/>
              <a:ln w="28575">
                <a:solidFill>
                  <a:schemeClr val="bg1">
                    <a:lumMod val="75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6" name="Line 12"/>
              <p:cNvSpPr>
                <a:spLocks noChangeShapeType="1"/>
              </p:cNvSpPr>
              <p:nvPr/>
            </p:nvSpPr>
            <p:spPr bwMode="auto">
              <a:xfrm>
                <a:off x="2072403" y="4786339"/>
                <a:ext cx="448380" cy="0"/>
              </a:xfrm>
              <a:prstGeom prst="line">
                <a:avLst/>
              </a:prstGeom>
              <a:noFill/>
              <a:ln w="28575">
                <a:solidFill>
                  <a:schemeClr val="bg1">
                    <a:lumMod val="75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9" name="Group 78"/>
            <p:cNvGrpSpPr/>
            <p:nvPr/>
          </p:nvGrpSpPr>
          <p:grpSpPr>
            <a:xfrm>
              <a:off x="2738710" y="2229595"/>
              <a:ext cx="912713" cy="716282"/>
              <a:chOff x="1608070" y="4070058"/>
              <a:chExt cx="912713" cy="716282"/>
            </a:xfrm>
          </p:grpSpPr>
          <p:sp>
            <p:nvSpPr>
              <p:cNvPr id="147" name="Line 5"/>
              <p:cNvSpPr>
                <a:spLocks noChangeShapeType="1"/>
              </p:cNvSpPr>
              <p:nvPr/>
            </p:nvSpPr>
            <p:spPr bwMode="auto">
              <a:xfrm>
                <a:off x="1608070" y="4435350"/>
                <a:ext cx="912713" cy="0"/>
              </a:xfrm>
              <a:prstGeom prst="line">
                <a:avLst/>
              </a:prstGeom>
              <a:noFill/>
              <a:ln w="28575">
                <a:solidFill>
                  <a:schemeClr val="bg1">
                    <a:lumMod val="75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8" name="Line 6"/>
              <p:cNvSpPr>
                <a:spLocks noChangeShapeType="1"/>
              </p:cNvSpPr>
              <p:nvPr/>
            </p:nvSpPr>
            <p:spPr bwMode="auto">
              <a:xfrm flipV="1">
                <a:off x="1632515" y="4070058"/>
                <a:ext cx="439889" cy="365291"/>
              </a:xfrm>
              <a:prstGeom prst="line">
                <a:avLst/>
              </a:prstGeom>
              <a:noFill/>
              <a:ln w="28575">
                <a:solidFill>
                  <a:schemeClr val="bg1">
                    <a:lumMod val="75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9" name="Line 12"/>
              <p:cNvSpPr>
                <a:spLocks noChangeShapeType="1"/>
              </p:cNvSpPr>
              <p:nvPr/>
            </p:nvSpPr>
            <p:spPr bwMode="auto">
              <a:xfrm>
                <a:off x="2072403" y="4070059"/>
                <a:ext cx="448380" cy="0"/>
              </a:xfrm>
              <a:prstGeom prst="line">
                <a:avLst/>
              </a:prstGeom>
              <a:noFill/>
              <a:ln w="28575">
                <a:solidFill>
                  <a:schemeClr val="bg1">
                    <a:lumMod val="75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0" name="Line 6"/>
              <p:cNvSpPr>
                <a:spLocks noChangeShapeType="1"/>
              </p:cNvSpPr>
              <p:nvPr/>
            </p:nvSpPr>
            <p:spPr bwMode="auto">
              <a:xfrm>
                <a:off x="1632515" y="4451060"/>
                <a:ext cx="439889" cy="335280"/>
              </a:xfrm>
              <a:prstGeom prst="line">
                <a:avLst/>
              </a:prstGeom>
              <a:noFill/>
              <a:ln w="28575">
                <a:solidFill>
                  <a:schemeClr val="bg1">
                    <a:lumMod val="75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1" name="Line 12"/>
              <p:cNvSpPr>
                <a:spLocks noChangeShapeType="1"/>
              </p:cNvSpPr>
              <p:nvPr/>
            </p:nvSpPr>
            <p:spPr bwMode="auto">
              <a:xfrm>
                <a:off x="2072403" y="4786339"/>
                <a:ext cx="448380" cy="0"/>
              </a:xfrm>
              <a:prstGeom prst="line">
                <a:avLst/>
              </a:prstGeom>
              <a:noFill/>
              <a:ln w="28575">
                <a:solidFill>
                  <a:schemeClr val="bg1">
                    <a:lumMod val="75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0" name="Group 79"/>
            <p:cNvGrpSpPr/>
            <p:nvPr/>
          </p:nvGrpSpPr>
          <p:grpSpPr>
            <a:xfrm>
              <a:off x="2723470" y="1741915"/>
              <a:ext cx="912713" cy="716282"/>
              <a:chOff x="1608070" y="4070058"/>
              <a:chExt cx="912713" cy="716282"/>
            </a:xfrm>
          </p:grpSpPr>
          <p:sp>
            <p:nvSpPr>
              <p:cNvPr id="142" name="Line 5"/>
              <p:cNvSpPr>
                <a:spLocks noChangeShapeType="1"/>
              </p:cNvSpPr>
              <p:nvPr/>
            </p:nvSpPr>
            <p:spPr bwMode="auto">
              <a:xfrm>
                <a:off x="1608070" y="4435350"/>
                <a:ext cx="912713" cy="0"/>
              </a:xfrm>
              <a:prstGeom prst="line">
                <a:avLst/>
              </a:prstGeom>
              <a:noFill/>
              <a:ln w="28575">
                <a:solidFill>
                  <a:schemeClr val="bg1">
                    <a:lumMod val="75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 name="Line 6"/>
              <p:cNvSpPr>
                <a:spLocks noChangeShapeType="1"/>
              </p:cNvSpPr>
              <p:nvPr/>
            </p:nvSpPr>
            <p:spPr bwMode="auto">
              <a:xfrm flipV="1">
                <a:off x="1632515" y="4070058"/>
                <a:ext cx="439889" cy="365291"/>
              </a:xfrm>
              <a:prstGeom prst="line">
                <a:avLst/>
              </a:prstGeom>
              <a:noFill/>
              <a:ln w="28575">
                <a:solidFill>
                  <a:schemeClr val="bg1">
                    <a:lumMod val="75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4" name="Line 12"/>
              <p:cNvSpPr>
                <a:spLocks noChangeShapeType="1"/>
              </p:cNvSpPr>
              <p:nvPr/>
            </p:nvSpPr>
            <p:spPr bwMode="auto">
              <a:xfrm>
                <a:off x="2072403" y="4070059"/>
                <a:ext cx="448380" cy="0"/>
              </a:xfrm>
              <a:prstGeom prst="line">
                <a:avLst/>
              </a:prstGeom>
              <a:noFill/>
              <a:ln w="28575">
                <a:solidFill>
                  <a:schemeClr val="bg1">
                    <a:lumMod val="75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 name="Line 6"/>
              <p:cNvSpPr>
                <a:spLocks noChangeShapeType="1"/>
              </p:cNvSpPr>
              <p:nvPr/>
            </p:nvSpPr>
            <p:spPr bwMode="auto">
              <a:xfrm>
                <a:off x="1632515" y="4451060"/>
                <a:ext cx="439889" cy="335280"/>
              </a:xfrm>
              <a:prstGeom prst="line">
                <a:avLst/>
              </a:prstGeom>
              <a:noFill/>
              <a:ln w="28575">
                <a:solidFill>
                  <a:schemeClr val="bg1">
                    <a:lumMod val="75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6" name="Line 12"/>
              <p:cNvSpPr>
                <a:spLocks noChangeShapeType="1"/>
              </p:cNvSpPr>
              <p:nvPr/>
            </p:nvSpPr>
            <p:spPr bwMode="auto">
              <a:xfrm>
                <a:off x="2072403" y="4786339"/>
                <a:ext cx="448380" cy="0"/>
              </a:xfrm>
              <a:prstGeom prst="line">
                <a:avLst/>
              </a:prstGeom>
              <a:noFill/>
              <a:ln w="28575">
                <a:solidFill>
                  <a:schemeClr val="bg1">
                    <a:lumMod val="75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1" name="Group 80"/>
            <p:cNvGrpSpPr/>
            <p:nvPr/>
          </p:nvGrpSpPr>
          <p:grpSpPr>
            <a:xfrm>
              <a:off x="4506550" y="294115"/>
              <a:ext cx="912713" cy="716282"/>
              <a:chOff x="1608070" y="4070058"/>
              <a:chExt cx="912713" cy="716282"/>
            </a:xfrm>
          </p:grpSpPr>
          <p:sp>
            <p:nvSpPr>
              <p:cNvPr id="137" name="Line 5"/>
              <p:cNvSpPr>
                <a:spLocks noChangeShapeType="1"/>
              </p:cNvSpPr>
              <p:nvPr/>
            </p:nvSpPr>
            <p:spPr bwMode="auto">
              <a:xfrm>
                <a:off x="1608070" y="4435350"/>
                <a:ext cx="9127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8" name="Line 6"/>
              <p:cNvSpPr>
                <a:spLocks noChangeShapeType="1"/>
              </p:cNvSpPr>
              <p:nvPr/>
            </p:nvSpPr>
            <p:spPr bwMode="auto">
              <a:xfrm flipV="1">
                <a:off x="1632515" y="4070058"/>
                <a:ext cx="439889" cy="36529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9" name="Line 12"/>
              <p:cNvSpPr>
                <a:spLocks noChangeShapeType="1"/>
              </p:cNvSpPr>
              <p:nvPr/>
            </p:nvSpPr>
            <p:spPr bwMode="auto">
              <a:xfrm>
                <a:off x="2072403" y="4070059"/>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0" name="Line 6"/>
              <p:cNvSpPr>
                <a:spLocks noChangeShapeType="1"/>
              </p:cNvSpPr>
              <p:nvPr/>
            </p:nvSpPr>
            <p:spPr bwMode="auto">
              <a:xfrm>
                <a:off x="1632515" y="4451060"/>
                <a:ext cx="439889" cy="33528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1" name="Line 12"/>
              <p:cNvSpPr>
                <a:spLocks noChangeShapeType="1"/>
              </p:cNvSpPr>
              <p:nvPr/>
            </p:nvSpPr>
            <p:spPr bwMode="auto">
              <a:xfrm>
                <a:off x="2072403" y="4786339"/>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2" name="Group 81"/>
            <p:cNvGrpSpPr/>
            <p:nvPr/>
          </p:nvGrpSpPr>
          <p:grpSpPr>
            <a:xfrm>
              <a:off x="4552270" y="3646915"/>
              <a:ext cx="912713" cy="716282"/>
              <a:chOff x="1608070" y="4070058"/>
              <a:chExt cx="912713" cy="716282"/>
            </a:xfrm>
          </p:grpSpPr>
          <p:sp>
            <p:nvSpPr>
              <p:cNvPr id="132" name="Line 5"/>
              <p:cNvSpPr>
                <a:spLocks noChangeShapeType="1"/>
              </p:cNvSpPr>
              <p:nvPr/>
            </p:nvSpPr>
            <p:spPr bwMode="auto">
              <a:xfrm>
                <a:off x="1608070" y="4435350"/>
                <a:ext cx="9127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 name="Line 6"/>
              <p:cNvSpPr>
                <a:spLocks noChangeShapeType="1"/>
              </p:cNvSpPr>
              <p:nvPr/>
            </p:nvSpPr>
            <p:spPr bwMode="auto">
              <a:xfrm flipV="1">
                <a:off x="1632515" y="4070058"/>
                <a:ext cx="439889" cy="36529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4" name="Line 12"/>
              <p:cNvSpPr>
                <a:spLocks noChangeShapeType="1"/>
              </p:cNvSpPr>
              <p:nvPr/>
            </p:nvSpPr>
            <p:spPr bwMode="auto">
              <a:xfrm>
                <a:off x="2072403" y="4070059"/>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5" name="Line 6"/>
              <p:cNvSpPr>
                <a:spLocks noChangeShapeType="1"/>
              </p:cNvSpPr>
              <p:nvPr/>
            </p:nvSpPr>
            <p:spPr bwMode="auto">
              <a:xfrm>
                <a:off x="1632515" y="4451060"/>
                <a:ext cx="439889" cy="33528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6" name="Line 12"/>
              <p:cNvSpPr>
                <a:spLocks noChangeShapeType="1"/>
              </p:cNvSpPr>
              <p:nvPr/>
            </p:nvSpPr>
            <p:spPr bwMode="auto">
              <a:xfrm>
                <a:off x="2072403" y="4786339"/>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3" name="Group 82"/>
            <p:cNvGrpSpPr/>
            <p:nvPr/>
          </p:nvGrpSpPr>
          <p:grpSpPr>
            <a:xfrm>
              <a:off x="4537030" y="2686560"/>
              <a:ext cx="912713" cy="487916"/>
              <a:chOff x="1608070" y="4070058"/>
              <a:chExt cx="912713" cy="716282"/>
            </a:xfrm>
          </p:grpSpPr>
          <p:sp>
            <p:nvSpPr>
              <p:cNvPr id="127" name="Line 5"/>
              <p:cNvSpPr>
                <a:spLocks noChangeShapeType="1"/>
              </p:cNvSpPr>
              <p:nvPr/>
            </p:nvSpPr>
            <p:spPr bwMode="auto">
              <a:xfrm>
                <a:off x="1608070" y="4435350"/>
                <a:ext cx="912713" cy="0"/>
              </a:xfrm>
              <a:prstGeom prst="line">
                <a:avLst/>
              </a:prstGeom>
              <a:noFill/>
              <a:ln w="28575">
                <a:solidFill>
                  <a:schemeClr val="bg1">
                    <a:lumMod val="75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8" name="Line 6"/>
              <p:cNvSpPr>
                <a:spLocks noChangeShapeType="1"/>
              </p:cNvSpPr>
              <p:nvPr/>
            </p:nvSpPr>
            <p:spPr bwMode="auto">
              <a:xfrm flipV="1">
                <a:off x="1632515" y="4070058"/>
                <a:ext cx="439889" cy="365291"/>
              </a:xfrm>
              <a:prstGeom prst="line">
                <a:avLst/>
              </a:prstGeom>
              <a:noFill/>
              <a:ln w="28575">
                <a:solidFill>
                  <a:schemeClr val="bg1">
                    <a:lumMod val="75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9" name="Line 12"/>
              <p:cNvSpPr>
                <a:spLocks noChangeShapeType="1"/>
              </p:cNvSpPr>
              <p:nvPr/>
            </p:nvSpPr>
            <p:spPr bwMode="auto">
              <a:xfrm>
                <a:off x="2072403" y="4070059"/>
                <a:ext cx="448380" cy="0"/>
              </a:xfrm>
              <a:prstGeom prst="line">
                <a:avLst/>
              </a:prstGeom>
              <a:noFill/>
              <a:ln w="28575">
                <a:solidFill>
                  <a:schemeClr val="bg1">
                    <a:lumMod val="75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0" name="Line 6"/>
              <p:cNvSpPr>
                <a:spLocks noChangeShapeType="1"/>
              </p:cNvSpPr>
              <p:nvPr/>
            </p:nvSpPr>
            <p:spPr bwMode="auto">
              <a:xfrm>
                <a:off x="1632515" y="4451060"/>
                <a:ext cx="439889" cy="335280"/>
              </a:xfrm>
              <a:prstGeom prst="line">
                <a:avLst/>
              </a:prstGeom>
              <a:noFill/>
              <a:ln w="28575">
                <a:solidFill>
                  <a:schemeClr val="bg1">
                    <a:lumMod val="75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1" name="Line 12"/>
              <p:cNvSpPr>
                <a:spLocks noChangeShapeType="1"/>
              </p:cNvSpPr>
              <p:nvPr/>
            </p:nvSpPr>
            <p:spPr bwMode="auto">
              <a:xfrm>
                <a:off x="2072403" y="4786339"/>
                <a:ext cx="448380" cy="0"/>
              </a:xfrm>
              <a:prstGeom prst="line">
                <a:avLst/>
              </a:prstGeom>
              <a:noFill/>
              <a:ln w="28575">
                <a:solidFill>
                  <a:schemeClr val="bg1">
                    <a:lumMod val="75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4" name="Group 83"/>
            <p:cNvGrpSpPr/>
            <p:nvPr/>
          </p:nvGrpSpPr>
          <p:grpSpPr>
            <a:xfrm>
              <a:off x="4537030" y="3014563"/>
              <a:ext cx="912713" cy="540914"/>
              <a:chOff x="1608070" y="4070058"/>
              <a:chExt cx="912713" cy="716282"/>
            </a:xfrm>
          </p:grpSpPr>
          <p:sp>
            <p:nvSpPr>
              <p:cNvPr id="122" name="Line 5"/>
              <p:cNvSpPr>
                <a:spLocks noChangeShapeType="1"/>
              </p:cNvSpPr>
              <p:nvPr/>
            </p:nvSpPr>
            <p:spPr bwMode="auto">
              <a:xfrm>
                <a:off x="1608070" y="4435350"/>
                <a:ext cx="912713" cy="0"/>
              </a:xfrm>
              <a:prstGeom prst="line">
                <a:avLst/>
              </a:prstGeom>
              <a:noFill/>
              <a:ln w="28575">
                <a:solidFill>
                  <a:schemeClr val="bg1">
                    <a:lumMod val="75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 name="Line 6"/>
              <p:cNvSpPr>
                <a:spLocks noChangeShapeType="1"/>
              </p:cNvSpPr>
              <p:nvPr/>
            </p:nvSpPr>
            <p:spPr bwMode="auto">
              <a:xfrm flipV="1">
                <a:off x="1632515" y="4070058"/>
                <a:ext cx="439889" cy="365291"/>
              </a:xfrm>
              <a:prstGeom prst="line">
                <a:avLst/>
              </a:prstGeom>
              <a:noFill/>
              <a:ln w="28575">
                <a:solidFill>
                  <a:schemeClr val="bg1">
                    <a:lumMod val="75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4" name="Line 12"/>
              <p:cNvSpPr>
                <a:spLocks noChangeShapeType="1"/>
              </p:cNvSpPr>
              <p:nvPr/>
            </p:nvSpPr>
            <p:spPr bwMode="auto">
              <a:xfrm>
                <a:off x="2072403" y="4070059"/>
                <a:ext cx="448380" cy="0"/>
              </a:xfrm>
              <a:prstGeom prst="line">
                <a:avLst/>
              </a:prstGeom>
              <a:noFill/>
              <a:ln w="28575">
                <a:solidFill>
                  <a:schemeClr val="bg1">
                    <a:lumMod val="75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5" name="Line 6"/>
              <p:cNvSpPr>
                <a:spLocks noChangeShapeType="1"/>
              </p:cNvSpPr>
              <p:nvPr/>
            </p:nvSpPr>
            <p:spPr bwMode="auto">
              <a:xfrm>
                <a:off x="1632515" y="4451060"/>
                <a:ext cx="439889" cy="335280"/>
              </a:xfrm>
              <a:prstGeom prst="line">
                <a:avLst/>
              </a:prstGeom>
              <a:noFill/>
              <a:ln w="28575">
                <a:solidFill>
                  <a:schemeClr val="bg1">
                    <a:lumMod val="75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6" name="Line 12"/>
              <p:cNvSpPr>
                <a:spLocks noChangeShapeType="1"/>
              </p:cNvSpPr>
              <p:nvPr/>
            </p:nvSpPr>
            <p:spPr bwMode="auto">
              <a:xfrm>
                <a:off x="2072403" y="4786339"/>
                <a:ext cx="448380" cy="0"/>
              </a:xfrm>
              <a:prstGeom prst="line">
                <a:avLst/>
              </a:prstGeom>
              <a:noFill/>
              <a:ln w="28575">
                <a:solidFill>
                  <a:schemeClr val="bg1">
                    <a:lumMod val="75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5" name="Group 84"/>
            <p:cNvGrpSpPr/>
            <p:nvPr/>
          </p:nvGrpSpPr>
          <p:grpSpPr>
            <a:xfrm>
              <a:off x="4537030" y="2351280"/>
              <a:ext cx="912713" cy="487916"/>
              <a:chOff x="1608070" y="4070058"/>
              <a:chExt cx="912713" cy="716282"/>
            </a:xfrm>
          </p:grpSpPr>
          <p:sp>
            <p:nvSpPr>
              <p:cNvPr id="117" name="Line 5"/>
              <p:cNvSpPr>
                <a:spLocks noChangeShapeType="1"/>
              </p:cNvSpPr>
              <p:nvPr/>
            </p:nvSpPr>
            <p:spPr bwMode="auto">
              <a:xfrm>
                <a:off x="1608070" y="4435350"/>
                <a:ext cx="912713" cy="0"/>
              </a:xfrm>
              <a:prstGeom prst="line">
                <a:avLst/>
              </a:prstGeom>
              <a:noFill/>
              <a:ln w="28575">
                <a:solidFill>
                  <a:schemeClr val="bg1">
                    <a:lumMod val="75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 name="Line 6"/>
              <p:cNvSpPr>
                <a:spLocks noChangeShapeType="1"/>
              </p:cNvSpPr>
              <p:nvPr/>
            </p:nvSpPr>
            <p:spPr bwMode="auto">
              <a:xfrm flipV="1">
                <a:off x="1632515" y="4070058"/>
                <a:ext cx="439889" cy="365291"/>
              </a:xfrm>
              <a:prstGeom prst="line">
                <a:avLst/>
              </a:prstGeom>
              <a:noFill/>
              <a:ln w="28575">
                <a:solidFill>
                  <a:schemeClr val="bg1">
                    <a:lumMod val="75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9" name="Line 12"/>
              <p:cNvSpPr>
                <a:spLocks noChangeShapeType="1"/>
              </p:cNvSpPr>
              <p:nvPr/>
            </p:nvSpPr>
            <p:spPr bwMode="auto">
              <a:xfrm>
                <a:off x="2072403" y="4070059"/>
                <a:ext cx="448380" cy="0"/>
              </a:xfrm>
              <a:prstGeom prst="line">
                <a:avLst/>
              </a:prstGeom>
              <a:noFill/>
              <a:ln w="28575">
                <a:solidFill>
                  <a:schemeClr val="bg1">
                    <a:lumMod val="75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 name="Line 6"/>
              <p:cNvSpPr>
                <a:spLocks noChangeShapeType="1"/>
              </p:cNvSpPr>
              <p:nvPr/>
            </p:nvSpPr>
            <p:spPr bwMode="auto">
              <a:xfrm>
                <a:off x="1632515" y="4451060"/>
                <a:ext cx="439889" cy="335280"/>
              </a:xfrm>
              <a:prstGeom prst="line">
                <a:avLst/>
              </a:prstGeom>
              <a:noFill/>
              <a:ln w="28575">
                <a:solidFill>
                  <a:schemeClr val="bg1">
                    <a:lumMod val="75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1" name="Line 12"/>
              <p:cNvSpPr>
                <a:spLocks noChangeShapeType="1"/>
              </p:cNvSpPr>
              <p:nvPr/>
            </p:nvSpPr>
            <p:spPr bwMode="auto">
              <a:xfrm>
                <a:off x="2072403" y="4786339"/>
                <a:ext cx="448380" cy="0"/>
              </a:xfrm>
              <a:prstGeom prst="line">
                <a:avLst/>
              </a:prstGeom>
              <a:noFill/>
              <a:ln w="28575">
                <a:solidFill>
                  <a:schemeClr val="bg1">
                    <a:lumMod val="75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6" name="Group 85"/>
            <p:cNvGrpSpPr/>
            <p:nvPr/>
          </p:nvGrpSpPr>
          <p:grpSpPr>
            <a:xfrm>
              <a:off x="4521790" y="1848360"/>
              <a:ext cx="912713" cy="487916"/>
              <a:chOff x="1608070" y="4070058"/>
              <a:chExt cx="912713" cy="716282"/>
            </a:xfrm>
          </p:grpSpPr>
          <p:sp>
            <p:nvSpPr>
              <p:cNvPr id="112" name="Line 5"/>
              <p:cNvSpPr>
                <a:spLocks noChangeShapeType="1"/>
              </p:cNvSpPr>
              <p:nvPr/>
            </p:nvSpPr>
            <p:spPr bwMode="auto">
              <a:xfrm>
                <a:off x="1608070" y="4435350"/>
                <a:ext cx="912713" cy="0"/>
              </a:xfrm>
              <a:prstGeom prst="line">
                <a:avLst/>
              </a:prstGeom>
              <a:noFill/>
              <a:ln w="28575">
                <a:solidFill>
                  <a:schemeClr val="bg1">
                    <a:lumMod val="75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 name="Line 6"/>
              <p:cNvSpPr>
                <a:spLocks noChangeShapeType="1"/>
              </p:cNvSpPr>
              <p:nvPr/>
            </p:nvSpPr>
            <p:spPr bwMode="auto">
              <a:xfrm flipV="1">
                <a:off x="1632515" y="4070058"/>
                <a:ext cx="439889" cy="365291"/>
              </a:xfrm>
              <a:prstGeom prst="line">
                <a:avLst/>
              </a:prstGeom>
              <a:noFill/>
              <a:ln w="28575">
                <a:solidFill>
                  <a:schemeClr val="bg1">
                    <a:lumMod val="75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4" name="Line 12"/>
              <p:cNvSpPr>
                <a:spLocks noChangeShapeType="1"/>
              </p:cNvSpPr>
              <p:nvPr/>
            </p:nvSpPr>
            <p:spPr bwMode="auto">
              <a:xfrm>
                <a:off x="2072403" y="4070059"/>
                <a:ext cx="448380" cy="0"/>
              </a:xfrm>
              <a:prstGeom prst="line">
                <a:avLst/>
              </a:prstGeom>
              <a:noFill/>
              <a:ln w="28575">
                <a:solidFill>
                  <a:schemeClr val="bg1">
                    <a:lumMod val="75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5" name="Line 6"/>
              <p:cNvSpPr>
                <a:spLocks noChangeShapeType="1"/>
              </p:cNvSpPr>
              <p:nvPr/>
            </p:nvSpPr>
            <p:spPr bwMode="auto">
              <a:xfrm>
                <a:off x="1632515" y="4451060"/>
                <a:ext cx="439889" cy="335280"/>
              </a:xfrm>
              <a:prstGeom prst="line">
                <a:avLst/>
              </a:prstGeom>
              <a:noFill/>
              <a:ln w="28575">
                <a:solidFill>
                  <a:schemeClr val="bg1">
                    <a:lumMod val="75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6" name="Line 12"/>
              <p:cNvSpPr>
                <a:spLocks noChangeShapeType="1"/>
              </p:cNvSpPr>
              <p:nvPr/>
            </p:nvSpPr>
            <p:spPr bwMode="auto">
              <a:xfrm>
                <a:off x="2072403" y="4786339"/>
                <a:ext cx="448380" cy="0"/>
              </a:xfrm>
              <a:prstGeom prst="line">
                <a:avLst/>
              </a:prstGeom>
              <a:noFill/>
              <a:ln w="28575">
                <a:solidFill>
                  <a:schemeClr val="bg1">
                    <a:lumMod val="75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7" name="Group 86"/>
            <p:cNvGrpSpPr/>
            <p:nvPr/>
          </p:nvGrpSpPr>
          <p:grpSpPr>
            <a:xfrm>
              <a:off x="4521790" y="1132080"/>
              <a:ext cx="912713" cy="487916"/>
              <a:chOff x="1608070" y="4070058"/>
              <a:chExt cx="912713" cy="716282"/>
            </a:xfrm>
          </p:grpSpPr>
          <p:sp>
            <p:nvSpPr>
              <p:cNvPr id="107" name="Line 5"/>
              <p:cNvSpPr>
                <a:spLocks noChangeShapeType="1"/>
              </p:cNvSpPr>
              <p:nvPr/>
            </p:nvSpPr>
            <p:spPr bwMode="auto">
              <a:xfrm>
                <a:off x="1608070" y="4435350"/>
                <a:ext cx="912713" cy="0"/>
              </a:xfrm>
              <a:prstGeom prst="line">
                <a:avLst/>
              </a:prstGeom>
              <a:noFill/>
              <a:ln w="28575">
                <a:solidFill>
                  <a:schemeClr val="bg1">
                    <a:lumMod val="75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 name="Line 6"/>
              <p:cNvSpPr>
                <a:spLocks noChangeShapeType="1"/>
              </p:cNvSpPr>
              <p:nvPr/>
            </p:nvSpPr>
            <p:spPr bwMode="auto">
              <a:xfrm flipV="1">
                <a:off x="1632515" y="4070058"/>
                <a:ext cx="439889" cy="365291"/>
              </a:xfrm>
              <a:prstGeom prst="line">
                <a:avLst/>
              </a:prstGeom>
              <a:noFill/>
              <a:ln w="28575">
                <a:solidFill>
                  <a:schemeClr val="bg1">
                    <a:lumMod val="75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9" name="Line 12"/>
              <p:cNvSpPr>
                <a:spLocks noChangeShapeType="1"/>
              </p:cNvSpPr>
              <p:nvPr/>
            </p:nvSpPr>
            <p:spPr bwMode="auto">
              <a:xfrm>
                <a:off x="2072403" y="4070059"/>
                <a:ext cx="448380" cy="0"/>
              </a:xfrm>
              <a:prstGeom prst="line">
                <a:avLst/>
              </a:prstGeom>
              <a:noFill/>
              <a:ln w="28575">
                <a:solidFill>
                  <a:schemeClr val="bg1">
                    <a:lumMod val="75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 name="Line 6"/>
              <p:cNvSpPr>
                <a:spLocks noChangeShapeType="1"/>
              </p:cNvSpPr>
              <p:nvPr/>
            </p:nvSpPr>
            <p:spPr bwMode="auto">
              <a:xfrm>
                <a:off x="1632515" y="4451060"/>
                <a:ext cx="439889" cy="335280"/>
              </a:xfrm>
              <a:prstGeom prst="line">
                <a:avLst/>
              </a:prstGeom>
              <a:noFill/>
              <a:ln w="28575">
                <a:solidFill>
                  <a:schemeClr val="bg1">
                    <a:lumMod val="75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1" name="Line 12"/>
              <p:cNvSpPr>
                <a:spLocks noChangeShapeType="1"/>
              </p:cNvSpPr>
              <p:nvPr/>
            </p:nvSpPr>
            <p:spPr bwMode="auto">
              <a:xfrm>
                <a:off x="2072403" y="4786339"/>
                <a:ext cx="448380" cy="0"/>
              </a:xfrm>
              <a:prstGeom prst="line">
                <a:avLst/>
              </a:prstGeom>
              <a:noFill/>
              <a:ln w="28575">
                <a:solidFill>
                  <a:schemeClr val="bg1">
                    <a:lumMod val="75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8" name="Group 87"/>
            <p:cNvGrpSpPr/>
            <p:nvPr/>
          </p:nvGrpSpPr>
          <p:grpSpPr>
            <a:xfrm>
              <a:off x="4521790" y="1497840"/>
              <a:ext cx="912713" cy="487916"/>
              <a:chOff x="1608070" y="4070058"/>
              <a:chExt cx="912713" cy="716282"/>
            </a:xfrm>
          </p:grpSpPr>
          <p:sp>
            <p:nvSpPr>
              <p:cNvPr id="102" name="Line 5"/>
              <p:cNvSpPr>
                <a:spLocks noChangeShapeType="1"/>
              </p:cNvSpPr>
              <p:nvPr/>
            </p:nvSpPr>
            <p:spPr bwMode="auto">
              <a:xfrm>
                <a:off x="1608070" y="4435350"/>
                <a:ext cx="912713" cy="0"/>
              </a:xfrm>
              <a:prstGeom prst="line">
                <a:avLst/>
              </a:prstGeom>
              <a:noFill/>
              <a:ln w="28575">
                <a:solidFill>
                  <a:schemeClr val="bg1">
                    <a:lumMod val="75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 name="Line 6"/>
              <p:cNvSpPr>
                <a:spLocks noChangeShapeType="1"/>
              </p:cNvSpPr>
              <p:nvPr/>
            </p:nvSpPr>
            <p:spPr bwMode="auto">
              <a:xfrm flipV="1">
                <a:off x="1632515" y="4070058"/>
                <a:ext cx="439889" cy="365291"/>
              </a:xfrm>
              <a:prstGeom prst="line">
                <a:avLst/>
              </a:prstGeom>
              <a:noFill/>
              <a:ln w="28575">
                <a:solidFill>
                  <a:schemeClr val="bg1">
                    <a:lumMod val="75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4" name="Line 12"/>
              <p:cNvSpPr>
                <a:spLocks noChangeShapeType="1"/>
              </p:cNvSpPr>
              <p:nvPr/>
            </p:nvSpPr>
            <p:spPr bwMode="auto">
              <a:xfrm>
                <a:off x="2072403" y="4070059"/>
                <a:ext cx="448380" cy="0"/>
              </a:xfrm>
              <a:prstGeom prst="line">
                <a:avLst/>
              </a:prstGeom>
              <a:noFill/>
              <a:ln w="28575">
                <a:solidFill>
                  <a:schemeClr val="bg1">
                    <a:lumMod val="75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 name="Line 6"/>
              <p:cNvSpPr>
                <a:spLocks noChangeShapeType="1"/>
              </p:cNvSpPr>
              <p:nvPr/>
            </p:nvSpPr>
            <p:spPr bwMode="auto">
              <a:xfrm>
                <a:off x="1632515" y="4451060"/>
                <a:ext cx="439889" cy="335280"/>
              </a:xfrm>
              <a:prstGeom prst="line">
                <a:avLst/>
              </a:prstGeom>
              <a:noFill/>
              <a:ln w="28575">
                <a:solidFill>
                  <a:schemeClr val="bg1">
                    <a:lumMod val="75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6" name="Line 12"/>
              <p:cNvSpPr>
                <a:spLocks noChangeShapeType="1"/>
              </p:cNvSpPr>
              <p:nvPr/>
            </p:nvSpPr>
            <p:spPr bwMode="auto">
              <a:xfrm>
                <a:off x="2072403" y="4786339"/>
                <a:ext cx="448380" cy="0"/>
              </a:xfrm>
              <a:prstGeom prst="line">
                <a:avLst/>
              </a:prstGeom>
              <a:noFill/>
              <a:ln w="28575">
                <a:solidFill>
                  <a:schemeClr val="bg1">
                    <a:lumMod val="75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9" name="Group 88"/>
            <p:cNvGrpSpPr/>
            <p:nvPr/>
          </p:nvGrpSpPr>
          <p:grpSpPr>
            <a:xfrm>
              <a:off x="3607390" y="1848360"/>
              <a:ext cx="912713" cy="487916"/>
              <a:chOff x="1608070" y="4070058"/>
              <a:chExt cx="912713" cy="716282"/>
            </a:xfrm>
          </p:grpSpPr>
          <p:sp>
            <p:nvSpPr>
              <p:cNvPr id="97" name="Line 5"/>
              <p:cNvSpPr>
                <a:spLocks noChangeShapeType="1"/>
              </p:cNvSpPr>
              <p:nvPr/>
            </p:nvSpPr>
            <p:spPr bwMode="auto">
              <a:xfrm>
                <a:off x="1608070" y="4435350"/>
                <a:ext cx="912713" cy="0"/>
              </a:xfrm>
              <a:prstGeom prst="line">
                <a:avLst/>
              </a:prstGeom>
              <a:noFill/>
              <a:ln w="28575">
                <a:solidFill>
                  <a:schemeClr val="bg1">
                    <a:lumMod val="75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8" name="Line 6"/>
              <p:cNvSpPr>
                <a:spLocks noChangeShapeType="1"/>
              </p:cNvSpPr>
              <p:nvPr/>
            </p:nvSpPr>
            <p:spPr bwMode="auto">
              <a:xfrm flipV="1">
                <a:off x="1632515" y="4070058"/>
                <a:ext cx="439889" cy="365291"/>
              </a:xfrm>
              <a:prstGeom prst="line">
                <a:avLst/>
              </a:prstGeom>
              <a:noFill/>
              <a:ln w="28575">
                <a:solidFill>
                  <a:schemeClr val="bg1">
                    <a:lumMod val="75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9" name="Line 12"/>
              <p:cNvSpPr>
                <a:spLocks noChangeShapeType="1"/>
              </p:cNvSpPr>
              <p:nvPr/>
            </p:nvSpPr>
            <p:spPr bwMode="auto">
              <a:xfrm>
                <a:off x="2072403" y="4070059"/>
                <a:ext cx="448380" cy="0"/>
              </a:xfrm>
              <a:prstGeom prst="line">
                <a:avLst/>
              </a:prstGeom>
              <a:noFill/>
              <a:ln w="28575">
                <a:solidFill>
                  <a:schemeClr val="bg1">
                    <a:lumMod val="75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0" name="Line 6"/>
              <p:cNvSpPr>
                <a:spLocks noChangeShapeType="1"/>
              </p:cNvSpPr>
              <p:nvPr/>
            </p:nvSpPr>
            <p:spPr bwMode="auto">
              <a:xfrm>
                <a:off x="1632515" y="4451060"/>
                <a:ext cx="439889" cy="335280"/>
              </a:xfrm>
              <a:prstGeom prst="line">
                <a:avLst/>
              </a:prstGeom>
              <a:noFill/>
              <a:ln w="28575">
                <a:solidFill>
                  <a:schemeClr val="bg1">
                    <a:lumMod val="75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1" name="Line 12"/>
              <p:cNvSpPr>
                <a:spLocks noChangeShapeType="1"/>
              </p:cNvSpPr>
              <p:nvPr/>
            </p:nvSpPr>
            <p:spPr bwMode="auto">
              <a:xfrm>
                <a:off x="2072403" y="4786339"/>
                <a:ext cx="448380" cy="0"/>
              </a:xfrm>
              <a:prstGeom prst="line">
                <a:avLst/>
              </a:prstGeom>
              <a:noFill/>
              <a:ln w="28575">
                <a:solidFill>
                  <a:schemeClr val="bg1">
                    <a:lumMod val="75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90" name="Group 89"/>
            <p:cNvGrpSpPr/>
            <p:nvPr/>
          </p:nvGrpSpPr>
          <p:grpSpPr>
            <a:xfrm>
              <a:off x="3622630" y="2351280"/>
              <a:ext cx="912713" cy="487916"/>
              <a:chOff x="1608070" y="4070058"/>
              <a:chExt cx="912713" cy="716282"/>
            </a:xfrm>
          </p:grpSpPr>
          <p:sp>
            <p:nvSpPr>
              <p:cNvPr id="92" name="Line 5"/>
              <p:cNvSpPr>
                <a:spLocks noChangeShapeType="1"/>
              </p:cNvSpPr>
              <p:nvPr/>
            </p:nvSpPr>
            <p:spPr bwMode="auto">
              <a:xfrm>
                <a:off x="1608070" y="4435350"/>
                <a:ext cx="912713" cy="0"/>
              </a:xfrm>
              <a:prstGeom prst="line">
                <a:avLst/>
              </a:prstGeom>
              <a:noFill/>
              <a:ln w="28575">
                <a:solidFill>
                  <a:schemeClr val="bg1">
                    <a:lumMod val="75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3" name="Line 6"/>
              <p:cNvSpPr>
                <a:spLocks noChangeShapeType="1"/>
              </p:cNvSpPr>
              <p:nvPr/>
            </p:nvSpPr>
            <p:spPr bwMode="auto">
              <a:xfrm flipV="1">
                <a:off x="1632515" y="4070058"/>
                <a:ext cx="439889" cy="365291"/>
              </a:xfrm>
              <a:prstGeom prst="line">
                <a:avLst/>
              </a:prstGeom>
              <a:noFill/>
              <a:ln w="28575">
                <a:solidFill>
                  <a:schemeClr val="bg1">
                    <a:lumMod val="75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4" name="Line 12"/>
              <p:cNvSpPr>
                <a:spLocks noChangeShapeType="1"/>
              </p:cNvSpPr>
              <p:nvPr/>
            </p:nvSpPr>
            <p:spPr bwMode="auto">
              <a:xfrm>
                <a:off x="2072403" y="4070059"/>
                <a:ext cx="448380" cy="0"/>
              </a:xfrm>
              <a:prstGeom prst="line">
                <a:avLst/>
              </a:prstGeom>
              <a:noFill/>
              <a:ln w="28575">
                <a:solidFill>
                  <a:schemeClr val="bg1">
                    <a:lumMod val="75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 name="Line 6"/>
              <p:cNvSpPr>
                <a:spLocks noChangeShapeType="1"/>
              </p:cNvSpPr>
              <p:nvPr/>
            </p:nvSpPr>
            <p:spPr bwMode="auto">
              <a:xfrm>
                <a:off x="1632515" y="4451060"/>
                <a:ext cx="439889" cy="335280"/>
              </a:xfrm>
              <a:prstGeom prst="line">
                <a:avLst/>
              </a:prstGeom>
              <a:noFill/>
              <a:ln w="28575">
                <a:solidFill>
                  <a:schemeClr val="bg1">
                    <a:lumMod val="75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6" name="Line 12"/>
              <p:cNvSpPr>
                <a:spLocks noChangeShapeType="1"/>
              </p:cNvSpPr>
              <p:nvPr/>
            </p:nvSpPr>
            <p:spPr bwMode="auto">
              <a:xfrm>
                <a:off x="2072403" y="4786339"/>
                <a:ext cx="448380" cy="0"/>
              </a:xfrm>
              <a:prstGeom prst="line">
                <a:avLst/>
              </a:prstGeom>
              <a:noFill/>
              <a:ln w="28575">
                <a:solidFill>
                  <a:schemeClr val="bg1">
                    <a:lumMod val="75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91" name="Text Box 41"/>
            <p:cNvSpPr txBox="1">
              <a:spLocks noChangeArrowheads="1"/>
            </p:cNvSpPr>
            <p:nvPr/>
          </p:nvSpPr>
          <p:spPr bwMode="auto">
            <a:xfrm>
              <a:off x="1155855" y="712780"/>
              <a:ext cx="915635" cy="878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i="1">
                  <a:solidFill>
                    <a:schemeClr val="tx1"/>
                  </a:solidFill>
                  <a:latin typeface="Times New Roman" pitchFamily="18" charset="0"/>
                </a:defRPr>
              </a:lvl1pPr>
              <a:lvl2pPr marL="742950" indent="-285750">
                <a:defRPr i="1">
                  <a:solidFill>
                    <a:schemeClr val="tx1"/>
                  </a:solidFill>
                  <a:latin typeface="Times New Roman" pitchFamily="18" charset="0"/>
                </a:defRPr>
              </a:lvl2pPr>
              <a:lvl3pPr marL="1143000" indent="-228600">
                <a:defRPr i="1">
                  <a:solidFill>
                    <a:schemeClr val="tx1"/>
                  </a:solidFill>
                  <a:latin typeface="Times New Roman" pitchFamily="18" charset="0"/>
                </a:defRPr>
              </a:lvl3pPr>
              <a:lvl4pPr marL="1600200" indent="-228600">
                <a:defRPr i="1">
                  <a:solidFill>
                    <a:schemeClr val="tx1"/>
                  </a:solidFill>
                  <a:latin typeface="Times New Roman" pitchFamily="18" charset="0"/>
                </a:defRPr>
              </a:lvl4pPr>
              <a:lvl5pPr marL="2057400" indent="-228600">
                <a:defRPr i="1">
                  <a:solidFill>
                    <a:schemeClr val="tx1"/>
                  </a:solidFill>
                  <a:latin typeface="Times New Roman" pitchFamily="18" charset="0"/>
                </a:defRPr>
              </a:lvl5pPr>
              <a:lvl6pPr marL="2514600" indent="-228600" algn="ctr" eaLnBrk="0" fontAlgn="base" hangingPunct="0">
                <a:spcBef>
                  <a:spcPct val="0"/>
                </a:spcBef>
                <a:spcAft>
                  <a:spcPct val="0"/>
                </a:spcAft>
                <a:defRPr i="1">
                  <a:solidFill>
                    <a:schemeClr val="tx1"/>
                  </a:solidFill>
                  <a:latin typeface="Times New Roman" pitchFamily="18" charset="0"/>
                </a:defRPr>
              </a:lvl6pPr>
              <a:lvl7pPr marL="2971800" indent="-228600" algn="ctr" eaLnBrk="0" fontAlgn="base" hangingPunct="0">
                <a:spcBef>
                  <a:spcPct val="0"/>
                </a:spcBef>
                <a:spcAft>
                  <a:spcPct val="0"/>
                </a:spcAft>
                <a:defRPr i="1">
                  <a:solidFill>
                    <a:schemeClr val="tx1"/>
                  </a:solidFill>
                  <a:latin typeface="Times New Roman" pitchFamily="18" charset="0"/>
                </a:defRPr>
              </a:lvl7pPr>
              <a:lvl8pPr marL="3429000" indent="-228600" algn="ctr" eaLnBrk="0" fontAlgn="base" hangingPunct="0">
                <a:spcBef>
                  <a:spcPct val="0"/>
                </a:spcBef>
                <a:spcAft>
                  <a:spcPct val="0"/>
                </a:spcAft>
                <a:defRPr i="1">
                  <a:solidFill>
                    <a:schemeClr val="tx1"/>
                  </a:solidFill>
                  <a:latin typeface="Times New Roman" pitchFamily="18" charset="0"/>
                </a:defRPr>
              </a:lvl8pPr>
              <a:lvl9pPr marL="3886200" indent="-228600" algn="ctr" eaLnBrk="0" fontAlgn="base" hangingPunct="0">
                <a:spcBef>
                  <a:spcPct val="0"/>
                </a:spcBef>
                <a:spcAft>
                  <a:spcPct val="0"/>
                </a:spcAft>
                <a:defRPr i="1">
                  <a:solidFill>
                    <a:schemeClr val="tx1"/>
                  </a:solidFill>
                  <a:latin typeface="Times New Roman" pitchFamily="18" charset="0"/>
                </a:defRPr>
              </a:lvl9pPr>
            </a:lstStyle>
            <a:p>
              <a:pPr algn="ctr"/>
              <a:r>
                <a:rPr lang="en-US" i="0" dirty="0" smtClean="0">
                  <a:cs typeface="Times New Roman" pitchFamily="18" charset="0"/>
                </a:rPr>
                <a:t>High</a:t>
              </a:r>
            </a:p>
            <a:p>
              <a:pPr algn="ctr"/>
              <a:r>
                <a:rPr lang="en-US" i="0" dirty="0" smtClean="0">
                  <a:cs typeface="Times New Roman" pitchFamily="18" charset="0"/>
                </a:rPr>
                <a:t>demand</a:t>
              </a:r>
              <a:endParaRPr lang="en-US" i="0" dirty="0">
                <a:cs typeface="Times New Roman" pitchFamily="18" charset="0"/>
              </a:endParaRPr>
            </a:p>
          </p:txBody>
        </p:sp>
      </p:grpSp>
      <p:sp>
        <p:nvSpPr>
          <p:cNvPr id="4" name="Footer Placeholder 3"/>
          <p:cNvSpPr>
            <a:spLocks noGrp="1"/>
          </p:cNvSpPr>
          <p:nvPr>
            <p:ph type="ftr" sz="quarter" idx="11"/>
          </p:nvPr>
        </p:nvSpPr>
        <p:spPr/>
        <p:txBody>
          <a:bodyPr/>
          <a:lstStyle/>
          <a:p>
            <a:pPr>
              <a:defRPr/>
            </a:pPr>
            <a:r>
              <a:rPr lang="en-US" smtClean="0"/>
              <a:t>© 2012 Warren B. Powell</a:t>
            </a:r>
            <a:endParaRPr lang="en-US" dirty="0"/>
          </a:p>
        </p:txBody>
      </p:sp>
    </p:spTree>
    <p:extLst>
      <p:ext uri="{BB962C8B-B14F-4D97-AF65-F5344CB8AC3E}">
        <p14:creationId xmlns:p14="http://schemas.microsoft.com/office/powerpoint/2010/main" val="2092301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Lookahead</a:t>
            </a:r>
            <a:r>
              <a:rPr lang="en-US" dirty="0"/>
              <a:t> policies</a:t>
            </a:r>
          </a:p>
        </p:txBody>
      </p:sp>
      <p:sp>
        <p:nvSpPr>
          <p:cNvPr id="3" name="Content Placeholder 2"/>
          <p:cNvSpPr>
            <a:spLocks noGrp="1"/>
          </p:cNvSpPr>
          <p:nvPr>
            <p:ph idx="1"/>
          </p:nvPr>
        </p:nvSpPr>
        <p:spPr>
          <a:xfrm>
            <a:off x="685800" y="1143000"/>
            <a:ext cx="7960490" cy="3266954"/>
          </a:xfrm>
        </p:spPr>
        <p:txBody>
          <a:bodyPr/>
          <a:lstStyle/>
          <a:p>
            <a:r>
              <a:rPr lang="en-US" dirty="0" smtClean="0"/>
              <a:t>Probabilistic </a:t>
            </a:r>
            <a:r>
              <a:rPr lang="en-US" dirty="0" err="1" smtClean="0"/>
              <a:t>lookahead</a:t>
            </a:r>
            <a:endParaRPr lang="en-US" dirty="0" smtClean="0"/>
          </a:p>
          <a:p>
            <a:pPr lvl="1"/>
            <a:r>
              <a:rPr lang="en-US" dirty="0" smtClean="0"/>
              <a:t>Here, we approximate the information model by using a Monte Carlo sample to create a scenario tree: </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r>
              <a:rPr lang="en-US" dirty="0" smtClean="0"/>
              <a:t>We can try to solve this as a single “deterministic” optimization problem.  This is a </a:t>
            </a:r>
            <a:r>
              <a:rPr lang="en-US" i="1" dirty="0" smtClean="0"/>
              <a:t>direct </a:t>
            </a:r>
            <a:r>
              <a:rPr lang="en-US" i="1" dirty="0" err="1" smtClean="0"/>
              <a:t>lookahead</a:t>
            </a:r>
            <a:r>
              <a:rPr lang="en-US" i="1" dirty="0" smtClean="0"/>
              <a:t> policy.</a:t>
            </a:r>
            <a:endParaRPr lang="en-US" dirty="0" smtClean="0"/>
          </a:p>
          <a:p>
            <a:pPr lvl="1"/>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lvl="1"/>
            <a:endParaRPr lang="en-US" dirty="0"/>
          </a:p>
          <a:p>
            <a:pPr lvl="1"/>
            <a:endParaRPr lang="en-US" dirty="0" smtClean="0"/>
          </a:p>
          <a:p>
            <a:pPr lvl="2"/>
            <a:endParaRPr lang="en-US" dirty="0"/>
          </a:p>
        </p:txBody>
      </p:sp>
      <p:grpSp>
        <p:nvGrpSpPr>
          <p:cNvPr id="197" name="Group 196"/>
          <p:cNvGrpSpPr/>
          <p:nvPr/>
        </p:nvGrpSpPr>
        <p:grpSpPr>
          <a:xfrm>
            <a:off x="1689376" y="2894608"/>
            <a:ext cx="5445939" cy="2981341"/>
            <a:chOff x="348141" y="294115"/>
            <a:chExt cx="5445939" cy="3945313"/>
          </a:xfrm>
        </p:grpSpPr>
        <p:sp>
          <p:nvSpPr>
            <p:cNvPr id="199" name="Line 5"/>
            <p:cNvSpPr>
              <a:spLocks noChangeShapeType="1"/>
            </p:cNvSpPr>
            <p:nvPr/>
          </p:nvSpPr>
          <p:spPr bwMode="auto">
            <a:xfrm>
              <a:off x="348141" y="2366287"/>
              <a:ext cx="544593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00" name="Group 199"/>
            <p:cNvGrpSpPr/>
            <p:nvPr/>
          </p:nvGrpSpPr>
          <p:grpSpPr>
            <a:xfrm>
              <a:off x="949595" y="2244836"/>
              <a:ext cx="888268" cy="121450"/>
              <a:chOff x="949595" y="1772395"/>
              <a:chExt cx="888268" cy="593891"/>
            </a:xfrm>
          </p:grpSpPr>
          <p:sp>
            <p:nvSpPr>
              <p:cNvPr id="496" name="Line 6"/>
              <p:cNvSpPr>
                <a:spLocks noChangeShapeType="1"/>
              </p:cNvSpPr>
              <p:nvPr/>
            </p:nvSpPr>
            <p:spPr bwMode="auto">
              <a:xfrm flipV="1">
                <a:off x="949595" y="1772395"/>
                <a:ext cx="439889" cy="59389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7" name="Line 12"/>
              <p:cNvSpPr>
                <a:spLocks noChangeShapeType="1"/>
              </p:cNvSpPr>
              <p:nvPr/>
            </p:nvSpPr>
            <p:spPr bwMode="auto">
              <a:xfrm>
                <a:off x="1389483" y="177239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01" name="Group 200"/>
            <p:cNvGrpSpPr/>
            <p:nvPr/>
          </p:nvGrpSpPr>
          <p:grpSpPr>
            <a:xfrm>
              <a:off x="949595" y="2359136"/>
              <a:ext cx="888268" cy="886984"/>
              <a:chOff x="949595" y="2381996"/>
              <a:chExt cx="888268" cy="579120"/>
            </a:xfrm>
          </p:grpSpPr>
          <p:sp>
            <p:nvSpPr>
              <p:cNvPr id="494"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5"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02" name="Group 201"/>
            <p:cNvGrpSpPr/>
            <p:nvPr/>
          </p:nvGrpSpPr>
          <p:grpSpPr>
            <a:xfrm>
              <a:off x="976265" y="2374376"/>
              <a:ext cx="888268" cy="443492"/>
              <a:chOff x="949595" y="2381996"/>
              <a:chExt cx="888268" cy="579120"/>
            </a:xfrm>
          </p:grpSpPr>
          <p:sp>
            <p:nvSpPr>
              <p:cNvPr id="492"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3"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03" name="Group 202"/>
            <p:cNvGrpSpPr/>
            <p:nvPr/>
          </p:nvGrpSpPr>
          <p:grpSpPr>
            <a:xfrm>
              <a:off x="987695" y="1394460"/>
              <a:ext cx="888268" cy="952776"/>
              <a:chOff x="949595" y="1772395"/>
              <a:chExt cx="888268" cy="593891"/>
            </a:xfrm>
          </p:grpSpPr>
          <p:sp>
            <p:nvSpPr>
              <p:cNvPr id="490" name="Line 6"/>
              <p:cNvSpPr>
                <a:spLocks noChangeShapeType="1"/>
              </p:cNvSpPr>
              <p:nvPr/>
            </p:nvSpPr>
            <p:spPr bwMode="auto">
              <a:xfrm flipV="1">
                <a:off x="949595" y="1772395"/>
                <a:ext cx="439889" cy="59389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1" name="Line 12"/>
              <p:cNvSpPr>
                <a:spLocks noChangeShapeType="1"/>
              </p:cNvSpPr>
              <p:nvPr/>
            </p:nvSpPr>
            <p:spPr bwMode="auto">
              <a:xfrm>
                <a:off x="1389483" y="177239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04" name="Group 203"/>
            <p:cNvGrpSpPr/>
            <p:nvPr/>
          </p:nvGrpSpPr>
          <p:grpSpPr>
            <a:xfrm>
              <a:off x="1871615" y="822960"/>
              <a:ext cx="914938" cy="742951"/>
              <a:chOff x="1871615" y="822960"/>
              <a:chExt cx="914938" cy="742951"/>
            </a:xfrm>
          </p:grpSpPr>
          <p:grpSp>
            <p:nvGrpSpPr>
              <p:cNvPr id="481" name="Group 480"/>
              <p:cNvGrpSpPr/>
              <p:nvPr/>
            </p:nvGrpSpPr>
            <p:grpSpPr>
              <a:xfrm>
                <a:off x="1871615" y="822960"/>
                <a:ext cx="888268" cy="579396"/>
                <a:chOff x="949595" y="1772395"/>
                <a:chExt cx="888268" cy="593891"/>
              </a:xfrm>
            </p:grpSpPr>
            <p:sp>
              <p:nvSpPr>
                <p:cNvPr id="488" name="Line 6"/>
                <p:cNvSpPr>
                  <a:spLocks noChangeShapeType="1"/>
                </p:cNvSpPr>
                <p:nvPr/>
              </p:nvSpPr>
              <p:spPr bwMode="auto">
                <a:xfrm flipV="1">
                  <a:off x="949595" y="1772395"/>
                  <a:ext cx="439889" cy="59389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9" name="Line 12"/>
                <p:cNvSpPr>
                  <a:spLocks noChangeShapeType="1"/>
                </p:cNvSpPr>
                <p:nvPr/>
              </p:nvSpPr>
              <p:spPr bwMode="auto">
                <a:xfrm>
                  <a:off x="1389483" y="1772395"/>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82" name="Group 481"/>
              <p:cNvGrpSpPr/>
              <p:nvPr/>
            </p:nvGrpSpPr>
            <p:grpSpPr>
              <a:xfrm>
                <a:off x="1871615" y="1383777"/>
                <a:ext cx="888268" cy="182134"/>
                <a:chOff x="949595" y="2381996"/>
                <a:chExt cx="888268" cy="579120"/>
              </a:xfrm>
            </p:grpSpPr>
            <p:sp>
              <p:nvSpPr>
                <p:cNvPr id="486"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7"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83" name="Group 482"/>
              <p:cNvGrpSpPr/>
              <p:nvPr/>
            </p:nvGrpSpPr>
            <p:grpSpPr>
              <a:xfrm flipV="1">
                <a:off x="1898285" y="1257300"/>
                <a:ext cx="888268" cy="141716"/>
                <a:chOff x="949595" y="2381996"/>
                <a:chExt cx="888268" cy="579120"/>
              </a:xfrm>
            </p:grpSpPr>
            <p:sp>
              <p:nvSpPr>
                <p:cNvPr id="484"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5"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05" name="Group 204"/>
            <p:cNvGrpSpPr/>
            <p:nvPr/>
          </p:nvGrpSpPr>
          <p:grpSpPr>
            <a:xfrm>
              <a:off x="2789825" y="1273286"/>
              <a:ext cx="888268" cy="486933"/>
              <a:chOff x="949595" y="2381996"/>
              <a:chExt cx="888268" cy="579120"/>
            </a:xfrm>
          </p:grpSpPr>
          <p:sp>
            <p:nvSpPr>
              <p:cNvPr id="479"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0"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06" name="Group 205"/>
            <p:cNvGrpSpPr/>
            <p:nvPr/>
          </p:nvGrpSpPr>
          <p:grpSpPr>
            <a:xfrm>
              <a:off x="2827925" y="1280159"/>
              <a:ext cx="888268" cy="236592"/>
              <a:chOff x="949595" y="2381996"/>
              <a:chExt cx="888268" cy="579120"/>
            </a:xfrm>
          </p:grpSpPr>
          <p:sp>
            <p:nvSpPr>
              <p:cNvPr id="477"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8"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07" name="Group 206"/>
            <p:cNvGrpSpPr/>
            <p:nvPr/>
          </p:nvGrpSpPr>
          <p:grpSpPr>
            <a:xfrm>
              <a:off x="3652118" y="3953677"/>
              <a:ext cx="888268" cy="285751"/>
              <a:chOff x="949595" y="2381996"/>
              <a:chExt cx="888268" cy="579120"/>
            </a:xfrm>
          </p:grpSpPr>
          <p:sp>
            <p:nvSpPr>
              <p:cNvPr id="475"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6"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08" name="Group 207"/>
            <p:cNvGrpSpPr/>
            <p:nvPr/>
          </p:nvGrpSpPr>
          <p:grpSpPr>
            <a:xfrm flipV="1">
              <a:off x="3678788" y="3925101"/>
              <a:ext cx="888268" cy="45719"/>
              <a:chOff x="949595" y="2381996"/>
              <a:chExt cx="888268" cy="579120"/>
            </a:xfrm>
          </p:grpSpPr>
          <p:sp>
            <p:nvSpPr>
              <p:cNvPr id="473"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4"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09" name="Group 208"/>
            <p:cNvGrpSpPr/>
            <p:nvPr/>
          </p:nvGrpSpPr>
          <p:grpSpPr>
            <a:xfrm>
              <a:off x="4577915" y="294115"/>
              <a:ext cx="888268" cy="656066"/>
              <a:chOff x="949595" y="1772395"/>
              <a:chExt cx="888268" cy="593891"/>
            </a:xfrm>
          </p:grpSpPr>
          <p:sp>
            <p:nvSpPr>
              <p:cNvPr id="471" name="Line 6"/>
              <p:cNvSpPr>
                <a:spLocks noChangeShapeType="1"/>
              </p:cNvSpPr>
              <p:nvPr/>
            </p:nvSpPr>
            <p:spPr bwMode="auto">
              <a:xfrm flipV="1">
                <a:off x="949595" y="1772395"/>
                <a:ext cx="439889" cy="59389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2" name="Line 12"/>
              <p:cNvSpPr>
                <a:spLocks noChangeShapeType="1"/>
              </p:cNvSpPr>
              <p:nvPr/>
            </p:nvSpPr>
            <p:spPr bwMode="auto">
              <a:xfrm>
                <a:off x="1389483" y="177239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10" name="Group 209"/>
            <p:cNvGrpSpPr/>
            <p:nvPr/>
          </p:nvGrpSpPr>
          <p:grpSpPr>
            <a:xfrm>
              <a:off x="4577915" y="931601"/>
              <a:ext cx="888268" cy="325699"/>
              <a:chOff x="949595" y="2381996"/>
              <a:chExt cx="888268" cy="579120"/>
            </a:xfrm>
          </p:grpSpPr>
          <p:sp>
            <p:nvSpPr>
              <p:cNvPr id="469"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0"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11" name="Group 210"/>
            <p:cNvGrpSpPr/>
            <p:nvPr/>
          </p:nvGrpSpPr>
          <p:grpSpPr>
            <a:xfrm flipV="1">
              <a:off x="4604585" y="558221"/>
              <a:ext cx="888268" cy="402273"/>
              <a:chOff x="949595" y="2381996"/>
              <a:chExt cx="888268" cy="579120"/>
            </a:xfrm>
          </p:grpSpPr>
          <p:sp>
            <p:nvSpPr>
              <p:cNvPr id="467"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8"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12" name="Group 211"/>
            <p:cNvGrpSpPr/>
            <p:nvPr/>
          </p:nvGrpSpPr>
          <p:grpSpPr>
            <a:xfrm>
              <a:off x="4581725" y="3269725"/>
              <a:ext cx="888268" cy="656066"/>
              <a:chOff x="949595" y="1772395"/>
              <a:chExt cx="888268" cy="593891"/>
            </a:xfrm>
          </p:grpSpPr>
          <p:sp>
            <p:nvSpPr>
              <p:cNvPr id="465" name="Line 6"/>
              <p:cNvSpPr>
                <a:spLocks noChangeShapeType="1"/>
              </p:cNvSpPr>
              <p:nvPr/>
            </p:nvSpPr>
            <p:spPr bwMode="auto">
              <a:xfrm flipV="1">
                <a:off x="949595" y="1772395"/>
                <a:ext cx="439889" cy="59389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6" name="Line 12"/>
              <p:cNvSpPr>
                <a:spLocks noChangeShapeType="1"/>
              </p:cNvSpPr>
              <p:nvPr/>
            </p:nvSpPr>
            <p:spPr bwMode="auto">
              <a:xfrm>
                <a:off x="1389483" y="177239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13" name="Group 212"/>
            <p:cNvGrpSpPr/>
            <p:nvPr/>
          </p:nvGrpSpPr>
          <p:grpSpPr>
            <a:xfrm>
              <a:off x="4570295" y="3918642"/>
              <a:ext cx="888268" cy="48316"/>
              <a:chOff x="949595" y="2381996"/>
              <a:chExt cx="888268" cy="579120"/>
            </a:xfrm>
          </p:grpSpPr>
          <p:sp>
            <p:nvSpPr>
              <p:cNvPr id="463"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4"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14" name="Group 213"/>
            <p:cNvGrpSpPr/>
            <p:nvPr/>
          </p:nvGrpSpPr>
          <p:grpSpPr>
            <a:xfrm flipV="1">
              <a:off x="4608395" y="3734966"/>
              <a:ext cx="888268" cy="201137"/>
              <a:chOff x="949595" y="2381996"/>
              <a:chExt cx="888268" cy="579120"/>
            </a:xfrm>
          </p:grpSpPr>
          <p:sp>
            <p:nvSpPr>
              <p:cNvPr id="461"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2"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15" name="Group 214"/>
            <p:cNvGrpSpPr/>
            <p:nvPr/>
          </p:nvGrpSpPr>
          <p:grpSpPr>
            <a:xfrm>
              <a:off x="2744105" y="2705376"/>
              <a:ext cx="914938" cy="705321"/>
              <a:chOff x="2763155" y="3250206"/>
              <a:chExt cx="914938" cy="705321"/>
            </a:xfrm>
          </p:grpSpPr>
          <p:grpSp>
            <p:nvGrpSpPr>
              <p:cNvPr id="452" name="Group 451"/>
              <p:cNvGrpSpPr/>
              <p:nvPr/>
            </p:nvGrpSpPr>
            <p:grpSpPr>
              <a:xfrm>
                <a:off x="2763155" y="3250206"/>
                <a:ext cx="888268" cy="438150"/>
                <a:chOff x="949595" y="1772395"/>
                <a:chExt cx="888268" cy="593891"/>
              </a:xfrm>
            </p:grpSpPr>
            <p:sp>
              <p:nvSpPr>
                <p:cNvPr id="459"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53" name="Group 452"/>
              <p:cNvGrpSpPr/>
              <p:nvPr/>
            </p:nvGrpSpPr>
            <p:grpSpPr>
              <a:xfrm>
                <a:off x="2763155" y="3669776"/>
                <a:ext cx="888268" cy="285751"/>
                <a:chOff x="949595" y="2381996"/>
                <a:chExt cx="888268" cy="579120"/>
              </a:xfrm>
            </p:grpSpPr>
            <p:sp>
              <p:nvSpPr>
                <p:cNvPr id="457"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8"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54" name="Group 453"/>
              <p:cNvGrpSpPr/>
              <p:nvPr/>
            </p:nvGrpSpPr>
            <p:grpSpPr>
              <a:xfrm flipV="1">
                <a:off x="2789825" y="3593576"/>
                <a:ext cx="888268" cy="91440"/>
                <a:chOff x="949595" y="2381996"/>
                <a:chExt cx="888268" cy="579120"/>
              </a:xfrm>
            </p:grpSpPr>
            <p:sp>
              <p:nvSpPr>
                <p:cNvPr id="455"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6"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16" name="Group 215"/>
            <p:cNvGrpSpPr/>
            <p:nvPr/>
          </p:nvGrpSpPr>
          <p:grpSpPr>
            <a:xfrm>
              <a:off x="1856375" y="1806216"/>
              <a:ext cx="914938" cy="705321"/>
              <a:chOff x="2763155" y="3250206"/>
              <a:chExt cx="914938" cy="705321"/>
            </a:xfrm>
          </p:grpSpPr>
          <p:grpSp>
            <p:nvGrpSpPr>
              <p:cNvPr id="443" name="Group 442"/>
              <p:cNvGrpSpPr/>
              <p:nvPr/>
            </p:nvGrpSpPr>
            <p:grpSpPr>
              <a:xfrm>
                <a:off x="2763155" y="3250206"/>
                <a:ext cx="888268" cy="438150"/>
                <a:chOff x="949595" y="1772395"/>
                <a:chExt cx="888268" cy="593891"/>
              </a:xfrm>
            </p:grpSpPr>
            <p:sp>
              <p:nvSpPr>
                <p:cNvPr id="450"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1"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44" name="Group 443"/>
              <p:cNvGrpSpPr/>
              <p:nvPr/>
            </p:nvGrpSpPr>
            <p:grpSpPr>
              <a:xfrm>
                <a:off x="2763155" y="3669776"/>
                <a:ext cx="888268" cy="285751"/>
                <a:chOff x="949595" y="2381996"/>
                <a:chExt cx="888268" cy="579120"/>
              </a:xfrm>
            </p:grpSpPr>
            <p:sp>
              <p:nvSpPr>
                <p:cNvPr id="448"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9"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45" name="Group 444"/>
              <p:cNvGrpSpPr/>
              <p:nvPr/>
            </p:nvGrpSpPr>
            <p:grpSpPr>
              <a:xfrm flipV="1">
                <a:off x="2789825" y="3593576"/>
                <a:ext cx="888268" cy="91440"/>
                <a:chOff x="949595" y="2381996"/>
                <a:chExt cx="888268" cy="579120"/>
              </a:xfrm>
            </p:grpSpPr>
            <p:sp>
              <p:nvSpPr>
                <p:cNvPr id="446"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7"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17" name="Group 216"/>
            <p:cNvGrpSpPr/>
            <p:nvPr/>
          </p:nvGrpSpPr>
          <p:grpSpPr>
            <a:xfrm>
              <a:off x="1860185" y="2404386"/>
              <a:ext cx="914938" cy="705321"/>
              <a:chOff x="2763155" y="3250206"/>
              <a:chExt cx="914938" cy="705321"/>
            </a:xfrm>
          </p:grpSpPr>
          <p:grpSp>
            <p:nvGrpSpPr>
              <p:cNvPr id="434" name="Group 433"/>
              <p:cNvGrpSpPr/>
              <p:nvPr/>
            </p:nvGrpSpPr>
            <p:grpSpPr>
              <a:xfrm>
                <a:off x="2763155" y="3250206"/>
                <a:ext cx="888268" cy="438150"/>
                <a:chOff x="949595" y="1772395"/>
                <a:chExt cx="888268" cy="593891"/>
              </a:xfrm>
            </p:grpSpPr>
            <p:sp>
              <p:nvSpPr>
                <p:cNvPr id="441"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2"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35" name="Group 434"/>
              <p:cNvGrpSpPr/>
              <p:nvPr/>
            </p:nvGrpSpPr>
            <p:grpSpPr>
              <a:xfrm>
                <a:off x="2763155" y="3669776"/>
                <a:ext cx="888268" cy="285751"/>
                <a:chOff x="949595" y="2381996"/>
                <a:chExt cx="888268" cy="579120"/>
              </a:xfrm>
            </p:grpSpPr>
            <p:sp>
              <p:nvSpPr>
                <p:cNvPr id="439"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36" name="Group 435"/>
              <p:cNvGrpSpPr/>
              <p:nvPr/>
            </p:nvGrpSpPr>
            <p:grpSpPr>
              <a:xfrm flipV="1">
                <a:off x="2789825" y="3593576"/>
                <a:ext cx="888268" cy="91440"/>
                <a:chOff x="949595" y="2381996"/>
                <a:chExt cx="888268" cy="579120"/>
              </a:xfrm>
            </p:grpSpPr>
            <p:sp>
              <p:nvSpPr>
                <p:cNvPr id="437"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8"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18" name="Group 217"/>
            <p:cNvGrpSpPr/>
            <p:nvPr/>
          </p:nvGrpSpPr>
          <p:grpSpPr>
            <a:xfrm>
              <a:off x="2755535" y="1379496"/>
              <a:ext cx="914938" cy="705321"/>
              <a:chOff x="2763155" y="3250206"/>
              <a:chExt cx="914938" cy="705321"/>
            </a:xfrm>
          </p:grpSpPr>
          <p:grpSp>
            <p:nvGrpSpPr>
              <p:cNvPr id="425" name="Group 424"/>
              <p:cNvGrpSpPr/>
              <p:nvPr/>
            </p:nvGrpSpPr>
            <p:grpSpPr>
              <a:xfrm>
                <a:off x="2763155" y="3250206"/>
                <a:ext cx="888268" cy="438150"/>
                <a:chOff x="949595" y="1772395"/>
                <a:chExt cx="888268" cy="593891"/>
              </a:xfrm>
            </p:grpSpPr>
            <p:sp>
              <p:nvSpPr>
                <p:cNvPr id="432"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3"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26" name="Group 425"/>
              <p:cNvGrpSpPr/>
              <p:nvPr/>
            </p:nvGrpSpPr>
            <p:grpSpPr>
              <a:xfrm>
                <a:off x="2763155" y="3669776"/>
                <a:ext cx="888268" cy="285751"/>
                <a:chOff x="949595" y="2381996"/>
                <a:chExt cx="888268" cy="579120"/>
              </a:xfrm>
            </p:grpSpPr>
            <p:sp>
              <p:nvSpPr>
                <p:cNvPr id="430"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1"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27" name="Group 426"/>
              <p:cNvGrpSpPr/>
              <p:nvPr/>
            </p:nvGrpSpPr>
            <p:grpSpPr>
              <a:xfrm flipV="1">
                <a:off x="2789825" y="3593576"/>
                <a:ext cx="888268" cy="91440"/>
                <a:chOff x="949595" y="2381996"/>
                <a:chExt cx="888268" cy="579120"/>
              </a:xfrm>
            </p:grpSpPr>
            <p:sp>
              <p:nvSpPr>
                <p:cNvPr id="428"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9"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19" name="Group 218"/>
            <p:cNvGrpSpPr/>
            <p:nvPr/>
          </p:nvGrpSpPr>
          <p:grpSpPr>
            <a:xfrm>
              <a:off x="2747915" y="2080536"/>
              <a:ext cx="914938" cy="705321"/>
              <a:chOff x="2763155" y="3250206"/>
              <a:chExt cx="914938" cy="705321"/>
            </a:xfrm>
          </p:grpSpPr>
          <p:grpSp>
            <p:nvGrpSpPr>
              <p:cNvPr id="416" name="Group 415"/>
              <p:cNvGrpSpPr/>
              <p:nvPr/>
            </p:nvGrpSpPr>
            <p:grpSpPr>
              <a:xfrm>
                <a:off x="2763155" y="3250206"/>
                <a:ext cx="888268" cy="438150"/>
                <a:chOff x="949595" y="1772395"/>
                <a:chExt cx="888268" cy="593891"/>
              </a:xfrm>
            </p:grpSpPr>
            <p:sp>
              <p:nvSpPr>
                <p:cNvPr id="423"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4"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17" name="Group 416"/>
              <p:cNvGrpSpPr/>
              <p:nvPr/>
            </p:nvGrpSpPr>
            <p:grpSpPr>
              <a:xfrm>
                <a:off x="2763155" y="3669776"/>
                <a:ext cx="888268" cy="285751"/>
                <a:chOff x="949595" y="2381996"/>
                <a:chExt cx="888268" cy="579120"/>
              </a:xfrm>
            </p:grpSpPr>
            <p:sp>
              <p:nvSpPr>
                <p:cNvPr id="421"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2"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18" name="Group 417"/>
              <p:cNvGrpSpPr/>
              <p:nvPr/>
            </p:nvGrpSpPr>
            <p:grpSpPr>
              <a:xfrm flipV="1">
                <a:off x="2789825" y="3593576"/>
                <a:ext cx="888268" cy="91440"/>
                <a:chOff x="949595" y="2381996"/>
                <a:chExt cx="888268" cy="579120"/>
              </a:xfrm>
            </p:grpSpPr>
            <p:sp>
              <p:nvSpPr>
                <p:cNvPr id="419"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0"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20" name="Group 219"/>
            <p:cNvGrpSpPr/>
            <p:nvPr/>
          </p:nvGrpSpPr>
          <p:grpSpPr>
            <a:xfrm>
              <a:off x="2797445" y="1718586"/>
              <a:ext cx="914938" cy="705321"/>
              <a:chOff x="2763155" y="3250206"/>
              <a:chExt cx="914938" cy="705321"/>
            </a:xfrm>
          </p:grpSpPr>
          <p:grpSp>
            <p:nvGrpSpPr>
              <p:cNvPr id="407" name="Group 406"/>
              <p:cNvGrpSpPr/>
              <p:nvPr/>
            </p:nvGrpSpPr>
            <p:grpSpPr>
              <a:xfrm>
                <a:off x="2763155" y="3250206"/>
                <a:ext cx="888268" cy="438150"/>
                <a:chOff x="949595" y="1772395"/>
                <a:chExt cx="888268" cy="593891"/>
              </a:xfrm>
            </p:grpSpPr>
            <p:sp>
              <p:nvSpPr>
                <p:cNvPr id="414"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5"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08" name="Group 407"/>
              <p:cNvGrpSpPr/>
              <p:nvPr/>
            </p:nvGrpSpPr>
            <p:grpSpPr>
              <a:xfrm>
                <a:off x="2763155" y="3669776"/>
                <a:ext cx="888268" cy="285751"/>
                <a:chOff x="949595" y="2381996"/>
                <a:chExt cx="888268" cy="579120"/>
              </a:xfrm>
            </p:grpSpPr>
            <p:sp>
              <p:nvSpPr>
                <p:cNvPr id="412"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3"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09" name="Group 408"/>
              <p:cNvGrpSpPr/>
              <p:nvPr/>
            </p:nvGrpSpPr>
            <p:grpSpPr>
              <a:xfrm flipV="1">
                <a:off x="2789825" y="3593576"/>
                <a:ext cx="888268" cy="91440"/>
                <a:chOff x="949595" y="2381996"/>
                <a:chExt cx="888268" cy="579120"/>
              </a:xfrm>
            </p:grpSpPr>
            <p:sp>
              <p:nvSpPr>
                <p:cNvPr id="410"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1"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21" name="Group 220"/>
            <p:cNvGrpSpPr/>
            <p:nvPr/>
          </p:nvGrpSpPr>
          <p:grpSpPr>
            <a:xfrm>
              <a:off x="3635645" y="1653816"/>
              <a:ext cx="914938" cy="705321"/>
              <a:chOff x="2763155" y="3250206"/>
              <a:chExt cx="914938" cy="705321"/>
            </a:xfrm>
          </p:grpSpPr>
          <p:grpSp>
            <p:nvGrpSpPr>
              <p:cNvPr id="398" name="Group 397"/>
              <p:cNvGrpSpPr/>
              <p:nvPr/>
            </p:nvGrpSpPr>
            <p:grpSpPr>
              <a:xfrm>
                <a:off x="2763155" y="3250206"/>
                <a:ext cx="888268" cy="438150"/>
                <a:chOff x="949595" y="1772395"/>
                <a:chExt cx="888268" cy="593891"/>
              </a:xfrm>
            </p:grpSpPr>
            <p:sp>
              <p:nvSpPr>
                <p:cNvPr id="405"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6"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99" name="Group 398"/>
              <p:cNvGrpSpPr/>
              <p:nvPr/>
            </p:nvGrpSpPr>
            <p:grpSpPr>
              <a:xfrm>
                <a:off x="2763155" y="3669776"/>
                <a:ext cx="888268" cy="285751"/>
                <a:chOff x="949595" y="2381996"/>
                <a:chExt cx="888268" cy="579120"/>
              </a:xfrm>
            </p:grpSpPr>
            <p:sp>
              <p:nvSpPr>
                <p:cNvPr id="403"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4"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00" name="Group 399"/>
              <p:cNvGrpSpPr/>
              <p:nvPr/>
            </p:nvGrpSpPr>
            <p:grpSpPr>
              <a:xfrm flipV="1">
                <a:off x="2789825" y="3593576"/>
                <a:ext cx="888268" cy="91440"/>
                <a:chOff x="949595" y="2381996"/>
                <a:chExt cx="888268" cy="579120"/>
              </a:xfrm>
            </p:grpSpPr>
            <p:sp>
              <p:nvSpPr>
                <p:cNvPr id="401"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2"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22" name="Group 221"/>
            <p:cNvGrpSpPr/>
            <p:nvPr/>
          </p:nvGrpSpPr>
          <p:grpSpPr>
            <a:xfrm>
              <a:off x="3685175" y="1303296"/>
              <a:ext cx="914938" cy="705321"/>
              <a:chOff x="2763155" y="3250206"/>
              <a:chExt cx="914938" cy="705321"/>
            </a:xfrm>
          </p:grpSpPr>
          <p:grpSp>
            <p:nvGrpSpPr>
              <p:cNvPr id="389" name="Group 388"/>
              <p:cNvGrpSpPr/>
              <p:nvPr/>
            </p:nvGrpSpPr>
            <p:grpSpPr>
              <a:xfrm>
                <a:off x="2763155" y="3250206"/>
                <a:ext cx="888268" cy="438150"/>
                <a:chOff x="949595" y="1772395"/>
                <a:chExt cx="888268" cy="593891"/>
              </a:xfrm>
            </p:grpSpPr>
            <p:sp>
              <p:nvSpPr>
                <p:cNvPr id="396"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7"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90" name="Group 389"/>
              <p:cNvGrpSpPr/>
              <p:nvPr/>
            </p:nvGrpSpPr>
            <p:grpSpPr>
              <a:xfrm>
                <a:off x="2763155" y="3669776"/>
                <a:ext cx="888268" cy="285751"/>
                <a:chOff x="949595" y="2381996"/>
                <a:chExt cx="888268" cy="579120"/>
              </a:xfrm>
            </p:grpSpPr>
            <p:sp>
              <p:nvSpPr>
                <p:cNvPr id="394"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5"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91" name="Group 390"/>
              <p:cNvGrpSpPr/>
              <p:nvPr/>
            </p:nvGrpSpPr>
            <p:grpSpPr>
              <a:xfrm flipV="1">
                <a:off x="2789825" y="3593576"/>
                <a:ext cx="888268" cy="91440"/>
                <a:chOff x="949595" y="2381996"/>
                <a:chExt cx="888268" cy="579120"/>
              </a:xfrm>
            </p:grpSpPr>
            <p:sp>
              <p:nvSpPr>
                <p:cNvPr id="392"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3"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23" name="Group 222"/>
            <p:cNvGrpSpPr/>
            <p:nvPr/>
          </p:nvGrpSpPr>
          <p:grpSpPr>
            <a:xfrm>
              <a:off x="3688985" y="1078506"/>
              <a:ext cx="914938" cy="705321"/>
              <a:chOff x="2763155" y="3250206"/>
              <a:chExt cx="914938" cy="705321"/>
            </a:xfrm>
          </p:grpSpPr>
          <p:grpSp>
            <p:nvGrpSpPr>
              <p:cNvPr id="380" name="Group 379"/>
              <p:cNvGrpSpPr/>
              <p:nvPr/>
            </p:nvGrpSpPr>
            <p:grpSpPr>
              <a:xfrm>
                <a:off x="2763155" y="3250206"/>
                <a:ext cx="888268" cy="438150"/>
                <a:chOff x="949595" y="1772395"/>
                <a:chExt cx="888268" cy="593891"/>
              </a:xfrm>
            </p:grpSpPr>
            <p:sp>
              <p:nvSpPr>
                <p:cNvPr id="387"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8"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81" name="Group 380"/>
              <p:cNvGrpSpPr/>
              <p:nvPr/>
            </p:nvGrpSpPr>
            <p:grpSpPr>
              <a:xfrm>
                <a:off x="2763155" y="3669776"/>
                <a:ext cx="888268" cy="285751"/>
                <a:chOff x="949595" y="2381996"/>
                <a:chExt cx="888268" cy="579120"/>
              </a:xfrm>
            </p:grpSpPr>
            <p:sp>
              <p:nvSpPr>
                <p:cNvPr id="385"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6"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82" name="Group 381"/>
              <p:cNvGrpSpPr/>
              <p:nvPr/>
            </p:nvGrpSpPr>
            <p:grpSpPr>
              <a:xfrm flipV="1">
                <a:off x="2789825" y="3593576"/>
                <a:ext cx="888268" cy="91440"/>
                <a:chOff x="949595" y="2381996"/>
                <a:chExt cx="888268" cy="579120"/>
              </a:xfrm>
            </p:grpSpPr>
            <p:sp>
              <p:nvSpPr>
                <p:cNvPr id="383"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4"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24" name="Group 223"/>
            <p:cNvGrpSpPr/>
            <p:nvPr/>
          </p:nvGrpSpPr>
          <p:grpSpPr>
            <a:xfrm>
              <a:off x="3635645" y="2282466"/>
              <a:ext cx="914938" cy="705321"/>
              <a:chOff x="2763155" y="3250206"/>
              <a:chExt cx="914938" cy="705321"/>
            </a:xfrm>
          </p:grpSpPr>
          <p:grpSp>
            <p:nvGrpSpPr>
              <p:cNvPr id="371" name="Group 370"/>
              <p:cNvGrpSpPr/>
              <p:nvPr/>
            </p:nvGrpSpPr>
            <p:grpSpPr>
              <a:xfrm>
                <a:off x="2763155" y="3250206"/>
                <a:ext cx="888268" cy="438150"/>
                <a:chOff x="949595" y="1772395"/>
                <a:chExt cx="888268" cy="593891"/>
              </a:xfrm>
            </p:grpSpPr>
            <p:sp>
              <p:nvSpPr>
                <p:cNvPr id="378"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72" name="Group 371"/>
              <p:cNvGrpSpPr/>
              <p:nvPr/>
            </p:nvGrpSpPr>
            <p:grpSpPr>
              <a:xfrm>
                <a:off x="2763155" y="3669776"/>
                <a:ext cx="888268" cy="285751"/>
                <a:chOff x="949595" y="2381996"/>
                <a:chExt cx="888268" cy="579120"/>
              </a:xfrm>
            </p:grpSpPr>
            <p:sp>
              <p:nvSpPr>
                <p:cNvPr id="376"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7"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73" name="Group 372"/>
              <p:cNvGrpSpPr/>
              <p:nvPr/>
            </p:nvGrpSpPr>
            <p:grpSpPr>
              <a:xfrm flipV="1">
                <a:off x="2789825" y="3593576"/>
                <a:ext cx="888268" cy="91440"/>
                <a:chOff x="949595" y="2381996"/>
                <a:chExt cx="888268" cy="579120"/>
              </a:xfrm>
            </p:grpSpPr>
            <p:sp>
              <p:nvSpPr>
                <p:cNvPr id="374"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5"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25" name="Group 224"/>
            <p:cNvGrpSpPr/>
            <p:nvPr/>
          </p:nvGrpSpPr>
          <p:grpSpPr>
            <a:xfrm>
              <a:off x="3650885" y="2812056"/>
              <a:ext cx="914938" cy="705321"/>
              <a:chOff x="2763155" y="3250206"/>
              <a:chExt cx="914938" cy="705321"/>
            </a:xfrm>
          </p:grpSpPr>
          <p:grpSp>
            <p:nvGrpSpPr>
              <p:cNvPr id="362" name="Group 361"/>
              <p:cNvGrpSpPr/>
              <p:nvPr/>
            </p:nvGrpSpPr>
            <p:grpSpPr>
              <a:xfrm>
                <a:off x="2763155" y="3250206"/>
                <a:ext cx="888268" cy="438150"/>
                <a:chOff x="949595" y="1772395"/>
                <a:chExt cx="888268" cy="593891"/>
              </a:xfrm>
            </p:grpSpPr>
            <p:sp>
              <p:nvSpPr>
                <p:cNvPr id="369"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0"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63" name="Group 362"/>
              <p:cNvGrpSpPr/>
              <p:nvPr/>
            </p:nvGrpSpPr>
            <p:grpSpPr>
              <a:xfrm>
                <a:off x="2763155" y="3669776"/>
                <a:ext cx="888268" cy="285751"/>
                <a:chOff x="949595" y="2381996"/>
                <a:chExt cx="888268" cy="579120"/>
              </a:xfrm>
            </p:grpSpPr>
            <p:sp>
              <p:nvSpPr>
                <p:cNvPr id="367"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64" name="Group 363"/>
              <p:cNvGrpSpPr/>
              <p:nvPr/>
            </p:nvGrpSpPr>
            <p:grpSpPr>
              <a:xfrm flipV="1">
                <a:off x="2789825" y="3593576"/>
                <a:ext cx="888268" cy="91440"/>
                <a:chOff x="949595" y="2381996"/>
                <a:chExt cx="888268" cy="579120"/>
              </a:xfrm>
            </p:grpSpPr>
            <p:sp>
              <p:nvSpPr>
                <p:cNvPr id="365"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6"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26" name="Group 225"/>
            <p:cNvGrpSpPr/>
            <p:nvPr/>
          </p:nvGrpSpPr>
          <p:grpSpPr>
            <a:xfrm>
              <a:off x="4569095" y="987066"/>
              <a:ext cx="914938" cy="705321"/>
              <a:chOff x="2763155" y="3250206"/>
              <a:chExt cx="914938" cy="705321"/>
            </a:xfrm>
          </p:grpSpPr>
          <p:grpSp>
            <p:nvGrpSpPr>
              <p:cNvPr id="353" name="Group 352"/>
              <p:cNvGrpSpPr/>
              <p:nvPr/>
            </p:nvGrpSpPr>
            <p:grpSpPr>
              <a:xfrm>
                <a:off x="2763155" y="3250206"/>
                <a:ext cx="888268" cy="438150"/>
                <a:chOff x="949595" y="1772395"/>
                <a:chExt cx="888268" cy="593891"/>
              </a:xfrm>
            </p:grpSpPr>
            <p:sp>
              <p:nvSpPr>
                <p:cNvPr id="360"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1"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54" name="Group 353"/>
              <p:cNvGrpSpPr/>
              <p:nvPr/>
            </p:nvGrpSpPr>
            <p:grpSpPr>
              <a:xfrm>
                <a:off x="2763155" y="3669776"/>
                <a:ext cx="888268" cy="285751"/>
                <a:chOff x="949595" y="2381996"/>
                <a:chExt cx="888268" cy="579120"/>
              </a:xfrm>
            </p:grpSpPr>
            <p:sp>
              <p:nvSpPr>
                <p:cNvPr id="358"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9"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55" name="Group 354"/>
              <p:cNvGrpSpPr/>
              <p:nvPr/>
            </p:nvGrpSpPr>
            <p:grpSpPr>
              <a:xfrm flipV="1">
                <a:off x="2789825" y="3593576"/>
                <a:ext cx="888268" cy="91440"/>
                <a:chOff x="949595" y="2381996"/>
                <a:chExt cx="888268" cy="579120"/>
              </a:xfrm>
            </p:grpSpPr>
            <p:sp>
              <p:nvSpPr>
                <p:cNvPr id="356"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7"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27" name="Group 226"/>
            <p:cNvGrpSpPr/>
            <p:nvPr/>
          </p:nvGrpSpPr>
          <p:grpSpPr>
            <a:xfrm>
              <a:off x="4572905" y="1356636"/>
              <a:ext cx="914938" cy="705321"/>
              <a:chOff x="2763155" y="3250206"/>
              <a:chExt cx="914938" cy="705321"/>
            </a:xfrm>
          </p:grpSpPr>
          <p:grpSp>
            <p:nvGrpSpPr>
              <p:cNvPr id="344" name="Group 343"/>
              <p:cNvGrpSpPr/>
              <p:nvPr/>
            </p:nvGrpSpPr>
            <p:grpSpPr>
              <a:xfrm>
                <a:off x="2763155" y="3250206"/>
                <a:ext cx="888268" cy="438150"/>
                <a:chOff x="949595" y="1772395"/>
                <a:chExt cx="888268" cy="593891"/>
              </a:xfrm>
            </p:grpSpPr>
            <p:sp>
              <p:nvSpPr>
                <p:cNvPr id="351"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2"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45" name="Group 344"/>
              <p:cNvGrpSpPr/>
              <p:nvPr/>
            </p:nvGrpSpPr>
            <p:grpSpPr>
              <a:xfrm>
                <a:off x="2763155" y="3669776"/>
                <a:ext cx="888268" cy="285751"/>
                <a:chOff x="949595" y="2381996"/>
                <a:chExt cx="888268" cy="579120"/>
              </a:xfrm>
            </p:grpSpPr>
            <p:sp>
              <p:nvSpPr>
                <p:cNvPr id="349"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0"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46" name="Group 345"/>
              <p:cNvGrpSpPr/>
              <p:nvPr/>
            </p:nvGrpSpPr>
            <p:grpSpPr>
              <a:xfrm flipV="1">
                <a:off x="2789825" y="3593576"/>
                <a:ext cx="888268" cy="91440"/>
                <a:chOff x="949595" y="2381996"/>
                <a:chExt cx="888268" cy="579120"/>
              </a:xfrm>
            </p:grpSpPr>
            <p:sp>
              <p:nvSpPr>
                <p:cNvPr id="347"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28" name="Group 227"/>
            <p:cNvGrpSpPr/>
            <p:nvPr/>
          </p:nvGrpSpPr>
          <p:grpSpPr>
            <a:xfrm>
              <a:off x="4565285" y="1566186"/>
              <a:ext cx="914938" cy="705321"/>
              <a:chOff x="2763155" y="3250206"/>
              <a:chExt cx="914938" cy="705321"/>
            </a:xfrm>
          </p:grpSpPr>
          <p:grpSp>
            <p:nvGrpSpPr>
              <p:cNvPr id="335" name="Group 334"/>
              <p:cNvGrpSpPr/>
              <p:nvPr/>
            </p:nvGrpSpPr>
            <p:grpSpPr>
              <a:xfrm>
                <a:off x="2763155" y="3250206"/>
                <a:ext cx="888268" cy="438150"/>
                <a:chOff x="949595" y="1772395"/>
                <a:chExt cx="888268" cy="593891"/>
              </a:xfrm>
            </p:grpSpPr>
            <p:sp>
              <p:nvSpPr>
                <p:cNvPr id="342"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3"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36" name="Group 335"/>
              <p:cNvGrpSpPr/>
              <p:nvPr/>
            </p:nvGrpSpPr>
            <p:grpSpPr>
              <a:xfrm>
                <a:off x="2763155" y="3669776"/>
                <a:ext cx="888268" cy="285751"/>
                <a:chOff x="949595" y="2381996"/>
                <a:chExt cx="888268" cy="579120"/>
              </a:xfrm>
            </p:grpSpPr>
            <p:sp>
              <p:nvSpPr>
                <p:cNvPr id="340"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1"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37" name="Group 336"/>
              <p:cNvGrpSpPr/>
              <p:nvPr/>
            </p:nvGrpSpPr>
            <p:grpSpPr>
              <a:xfrm flipV="1">
                <a:off x="2789825" y="3593576"/>
                <a:ext cx="888268" cy="91440"/>
                <a:chOff x="949595" y="2381996"/>
                <a:chExt cx="888268" cy="579120"/>
              </a:xfrm>
            </p:grpSpPr>
            <p:sp>
              <p:nvSpPr>
                <p:cNvPr id="338"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9"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29" name="Group 228"/>
            <p:cNvGrpSpPr/>
            <p:nvPr/>
          </p:nvGrpSpPr>
          <p:grpSpPr>
            <a:xfrm>
              <a:off x="4534805" y="1855746"/>
              <a:ext cx="914938" cy="705321"/>
              <a:chOff x="2763155" y="3250206"/>
              <a:chExt cx="914938" cy="705321"/>
            </a:xfrm>
          </p:grpSpPr>
          <p:grpSp>
            <p:nvGrpSpPr>
              <p:cNvPr id="326" name="Group 325"/>
              <p:cNvGrpSpPr/>
              <p:nvPr/>
            </p:nvGrpSpPr>
            <p:grpSpPr>
              <a:xfrm>
                <a:off x="2763155" y="3250206"/>
                <a:ext cx="888268" cy="438150"/>
                <a:chOff x="949595" y="1772395"/>
                <a:chExt cx="888268" cy="593891"/>
              </a:xfrm>
            </p:grpSpPr>
            <p:sp>
              <p:nvSpPr>
                <p:cNvPr id="333"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4"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27" name="Group 326"/>
              <p:cNvGrpSpPr/>
              <p:nvPr/>
            </p:nvGrpSpPr>
            <p:grpSpPr>
              <a:xfrm>
                <a:off x="2763155" y="3669776"/>
                <a:ext cx="888268" cy="285751"/>
                <a:chOff x="949595" y="2381996"/>
                <a:chExt cx="888268" cy="579120"/>
              </a:xfrm>
            </p:grpSpPr>
            <p:sp>
              <p:nvSpPr>
                <p:cNvPr id="331"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2"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28" name="Group 327"/>
              <p:cNvGrpSpPr/>
              <p:nvPr/>
            </p:nvGrpSpPr>
            <p:grpSpPr>
              <a:xfrm flipV="1">
                <a:off x="2789825" y="3593576"/>
                <a:ext cx="888268" cy="91440"/>
                <a:chOff x="949595" y="2381996"/>
                <a:chExt cx="888268" cy="579120"/>
              </a:xfrm>
            </p:grpSpPr>
            <p:sp>
              <p:nvSpPr>
                <p:cNvPr id="329"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0"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30" name="Group 229"/>
            <p:cNvGrpSpPr/>
            <p:nvPr/>
          </p:nvGrpSpPr>
          <p:grpSpPr>
            <a:xfrm>
              <a:off x="4550045" y="2202456"/>
              <a:ext cx="914938" cy="705321"/>
              <a:chOff x="2763155" y="3250206"/>
              <a:chExt cx="914938" cy="705321"/>
            </a:xfrm>
          </p:grpSpPr>
          <p:grpSp>
            <p:nvGrpSpPr>
              <p:cNvPr id="317" name="Group 316"/>
              <p:cNvGrpSpPr/>
              <p:nvPr/>
            </p:nvGrpSpPr>
            <p:grpSpPr>
              <a:xfrm>
                <a:off x="2763155" y="3250206"/>
                <a:ext cx="888268" cy="438150"/>
                <a:chOff x="949595" y="1772395"/>
                <a:chExt cx="888268" cy="593891"/>
              </a:xfrm>
            </p:grpSpPr>
            <p:sp>
              <p:nvSpPr>
                <p:cNvPr id="324"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5"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18" name="Group 317"/>
              <p:cNvGrpSpPr/>
              <p:nvPr/>
            </p:nvGrpSpPr>
            <p:grpSpPr>
              <a:xfrm>
                <a:off x="2763155" y="3669776"/>
                <a:ext cx="888268" cy="285751"/>
                <a:chOff x="949595" y="2381996"/>
                <a:chExt cx="888268" cy="579120"/>
              </a:xfrm>
            </p:grpSpPr>
            <p:sp>
              <p:nvSpPr>
                <p:cNvPr id="322"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3"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19" name="Group 318"/>
              <p:cNvGrpSpPr/>
              <p:nvPr/>
            </p:nvGrpSpPr>
            <p:grpSpPr>
              <a:xfrm flipV="1">
                <a:off x="2789825" y="3593576"/>
                <a:ext cx="888268" cy="91440"/>
                <a:chOff x="949595" y="2381996"/>
                <a:chExt cx="888268" cy="579120"/>
              </a:xfrm>
            </p:grpSpPr>
            <p:sp>
              <p:nvSpPr>
                <p:cNvPr id="320"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1"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31" name="Group 230"/>
            <p:cNvGrpSpPr/>
            <p:nvPr/>
          </p:nvGrpSpPr>
          <p:grpSpPr>
            <a:xfrm>
              <a:off x="4542425" y="2377716"/>
              <a:ext cx="914938" cy="705321"/>
              <a:chOff x="2763155" y="3250206"/>
              <a:chExt cx="914938" cy="705321"/>
            </a:xfrm>
          </p:grpSpPr>
          <p:grpSp>
            <p:nvGrpSpPr>
              <p:cNvPr id="308" name="Group 307"/>
              <p:cNvGrpSpPr/>
              <p:nvPr/>
            </p:nvGrpSpPr>
            <p:grpSpPr>
              <a:xfrm>
                <a:off x="2763155" y="3250206"/>
                <a:ext cx="888268" cy="438150"/>
                <a:chOff x="949595" y="1772395"/>
                <a:chExt cx="888268" cy="593891"/>
              </a:xfrm>
            </p:grpSpPr>
            <p:sp>
              <p:nvSpPr>
                <p:cNvPr id="315"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6"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09" name="Group 308"/>
              <p:cNvGrpSpPr/>
              <p:nvPr/>
            </p:nvGrpSpPr>
            <p:grpSpPr>
              <a:xfrm>
                <a:off x="2763155" y="3669776"/>
                <a:ext cx="888268" cy="285751"/>
                <a:chOff x="949595" y="2381996"/>
                <a:chExt cx="888268" cy="579120"/>
              </a:xfrm>
            </p:grpSpPr>
            <p:sp>
              <p:nvSpPr>
                <p:cNvPr id="313"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4"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10" name="Group 309"/>
              <p:cNvGrpSpPr/>
              <p:nvPr/>
            </p:nvGrpSpPr>
            <p:grpSpPr>
              <a:xfrm flipV="1">
                <a:off x="2789825" y="3593576"/>
                <a:ext cx="888268" cy="91440"/>
                <a:chOff x="949595" y="2381996"/>
                <a:chExt cx="888268" cy="579120"/>
              </a:xfrm>
            </p:grpSpPr>
            <p:sp>
              <p:nvSpPr>
                <p:cNvPr id="311"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2"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32" name="Group 231"/>
            <p:cNvGrpSpPr/>
            <p:nvPr/>
          </p:nvGrpSpPr>
          <p:grpSpPr>
            <a:xfrm>
              <a:off x="4511945" y="2552976"/>
              <a:ext cx="914938" cy="705321"/>
              <a:chOff x="2763155" y="3250206"/>
              <a:chExt cx="914938" cy="705321"/>
            </a:xfrm>
          </p:grpSpPr>
          <p:grpSp>
            <p:nvGrpSpPr>
              <p:cNvPr id="299" name="Group 298"/>
              <p:cNvGrpSpPr/>
              <p:nvPr/>
            </p:nvGrpSpPr>
            <p:grpSpPr>
              <a:xfrm>
                <a:off x="2763155" y="3250206"/>
                <a:ext cx="888268" cy="438150"/>
                <a:chOff x="949595" y="1772395"/>
                <a:chExt cx="888268" cy="593891"/>
              </a:xfrm>
            </p:grpSpPr>
            <p:sp>
              <p:nvSpPr>
                <p:cNvPr id="306"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00" name="Group 299"/>
              <p:cNvGrpSpPr/>
              <p:nvPr/>
            </p:nvGrpSpPr>
            <p:grpSpPr>
              <a:xfrm>
                <a:off x="2763155" y="3669776"/>
                <a:ext cx="888268" cy="285751"/>
                <a:chOff x="949595" y="2381996"/>
                <a:chExt cx="888268" cy="579120"/>
              </a:xfrm>
            </p:grpSpPr>
            <p:sp>
              <p:nvSpPr>
                <p:cNvPr id="304"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5"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01" name="Group 300"/>
              <p:cNvGrpSpPr/>
              <p:nvPr/>
            </p:nvGrpSpPr>
            <p:grpSpPr>
              <a:xfrm flipV="1">
                <a:off x="2789825" y="3593576"/>
                <a:ext cx="888268" cy="91440"/>
                <a:chOff x="949595" y="2381996"/>
                <a:chExt cx="888268" cy="579120"/>
              </a:xfrm>
            </p:grpSpPr>
            <p:sp>
              <p:nvSpPr>
                <p:cNvPr id="302"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3"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33" name="Group 232"/>
            <p:cNvGrpSpPr/>
            <p:nvPr/>
          </p:nvGrpSpPr>
          <p:grpSpPr>
            <a:xfrm>
              <a:off x="4538615" y="2728236"/>
              <a:ext cx="914938" cy="705321"/>
              <a:chOff x="2763155" y="3250206"/>
              <a:chExt cx="914938" cy="705321"/>
            </a:xfrm>
          </p:grpSpPr>
          <p:grpSp>
            <p:nvGrpSpPr>
              <p:cNvPr id="290" name="Group 289"/>
              <p:cNvGrpSpPr/>
              <p:nvPr/>
            </p:nvGrpSpPr>
            <p:grpSpPr>
              <a:xfrm>
                <a:off x="2763155" y="3250206"/>
                <a:ext cx="888268" cy="438150"/>
                <a:chOff x="949595" y="1772395"/>
                <a:chExt cx="888268" cy="593891"/>
              </a:xfrm>
            </p:grpSpPr>
            <p:sp>
              <p:nvSpPr>
                <p:cNvPr id="297"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8"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91" name="Group 290"/>
              <p:cNvGrpSpPr/>
              <p:nvPr/>
            </p:nvGrpSpPr>
            <p:grpSpPr>
              <a:xfrm>
                <a:off x="2763155" y="3669776"/>
                <a:ext cx="888268" cy="285751"/>
                <a:chOff x="949595" y="2381996"/>
                <a:chExt cx="888268" cy="579120"/>
              </a:xfrm>
            </p:grpSpPr>
            <p:sp>
              <p:nvSpPr>
                <p:cNvPr id="295"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6"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92" name="Group 291"/>
              <p:cNvGrpSpPr/>
              <p:nvPr/>
            </p:nvGrpSpPr>
            <p:grpSpPr>
              <a:xfrm flipV="1">
                <a:off x="2789825" y="3593576"/>
                <a:ext cx="888268" cy="91440"/>
                <a:chOff x="949595" y="2381996"/>
                <a:chExt cx="888268" cy="579120"/>
              </a:xfrm>
            </p:grpSpPr>
            <p:sp>
              <p:nvSpPr>
                <p:cNvPr id="293"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4"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34" name="Group 233"/>
            <p:cNvGrpSpPr/>
            <p:nvPr/>
          </p:nvGrpSpPr>
          <p:grpSpPr>
            <a:xfrm>
              <a:off x="4508135" y="2926356"/>
              <a:ext cx="914938" cy="705321"/>
              <a:chOff x="2763155" y="3250206"/>
              <a:chExt cx="914938" cy="705321"/>
            </a:xfrm>
          </p:grpSpPr>
          <p:grpSp>
            <p:nvGrpSpPr>
              <p:cNvPr id="281" name="Group 280"/>
              <p:cNvGrpSpPr/>
              <p:nvPr/>
            </p:nvGrpSpPr>
            <p:grpSpPr>
              <a:xfrm>
                <a:off x="2763155" y="3250206"/>
                <a:ext cx="888268" cy="438150"/>
                <a:chOff x="949595" y="1772395"/>
                <a:chExt cx="888268" cy="593891"/>
              </a:xfrm>
            </p:grpSpPr>
            <p:sp>
              <p:nvSpPr>
                <p:cNvPr id="288"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9"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82" name="Group 281"/>
              <p:cNvGrpSpPr/>
              <p:nvPr/>
            </p:nvGrpSpPr>
            <p:grpSpPr>
              <a:xfrm>
                <a:off x="2763155" y="3669776"/>
                <a:ext cx="888268" cy="285751"/>
                <a:chOff x="949595" y="2381996"/>
                <a:chExt cx="888268" cy="579120"/>
              </a:xfrm>
            </p:grpSpPr>
            <p:sp>
              <p:nvSpPr>
                <p:cNvPr id="286"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7"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83" name="Group 282"/>
              <p:cNvGrpSpPr/>
              <p:nvPr/>
            </p:nvGrpSpPr>
            <p:grpSpPr>
              <a:xfrm flipV="1">
                <a:off x="2789825" y="3593576"/>
                <a:ext cx="888268" cy="91440"/>
                <a:chOff x="949595" y="2381996"/>
                <a:chExt cx="888268" cy="579120"/>
              </a:xfrm>
            </p:grpSpPr>
            <p:sp>
              <p:nvSpPr>
                <p:cNvPr id="284"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5"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35" name="Group 234"/>
            <p:cNvGrpSpPr/>
            <p:nvPr/>
          </p:nvGrpSpPr>
          <p:grpSpPr>
            <a:xfrm>
              <a:off x="2789825" y="822960"/>
              <a:ext cx="888268" cy="468906"/>
              <a:chOff x="949595" y="1772395"/>
              <a:chExt cx="888268" cy="593891"/>
            </a:xfrm>
          </p:grpSpPr>
          <p:sp>
            <p:nvSpPr>
              <p:cNvPr id="279" name="Line 6"/>
              <p:cNvSpPr>
                <a:spLocks noChangeShapeType="1"/>
              </p:cNvSpPr>
              <p:nvPr/>
            </p:nvSpPr>
            <p:spPr bwMode="auto">
              <a:xfrm flipV="1">
                <a:off x="949595" y="1772395"/>
                <a:ext cx="439889" cy="59389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0" name="Line 12"/>
              <p:cNvSpPr>
                <a:spLocks noChangeShapeType="1"/>
              </p:cNvSpPr>
              <p:nvPr/>
            </p:nvSpPr>
            <p:spPr bwMode="auto">
              <a:xfrm>
                <a:off x="1389483" y="1772395"/>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36" name="Group 235"/>
            <p:cNvGrpSpPr/>
            <p:nvPr/>
          </p:nvGrpSpPr>
          <p:grpSpPr>
            <a:xfrm>
              <a:off x="2770775" y="1154706"/>
              <a:ext cx="914938" cy="705321"/>
              <a:chOff x="2763155" y="3250206"/>
              <a:chExt cx="914938" cy="705321"/>
            </a:xfrm>
          </p:grpSpPr>
          <p:grpSp>
            <p:nvGrpSpPr>
              <p:cNvPr id="270" name="Group 269"/>
              <p:cNvGrpSpPr/>
              <p:nvPr/>
            </p:nvGrpSpPr>
            <p:grpSpPr>
              <a:xfrm>
                <a:off x="2763155" y="3250206"/>
                <a:ext cx="888268" cy="438150"/>
                <a:chOff x="949595" y="1772395"/>
                <a:chExt cx="888268" cy="593891"/>
              </a:xfrm>
            </p:grpSpPr>
            <p:sp>
              <p:nvSpPr>
                <p:cNvPr id="277"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8"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1" name="Group 270"/>
              <p:cNvGrpSpPr/>
              <p:nvPr/>
            </p:nvGrpSpPr>
            <p:grpSpPr>
              <a:xfrm>
                <a:off x="2763155" y="3669776"/>
                <a:ext cx="888268" cy="285751"/>
                <a:chOff x="949595" y="2381996"/>
                <a:chExt cx="888268" cy="579120"/>
              </a:xfrm>
            </p:grpSpPr>
            <p:sp>
              <p:nvSpPr>
                <p:cNvPr id="275"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2" name="Group 271"/>
              <p:cNvGrpSpPr/>
              <p:nvPr/>
            </p:nvGrpSpPr>
            <p:grpSpPr>
              <a:xfrm flipV="1">
                <a:off x="2789825" y="3593576"/>
                <a:ext cx="888268" cy="91440"/>
                <a:chOff x="949595" y="2381996"/>
                <a:chExt cx="888268" cy="579120"/>
              </a:xfrm>
            </p:grpSpPr>
            <p:sp>
              <p:nvSpPr>
                <p:cNvPr id="273"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4"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37" name="Group 236"/>
            <p:cNvGrpSpPr/>
            <p:nvPr/>
          </p:nvGrpSpPr>
          <p:grpSpPr>
            <a:xfrm>
              <a:off x="3682565" y="598915"/>
              <a:ext cx="914938" cy="803441"/>
              <a:chOff x="3682565" y="598915"/>
              <a:chExt cx="914938" cy="803441"/>
            </a:xfrm>
          </p:grpSpPr>
          <p:grpSp>
            <p:nvGrpSpPr>
              <p:cNvPr id="261" name="Group 260"/>
              <p:cNvGrpSpPr/>
              <p:nvPr/>
            </p:nvGrpSpPr>
            <p:grpSpPr>
              <a:xfrm>
                <a:off x="3682565" y="598915"/>
                <a:ext cx="888268" cy="233156"/>
                <a:chOff x="949595" y="1772395"/>
                <a:chExt cx="888268" cy="593891"/>
              </a:xfrm>
            </p:grpSpPr>
            <p:sp>
              <p:nvSpPr>
                <p:cNvPr id="268" name="Line 6"/>
                <p:cNvSpPr>
                  <a:spLocks noChangeShapeType="1"/>
                </p:cNvSpPr>
                <p:nvPr/>
              </p:nvSpPr>
              <p:spPr bwMode="auto">
                <a:xfrm flipV="1">
                  <a:off x="949595" y="1772395"/>
                  <a:ext cx="439889" cy="59389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9" name="Line 12"/>
                <p:cNvSpPr>
                  <a:spLocks noChangeShapeType="1"/>
                </p:cNvSpPr>
                <p:nvPr/>
              </p:nvSpPr>
              <p:spPr bwMode="auto">
                <a:xfrm>
                  <a:off x="1389483" y="177239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62" name="Group 261"/>
              <p:cNvGrpSpPr/>
              <p:nvPr/>
            </p:nvGrpSpPr>
            <p:grpSpPr>
              <a:xfrm>
                <a:off x="3682565" y="813491"/>
                <a:ext cx="888268" cy="588865"/>
                <a:chOff x="949595" y="2381996"/>
                <a:chExt cx="888268" cy="579120"/>
              </a:xfrm>
            </p:grpSpPr>
            <p:sp>
              <p:nvSpPr>
                <p:cNvPr id="266"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7"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63" name="Group 262"/>
              <p:cNvGrpSpPr/>
              <p:nvPr/>
            </p:nvGrpSpPr>
            <p:grpSpPr>
              <a:xfrm>
                <a:off x="3709235" y="830166"/>
                <a:ext cx="888268" cy="124295"/>
                <a:chOff x="949595" y="2381996"/>
                <a:chExt cx="888268" cy="579120"/>
              </a:xfrm>
            </p:grpSpPr>
            <p:sp>
              <p:nvSpPr>
                <p:cNvPr id="264"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5"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38" name="Group 237"/>
            <p:cNvGrpSpPr/>
            <p:nvPr/>
          </p:nvGrpSpPr>
          <p:grpSpPr>
            <a:xfrm>
              <a:off x="1844945" y="3128756"/>
              <a:ext cx="914938" cy="826771"/>
              <a:chOff x="1844945" y="3128756"/>
              <a:chExt cx="914938" cy="826771"/>
            </a:xfrm>
          </p:grpSpPr>
          <p:grpSp>
            <p:nvGrpSpPr>
              <p:cNvPr id="252" name="Group 251"/>
              <p:cNvGrpSpPr/>
              <p:nvPr/>
            </p:nvGrpSpPr>
            <p:grpSpPr>
              <a:xfrm>
                <a:off x="1844945" y="3128756"/>
                <a:ext cx="888268" cy="121450"/>
                <a:chOff x="949595" y="1772395"/>
                <a:chExt cx="888268" cy="593891"/>
              </a:xfrm>
            </p:grpSpPr>
            <p:sp>
              <p:nvSpPr>
                <p:cNvPr id="259" name="Line 6"/>
                <p:cNvSpPr>
                  <a:spLocks noChangeShapeType="1"/>
                </p:cNvSpPr>
                <p:nvPr/>
              </p:nvSpPr>
              <p:spPr bwMode="auto">
                <a:xfrm flipV="1">
                  <a:off x="949595" y="1772395"/>
                  <a:ext cx="439889" cy="59389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0" name="Line 12"/>
                <p:cNvSpPr>
                  <a:spLocks noChangeShapeType="1"/>
                </p:cNvSpPr>
                <p:nvPr/>
              </p:nvSpPr>
              <p:spPr bwMode="auto">
                <a:xfrm>
                  <a:off x="1389483" y="177239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53" name="Group 252"/>
              <p:cNvGrpSpPr/>
              <p:nvPr/>
            </p:nvGrpSpPr>
            <p:grpSpPr>
              <a:xfrm>
                <a:off x="1844945" y="3231626"/>
                <a:ext cx="888268" cy="723901"/>
                <a:chOff x="949595" y="2381996"/>
                <a:chExt cx="888268" cy="579120"/>
              </a:xfrm>
            </p:grpSpPr>
            <p:sp>
              <p:nvSpPr>
                <p:cNvPr id="257"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8"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54" name="Group 253"/>
              <p:cNvGrpSpPr/>
              <p:nvPr/>
            </p:nvGrpSpPr>
            <p:grpSpPr>
              <a:xfrm>
                <a:off x="1871615" y="3246866"/>
                <a:ext cx="888268" cy="443492"/>
                <a:chOff x="949595" y="2381996"/>
                <a:chExt cx="888268" cy="579120"/>
              </a:xfrm>
            </p:grpSpPr>
            <p:sp>
              <p:nvSpPr>
                <p:cNvPr id="255"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39" name="Group 238"/>
            <p:cNvGrpSpPr/>
            <p:nvPr/>
          </p:nvGrpSpPr>
          <p:grpSpPr>
            <a:xfrm>
              <a:off x="2763155" y="3250206"/>
              <a:ext cx="914938" cy="705321"/>
              <a:chOff x="2763155" y="3250206"/>
              <a:chExt cx="914938" cy="705321"/>
            </a:xfrm>
          </p:grpSpPr>
          <p:grpSp>
            <p:nvGrpSpPr>
              <p:cNvPr id="243" name="Group 242"/>
              <p:cNvGrpSpPr/>
              <p:nvPr/>
            </p:nvGrpSpPr>
            <p:grpSpPr>
              <a:xfrm>
                <a:off x="2763155" y="3250206"/>
                <a:ext cx="888268" cy="438150"/>
                <a:chOff x="949595" y="1772395"/>
                <a:chExt cx="888268" cy="593891"/>
              </a:xfrm>
            </p:grpSpPr>
            <p:sp>
              <p:nvSpPr>
                <p:cNvPr id="250" name="Line 6"/>
                <p:cNvSpPr>
                  <a:spLocks noChangeShapeType="1"/>
                </p:cNvSpPr>
                <p:nvPr/>
              </p:nvSpPr>
              <p:spPr bwMode="auto">
                <a:xfrm flipV="1">
                  <a:off x="949595" y="1772395"/>
                  <a:ext cx="439889" cy="59389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1" name="Line 12"/>
                <p:cNvSpPr>
                  <a:spLocks noChangeShapeType="1"/>
                </p:cNvSpPr>
                <p:nvPr/>
              </p:nvSpPr>
              <p:spPr bwMode="auto">
                <a:xfrm>
                  <a:off x="1389483" y="177239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44" name="Group 243"/>
              <p:cNvGrpSpPr/>
              <p:nvPr/>
            </p:nvGrpSpPr>
            <p:grpSpPr>
              <a:xfrm>
                <a:off x="2763155" y="3669776"/>
                <a:ext cx="888268" cy="285751"/>
                <a:chOff x="949595" y="2381996"/>
                <a:chExt cx="888268" cy="579120"/>
              </a:xfrm>
            </p:grpSpPr>
            <p:sp>
              <p:nvSpPr>
                <p:cNvPr id="248"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9"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45" name="Group 244"/>
              <p:cNvGrpSpPr/>
              <p:nvPr/>
            </p:nvGrpSpPr>
            <p:grpSpPr>
              <a:xfrm flipV="1">
                <a:off x="2789825" y="3593576"/>
                <a:ext cx="888268" cy="91440"/>
                <a:chOff x="949595" y="2381996"/>
                <a:chExt cx="888268" cy="579120"/>
              </a:xfrm>
            </p:grpSpPr>
            <p:sp>
              <p:nvSpPr>
                <p:cNvPr id="246"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7"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40" name="Group 239"/>
            <p:cNvGrpSpPr/>
            <p:nvPr/>
          </p:nvGrpSpPr>
          <p:grpSpPr>
            <a:xfrm>
              <a:off x="3652118" y="3360420"/>
              <a:ext cx="888268" cy="611837"/>
              <a:chOff x="949595" y="1772395"/>
              <a:chExt cx="888268" cy="593891"/>
            </a:xfrm>
          </p:grpSpPr>
          <p:sp>
            <p:nvSpPr>
              <p:cNvPr id="241" name="Line 6"/>
              <p:cNvSpPr>
                <a:spLocks noChangeShapeType="1"/>
              </p:cNvSpPr>
              <p:nvPr/>
            </p:nvSpPr>
            <p:spPr bwMode="auto">
              <a:xfrm flipV="1">
                <a:off x="949595" y="1772395"/>
                <a:ext cx="439889" cy="59389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2" name="Line 12"/>
              <p:cNvSpPr>
                <a:spLocks noChangeShapeType="1"/>
              </p:cNvSpPr>
              <p:nvPr/>
            </p:nvSpPr>
            <p:spPr bwMode="auto">
              <a:xfrm>
                <a:off x="1389483" y="177239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4" name="Footer Placeholder 3"/>
          <p:cNvSpPr>
            <a:spLocks noGrp="1"/>
          </p:cNvSpPr>
          <p:nvPr>
            <p:ph type="ftr" sz="quarter" idx="11"/>
          </p:nvPr>
        </p:nvSpPr>
        <p:spPr/>
        <p:txBody>
          <a:bodyPr/>
          <a:lstStyle/>
          <a:p>
            <a:pPr>
              <a:defRPr/>
            </a:pPr>
            <a:r>
              <a:rPr lang="en-US" smtClean="0"/>
              <a:t>© 2012 Warren B. Powell</a:t>
            </a:r>
            <a:endParaRPr lang="en-US" dirty="0"/>
          </a:p>
        </p:txBody>
      </p:sp>
    </p:spTree>
    <p:extLst>
      <p:ext uri="{BB962C8B-B14F-4D97-AF65-F5344CB8AC3E}">
        <p14:creationId xmlns:p14="http://schemas.microsoft.com/office/powerpoint/2010/main" val="41235164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Lookahead</a:t>
            </a:r>
            <a:r>
              <a:rPr lang="en-US" dirty="0"/>
              <a:t> policies</a:t>
            </a:r>
          </a:p>
        </p:txBody>
      </p:sp>
      <p:sp>
        <p:nvSpPr>
          <p:cNvPr id="3" name="Content Placeholder 2"/>
          <p:cNvSpPr>
            <a:spLocks noGrp="1"/>
          </p:cNvSpPr>
          <p:nvPr>
            <p:ph idx="1"/>
          </p:nvPr>
        </p:nvSpPr>
        <p:spPr>
          <a:xfrm>
            <a:off x="685800" y="1143000"/>
            <a:ext cx="8269514" cy="3266954"/>
          </a:xfrm>
        </p:spPr>
        <p:txBody>
          <a:bodyPr/>
          <a:lstStyle/>
          <a:p>
            <a:r>
              <a:rPr lang="en-US" dirty="0" smtClean="0"/>
              <a:t>Probabilistic </a:t>
            </a:r>
            <a:r>
              <a:rPr lang="en-US" dirty="0" err="1" smtClean="0"/>
              <a:t>lookahead</a:t>
            </a:r>
            <a:endParaRPr lang="en-US" dirty="0" smtClean="0"/>
          </a:p>
          <a:p>
            <a:pPr lvl="1"/>
            <a:r>
              <a:rPr lang="en-US" dirty="0" smtClean="0"/>
              <a:t>We can also solve the </a:t>
            </a:r>
            <a:r>
              <a:rPr lang="en-US" dirty="0" err="1" smtClean="0"/>
              <a:t>lookahead</a:t>
            </a:r>
            <a:r>
              <a:rPr lang="en-US" dirty="0" smtClean="0"/>
              <a:t> model using convex value function approximations (“dynamic programming”)</a:t>
            </a:r>
          </a:p>
          <a:p>
            <a:pPr lvl="1"/>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lvl="1"/>
            <a:endParaRPr lang="en-US" dirty="0"/>
          </a:p>
          <a:p>
            <a:pPr lvl="1"/>
            <a:endParaRPr lang="en-US" dirty="0" smtClean="0"/>
          </a:p>
          <a:p>
            <a:pPr lvl="2"/>
            <a:endParaRPr lang="en-US" dirty="0"/>
          </a:p>
        </p:txBody>
      </p:sp>
      <p:grpSp>
        <p:nvGrpSpPr>
          <p:cNvPr id="197" name="Group 196"/>
          <p:cNvGrpSpPr/>
          <p:nvPr/>
        </p:nvGrpSpPr>
        <p:grpSpPr>
          <a:xfrm>
            <a:off x="1689376" y="2894608"/>
            <a:ext cx="5445939" cy="2981341"/>
            <a:chOff x="348141" y="294115"/>
            <a:chExt cx="5445939" cy="3945313"/>
          </a:xfrm>
        </p:grpSpPr>
        <p:sp>
          <p:nvSpPr>
            <p:cNvPr id="199" name="Line 5"/>
            <p:cNvSpPr>
              <a:spLocks noChangeShapeType="1"/>
            </p:cNvSpPr>
            <p:nvPr/>
          </p:nvSpPr>
          <p:spPr bwMode="auto">
            <a:xfrm>
              <a:off x="348141" y="2366287"/>
              <a:ext cx="544593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00" name="Group 199"/>
            <p:cNvGrpSpPr/>
            <p:nvPr/>
          </p:nvGrpSpPr>
          <p:grpSpPr>
            <a:xfrm>
              <a:off x="949595" y="2244836"/>
              <a:ext cx="888268" cy="121450"/>
              <a:chOff x="949595" y="1772395"/>
              <a:chExt cx="888268" cy="593891"/>
            </a:xfrm>
          </p:grpSpPr>
          <p:sp>
            <p:nvSpPr>
              <p:cNvPr id="496" name="Line 6"/>
              <p:cNvSpPr>
                <a:spLocks noChangeShapeType="1"/>
              </p:cNvSpPr>
              <p:nvPr/>
            </p:nvSpPr>
            <p:spPr bwMode="auto">
              <a:xfrm flipV="1">
                <a:off x="949595" y="1772395"/>
                <a:ext cx="439889" cy="59389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7" name="Line 12"/>
              <p:cNvSpPr>
                <a:spLocks noChangeShapeType="1"/>
              </p:cNvSpPr>
              <p:nvPr/>
            </p:nvSpPr>
            <p:spPr bwMode="auto">
              <a:xfrm>
                <a:off x="1389483" y="177239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01" name="Group 200"/>
            <p:cNvGrpSpPr/>
            <p:nvPr/>
          </p:nvGrpSpPr>
          <p:grpSpPr>
            <a:xfrm>
              <a:off x="949595" y="2359136"/>
              <a:ext cx="888268" cy="886984"/>
              <a:chOff x="949595" y="2381996"/>
              <a:chExt cx="888268" cy="579120"/>
            </a:xfrm>
          </p:grpSpPr>
          <p:sp>
            <p:nvSpPr>
              <p:cNvPr id="494"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5"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02" name="Group 201"/>
            <p:cNvGrpSpPr/>
            <p:nvPr/>
          </p:nvGrpSpPr>
          <p:grpSpPr>
            <a:xfrm>
              <a:off x="976265" y="2374376"/>
              <a:ext cx="888268" cy="443492"/>
              <a:chOff x="949595" y="2381996"/>
              <a:chExt cx="888268" cy="579120"/>
            </a:xfrm>
          </p:grpSpPr>
          <p:sp>
            <p:nvSpPr>
              <p:cNvPr id="492"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3"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03" name="Group 202"/>
            <p:cNvGrpSpPr/>
            <p:nvPr/>
          </p:nvGrpSpPr>
          <p:grpSpPr>
            <a:xfrm>
              <a:off x="987695" y="1394460"/>
              <a:ext cx="888268" cy="952776"/>
              <a:chOff x="949595" y="1772395"/>
              <a:chExt cx="888268" cy="593891"/>
            </a:xfrm>
          </p:grpSpPr>
          <p:sp>
            <p:nvSpPr>
              <p:cNvPr id="490" name="Line 6"/>
              <p:cNvSpPr>
                <a:spLocks noChangeShapeType="1"/>
              </p:cNvSpPr>
              <p:nvPr/>
            </p:nvSpPr>
            <p:spPr bwMode="auto">
              <a:xfrm flipV="1">
                <a:off x="949595" y="1772395"/>
                <a:ext cx="439889" cy="59389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1" name="Line 12"/>
              <p:cNvSpPr>
                <a:spLocks noChangeShapeType="1"/>
              </p:cNvSpPr>
              <p:nvPr/>
            </p:nvSpPr>
            <p:spPr bwMode="auto">
              <a:xfrm>
                <a:off x="1389483" y="177239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04" name="Group 203"/>
            <p:cNvGrpSpPr/>
            <p:nvPr/>
          </p:nvGrpSpPr>
          <p:grpSpPr>
            <a:xfrm>
              <a:off x="1871615" y="822960"/>
              <a:ext cx="914938" cy="742951"/>
              <a:chOff x="1871615" y="822960"/>
              <a:chExt cx="914938" cy="742951"/>
            </a:xfrm>
          </p:grpSpPr>
          <p:grpSp>
            <p:nvGrpSpPr>
              <p:cNvPr id="481" name="Group 480"/>
              <p:cNvGrpSpPr/>
              <p:nvPr/>
            </p:nvGrpSpPr>
            <p:grpSpPr>
              <a:xfrm>
                <a:off x="1871615" y="822960"/>
                <a:ext cx="888268" cy="579396"/>
                <a:chOff x="949595" y="1772395"/>
                <a:chExt cx="888268" cy="593891"/>
              </a:xfrm>
            </p:grpSpPr>
            <p:sp>
              <p:nvSpPr>
                <p:cNvPr id="488" name="Line 6"/>
                <p:cNvSpPr>
                  <a:spLocks noChangeShapeType="1"/>
                </p:cNvSpPr>
                <p:nvPr/>
              </p:nvSpPr>
              <p:spPr bwMode="auto">
                <a:xfrm flipV="1">
                  <a:off x="949595" y="1772395"/>
                  <a:ext cx="439889" cy="59389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9" name="Line 12"/>
                <p:cNvSpPr>
                  <a:spLocks noChangeShapeType="1"/>
                </p:cNvSpPr>
                <p:nvPr/>
              </p:nvSpPr>
              <p:spPr bwMode="auto">
                <a:xfrm>
                  <a:off x="1389483" y="1772395"/>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82" name="Group 481"/>
              <p:cNvGrpSpPr/>
              <p:nvPr/>
            </p:nvGrpSpPr>
            <p:grpSpPr>
              <a:xfrm>
                <a:off x="1871615" y="1383777"/>
                <a:ext cx="888268" cy="182134"/>
                <a:chOff x="949595" y="2381996"/>
                <a:chExt cx="888268" cy="579120"/>
              </a:xfrm>
            </p:grpSpPr>
            <p:sp>
              <p:nvSpPr>
                <p:cNvPr id="486"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7"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83" name="Group 482"/>
              <p:cNvGrpSpPr/>
              <p:nvPr/>
            </p:nvGrpSpPr>
            <p:grpSpPr>
              <a:xfrm flipV="1">
                <a:off x="1898285" y="1257300"/>
                <a:ext cx="888268" cy="141716"/>
                <a:chOff x="949595" y="2381996"/>
                <a:chExt cx="888268" cy="579120"/>
              </a:xfrm>
            </p:grpSpPr>
            <p:sp>
              <p:nvSpPr>
                <p:cNvPr id="484"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5"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05" name="Group 204"/>
            <p:cNvGrpSpPr/>
            <p:nvPr/>
          </p:nvGrpSpPr>
          <p:grpSpPr>
            <a:xfrm>
              <a:off x="2789825" y="1273286"/>
              <a:ext cx="888268" cy="486933"/>
              <a:chOff x="949595" y="2381996"/>
              <a:chExt cx="888268" cy="579120"/>
            </a:xfrm>
          </p:grpSpPr>
          <p:sp>
            <p:nvSpPr>
              <p:cNvPr id="479"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0"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06" name="Group 205"/>
            <p:cNvGrpSpPr/>
            <p:nvPr/>
          </p:nvGrpSpPr>
          <p:grpSpPr>
            <a:xfrm>
              <a:off x="2827925" y="1280159"/>
              <a:ext cx="888268" cy="236592"/>
              <a:chOff x="949595" y="2381996"/>
              <a:chExt cx="888268" cy="579120"/>
            </a:xfrm>
          </p:grpSpPr>
          <p:sp>
            <p:nvSpPr>
              <p:cNvPr id="477"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8"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07" name="Group 206"/>
            <p:cNvGrpSpPr/>
            <p:nvPr/>
          </p:nvGrpSpPr>
          <p:grpSpPr>
            <a:xfrm>
              <a:off x="3652118" y="3953677"/>
              <a:ext cx="888268" cy="285751"/>
              <a:chOff x="949595" y="2381996"/>
              <a:chExt cx="888268" cy="579120"/>
            </a:xfrm>
          </p:grpSpPr>
          <p:sp>
            <p:nvSpPr>
              <p:cNvPr id="475"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6"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08" name="Group 207"/>
            <p:cNvGrpSpPr/>
            <p:nvPr/>
          </p:nvGrpSpPr>
          <p:grpSpPr>
            <a:xfrm flipV="1">
              <a:off x="3678788" y="3925101"/>
              <a:ext cx="888268" cy="45719"/>
              <a:chOff x="949595" y="2381996"/>
              <a:chExt cx="888268" cy="579120"/>
            </a:xfrm>
          </p:grpSpPr>
          <p:sp>
            <p:nvSpPr>
              <p:cNvPr id="473"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4"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09" name="Group 208"/>
            <p:cNvGrpSpPr/>
            <p:nvPr/>
          </p:nvGrpSpPr>
          <p:grpSpPr>
            <a:xfrm>
              <a:off x="4577915" y="294115"/>
              <a:ext cx="888268" cy="656066"/>
              <a:chOff x="949595" y="1772395"/>
              <a:chExt cx="888268" cy="593891"/>
            </a:xfrm>
          </p:grpSpPr>
          <p:sp>
            <p:nvSpPr>
              <p:cNvPr id="471" name="Line 6"/>
              <p:cNvSpPr>
                <a:spLocks noChangeShapeType="1"/>
              </p:cNvSpPr>
              <p:nvPr/>
            </p:nvSpPr>
            <p:spPr bwMode="auto">
              <a:xfrm flipV="1">
                <a:off x="949595" y="1772395"/>
                <a:ext cx="439889" cy="59389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2" name="Line 12"/>
              <p:cNvSpPr>
                <a:spLocks noChangeShapeType="1"/>
              </p:cNvSpPr>
              <p:nvPr/>
            </p:nvSpPr>
            <p:spPr bwMode="auto">
              <a:xfrm>
                <a:off x="1389483" y="177239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10" name="Group 209"/>
            <p:cNvGrpSpPr/>
            <p:nvPr/>
          </p:nvGrpSpPr>
          <p:grpSpPr>
            <a:xfrm>
              <a:off x="4577915" y="931601"/>
              <a:ext cx="888268" cy="325699"/>
              <a:chOff x="949595" y="2381996"/>
              <a:chExt cx="888268" cy="579120"/>
            </a:xfrm>
          </p:grpSpPr>
          <p:sp>
            <p:nvSpPr>
              <p:cNvPr id="469"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0"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11" name="Group 210"/>
            <p:cNvGrpSpPr/>
            <p:nvPr/>
          </p:nvGrpSpPr>
          <p:grpSpPr>
            <a:xfrm flipV="1">
              <a:off x="4604585" y="558221"/>
              <a:ext cx="888268" cy="402273"/>
              <a:chOff x="949595" y="2381996"/>
              <a:chExt cx="888268" cy="579120"/>
            </a:xfrm>
          </p:grpSpPr>
          <p:sp>
            <p:nvSpPr>
              <p:cNvPr id="467"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8"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12" name="Group 211"/>
            <p:cNvGrpSpPr/>
            <p:nvPr/>
          </p:nvGrpSpPr>
          <p:grpSpPr>
            <a:xfrm>
              <a:off x="4581725" y="3269725"/>
              <a:ext cx="888268" cy="656066"/>
              <a:chOff x="949595" y="1772395"/>
              <a:chExt cx="888268" cy="593891"/>
            </a:xfrm>
          </p:grpSpPr>
          <p:sp>
            <p:nvSpPr>
              <p:cNvPr id="465" name="Line 6"/>
              <p:cNvSpPr>
                <a:spLocks noChangeShapeType="1"/>
              </p:cNvSpPr>
              <p:nvPr/>
            </p:nvSpPr>
            <p:spPr bwMode="auto">
              <a:xfrm flipV="1">
                <a:off x="949595" y="1772395"/>
                <a:ext cx="439889" cy="59389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6" name="Line 12"/>
              <p:cNvSpPr>
                <a:spLocks noChangeShapeType="1"/>
              </p:cNvSpPr>
              <p:nvPr/>
            </p:nvSpPr>
            <p:spPr bwMode="auto">
              <a:xfrm>
                <a:off x="1389483" y="177239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13" name="Group 212"/>
            <p:cNvGrpSpPr/>
            <p:nvPr/>
          </p:nvGrpSpPr>
          <p:grpSpPr>
            <a:xfrm>
              <a:off x="4570295" y="3918642"/>
              <a:ext cx="888268" cy="48316"/>
              <a:chOff x="949595" y="2381996"/>
              <a:chExt cx="888268" cy="579120"/>
            </a:xfrm>
          </p:grpSpPr>
          <p:sp>
            <p:nvSpPr>
              <p:cNvPr id="463"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4"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14" name="Group 213"/>
            <p:cNvGrpSpPr/>
            <p:nvPr/>
          </p:nvGrpSpPr>
          <p:grpSpPr>
            <a:xfrm flipV="1">
              <a:off x="4608395" y="3734966"/>
              <a:ext cx="888268" cy="201137"/>
              <a:chOff x="949595" y="2381996"/>
              <a:chExt cx="888268" cy="579120"/>
            </a:xfrm>
          </p:grpSpPr>
          <p:sp>
            <p:nvSpPr>
              <p:cNvPr id="461"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2"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15" name="Group 214"/>
            <p:cNvGrpSpPr/>
            <p:nvPr/>
          </p:nvGrpSpPr>
          <p:grpSpPr>
            <a:xfrm>
              <a:off x="2744105" y="2705376"/>
              <a:ext cx="914938" cy="705321"/>
              <a:chOff x="2763155" y="3250206"/>
              <a:chExt cx="914938" cy="705321"/>
            </a:xfrm>
          </p:grpSpPr>
          <p:grpSp>
            <p:nvGrpSpPr>
              <p:cNvPr id="452" name="Group 451"/>
              <p:cNvGrpSpPr/>
              <p:nvPr/>
            </p:nvGrpSpPr>
            <p:grpSpPr>
              <a:xfrm>
                <a:off x="2763155" y="3250206"/>
                <a:ext cx="888268" cy="438150"/>
                <a:chOff x="949595" y="1772395"/>
                <a:chExt cx="888268" cy="593891"/>
              </a:xfrm>
            </p:grpSpPr>
            <p:sp>
              <p:nvSpPr>
                <p:cNvPr id="459"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53" name="Group 452"/>
              <p:cNvGrpSpPr/>
              <p:nvPr/>
            </p:nvGrpSpPr>
            <p:grpSpPr>
              <a:xfrm>
                <a:off x="2763155" y="3669776"/>
                <a:ext cx="888268" cy="285751"/>
                <a:chOff x="949595" y="2381996"/>
                <a:chExt cx="888268" cy="579120"/>
              </a:xfrm>
            </p:grpSpPr>
            <p:sp>
              <p:nvSpPr>
                <p:cNvPr id="457"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8"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54" name="Group 453"/>
              <p:cNvGrpSpPr/>
              <p:nvPr/>
            </p:nvGrpSpPr>
            <p:grpSpPr>
              <a:xfrm flipV="1">
                <a:off x="2789825" y="3593576"/>
                <a:ext cx="888268" cy="91440"/>
                <a:chOff x="949595" y="2381996"/>
                <a:chExt cx="888268" cy="579120"/>
              </a:xfrm>
            </p:grpSpPr>
            <p:sp>
              <p:nvSpPr>
                <p:cNvPr id="455"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6"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16" name="Group 215"/>
            <p:cNvGrpSpPr/>
            <p:nvPr/>
          </p:nvGrpSpPr>
          <p:grpSpPr>
            <a:xfrm>
              <a:off x="1856375" y="1806216"/>
              <a:ext cx="914938" cy="705321"/>
              <a:chOff x="2763155" y="3250206"/>
              <a:chExt cx="914938" cy="705321"/>
            </a:xfrm>
          </p:grpSpPr>
          <p:grpSp>
            <p:nvGrpSpPr>
              <p:cNvPr id="443" name="Group 442"/>
              <p:cNvGrpSpPr/>
              <p:nvPr/>
            </p:nvGrpSpPr>
            <p:grpSpPr>
              <a:xfrm>
                <a:off x="2763155" y="3250206"/>
                <a:ext cx="888268" cy="438150"/>
                <a:chOff x="949595" y="1772395"/>
                <a:chExt cx="888268" cy="593891"/>
              </a:xfrm>
            </p:grpSpPr>
            <p:sp>
              <p:nvSpPr>
                <p:cNvPr id="450"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1"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44" name="Group 443"/>
              <p:cNvGrpSpPr/>
              <p:nvPr/>
            </p:nvGrpSpPr>
            <p:grpSpPr>
              <a:xfrm>
                <a:off x="2763155" y="3669776"/>
                <a:ext cx="888268" cy="285751"/>
                <a:chOff x="949595" y="2381996"/>
                <a:chExt cx="888268" cy="579120"/>
              </a:xfrm>
            </p:grpSpPr>
            <p:sp>
              <p:nvSpPr>
                <p:cNvPr id="448"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9"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45" name="Group 444"/>
              <p:cNvGrpSpPr/>
              <p:nvPr/>
            </p:nvGrpSpPr>
            <p:grpSpPr>
              <a:xfrm flipV="1">
                <a:off x="2789825" y="3593576"/>
                <a:ext cx="888268" cy="91440"/>
                <a:chOff x="949595" y="2381996"/>
                <a:chExt cx="888268" cy="579120"/>
              </a:xfrm>
            </p:grpSpPr>
            <p:sp>
              <p:nvSpPr>
                <p:cNvPr id="446"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7"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17" name="Group 216"/>
            <p:cNvGrpSpPr/>
            <p:nvPr/>
          </p:nvGrpSpPr>
          <p:grpSpPr>
            <a:xfrm>
              <a:off x="1860185" y="2404386"/>
              <a:ext cx="914938" cy="705321"/>
              <a:chOff x="2763155" y="3250206"/>
              <a:chExt cx="914938" cy="705321"/>
            </a:xfrm>
          </p:grpSpPr>
          <p:grpSp>
            <p:nvGrpSpPr>
              <p:cNvPr id="434" name="Group 433"/>
              <p:cNvGrpSpPr/>
              <p:nvPr/>
            </p:nvGrpSpPr>
            <p:grpSpPr>
              <a:xfrm>
                <a:off x="2763155" y="3250206"/>
                <a:ext cx="888268" cy="438150"/>
                <a:chOff x="949595" y="1772395"/>
                <a:chExt cx="888268" cy="593891"/>
              </a:xfrm>
            </p:grpSpPr>
            <p:sp>
              <p:nvSpPr>
                <p:cNvPr id="441"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2"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35" name="Group 434"/>
              <p:cNvGrpSpPr/>
              <p:nvPr/>
            </p:nvGrpSpPr>
            <p:grpSpPr>
              <a:xfrm>
                <a:off x="2763155" y="3669776"/>
                <a:ext cx="888268" cy="285751"/>
                <a:chOff x="949595" y="2381996"/>
                <a:chExt cx="888268" cy="579120"/>
              </a:xfrm>
            </p:grpSpPr>
            <p:sp>
              <p:nvSpPr>
                <p:cNvPr id="439"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36" name="Group 435"/>
              <p:cNvGrpSpPr/>
              <p:nvPr/>
            </p:nvGrpSpPr>
            <p:grpSpPr>
              <a:xfrm flipV="1">
                <a:off x="2789825" y="3593576"/>
                <a:ext cx="888268" cy="91440"/>
                <a:chOff x="949595" y="2381996"/>
                <a:chExt cx="888268" cy="579120"/>
              </a:xfrm>
            </p:grpSpPr>
            <p:sp>
              <p:nvSpPr>
                <p:cNvPr id="437"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8"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18" name="Group 217"/>
            <p:cNvGrpSpPr/>
            <p:nvPr/>
          </p:nvGrpSpPr>
          <p:grpSpPr>
            <a:xfrm>
              <a:off x="2755535" y="1379496"/>
              <a:ext cx="914938" cy="705321"/>
              <a:chOff x="2763155" y="3250206"/>
              <a:chExt cx="914938" cy="705321"/>
            </a:xfrm>
          </p:grpSpPr>
          <p:grpSp>
            <p:nvGrpSpPr>
              <p:cNvPr id="425" name="Group 424"/>
              <p:cNvGrpSpPr/>
              <p:nvPr/>
            </p:nvGrpSpPr>
            <p:grpSpPr>
              <a:xfrm>
                <a:off x="2763155" y="3250206"/>
                <a:ext cx="888268" cy="438150"/>
                <a:chOff x="949595" y="1772395"/>
                <a:chExt cx="888268" cy="593891"/>
              </a:xfrm>
            </p:grpSpPr>
            <p:sp>
              <p:nvSpPr>
                <p:cNvPr id="432"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3"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26" name="Group 425"/>
              <p:cNvGrpSpPr/>
              <p:nvPr/>
            </p:nvGrpSpPr>
            <p:grpSpPr>
              <a:xfrm>
                <a:off x="2763155" y="3669776"/>
                <a:ext cx="888268" cy="285751"/>
                <a:chOff x="949595" y="2381996"/>
                <a:chExt cx="888268" cy="579120"/>
              </a:xfrm>
            </p:grpSpPr>
            <p:sp>
              <p:nvSpPr>
                <p:cNvPr id="430"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1"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27" name="Group 426"/>
              <p:cNvGrpSpPr/>
              <p:nvPr/>
            </p:nvGrpSpPr>
            <p:grpSpPr>
              <a:xfrm flipV="1">
                <a:off x="2789825" y="3593576"/>
                <a:ext cx="888268" cy="91440"/>
                <a:chOff x="949595" y="2381996"/>
                <a:chExt cx="888268" cy="579120"/>
              </a:xfrm>
            </p:grpSpPr>
            <p:sp>
              <p:nvSpPr>
                <p:cNvPr id="428"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9"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19" name="Group 218"/>
            <p:cNvGrpSpPr/>
            <p:nvPr/>
          </p:nvGrpSpPr>
          <p:grpSpPr>
            <a:xfrm>
              <a:off x="2747915" y="2080536"/>
              <a:ext cx="914938" cy="705321"/>
              <a:chOff x="2763155" y="3250206"/>
              <a:chExt cx="914938" cy="705321"/>
            </a:xfrm>
          </p:grpSpPr>
          <p:grpSp>
            <p:nvGrpSpPr>
              <p:cNvPr id="416" name="Group 415"/>
              <p:cNvGrpSpPr/>
              <p:nvPr/>
            </p:nvGrpSpPr>
            <p:grpSpPr>
              <a:xfrm>
                <a:off x="2763155" y="3250206"/>
                <a:ext cx="888268" cy="438150"/>
                <a:chOff x="949595" y="1772395"/>
                <a:chExt cx="888268" cy="593891"/>
              </a:xfrm>
            </p:grpSpPr>
            <p:sp>
              <p:nvSpPr>
                <p:cNvPr id="423"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4"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17" name="Group 416"/>
              <p:cNvGrpSpPr/>
              <p:nvPr/>
            </p:nvGrpSpPr>
            <p:grpSpPr>
              <a:xfrm>
                <a:off x="2763155" y="3669776"/>
                <a:ext cx="888268" cy="285751"/>
                <a:chOff x="949595" y="2381996"/>
                <a:chExt cx="888268" cy="579120"/>
              </a:xfrm>
            </p:grpSpPr>
            <p:sp>
              <p:nvSpPr>
                <p:cNvPr id="421"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2"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18" name="Group 417"/>
              <p:cNvGrpSpPr/>
              <p:nvPr/>
            </p:nvGrpSpPr>
            <p:grpSpPr>
              <a:xfrm flipV="1">
                <a:off x="2789825" y="3593576"/>
                <a:ext cx="888268" cy="91440"/>
                <a:chOff x="949595" y="2381996"/>
                <a:chExt cx="888268" cy="579120"/>
              </a:xfrm>
            </p:grpSpPr>
            <p:sp>
              <p:nvSpPr>
                <p:cNvPr id="419"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0"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20" name="Group 219"/>
            <p:cNvGrpSpPr/>
            <p:nvPr/>
          </p:nvGrpSpPr>
          <p:grpSpPr>
            <a:xfrm>
              <a:off x="2797445" y="1718586"/>
              <a:ext cx="914938" cy="705321"/>
              <a:chOff x="2763155" y="3250206"/>
              <a:chExt cx="914938" cy="705321"/>
            </a:xfrm>
          </p:grpSpPr>
          <p:grpSp>
            <p:nvGrpSpPr>
              <p:cNvPr id="407" name="Group 406"/>
              <p:cNvGrpSpPr/>
              <p:nvPr/>
            </p:nvGrpSpPr>
            <p:grpSpPr>
              <a:xfrm>
                <a:off x="2763155" y="3250206"/>
                <a:ext cx="888268" cy="438150"/>
                <a:chOff x="949595" y="1772395"/>
                <a:chExt cx="888268" cy="593891"/>
              </a:xfrm>
            </p:grpSpPr>
            <p:sp>
              <p:nvSpPr>
                <p:cNvPr id="414"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5"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08" name="Group 407"/>
              <p:cNvGrpSpPr/>
              <p:nvPr/>
            </p:nvGrpSpPr>
            <p:grpSpPr>
              <a:xfrm>
                <a:off x="2763155" y="3669776"/>
                <a:ext cx="888268" cy="285751"/>
                <a:chOff x="949595" y="2381996"/>
                <a:chExt cx="888268" cy="579120"/>
              </a:xfrm>
            </p:grpSpPr>
            <p:sp>
              <p:nvSpPr>
                <p:cNvPr id="412"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3"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09" name="Group 408"/>
              <p:cNvGrpSpPr/>
              <p:nvPr/>
            </p:nvGrpSpPr>
            <p:grpSpPr>
              <a:xfrm flipV="1">
                <a:off x="2789825" y="3593576"/>
                <a:ext cx="888268" cy="91440"/>
                <a:chOff x="949595" y="2381996"/>
                <a:chExt cx="888268" cy="579120"/>
              </a:xfrm>
            </p:grpSpPr>
            <p:sp>
              <p:nvSpPr>
                <p:cNvPr id="410"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1"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21" name="Group 220"/>
            <p:cNvGrpSpPr/>
            <p:nvPr/>
          </p:nvGrpSpPr>
          <p:grpSpPr>
            <a:xfrm>
              <a:off x="3635645" y="1653816"/>
              <a:ext cx="914938" cy="705321"/>
              <a:chOff x="2763155" y="3250206"/>
              <a:chExt cx="914938" cy="705321"/>
            </a:xfrm>
          </p:grpSpPr>
          <p:grpSp>
            <p:nvGrpSpPr>
              <p:cNvPr id="398" name="Group 397"/>
              <p:cNvGrpSpPr/>
              <p:nvPr/>
            </p:nvGrpSpPr>
            <p:grpSpPr>
              <a:xfrm>
                <a:off x="2763155" y="3250206"/>
                <a:ext cx="888268" cy="438150"/>
                <a:chOff x="949595" y="1772395"/>
                <a:chExt cx="888268" cy="593891"/>
              </a:xfrm>
            </p:grpSpPr>
            <p:sp>
              <p:nvSpPr>
                <p:cNvPr id="405"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6"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99" name="Group 398"/>
              <p:cNvGrpSpPr/>
              <p:nvPr/>
            </p:nvGrpSpPr>
            <p:grpSpPr>
              <a:xfrm>
                <a:off x="2763155" y="3669776"/>
                <a:ext cx="888268" cy="285751"/>
                <a:chOff x="949595" y="2381996"/>
                <a:chExt cx="888268" cy="579120"/>
              </a:xfrm>
            </p:grpSpPr>
            <p:sp>
              <p:nvSpPr>
                <p:cNvPr id="403"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4"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00" name="Group 399"/>
              <p:cNvGrpSpPr/>
              <p:nvPr/>
            </p:nvGrpSpPr>
            <p:grpSpPr>
              <a:xfrm flipV="1">
                <a:off x="2789825" y="3593576"/>
                <a:ext cx="888268" cy="91440"/>
                <a:chOff x="949595" y="2381996"/>
                <a:chExt cx="888268" cy="579120"/>
              </a:xfrm>
            </p:grpSpPr>
            <p:sp>
              <p:nvSpPr>
                <p:cNvPr id="401"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2"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22" name="Group 221"/>
            <p:cNvGrpSpPr/>
            <p:nvPr/>
          </p:nvGrpSpPr>
          <p:grpSpPr>
            <a:xfrm>
              <a:off x="3685175" y="1303296"/>
              <a:ext cx="914938" cy="705321"/>
              <a:chOff x="2763155" y="3250206"/>
              <a:chExt cx="914938" cy="705321"/>
            </a:xfrm>
          </p:grpSpPr>
          <p:grpSp>
            <p:nvGrpSpPr>
              <p:cNvPr id="389" name="Group 388"/>
              <p:cNvGrpSpPr/>
              <p:nvPr/>
            </p:nvGrpSpPr>
            <p:grpSpPr>
              <a:xfrm>
                <a:off x="2763155" y="3250206"/>
                <a:ext cx="888268" cy="438150"/>
                <a:chOff x="949595" y="1772395"/>
                <a:chExt cx="888268" cy="593891"/>
              </a:xfrm>
            </p:grpSpPr>
            <p:sp>
              <p:nvSpPr>
                <p:cNvPr id="396"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7"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90" name="Group 389"/>
              <p:cNvGrpSpPr/>
              <p:nvPr/>
            </p:nvGrpSpPr>
            <p:grpSpPr>
              <a:xfrm>
                <a:off x="2763155" y="3669776"/>
                <a:ext cx="888268" cy="285751"/>
                <a:chOff x="949595" y="2381996"/>
                <a:chExt cx="888268" cy="579120"/>
              </a:xfrm>
            </p:grpSpPr>
            <p:sp>
              <p:nvSpPr>
                <p:cNvPr id="394"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5"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91" name="Group 390"/>
              <p:cNvGrpSpPr/>
              <p:nvPr/>
            </p:nvGrpSpPr>
            <p:grpSpPr>
              <a:xfrm flipV="1">
                <a:off x="2789825" y="3593576"/>
                <a:ext cx="888268" cy="91440"/>
                <a:chOff x="949595" y="2381996"/>
                <a:chExt cx="888268" cy="579120"/>
              </a:xfrm>
            </p:grpSpPr>
            <p:sp>
              <p:nvSpPr>
                <p:cNvPr id="392"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3"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23" name="Group 222"/>
            <p:cNvGrpSpPr/>
            <p:nvPr/>
          </p:nvGrpSpPr>
          <p:grpSpPr>
            <a:xfrm>
              <a:off x="3688985" y="1078506"/>
              <a:ext cx="914938" cy="705321"/>
              <a:chOff x="2763155" y="3250206"/>
              <a:chExt cx="914938" cy="705321"/>
            </a:xfrm>
          </p:grpSpPr>
          <p:grpSp>
            <p:nvGrpSpPr>
              <p:cNvPr id="380" name="Group 379"/>
              <p:cNvGrpSpPr/>
              <p:nvPr/>
            </p:nvGrpSpPr>
            <p:grpSpPr>
              <a:xfrm>
                <a:off x="2763155" y="3250206"/>
                <a:ext cx="888268" cy="438150"/>
                <a:chOff x="949595" y="1772395"/>
                <a:chExt cx="888268" cy="593891"/>
              </a:xfrm>
            </p:grpSpPr>
            <p:sp>
              <p:nvSpPr>
                <p:cNvPr id="387"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8"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81" name="Group 380"/>
              <p:cNvGrpSpPr/>
              <p:nvPr/>
            </p:nvGrpSpPr>
            <p:grpSpPr>
              <a:xfrm>
                <a:off x="2763155" y="3669776"/>
                <a:ext cx="888268" cy="285751"/>
                <a:chOff x="949595" y="2381996"/>
                <a:chExt cx="888268" cy="579120"/>
              </a:xfrm>
            </p:grpSpPr>
            <p:sp>
              <p:nvSpPr>
                <p:cNvPr id="385"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6"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82" name="Group 381"/>
              <p:cNvGrpSpPr/>
              <p:nvPr/>
            </p:nvGrpSpPr>
            <p:grpSpPr>
              <a:xfrm flipV="1">
                <a:off x="2789825" y="3593576"/>
                <a:ext cx="888268" cy="91440"/>
                <a:chOff x="949595" y="2381996"/>
                <a:chExt cx="888268" cy="579120"/>
              </a:xfrm>
            </p:grpSpPr>
            <p:sp>
              <p:nvSpPr>
                <p:cNvPr id="383"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4"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24" name="Group 223"/>
            <p:cNvGrpSpPr/>
            <p:nvPr/>
          </p:nvGrpSpPr>
          <p:grpSpPr>
            <a:xfrm>
              <a:off x="3635645" y="2282466"/>
              <a:ext cx="914938" cy="705321"/>
              <a:chOff x="2763155" y="3250206"/>
              <a:chExt cx="914938" cy="705321"/>
            </a:xfrm>
          </p:grpSpPr>
          <p:grpSp>
            <p:nvGrpSpPr>
              <p:cNvPr id="371" name="Group 370"/>
              <p:cNvGrpSpPr/>
              <p:nvPr/>
            </p:nvGrpSpPr>
            <p:grpSpPr>
              <a:xfrm>
                <a:off x="2763155" y="3250206"/>
                <a:ext cx="888268" cy="438150"/>
                <a:chOff x="949595" y="1772395"/>
                <a:chExt cx="888268" cy="593891"/>
              </a:xfrm>
            </p:grpSpPr>
            <p:sp>
              <p:nvSpPr>
                <p:cNvPr id="378"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72" name="Group 371"/>
              <p:cNvGrpSpPr/>
              <p:nvPr/>
            </p:nvGrpSpPr>
            <p:grpSpPr>
              <a:xfrm>
                <a:off x="2763155" y="3669776"/>
                <a:ext cx="888268" cy="285751"/>
                <a:chOff x="949595" y="2381996"/>
                <a:chExt cx="888268" cy="579120"/>
              </a:xfrm>
            </p:grpSpPr>
            <p:sp>
              <p:nvSpPr>
                <p:cNvPr id="376"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7"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73" name="Group 372"/>
              <p:cNvGrpSpPr/>
              <p:nvPr/>
            </p:nvGrpSpPr>
            <p:grpSpPr>
              <a:xfrm flipV="1">
                <a:off x="2789825" y="3593576"/>
                <a:ext cx="888268" cy="91440"/>
                <a:chOff x="949595" y="2381996"/>
                <a:chExt cx="888268" cy="579120"/>
              </a:xfrm>
            </p:grpSpPr>
            <p:sp>
              <p:nvSpPr>
                <p:cNvPr id="374"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5"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25" name="Group 224"/>
            <p:cNvGrpSpPr/>
            <p:nvPr/>
          </p:nvGrpSpPr>
          <p:grpSpPr>
            <a:xfrm>
              <a:off x="3650885" y="2812056"/>
              <a:ext cx="914938" cy="705321"/>
              <a:chOff x="2763155" y="3250206"/>
              <a:chExt cx="914938" cy="705321"/>
            </a:xfrm>
          </p:grpSpPr>
          <p:grpSp>
            <p:nvGrpSpPr>
              <p:cNvPr id="362" name="Group 361"/>
              <p:cNvGrpSpPr/>
              <p:nvPr/>
            </p:nvGrpSpPr>
            <p:grpSpPr>
              <a:xfrm>
                <a:off x="2763155" y="3250206"/>
                <a:ext cx="888268" cy="438150"/>
                <a:chOff x="949595" y="1772395"/>
                <a:chExt cx="888268" cy="593891"/>
              </a:xfrm>
            </p:grpSpPr>
            <p:sp>
              <p:nvSpPr>
                <p:cNvPr id="369"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0"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63" name="Group 362"/>
              <p:cNvGrpSpPr/>
              <p:nvPr/>
            </p:nvGrpSpPr>
            <p:grpSpPr>
              <a:xfrm>
                <a:off x="2763155" y="3669776"/>
                <a:ext cx="888268" cy="285751"/>
                <a:chOff x="949595" y="2381996"/>
                <a:chExt cx="888268" cy="579120"/>
              </a:xfrm>
            </p:grpSpPr>
            <p:sp>
              <p:nvSpPr>
                <p:cNvPr id="367"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64" name="Group 363"/>
              <p:cNvGrpSpPr/>
              <p:nvPr/>
            </p:nvGrpSpPr>
            <p:grpSpPr>
              <a:xfrm flipV="1">
                <a:off x="2789825" y="3593576"/>
                <a:ext cx="888268" cy="91440"/>
                <a:chOff x="949595" y="2381996"/>
                <a:chExt cx="888268" cy="579120"/>
              </a:xfrm>
            </p:grpSpPr>
            <p:sp>
              <p:nvSpPr>
                <p:cNvPr id="365"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6"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26" name="Group 225"/>
            <p:cNvGrpSpPr/>
            <p:nvPr/>
          </p:nvGrpSpPr>
          <p:grpSpPr>
            <a:xfrm>
              <a:off x="4569095" y="987066"/>
              <a:ext cx="914938" cy="705321"/>
              <a:chOff x="2763155" y="3250206"/>
              <a:chExt cx="914938" cy="705321"/>
            </a:xfrm>
          </p:grpSpPr>
          <p:grpSp>
            <p:nvGrpSpPr>
              <p:cNvPr id="353" name="Group 352"/>
              <p:cNvGrpSpPr/>
              <p:nvPr/>
            </p:nvGrpSpPr>
            <p:grpSpPr>
              <a:xfrm>
                <a:off x="2763155" y="3250206"/>
                <a:ext cx="888268" cy="438150"/>
                <a:chOff x="949595" y="1772395"/>
                <a:chExt cx="888268" cy="593891"/>
              </a:xfrm>
            </p:grpSpPr>
            <p:sp>
              <p:nvSpPr>
                <p:cNvPr id="360"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1"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54" name="Group 353"/>
              <p:cNvGrpSpPr/>
              <p:nvPr/>
            </p:nvGrpSpPr>
            <p:grpSpPr>
              <a:xfrm>
                <a:off x="2763155" y="3669776"/>
                <a:ext cx="888268" cy="285751"/>
                <a:chOff x="949595" y="2381996"/>
                <a:chExt cx="888268" cy="579120"/>
              </a:xfrm>
            </p:grpSpPr>
            <p:sp>
              <p:nvSpPr>
                <p:cNvPr id="358"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9"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55" name="Group 354"/>
              <p:cNvGrpSpPr/>
              <p:nvPr/>
            </p:nvGrpSpPr>
            <p:grpSpPr>
              <a:xfrm flipV="1">
                <a:off x="2789825" y="3593576"/>
                <a:ext cx="888268" cy="91440"/>
                <a:chOff x="949595" y="2381996"/>
                <a:chExt cx="888268" cy="579120"/>
              </a:xfrm>
            </p:grpSpPr>
            <p:sp>
              <p:nvSpPr>
                <p:cNvPr id="356"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7"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27" name="Group 226"/>
            <p:cNvGrpSpPr/>
            <p:nvPr/>
          </p:nvGrpSpPr>
          <p:grpSpPr>
            <a:xfrm>
              <a:off x="4572905" y="1356636"/>
              <a:ext cx="914938" cy="705321"/>
              <a:chOff x="2763155" y="3250206"/>
              <a:chExt cx="914938" cy="705321"/>
            </a:xfrm>
          </p:grpSpPr>
          <p:grpSp>
            <p:nvGrpSpPr>
              <p:cNvPr id="344" name="Group 343"/>
              <p:cNvGrpSpPr/>
              <p:nvPr/>
            </p:nvGrpSpPr>
            <p:grpSpPr>
              <a:xfrm>
                <a:off x="2763155" y="3250206"/>
                <a:ext cx="888268" cy="438150"/>
                <a:chOff x="949595" y="1772395"/>
                <a:chExt cx="888268" cy="593891"/>
              </a:xfrm>
            </p:grpSpPr>
            <p:sp>
              <p:nvSpPr>
                <p:cNvPr id="351"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2"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45" name="Group 344"/>
              <p:cNvGrpSpPr/>
              <p:nvPr/>
            </p:nvGrpSpPr>
            <p:grpSpPr>
              <a:xfrm>
                <a:off x="2763155" y="3669776"/>
                <a:ext cx="888268" cy="285751"/>
                <a:chOff x="949595" y="2381996"/>
                <a:chExt cx="888268" cy="579120"/>
              </a:xfrm>
            </p:grpSpPr>
            <p:sp>
              <p:nvSpPr>
                <p:cNvPr id="349"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0"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46" name="Group 345"/>
              <p:cNvGrpSpPr/>
              <p:nvPr/>
            </p:nvGrpSpPr>
            <p:grpSpPr>
              <a:xfrm flipV="1">
                <a:off x="2789825" y="3593576"/>
                <a:ext cx="888268" cy="91440"/>
                <a:chOff x="949595" y="2381996"/>
                <a:chExt cx="888268" cy="579120"/>
              </a:xfrm>
            </p:grpSpPr>
            <p:sp>
              <p:nvSpPr>
                <p:cNvPr id="347"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28" name="Group 227"/>
            <p:cNvGrpSpPr/>
            <p:nvPr/>
          </p:nvGrpSpPr>
          <p:grpSpPr>
            <a:xfrm>
              <a:off x="4565285" y="1566186"/>
              <a:ext cx="914938" cy="705321"/>
              <a:chOff x="2763155" y="3250206"/>
              <a:chExt cx="914938" cy="705321"/>
            </a:xfrm>
          </p:grpSpPr>
          <p:grpSp>
            <p:nvGrpSpPr>
              <p:cNvPr id="335" name="Group 334"/>
              <p:cNvGrpSpPr/>
              <p:nvPr/>
            </p:nvGrpSpPr>
            <p:grpSpPr>
              <a:xfrm>
                <a:off x="2763155" y="3250206"/>
                <a:ext cx="888268" cy="438150"/>
                <a:chOff x="949595" y="1772395"/>
                <a:chExt cx="888268" cy="593891"/>
              </a:xfrm>
            </p:grpSpPr>
            <p:sp>
              <p:nvSpPr>
                <p:cNvPr id="342"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3"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36" name="Group 335"/>
              <p:cNvGrpSpPr/>
              <p:nvPr/>
            </p:nvGrpSpPr>
            <p:grpSpPr>
              <a:xfrm>
                <a:off x="2763155" y="3669776"/>
                <a:ext cx="888268" cy="285751"/>
                <a:chOff x="949595" y="2381996"/>
                <a:chExt cx="888268" cy="579120"/>
              </a:xfrm>
            </p:grpSpPr>
            <p:sp>
              <p:nvSpPr>
                <p:cNvPr id="340"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1"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37" name="Group 336"/>
              <p:cNvGrpSpPr/>
              <p:nvPr/>
            </p:nvGrpSpPr>
            <p:grpSpPr>
              <a:xfrm flipV="1">
                <a:off x="2789825" y="3593576"/>
                <a:ext cx="888268" cy="91440"/>
                <a:chOff x="949595" y="2381996"/>
                <a:chExt cx="888268" cy="579120"/>
              </a:xfrm>
            </p:grpSpPr>
            <p:sp>
              <p:nvSpPr>
                <p:cNvPr id="338"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9"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29" name="Group 228"/>
            <p:cNvGrpSpPr/>
            <p:nvPr/>
          </p:nvGrpSpPr>
          <p:grpSpPr>
            <a:xfrm>
              <a:off x="4534805" y="1855746"/>
              <a:ext cx="914938" cy="705321"/>
              <a:chOff x="2763155" y="3250206"/>
              <a:chExt cx="914938" cy="705321"/>
            </a:xfrm>
          </p:grpSpPr>
          <p:grpSp>
            <p:nvGrpSpPr>
              <p:cNvPr id="326" name="Group 325"/>
              <p:cNvGrpSpPr/>
              <p:nvPr/>
            </p:nvGrpSpPr>
            <p:grpSpPr>
              <a:xfrm>
                <a:off x="2763155" y="3250206"/>
                <a:ext cx="888268" cy="438150"/>
                <a:chOff x="949595" y="1772395"/>
                <a:chExt cx="888268" cy="593891"/>
              </a:xfrm>
            </p:grpSpPr>
            <p:sp>
              <p:nvSpPr>
                <p:cNvPr id="333"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4"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27" name="Group 326"/>
              <p:cNvGrpSpPr/>
              <p:nvPr/>
            </p:nvGrpSpPr>
            <p:grpSpPr>
              <a:xfrm>
                <a:off x="2763155" y="3669776"/>
                <a:ext cx="888268" cy="285751"/>
                <a:chOff x="949595" y="2381996"/>
                <a:chExt cx="888268" cy="579120"/>
              </a:xfrm>
            </p:grpSpPr>
            <p:sp>
              <p:nvSpPr>
                <p:cNvPr id="331"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2"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28" name="Group 327"/>
              <p:cNvGrpSpPr/>
              <p:nvPr/>
            </p:nvGrpSpPr>
            <p:grpSpPr>
              <a:xfrm flipV="1">
                <a:off x="2789825" y="3593576"/>
                <a:ext cx="888268" cy="91440"/>
                <a:chOff x="949595" y="2381996"/>
                <a:chExt cx="888268" cy="579120"/>
              </a:xfrm>
            </p:grpSpPr>
            <p:sp>
              <p:nvSpPr>
                <p:cNvPr id="329"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0"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30" name="Group 229"/>
            <p:cNvGrpSpPr/>
            <p:nvPr/>
          </p:nvGrpSpPr>
          <p:grpSpPr>
            <a:xfrm>
              <a:off x="4550045" y="2202456"/>
              <a:ext cx="914938" cy="705321"/>
              <a:chOff x="2763155" y="3250206"/>
              <a:chExt cx="914938" cy="705321"/>
            </a:xfrm>
          </p:grpSpPr>
          <p:grpSp>
            <p:nvGrpSpPr>
              <p:cNvPr id="317" name="Group 316"/>
              <p:cNvGrpSpPr/>
              <p:nvPr/>
            </p:nvGrpSpPr>
            <p:grpSpPr>
              <a:xfrm>
                <a:off x="2763155" y="3250206"/>
                <a:ext cx="888268" cy="438150"/>
                <a:chOff x="949595" y="1772395"/>
                <a:chExt cx="888268" cy="593891"/>
              </a:xfrm>
            </p:grpSpPr>
            <p:sp>
              <p:nvSpPr>
                <p:cNvPr id="324"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5"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18" name="Group 317"/>
              <p:cNvGrpSpPr/>
              <p:nvPr/>
            </p:nvGrpSpPr>
            <p:grpSpPr>
              <a:xfrm>
                <a:off x="2763155" y="3669776"/>
                <a:ext cx="888268" cy="285751"/>
                <a:chOff x="949595" y="2381996"/>
                <a:chExt cx="888268" cy="579120"/>
              </a:xfrm>
            </p:grpSpPr>
            <p:sp>
              <p:nvSpPr>
                <p:cNvPr id="322"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3"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19" name="Group 318"/>
              <p:cNvGrpSpPr/>
              <p:nvPr/>
            </p:nvGrpSpPr>
            <p:grpSpPr>
              <a:xfrm flipV="1">
                <a:off x="2789825" y="3593576"/>
                <a:ext cx="888268" cy="91440"/>
                <a:chOff x="949595" y="2381996"/>
                <a:chExt cx="888268" cy="579120"/>
              </a:xfrm>
            </p:grpSpPr>
            <p:sp>
              <p:nvSpPr>
                <p:cNvPr id="320"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1"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31" name="Group 230"/>
            <p:cNvGrpSpPr/>
            <p:nvPr/>
          </p:nvGrpSpPr>
          <p:grpSpPr>
            <a:xfrm>
              <a:off x="4542425" y="2377716"/>
              <a:ext cx="914938" cy="705321"/>
              <a:chOff x="2763155" y="3250206"/>
              <a:chExt cx="914938" cy="705321"/>
            </a:xfrm>
          </p:grpSpPr>
          <p:grpSp>
            <p:nvGrpSpPr>
              <p:cNvPr id="308" name="Group 307"/>
              <p:cNvGrpSpPr/>
              <p:nvPr/>
            </p:nvGrpSpPr>
            <p:grpSpPr>
              <a:xfrm>
                <a:off x="2763155" y="3250206"/>
                <a:ext cx="888268" cy="438150"/>
                <a:chOff x="949595" y="1772395"/>
                <a:chExt cx="888268" cy="593891"/>
              </a:xfrm>
            </p:grpSpPr>
            <p:sp>
              <p:nvSpPr>
                <p:cNvPr id="315"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6"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09" name="Group 308"/>
              <p:cNvGrpSpPr/>
              <p:nvPr/>
            </p:nvGrpSpPr>
            <p:grpSpPr>
              <a:xfrm>
                <a:off x="2763155" y="3669776"/>
                <a:ext cx="888268" cy="285751"/>
                <a:chOff x="949595" y="2381996"/>
                <a:chExt cx="888268" cy="579120"/>
              </a:xfrm>
            </p:grpSpPr>
            <p:sp>
              <p:nvSpPr>
                <p:cNvPr id="313"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4"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10" name="Group 309"/>
              <p:cNvGrpSpPr/>
              <p:nvPr/>
            </p:nvGrpSpPr>
            <p:grpSpPr>
              <a:xfrm flipV="1">
                <a:off x="2789825" y="3593576"/>
                <a:ext cx="888268" cy="91440"/>
                <a:chOff x="949595" y="2381996"/>
                <a:chExt cx="888268" cy="579120"/>
              </a:xfrm>
            </p:grpSpPr>
            <p:sp>
              <p:nvSpPr>
                <p:cNvPr id="311"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2"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32" name="Group 231"/>
            <p:cNvGrpSpPr/>
            <p:nvPr/>
          </p:nvGrpSpPr>
          <p:grpSpPr>
            <a:xfrm>
              <a:off x="4511945" y="2552976"/>
              <a:ext cx="914938" cy="705321"/>
              <a:chOff x="2763155" y="3250206"/>
              <a:chExt cx="914938" cy="705321"/>
            </a:xfrm>
          </p:grpSpPr>
          <p:grpSp>
            <p:nvGrpSpPr>
              <p:cNvPr id="299" name="Group 298"/>
              <p:cNvGrpSpPr/>
              <p:nvPr/>
            </p:nvGrpSpPr>
            <p:grpSpPr>
              <a:xfrm>
                <a:off x="2763155" y="3250206"/>
                <a:ext cx="888268" cy="438150"/>
                <a:chOff x="949595" y="1772395"/>
                <a:chExt cx="888268" cy="593891"/>
              </a:xfrm>
            </p:grpSpPr>
            <p:sp>
              <p:nvSpPr>
                <p:cNvPr id="306"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00" name="Group 299"/>
              <p:cNvGrpSpPr/>
              <p:nvPr/>
            </p:nvGrpSpPr>
            <p:grpSpPr>
              <a:xfrm>
                <a:off x="2763155" y="3669776"/>
                <a:ext cx="888268" cy="285751"/>
                <a:chOff x="949595" y="2381996"/>
                <a:chExt cx="888268" cy="579120"/>
              </a:xfrm>
            </p:grpSpPr>
            <p:sp>
              <p:nvSpPr>
                <p:cNvPr id="304"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5"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01" name="Group 300"/>
              <p:cNvGrpSpPr/>
              <p:nvPr/>
            </p:nvGrpSpPr>
            <p:grpSpPr>
              <a:xfrm flipV="1">
                <a:off x="2789825" y="3593576"/>
                <a:ext cx="888268" cy="91440"/>
                <a:chOff x="949595" y="2381996"/>
                <a:chExt cx="888268" cy="579120"/>
              </a:xfrm>
            </p:grpSpPr>
            <p:sp>
              <p:nvSpPr>
                <p:cNvPr id="302"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3"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33" name="Group 232"/>
            <p:cNvGrpSpPr/>
            <p:nvPr/>
          </p:nvGrpSpPr>
          <p:grpSpPr>
            <a:xfrm>
              <a:off x="4538615" y="2728236"/>
              <a:ext cx="914938" cy="705321"/>
              <a:chOff x="2763155" y="3250206"/>
              <a:chExt cx="914938" cy="705321"/>
            </a:xfrm>
          </p:grpSpPr>
          <p:grpSp>
            <p:nvGrpSpPr>
              <p:cNvPr id="290" name="Group 289"/>
              <p:cNvGrpSpPr/>
              <p:nvPr/>
            </p:nvGrpSpPr>
            <p:grpSpPr>
              <a:xfrm>
                <a:off x="2763155" y="3250206"/>
                <a:ext cx="888268" cy="438150"/>
                <a:chOff x="949595" y="1772395"/>
                <a:chExt cx="888268" cy="593891"/>
              </a:xfrm>
            </p:grpSpPr>
            <p:sp>
              <p:nvSpPr>
                <p:cNvPr id="297"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8"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91" name="Group 290"/>
              <p:cNvGrpSpPr/>
              <p:nvPr/>
            </p:nvGrpSpPr>
            <p:grpSpPr>
              <a:xfrm>
                <a:off x="2763155" y="3669776"/>
                <a:ext cx="888268" cy="285751"/>
                <a:chOff x="949595" y="2381996"/>
                <a:chExt cx="888268" cy="579120"/>
              </a:xfrm>
            </p:grpSpPr>
            <p:sp>
              <p:nvSpPr>
                <p:cNvPr id="295"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6"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92" name="Group 291"/>
              <p:cNvGrpSpPr/>
              <p:nvPr/>
            </p:nvGrpSpPr>
            <p:grpSpPr>
              <a:xfrm flipV="1">
                <a:off x="2789825" y="3593576"/>
                <a:ext cx="888268" cy="91440"/>
                <a:chOff x="949595" y="2381996"/>
                <a:chExt cx="888268" cy="579120"/>
              </a:xfrm>
            </p:grpSpPr>
            <p:sp>
              <p:nvSpPr>
                <p:cNvPr id="293"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4"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34" name="Group 233"/>
            <p:cNvGrpSpPr/>
            <p:nvPr/>
          </p:nvGrpSpPr>
          <p:grpSpPr>
            <a:xfrm>
              <a:off x="4508135" y="2926356"/>
              <a:ext cx="914938" cy="705321"/>
              <a:chOff x="2763155" y="3250206"/>
              <a:chExt cx="914938" cy="705321"/>
            </a:xfrm>
          </p:grpSpPr>
          <p:grpSp>
            <p:nvGrpSpPr>
              <p:cNvPr id="281" name="Group 280"/>
              <p:cNvGrpSpPr/>
              <p:nvPr/>
            </p:nvGrpSpPr>
            <p:grpSpPr>
              <a:xfrm>
                <a:off x="2763155" y="3250206"/>
                <a:ext cx="888268" cy="438150"/>
                <a:chOff x="949595" y="1772395"/>
                <a:chExt cx="888268" cy="593891"/>
              </a:xfrm>
            </p:grpSpPr>
            <p:sp>
              <p:nvSpPr>
                <p:cNvPr id="288"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9"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82" name="Group 281"/>
              <p:cNvGrpSpPr/>
              <p:nvPr/>
            </p:nvGrpSpPr>
            <p:grpSpPr>
              <a:xfrm>
                <a:off x="2763155" y="3669776"/>
                <a:ext cx="888268" cy="285751"/>
                <a:chOff x="949595" y="2381996"/>
                <a:chExt cx="888268" cy="579120"/>
              </a:xfrm>
            </p:grpSpPr>
            <p:sp>
              <p:nvSpPr>
                <p:cNvPr id="286"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7"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83" name="Group 282"/>
              <p:cNvGrpSpPr/>
              <p:nvPr/>
            </p:nvGrpSpPr>
            <p:grpSpPr>
              <a:xfrm flipV="1">
                <a:off x="2789825" y="3593576"/>
                <a:ext cx="888268" cy="91440"/>
                <a:chOff x="949595" y="2381996"/>
                <a:chExt cx="888268" cy="579120"/>
              </a:xfrm>
            </p:grpSpPr>
            <p:sp>
              <p:nvSpPr>
                <p:cNvPr id="284"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5"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35" name="Group 234"/>
            <p:cNvGrpSpPr/>
            <p:nvPr/>
          </p:nvGrpSpPr>
          <p:grpSpPr>
            <a:xfrm>
              <a:off x="2789825" y="822960"/>
              <a:ext cx="888268" cy="468906"/>
              <a:chOff x="949595" y="1772395"/>
              <a:chExt cx="888268" cy="593891"/>
            </a:xfrm>
          </p:grpSpPr>
          <p:sp>
            <p:nvSpPr>
              <p:cNvPr id="279" name="Line 6"/>
              <p:cNvSpPr>
                <a:spLocks noChangeShapeType="1"/>
              </p:cNvSpPr>
              <p:nvPr/>
            </p:nvSpPr>
            <p:spPr bwMode="auto">
              <a:xfrm flipV="1">
                <a:off x="949595" y="1772395"/>
                <a:ext cx="439889" cy="59389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0" name="Line 12"/>
              <p:cNvSpPr>
                <a:spLocks noChangeShapeType="1"/>
              </p:cNvSpPr>
              <p:nvPr/>
            </p:nvSpPr>
            <p:spPr bwMode="auto">
              <a:xfrm>
                <a:off x="1389483" y="1772395"/>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36" name="Group 235"/>
            <p:cNvGrpSpPr/>
            <p:nvPr/>
          </p:nvGrpSpPr>
          <p:grpSpPr>
            <a:xfrm>
              <a:off x="2770775" y="1154706"/>
              <a:ext cx="914938" cy="705321"/>
              <a:chOff x="2763155" y="3250206"/>
              <a:chExt cx="914938" cy="705321"/>
            </a:xfrm>
          </p:grpSpPr>
          <p:grpSp>
            <p:nvGrpSpPr>
              <p:cNvPr id="270" name="Group 269"/>
              <p:cNvGrpSpPr/>
              <p:nvPr/>
            </p:nvGrpSpPr>
            <p:grpSpPr>
              <a:xfrm>
                <a:off x="2763155" y="3250206"/>
                <a:ext cx="888268" cy="438150"/>
                <a:chOff x="949595" y="1772395"/>
                <a:chExt cx="888268" cy="593891"/>
              </a:xfrm>
            </p:grpSpPr>
            <p:sp>
              <p:nvSpPr>
                <p:cNvPr id="277"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8"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1" name="Group 270"/>
              <p:cNvGrpSpPr/>
              <p:nvPr/>
            </p:nvGrpSpPr>
            <p:grpSpPr>
              <a:xfrm>
                <a:off x="2763155" y="3669776"/>
                <a:ext cx="888268" cy="285751"/>
                <a:chOff x="949595" y="2381996"/>
                <a:chExt cx="888268" cy="579120"/>
              </a:xfrm>
            </p:grpSpPr>
            <p:sp>
              <p:nvSpPr>
                <p:cNvPr id="275"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2" name="Group 271"/>
              <p:cNvGrpSpPr/>
              <p:nvPr/>
            </p:nvGrpSpPr>
            <p:grpSpPr>
              <a:xfrm flipV="1">
                <a:off x="2789825" y="3593576"/>
                <a:ext cx="888268" cy="91440"/>
                <a:chOff x="949595" y="2381996"/>
                <a:chExt cx="888268" cy="579120"/>
              </a:xfrm>
            </p:grpSpPr>
            <p:sp>
              <p:nvSpPr>
                <p:cNvPr id="273"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4"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37" name="Group 236"/>
            <p:cNvGrpSpPr/>
            <p:nvPr/>
          </p:nvGrpSpPr>
          <p:grpSpPr>
            <a:xfrm>
              <a:off x="3682565" y="598915"/>
              <a:ext cx="914938" cy="803441"/>
              <a:chOff x="3682565" y="598915"/>
              <a:chExt cx="914938" cy="803441"/>
            </a:xfrm>
          </p:grpSpPr>
          <p:grpSp>
            <p:nvGrpSpPr>
              <p:cNvPr id="261" name="Group 260"/>
              <p:cNvGrpSpPr/>
              <p:nvPr/>
            </p:nvGrpSpPr>
            <p:grpSpPr>
              <a:xfrm>
                <a:off x="3682565" y="598915"/>
                <a:ext cx="888268" cy="233156"/>
                <a:chOff x="949595" y="1772395"/>
                <a:chExt cx="888268" cy="593891"/>
              </a:xfrm>
            </p:grpSpPr>
            <p:sp>
              <p:nvSpPr>
                <p:cNvPr id="268" name="Line 6"/>
                <p:cNvSpPr>
                  <a:spLocks noChangeShapeType="1"/>
                </p:cNvSpPr>
                <p:nvPr/>
              </p:nvSpPr>
              <p:spPr bwMode="auto">
                <a:xfrm flipV="1">
                  <a:off x="949595" y="1772395"/>
                  <a:ext cx="439889" cy="59389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9" name="Line 12"/>
                <p:cNvSpPr>
                  <a:spLocks noChangeShapeType="1"/>
                </p:cNvSpPr>
                <p:nvPr/>
              </p:nvSpPr>
              <p:spPr bwMode="auto">
                <a:xfrm>
                  <a:off x="1389483" y="177239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62" name="Group 261"/>
              <p:cNvGrpSpPr/>
              <p:nvPr/>
            </p:nvGrpSpPr>
            <p:grpSpPr>
              <a:xfrm>
                <a:off x="3682565" y="813491"/>
                <a:ext cx="888268" cy="588865"/>
                <a:chOff x="949595" y="2381996"/>
                <a:chExt cx="888268" cy="579120"/>
              </a:xfrm>
            </p:grpSpPr>
            <p:sp>
              <p:nvSpPr>
                <p:cNvPr id="266"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7"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63" name="Group 262"/>
              <p:cNvGrpSpPr/>
              <p:nvPr/>
            </p:nvGrpSpPr>
            <p:grpSpPr>
              <a:xfrm>
                <a:off x="3709235" y="830166"/>
                <a:ext cx="888268" cy="124295"/>
                <a:chOff x="949595" y="2381996"/>
                <a:chExt cx="888268" cy="579120"/>
              </a:xfrm>
            </p:grpSpPr>
            <p:sp>
              <p:nvSpPr>
                <p:cNvPr id="264"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5"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38" name="Group 237"/>
            <p:cNvGrpSpPr/>
            <p:nvPr/>
          </p:nvGrpSpPr>
          <p:grpSpPr>
            <a:xfrm>
              <a:off x="1844945" y="3128756"/>
              <a:ext cx="914938" cy="826771"/>
              <a:chOff x="1844945" y="3128756"/>
              <a:chExt cx="914938" cy="826771"/>
            </a:xfrm>
          </p:grpSpPr>
          <p:grpSp>
            <p:nvGrpSpPr>
              <p:cNvPr id="252" name="Group 251"/>
              <p:cNvGrpSpPr/>
              <p:nvPr/>
            </p:nvGrpSpPr>
            <p:grpSpPr>
              <a:xfrm>
                <a:off x="1844945" y="3128756"/>
                <a:ext cx="888268" cy="121450"/>
                <a:chOff x="949595" y="1772395"/>
                <a:chExt cx="888268" cy="593891"/>
              </a:xfrm>
            </p:grpSpPr>
            <p:sp>
              <p:nvSpPr>
                <p:cNvPr id="259" name="Line 6"/>
                <p:cNvSpPr>
                  <a:spLocks noChangeShapeType="1"/>
                </p:cNvSpPr>
                <p:nvPr/>
              </p:nvSpPr>
              <p:spPr bwMode="auto">
                <a:xfrm flipV="1">
                  <a:off x="949595" y="1772395"/>
                  <a:ext cx="439889" cy="59389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0" name="Line 12"/>
                <p:cNvSpPr>
                  <a:spLocks noChangeShapeType="1"/>
                </p:cNvSpPr>
                <p:nvPr/>
              </p:nvSpPr>
              <p:spPr bwMode="auto">
                <a:xfrm>
                  <a:off x="1389483" y="177239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53" name="Group 252"/>
              <p:cNvGrpSpPr/>
              <p:nvPr/>
            </p:nvGrpSpPr>
            <p:grpSpPr>
              <a:xfrm>
                <a:off x="1844945" y="3231626"/>
                <a:ext cx="888268" cy="723901"/>
                <a:chOff x="949595" y="2381996"/>
                <a:chExt cx="888268" cy="579120"/>
              </a:xfrm>
            </p:grpSpPr>
            <p:sp>
              <p:nvSpPr>
                <p:cNvPr id="257"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8"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54" name="Group 253"/>
              <p:cNvGrpSpPr/>
              <p:nvPr/>
            </p:nvGrpSpPr>
            <p:grpSpPr>
              <a:xfrm>
                <a:off x="1871615" y="3246866"/>
                <a:ext cx="888268" cy="443492"/>
                <a:chOff x="949595" y="2381996"/>
                <a:chExt cx="888268" cy="579120"/>
              </a:xfrm>
            </p:grpSpPr>
            <p:sp>
              <p:nvSpPr>
                <p:cNvPr id="255"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39" name="Group 238"/>
            <p:cNvGrpSpPr/>
            <p:nvPr/>
          </p:nvGrpSpPr>
          <p:grpSpPr>
            <a:xfrm>
              <a:off x="2763155" y="3250206"/>
              <a:ext cx="914938" cy="705321"/>
              <a:chOff x="2763155" y="3250206"/>
              <a:chExt cx="914938" cy="705321"/>
            </a:xfrm>
          </p:grpSpPr>
          <p:grpSp>
            <p:nvGrpSpPr>
              <p:cNvPr id="243" name="Group 242"/>
              <p:cNvGrpSpPr/>
              <p:nvPr/>
            </p:nvGrpSpPr>
            <p:grpSpPr>
              <a:xfrm>
                <a:off x="2763155" y="3250206"/>
                <a:ext cx="888268" cy="438150"/>
                <a:chOff x="949595" y="1772395"/>
                <a:chExt cx="888268" cy="593891"/>
              </a:xfrm>
            </p:grpSpPr>
            <p:sp>
              <p:nvSpPr>
                <p:cNvPr id="250" name="Line 6"/>
                <p:cNvSpPr>
                  <a:spLocks noChangeShapeType="1"/>
                </p:cNvSpPr>
                <p:nvPr/>
              </p:nvSpPr>
              <p:spPr bwMode="auto">
                <a:xfrm flipV="1">
                  <a:off x="949595" y="1772395"/>
                  <a:ext cx="439889" cy="59389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1" name="Line 12"/>
                <p:cNvSpPr>
                  <a:spLocks noChangeShapeType="1"/>
                </p:cNvSpPr>
                <p:nvPr/>
              </p:nvSpPr>
              <p:spPr bwMode="auto">
                <a:xfrm>
                  <a:off x="1389483" y="177239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44" name="Group 243"/>
              <p:cNvGrpSpPr/>
              <p:nvPr/>
            </p:nvGrpSpPr>
            <p:grpSpPr>
              <a:xfrm>
                <a:off x="2763155" y="3669776"/>
                <a:ext cx="888268" cy="285751"/>
                <a:chOff x="949595" y="2381996"/>
                <a:chExt cx="888268" cy="579120"/>
              </a:xfrm>
            </p:grpSpPr>
            <p:sp>
              <p:nvSpPr>
                <p:cNvPr id="248"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9"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45" name="Group 244"/>
              <p:cNvGrpSpPr/>
              <p:nvPr/>
            </p:nvGrpSpPr>
            <p:grpSpPr>
              <a:xfrm flipV="1">
                <a:off x="2789825" y="3593576"/>
                <a:ext cx="888268" cy="91440"/>
                <a:chOff x="949595" y="2381996"/>
                <a:chExt cx="888268" cy="579120"/>
              </a:xfrm>
            </p:grpSpPr>
            <p:sp>
              <p:nvSpPr>
                <p:cNvPr id="246"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7"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40" name="Group 239"/>
            <p:cNvGrpSpPr/>
            <p:nvPr/>
          </p:nvGrpSpPr>
          <p:grpSpPr>
            <a:xfrm>
              <a:off x="3652118" y="3360420"/>
              <a:ext cx="888268" cy="611837"/>
              <a:chOff x="949595" y="1772395"/>
              <a:chExt cx="888268" cy="593891"/>
            </a:xfrm>
          </p:grpSpPr>
          <p:sp>
            <p:nvSpPr>
              <p:cNvPr id="241" name="Line 6"/>
              <p:cNvSpPr>
                <a:spLocks noChangeShapeType="1"/>
              </p:cNvSpPr>
              <p:nvPr/>
            </p:nvSpPr>
            <p:spPr bwMode="auto">
              <a:xfrm flipV="1">
                <a:off x="949595" y="1772395"/>
                <a:ext cx="439889" cy="59389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2" name="Line 12"/>
              <p:cNvSpPr>
                <a:spLocks noChangeShapeType="1"/>
              </p:cNvSpPr>
              <p:nvPr/>
            </p:nvSpPr>
            <p:spPr bwMode="auto">
              <a:xfrm>
                <a:off x="1389483" y="177239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5" name="Group 4"/>
          <p:cNvGrpSpPr/>
          <p:nvPr/>
        </p:nvGrpSpPr>
        <p:grpSpPr>
          <a:xfrm>
            <a:off x="5995056" y="2806996"/>
            <a:ext cx="1198315" cy="3164098"/>
            <a:chOff x="5995056" y="2806996"/>
            <a:chExt cx="1198315" cy="3164098"/>
          </a:xfrm>
        </p:grpSpPr>
        <p:sp>
          <p:nvSpPr>
            <p:cNvPr id="4" name="Rectangle 3"/>
            <p:cNvSpPr/>
            <p:nvPr/>
          </p:nvSpPr>
          <p:spPr>
            <a:xfrm>
              <a:off x="5995056" y="2806996"/>
              <a:ext cx="1198315" cy="3164098"/>
            </a:xfrm>
            <a:prstGeom prst="rect">
              <a:avLst/>
            </a:prstGeom>
            <a:solidFill>
              <a:schemeClr val="bg1"/>
            </a:solidFill>
            <a:ln w="28575">
              <a:solidFill>
                <a:schemeClr val="bg1"/>
              </a:solidFill>
            </a:ln>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Times New Roman" pitchFamily="18" charset="0"/>
              </a:endParaRPr>
            </a:p>
          </p:txBody>
        </p:sp>
        <p:pic>
          <p:nvPicPr>
            <p:cNvPr id="49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1288" y="3019342"/>
              <a:ext cx="8128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med" len="lg"/>
                </a14:hiddenLine>
              </a:ext>
            </a:extLst>
          </p:spPr>
        </p:pic>
        <p:pic>
          <p:nvPicPr>
            <p:cNvPr id="5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3062" y="3679732"/>
              <a:ext cx="8128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med" len="lg"/>
                </a14:hiddenLine>
              </a:ext>
            </a:extLst>
          </p:spPr>
        </p:pic>
        <p:pic>
          <p:nvPicPr>
            <p:cNvPr id="50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5808" y="5298046"/>
              <a:ext cx="8128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med" len="lg"/>
                </a14:hiddenLine>
              </a:ext>
            </a:extLst>
          </p:spPr>
        </p:pic>
        <p:pic>
          <p:nvPicPr>
            <p:cNvPr id="50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3068" y="4768288"/>
              <a:ext cx="8128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med" len="lg"/>
                </a14:hiddenLine>
              </a:ext>
            </a:extLst>
          </p:spPr>
        </p:pic>
        <p:pic>
          <p:nvPicPr>
            <p:cNvPr id="50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5814" y="4209502"/>
              <a:ext cx="8128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med" len="lg"/>
                </a14:hiddenLine>
              </a:ext>
            </a:extLst>
          </p:spPr>
        </p:pic>
      </p:grpSp>
      <p:sp>
        <p:nvSpPr>
          <p:cNvPr id="6" name="Footer Placeholder 5"/>
          <p:cNvSpPr>
            <a:spLocks noGrp="1"/>
          </p:cNvSpPr>
          <p:nvPr>
            <p:ph type="ftr" sz="quarter" idx="11"/>
          </p:nvPr>
        </p:nvSpPr>
        <p:spPr/>
        <p:txBody>
          <a:bodyPr/>
          <a:lstStyle/>
          <a:p>
            <a:pPr>
              <a:defRPr/>
            </a:pPr>
            <a:r>
              <a:rPr lang="en-US" smtClean="0"/>
              <a:t>© 2012 Warren B. Powell</a:t>
            </a:r>
            <a:endParaRPr lang="en-US" dirty="0"/>
          </a:p>
        </p:txBody>
      </p:sp>
    </p:spTree>
    <p:extLst>
      <p:ext uri="{BB962C8B-B14F-4D97-AF65-F5344CB8AC3E}">
        <p14:creationId xmlns:p14="http://schemas.microsoft.com/office/powerpoint/2010/main" val="1318071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Lookahead</a:t>
            </a:r>
            <a:r>
              <a:rPr lang="en-US" dirty="0"/>
              <a:t> policies</a:t>
            </a:r>
          </a:p>
        </p:txBody>
      </p:sp>
      <p:sp>
        <p:nvSpPr>
          <p:cNvPr id="3" name="Content Placeholder 2"/>
          <p:cNvSpPr>
            <a:spLocks noGrp="1"/>
          </p:cNvSpPr>
          <p:nvPr>
            <p:ph idx="1"/>
          </p:nvPr>
        </p:nvSpPr>
        <p:spPr>
          <a:xfrm>
            <a:off x="685800" y="1143000"/>
            <a:ext cx="8269514" cy="3266954"/>
          </a:xfrm>
        </p:spPr>
        <p:txBody>
          <a:bodyPr/>
          <a:lstStyle/>
          <a:p>
            <a:r>
              <a:rPr lang="en-US" dirty="0" smtClean="0"/>
              <a:t>Probabilistic </a:t>
            </a:r>
            <a:r>
              <a:rPr lang="en-US" dirty="0" err="1" smtClean="0"/>
              <a:t>lookahead</a:t>
            </a:r>
            <a:endParaRPr lang="en-US" dirty="0" smtClean="0"/>
          </a:p>
          <a:p>
            <a:pPr lvl="1"/>
            <a:r>
              <a:rPr lang="en-US" dirty="0" smtClean="0"/>
              <a:t>We can also solve the </a:t>
            </a:r>
            <a:r>
              <a:rPr lang="en-US" dirty="0" err="1" smtClean="0"/>
              <a:t>lookahead</a:t>
            </a:r>
            <a:r>
              <a:rPr lang="en-US" dirty="0" smtClean="0"/>
              <a:t> model using convex value function approximations (“dynamic programming”)</a:t>
            </a:r>
          </a:p>
          <a:p>
            <a:pPr lvl="1"/>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lvl="1"/>
            <a:endParaRPr lang="en-US" dirty="0"/>
          </a:p>
          <a:p>
            <a:pPr lvl="1"/>
            <a:endParaRPr lang="en-US" dirty="0" smtClean="0"/>
          </a:p>
          <a:p>
            <a:pPr lvl="2"/>
            <a:endParaRPr lang="en-US" dirty="0"/>
          </a:p>
        </p:txBody>
      </p:sp>
      <p:grpSp>
        <p:nvGrpSpPr>
          <p:cNvPr id="197" name="Group 196"/>
          <p:cNvGrpSpPr/>
          <p:nvPr/>
        </p:nvGrpSpPr>
        <p:grpSpPr>
          <a:xfrm>
            <a:off x="1689376" y="2894608"/>
            <a:ext cx="5445939" cy="2981341"/>
            <a:chOff x="348141" y="294115"/>
            <a:chExt cx="5445939" cy="3945313"/>
          </a:xfrm>
        </p:grpSpPr>
        <p:sp>
          <p:nvSpPr>
            <p:cNvPr id="199" name="Line 5"/>
            <p:cNvSpPr>
              <a:spLocks noChangeShapeType="1"/>
            </p:cNvSpPr>
            <p:nvPr/>
          </p:nvSpPr>
          <p:spPr bwMode="auto">
            <a:xfrm>
              <a:off x="348141" y="2366287"/>
              <a:ext cx="544593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00" name="Group 199"/>
            <p:cNvGrpSpPr/>
            <p:nvPr/>
          </p:nvGrpSpPr>
          <p:grpSpPr>
            <a:xfrm>
              <a:off x="949595" y="2244836"/>
              <a:ext cx="888268" cy="121450"/>
              <a:chOff x="949595" y="1772395"/>
              <a:chExt cx="888268" cy="593891"/>
            </a:xfrm>
          </p:grpSpPr>
          <p:sp>
            <p:nvSpPr>
              <p:cNvPr id="496" name="Line 6"/>
              <p:cNvSpPr>
                <a:spLocks noChangeShapeType="1"/>
              </p:cNvSpPr>
              <p:nvPr/>
            </p:nvSpPr>
            <p:spPr bwMode="auto">
              <a:xfrm flipV="1">
                <a:off x="949595" y="1772395"/>
                <a:ext cx="439889" cy="59389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7" name="Line 12"/>
              <p:cNvSpPr>
                <a:spLocks noChangeShapeType="1"/>
              </p:cNvSpPr>
              <p:nvPr/>
            </p:nvSpPr>
            <p:spPr bwMode="auto">
              <a:xfrm>
                <a:off x="1389483" y="177239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01" name="Group 200"/>
            <p:cNvGrpSpPr/>
            <p:nvPr/>
          </p:nvGrpSpPr>
          <p:grpSpPr>
            <a:xfrm>
              <a:off x="949595" y="2359136"/>
              <a:ext cx="888268" cy="886984"/>
              <a:chOff x="949595" y="2381996"/>
              <a:chExt cx="888268" cy="579120"/>
            </a:xfrm>
          </p:grpSpPr>
          <p:sp>
            <p:nvSpPr>
              <p:cNvPr id="494"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5"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02" name="Group 201"/>
            <p:cNvGrpSpPr/>
            <p:nvPr/>
          </p:nvGrpSpPr>
          <p:grpSpPr>
            <a:xfrm>
              <a:off x="976265" y="2374376"/>
              <a:ext cx="888268" cy="443492"/>
              <a:chOff x="949595" y="2381996"/>
              <a:chExt cx="888268" cy="579120"/>
            </a:xfrm>
          </p:grpSpPr>
          <p:sp>
            <p:nvSpPr>
              <p:cNvPr id="492"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3"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03" name="Group 202"/>
            <p:cNvGrpSpPr/>
            <p:nvPr/>
          </p:nvGrpSpPr>
          <p:grpSpPr>
            <a:xfrm>
              <a:off x="987695" y="1394460"/>
              <a:ext cx="888268" cy="952776"/>
              <a:chOff x="949595" y="1772395"/>
              <a:chExt cx="888268" cy="593891"/>
            </a:xfrm>
          </p:grpSpPr>
          <p:sp>
            <p:nvSpPr>
              <p:cNvPr id="490" name="Line 6"/>
              <p:cNvSpPr>
                <a:spLocks noChangeShapeType="1"/>
              </p:cNvSpPr>
              <p:nvPr/>
            </p:nvSpPr>
            <p:spPr bwMode="auto">
              <a:xfrm flipV="1">
                <a:off x="949595" y="1772395"/>
                <a:ext cx="439889" cy="59389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1" name="Line 12"/>
              <p:cNvSpPr>
                <a:spLocks noChangeShapeType="1"/>
              </p:cNvSpPr>
              <p:nvPr/>
            </p:nvSpPr>
            <p:spPr bwMode="auto">
              <a:xfrm>
                <a:off x="1389483" y="177239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04" name="Group 203"/>
            <p:cNvGrpSpPr/>
            <p:nvPr/>
          </p:nvGrpSpPr>
          <p:grpSpPr>
            <a:xfrm>
              <a:off x="1871615" y="822960"/>
              <a:ext cx="914938" cy="742951"/>
              <a:chOff x="1871615" y="822960"/>
              <a:chExt cx="914938" cy="742951"/>
            </a:xfrm>
          </p:grpSpPr>
          <p:grpSp>
            <p:nvGrpSpPr>
              <p:cNvPr id="481" name="Group 480"/>
              <p:cNvGrpSpPr/>
              <p:nvPr/>
            </p:nvGrpSpPr>
            <p:grpSpPr>
              <a:xfrm>
                <a:off x="1871615" y="822960"/>
                <a:ext cx="888268" cy="579396"/>
                <a:chOff x="949595" y="1772395"/>
                <a:chExt cx="888268" cy="593891"/>
              </a:xfrm>
            </p:grpSpPr>
            <p:sp>
              <p:nvSpPr>
                <p:cNvPr id="488" name="Line 6"/>
                <p:cNvSpPr>
                  <a:spLocks noChangeShapeType="1"/>
                </p:cNvSpPr>
                <p:nvPr/>
              </p:nvSpPr>
              <p:spPr bwMode="auto">
                <a:xfrm flipV="1">
                  <a:off x="949595" y="1772395"/>
                  <a:ext cx="439889" cy="59389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9" name="Line 12"/>
                <p:cNvSpPr>
                  <a:spLocks noChangeShapeType="1"/>
                </p:cNvSpPr>
                <p:nvPr/>
              </p:nvSpPr>
              <p:spPr bwMode="auto">
                <a:xfrm>
                  <a:off x="1389483" y="1772395"/>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82" name="Group 481"/>
              <p:cNvGrpSpPr/>
              <p:nvPr/>
            </p:nvGrpSpPr>
            <p:grpSpPr>
              <a:xfrm>
                <a:off x="1871615" y="1383777"/>
                <a:ext cx="888268" cy="182134"/>
                <a:chOff x="949595" y="2381996"/>
                <a:chExt cx="888268" cy="579120"/>
              </a:xfrm>
            </p:grpSpPr>
            <p:sp>
              <p:nvSpPr>
                <p:cNvPr id="486"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7"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83" name="Group 482"/>
              <p:cNvGrpSpPr/>
              <p:nvPr/>
            </p:nvGrpSpPr>
            <p:grpSpPr>
              <a:xfrm flipV="1">
                <a:off x="1898285" y="1257300"/>
                <a:ext cx="888268" cy="141716"/>
                <a:chOff x="949595" y="2381996"/>
                <a:chExt cx="888268" cy="579120"/>
              </a:xfrm>
            </p:grpSpPr>
            <p:sp>
              <p:nvSpPr>
                <p:cNvPr id="484"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5"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05" name="Group 204"/>
            <p:cNvGrpSpPr/>
            <p:nvPr/>
          </p:nvGrpSpPr>
          <p:grpSpPr>
            <a:xfrm>
              <a:off x="2789825" y="1273286"/>
              <a:ext cx="888268" cy="486933"/>
              <a:chOff x="949595" y="2381996"/>
              <a:chExt cx="888268" cy="579120"/>
            </a:xfrm>
          </p:grpSpPr>
          <p:sp>
            <p:nvSpPr>
              <p:cNvPr id="479"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0"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06" name="Group 205"/>
            <p:cNvGrpSpPr/>
            <p:nvPr/>
          </p:nvGrpSpPr>
          <p:grpSpPr>
            <a:xfrm>
              <a:off x="2827925" y="1280159"/>
              <a:ext cx="888268" cy="236592"/>
              <a:chOff x="949595" y="2381996"/>
              <a:chExt cx="888268" cy="579120"/>
            </a:xfrm>
          </p:grpSpPr>
          <p:sp>
            <p:nvSpPr>
              <p:cNvPr id="477"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8"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07" name="Group 206"/>
            <p:cNvGrpSpPr/>
            <p:nvPr/>
          </p:nvGrpSpPr>
          <p:grpSpPr>
            <a:xfrm>
              <a:off x="3652118" y="3953677"/>
              <a:ext cx="888268" cy="285751"/>
              <a:chOff x="949595" y="2381996"/>
              <a:chExt cx="888268" cy="579120"/>
            </a:xfrm>
          </p:grpSpPr>
          <p:sp>
            <p:nvSpPr>
              <p:cNvPr id="475"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6"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08" name="Group 207"/>
            <p:cNvGrpSpPr/>
            <p:nvPr/>
          </p:nvGrpSpPr>
          <p:grpSpPr>
            <a:xfrm flipV="1">
              <a:off x="3678788" y="3925101"/>
              <a:ext cx="888268" cy="45719"/>
              <a:chOff x="949595" y="2381996"/>
              <a:chExt cx="888268" cy="579120"/>
            </a:xfrm>
          </p:grpSpPr>
          <p:sp>
            <p:nvSpPr>
              <p:cNvPr id="473"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4"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09" name="Group 208"/>
            <p:cNvGrpSpPr/>
            <p:nvPr/>
          </p:nvGrpSpPr>
          <p:grpSpPr>
            <a:xfrm>
              <a:off x="4577915" y="294115"/>
              <a:ext cx="888268" cy="656066"/>
              <a:chOff x="949595" y="1772395"/>
              <a:chExt cx="888268" cy="593891"/>
            </a:xfrm>
          </p:grpSpPr>
          <p:sp>
            <p:nvSpPr>
              <p:cNvPr id="471" name="Line 6"/>
              <p:cNvSpPr>
                <a:spLocks noChangeShapeType="1"/>
              </p:cNvSpPr>
              <p:nvPr/>
            </p:nvSpPr>
            <p:spPr bwMode="auto">
              <a:xfrm flipV="1">
                <a:off x="949595" y="1772395"/>
                <a:ext cx="439889" cy="59389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2" name="Line 12"/>
              <p:cNvSpPr>
                <a:spLocks noChangeShapeType="1"/>
              </p:cNvSpPr>
              <p:nvPr/>
            </p:nvSpPr>
            <p:spPr bwMode="auto">
              <a:xfrm>
                <a:off x="1389483" y="177239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10" name="Group 209"/>
            <p:cNvGrpSpPr/>
            <p:nvPr/>
          </p:nvGrpSpPr>
          <p:grpSpPr>
            <a:xfrm>
              <a:off x="4577915" y="931601"/>
              <a:ext cx="888268" cy="325699"/>
              <a:chOff x="949595" y="2381996"/>
              <a:chExt cx="888268" cy="579120"/>
            </a:xfrm>
          </p:grpSpPr>
          <p:sp>
            <p:nvSpPr>
              <p:cNvPr id="469"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0"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11" name="Group 210"/>
            <p:cNvGrpSpPr/>
            <p:nvPr/>
          </p:nvGrpSpPr>
          <p:grpSpPr>
            <a:xfrm flipV="1">
              <a:off x="4604585" y="558221"/>
              <a:ext cx="888268" cy="402273"/>
              <a:chOff x="949595" y="2381996"/>
              <a:chExt cx="888268" cy="579120"/>
            </a:xfrm>
          </p:grpSpPr>
          <p:sp>
            <p:nvSpPr>
              <p:cNvPr id="467"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8"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12" name="Group 211"/>
            <p:cNvGrpSpPr/>
            <p:nvPr/>
          </p:nvGrpSpPr>
          <p:grpSpPr>
            <a:xfrm>
              <a:off x="4581725" y="3269725"/>
              <a:ext cx="888268" cy="656066"/>
              <a:chOff x="949595" y="1772395"/>
              <a:chExt cx="888268" cy="593891"/>
            </a:xfrm>
          </p:grpSpPr>
          <p:sp>
            <p:nvSpPr>
              <p:cNvPr id="465" name="Line 6"/>
              <p:cNvSpPr>
                <a:spLocks noChangeShapeType="1"/>
              </p:cNvSpPr>
              <p:nvPr/>
            </p:nvSpPr>
            <p:spPr bwMode="auto">
              <a:xfrm flipV="1">
                <a:off x="949595" y="1772395"/>
                <a:ext cx="439889" cy="59389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6" name="Line 12"/>
              <p:cNvSpPr>
                <a:spLocks noChangeShapeType="1"/>
              </p:cNvSpPr>
              <p:nvPr/>
            </p:nvSpPr>
            <p:spPr bwMode="auto">
              <a:xfrm>
                <a:off x="1389483" y="177239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13" name="Group 212"/>
            <p:cNvGrpSpPr/>
            <p:nvPr/>
          </p:nvGrpSpPr>
          <p:grpSpPr>
            <a:xfrm>
              <a:off x="4570295" y="3918642"/>
              <a:ext cx="888268" cy="48316"/>
              <a:chOff x="949595" y="2381996"/>
              <a:chExt cx="888268" cy="579120"/>
            </a:xfrm>
          </p:grpSpPr>
          <p:sp>
            <p:nvSpPr>
              <p:cNvPr id="463"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4"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14" name="Group 213"/>
            <p:cNvGrpSpPr/>
            <p:nvPr/>
          </p:nvGrpSpPr>
          <p:grpSpPr>
            <a:xfrm flipV="1">
              <a:off x="4608395" y="3734966"/>
              <a:ext cx="888268" cy="201137"/>
              <a:chOff x="949595" y="2381996"/>
              <a:chExt cx="888268" cy="579120"/>
            </a:xfrm>
          </p:grpSpPr>
          <p:sp>
            <p:nvSpPr>
              <p:cNvPr id="461"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2"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15" name="Group 214"/>
            <p:cNvGrpSpPr/>
            <p:nvPr/>
          </p:nvGrpSpPr>
          <p:grpSpPr>
            <a:xfrm>
              <a:off x="2744105" y="2705376"/>
              <a:ext cx="914938" cy="705321"/>
              <a:chOff x="2763155" y="3250206"/>
              <a:chExt cx="914938" cy="705321"/>
            </a:xfrm>
          </p:grpSpPr>
          <p:grpSp>
            <p:nvGrpSpPr>
              <p:cNvPr id="452" name="Group 451"/>
              <p:cNvGrpSpPr/>
              <p:nvPr/>
            </p:nvGrpSpPr>
            <p:grpSpPr>
              <a:xfrm>
                <a:off x="2763155" y="3250206"/>
                <a:ext cx="888268" cy="438150"/>
                <a:chOff x="949595" y="1772395"/>
                <a:chExt cx="888268" cy="593891"/>
              </a:xfrm>
            </p:grpSpPr>
            <p:sp>
              <p:nvSpPr>
                <p:cNvPr id="459"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53" name="Group 452"/>
              <p:cNvGrpSpPr/>
              <p:nvPr/>
            </p:nvGrpSpPr>
            <p:grpSpPr>
              <a:xfrm>
                <a:off x="2763155" y="3669776"/>
                <a:ext cx="888268" cy="285751"/>
                <a:chOff x="949595" y="2381996"/>
                <a:chExt cx="888268" cy="579120"/>
              </a:xfrm>
            </p:grpSpPr>
            <p:sp>
              <p:nvSpPr>
                <p:cNvPr id="457"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8"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54" name="Group 453"/>
              <p:cNvGrpSpPr/>
              <p:nvPr/>
            </p:nvGrpSpPr>
            <p:grpSpPr>
              <a:xfrm flipV="1">
                <a:off x="2789825" y="3593576"/>
                <a:ext cx="888268" cy="91440"/>
                <a:chOff x="949595" y="2381996"/>
                <a:chExt cx="888268" cy="579120"/>
              </a:xfrm>
            </p:grpSpPr>
            <p:sp>
              <p:nvSpPr>
                <p:cNvPr id="455"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6"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16" name="Group 215"/>
            <p:cNvGrpSpPr/>
            <p:nvPr/>
          </p:nvGrpSpPr>
          <p:grpSpPr>
            <a:xfrm>
              <a:off x="1856375" y="1806216"/>
              <a:ext cx="914938" cy="705321"/>
              <a:chOff x="2763155" y="3250206"/>
              <a:chExt cx="914938" cy="705321"/>
            </a:xfrm>
          </p:grpSpPr>
          <p:grpSp>
            <p:nvGrpSpPr>
              <p:cNvPr id="443" name="Group 442"/>
              <p:cNvGrpSpPr/>
              <p:nvPr/>
            </p:nvGrpSpPr>
            <p:grpSpPr>
              <a:xfrm>
                <a:off x="2763155" y="3250206"/>
                <a:ext cx="888268" cy="438150"/>
                <a:chOff x="949595" y="1772395"/>
                <a:chExt cx="888268" cy="593891"/>
              </a:xfrm>
            </p:grpSpPr>
            <p:sp>
              <p:nvSpPr>
                <p:cNvPr id="450"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1"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44" name="Group 443"/>
              <p:cNvGrpSpPr/>
              <p:nvPr/>
            </p:nvGrpSpPr>
            <p:grpSpPr>
              <a:xfrm>
                <a:off x="2763155" y="3669776"/>
                <a:ext cx="888268" cy="285751"/>
                <a:chOff x="949595" y="2381996"/>
                <a:chExt cx="888268" cy="579120"/>
              </a:xfrm>
            </p:grpSpPr>
            <p:sp>
              <p:nvSpPr>
                <p:cNvPr id="448"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9"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45" name="Group 444"/>
              <p:cNvGrpSpPr/>
              <p:nvPr/>
            </p:nvGrpSpPr>
            <p:grpSpPr>
              <a:xfrm flipV="1">
                <a:off x="2789825" y="3593576"/>
                <a:ext cx="888268" cy="91440"/>
                <a:chOff x="949595" y="2381996"/>
                <a:chExt cx="888268" cy="579120"/>
              </a:xfrm>
            </p:grpSpPr>
            <p:sp>
              <p:nvSpPr>
                <p:cNvPr id="446"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7"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17" name="Group 216"/>
            <p:cNvGrpSpPr/>
            <p:nvPr/>
          </p:nvGrpSpPr>
          <p:grpSpPr>
            <a:xfrm>
              <a:off x="1860185" y="2404386"/>
              <a:ext cx="914938" cy="705321"/>
              <a:chOff x="2763155" y="3250206"/>
              <a:chExt cx="914938" cy="705321"/>
            </a:xfrm>
          </p:grpSpPr>
          <p:grpSp>
            <p:nvGrpSpPr>
              <p:cNvPr id="434" name="Group 433"/>
              <p:cNvGrpSpPr/>
              <p:nvPr/>
            </p:nvGrpSpPr>
            <p:grpSpPr>
              <a:xfrm>
                <a:off x="2763155" y="3250206"/>
                <a:ext cx="888268" cy="438150"/>
                <a:chOff x="949595" y="1772395"/>
                <a:chExt cx="888268" cy="593891"/>
              </a:xfrm>
            </p:grpSpPr>
            <p:sp>
              <p:nvSpPr>
                <p:cNvPr id="441"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2"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35" name="Group 434"/>
              <p:cNvGrpSpPr/>
              <p:nvPr/>
            </p:nvGrpSpPr>
            <p:grpSpPr>
              <a:xfrm>
                <a:off x="2763155" y="3669776"/>
                <a:ext cx="888268" cy="285751"/>
                <a:chOff x="949595" y="2381996"/>
                <a:chExt cx="888268" cy="579120"/>
              </a:xfrm>
            </p:grpSpPr>
            <p:sp>
              <p:nvSpPr>
                <p:cNvPr id="439"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36" name="Group 435"/>
              <p:cNvGrpSpPr/>
              <p:nvPr/>
            </p:nvGrpSpPr>
            <p:grpSpPr>
              <a:xfrm flipV="1">
                <a:off x="2789825" y="3593576"/>
                <a:ext cx="888268" cy="91440"/>
                <a:chOff x="949595" y="2381996"/>
                <a:chExt cx="888268" cy="579120"/>
              </a:xfrm>
            </p:grpSpPr>
            <p:sp>
              <p:nvSpPr>
                <p:cNvPr id="437"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8"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18" name="Group 217"/>
            <p:cNvGrpSpPr/>
            <p:nvPr/>
          </p:nvGrpSpPr>
          <p:grpSpPr>
            <a:xfrm>
              <a:off x="2755535" y="1379496"/>
              <a:ext cx="914938" cy="705321"/>
              <a:chOff x="2763155" y="3250206"/>
              <a:chExt cx="914938" cy="705321"/>
            </a:xfrm>
          </p:grpSpPr>
          <p:grpSp>
            <p:nvGrpSpPr>
              <p:cNvPr id="425" name="Group 424"/>
              <p:cNvGrpSpPr/>
              <p:nvPr/>
            </p:nvGrpSpPr>
            <p:grpSpPr>
              <a:xfrm>
                <a:off x="2763155" y="3250206"/>
                <a:ext cx="888268" cy="438150"/>
                <a:chOff x="949595" y="1772395"/>
                <a:chExt cx="888268" cy="593891"/>
              </a:xfrm>
            </p:grpSpPr>
            <p:sp>
              <p:nvSpPr>
                <p:cNvPr id="432"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3"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26" name="Group 425"/>
              <p:cNvGrpSpPr/>
              <p:nvPr/>
            </p:nvGrpSpPr>
            <p:grpSpPr>
              <a:xfrm>
                <a:off x="2763155" y="3669776"/>
                <a:ext cx="888268" cy="285751"/>
                <a:chOff x="949595" y="2381996"/>
                <a:chExt cx="888268" cy="579120"/>
              </a:xfrm>
            </p:grpSpPr>
            <p:sp>
              <p:nvSpPr>
                <p:cNvPr id="430"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1"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27" name="Group 426"/>
              <p:cNvGrpSpPr/>
              <p:nvPr/>
            </p:nvGrpSpPr>
            <p:grpSpPr>
              <a:xfrm flipV="1">
                <a:off x="2789825" y="3593576"/>
                <a:ext cx="888268" cy="91440"/>
                <a:chOff x="949595" y="2381996"/>
                <a:chExt cx="888268" cy="579120"/>
              </a:xfrm>
            </p:grpSpPr>
            <p:sp>
              <p:nvSpPr>
                <p:cNvPr id="428"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9"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19" name="Group 218"/>
            <p:cNvGrpSpPr/>
            <p:nvPr/>
          </p:nvGrpSpPr>
          <p:grpSpPr>
            <a:xfrm>
              <a:off x="2747915" y="2080536"/>
              <a:ext cx="914938" cy="705321"/>
              <a:chOff x="2763155" y="3250206"/>
              <a:chExt cx="914938" cy="705321"/>
            </a:xfrm>
          </p:grpSpPr>
          <p:grpSp>
            <p:nvGrpSpPr>
              <p:cNvPr id="416" name="Group 415"/>
              <p:cNvGrpSpPr/>
              <p:nvPr/>
            </p:nvGrpSpPr>
            <p:grpSpPr>
              <a:xfrm>
                <a:off x="2763155" y="3250206"/>
                <a:ext cx="888268" cy="438150"/>
                <a:chOff x="949595" y="1772395"/>
                <a:chExt cx="888268" cy="593891"/>
              </a:xfrm>
            </p:grpSpPr>
            <p:sp>
              <p:nvSpPr>
                <p:cNvPr id="423"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4"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17" name="Group 416"/>
              <p:cNvGrpSpPr/>
              <p:nvPr/>
            </p:nvGrpSpPr>
            <p:grpSpPr>
              <a:xfrm>
                <a:off x="2763155" y="3669776"/>
                <a:ext cx="888268" cy="285751"/>
                <a:chOff x="949595" y="2381996"/>
                <a:chExt cx="888268" cy="579120"/>
              </a:xfrm>
            </p:grpSpPr>
            <p:sp>
              <p:nvSpPr>
                <p:cNvPr id="421"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2"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18" name="Group 417"/>
              <p:cNvGrpSpPr/>
              <p:nvPr/>
            </p:nvGrpSpPr>
            <p:grpSpPr>
              <a:xfrm flipV="1">
                <a:off x="2789825" y="3593576"/>
                <a:ext cx="888268" cy="91440"/>
                <a:chOff x="949595" y="2381996"/>
                <a:chExt cx="888268" cy="579120"/>
              </a:xfrm>
            </p:grpSpPr>
            <p:sp>
              <p:nvSpPr>
                <p:cNvPr id="419"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0"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20" name="Group 219"/>
            <p:cNvGrpSpPr/>
            <p:nvPr/>
          </p:nvGrpSpPr>
          <p:grpSpPr>
            <a:xfrm>
              <a:off x="2797445" y="1718586"/>
              <a:ext cx="914938" cy="705321"/>
              <a:chOff x="2763155" y="3250206"/>
              <a:chExt cx="914938" cy="705321"/>
            </a:xfrm>
          </p:grpSpPr>
          <p:grpSp>
            <p:nvGrpSpPr>
              <p:cNvPr id="407" name="Group 406"/>
              <p:cNvGrpSpPr/>
              <p:nvPr/>
            </p:nvGrpSpPr>
            <p:grpSpPr>
              <a:xfrm>
                <a:off x="2763155" y="3250206"/>
                <a:ext cx="888268" cy="438150"/>
                <a:chOff x="949595" y="1772395"/>
                <a:chExt cx="888268" cy="593891"/>
              </a:xfrm>
            </p:grpSpPr>
            <p:sp>
              <p:nvSpPr>
                <p:cNvPr id="414"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5"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08" name="Group 407"/>
              <p:cNvGrpSpPr/>
              <p:nvPr/>
            </p:nvGrpSpPr>
            <p:grpSpPr>
              <a:xfrm>
                <a:off x="2763155" y="3669776"/>
                <a:ext cx="888268" cy="285751"/>
                <a:chOff x="949595" y="2381996"/>
                <a:chExt cx="888268" cy="579120"/>
              </a:xfrm>
            </p:grpSpPr>
            <p:sp>
              <p:nvSpPr>
                <p:cNvPr id="412"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3"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09" name="Group 408"/>
              <p:cNvGrpSpPr/>
              <p:nvPr/>
            </p:nvGrpSpPr>
            <p:grpSpPr>
              <a:xfrm flipV="1">
                <a:off x="2789825" y="3593576"/>
                <a:ext cx="888268" cy="91440"/>
                <a:chOff x="949595" y="2381996"/>
                <a:chExt cx="888268" cy="579120"/>
              </a:xfrm>
            </p:grpSpPr>
            <p:sp>
              <p:nvSpPr>
                <p:cNvPr id="410"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1"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21" name="Group 220"/>
            <p:cNvGrpSpPr/>
            <p:nvPr/>
          </p:nvGrpSpPr>
          <p:grpSpPr>
            <a:xfrm>
              <a:off x="3635645" y="1653816"/>
              <a:ext cx="914938" cy="705321"/>
              <a:chOff x="2763155" y="3250206"/>
              <a:chExt cx="914938" cy="705321"/>
            </a:xfrm>
          </p:grpSpPr>
          <p:grpSp>
            <p:nvGrpSpPr>
              <p:cNvPr id="398" name="Group 397"/>
              <p:cNvGrpSpPr/>
              <p:nvPr/>
            </p:nvGrpSpPr>
            <p:grpSpPr>
              <a:xfrm>
                <a:off x="2763155" y="3250206"/>
                <a:ext cx="888268" cy="438150"/>
                <a:chOff x="949595" y="1772395"/>
                <a:chExt cx="888268" cy="593891"/>
              </a:xfrm>
            </p:grpSpPr>
            <p:sp>
              <p:nvSpPr>
                <p:cNvPr id="405"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6"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99" name="Group 398"/>
              <p:cNvGrpSpPr/>
              <p:nvPr/>
            </p:nvGrpSpPr>
            <p:grpSpPr>
              <a:xfrm>
                <a:off x="2763155" y="3669776"/>
                <a:ext cx="888268" cy="285751"/>
                <a:chOff x="949595" y="2381996"/>
                <a:chExt cx="888268" cy="579120"/>
              </a:xfrm>
            </p:grpSpPr>
            <p:sp>
              <p:nvSpPr>
                <p:cNvPr id="403"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4"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00" name="Group 399"/>
              <p:cNvGrpSpPr/>
              <p:nvPr/>
            </p:nvGrpSpPr>
            <p:grpSpPr>
              <a:xfrm flipV="1">
                <a:off x="2789825" y="3593576"/>
                <a:ext cx="888268" cy="91440"/>
                <a:chOff x="949595" y="2381996"/>
                <a:chExt cx="888268" cy="579120"/>
              </a:xfrm>
            </p:grpSpPr>
            <p:sp>
              <p:nvSpPr>
                <p:cNvPr id="401"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2"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22" name="Group 221"/>
            <p:cNvGrpSpPr/>
            <p:nvPr/>
          </p:nvGrpSpPr>
          <p:grpSpPr>
            <a:xfrm>
              <a:off x="3685175" y="1303296"/>
              <a:ext cx="914938" cy="705321"/>
              <a:chOff x="2763155" y="3250206"/>
              <a:chExt cx="914938" cy="705321"/>
            </a:xfrm>
          </p:grpSpPr>
          <p:grpSp>
            <p:nvGrpSpPr>
              <p:cNvPr id="389" name="Group 388"/>
              <p:cNvGrpSpPr/>
              <p:nvPr/>
            </p:nvGrpSpPr>
            <p:grpSpPr>
              <a:xfrm>
                <a:off x="2763155" y="3250206"/>
                <a:ext cx="888268" cy="438150"/>
                <a:chOff x="949595" y="1772395"/>
                <a:chExt cx="888268" cy="593891"/>
              </a:xfrm>
            </p:grpSpPr>
            <p:sp>
              <p:nvSpPr>
                <p:cNvPr id="396"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7"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90" name="Group 389"/>
              <p:cNvGrpSpPr/>
              <p:nvPr/>
            </p:nvGrpSpPr>
            <p:grpSpPr>
              <a:xfrm>
                <a:off x="2763155" y="3669776"/>
                <a:ext cx="888268" cy="285751"/>
                <a:chOff x="949595" y="2381996"/>
                <a:chExt cx="888268" cy="579120"/>
              </a:xfrm>
            </p:grpSpPr>
            <p:sp>
              <p:nvSpPr>
                <p:cNvPr id="394"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5"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91" name="Group 390"/>
              <p:cNvGrpSpPr/>
              <p:nvPr/>
            </p:nvGrpSpPr>
            <p:grpSpPr>
              <a:xfrm flipV="1">
                <a:off x="2789825" y="3593576"/>
                <a:ext cx="888268" cy="91440"/>
                <a:chOff x="949595" y="2381996"/>
                <a:chExt cx="888268" cy="579120"/>
              </a:xfrm>
            </p:grpSpPr>
            <p:sp>
              <p:nvSpPr>
                <p:cNvPr id="392"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3"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23" name="Group 222"/>
            <p:cNvGrpSpPr/>
            <p:nvPr/>
          </p:nvGrpSpPr>
          <p:grpSpPr>
            <a:xfrm>
              <a:off x="3688985" y="1078506"/>
              <a:ext cx="914938" cy="705321"/>
              <a:chOff x="2763155" y="3250206"/>
              <a:chExt cx="914938" cy="705321"/>
            </a:xfrm>
          </p:grpSpPr>
          <p:grpSp>
            <p:nvGrpSpPr>
              <p:cNvPr id="380" name="Group 379"/>
              <p:cNvGrpSpPr/>
              <p:nvPr/>
            </p:nvGrpSpPr>
            <p:grpSpPr>
              <a:xfrm>
                <a:off x="2763155" y="3250206"/>
                <a:ext cx="888268" cy="438150"/>
                <a:chOff x="949595" y="1772395"/>
                <a:chExt cx="888268" cy="593891"/>
              </a:xfrm>
            </p:grpSpPr>
            <p:sp>
              <p:nvSpPr>
                <p:cNvPr id="387"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8"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81" name="Group 380"/>
              <p:cNvGrpSpPr/>
              <p:nvPr/>
            </p:nvGrpSpPr>
            <p:grpSpPr>
              <a:xfrm>
                <a:off x="2763155" y="3669776"/>
                <a:ext cx="888268" cy="285751"/>
                <a:chOff x="949595" y="2381996"/>
                <a:chExt cx="888268" cy="579120"/>
              </a:xfrm>
            </p:grpSpPr>
            <p:sp>
              <p:nvSpPr>
                <p:cNvPr id="385"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6"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82" name="Group 381"/>
              <p:cNvGrpSpPr/>
              <p:nvPr/>
            </p:nvGrpSpPr>
            <p:grpSpPr>
              <a:xfrm flipV="1">
                <a:off x="2789825" y="3593576"/>
                <a:ext cx="888268" cy="91440"/>
                <a:chOff x="949595" y="2381996"/>
                <a:chExt cx="888268" cy="579120"/>
              </a:xfrm>
            </p:grpSpPr>
            <p:sp>
              <p:nvSpPr>
                <p:cNvPr id="383"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4"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24" name="Group 223"/>
            <p:cNvGrpSpPr/>
            <p:nvPr/>
          </p:nvGrpSpPr>
          <p:grpSpPr>
            <a:xfrm>
              <a:off x="3635645" y="2282466"/>
              <a:ext cx="914938" cy="705321"/>
              <a:chOff x="2763155" y="3250206"/>
              <a:chExt cx="914938" cy="705321"/>
            </a:xfrm>
          </p:grpSpPr>
          <p:grpSp>
            <p:nvGrpSpPr>
              <p:cNvPr id="371" name="Group 370"/>
              <p:cNvGrpSpPr/>
              <p:nvPr/>
            </p:nvGrpSpPr>
            <p:grpSpPr>
              <a:xfrm>
                <a:off x="2763155" y="3250206"/>
                <a:ext cx="888268" cy="438150"/>
                <a:chOff x="949595" y="1772395"/>
                <a:chExt cx="888268" cy="593891"/>
              </a:xfrm>
            </p:grpSpPr>
            <p:sp>
              <p:nvSpPr>
                <p:cNvPr id="378"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72" name="Group 371"/>
              <p:cNvGrpSpPr/>
              <p:nvPr/>
            </p:nvGrpSpPr>
            <p:grpSpPr>
              <a:xfrm>
                <a:off x="2763155" y="3669776"/>
                <a:ext cx="888268" cy="285751"/>
                <a:chOff x="949595" y="2381996"/>
                <a:chExt cx="888268" cy="579120"/>
              </a:xfrm>
            </p:grpSpPr>
            <p:sp>
              <p:nvSpPr>
                <p:cNvPr id="376"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7"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73" name="Group 372"/>
              <p:cNvGrpSpPr/>
              <p:nvPr/>
            </p:nvGrpSpPr>
            <p:grpSpPr>
              <a:xfrm flipV="1">
                <a:off x="2789825" y="3593576"/>
                <a:ext cx="888268" cy="91440"/>
                <a:chOff x="949595" y="2381996"/>
                <a:chExt cx="888268" cy="579120"/>
              </a:xfrm>
            </p:grpSpPr>
            <p:sp>
              <p:nvSpPr>
                <p:cNvPr id="374"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5"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25" name="Group 224"/>
            <p:cNvGrpSpPr/>
            <p:nvPr/>
          </p:nvGrpSpPr>
          <p:grpSpPr>
            <a:xfrm>
              <a:off x="3650885" y="2812056"/>
              <a:ext cx="914938" cy="705321"/>
              <a:chOff x="2763155" y="3250206"/>
              <a:chExt cx="914938" cy="705321"/>
            </a:xfrm>
          </p:grpSpPr>
          <p:grpSp>
            <p:nvGrpSpPr>
              <p:cNvPr id="362" name="Group 361"/>
              <p:cNvGrpSpPr/>
              <p:nvPr/>
            </p:nvGrpSpPr>
            <p:grpSpPr>
              <a:xfrm>
                <a:off x="2763155" y="3250206"/>
                <a:ext cx="888268" cy="438150"/>
                <a:chOff x="949595" y="1772395"/>
                <a:chExt cx="888268" cy="593891"/>
              </a:xfrm>
            </p:grpSpPr>
            <p:sp>
              <p:nvSpPr>
                <p:cNvPr id="369"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0"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63" name="Group 362"/>
              <p:cNvGrpSpPr/>
              <p:nvPr/>
            </p:nvGrpSpPr>
            <p:grpSpPr>
              <a:xfrm>
                <a:off x="2763155" y="3669776"/>
                <a:ext cx="888268" cy="285751"/>
                <a:chOff x="949595" y="2381996"/>
                <a:chExt cx="888268" cy="579120"/>
              </a:xfrm>
            </p:grpSpPr>
            <p:sp>
              <p:nvSpPr>
                <p:cNvPr id="367"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64" name="Group 363"/>
              <p:cNvGrpSpPr/>
              <p:nvPr/>
            </p:nvGrpSpPr>
            <p:grpSpPr>
              <a:xfrm flipV="1">
                <a:off x="2789825" y="3593576"/>
                <a:ext cx="888268" cy="91440"/>
                <a:chOff x="949595" y="2381996"/>
                <a:chExt cx="888268" cy="579120"/>
              </a:xfrm>
            </p:grpSpPr>
            <p:sp>
              <p:nvSpPr>
                <p:cNvPr id="365"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6"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26" name="Group 225"/>
            <p:cNvGrpSpPr/>
            <p:nvPr/>
          </p:nvGrpSpPr>
          <p:grpSpPr>
            <a:xfrm>
              <a:off x="4569095" y="987066"/>
              <a:ext cx="914938" cy="705321"/>
              <a:chOff x="2763155" y="3250206"/>
              <a:chExt cx="914938" cy="705321"/>
            </a:xfrm>
          </p:grpSpPr>
          <p:grpSp>
            <p:nvGrpSpPr>
              <p:cNvPr id="353" name="Group 352"/>
              <p:cNvGrpSpPr/>
              <p:nvPr/>
            </p:nvGrpSpPr>
            <p:grpSpPr>
              <a:xfrm>
                <a:off x="2763155" y="3250206"/>
                <a:ext cx="888268" cy="438150"/>
                <a:chOff x="949595" y="1772395"/>
                <a:chExt cx="888268" cy="593891"/>
              </a:xfrm>
            </p:grpSpPr>
            <p:sp>
              <p:nvSpPr>
                <p:cNvPr id="360"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1"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54" name="Group 353"/>
              <p:cNvGrpSpPr/>
              <p:nvPr/>
            </p:nvGrpSpPr>
            <p:grpSpPr>
              <a:xfrm>
                <a:off x="2763155" y="3669776"/>
                <a:ext cx="888268" cy="285751"/>
                <a:chOff x="949595" y="2381996"/>
                <a:chExt cx="888268" cy="579120"/>
              </a:xfrm>
            </p:grpSpPr>
            <p:sp>
              <p:nvSpPr>
                <p:cNvPr id="358"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9"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55" name="Group 354"/>
              <p:cNvGrpSpPr/>
              <p:nvPr/>
            </p:nvGrpSpPr>
            <p:grpSpPr>
              <a:xfrm flipV="1">
                <a:off x="2789825" y="3593576"/>
                <a:ext cx="888268" cy="91440"/>
                <a:chOff x="949595" y="2381996"/>
                <a:chExt cx="888268" cy="579120"/>
              </a:xfrm>
            </p:grpSpPr>
            <p:sp>
              <p:nvSpPr>
                <p:cNvPr id="356"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7"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27" name="Group 226"/>
            <p:cNvGrpSpPr/>
            <p:nvPr/>
          </p:nvGrpSpPr>
          <p:grpSpPr>
            <a:xfrm>
              <a:off x="4572905" y="1356636"/>
              <a:ext cx="914938" cy="705321"/>
              <a:chOff x="2763155" y="3250206"/>
              <a:chExt cx="914938" cy="705321"/>
            </a:xfrm>
          </p:grpSpPr>
          <p:grpSp>
            <p:nvGrpSpPr>
              <p:cNvPr id="344" name="Group 343"/>
              <p:cNvGrpSpPr/>
              <p:nvPr/>
            </p:nvGrpSpPr>
            <p:grpSpPr>
              <a:xfrm>
                <a:off x="2763155" y="3250206"/>
                <a:ext cx="888268" cy="438150"/>
                <a:chOff x="949595" y="1772395"/>
                <a:chExt cx="888268" cy="593891"/>
              </a:xfrm>
            </p:grpSpPr>
            <p:sp>
              <p:nvSpPr>
                <p:cNvPr id="351"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2"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45" name="Group 344"/>
              <p:cNvGrpSpPr/>
              <p:nvPr/>
            </p:nvGrpSpPr>
            <p:grpSpPr>
              <a:xfrm>
                <a:off x="2763155" y="3669776"/>
                <a:ext cx="888268" cy="285751"/>
                <a:chOff x="949595" y="2381996"/>
                <a:chExt cx="888268" cy="579120"/>
              </a:xfrm>
            </p:grpSpPr>
            <p:sp>
              <p:nvSpPr>
                <p:cNvPr id="349"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0"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46" name="Group 345"/>
              <p:cNvGrpSpPr/>
              <p:nvPr/>
            </p:nvGrpSpPr>
            <p:grpSpPr>
              <a:xfrm flipV="1">
                <a:off x="2789825" y="3593576"/>
                <a:ext cx="888268" cy="91440"/>
                <a:chOff x="949595" y="2381996"/>
                <a:chExt cx="888268" cy="579120"/>
              </a:xfrm>
            </p:grpSpPr>
            <p:sp>
              <p:nvSpPr>
                <p:cNvPr id="347"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28" name="Group 227"/>
            <p:cNvGrpSpPr/>
            <p:nvPr/>
          </p:nvGrpSpPr>
          <p:grpSpPr>
            <a:xfrm>
              <a:off x="4565285" y="1566186"/>
              <a:ext cx="914938" cy="705321"/>
              <a:chOff x="2763155" y="3250206"/>
              <a:chExt cx="914938" cy="705321"/>
            </a:xfrm>
          </p:grpSpPr>
          <p:grpSp>
            <p:nvGrpSpPr>
              <p:cNvPr id="335" name="Group 334"/>
              <p:cNvGrpSpPr/>
              <p:nvPr/>
            </p:nvGrpSpPr>
            <p:grpSpPr>
              <a:xfrm>
                <a:off x="2763155" y="3250206"/>
                <a:ext cx="888268" cy="438150"/>
                <a:chOff x="949595" y="1772395"/>
                <a:chExt cx="888268" cy="593891"/>
              </a:xfrm>
            </p:grpSpPr>
            <p:sp>
              <p:nvSpPr>
                <p:cNvPr id="342"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3"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36" name="Group 335"/>
              <p:cNvGrpSpPr/>
              <p:nvPr/>
            </p:nvGrpSpPr>
            <p:grpSpPr>
              <a:xfrm>
                <a:off x="2763155" y="3669776"/>
                <a:ext cx="888268" cy="285751"/>
                <a:chOff x="949595" y="2381996"/>
                <a:chExt cx="888268" cy="579120"/>
              </a:xfrm>
            </p:grpSpPr>
            <p:sp>
              <p:nvSpPr>
                <p:cNvPr id="340"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1"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37" name="Group 336"/>
              <p:cNvGrpSpPr/>
              <p:nvPr/>
            </p:nvGrpSpPr>
            <p:grpSpPr>
              <a:xfrm flipV="1">
                <a:off x="2789825" y="3593576"/>
                <a:ext cx="888268" cy="91440"/>
                <a:chOff x="949595" y="2381996"/>
                <a:chExt cx="888268" cy="579120"/>
              </a:xfrm>
            </p:grpSpPr>
            <p:sp>
              <p:nvSpPr>
                <p:cNvPr id="338"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9"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29" name="Group 228"/>
            <p:cNvGrpSpPr/>
            <p:nvPr/>
          </p:nvGrpSpPr>
          <p:grpSpPr>
            <a:xfrm>
              <a:off x="4534805" y="1855746"/>
              <a:ext cx="914938" cy="705321"/>
              <a:chOff x="2763155" y="3250206"/>
              <a:chExt cx="914938" cy="705321"/>
            </a:xfrm>
          </p:grpSpPr>
          <p:grpSp>
            <p:nvGrpSpPr>
              <p:cNvPr id="326" name="Group 325"/>
              <p:cNvGrpSpPr/>
              <p:nvPr/>
            </p:nvGrpSpPr>
            <p:grpSpPr>
              <a:xfrm>
                <a:off x="2763155" y="3250206"/>
                <a:ext cx="888268" cy="438150"/>
                <a:chOff x="949595" y="1772395"/>
                <a:chExt cx="888268" cy="593891"/>
              </a:xfrm>
            </p:grpSpPr>
            <p:sp>
              <p:nvSpPr>
                <p:cNvPr id="333"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4"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27" name="Group 326"/>
              <p:cNvGrpSpPr/>
              <p:nvPr/>
            </p:nvGrpSpPr>
            <p:grpSpPr>
              <a:xfrm>
                <a:off x="2763155" y="3669776"/>
                <a:ext cx="888268" cy="285751"/>
                <a:chOff x="949595" y="2381996"/>
                <a:chExt cx="888268" cy="579120"/>
              </a:xfrm>
            </p:grpSpPr>
            <p:sp>
              <p:nvSpPr>
                <p:cNvPr id="331"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2"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28" name="Group 327"/>
              <p:cNvGrpSpPr/>
              <p:nvPr/>
            </p:nvGrpSpPr>
            <p:grpSpPr>
              <a:xfrm flipV="1">
                <a:off x="2789825" y="3593576"/>
                <a:ext cx="888268" cy="91440"/>
                <a:chOff x="949595" y="2381996"/>
                <a:chExt cx="888268" cy="579120"/>
              </a:xfrm>
            </p:grpSpPr>
            <p:sp>
              <p:nvSpPr>
                <p:cNvPr id="329"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0"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30" name="Group 229"/>
            <p:cNvGrpSpPr/>
            <p:nvPr/>
          </p:nvGrpSpPr>
          <p:grpSpPr>
            <a:xfrm>
              <a:off x="4550045" y="2202456"/>
              <a:ext cx="914938" cy="705321"/>
              <a:chOff x="2763155" y="3250206"/>
              <a:chExt cx="914938" cy="705321"/>
            </a:xfrm>
          </p:grpSpPr>
          <p:grpSp>
            <p:nvGrpSpPr>
              <p:cNvPr id="317" name="Group 316"/>
              <p:cNvGrpSpPr/>
              <p:nvPr/>
            </p:nvGrpSpPr>
            <p:grpSpPr>
              <a:xfrm>
                <a:off x="2763155" y="3250206"/>
                <a:ext cx="888268" cy="438150"/>
                <a:chOff x="949595" y="1772395"/>
                <a:chExt cx="888268" cy="593891"/>
              </a:xfrm>
            </p:grpSpPr>
            <p:sp>
              <p:nvSpPr>
                <p:cNvPr id="324"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5"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18" name="Group 317"/>
              <p:cNvGrpSpPr/>
              <p:nvPr/>
            </p:nvGrpSpPr>
            <p:grpSpPr>
              <a:xfrm>
                <a:off x="2763155" y="3669776"/>
                <a:ext cx="888268" cy="285751"/>
                <a:chOff x="949595" y="2381996"/>
                <a:chExt cx="888268" cy="579120"/>
              </a:xfrm>
            </p:grpSpPr>
            <p:sp>
              <p:nvSpPr>
                <p:cNvPr id="322"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3"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19" name="Group 318"/>
              <p:cNvGrpSpPr/>
              <p:nvPr/>
            </p:nvGrpSpPr>
            <p:grpSpPr>
              <a:xfrm flipV="1">
                <a:off x="2789825" y="3593576"/>
                <a:ext cx="888268" cy="91440"/>
                <a:chOff x="949595" y="2381996"/>
                <a:chExt cx="888268" cy="579120"/>
              </a:xfrm>
            </p:grpSpPr>
            <p:sp>
              <p:nvSpPr>
                <p:cNvPr id="320"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1"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31" name="Group 230"/>
            <p:cNvGrpSpPr/>
            <p:nvPr/>
          </p:nvGrpSpPr>
          <p:grpSpPr>
            <a:xfrm>
              <a:off x="4542425" y="2377716"/>
              <a:ext cx="914938" cy="705321"/>
              <a:chOff x="2763155" y="3250206"/>
              <a:chExt cx="914938" cy="705321"/>
            </a:xfrm>
          </p:grpSpPr>
          <p:grpSp>
            <p:nvGrpSpPr>
              <p:cNvPr id="308" name="Group 307"/>
              <p:cNvGrpSpPr/>
              <p:nvPr/>
            </p:nvGrpSpPr>
            <p:grpSpPr>
              <a:xfrm>
                <a:off x="2763155" y="3250206"/>
                <a:ext cx="888268" cy="438150"/>
                <a:chOff x="949595" y="1772395"/>
                <a:chExt cx="888268" cy="593891"/>
              </a:xfrm>
            </p:grpSpPr>
            <p:sp>
              <p:nvSpPr>
                <p:cNvPr id="315"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6"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09" name="Group 308"/>
              <p:cNvGrpSpPr/>
              <p:nvPr/>
            </p:nvGrpSpPr>
            <p:grpSpPr>
              <a:xfrm>
                <a:off x="2763155" y="3669776"/>
                <a:ext cx="888268" cy="285751"/>
                <a:chOff x="949595" y="2381996"/>
                <a:chExt cx="888268" cy="579120"/>
              </a:xfrm>
            </p:grpSpPr>
            <p:sp>
              <p:nvSpPr>
                <p:cNvPr id="313"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4"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10" name="Group 309"/>
              <p:cNvGrpSpPr/>
              <p:nvPr/>
            </p:nvGrpSpPr>
            <p:grpSpPr>
              <a:xfrm flipV="1">
                <a:off x="2789825" y="3593576"/>
                <a:ext cx="888268" cy="91440"/>
                <a:chOff x="949595" y="2381996"/>
                <a:chExt cx="888268" cy="579120"/>
              </a:xfrm>
            </p:grpSpPr>
            <p:sp>
              <p:nvSpPr>
                <p:cNvPr id="311"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2"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32" name="Group 231"/>
            <p:cNvGrpSpPr/>
            <p:nvPr/>
          </p:nvGrpSpPr>
          <p:grpSpPr>
            <a:xfrm>
              <a:off x="4511945" y="2552976"/>
              <a:ext cx="914938" cy="705321"/>
              <a:chOff x="2763155" y="3250206"/>
              <a:chExt cx="914938" cy="705321"/>
            </a:xfrm>
          </p:grpSpPr>
          <p:grpSp>
            <p:nvGrpSpPr>
              <p:cNvPr id="299" name="Group 298"/>
              <p:cNvGrpSpPr/>
              <p:nvPr/>
            </p:nvGrpSpPr>
            <p:grpSpPr>
              <a:xfrm>
                <a:off x="2763155" y="3250206"/>
                <a:ext cx="888268" cy="438150"/>
                <a:chOff x="949595" y="1772395"/>
                <a:chExt cx="888268" cy="593891"/>
              </a:xfrm>
            </p:grpSpPr>
            <p:sp>
              <p:nvSpPr>
                <p:cNvPr id="306"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00" name="Group 299"/>
              <p:cNvGrpSpPr/>
              <p:nvPr/>
            </p:nvGrpSpPr>
            <p:grpSpPr>
              <a:xfrm>
                <a:off x="2763155" y="3669776"/>
                <a:ext cx="888268" cy="285751"/>
                <a:chOff x="949595" y="2381996"/>
                <a:chExt cx="888268" cy="579120"/>
              </a:xfrm>
            </p:grpSpPr>
            <p:sp>
              <p:nvSpPr>
                <p:cNvPr id="304"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5"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01" name="Group 300"/>
              <p:cNvGrpSpPr/>
              <p:nvPr/>
            </p:nvGrpSpPr>
            <p:grpSpPr>
              <a:xfrm flipV="1">
                <a:off x="2789825" y="3593576"/>
                <a:ext cx="888268" cy="91440"/>
                <a:chOff x="949595" y="2381996"/>
                <a:chExt cx="888268" cy="579120"/>
              </a:xfrm>
            </p:grpSpPr>
            <p:sp>
              <p:nvSpPr>
                <p:cNvPr id="302"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3"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33" name="Group 232"/>
            <p:cNvGrpSpPr/>
            <p:nvPr/>
          </p:nvGrpSpPr>
          <p:grpSpPr>
            <a:xfrm>
              <a:off x="4538615" y="2728236"/>
              <a:ext cx="914938" cy="705321"/>
              <a:chOff x="2763155" y="3250206"/>
              <a:chExt cx="914938" cy="705321"/>
            </a:xfrm>
          </p:grpSpPr>
          <p:grpSp>
            <p:nvGrpSpPr>
              <p:cNvPr id="290" name="Group 289"/>
              <p:cNvGrpSpPr/>
              <p:nvPr/>
            </p:nvGrpSpPr>
            <p:grpSpPr>
              <a:xfrm>
                <a:off x="2763155" y="3250206"/>
                <a:ext cx="888268" cy="438150"/>
                <a:chOff x="949595" y="1772395"/>
                <a:chExt cx="888268" cy="593891"/>
              </a:xfrm>
            </p:grpSpPr>
            <p:sp>
              <p:nvSpPr>
                <p:cNvPr id="297"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8"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91" name="Group 290"/>
              <p:cNvGrpSpPr/>
              <p:nvPr/>
            </p:nvGrpSpPr>
            <p:grpSpPr>
              <a:xfrm>
                <a:off x="2763155" y="3669776"/>
                <a:ext cx="888268" cy="285751"/>
                <a:chOff x="949595" y="2381996"/>
                <a:chExt cx="888268" cy="579120"/>
              </a:xfrm>
            </p:grpSpPr>
            <p:sp>
              <p:nvSpPr>
                <p:cNvPr id="295"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6"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92" name="Group 291"/>
              <p:cNvGrpSpPr/>
              <p:nvPr/>
            </p:nvGrpSpPr>
            <p:grpSpPr>
              <a:xfrm flipV="1">
                <a:off x="2789825" y="3593576"/>
                <a:ext cx="888268" cy="91440"/>
                <a:chOff x="949595" y="2381996"/>
                <a:chExt cx="888268" cy="579120"/>
              </a:xfrm>
            </p:grpSpPr>
            <p:sp>
              <p:nvSpPr>
                <p:cNvPr id="293"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4"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34" name="Group 233"/>
            <p:cNvGrpSpPr/>
            <p:nvPr/>
          </p:nvGrpSpPr>
          <p:grpSpPr>
            <a:xfrm>
              <a:off x="4508135" y="2926356"/>
              <a:ext cx="914938" cy="705321"/>
              <a:chOff x="2763155" y="3250206"/>
              <a:chExt cx="914938" cy="705321"/>
            </a:xfrm>
          </p:grpSpPr>
          <p:grpSp>
            <p:nvGrpSpPr>
              <p:cNvPr id="281" name="Group 280"/>
              <p:cNvGrpSpPr/>
              <p:nvPr/>
            </p:nvGrpSpPr>
            <p:grpSpPr>
              <a:xfrm>
                <a:off x="2763155" y="3250206"/>
                <a:ext cx="888268" cy="438150"/>
                <a:chOff x="949595" y="1772395"/>
                <a:chExt cx="888268" cy="593891"/>
              </a:xfrm>
            </p:grpSpPr>
            <p:sp>
              <p:nvSpPr>
                <p:cNvPr id="288"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9"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82" name="Group 281"/>
              <p:cNvGrpSpPr/>
              <p:nvPr/>
            </p:nvGrpSpPr>
            <p:grpSpPr>
              <a:xfrm>
                <a:off x="2763155" y="3669776"/>
                <a:ext cx="888268" cy="285751"/>
                <a:chOff x="949595" y="2381996"/>
                <a:chExt cx="888268" cy="579120"/>
              </a:xfrm>
            </p:grpSpPr>
            <p:sp>
              <p:nvSpPr>
                <p:cNvPr id="286"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7"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83" name="Group 282"/>
              <p:cNvGrpSpPr/>
              <p:nvPr/>
            </p:nvGrpSpPr>
            <p:grpSpPr>
              <a:xfrm flipV="1">
                <a:off x="2789825" y="3593576"/>
                <a:ext cx="888268" cy="91440"/>
                <a:chOff x="949595" y="2381996"/>
                <a:chExt cx="888268" cy="579120"/>
              </a:xfrm>
            </p:grpSpPr>
            <p:sp>
              <p:nvSpPr>
                <p:cNvPr id="284"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5"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35" name="Group 234"/>
            <p:cNvGrpSpPr/>
            <p:nvPr/>
          </p:nvGrpSpPr>
          <p:grpSpPr>
            <a:xfrm>
              <a:off x="2789825" y="822960"/>
              <a:ext cx="888268" cy="468906"/>
              <a:chOff x="949595" y="1772395"/>
              <a:chExt cx="888268" cy="593891"/>
            </a:xfrm>
          </p:grpSpPr>
          <p:sp>
            <p:nvSpPr>
              <p:cNvPr id="279" name="Line 6"/>
              <p:cNvSpPr>
                <a:spLocks noChangeShapeType="1"/>
              </p:cNvSpPr>
              <p:nvPr/>
            </p:nvSpPr>
            <p:spPr bwMode="auto">
              <a:xfrm flipV="1">
                <a:off x="949595" y="1772395"/>
                <a:ext cx="439889" cy="59389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0" name="Line 12"/>
              <p:cNvSpPr>
                <a:spLocks noChangeShapeType="1"/>
              </p:cNvSpPr>
              <p:nvPr/>
            </p:nvSpPr>
            <p:spPr bwMode="auto">
              <a:xfrm>
                <a:off x="1389483" y="1772395"/>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36" name="Group 235"/>
            <p:cNvGrpSpPr/>
            <p:nvPr/>
          </p:nvGrpSpPr>
          <p:grpSpPr>
            <a:xfrm>
              <a:off x="2770775" y="1154706"/>
              <a:ext cx="914938" cy="705321"/>
              <a:chOff x="2763155" y="3250206"/>
              <a:chExt cx="914938" cy="705321"/>
            </a:xfrm>
          </p:grpSpPr>
          <p:grpSp>
            <p:nvGrpSpPr>
              <p:cNvPr id="270" name="Group 269"/>
              <p:cNvGrpSpPr/>
              <p:nvPr/>
            </p:nvGrpSpPr>
            <p:grpSpPr>
              <a:xfrm>
                <a:off x="2763155" y="3250206"/>
                <a:ext cx="888268" cy="438150"/>
                <a:chOff x="949595" y="1772395"/>
                <a:chExt cx="888268" cy="593891"/>
              </a:xfrm>
            </p:grpSpPr>
            <p:sp>
              <p:nvSpPr>
                <p:cNvPr id="277"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8"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1" name="Group 270"/>
              <p:cNvGrpSpPr/>
              <p:nvPr/>
            </p:nvGrpSpPr>
            <p:grpSpPr>
              <a:xfrm>
                <a:off x="2763155" y="3669776"/>
                <a:ext cx="888268" cy="285751"/>
                <a:chOff x="949595" y="2381996"/>
                <a:chExt cx="888268" cy="579120"/>
              </a:xfrm>
            </p:grpSpPr>
            <p:sp>
              <p:nvSpPr>
                <p:cNvPr id="275"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2" name="Group 271"/>
              <p:cNvGrpSpPr/>
              <p:nvPr/>
            </p:nvGrpSpPr>
            <p:grpSpPr>
              <a:xfrm flipV="1">
                <a:off x="2789825" y="3593576"/>
                <a:ext cx="888268" cy="91440"/>
                <a:chOff x="949595" y="2381996"/>
                <a:chExt cx="888268" cy="579120"/>
              </a:xfrm>
            </p:grpSpPr>
            <p:sp>
              <p:nvSpPr>
                <p:cNvPr id="273"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4"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37" name="Group 236"/>
            <p:cNvGrpSpPr/>
            <p:nvPr/>
          </p:nvGrpSpPr>
          <p:grpSpPr>
            <a:xfrm>
              <a:off x="3682565" y="598915"/>
              <a:ext cx="914938" cy="803441"/>
              <a:chOff x="3682565" y="598915"/>
              <a:chExt cx="914938" cy="803441"/>
            </a:xfrm>
          </p:grpSpPr>
          <p:grpSp>
            <p:nvGrpSpPr>
              <p:cNvPr id="261" name="Group 260"/>
              <p:cNvGrpSpPr/>
              <p:nvPr/>
            </p:nvGrpSpPr>
            <p:grpSpPr>
              <a:xfrm>
                <a:off x="3682565" y="598915"/>
                <a:ext cx="888268" cy="233156"/>
                <a:chOff x="949595" y="1772395"/>
                <a:chExt cx="888268" cy="593891"/>
              </a:xfrm>
            </p:grpSpPr>
            <p:sp>
              <p:nvSpPr>
                <p:cNvPr id="268" name="Line 6"/>
                <p:cNvSpPr>
                  <a:spLocks noChangeShapeType="1"/>
                </p:cNvSpPr>
                <p:nvPr/>
              </p:nvSpPr>
              <p:spPr bwMode="auto">
                <a:xfrm flipV="1">
                  <a:off x="949595" y="1772395"/>
                  <a:ext cx="439889" cy="59389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9" name="Line 12"/>
                <p:cNvSpPr>
                  <a:spLocks noChangeShapeType="1"/>
                </p:cNvSpPr>
                <p:nvPr/>
              </p:nvSpPr>
              <p:spPr bwMode="auto">
                <a:xfrm>
                  <a:off x="1389483" y="177239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62" name="Group 261"/>
              <p:cNvGrpSpPr/>
              <p:nvPr/>
            </p:nvGrpSpPr>
            <p:grpSpPr>
              <a:xfrm>
                <a:off x="3682565" y="813491"/>
                <a:ext cx="888268" cy="588865"/>
                <a:chOff x="949595" y="2381996"/>
                <a:chExt cx="888268" cy="579120"/>
              </a:xfrm>
            </p:grpSpPr>
            <p:sp>
              <p:nvSpPr>
                <p:cNvPr id="266"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7"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63" name="Group 262"/>
              <p:cNvGrpSpPr/>
              <p:nvPr/>
            </p:nvGrpSpPr>
            <p:grpSpPr>
              <a:xfrm>
                <a:off x="3709235" y="830166"/>
                <a:ext cx="888268" cy="124295"/>
                <a:chOff x="949595" y="2381996"/>
                <a:chExt cx="888268" cy="579120"/>
              </a:xfrm>
            </p:grpSpPr>
            <p:sp>
              <p:nvSpPr>
                <p:cNvPr id="264"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5"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38" name="Group 237"/>
            <p:cNvGrpSpPr/>
            <p:nvPr/>
          </p:nvGrpSpPr>
          <p:grpSpPr>
            <a:xfrm>
              <a:off x="1844945" y="3128756"/>
              <a:ext cx="914938" cy="826771"/>
              <a:chOff x="1844945" y="3128756"/>
              <a:chExt cx="914938" cy="826771"/>
            </a:xfrm>
          </p:grpSpPr>
          <p:grpSp>
            <p:nvGrpSpPr>
              <p:cNvPr id="252" name="Group 251"/>
              <p:cNvGrpSpPr/>
              <p:nvPr/>
            </p:nvGrpSpPr>
            <p:grpSpPr>
              <a:xfrm>
                <a:off x="1844945" y="3128756"/>
                <a:ext cx="888268" cy="121450"/>
                <a:chOff x="949595" y="1772395"/>
                <a:chExt cx="888268" cy="593891"/>
              </a:xfrm>
            </p:grpSpPr>
            <p:sp>
              <p:nvSpPr>
                <p:cNvPr id="259" name="Line 6"/>
                <p:cNvSpPr>
                  <a:spLocks noChangeShapeType="1"/>
                </p:cNvSpPr>
                <p:nvPr/>
              </p:nvSpPr>
              <p:spPr bwMode="auto">
                <a:xfrm flipV="1">
                  <a:off x="949595" y="1772395"/>
                  <a:ext cx="439889" cy="59389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0" name="Line 12"/>
                <p:cNvSpPr>
                  <a:spLocks noChangeShapeType="1"/>
                </p:cNvSpPr>
                <p:nvPr/>
              </p:nvSpPr>
              <p:spPr bwMode="auto">
                <a:xfrm>
                  <a:off x="1389483" y="177239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53" name="Group 252"/>
              <p:cNvGrpSpPr/>
              <p:nvPr/>
            </p:nvGrpSpPr>
            <p:grpSpPr>
              <a:xfrm>
                <a:off x="1844945" y="3231626"/>
                <a:ext cx="888268" cy="723901"/>
                <a:chOff x="949595" y="2381996"/>
                <a:chExt cx="888268" cy="579120"/>
              </a:xfrm>
            </p:grpSpPr>
            <p:sp>
              <p:nvSpPr>
                <p:cNvPr id="257"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8"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54" name="Group 253"/>
              <p:cNvGrpSpPr/>
              <p:nvPr/>
            </p:nvGrpSpPr>
            <p:grpSpPr>
              <a:xfrm>
                <a:off x="1871615" y="3246866"/>
                <a:ext cx="888268" cy="443492"/>
                <a:chOff x="949595" y="2381996"/>
                <a:chExt cx="888268" cy="579120"/>
              </a:xfrm>
            </p:grpSpPr>
            <p:sp>
              <p:nvSpPr>
                <p:cNvPr id="255"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39" name="Group 238"/>
            <p:cNvGrpSpPr/>
            <p:nvPr/>
          </p:nvGrpSpPr>
          <p:grpSpPr>
            <a:xfrm>
              <a:off x="2763155" y="3250206"/>
              <a:ext cx="914938" cy="705321"/>
              <a:chOff x="2763155" y="3250206"/>
              <a:chExt cx="914938" cy="705321"/>
            </a:xfrm>
          </p:grpSpPr>
          <p:grpSp>
            <p:nvGrpSpPr>
              <p:cNvPr id="243" name="Group 242"/>
              <p:cNvGrpSpPr/>
              <p:nvPr/>
            </p:nvGrpSpPr>
            <p:grpSpPr>
              <a:xfrm>
                <a:off x="2763155" y="3250206"/>
                <a:ext cx="888268" cy="438150"/>
                <a:chOff x="949595" y="1772395"/>
                <a:chExt cx="888268" cy="593891"/>
              </a:xfrm>
            </p:grpSpPr>
            <p:sp>
              <p:nvSpPr>
                <p:cNvPr id="250" name="Line 6"/>
                <p:cNvSpPr>
                  <a:spLocks noChangeShapeType="1"/>
                </p:cNvSpPr>
                <p:nvPr/>
              </p:nvSpPr>
              <p:spPr bwMode="auto">
                <a:xfrm flipV="1">
                  <a:off x="949595" y="1772395"/>
                  <a:ext cx="439889" cy="59389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1" name="Line 12"/>
                <p:cNvSpPr>
                  <a:spLocks noChangeShapeType="1"/>
                </p:cNvSpPr>
                <p:nvPr/>
              </p:nvSpPr>
              <p:spPr bwMode="auto">
                <a:xfrm>
                  <a:off x="1389483" y="177239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44" name="Group 243"/>
              <p:cNvGrpSpPr/>
              <p:nvPr/>
            </p:nvGrpSpPr>
            <p:grpSpPr>
              <a:xfrm>
                <a:off x="2763155" y="3669776"/>
                <a:ext cx="888268" cy="285751"/>
                <a:chOff x="949595" y="2381996"/>
                <a:chExt cx="888268" cy="579120"/>
              </a:xfrm>
            </p:grpSpPr>
            <p:sp>
              <p:nvSpPr>
                <p:cNvPr id="248"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9"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45" name="Group 244"/>
              <p:cNvGrpSpPr/>
              <p:nvPr/>
            </p:nvGrpSpPr>
            <p:grpSpPr>
              <a:xfrm flipV="1">
                <a:off x="2789825" y="3593576"/>
                <a:ext cx="888268" cy="91440"/>
                <a:chOff x="949595" y="2381996"/>
                <a:chExt cx="888268" cy="579120"/>
              </a:xfrm>
            </p:grpSpPr>
            <p:sp>
              <p:nvSpPr>
                <p:cNvPr id="246"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7"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40" name="Group 239"/>
            <p:cNvGrpSpPr/>
            <p:nvPr/>
          </p:nvGrpSpPr>
          <p:grpSpPr>
            <a:xfrm>
              <a:off x="3652118" y="3360420"/>
              <a:ext cx="888268" cy="611837"/>
              <a:chOff x="949595" y="1772395"/>
              <a:chExt cx="888268" cy="593891"/>
            </a:xfrm>
          </p:grpSpPr>
          <p:sp>
            <p:nvSpPr>
              <p:cNvPr id="241" name="Line 6"/>
              <p:cNvSpPr>
                <a:spLocks noChangeShapeType="1"/>
              </p:cNvSpPr>
              <p:nvPr/>
            </p:nvSpPr>
            <p:spPr bwMode="auto">
              <a:xfrm flipV="1">
                <a:off x="949595" y="1772395"/>
                <a:ext cx="439889" cy="59389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2" name="Line 12"/>
              <p:cNvSpPr>
                <a:spLocks noChangeShapeType="1"/>
              </p:cNvSpPr>
              <p:nvPr/>
            </p:nvSpPr>
            <p:spPr bwMode="auto">
              <a:xfrm>
                <a:off x="1389483" y="177239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5" name="Group 4"/>
          <p:cNvGrpSpPr/>
          <p:nvPr/>
        </p:nvGrpSpPr>
        <p:grpSpPr>
          <a:xfrm>
            <a:off x="5995056" y="2806996"/>
            <a:ext cx="1198315" cy="3164098"/>
            <a:chOff x="5995056" y="2806996"/>
            <a:chExt cx="1198315" cy="3164098"/>
          </a:xfrm>
        </p:grpSpPr>
        <p:sp>
          <p:nvSpPr>
            <p:cNvPr id="4" name="Rectangle 3"/>
            <p:cNvSpPr/>
            <p:nvPr/>
          </p:nvSpPr>
          <p:spPr>
            <a:xfrm>
              <a:off x="5995056" y="2806996"/>
              <a:ext cx="1198315" cy="3164098"/>
            </a:xfrm>
            <a:prstGeom prst="rect">
              <a:avLst/>
            </a:prstGeom>
            <a:solidFill>
              <a:schemeClr val="bg1"/>
            </a:solidFill>
            <a:ln w="28575">
              <a:solidFill>
                <a:schemeClr val="bg1"/>
              </a:solidFill>
            </a:ln>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Times New Roman" pitchFamily="18" charset="0"/>
              </a:endParaRPr>
            </a:p>
          </p:txBody>
        </p:sp>
        <p:pic>
          <p:nvPicPr>
            <p:cNvPr id="49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1288" y="3019342"/>
              <a:ext cx="8128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med" len="lg"/>
                </a14:hiddenLine>
              </a:ext>
            </a:extLst>
          </p:spPr>
        </p:pic>
        <p:pic>
          <p:nvPicPr>
            <p:cNvPr id="5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3062" y="3679732"/>
              <a:ext cx="8128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med" len="lg"/>
                </a14:hiddenLine>
              </a:ext>
            </a:extLst>
          </p:spPr>
        </p:pic>
        <p:pic>
          <p:nvPicPr>
            <p:cNvPr id="50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5808" y="5298046"/>
              <a:ext cx="8128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med" len="lg"/>
                </a14:hiddenLine>
              </a:ext>
            </a:extLst>
          </p:spPr>
        </p:pic>
        <p:pic>
          <p:nvPicPr>
            <p:cNvPr id="50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3068" y="4768288"/>
              <a:ext cx="8128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med" len="lg"/>
                </a14:hiddenLine>
              </a:ext>
            </a:extLst>
          </p:spPr>
        </p:pic>
        <p:pic>
          <p:nvPicPr>
            <p:cNvPr id="50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5814" y="4209502"/>
              <a:ext cx="8128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med" len="lg"/>
                </a14:hiddenLine>
              </a:ext>
            </a:extLst>
          </p:spPr>
        </p:pic>
      </p:grpSp>
      <p:grpSp>
        <p:nvGrpSpPr>
          <p:cNvPr id="504" name="Group 503"/>
          <p:cNvGrpSpPr/>
          <p:nvPr/>
        </p:nvGrpSpPr>
        <p:grpSpPr>
          <a:xfrm>
            <a:off x="5071536" y="2805859"/>
            <a:ext cx="1762552" cy="3164098"/>
            <a:chOff x="5995056" y="2806996"/>
            <a:chExt cx="1762552" cy="3164098"/>
          </a:xfrm>
        </p:grpSpPr>
        <p:sp>
          <p:nvSpPr>
            <p:cNvPr id="505" name="Rectangle 504"/>
            <p:cNvSpPr/>
            <p:nvPr/>
          </p:nvSpPr>
          <p:spPr>
            <a:xfrm>
              <a:off x="5995056" y="2806996"/>
              <a:ext cx="1762552" cy="3164098"/>
            </a:xfrm>
            <a:prstGeom prst="rect">
              <a:avLst/>
            </a:prstGeom>
            <a:solidFill>
              <a:schemeClr val="bg1"/>
            </a:solidFill>
            <a:ln w="28575">
              <a:solidFill>
                <a:schemeClr val="bg1"/>
              </a:solidFill>
            </a:ln>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Times New Roman" pitchFamily="18" charset="0"/>
              </a:endParaRPr>
            </a:p>
          </p:txBody>
        </p:sp>
        <p:pic>
          <p:nvPicPr>
            <p:cNvPr id="50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1288" y="3019342"/>
              <a:ext cx="8128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med" len="lg"/>
                </a14:hiddenLine>
              </a:ext>
            </a:extLst>
          </p:spPr>
        </p:pic>
        <p:pic>
          <p:nvPicPr>
            <p:cNvPr id="50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3062" y="3795844"/>
              <a:ext cx="8128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med" len="lg"/>
                </a14:hiddenLine>
              </a:ext>
            </a:extLst>
          </p:spPr>
        </p:pic>
        <p:pic>
          <p:nvPicPr>
            <p:cNvPr id="50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5808" y="5298046"/>
              <a:ext cx="8128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med" len="lg"/>
                </a14:hiddenLine>
              </a:ext>
            </a:extLst>
          </p:spPr>
        </p:pic>
        <p:pic>
          <p:nvPicPr>
            <p:cNvPr id="50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3068" y="4550578"/>
              <a:ext cx="8128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med" len="lg"/>
                </a14:hiddenLine>
              </a:ext>
            </a:extLst>
          </p:spPr>
        </p:pic>
      </p:grpSp>
      <p:sp>
        <p:nvSpPr>
          <p:cNvPr id="6" name="Footer Placeholder 5"/>
          <p:cNvSpPr>
            <a:spLocks noGrp="1"/>
          </p:cNvSpPr>
          <p:nvPr>
            <p:ph type="ftr" sz="quarter" idx="11"/>
          </p:nvPr>
        </p:nvSpPr>
        <p:spPr/>
        <p:txBody>
          <a:bodyPr/>
          <a:lstStyle/>
          <a:p>
            <a:pPr>
              <a:defRPr/>
            </a:pPr>
            <a:r>
              <a:rPr lang="en-US" smtClean="0"/>
              <a:t>© 2012 Warren B. Powell</a:t>
            </a:r>
            <a:endParaRPr lang="en-US" dirty="0"/>
          </a:p>
        </p:txBody>
      </p:sp>
    </p:spTree>
    <p:extLst>
      <p:ext uri="{BB962C8B-B14F-4D97-AF65-F5344CB8AC3E}">
        <p14:creationId xmlns:p14="http://schemas.microsoft.com/office/powerpoint/2010/main" val="28946892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p:txBody>
          <a:bodyPr/>
          <a:lstStyle/>
          <a:p>
            <a:r>
              <a:rPr lang="en-US" sz="3200" dirty="0" smtClean="0"/>
              <a:t>Four classes of policies</a:t>
            </a:r>
            <a:endParaRPr lang="en-US" sz="3200" dirty="0"/>
          </a:p>
        </p:txBody>
      </p:sp>
      <p:sp>
        <p:nvSpPr>
          <p:cNvPr id="471043" name="Rectangle 3"/>
          <p:cNvSpPr>
            <a:spLocks noGrp="1" noChangeArrowheads="1"/>
          </p:cNvSpPr>
          <p:nvPr>
            <p:ph type="body" idx="1"/>
          </p:nvPr>
        </p:nvSpPr>
        <p:spPr>
          <a:xfrm>
            <a:off x="685800" y="1143000"/>
            <a:ext cx="7772400" cy="4953000"/>
          </a:xfrm>
        </p:spPr>
        <p:txBody>
          <a:bodyPr/>
          <a:lstStyle/>
          <a:p>
            <a:pPr marL="0" indent="0">
              <a:buNone/>
            </a:pPr>
            <a:r>
              <a:rPr lang="en-US" sz="2800" dirty="0" smtClean="0"/>
              <a:t>1</a:t>
            </a:r>
            <a:r>
              <a:rPr lang="en-US" sz="2800" dirty="0"/>
              <a:t>) Myopic </a:t>
            </a:r>
            <a:r>
              <a:rPr lang="en-US" dirty="0" smtClean="0"/>
              <a:t>policies</a:t>
            </a:r>
            <a:endParaRPr lang="en-US" sz="2800" dirty="0"/>
          </a:p>
          <a:p>
            <a:pPr lvl="1"/>
            <a:r>
              <a:rPr lang="en-US" sz="2200" dirty="0"/>
              <a:t>Take the action that maximizes contribution (or minimizes cost) for just the current time period:</a:t>
            </a:r>
          </a:p>
          <a:p>
            <a:pPr lvl="2"/>
            <a:endParaRPr lang="en-US" sz="2000" dirty="0"/>
          </a:p>
          <a:p>
            <a:pPr lvl="2"/>
            <a:endParaRPr lang="en-US" sz="2000" dirty="0"/>
          </a:p>
          <a:p>
            <a:pPr lvl="2"/>
            <a:endParaRPr lang="en-US" sz="2000" dirty="0"/>
          </a:p>
          <a:p>
            <a:pPr lvl="1"/>
            <a:r>
              <a:rPr lang="en-US" sz="2200" dirty="0" smtClean="0"/>
              <a:t>We can parameterize myopic policies with bonus and penalties to encourage good long-term behavior.</a:t>
            </a:r>
          </a:p>
          <a:p>
            <a:pPr lvl="2"/>
            <a:endParaRPr lang="en-US" sz="2000" dirty="0"/>
          </a:p>
          <a:p>
            <a:pPr lvl="1"/>
            <a:r>
              <a:rPr lang="en-US" sz="2200" dirty="0" smtClean="0"/>
              <a:t>We may use a </a:t>
            </a:r>
            <a:r>
              <a:rPr lang="en-US" sz="2200" b="1" i="1" dirty="0" smtClean="0"/>
              <a:t>myopic cost function approximation:</a:t>
            </a:r>
          </a:p>
          <a:p>
            <a:pPr lvl="1"/>
            <a:endParaRPr lang="en-US" sz="2200" b="1" i="1" dirty="0"/>
          </a:p>
          <a:p>
            <a:pPr lvl="1"/>
            <a:endParaRPr lang="en-US" sz="2200" b="1" i="1" dirty="0" smtClean="0"/>
          </a:p>
          <a:p>
            <a:pPr marL="800100" lvl="1" indent="0">
              <a:buNone/>
            </a:pPr>
            <a:r>
              <a:rPr lang="en-US" sz="2200" dirty="0" smtClean="0"/>
              <a:t>The cost function approximation                     may be designed to produce better long-run behaviors.</a:t>
            </a:r>
            <a:endParaRPr lang="en-US" sz="2200" dirty="0"/>
          </a:p>
        </p:txBody>
      </p:sp>
      <p:graphicFrame>
        <p:nvGraphicFramePr>
          <p:cNvPr id="471044" name="Object 4"/>
          <p:cNvGraphicFramePr>
            <a:graphicFrameLocks noChangeAspect="1"/>
          </p:cNvGraphicFramePr>
          <p:nvPr>
            <p:extLst>
              <p:ext uri="{D42A27DB-BD31-4B8C-83A1-F6EECF244321}">
                <p14:modId xmlns:p14="http://schemas.microsoft.com/office/powerpoint/2010/main" val="3330591211"/>
              </p:ext>
            </p:extLst>
          </p:nvPr>
        </p:nvGraphicFramePr>
        <p:xfrm>
          <a:off x="2296250" y="2659568"/>
          <a:ext cx="3055938" cy="436563"/>
        </p:xfrm>
        <a:graphic>
          <a:graphicData uri="http://schemas.openxmlformats.org/presentationml/2006/ole">
            <mc:AlternateContent xmlns:mc="http://schemas.openxmlformats.org/markup-compatibility/2006">
              <mc:Choice xmlns:v="urn:schemas-microsoft-com:vml" Requires="v">
                <p:oleObj spid="_x0000_s702496" name="Equation" r:id="rId4" imgW="1777680" imgH="253800" progId="Equation.DSMT4">
                  <p:embed/>
                </p:oleObj>
              </mc:Choice>
              <mc:Fallback>
                <p:oleObj name="Equation" r:id="rId4" imgW="1777680" imgH="253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6250" y="2659568"/>
                        <a:ext cx="3055938" cy="436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4239228392"/>
              </p:ext>
            </p:extLst>
          </p:nvPr>
        </p:nvGraphicFramePr>
        <p:xfrm>
          <a:off x="1979613" y="4943475"/>
          <a:ext cx="3905250" cy="436563"/>
        </p:xfrm>
        <a:graphic>
          <a:graphicData uri="http://schemas.openxmlformats.org/presentationml/2006/ole">
            <mc:AlternateContent xmlns:mc="http://schemas.openxmlformats.org/markup-compatibility/2006">
              <mc:Choice xmlns:v="urn:schemas-microsoft-com:vml" Requires="v">
                <p:oleObj spid="_x0000_s702497" name="Equation" r:id="rId6" imgW="2273040" imgH="253800" progId="Equation.DSMT4">
                  <p:embed/>
                </p:oleObj>
              </mc:Choice>
              <mc:Fallback>
                <p:oleObj name="Equation" r:id="rId6" imgW="2273040" imgH="253800" progId="Equation.DSMT4">
                  <p:embed/>
                  <p:pic>
                    <p:nvPicPr>
                      <p:cNvPr id="0" name=""/>
                      <p:cNvPicPr>
                        <a:picLocks noChangeAspect="1" noChangeArrowheads="1"/>
                      </p:cNvPicPr>
                      <p:nvPr/>
                    </p:nvPicPr>
                    <p:blipFill>
                      <a:blip r:embed="rId7"/>
                      <a:srcRect/>
                      <a:stretch>
                        <a:fillRect/>
                      </a:stretch>
                    </p:blipFill>
                    <p:spPr bwMode="auto">
                      <a:xfrm>
                        <a:off x="1979613" y="4943475"/>
                        <a:ext cx="3905250" cy="436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158046951"/>
              </p:ext>
            </p:extLst>
          </p:nvPr>
        </p:nvGraphicFramePr>
        <p:xfrm>
          <a:off x="5260788" y="5576888"/>
          <a:ext cx="1397000" cy="414337"/>
        </p:xfrm>
        <a:graphic>
          <a:graphicData uri="http://schemas.openxmlformats.org/presentationml/2006/ole">
            <mc:AlternateContent xmlns:mc="http://schemas.openxmlformats.org/markup-compatibility/2006">
              <mc:Choice xmlns:v="urn:schemas-microsoft-com:vml" Requires="v">
                <p:oleObj spid="_x0000_s702498" name="Equation" r:id="rId8" imgW="812520" imgH="241200" progId="Equation.DSMT4">
                  <p:embed/>
                </p:oleObj>
              </mc:Choice>
              <mc:Fallback>
                <p:oleObj name="Equation" r:id="rId8" imgW="812520" imgH="241200" progId="Equation.DSMT4">
                  <p:embed/>
                  <p:pic>
                    <p:nvPicPr>
                      <p:cNvPr id="0" name=""/>
                      <p:cNvPicPr>
                        <a:picLocks noChangeAspect="1" noChangeArrowheads="1"/>
                      </p:cNvPicPr>
                      <p:nvPr/>
                    </p:nvPicPr>
                    <p:blipFill>
                      <a:blip r:embed="rId9"/>
                      <a:srcRect/>
                      <a:stretch>
                        <a:fillRect/>
                      </a:stretch>
                    </p:blipFill>
                    <p:spPr bwMode="auto">
                      <a:xfrm>
                        <a:off x="5260788" y="5576888"/>
                        <a:ext cx="1397000" cy="414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Footer Placeholder 2"/>
          <p:cNvSpPr>
            <a:spLocks noGrp="1"/>
          </p:cNvSpPr>
          <p:nvPr>
            <p:ph type="ftr" sz="quarter" idx="11"/>
          </p:nvPr>
        </p:nvSpPr>
        <p:spPr/>
        <p:txBody>
          <a:bodyPr/>
          <a:lstStyle/>
          <a:p>
            <a:pPr>
              <a:defRPr/>
            </a:pPr>
            <a:r>
              <a:rPr lang="en-US" smtClean="0"/>
              <a:t>© 2012 Warren B. Powell</a:t>
            </a:r>
            <a:endParaRPr lang="en-US" dirty="0"/>
          </a:p>
        </p:txBody>
      </p:sp>
    </p:spTree>
    <p:extLst>
      <p:ext uri="{BB962C8B-B14F-4D97-AF65-F5344CB8AC3E}">
        <p14:creationId xmlns:p14="http://schemas.microsoft.com/office/powerpoint/2010/main" val="39938954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Lookahead</a:t>
            </a:r>
            <a:r>
              <a:rPr lang="en-US" dirty="0"/>
              <a:t> policies</a:t>
            </a:r>
          </a:p>
        </p:txBody>
      </p:sp>
      <p:sp>
        <p:nvSpPr>
          <p:cNvPr id="3" name="Content Placeholder 2"/>
          <p:cNvSpPr>
            <a:spLocks noGrp="1"/>
          </p:cNvSpPr>
          <p:nvPr>
            <p:ph idx="1"/>
          </p:nvPr>
        </p:nvSpPr>
        <p:spPr>
          <a:xfrm>
            <a:off x="685800" y="1143000"/>
            <a:ext cx="8269514" cy="3266954"/>
          </a:xfrm>
        </p:spPr>
        <p:txBody>
          <a:bodyPr/>
          <a:lstStyle/>
          <a:p>
            <a:r>
              <a:rPr lang="en-US" dirty="0" smtClean="0"/>
              <a:t>Probabilistic </a:t>
            </a:r>
            <a:r>
              <a:rPr lang="en-US" dirty="0" err="1" smtClean="0"/>
              <a:t>lookahead</a:t>
            </a:r>
            <a:endParaRPr lang="en-US" dirty="0" smtClean="0"/>
          </a:p>
          <a:p>
            <a:pPr lvl="1"/>
            <a:r>
              <a:rPr lang="en-US" dirty="0" smtClean="0"/>
              <a:t>We can also solve the </a:t>
            </a:r>
            <a:r>
              <a:rPr lang="en-US" dirty="0" err="1" smtClean="0"/>
              <a:t>lookahead</a:t>
            </a:r>
            <a:r>
              <a:rPr lang="en-US" dirty="0" smtClean="0"/>
              <a:t> model using convex value function approximations (“dynamic programming”)</a:t>
            </a:r>
          </a:p>
          <a:p>
            <a:pPr lvl="1"/>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lvl="1"/>
            <a:endParaRPr lang="en-US" dirty="0"/>
          </a:p>
          <a:p>
            <a:pPr lvl="1"/>
            <a:endParaRPr lang="en-US" dirty="0" smtClean="0"/>
          </a:p>
          <a:p>
            <a:pPr lvl="2"/>
            <a:endParaRPr lang="en-US" dirty="0"/>
          </a:p>
        </p:txBody>
      </p:sp>
      <p:grpSp>
        <p:nvGrpSpPr>
          <p:cNvPr id="197" name="Group 196"/>
          <p:cNvGrpSpPr/>
          <p:nvPr/>
        </p:nvGrpSpPr>
        <p:grpSpPr>
          <a:xfrm>
            <a:off x="1689376" y="2894608"/>
            <a:ext cx="5445939" cy="2981341"/>
            <a:chOff x="348141" y="294115"/>
            <a:chExt cx="5445939" cy="3945313"/>
          </a:xfrm>
        </p:grpSpPr>
        <p:sp>
          <p:nvSpPr>
            <p:cNvPr id="199" name="Line 5"/>
            <p:cNvSpPr>
              <a:spLocks noChangeShapeType="1"/>
            </p:cNvSpPr>
            <p:nvPr/>
          </p:nvSpPr>
          <p:spPr bwMode="auto">
            <a:xfrm>
              <a:off x="348141" y="2366287"/>
              <a:ext cx="544593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00" name="Group 199"/>
            <p:cNvGrpSpPr/>
            <p:nvPr/>
          </p:nvGrpSpPr>
          <p:grpSpPr>
            <a:xfrm>
              <a:off x="949595" y="2244836"/>
              <a:ext cx="888268" cy="121450"/>
              <a:chOff x="949595" y="1772395"/>
              <a:chExt cx="888268" cy="593891"/>
            </a:xfrm>
          </p:grpSpPr>
          <p:sp>
            <p:nvSpPr>
              <p:cNvPr id="496" name="Line 6"/>
              <p:cNvSpPr>
                <a:spLocks noChangeShapeType="1"/>
              </p:cNvSpPr>
              <p:nvPr/>
            </p:nvSpPr>
            <p:spPr bwMode="auto">
              <a:xfrm flipV="1">
                <a:off x="949595" y="1772395"/>
                <a:ext cx="439889" cy="59389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7" name="Line 12"/>
              <p:cNvSpPr>
                <a:spLocks noChangeShapeType="1"/>
              </p:cNvSpPr>
              <p:nvPr/>
            </p:nvSpPr>
            <p:spPr bwMode="auto">
              <a:xfrm>
                <a:off x="1389483" y="177239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01" name="Group 200"/>
            <p:cNvGrpSpPr/>
            <p:nvPr/>
          </p:nvGrpSpPr>
          <p:grpSpPr>
            <a:xfrm>
              <a:off x="949595" y="2359136"/>
              <a:ext cx="888268" cy="886984"/>
              <a:chOff x="949595" y="2381996"/>
              <a:chExt cx="888268" cy="579120"/>
            </a:xfrm>
          </p:grpSpPr>
          <p:sp>
            <p:nvSpPr>
              <p:cNvPr id="494"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5"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02" name="Group 201"/>
            <p:cNvGrpSpPr/>
            <p:nvPr/>
          </p:nvGrpSpPr>
          <p:grpSpPr>
            <a:xfrm>
              <a:off x="976265" y="2374376"/>
              <a:ext cx="888268" cy="443492"/>
              <a:chOff x="949595" y="2381996"/>
              <a:chExt cx="888268" cy="579120"/>
            </a:xfrm>
          </p:grpSpPr>
          <p:sp>
            <p:nvSpPr>
              <p:cNvPr id="492"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3"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03" name="Group 202"/>
            <p:cNvGrpSpPr/>
            <p:nvPr/>
          </p:nvGrpSpPr>
          <p:grpSpPr>
            <a:xfrm>
              <a:off x="987695" y="1394460"/>
              <a:ext cx="888268" cy="952776"/>
              <a:chOff x="949595" y="1772395"/>
              <a:chExt cx="888268" cy="593891"/>
            </a:xfrm>
          </p:grpSpPr>
          <p:sp>
            <p:nvSpPr>
              <p:cNvPr id="490" name="Line 6"/>
              <p:cNvSpPr>
                <a:spLocks noChangeShapeType="1"/>
              </p:cNvSpPr>
              <p:nvPr/>
            </p:nvSpPr>
            <p:spPr bwMode="auto">
              <a:xfrm flipV="1">
                <a:off x="949595" y="1772395"/>
                <a:ext cx="439889" cy="59389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1" name="Line 12"/>
              <p:cNvSpPr>
                <a:spLocks noChangeShapeType="1"/>
              </p:cNvSpPr>
              <p:nvPr/>
            </p:nvSpPr>
            <p:spPr bwMode="auto">
              <a:xfrm>
                <a:off x="1389483" y="177239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04" name="Group 203"/>
            <p:cNvGrpSpPr/>
            <p:nvPr/>
          </p:nvGrpSpPr>
          <p:grpSpPr>
            <a:xfrm>
              <a:off x="1871615" y="822960"/>
              <a:ext cx="914938" cy="742951"/>
              <a:chOff x="1871615" y="822960"/>
              <a:chExt cx="914938" cy="742951"/>
            </a:xfrm>
          </p:grpSpPr>
          <p:grpSp>
            <p:nvGrpSpPr>
              <p:cNvPr id="481" name="Group 480"/>
              <p:cNvGrpSpPr/>
              <p:nvPr/>
            </p:nvGrpSpPr>
            <p:grpSpPr>
              <a:xfrm>
                <a:off x="1871615" y="822960"/>
                <a:ext cx="888268" cy="579396"/>
                <a:chOff x="949595" y="1772395"/>
                <a:chExt cx="888268" cy="593891"/>
              </a:xfrm>
            </p:grpSpPr>
            <p:sp>
              <p:nvSpPr>
                <p:cNvPr id="488" name="Line 6"/>
                <p:cNvSpPr>
                  <a:spLocks noChangeShapeType="1"/>
                </p:cNvSpPr>
                <p:nvPr/>
              </p:nvSpPr>
              <p:spPr bwMode="auto">
                <a:xfrm flipV="1">
                  <a:off x="949595" y="1772395"/>
                  <a:ext cx="439889" cy="59389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9" name="Line 12"/>
                <p:cNvSpPr>
                  <a:spLocks noChangeShapeType="1"/>
                </p:cNvSpPr>
                <p:nvPr/>
              </p:nvSpPr>
              <p:spPr bwMode="auto">
                <a:xfrm>
                  <a:off x="1389483" y="1772395"/>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82" name="Group 481"/>
              <p:cNvGrpSpPr/>
              <p:nvPr/>
            </p:nvGrpSpPr>
            <p:grpSpPr>
              <a:xfrm>
                <a:off x="1871615" y="1383777"/>
                <a:ext cx="888268" cy="182134"/>
                <a:chOff x="949595" y="2381996"/>
                <a:chExt cx="888268" cy="579120"/>
              </a:xfrm>
            </p:grpSpPr>
            <p:sp>
              <p:nvSpPr>
                <p:cNvPr id="486"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7"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83" name="Group 482"/>
              <p:cNvGrpSpPr/>
              <p:nvPr/>
            </p:nvGrpSpPr>
            <p:grpSpPr>
              <a:xfrm flipV="1">
                <a:off x="1898285" y="1257300"/>
                <a:ext cx="888268" cy="141716"/>
                <a:chOff x="949595" y="2381996"/>
                <a:chExt cx="888268" cy="579120"/>
              </a:xfrm>
            </p:grpSpPr>
            <p:sp>
              <p:nvSpPr>
                <p:cNvPr id="484"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5"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05" name="Group 204"/>
            <p:cNvGrpSpPr/>
            <p:nvPr/>
          </p:nvGrpSpPr>
          <p:grpSpPr>
            <a:xfrm>
              <a:off x="2789825" y="1273286"/>
              <a:ext cx="888268" cy="486933"/>
              <a:chOff x="949595" y="2381996"/>
              <a:chExt cx="888268" cy="579120"/>
            </a:xfrm>
          </p:grpSpPr>
          <p:sp>
            <p:nvSpPr>
              <p:cNvPr id="479"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0"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06" name="Group 205"/>
            <p:cNvGrpSpPr/>
            <p:nvPr/>
          </p:nvGrpSpPr>
          <p:grpSpPr>
            <a:xfrm>
              <a:off x="2827925" y="1280159"/>
              <a:ext cx="888268" cy="236592"/>
              <a:chOff x="949595" y="2381996"/>
              <a:chExt cx="888268" cy="579120"/>
            </a:xfrm>
          </p:grpSpPr>
          <p:sp>
            <p:nvSpPr>
              <p:cNvPr id="477"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8"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07" name="Group 206"/>
            <p:cNvGrpSpPr/>
            <p:nvPr/>
          </p:nvGrpSpPr>
          <p:grpSpPr>
            <a:xfrm>
              <a:off x="3652118" y="3953677"/>
              <a:ext cx="888268" cy="285751"/>
              <a:chOff x="949595" y="2381996"/>
              <a:chExt cx="888268" cy="579120"/>
            </a:xfrm>
          </p:grpSpPr>
          <p:sp>
            <p:nvSpPr>
              <p:cNvPr id="475"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6"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08" name="Group 207"/>
            <p:cNvGrpSpPr/>
            <p:nvPr/>
          </p:nvGrpSpPr>
          <p:grpSpPr>
            <a:xfrm flipV="1">
              <a:off x="3678788" y="3925101"/>
              <a:ext cx="888268" cy="45719"/>
              <a:chOff x="949595" y="2381996"/>
              <a:chExt cx="888268" cy="579120"/>
            </a:xfrm>
          </p:grpSpPr>
          <p:sp>
            <p:nvSpPr>
              <p:cNvPr id="473"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4"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09" name="Group 208"/>
            <p:cNvGrpSpPr/>
            <p:nvPr/>
          </p:nvGrpSpPr>
          <p:grpSpPr>
            <a:xfrm>
              <a:off x="4577915" y="294115"/>
              <a:ext cx="888268" cy="656066"/>
              <a:chOff x="949595" y="1772395"/>
              <a:chExt cx="888268" cy="593891"/>
            </a:xfrm>
          </p:grpSpPr>
          <p:sp>
            <p:nvSpPr>
              <p:cNvPr id="471" name="Line 6"/>
              <p:cNvSpPr>
                <a:spLocks noChangeShapeType="1"/>
              </p:cNvSpPr>
              <p:nvPr/>
            </p:nvSpPr>
            <p:spPr bwMode="auto">
              <a:xfrm flipV="1">
                <a:off x="949595" y="1772395"/>
                <a:ext cx="439889" cy="59389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2" name="Line 12"/>
              <p:cNvSpPr>
                <a:spLocks noChangeShapeType="1"/>
              </p:cNvSpPr>
              <p:nvPr/>
            </p:nvSpPr>
            <p:spPr bwMode="auto">
              <a:xfrm>
                <a:off x="1389483" y="177239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10" name="Group 209"/>
            <p:cNvGrpSpPr/>
            <p:nvPr/>
          </p:nvGrpSpPr>
          <p:grpSpPr>
            <a:xfrm>
              <a:off x="4577915" y="931601"/>
              <a:ext cx="888268" cy="325699"/>
              <a:chOff x="949595" y="2381996"/>
              <a:chExt cx="888268" cy="579120"/>
            </a:xfrm>
          </p:grpSpPr>
          <p:sp>
            <p:nvSpPr>
              <p:cNvPr id="469"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0"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11" name="Group 210"/>
            <p:cNvGrpSpPr/>
            <p:nvPr/>
          </p:nvGrpSpPr>
          <p:grpSpPr>
            <a:xfrm flipV="1">
              <a:off x="4604585" y="558221"/>
              <a:ext cx="888268" cy="402273"/>
              <a:chOff x="949595" y="2381996"/>
              <a:chExt cx="888268" cy="579120"/>
            </a:xfrm>
          </p:grpSpPr>
          <p:sp>
            <p:nvSpPr>
              <p:cNvPr id="467"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8"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12" name="Group 211"/>
            <p:cNvGrpSpPr/>
            <p:nvPr/>
          </p:nvGrpSpPr>
          <p:grpSpPr>
            <a:xfrm>
              <a:off x="4581725" y="3269725"/>
              <a:ext cx="888268" cy="656066"/>
              <a:chOff x="949595" y="1772395"/>
              <a:chExt cx="888268" cy="593891"/>
            </a:xfrm>
          </p:grpSpPr>
          <p:sp>
            <p:nvSpPr>
              <p:cNvPr id="465" name="Line 6"/>
              <p:cNvSpPr>
                <a:spLocks noChangeShapeType="1"/>
              </p:cNvSpPr>
              <p:nvPr/>
            </p:nvSpPr>
            <p:spPr bwMode="auto">
              <a:xfrm flipV="1">
                <a:off x="949595" y="1772395"/>
                <a:ext cx="439889" cy="59389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6" name="Line 12"/>
              <p:cNvSpPr>
                <a:spLocks noChangeShapeType="1"/>
              </p:cNvSpPr>
              <p:nvPr/>
            </p:nvSpPr>
            <p:spPr bwMode="auto">
              <a:xfrm>
                <a:off x="1389483" y="177239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13" name="Group 212"/>
            <p:cNvGrpSpPr/>
            <p:nvPr/>
          </p:nvGrpSpPr>
          <p:grpSpPr>
            <a:xfrm>
              <a:off x="4570295" y="3918642"/>
              <a:ext cx="888268" cy="48316"/>
              <a:chOff x="949595" y="2381996"/>
              <a:chExt cx="888268" cy="579120"/>
            </a:xfrm>
          </p:grpSpPr>
          <p:sp>
            <p:nvSpPr>
              <p:cNvPr id="463"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4"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14" name="Group 213"/>
            <p:cNvGrpSpPr/>
            <p:nvPr/>
          </p:nvGrpSpPr>
          <p:grpSpPr>
            <a:xfrm flipV="1">
              <a:off x="4608395" y="3734966"/>
              <a:ext cx="888268" cy="201137"/>
              <a:chOff x="949595" y="2381996"/>
              <a:chExt cx="888268" cy="579120"/>
            </a:xfrm>
          </p:grpSpPr>
          <p:sp>
            <p:nvSpPr>
              <p:cNvPr id="461"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2"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15" name="Group 214"/>
            <p:cNvGrpSpPr/>
            <p:nvPr/>
          </p:nvGrpSpPr>
          <p:grpSpPr>
            <a:xfrm>
              <a:off x="2744105" y="2705376"/>
              <a:ext cx="914938" cy="705321"/>
              <a:chOff x="2763155" y="3250206"/>
              <a:chExt cx="914938" cy="705321"/>
            </a:xfrm>
          </p:grpSpPr>
          <p:grpSp>
            <p:nvGrpSpPr>
              <p:cNvPr id="452" name="Group 451"/>
              <p:cNvGrpSpPr/>
              <p:nvPr/>
            </p:nvGrpSpPr>
            <p:grpSpPr>
              <a:xfrm>
                <a:off x="2763155" y="3250206"/>
                <a:ext cx="888268" cy="438150"/>
                <a:chOff x="949595" y="1772395"/>
                <a:chExt cx="888268" cy="593891"/>
              </a:xfrm>
            </p:grpSpPr>
            <p:sp>
              <p:nvSpPr>
                <p:cNvPr id="459"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53" name="Group 452"/>
              <p:cNvGrpSpPr/>
              <p:nvPr/>
            </p:nvGrpSpPr>
            <p:grpSpPr>
              <a:xfrm>
                <a:off x="2763155" y="3669776"/>
                <a:ext cx="888268" cy="285751"/>
                <a:chOff x="949595" y="2381996"/>
                <a:chExt cx="888268" cy="579120"/>
              </a:xfrm>
            </p:grpSpPr>
            <p:sp>
              <p:nvSpPr>
                <p:cNvPr id="457"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8"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54" name="Group 453"/>
              <p:cNvGrpSpPr/>
              <p:nvPr/>
            </p:nvGrpSpPr>
            <p:grpSpPr>
              <a:xfrm flipV="1">
                <a:off x="2789825" y="3593576"/>
                <a:ext cx="888268" cy="91440"/>
                <a:chOff x="949595" y="2381996"/>
                <a:chExt cx="888268" cy="579120"/>
              </a:xfrm>
            </p:grpSpPr>
            <p:sp>
              <p:nvSpPr>
                <p:cNvPr id="455"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6"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16" name="Group 215"/>
            <p:cNvGrpSpPr/>
            <p:nvPr/>
          </p:nvGrpSpPr>
          <p:grpSpPr>
            <a:xfrm>
              <a:off x="1856375" y="1806216"/>
              <a:ext cx="914938" cy="705321"/>
              <a:chOff x="2763155" y="3250206"/>
              <a:chExt cx="914938" cy="705321"/>
            </a:xfrm>
          </p:grpSpPr>
          <p:grpSp>
            <p:nvGrpSpPr>
              <p:cNvPr id="443" name="Group 442"/>
              <p:cNvGrpSpPr/>
              <p:nvPr/>
            </p:nvGrpSpPr>
            <p:grpSpPr>
              <a:xfrm>
                <a:off x="2763155" y="3250206"/>
                <a:ext cx="888268" cy="438150"/>
                <a:chOff x="949595" y="1772395"/>
                <a:chExt cx="888268" cy="593891"/>
              </a:xfrm>
            </p:grpSpPr>
            <p:sp>
              <p:nvSpPr>
                <p:cNvPr id="450"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1"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44" name="Group 443"/>
              <p:cNvGrpSpPr/>
              <p:nvPr/>
            </p:nvGrpSpPr>
            <p:grpSpPr>
              <a:xfrm>
                <a:off x="2763155" y="3669776"/>
                <a:ext cx="888268" cy="285751"/>
                <a:chOff x="949595" y="2381996"/>
                <a:chExt cx="888268" cy="579120"/>
              </a:xfrm>
            </p:grpSpPr>
            <p:sp>
              <p:nvSpPr>
                <p:cNvPr id="448"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9"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45" name="Group 444"/>
              <p:cNvGrpSpPr/>
              <p:nvPr/>
            </p:nvGrpSpPr>
            <p:grpSpPr>
              <a:xfrm flipV="1">
                <a:off x="2789825" y="3593576"/>
                <a:ext cx="888268" cy="91440"/>
                <a:chOff x="949595" y="2381996"/>
                <a:chExt cx="888268" cy="579120"/>
              </a:xfrm>
            </p:grpSpPr>
            <p:sp>
              <p:nvSpPr>
                <p:cNvPr id="446"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7"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17" name="Group 216"/>
            <p:cNvGrpSpPr/>
            <p:nvPr/>
          </p:nvGrpSpPr>
          <p:grpSpPr>
            <a:xfrm>
              <a:off x="1860185" y="2404386"/>
              <a:ext cx="914938" cy="705321"/>
              <a:chOff x="2763155" y="3250206"/>
              <a:chExt cx="914938" cy="705321"/>
            </a:xfrm>
          </p:grpSpPr>
          <p:grpSp>
            <p:nvGrpSpPr>
              <p:cNvPr id="434" name="Group 433"/>
              <p:cNvGrpSpPr/>
              <p:nvPr/>
            </p:nvGrpSpPr>
            <p:grpSpPr>
              <a:xfrm>
                <a:off x="2763155" y="3250206"/>
                <a:ext cx="888268" cy="438150"/>
                <a:chOff x="949595" y="1772395"/>
                <a:chExt cx="888268" cy="593891"/>
              </a:xfrm>
            </p:grpSpPr>
            <p:sp>
              <p:nvSpPr>
                <p:cNvPr id="441"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2"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35" name="Group 434"/>
              <p:cNvGrpSpPr/>
              <p:nvPr/>
            </p:nvGrpSpPr>
            <p:grpSpPr>
              <a:xfrm>
                <a:off x="2763155" y="3669776"/>
                <a:ext cx="888268" cy="285751"/>
                <a:chOff x="949595" y="2381996"/>
                <a:chExt cx="888268" cy="579120"/>
              </a:xfrm>
            </p:grpSpPr>
            <p:sp>
              <p:nvSpPr>
                <p:cNvPr id="439"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36" name="Group 435"/>
              <p:cNvGrpSpPr/>
              <p:nvPr/>
            </p:nvGrpSpPr>
            <p:grpSpPr>
              <a:xfrm flipV="1">
                <a:off x="2789825" y="3593576"/>
                <a:ext cx="888268" cy="91440"/>
                <a:chOff x="949595" y="2381996"/>
                <a:chExt cx="888268" cy="579120"/>
              </a:xfrm>
            </p:grpSpPr>
            <p:sp>
              <p:nvSpPr>
                <p:cNvPr id="437"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8"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18" name="Group 217"/>
            <p:cNvGrpSpPr/>
            <p:nvPr/>
          </p:nvGrpSpPr>
          <p:grpSpPr>
            <a:xfrm>
              <a:off x="2755535" y="1379496"/>
              <a:ext cx="914938" cy="705321"/>
              <a:chOff x="2763155" y="3250206"/>
              <a:chExt cx="914938" cy="705321"/>
            </a:xfrm>
          </p:grpSpPr>
          <p:grpSp>
            <p:nvGrpSpPr>
              <p:cNvPr id="425" name="Group 424"/>
              <p:cNvGrpSpPr/>
              <p:nvPr/>
            </p:nvGrpSpPr>
            <p:grpSpPr>
              <a:xfrm>
                <a:off x="2763155" y="3250206"/>
                <a:ext cx="888268" cy="438150"/>
                <a:chOff x="949595" y="1772395"/>
                <a:chExt cx="888268" cy="593891"/>
              </a:xfrm>
            </p:grpSpPr>
            <p:sp>
              <p:nvSpPr>
                <p:cNvPr id="432"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3"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26" name="Group 425"/>
              <p:cNvGrpSpPr/>
              <p:nvPr/>
            </p:nvGrpSpPr>
            <p:grpSpPr>
              <a:xfrm>
                <a:off x="2763155" y="3669776"/>
                <a:ext cx="888268" cy="285751"/>
                <a:chOff x="949595" y="2381996"/>
                <a:chExt cx="888268" cy="579120"/>
              </a:xfrm>
            </p:grpSpPr>
            <p:sp>
              <p:nvSpPr>
                <p:cNvPr id="430"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1"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27" name="Group 426"/>
              <p:cNvGrpSpPr/>
              <p:nvPr/>
            </p:nvGrpSpPr>
            <p:grpSpPr>
              <a:xfrm flipV="1">
                <a:off x="2789825" y="3593576"/>
                <a:ext cx="888268" cy="91440"/>
                <a:chOff x="949595" y="2381996"/>
                <a:chExt cx="888268" cy="579120"/>
              </a:xfrm>
            </p:grpSpPr>
            <p:sp>
              <p:nvSpPr>
                <p:cNvPr id="428"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9"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19" name="Group 218"/>
            <p:cNvGrpSpPr/>
            <p:nvPr/>
          </p:nvGrpSpPr>
          <p:grpSpPr>
            <a:xfrm>
              <a:off x="2747915" y="2080536"/>
              <a:ext cx="914938" cy="705321"/>
              <a:chOff x="2763155" y="3250206"/>
              <a:chExt cx="914938" cy="705321"/>
            </a:xfrm>
          </p:grpSpPr>
          <p:grpSp>
            <p:nvGrpSpPr>
              <p:cNvPr id="416" name="Group 415"/>
              <p:cNvGrpSpPr/>
              <p:nvPr/>
            </p:nvGrpSpPr>
            <p:grpSpPr>
              <a:xfrm>
                <a:off x="2763155" y="3250206"/>
                <a:ext cx="888268" cy="438150"/>
                <a:chOff x="949595" y="1772395"/>
                <a:chExt cx="888268" cy="593891"/>
              </a:xfrm>
            </p:grpSpPr>
            <p:sp>
              <p:nvSpPr>
                <p:cNvPr id="423"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4"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17" name="Group 416"/>
              <p:cNvGrpSpPr/>
              <p:nvPr/>
            </p:nvGrpSpPr>
            <p:grpSpPr>
              <a:xfrm>
                <a:off x="2763155" y="3669776"/>
                <a:ext cx="888268" cy="285751"/>
                <a:chOff x="949595" y="2381996"/>
                <a:chExt cx="888268" cy="579120"/>
              </a:xfrm>
            </p:grpSpPr>
            <p:sp>
              <p:nvSpPr>
                <p:cNvPr id="421"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2"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18" name="Group 417"/>
              <p:cNvGrpSpPr/>
              <p:nvPr/>
            </p:nvGrpSpPr>
            <p:grpSpPr>
              <a:xfrm flipV="1">
                <a:off x="2789825" y="3593576"/>
                <a:ext cx="888268" cy="91440"/>
                <a:chOff x="949595" y="2381996"/>
                <a:chExt cx="888268" cy="579120"/>
              </a:xfrm>
            </p:grpSpPr>
            <p:sp>
              <p:nvSpPr>
                <p:cNvPr id="419"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0"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20" name="Group 219"/>
            <p:cNvGrpSpPr/>
            <p:nvPr/>
          </p:nvGrpSpPr>
          <p:grpSpPr>
            <a:xfrm>
              <a:off x="2797445" y="1718586"/>
              <a:ext cx="914938" cy="705321"/>
              <a:chOff x="2763155" y="3250206"/>
              <a:chExt cx="914938" cy="705321"/>
            </a:xfrm>
          </p:grpSpPr>
          <p:grpSp>
            <p:nvGrpSpPr>
              <p:cNvPr id="407" name="Group 406"/>
              <p:cNvGrpSpPr/>
              <p:nvPr/>
            </p:nvGrpSpPr>
            <p:grpSpPr>
              <a:xfrm>
                <a:off x="2763155" y="3250206"/>
                <a:ext cx="888268" cy="438150"/>
                <a:chOff x="949595" y="1772395"/>
                <a:chExt cx="888268" cy="593891"/>
              </a:xfrm>
            </p:grpSpPr>
            <p:sp>
              <p:nvSpPr>
                <p:cNvPr id="414"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5"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08" name="Group 407"/>
              <p:cNvGrpSpPr/>
              <p:nvPr/>
            </p:nvGrpSpPr>
            <p:grpSpPr>
              <a:xfrm>
                <a:off x="2763155" y="3669776"/>
                <a:ext cx="888268" cy="285751"/>
                <a:chOff x="949595" y="2381996"/>
                <a:chExt cx="888268" cy="579120"/>
              </a:xfrm>
            </p:grpSpPr>
            <p:sp>
              <p:nvSpPr>
                <p:cNvPr id="412"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3"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09" name="Group 408"/>
              <p:cNvGrpSpPr/>
              <p:nvPr/>
            </p:nvGrpSpPr>
            <p:grpSpPr>
              <a:xfrm flipV="1">
                <a:off x="2789825" y="3593576"/>
                <a:ext cx="888268" cy="91440"/>
                <a:chOff x="949595" y="2381996"/>
                <a:chExt cx="888268" cy="579120"/>
              </a:xfrm>
            </p:grpSpPr>
            <p:sp>
              <p:nvSpPr>
                <p:cNvPr id="410"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1"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21" name="Group 220"/>
            <p:cNvGrpSpPr/>
            <p:nvPr/>
          </p:nvGrpSpPr>
          <p:grpSpPr>
            <a:xfrm>
              <a:off x="3635645" y="1653816"/>
              <a:ext cx="914938" cy="705321"/>
              <a:chOff x="2763155" y="3250206"/>
              <a:chExt cx="914938" cy="705321"/>
            </a:xfrm>
          </p:grpSpPr>
          <p:grpSp>
            <p:nvGrpSpPr>
              <p:cNvPr id="398" name="Group 397"/>
              <p:cNvGrpSpPr/>
              <p:nvPr/>
            </p:nvGrpSpPr>
            <p:grpSpPr>
              <a:xfrm>
                <a:off x="2763155" y="3250206"/>
                <a:ext cx="888268" cy="438150"/>
                <a:chOff x="949595" y="1772395"/>
                <a:chExt cx="888268" cy="593891"/>
              </a:xfrm>
            </p:grpSpPr>
            <p:sp>
              <p:nvSpPr>
                <p:cNvPr id="405"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6"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99" name="Group 398"/>
              <p:cNvGrpSpPr/>
              <p:nvPr/>
            </p:nvGrpSpPr>
            <p:grpSpPr>
              <a:xfrm>
                <a:off x="2763155" y="3669776"/>
                <a:ext cx="888268" cy="285751"/>
                <a:chOff x="949595" y="2381996"/>
                <a:chExt cx="888268" cy="579120"/>
              </a:xfrm>
            </p:grpSpPr>
            <p:sp>
              <p:nvSpPr>
                <p:cNvPr id="403"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4"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00" name="Group 399"/>
              <p:cNvGrpSpPr/>
              <p:nvPr/>
            </p:nvGrpSpPr>
            <p:grpSpPr>
              <a:xfrm flipV="1">
                <a:off x="2789825" y="3593576"/>
                <a:ext cx="888268" cy="91440"/>
                <a:chOff x="949595" y="2381996"/>
                <a:chExt cx="888268" cy="579120"/>
              </a:xfrm>
            </p:grpSpPr>
            <p:sp>
              <p:nvSpPr>
                <p:cNvPr id="401"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2"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22" name="Group 221"/>
            <p:cNvGrpSpPr/>
            <p:nvPr/>
          </p:nvGrpSpPr>
          <p:grpSpPr>
            <a:xfrm>
              <a:off x="3685175" y="1303296"/>
              <a:ext cx="914938" cy="705321"/>
              <a:chOff x="2763155" y="3250206"/>
              <a:chExt cx="914938" cy="705321"/>
            </a:xfrm>
          </p:grpSpPr>
          <p:grpSp>
            <p:nvGrpSpPr>
              <p:cNvPr id="389" name="Group 388"/>
              <p:cNvGrpSpPr/>
              <p:nvPr/>
            </p:nvGrpSpPr>
            <p:grpSpPr>
              <a:xfrm>
                <a:off x="2763155" y="3250206"/>
                <a:ext cx="888268" cy="438150"/>
                <a:chOff x="949595" y="1772395"/>
                <a:chExt cx="888268" cy="593891"/>
              </a:xfrm>
            </p:grpSpPr>
            <p:sp>
              <p:nvSpPr>
                <p:cNvPr id="396"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7"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90" name="Group 389"/>
              <p:cNvGrpSpPr/>
              <p:nvPr/>
            </p:nvGrpSpPr>
            <p:grpSpPr>
              <a:xfrm>
                <a:off x="2763155" y="3669776"/>
                <a:ext cx="888268" cy="285751"/>
                <a:chOff x="949595" y="2381996"/>
                <a:chExt cx="888268" cy="579120"/>
              </a:xfrm>
            </p:grpSpPr>
            <p:sp>
              <p:nvSpPr>
                <p:cNvPr id="394"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5"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91" name="Group 390"/>
              <p:cNvGrpSpPr/>
              <p:nvPr/>
            </p:nvGrpSpPr>
            <p:grpSpPr>
              <a:xfrm flipV="1">
                <a:off x="2789825" y="3593576"/>
                <a:ext cx="888268" cy="91440"/>
                <a:chOff x="949595" y="2381996"/>
                <a:chExt cx="888268" cy="579120"/>
              </a:xfrm>
            </p:grpSpPr>
            <p:sp>
              <p:nvSpPr>
                <p:cNvPr id="392"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3"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23" name="Group 222"/>
            <p:cNvGrpSpPr/>
            <p:nvPr/>
          </p:nvGrpSpPr>
          <p:grpSpPr>
            <a:xfrm>
              <a:off x="3688985" y="1078506"/>
              <a:ext cx="914938" cy="705321"/>
              <a:chOff x="2763155" y="3250206"/>
              <a:chExt cx="914938" cy="705321"/>
            </a:xfrm>
          </p:grpSpPr>
          <p:grpSp>
            <p:nvGrpSpPr>
              <p:cNvPr id="380" name="Group 379"/>
              <p:cNvGrpSpPr/>
              <p:nvPr/>
            </p:nvGrpSpPr>
            <p:grpSpPr>
              <a:xfrm>
                <a:off x="2763155" y="3250206"/>
                <a:ext cx="888268" cy="438150"/>
                <a:chOff x="949595" y="1772395"/>
                <a:chExt cx="888268" cy="593891"/>
              </a:xfrm>
            </p:grpSpPr>
            <p:sp>
              <p:nvSpPr>
                <p:cNvPr id="387"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8"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81" name="Group 380"/>
              <p:cNvGrpSpPr/>
              <p:nvPr/>
            </p:nvGrpSpPr>
            <p:grpSpPr>
              <a:xfrm>
                <a:off x="2763155" y="3669776"/>
                <a:ext cx="888268" cy="285751"/>
                <a:chOff x="949595" y="2381996"/>
                <a:chExt cx="888268" cy="579120"/>
              </a:xfrm>
            </p:grpSpPr>
            <p:sp>
              <p:nvSpPr>
                <p:cNvPr id="385"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6"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82" name="Group 381"/>
              <p:cNvGrpSpPr/>
              <p:nvPr/>
            </p:nvGrpSpPr>
            <p:grpSpPr>
              <a:xfrm flipV="1">
                <a:off x="2789825" y="3593576"/>
                <a:ext cx="888268" cy="91440"/>
                <a:chOff x="949595" y="2381996"/>
                <a:chExt cx="888268" cy="579120"/>
              </a:xfrm>
            </p:grpSpPr>
            <p:sp>
              <p:nvSpPr>
                <p:cNvPr id="383"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4"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24" name="Group 223"/>
            <p:cNvGrpSpPr/>
            <p:nvPr/>
          </p:nvGrpSpPr>
          <p:grpSpPr>
            <a:xfrm>
              <a:off x="3635645" y="2282466"/>
              <a:ext cx="914938" cy="705321"/>
              <a:chOff x="2763155" y="3250206"/>
              <a:chExt cx="914938" cy="705321"/>
            </a:xfrm>
          </p:grpSpPr>
          <p:grpSp>
            <p:nvGrpSpPr>
              <p:cNvPr id="371" name="Group 370"/>
              <p:cNvGrpSpPr/>
              <p:nvPr/>
            </p:nvGrpSpPr>
            <p:grpSpPr>
              <a:xfrm>
                <a:off x="2763155" y="3250206"/>
                <a:ext cx="888268" cy="438150"/>
                <a:chOff x="949595" y="1772395"/>
                <a:chExt cx="888268" cy="593891"/>
              </a:xfrm>
            </p:grpSpPr>
            <p:sp>
              <p:nvSpPr>
                <p:cNvPr id="378"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72" name="Group 371"/>
              <p:cNvGrpSpPr/>
              <p:nvPr/>
            </p:nvGrpSpPr>
            <p:grpSpPr>
              <a:xfrm>
                <a:off x="2763155" y="3669776"/>
                <a:ext cx="888268" cy="285751"/>
                <a:chOff x="949595" y="2381996"/>
                <a:chExt cx="888268" cy="579120"/>
              </a:xfrm>
            </p:grpSpPr>
            <p:sp>
              <p:nvSpPr>
                <p:cNvPr id="376"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7"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73" name="Group 372"/>
              <p:cNvGrpSpPr/>
              <p:nvPr/>
            </p:nvGrpSpPr>
            <p:grpSpPr>
              <a:xfrm flipV="1">
                <a:off x="2789825" y="3593576"/>
                <a:ext cx="888268" cy="91440"/>
                <a:chOff x="949595" y="2381996"/>
                <a:chExt cx="888268" cy="579120"/>
              </a:xfrm>
            </p:grpSpPr>
            <p:sp>
              <p:nvSpPr>
                <p:cNvPr id="374"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5"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25" name="Group 224"/>
            <p:cNvGrpSpPr/>
            <p:nvPr/>
          </p:nvGrpSpPr>
          <p:grpSpPr>
            <a:xfrm>
              <a:off x="3650885" y="2812056"/>
              <a:ext cx="914938" cy="705321"/>
              <a:chOff x="2763155" y="3250206"/>
              <a:chExt cx="914938" cy="705321"/>
            </a:xfrm>
          </p:grpSpPr>
          <p:grpSp>
            <p:nvGrpSpPr>
              <p:cNvPr id="362" name="Group 361"/>
              <p:cNvGrpSpPr/>
              <p:nvPr/>
            </p:nvGrpSpPr>
            <p:grpSpPr>
              <a:xfrm>
                <a:off x="2763155" y="3250206"/>
                <a:ext cx="888268" cy="438150"/>
                <a:chOff x="949595" y="1772395"/>
                <a:chExt cx="888268" cy="593891"/>
              </a:xfrm>
            </p:grpSpPr>
            <p:sp>
              <p:nvSpPr>
                <p:cNvPr id="369"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0"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63" name="Group 362"/>
              <p:cNvGrpSpPr/>
              <p:nvPr/>
            </p:nvGrpSpPr>
            <p:grpSpPr>
              <a:xfrm>
                <a:off x="2763155" y="3669776"/>
                <a:ext cx="888268" cy="285751"/>
                <a:chOff x="949595" y="2381996"/>
                <a:chExt cx="888268" cy="579120"/>
              </a:xfrm>
            </p:grpSpPr>
            <p:sp>
              <p:nvSpPr>
                <p:cNvPr id="367"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64" name="Group 363"/>
              <p:cNvGrpSpPr/>
              <p:nvPr/>
            </p:nvGrpSpPr>
            <p:grpSpPr>
              <a:xfrm flipV="1">
                <a:off x="2789825" y="3593576"/>
                <a:ext cx="888268" cy="91440"/>
                <a:chOff x="949595" y="2381996"/>
                <a:chExt cx="888268" cy="579120"/>
              </a:xfrm>
            </p:grpSpPr>
            <p:sp>
              <p:nvSpPr>
                <p:cNvPr id="365"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6"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26" name="Group 225"/>
            <p:cNvGrpSpPr/>
            <p:nvPr/>
          </p:nvGrpSpPr>
          <p:grpSpPr>
            <a:xfrm>
              <a:off x="4569095" y="987066"/>
              <a:ext cx="914938" cy="705321"/>
              <a:chOff x="2763155" y="3250206"/>
              <a:chExt cx="914938" cy="705321"/>
            </a:xfrm>
          </p:grpSpPr>
          <p:grpSp>
            <p:nvGrpSpPr>
              <p:cNvPr id="353" name="Group 352"/>
              <p:cNvGrpSpPr/>
              <p:nvPr/>
            </p:nvGrpSpPr>
            <p:grpSpPr>
              <a:xfrm>
                <a:off x="2763155" y="3250206"/>
                <a:ext cx="888268" cy="438150"/>
                <a:chOff x="949595" y="1772395"/>
                <a:chExt cx="888268" cy="593891"/>
              </a:xfrm>
            </p:grpSpPr>
            <p:sp>
              <p:nvSpPr>
                <p:cNvPr id="360"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1"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54" name="Group 353"/>
              <p:cNvGrpSpPr/>
              <p:nvPr/>
            </p:nvGrpSpPr>
            <p:grpSpPr>
              <a:xfrm>
                <a:off x="2763155" y="3669776"/>
                <a:ext cx="888268" cy="285751"/>
                <a:chOff x="949595" y="2381996"/>
                <a:chExt cx="888268" cy="579120"/>
              </a:xfrm>
            </p:grpSpPr>
            <p:sp>
              <p:nvSpPr>
                <p:cNvPr id="358"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9"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55" name="Group 354"/>
              <p:cNvGrpSpPr/>
              <p:nvPr/>
            </p:nvGrpSpPr>
            <p:grpSpPr>
              <a:xfrm flipV="1">
                <a:off x="2789825" y="3593576"/>
                <a:ext cx="888268" cy="91440"/>
                <a:chOff x="949595" y="2381996"/>
                <a:chExt cx="888268" cy="579120"/>
              </a:xfrm>
            </p:grpSpPr>
            <p:sp>
              <p:nvSpPr>
                <p:cNvPr id="356"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7"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27" name="Group 226"/>
            <p:cNvGrpSpPr/>
            <p:nvPr/>
          </p:nvGrpSpPr>
          <p:grpSpPr>
            <a:xfrm>
              <a:off x="4572905" y="1356636"/>
              <a:ext cx="914938" cy="705321"/>
              <a:chOff x="2763155" y="3250206"/>
              <a:chExt cx="914938" cy="705321"/>
            </a:xfrm>
          </p:grpSpPr>
          <p:grpSp>
            <p:nvGrpSpPr>
              <p:cNvPr id="344" name="Group 343"/>
              <p:cNvGrpSpPr/>
              <p:nvPr/>
            </p:nvGrpSpPr>
            <p:grpSpPr>
              <a:xfrm>
                <a:off x="2763155" y="3250206"/>
                <a:ext cx="888268" cy="438150"/>
                <a:chOff x="949595" y="1772395"/>
                <a:chExt cx="888268" cy="593891"/>
              </a:xfrm>
            </p:grpSpPr>
            <p:sp>
              <p:nvSpPr>
                <p:cNvPr id="351"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2"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45" name="Group 344"/>
              <p:cNvGrpSpPr/>
              <p:nvPr/>
            </p:nvGrpSpPr>
            <p:grpSpPr>
              <a:xfrm>
                <a:off x="2763155" y="3669776"/>
                <a:ext cx="888268" cy="285751"/>
                <a:chOff x="949595" y="2381996"/>
                <a:chExt cx="888268" cy="579120"/>
              </a:xfrm>
            </p:grpSpPr>
            <p:sp>
              <p:nvSpPr>
                <p:cNvPr id="349"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0"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46" name="Group 345"/>
              <p:cNvGrpSpPr/>
              <p:nvPr/>
            </p:nvGrpSpPr>
            <p:grpSpPr>
              <a:xfrm flipV="1">
                <a:off x="2789825" y="3593576"/>
                <a:ext cx="888268" cy="91440"/>
                <a:chOff x="949595" y="2381996"/>
                <a:chExt cx="888268" cy="579120"/>
              </a:xfrm>
            </p:grpSpPr>
            <p:sp>
              <p:nvSpPr>
                <p:cNvPr id="347"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28" name="Group 227"/>
            <p:cNvGrpSpPr/>
            <p:nvPr/>
          </p:nvGrpSpPr>
          <p:grpSpPr>
            <a:xfrm>
              <a:off x="4565285" y="1566186"/>
              <a:ext cx="914938" cy="705321"/>
              <a:chOff x="2763155" y="3250206"/>
              <a:chExt cx="914938" cy="705321"/>
            </a:xfrm>
          </p:grpSpPr>
          <p:grpSp>
            <p:nvGrpSpPr>
              <p:cNvPr id="335" name="Group 334"/>
              <p:cNvGrpSpPr/>
              <p:nvPr/>
            </p:nvGrpSpPr>
            <p:grpSpPr>
              <a:xfrm>
                <a:off x="2763155" y="3250206"/>
                <a:ext cx="888268" cy="438150"/>
                <a:chOff x="949595" y="1772395"/>
                <a:chExt cx="888268" cy="593891"/>
              </a:xfrm>
            </p:grpSpPr>
            <p:sp>
              <p:nvSpPr>
                <p:cNvPr id="342"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3"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36" name="Group 335"/>
              <p:cNvGrpSpPr/>
              <p:nvPr/>
            </p:nvGrpSpPr>
            <p:grpSpPr>
              <a:xfrm>
                <a:off x="2763155" y="3669776"/>
                <a:ext cx="888268" cy="285751"/>
                <a:chOff x="949595" y="2381996"/>
                <a:chExt cx="888268" cy="579120"/>
              </a:xfrm>
            </p:grpSpPr>
            <p:sp>
              <p:nvSpPr>
                <p:cNvPr id="340"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1"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37" name="Group 336"/>
              <p:cNvGrpSpPr/>
              <p:nvPr/>
            </p:nvGrpSpPr>
            <p:grpSpPr>
              <a:xfrm flipV="1">
                <a:off x="2789825" y="3593576"/>
                <a:ext cx="888268" cy="91440"/>
                <a:chOff x="949595" y="2381996"/>
                <a:chExt cx="888268" cy="579120"/>
              </a:xfrm>
            </p:grpSpPr>
            <p:sp>
              <p:nvSpPr>
                <p:cNvPr id="338"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9"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29" name="Group 228"/>
            <p:cNvGrpSpPr/>
            <p:nvPr/>
          </p:nvGrpSpPr>
          <p:grpSpPr>
            <a:xfrm>
              <a:off x="4534805" y="1855746"/>
              <a:ext cx="914938" cy="705321"/>
              <a:chOff x="2763155" y="3250206"/>
              <a:chExt cx="914938" cy="705321"/>
            </a:xfrm>
          </p:grpSpPr>
          <p:grpSp>
            <p:nvGrpSpPr>
              <p:cNvPr id="326" name="Group 325"/>
              <p:cNvGrpSpPr/>
              <p:nvPr/>
            </p:nvGrpSpPr>
            <p:grpSpPr>
              <a:xfrm>
                <a:off x="2763155" y="3250206"/>
                <a:ext cx="888268" cy="438150"/>
                <a:chOff x="949595" y="1772395"/>
                <a:chExt cx="888268" cy="593891"/>
              </a:xfrm>
            </p:grpSpPr>
            <p:sp>
              <p:nvSpPr>
                <p:cNvPr id="333"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4"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27" name="Group 326"/>
              <p:cNvGrpSpPr/>
              <p:nvPr/>
            </p:nvGrpSpPr>
            <p:grpSpPr>
              <a:xfrm>
                <a:off x="2763155" y="3669776"/>
                <a:ext cx="888268" cy="285751"/>
                <a:chOff x="949595" y="2381996"/>
                <a:chExt cx="888268" cy="579120"/>
              </a:xfrm>
            </p:grpSpPr>
            <p:sp>
              <p:nvSpPr>
                <p:cNvPr id="331"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2"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28" name="Group 327"/>
              <p:cNvGrpSpPr/>
              <p:nvPr/>
            </p:nvGrpSpPr>
            <p:grpSpPr>
              <a:xfrm flipV="1">
                <a:off x="2789825" y="3593576"/>
                <a:ext cx="888268" cy="91440"/>
                <a:chOff x="949595" y="2381996"/>
                <a:chExt cx="888268" cy="579120"/>
              </a:xfrm>
            </p:grpSpPr>
            <p:sp>
              <p:nvSpPr>
                <p:cNvPr id="329"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0"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30" name="Group 229"/>
            <p:cNvGrpSpPr/>
            <p:nvPr/>
          </p:nvGrpSpPr>
          <p:grpSpPr>
            <a:xfrm>
              <a:off x="4550045" y="2202456"/>
              <a:ext cx="914938" cy="705321"/>
              <a:chOff x="2763155" y="3250206"/>
              <a:chExt cx="914938" cy="705321"/>
            </a:xfrm>
          </p:grpSpPr>
          <p:grpSp>
            <p:nvGrpSpPr>
              <p:cNvPr id="317" name="Group 316"/>
              <p:cNvGrpSpPr/>
              <p:nvPr/>
            </p:nvGrpSpPr>
            <p:grpSpPr>
              <a:xfrm>
                <a:off x="2763155" y="3250206"/>
                <a:ext cx="888268" cy="438150"/>
                <a:chOff x="949595" y="1772395"/>
                <a:chExt cx="888268" cy="593891"/>
              </a:xfrm>
            </p:grpSpPr>
            <p:sp>
              <p:nvSpPr>
                <p:cNvPr id="324"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5"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18" name="Group 317"/>
              <p:cNvGrpSpPr/>
              <p:nvPr/>
            </p:nvGrpSpPr>
            <p:grpSpPr>
              <a:xfrm>
                <a:off x="2763155" y="3669776"/>
                <a:ext cx="888268" cy="285751"/>
                <a:chOff x="949595" y="2381996"/>
                <a:chExt cx="888268" cy="579120"/>
              </a:xfrm>
            </p:grpSpPr>
            <p:sp>
              <p:nvSpPr>
                <p:cNvPr id="322"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3"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19" name="Group 318"/>
              <p:cNvGrpSpPr/>
              <p:nvPr/>
            </p:nvGrpSpPr>
            <p:grpSpPr>
              <a:xfrm flipV="1">
                <a:off x="2789825" y="3593576"/>
                <a:ext cx="888268" cy="91440"/>
                <a:chOff x="949595" y="2381996"/>
                <a:chExt cx="888268" cy="579120"/>
              </a:xfrm>
            </p:grpSpPr>
            <p:sp>
              <p:nvSpPr>
                <p:cNvPr id="320"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1"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31" name="Group 230"/>
            <p:cNvGrpSpPr/>
            <p:nvPr/>
          </p:nvGrpSpPr>
          <p:grpSpPr>
            <a:xfrm>
              <a:off x="4542425" y="2377716"/>
              <a:ext cx="914938" cy="705321"/>
              <a:chOff x="2763155" y="3250206"/>
              <a:chExt cx="914938" cy="705321"/>
            </a:xfrm>
          </p:grpSpPr>
          <p:grpSp>
            <p:nvGrpSpPr>
              <p:cNvPr id="308" name="Group 307"/>
              <p:cNvGrpSpPr/>
              <p:nvPr/>
            </p:nvGrpSpPr>
            <p:grpSpPr>
              <a:xfrm>
                <a:off x="2763155" y="3250206"/>
                <a:ext cx="888268" cy="438150"/>
                <a:chOff x="949595" y="1772395"/>
                <a:chExt cx="888268" cy="593891"/>
              </a:xfrm>
            </p:grpSpPr>
            <p:sp>
              <p:nvSpPr>
                <p:cNvPr id="315"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6"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09" name="Group 308"/>
              <p:cNvGrpSpPr/>
              <p:nvPr/>
            </p:nvGrpSpPr>
            <p:grpSpPr>
              <a:xfrm>
                <a:off x="2763155" y="3669776"/>
                <a:ext cx="888268" cy="285751"/>
                <a:chOff x="949595" y="2381996"/>
                <a:chExt cx="888268" cy="579120"/>
              </a:xfrm>
            </p:grpSpPr>
            <p:sp>
              <p:nvSpPr>
                <p:cNvPr id="313"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4"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10" name="Group 309"/>
              <p:cNvGrpSpPr/>
              <p:nvPr/>
            </p:nvGrpSpPr>
            <p:grpSpPr>
              <a:xfrm flipV="1">
                <a:off x="2789825" y="3593576"/>
                <a:ext cx="888268" cy="91440"/>
                <a:chOff x="949595" y="2381996"/>
                <a:chExt cx="888268" cy="579120"/>
              </a:xfrm>
            </p:grpSpPr>
            <p:sp>
              <p:nvSpPr>
                <p:cNvPr id="311"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2"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32" name="Group 231"/>
            <p:cNvGrpSpPr/>
            <p:nvPr/>
          </p:nvGrpSpPr>
          <p:grpSpPr>
            <a:xfrm>
              <a:off x="4511945" y="2552976"/>
              <a:ext cx="914938" cy="705321"/>
              <a:chOff x="2763155" y="3250206"/>
              <a:chExt cx="914938" cy="705321"/>
            </a:xfrm>
          </p:grpSpPr>
          <p:grpSp>
            <p:nvGrpSpPr>
              <p:cNvPr id="299" name="Group 298"/>
              <p:cNvGrpSpPr/>
              <p:nvPr/>
            </p:nvGrpSpPr>
            <p:grpSpPr>
              <a:xfrm>
                <a:off x="2763155" y="3250206"/>
                <a:ext cx="888268" cy="438150"/>
                <a:chOff x="949595" y="1772395"/>
                <a:chExt cx="888268" cy="593891"/>
              </a:xfrm>
            </p:grpSpPr>
            <p:sp>
              <p:nvSpPr>
                <p:cNvPr id="306"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00" name="Group 299"/>
              <p:cNvGrpSpPr/>
              <p:nvPr/>
            </p:nvGrpSpPr>
            <p:grpSpPr>
              <a:xfrm>
                <a:off x="2763155" y="3669776"/>
                <a:ext cx="888268" cy="285751"/>
                <a:chOff x="949595" y="2381996"/>
                <a:chExt cx="888268" cy="579120"/>
              </a:xfrm>
            </p:grpSpPr>
            <p:sp>
              <p:nvSpPr>
                <p:cNvPr id="304"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5"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01" name="Group 300"/>
              <p:cNvGrpSpPr/>
              <p:nvPr/>
            </p:nvGrpSpPr>
            <p:grpSpPr>
              <a:xfrm flipV="1">
                <a:off x="2789825" y="3593576"/>
                <a:ext cx="888268" cy="91440"/>
                <a:chOff x="949595" y="2381996"/>
                <a:chExt cx="888268" cy="579120"/>
              </a:xfrm>
            </p:grpSpPr>
            <p:sp>
              <p:nvSpPr>
                <p:cNvPr id="302"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3"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33" name="Group 232"/>
            <p:cNvGrpSpPr/>
            <p:nvPr/>
          </p:nvGrpSpPr>
          <p:grpSpPr>
            <a:xfrm>
              <a:off x="4538615" y="2728236"/>
              <a:ext cx="914938" cy="705321"/>
              <a:chOff x="2763155" y="3250206"/>
              <a:chExt cx="914938" cy="705321"/>
            </a:xfrm>
          </p:grpSpPr>
          <p:grpSp>
            <p:nvGrpSpPr>
              <p:cNvPr id="290" name="Group 289"/>
              <p:cNvGrpSpPr/>
              <p:nvPr/>
            </p:nvGrpSpPr>
            <p:grpSpPr>
              <a:xfrm>
                <a:off x="2763155" y="3250206"/>
                <a:ext cx="888268" cy="438150"/>
                <a:chOff x="949595" y="1772395"/>
                <a:chExt cx="888268" cy="593891"/>
              </a:xfrm>
            </p:grpSpPr>
            <p:sp>
              <p:nvSpPr>
                <p:cNvPr id="297"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8"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91" name="Group 290"/>
              <p:cNvGrpSpPr/>
              <p:nvPr/>
            </p:nvGrpSpPr>
            <p:grpSpPr>
              <a:xfrm>
                <a:off x="2763155" y="3669776"/>
                <a:ext cx="888268" cy="285751"/>
                <a:chOff x="949595" y="2381996"/>
                <a:chExt cx="888268" cy="579120"/>
              </a:xfrm>
            </p:grpSpPr>
            <p:sp>
              <p:nvSpPr>
                <p:cNvPr id="295"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6"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92" name="Group 291"/>
              <p:cNvGrpSpPr/>
              <p:nvPr/>
            </p:nvGrpSpPr>
            <p:grpSpPr>
              <a:xfrm flipV="1">
                <a:off x="2789825" y="3593576"/>
                <a:ext cx="888268" cy="91440"/>
                <a:chOff x="949595" y="2381996"/>
                <a:chExt cx="888268" cy="579120"/>
              </a:xfrm>
            </p:grpSpPr>
            <p:sp>
              <p:nvSpPr>
                <p:cNvPr id="293"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4"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34" name="Group 233"/>
            <p:cNvGrpSpPr/>
            <p:nvPr/>
          </p:nvGrpSpPr>
          <p:grpSpPr>
            <a:xfrm>
              <a:off x="4508135" y="2926356"/>
              <a:ext cx="914938" cy="705321"/>
              <a:chOff x="2763155" y="3250206"/>
              <a:chExt cx="914938" cy="705321"/>
            </a:xfrm>
          </p:grpSpPr>
          <p:grpSp>
            <p:nvGrpSpPr>
              <p:cNvPr id="281" name="Group 280"/>
              <p:cNvGrpSpPr/>
              <p:nvPr/>
            </p:nvGrpSpPr>
            <p:grpSpPr>
              <a:xfrm>
                <a:off x="2763155" y="3250206"/>
                <a:ext cx="888268" cy="438150"/>
                <a:chOff x="949595" y="1772395"/>
                <a:chExt cx="888268" cy="593891"/>
              </a:xfrm>
            </p:grpSpPr>
            <p:sp>
              <p:nvSpPr>
                <p:cNvPr id="288"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9"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82" name="Group 281"/>
              <p:cNvGrpSpPr/>
              <p:nvPr/>
            </p:nvGrpSpPr>
            <p:grpSpPr>
              <a:xfrm>
                <a:off x="2763155" y="3669776"/>
                <a:ext cx="888268" cy="285751"/>
                <a:chOff x="949595" y="2381996"/>
                <a:chExt cx="888268" cy="579120"/>
              </a:xfrm>
            </p:grpSpPr>
            <p:sp>
              <p:nvSpPr>
                <p:cNvPr id="286"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7"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83" name="Group 282"/>
              <p:cNvGrpSpPr/>
              <p:nvPr/>
            </p:nvGrpSpPr>
            <p:grpSpPr>
              <a:xfrm flipV="1">
                <a:off x="2789825" y="3593576"/>
                <a:ext cx="888268" cy="91440"/>
                <a:chOff x="949595" y="2381996"/>
                <a:chExt cx="888268" cy="579120"/>
              </a:xfrm>
            </p:grpSpPr>
            <p:sp>
              <p:nvSpPr>
                <p:cNvPr id="284"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5"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35" name="Group 234"/>
            <p:cNvGrpSpPr/>
            <p:nvPr/>
          </p:nvGrpSpPr>
          <p:grpSpPr>
            <a:xfrm>
              <a:off x="2789825" y="822960"/>
              <a:ext cx="888268" cy="468906"/>
              <a:chOff x="949595" y="1772395"/>
              <a:chExt cx="888268" cy="593891"/>
            </a:xfrm>
          </p:grpSpPr>
          <p:sp>
            <p:nvSpPr>
              <p:cNvPr id="279" name="Line 6"/>
              <p:cNvSpPr>
                <a:spLocks noChangeShapeType="1"/>
              </p:cNvSpPr>
              <p:nvPr/>
            </p:nvSpPr>
            <p:spPr bwMode="auto">
              <a:xfrm flipV="1">
                <a:off x="949595" y="1772395"/>
                <a:ext cx="439889" cy="59389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0" name="Line 12"/>
              <p:cNvSpPr>
                <a:spLocks noChangeShapeType="1"/>
              </p:cNvSpPr>
              <p:nvPr/>
            </p:nvSpPr>
            <p:spPr bwMode="auto">
              <a:xfrm>
                <a:off x="1389483" y="1772395"/>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36" name="Group 235"/>
            <p:cNvGrpSpPr/>
            <p:nvPr/>
          </p:nvGrpSpPr>
          <p:grpSpPr>
            <a:xfrm>
              <a:off x="2770775" y="1154706"/>
              <a:ext cx="914938" cy="705321"/>
              <a:chOff x="2763155" y="3250206"/>
              <a:chExt cx="914938" cy="705321"/>
            </a:xfrm>
          </p:grpSpPr>
          <p:grpSp>
            <p:nvGrpSpPr>
              <p:cNvPr id="270" name="Group 269"/>
              <p:cNvGrpSpPr/>
              <p:nvPr/>
            </p:nvGrpSpPr>
            <p:grpSpPr>
              <a:xfrm>
                <a:off x="2763155" y="3250206"/>
                <a:ext cx="888268" cy="438150"/>
                <a:chOff x="949595" y="1772395"/>
                <a:chExt cx="888268" cy="593891"/>
              </a:xfrm>
            </p:grpSpPr>
            <p:sp>
              <p:nvSpPr>
                <p:cNvPr id="277"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8"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1" name="Group 270"/>
              <p:cNvGrpSpPr/>
              <p:nvPr/>
            </p:nvGrpSpPr>
            <p:grpSpPr>
              <a:xfrm>
                <a:off x="2763155" y="3669776"/>
                <a:ext cx="888268" cy="285751"/>
                <a:chOff x="949595" y="2381996"/>
                <a:chExt cx="888268" cy="579120"/>
              </a:xfrm>
            </p:grpSpPr>
            <p:sp>
              <p:nvSpPr>
                <p:cNvPr id="275"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2" name="Group 271"/>
              <p:cNvGrpSpPr/>
              <p:nvPr/>
            </p:nvGrpSpPr>
            <p:grpSpPr>
              <a:xfrm flipV="1">
                <a:off x="2789825" y="3593576"/>
                <a:ext cx="888268" cy="91440"/>
                <a:chOff x="949595" y="2381996"/>
                <a:chExt cx="888268" cy="579120"/>
              </a:xfrm>
            </p:grpSpPr>
            <p:sp>
              <p:nvSpPr>
                <p:cNvPr id="273"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4"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37" name="Group 236"/>
            <p:cNvGrpSpPr/>
            <p:nvPr/>
          </p:nvGrpSpPr>
          <p:grpSpPr>
            <a:xfrm>
              <a:off x="3682565" y="598915"/>
              <a:ext cx="914938" cy="803441"/>
              <a:chOff x="3682565" y="598915"/>
              <a:chExt cx="914938" cy="803441"/>
            </a:xfrm>
          </p:grpSpPr>
          <p:grpSp>
            <p:nvGrpSpPr>
              <p:cNvPr id="261" name="Group 260"/>
              <p:cNvGrpSpPr/>
              <p:nvPr/>
            </p:nvGrpSpPr>
            <p:grpSpPr>
              <a:xfrm>
                <a:off x="3682565" y="598915"/>
                <a:ext cx="888268" cy="233156"/>
                <a:chOff x="949595" y="1772395"/>
                <a:chExt cx="888268" cy="593891"/>
              </a:xfrm>
            </p:grpSpPr>
            <p:sp>
              <p:nvSpPr>
                <p:cNvPr id="268" name="Line 6"/>
                <p:cNvSpPr>
                  <a:spLocks noChangeShapeType="1"/>
                </p:cNvSpPr>
                <p:nvPr/>
              </p:nvSpPr>
              <p:spPr bwMode="auto">
                <a:xfrm flipV="1">
                  <a:off x="949595" y="1772395"/>
                  <a:ext cx="439889" cy="59389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9" name="Line 12"/>
                <p:cNvSpPr>
                  <a:spLocks noChangeShapeType="1"/>
                </p:cNvSpPr>
                <p:nvPr/>
              </p:nvSpPr>
              <p:spPr bwMode="auto">
                <a:xfrm>
                  <a:off x="1389483" y="177239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62" name="Group 261"/>
              <p:cNvGrpSpPr/>
              <p:nvPr/>
            </p:nvGrpSpPr>
            <p:grpSpPr>
              <a:xfrm>
                <a:off x="3682565" y="813491"/>
                <a:ext cx="888268" cy="588865"/>
                <a:chOff x="949595" y="2381996"/>
                <a:chExt cx="888268" cy="579120"/>
              </a:xfrm>
            </p:grpSpPr>
            <p:sp>
              <p:nvSpPr>
                <p:cNvPr id="266"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7"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63" name="Group 262"/>
              <p:cNvGrpSpPr/>
              <p:nvPr/>
            </p:nvGrpSpPr>
            <p:grpSpPr>
              <a:xfrm>
                <a:off x="3709235" y="830166"/>
                <a:ext cx="888268" cy="124295"/>
                <a:chOff x="949595" y="2381996"/>
                <a:chExt cx="888268" cy="579120"/>
              </a:xfrm>
            </p:grpSpPr>
            <p:sp>
              <p:nvSpPr>
                <p:cNvPr id="264"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5"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38" name="Group 237"/>
            <p:cNvGrpSpPr/>
            <p:nvPr/>
          </p:nvGrpSpPr>
          <p:grpSpPr>
            <a:xfrm>
              <a:off x="1844945" y="3128756"/>
              <a:ext cx="914938" cy="826771"/>
              <a:chOff x="1844945" y="3128756"/>
              <a:chExt cx="914938" cy="826771"/>
            </a:xfrm>
          </p:grpSpPr>
          <p:grpSp>
            <p:nvGrpSpPr>
              <p:cNvPr id="252" name="Group 251"/>
              <p:cNvGrpSpPr/>
              <p:nvPr/>
            </p:nvGrpSpPr>
            <p:grpSpPr>
              <a:xfrm>
                <a:off x="1844945" y="3128756"/>
                <a:ext cx="888268" cy="121450"/>
                <a:chOff x="949595" y="1772395"/>
                <a:chExt cx="888268" cy="593891"/>
              </a:xfrm>
            </p:grpSpPr>
            <p:sp>
              <p:nvSpPr>
                <p:cNvPr id="259" name="Line 6"/>
                <p:cNvSpPr>
                  <a:spLocks noChangeShapeType="1"/>
                </p:cNvSpPr>
                <p:nvPr/>
              </p:nvSpPr>
              <p:spPr bwMode="auto">
                <a:xfrm flipV="1">
                  <a:off x="949595" y="1772395"/>
                  <a:ext cx="439889" cy="59389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0" name="Line 12"/>
                <p:cNvSpPr>
                  <a:spLocks noChangeShapeType="1"/>
                </p:cNvSpPr>
                <p:nvPr/>
              </p:nvSpPr>
              <p:spPr bwMode="auto">
                <a:xfrm>
                  <a:off x="1389483" y="177239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53" name="Group 252"/>
              <p:cNvGrpSpPr/>
              <p:nvPr/>
            </p:nvGrpSpPr>
            <p:grpSpPr>
              <a:xfrm>
                <a:off x="1844945" y="3231626"/>
                <a:ext cx="888268" cy="723901"/>
                <a:chOff x="949595" y="2381996"/>
                <a:chExt cx="888268" cy="579120"/>
              </a:xfrm>
            </p:grpSpPr>
            <p:sp>
              <p:nvSpPr>
                <p:cNvPr id="257"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8"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54" name="Group 253"/>
              <p:cNvGrpSpPr/>
              <p:nvPr/>
            </p:nvGrpSpPr>
            <p:grpSpPr>
              <a:xfrm>
                <a:off x="1871615" y="3246866"/>
                <a:ext cx="888268" cy="443492"/>
                <a:chOff x="949595" y="2381996"/>
                <a:chExt cx="888268" cy="579120"/>
              </a:xfrm>
            </p:grpSpPr>
            <p:sp>
              <p:nvSpPr>
                <p:cNvPr id="255"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39" name="Group 238"/>
            <p:cNvGrpSpPr/>
            <p:nvPr/>
          </p:nvGrpSpPr>
          <p:grpSpPr>
            <a:xfrm>
              <a:off x="2763155" y="3250206"/>
              <a:ext cx="914938" cy="705321"/>
              <a:chOff x="2763155" y="3250206"/>
              <a:chExt cx="914938" cy="705321"/>
            </a:xfrm>
          </p:grpSpPr>
          <p:grpSp>
            <p:nvGrpSpPr>
              <p:cNvPr id="243" name="Group 242"/>
              <p:cNvGrpSpPr/>
              <p:nvPr/>
            </p:nvGrpSpPr>
            <p:grpSpPr>
              <a:xfrm>
                <a:off x="2763155" y="3250206"/>
                <a:ext cx="888268" cy="438150"/>
                <a:chOff x="949595" y="1772395"/>
                <a:chExt cx="888268" cy="593891"/>
              </a:xfrm>
            </p:grpSpPr>
            <p:sp>
              <p:nvSpPr>
                <p:cNvPr id="250" name="Line 6"/>
                <p:cNvSpPr>
                  <a:spLocks noChangeShapeType="1"/>
                </p:cNvSpPr>
                <p:nvPr/>
              </p:nvSpPr>
              <p:spPr bwMode="auto">
                <a:xfrm flipV="1">
                  <a:off x="949595" y="1772395"/>
                  <a:ext cx="439889" cy="59389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1" name="Line 12"/>
                <p:cNvSpPr>
                  <a:spLocks noChangeShapeType="1"/>
                </p:cNvSpPr>
                <p:nvPr/>
              </p:nvSpPr>
              <p:spPr bwMode="auto">
                <a:xfrm>
                  <a:off x="1389483" y="177239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44" name="Group 243"/>
              <p:cNvGrpSpPr/>
              <p:nvPr/>
            </p:nvGrpSpPr>
            <p:grpSpPr>
              <a:xfrm>
                <a:off x="2763155" y="3669776"/>
                <a:ext cx="888268" cy="285751"/>
                <a:chOff x="949595" y="2381996"/>
                <a:chExt cx="888268" cy="579120"/>
              </a:xfrm>
            </p:grpSpPr>
            <p:sp>
              <p:nvSpPr>
                <p:cNvPr id="248"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9"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45" name="Group 244"/>
              <p:cNvGrpSpPr/>
              <p:nvPr/>
            </p:nvGrpSpPr>
            <p:grpSpPr>
              <a:xfrm flipV="1">
                <a:off x="2789825" y="3593576"/>
                <a:ext cx="888268" cy="91440"/>
                <a:chOff x="949595" y="2381996"/>
                <a:chExt cx="888268" cy="579120"/>
              </a:xfrm>
            </p:grpSpPr>
            <p:sp>
              <p:nvSpPr>
                <p:cNvPr id="246"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7"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40" name="Group 239"/>
            <p:cNvGrpSpPr/>
            <p:nvPr/>
          </p:nvGrpSpPr>
          <p:grpSpPr>
            <a:xfrm>
              <a:off x="3652118" y="3360420"/>
              <a:ext cx="888268" cy="611837"/>
              <a:chOff x="949595" y="1772395"/>
              <a:chExt cx="888268" cy="593891"/>
            </a:xfrm>
          </p:grpSpPr>
          <p:sp>
            <p:nvSpPr>
              <p:cNvPr id="241" name="Line 6"/>
              <p:cNvSpPr>
                <a:spLocks noChangeShapeType="1"/>
              </p:cNvSpPr>
              <p:nvPr/>
            </p:nvSpPr>
            <p:spPr bwMode="auto">
              <a:xfrm flipV="1">
                <a:off x="949595" y="1772395"/>
                <a:ext cx="439889" cy="59389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2" name="Line 12"/>
              <p:cNvSpPr>
                <a:spLocks noChangeShapeType="1"/>
              </p:cNvSpPr>
              <p:nvPr/>
            </p:nvSpPr>
            <p:spPr bwMode="auto">
              <a:xfrm>
                <a:off x="1389483" y="177239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5" name="Group 4"/>
          <p:cNvGrpSpPr/>
          <p:nvPr/>
        </p:nvGrpSpPr>
        <p:grpSpPr>
          <a:xfrm>
            <a:off x="5995056" y="2806996"/>
            <a:ext cx="1198315" cy="3164098"/>
            <a:chOff x="5995056" y="2806996"/>
            <a:chExt cx="1198315" cy="3164098"/>
          </a:xfrm>
        </p:grpSpPr>
        <p:sp>
          <p:nvSpPr>
            <p:cNvPr id="4" name="Rectangle 3"/>
            <p:cNvSpPr/>
            <p:nvPr/>
          </p:nvSpPr>
          <p:spPr>
            <a:xfrm>
              <a:off x="5995056" y="2806996"/>
              <a:ext cx="1198315" cy="3164098"/>
            </a:xfrm>
            <a:prstGeom prst="rect">
              <a:avLst/>
            </a:prstGeom>
            <a:solidFill>
              <a:schemeClr val="bg1"/>
            </a:solidFill>
            <a:ln w="28575">
              <a:solidFill>
                <a:schemeClr val="bg1"/>
              </a:solidFill>
            </a:ln>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Times New Roman" pitchFamily="18" charset="0"/>
              </a:endParaRPr>
            </a:p>
          </p:txBody>
        </p:sp>
        <p:pic>
          <p:nvPicPr>
            <p:cNvPr id="49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1288" y="3019342"/>
              <a:ext cx="8128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med" len="lg"/>
                </a14:hiddenLine>
              </a:ext>
            </a:extLst>
          </p:spPr>
        </p:pic>
        <p:pic>
          <p:nvPicPr>
            <p:cNvPr id="5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3062" y="3679732"/>
              <a:ext cx="8128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med" len="lg"/>
                </a14:hiddenLine>
              </a:ext>
            </a:extLst>
          </p:spPr>
        </p:pic>
        <p:pic>
          <p:nvPicPr>
            <p:cNvPr id="50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5808" y="5298046"/>
              <a:ext cx="8128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med" len="lg"/>
                </a14:hiddenLine>
              </a:ext>
            </a:extLst>
          </p:spPr>
        </p:pic>
        <p:pic>
          <p:nvPicPr>
            <p:cNvPr id="50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3068" y="4768288"/>
              <a:ext cx="8128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med" len="lg"/>
                </a14:hiddenLine>
              </a:ext>
            </a:extLst>
          </p:spPr>
        </p:pic>
        <p:pic>
          <p:nvPicPr>
            <p:cNvPr id="50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5814" y="4209502"/>
              <a:ext cx="8128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med" len="lg"/>
                </a14:hiddenLine>
              </a:ext>
            </a:extLst>
          </p:spPr>
        </p:pic>
      </p:grpSp>
      <p:grpSp>
        <p:nvGrpSpPr>
          <p:cNvPr id="504" name="Group 503"/>
          <p:cNvGrpSpPr/>
          <p:nvPr/>
        </p:nvGrpSpPr>
        <p:grpSpPr>
          <a:xfrm>
            <a:off x="5071536" y="2805859"/>
            <a:ext cx="1762552" cy="3164098"/>
            <a:chOff x="5995056" y="2806996"/>
            <a:chExt cx="1762552" cy="3164098"/>
          </a:xfrm>
        </p:grpSpPr>
        <p:sp>
          <p:nvSpPr>
            <p:cNvPr id="505" name="Rectangle 504"/>
            <p:cNvSpPr/>
            <p:nvPr/>
          </p:nvSpPr>
          <p:spPr>
            <a:xfrm>
              <a:off x="5995056" y="2806996"/>
              <a:ext cx="1762552" cy="3164098"/>
            </a:xfrm>
            <a:prstGeom prst="rect">
              <a:avLst/>
            </a:prstGeom>
            <a:solidFill>
              <a:schemeClr val="bg1"/>
            </a:solidFill>
            <a:ln w="28575">
              <a:solidFill>
                <a:schemeClr val="bg1"/>
              </a:solidFill>
            </a:ln>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Times New Roman" pitchFamily="18" charset="0"/>
              </a:endParaRPr>
            </a:p>
          </p:txBody>
        </p:sp>
        <p:pic>
          <p:nvPicPr>
            <p:cNvPr id="50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1288" y="3019342"/>
              <a:ext cx="8128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med" len="lg"/>
                </a14:hiddenLine>
              </a:ext>
            </a:extLst>
          </p:spPr>
        </p:pic>
        <p:pic>
          <p:nvPicPr>
            <p:cNvPr id="50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3062" y="3795844"/>
              <a:ext cx="8128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med" len="lg"/>
                </a14:hiddenLine>
              </a:ext>
            </a:extLst>
          </p:spPr>
        </p:pic>
        <p:pic>
          <p:nvPicPr>
            <p:cNvPr id="50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5808" y="5298046"/>
              <a:ext cx="8128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med" len="lg"/>
                </a14:hiddenLine>
              </a:ext>
            </a:extLst>
          </p:spPr>
        </p:pic>
        <p:pic>
          <p:nvPicPr>
            <p:cNvPr id="50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3068" y="4550578"/>
              <a:ext cx="8128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med" len="lg"/>
                </a14:hiddenLine>
              </a:ext>
            </a:extLst>
          </p:spPr>
        </p:pic>
      </p:grpSp>
      <p:grpSp>
        <p:nvGrpSpPr>
          <p:cNvPr id="511" name="Group 510"/>
          <p:cNvGrpSpPr/>
          <p:nvPr/>
        </p:nvGrpSpPr>
        <p:grpSpPr>
          <a:xfrm>
            <a:off x="4195678" y="2673980"/>
            <a:ext cx="1762552" cy="3164098"/>
            <a:chOff x="5995056" y="2806996"/>
            <a:chExt cx="1762552" cy="3164098"/>
          </a:xfrm>
        </p:grpSpPr>
        <p:sp>
          <p:nvSpPr>
            <p:cNvPr id="512" name="Rectangle 511"/>
            <p:cNvSpPr/>
            <p:nvPr/>
          </p:nvSpPr>
          <p:spPr>
            <a:xfrm>
              <a:off x="5995056" y="2806996"/>
              <a:ext cx="1762552" cy="3164098"/>
            </a:xfrm>
            <a:prstGeom prst="rect">
              <a:avLst/>
            </a:prstGeom>
            <a:solidFill>
              <a:schemeClr val="bg1"/>
            </a:solidFill>
            <a:ln w="28575">
              <a:solidFill>
                <a:schemeClr val="bg1"/>
              </a:solidFill>
            </a:ln>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Times New Roman" pitchFamily="18" charset="0"/>
              </a:endParaRPr>
            </a:p>
          </p:txBody>
        </p:sp>
        <p:pic>
          <p:nvPicPr>
            <p:cNvPr id="51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1288" y="3411220"/>
              <a:ext cx="8128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med" len="lg"/>
                </a14:hiddenLine>
              </a:ext>
            </a:extLst>
          </p:spPr>
        </p:pic>
        <p:pic>
          <p:nvPicPr>
            <p:cNvPr id="51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3062" y="4274806"/>
              <a:ext cx="8128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med" len="lg"/>
                </a14:hiddenLine>
              </a:ext>
            </a:extLst>
          </p:spPr>
        </p:pic>
        <p:pic>
          <p:nvPicPr>
            <p:cNvPr id="51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5808" y="5239990"/>
              <a:ext cx="8128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med" len="lg"/>
                </a14:hiddenLine>
              </a:ext>
            </a:extLst>
          </p:spPr>
        </p:pic>
      </p:grpSp>
      <p:sp>
        <p:nvSpPr>
          <p:cNvPr id="6" name="Footer Placeholder 5"/>
          <p:cNvSpPr>
            <a:spLocks noGrp="1"/>
          </p:cNvSpPr>
          <p:nvPr>
            <p:ph type="ftr" sz="quarter" idx="11"/>
          </p:nvPr>
        </p:nvSpPr>
        <p:spPr/>
        <p:txBody>
          <a:bodyPr/>
          <a:lstStyle/>
          <a:p>
            <a:pPr>
              <a:defRPr/>
            </a:pPr>
            <a:r>
              <a:rPr lang="en-US" smtClean="0"/>
              <a:t>© 2012 Warren B. Powell</a:t>
            </a:r>
            <a:endParaRPr lang="en-US" dirty="0"/>
          </a:p>
        </p:txBody>
      </p:sp>
    </p:spTree>
    <p:extLst>
      <p:ext uri="{BB962C8B-B14F-4D97-AF65-F5344CB8AC3E}">
        <p14:creationId xmlns:p14="http://schemas.microsoft.com/office/powerpoint/2010/main" val="20049982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Lookahead</a:t>
            </a:r>
            <a:r>
              <a:rPr lang="en-US" dirty="0"/>
              <a:t> policies</a:t>
            </a:r>
          </a:p>
        </p:txBody>
      </p:sp>
      <p:sp>
        <p:nvSpPr>
          <p:cNvPr id="3" name="Content Placeholder 2"/>
          <p:cNvSpPr>
            <a:spLocks noGrp="1"/>
          </p:cNvSpPr>
          <p:nvPr>
            <p:ph idx="1"/>
          </p:nvPr>
        </p:nvSpPr>
        <p:spPr>
          <a:xfrm>
            <a:off x="685800" y="1143000"/>
            <a:ext cx="8269514" cy="3266954"/>
          </a:xfrm>
        </p:spPr>
        <p:txBody>
          <a:bodyPr/>
          <a:lstStyle/>
          <a:p>
            <a:r>
              <a:rPr lang="en-US" dirty="0" smtClean="0"/>
              <a:t>Probabilistic </a:t>
            </a:r>
            <a:r>
              <a:rPr lang="en-US" dirty="0" err="1" smtClean="0"/>
              <a:t>lookahead</a:t>
            </a:r>
            <a:endParaRPr lang="en-US" dirty="0" smtClean="0"/>
          </a:p>
          <a:p>
            <a:pPr lvl="1"/>
            <a:r>
              <a:rPr lang="en-US" dirty="0" smtClean="0"/>
              <a:t>We can also solve the </a:t>
            </a:r>
            <a:r>
              <a:rPr lang="en-US" dirty="0" err="1" smtClean="0"/>
              <a:t>lookahead</a:t>
            </a:r>
            <a:r>
              <a:rPr lang="en-US" dirty="0" smtClean="0"/>
              <a:t> model using convex value function approximations (“dynamic programming”)</a:t>
            </a:r>
          </a:p>
          <a:p>
            <a:pPr lvl="1"/>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lvl="1"/>
            <a:endParaRPr lang="en-US" dirty="0"/>
          </a:p>
          <a:p>
            <a:pPr lvl="1"/>
            <a:endParaRPr lang="en-US" dirty="0" smtClean="0"/>
          </a:p>
          <a:p>
            <a:pPr lvl="2"/>
            <a:endParaRPr lang="en-US" dirty="0"/>
          </a:p>
        </p:txBody>
      </p:sp>
      <p:grpSp>
        <p:nvGrpSpPr>
          <p:cNvPr id="197" name="Group 196"/>
          <p:cNvGrpSpPr/>
          <p:nvPr/>
        </p:nvGrpSpPr>
        <p:grpSpPr>
          <a:xfrm>
            <a:off x="1689376" y="2894608"/>
            <a:ext cx="5445939" cy="2981341"/>
            <a:chOff x="348141" y="294115"/>
            <a:chExt cx="5445939" cy="3945313"/>
          </a:xfrm>
        </p:grpSpPr>
        <p:sp>
          <p:nvSpPr>
            <p:cNvPr id="199" name="Line 5"/>
            <p:cNvSpPr>
              <a:spLocks noChangeShapeType="1"/>
            </p:cNvSpPr>
            <p:nvPr/>
          </p:nvSpPr>
          <p:spPr bwMode="auto">
            <a:xfrm>
              <a:off x="348141" y="2366287"/>
              <a:ext cx="544593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00" name="Group 199"/>
            <p:cNvGrpSpPr/>
            <p:nvPr/>
          </p:nvGrpSpPr>
          <p:grpSpPr>
            <a:xfrm>
              <a:off x="949595" y="2244836"/>
              <a:ext cx="888268" cy="121450"/>
              <a:chOff x="949595" y="1772395"/>
              <a:chExt cx="888268" cy="593891"/>
            </a:xfrm>
          </p:grpSpPr>
          <p:sp>
            <p:nvSpPr>
              <p:cNvPr id="496" name="Line 6"/>
              <p:cNvSpPr>
                <a:spLocks noChangeShapeType="1"/>
              </p:cNvSpPr>
              <p:nvPr/>
            </p:nvSpPr>
            <p:spPr bwMode="auto">
              <a:xfrm flipV="1">
                <a:off x="949595" y="1772395"/>
                <a:ext cx="439889" cy="59389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7" name="Line 12"/>
              <p:cNvSpPr>
                <a:spLocks noChangeShapeType="1"/>
              </p:cNvSpPr>
              <p:nvPr/>
            </p:nvSpPr>
            <p:spPr bwMode="auto">
              <a:xfrm>
                <a:off x="1389483" y="177239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01" name="Group 200"/>
            <p:cNvGrpSpPr/>
            <p:nvPr/>
          </p:nvGrpSpPr>
          <p:grpSpPr>
            <a:xfrm>
              <a:off x="949595" y="2359136"/>
              <a:ext cx="888268" cy="886984"/>
              <a:chOff x="949595" y="2381996"/>
              <a:chExt cx="888268" cy="579120"/>
            </a:xfrm>
          </p:grpSpPr>
          <p:sp>
            <p:nvSpPr>
              <p:cNvPr id="494"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5"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02" name="Group 201"/>
            <p:cNvGrpSpPr/>
            <p:nvPr/>
          </p:nvGrpSpPr>
          <p:grpSpPr>
            <a:xfrm>
              <a:off x="976265" y="2374376"/>
              <a:ext cx="888268" cy="443492"/>
              <a:chOff x="949595" y="2381996"/>
              <a:chExt cx="888268" cy="579120"/>
            </a:xfrm>
          </p:grpSpPr>
          <p:sp>
            <p:nvSpPr>
              <p:cNvPr id="492"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3"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03" name="Group 202"/>
            <p:cNvGrpSpPr/>
            <p:nvPr/>
          </p:nvGrpSpPr>
          <p:grpSpPr>
            <a:xfrm>
              <a:off x="987695" y="1394460"/>
              <a:ext cx="888268" cy="952776"/>
              <a:chOff x="949595" y="1772395"/>
              <a:chExt cx="888268" cy="593891"/>
            </a:xfrm>
          </p:grpSpPr>
          <p:sp>
            <p:nvSpPr>
              <p:cNvPr id="490" name="Line 6"/>
              <p:cNvSpPr>
                <a:spLocks noChangeShapeType="1"/>
              </p:cNvSpPr>
              <p:nvPr/>
            </p:nvSpPr>
            <p:spPr bwMode="auto">
              <a:xfrm flipV="1">
                <a:off x="949595" y="1772395"/>
                <a:ext cx="439889" cy="59389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1" name="Line 12"/>
              <p:cNvSpPr>
                <a:spLocks noChangeShapeType="1"/>
              </p:cNvSpPr>
              <p:nvPr/>
            </p:nvSpPr>
            <p:spPr bwMode="auto">
              <a:xfrm>
                <a:off x="1389483" y="177239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04" name="Group 203"/>
            <p:cNvGrpSpPr/>
            <p:nvPr/>
          </p:nvGrpSpPr>
          <p:grpSpPr>
            <a:xfrm>
              <a:off x="1871615" y="822960"/>
              <a:ext cx="914938" cy="742951"/>
              <a:chOff x="1871615" y="822960"/>
              <a:chExt cx="914938" cy="742951"/>
            </a:xfrm>
          </p:grpSpPr>
          <p:grpSp>
            <p:nvGrpSpPr>
              <p:cNvPr id="481" name="Group 480"/>
              <p:cNvGrpSpPr/>
              <p:nvPr/>
            </p:nvGrpSpPr>
            <p:grpSpPr>
              <a:xfrm>
                <a:off x="1871615" y="822960"/>
                <a:ext cx="888268" cy="579396"/>
                <a:chOff x="949595" y="1772395"/>
                <a:chExt cx="888268" cy="593891"/>
              </a:xfrm>
            </p:grpSpPr>
            <p:sp>
              <p:nvSpPr>
                <p:cNvPr id="488" name="Line 6"/>
                <p:cNvSpPr>
                  <a:spLocks noChangeShapeType="1"/>
                </p:cNvSpPr>
                <p:nvPr/>
              </p:nvSpPr>
              <p:spPr bwMode="auto">
                <a:xfrm flipV="1">
                  <a:off x="949595" y="1772395"/>
                  <a:ext cx="439889" cy="59389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9" name="Line 12"/>
                <p:cNvSpPr>
                  <a:spLocks noChangeShapeType="1"/>
                </p:cNvSpPr>
                <p:nvPr/>
              </p:nvSpPr>
              <p:spPr bwMode="auto">
                <a:xfrm>
                  <a:off x="1389483" y="1772395"/>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82" name="Group 481"/>
              <p:cNvGrpSpPr/>
              <p:nvPr/>
            </p:nvGrpSpPr>
            <p:grpSpPr>
              <a:xfrm>
                <a:off x="1871615" y="1383777"/>
                <a:ext cx="888268" cy="182134"/>
                <a:chOff x="949595" y="2381996"/>
                <a:chExt cx="888268" cy="579120"/>
              </a:xfrm>
            </p:grpSpPr>
            <p:sp>
              <p:nvSpPr>
                <p:cNvPr id="486"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7"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83" name="Group 482"/>
              <p:cNvGrpSpPr/>
              <p:nvPr/>
            </p:nvGrpSpPr>
            <p:grpSpPr>
              <a:xfrm flipV="1">
                <a:off x="1898285" y="1257300"/>
                <a:ext cx="888268" cy="141716"/>
                <a:chOff x="949595" y="2381996"/>
                <a:chExt cx="888268" cy="579120"/>
              </a:xfrm>
            </p:grpSpPr>
            <p:sp>
              <p:nvSpPr>
                <p:cNvPr id="484"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5"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05" name="Group 204"/>
            <p:cNvGrpSpPr/>
            <p:nvPr/>
          </p:nvGrpSpPr>
          <p:grpSpPr>
            <a:xfrm>
              <a:off x="2789825" y="1273286"/>
              <a:ext cx="888268" cy="486933"/>
              <a:chOff x="949595" y="2381996"/>
              <a:chExt cx="888268" cy="579120"/>
            </a:xfrm>
          </p:grpSpPr>
          <p:sp>
            <p:nvSpPr>
              <p:cNvPr id="479"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0"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06" name="Group 205"/>
            <p:cNvGrpSpPr/>
            <p:nvPr/>
          </p:nvGrpSpPr>
          <p:grpSpPr>
            <a:xfrm>
              <a:off x="2827925" y="1280159"/>
              <a:ext cx="888268" cy="236592"/>
              <a:chOff x="949595" y="2381996"/>
              <a:chExt cx="888268" cy="579120"/>
            </a:xfrm>
          </p:grpSpPr>
          <p:sp>
            <p:nvSpPr>
              <p:cNvPr id="477"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8"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07" name="Group 206"/>
            <p:cNvGrpSpPr/>
            <p:nvPr/>
          </p:nvGrpSpPr>
          <p:grpSpPr>
            <a:xfrm>
              <a:off x="3652118" y="3953677"/>
              <a:ext cx="888268" cy="285751"/>
              <a:chOff x="949595" y="2381996"/>
              <a:chExt cx="888268" cy="579120"/>
            </a:xfrm>
          </p:grpSpPr>
          <p:sp>
            <p:nvSpPr>
              <p:cNvPr id="475"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6"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08" name="Group 207"/>
            <p:cNvGrpSpPr/>
            <p:nvPr/>
          </p:nvGrpSpPr>
          <p:grpSpPr>
            <a:xfrm flipV="1">
              <a:off x="3678788" y="3925101"/>
              <a:ext cx="888268" cy="45719"/>
              <a:chOff x="949595" y="2381996"/>
              <a:chExt cx="888268" cy="579120"/>
            </a:xfrm>
          </p:grpSpPr>
          <p:sp>
            <p:nvSpPr>
              <p:cNvPr id="473"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4"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09" name="Group 208"/>
            <p:cNvGrpSpPr/>
            <p:nvPr/>
          </p:nvGrpSpPr>
          <p:grpSpPr>
            <a:xfrm>
              <a:off x="4577915" y="294115"/>
              <a:ext cx="888268" cy="656066"/>
              <a:chOff x="949595" y="1772395"/>
              <a:chExt cx="888268" cy="593891"/>
            </a:xfrm>
          </p:grpSpPr>
          <p:sp>
            <p:nvSpPr>
              <p:cNvPr id="471" name="Line 6"/>
              <p:cNvSpPr>
                <a:spLocks noChangeShapeType="1"/>
              </p:cNvSpPr>
              <p:nvPr/>
            </p:nvSpPr>
            <p:spPr bwMode="auto">
              <a:xfrm flipV="1">
                <a:off x="949595" y="1772395"/>
                <a:ext cx="439889" cy="59389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2" name="Line 12"/>
              <p:cNvSpPr>
                <a:spLocks noChangeShapeType="1"/>
              </p:cNvSpPr>
              <p:nvPr/>
            </p:nvSpPr>
            <p:spPr bwMode="auto">
              <a:xfrm>
                <a:off x="1389483" y="177239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10" name="Group 209"/>
            <p:cNvGrpSpPr/>
            <p:nvPr/>
          </p:nvGrpSpPr>
          <p:grpSpPr>
            <a:xfrm>
              <a:off x="4577915" y="931601"/>
              <a:ext cx="888268" cy="325699"/>
              <a:chOff x="949595" y="2381996"/>
              <a:chExt cx="888268" cy="579120"/>
            </a:xfrm>
          </p:grpSpPr>
          <p:sp>
            <p:nvSpPr>
              <p:cNvPr id="469"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0"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11" name="Group 210"/>
            <p:cNvGrpSpPr/>
            <p:nvPr/>
          </p:nvGrpSpPr>
          <p:grpSpPr>
            <a:xfrm flipV="1">
              <a:off x="4604585" y="558221"/>
              <a:ext cx="888268" cy="402273"/>
              <a:chOff x="949595" y="2381996"/>
              <a:chExt cx="888268" cy="579120"/>
            </a:xfrm>
          </p:grpSpPr>
          <p:sp>
            <p:nvSpPr>
              <p:cNvPr id="467"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8"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12" name="Group 211"/>
            <p:cNvGrpSpPr/>
            <p:nvPr/>
          </p:nvGrpSpPr>
          <p:grpSpPr>
            <a:xfrm>
              <a:off x="4581725" y="3269725"/>
              <a:ext cx="888268" cy="656066"/>
              <a:chOff x="949595" y="1772395"/>
              <a:chExt cx="888268" cy="593891"/>
            </a:xfrm>
          </p:grpSpPr>
          <p:sp>
            <p:nvSpPr>
              <p:cNvPr id="465" name="Line 6"/>
              <p:cNvSpPr>
                <a:spLocks noChangeShapeType="1"/>
              </p:cNvSpPr>
              <p:nvPr/>
            </p:nvSpPr>
            <p:spPr bwMode="auto">
              <a:xfrm flipV="1">
                <a:off x="949595" y="1772395"/>
                <a:ext cx="439889" cy="59389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6" name="Line 12"/>
              <p:cNvSpPr>
                <a:spLocks noChangeShapeType="1"/>
              </p:cNvSpPr>
              <p:nvPr/>
            </p:nvSpPr>
            <p:spPr bwMode="auto">
              <a:xfrm>
                <a:off x="1389483" y="177239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13" name="Group 212"/>
            <p:cNvGrpSpPr/>
            <p:nvPr/>
          </p:nvGrpSpPr>
          <p:grpSpPr>
            <a:xfrm>
              <a:off x="4570295" y="3918642"/>
              <a:ext cx="888268" cy="48316"/>
              <a:chOff x="949595" y="2381996"/>
              <a:chExt cx="888268" cy="579120"/>
            </a:xfrm>
          </p:grpSpPr>
          <p:sp>
            <p:nvSpPr>
              <p:cNvPr id="463"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4"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14" name="Group 213"/>
            <p:cNvGrpSpPr/>
            <p:nvPr/>
          </p:nvGrpSpPr>
          <p:grpSpPr>
            <a:xfrm flipV="1">
              <a:off x="4608395" y="3734966"/>
              <a:ext cx="888268" cy="201137"/>
              <a:chOff x="949595" y="2381996"/>
              <a:chExt cx="888268" cy="579120"/>
            </a:xfrm>
          </p:grpSpPr>
          <p:sp>
            <p:nvSpPr>
              <p:cNvPr id="461"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2"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15" name="Group 214"/>
            <p:cNvGrpSpPr/>
            <p:nvPr/>
          </p:nvGrpSpPr>
          <p:grpSpPr>
            <a:xfrm>
              <a:off x="2744105" y="2705376"/>
              <a:ext cx="914938" cy="705321"/>
              <a:chOff x="2763155" y="3250206"/>
              <a:chExt cx="914938" cy="705321"/>
            </a:xfrm>
          </p:grpSpPr>
          <p:grpSp>
            <p:nvGrpSpPr>
              <p:cNvPr id="452" name="Group 451"/>
              <p:cNvGrpSpPr/>
              <p:nvPr/>
            </p:nvGrpSpPr>
            <p:grpSpPr>
              <a:xfrm>
                <a:off x="2763155" y="3250206"/>
                <a:ext cx="888268" cy="438150"/>
                <a:chOff x="949595" y="1772395"/>
                <a:chExt cx="888268" cy="593891"/>
              </a:xfrm>
            </p:grpSpPr>
            <p:sp>
              <p:nvSpPr>
                <p:cNvPr id="459"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53" name="Group 452"/>
              <p:cNvGrpSpPr/>
              <p:nvPr/>
            </p:nvGrpSpPr>
            <p:grpSpPr>
              <a:xfrm>
                <a:off x="2763155" y="3669776"/>
                <a:ext cx="888268" cy="285751"/>
                <a:chOff x="949595" y="2381996"/>
                <a:chExt cx="888268" cy="579120"/>
              </a:xfrm>
            </p:grpSpPr>
            <p:sp>
              <p:nvSpPr>
                <p:cNvPr id="457"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8"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54" name="Group 453"/>
              <p:cNvGrpSpPr/>
              <p:nvPr/>
            </p:nvGrpSpPr>
            <p:grpSpPr>
              <a:xfrm flipV="1">
                <a:off x="2789825" y="3593576"/>
                <a:ext cx="888268" cy="91440"/>
                <a:chOff x="949595" y="2381996"/>
                <a:chExt cx="888268" cy="579120"/>
              </a:xfrm>
            </p:grpSpPr>
            <p:sp>
              <p:nvSpPr>
                <p:cNvPr id="455"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6"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16" name="Group 215"/>
            <p:cNvGrpSpPr/>
            <p:nvPr/>
          </p:nvGrpSpPr>
          <p:grpSpPr>
            <a:xfrm>
              <a:off x="1856375" y="1806216"/>
              <a:ext cx="914938" cy="705321"/>
              <a:chOff x="2763155" y="3250206"/>
              <a:chExt cx="914938" cy="705321"/>
            </a:xfrm>
          </p:grpSpPr>
          <p:grpSp>
            <p:nvGrpSpPr>
              <p:cNvPr id="443" name="Group 442"/>
              <p:cNvGrpSpPr/>
              <p:nvPr/>
            </p:nvGrpSpPr>
            <p:grpSpPr>
              <a:xfrm>
                <a:off x="2763155" y="3250206"/>
                <a:ext cx="888268" cy="438150"/>
                <a:chOff x="949595" y="1772395"/>
                <a:chExt cx="888268" cy="593891"/>
              </a:xfrm>
            </p:grpSpPr>
            <p:sp>
              <p:nvSpPr>
                <p:cNvPr id="450"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1"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44" name="Group 443"/>
              <p:cNvGrpSpPr/>
              <p:nvPr/>
            </p:nvGrpSpPr>
            <p:grpSpPr>
              <a:xfrm>
                <a:off x="2763155" y="3669776"/>
                <a:ext cx="888268" cy="285751"/>
                <a:chOff x="949595" y="2381996"/>
                <a:chExt cx="888268" cy="579120"/>
              </a:xfrm>
            </p:grpSpPr>
            <p:sp>
              <p:nvSpPr>
                <p:cNvPr id="448"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9"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45" name="Group 444"/>
              <p:cNvGrpSpPr/>
              <p:nvPr/>
            </p:nvGrpSpPr>
            <p:grpSpPr>
              <a:xfrm flipV="1">
                <a:off x="2789825" y="3593576"/>
                <a:ext cx="888268" cy="91440"/>
                <a:chOff x="949595" y="2381996"/>
                <a:chExt cx="888268" cy="579120"/>
              </a:xfrm>
            </p:grpSpPr>
            <p:sp>
              <p:nvSpPr>
                <p:cNvPr id="446"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7"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17" name="Group 216"/>
            <p:cNvGrpSpPr/>
            <p:nvPr/>
          </p:nvGrpSpPr>
          <p:grpSpPr>
            <a:xfrm>
              <a:off x="1860185" y="2404386"/>
              <a:ext cx="914938" cy="705321"/>
              <a:chOff x="2763155" y="3250206"/>
              <a:chExt cx="914938" cy="705321"/>
            </a:xfrm>
          </p:grpSpPr>
          <p:grpSp>
            <p:nvGrpSpPr>
              <p:cNvPr id="434" name="Group 433"/>
              <p:cNvGrpSpPr/>
              <p:nvPr/>
            </p:nvGrpSpPr>
            <p:grpSpPr>
              <a:xfrm>
                <a:off x="2763155" y="3250206"/>
                <a:ext cx="888268" cy="438150"/>
                <a:chOff x="949595" y="1772395"/>
                <a:chExt cx="888268" cy="593891"/>
              </a:xfrm>
            </p:grpSpPr>
            <p:sp>
              <p:nvSpPr>
                <p:cNvPr id="441"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2"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35" name="Group 434"/>
              <p:cNvGrpSpPr/>
              <p:nvPr/>
            </p:nvGrpSpPr>
            <p:grpSpPr>
              <a:xfrm>
                <a:off x="2763155" y="3669776"/>
                <a:ext cx="888268" cy="285751"/>
                <a:chOff x="949595" y="2381996"/>
                <a:chExt cx="888268" cy="579120"/>
              </a:xfrm>
            </p:grpSpPr>
            <p:sp>
              <p:nvSpPr>
                <p:cNvPr id="439"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36" name="Group 435"/>
              <p:cNvGrpSpPr/>
              <p:nvPr/>
            </p:nvGrpSpPr>
            <p:grpSpPr>
              <a:xfrm flipV="1">
                <a:off x="2789825" y="3593576"/>
                <a:ext cx="888268" cy="91440"/>
                <a:chOff x="949595" y="2381996"/>
                <a:chExt cx="888268" cy="579120"/>
              </a:xfrm>
            </p:grpSpPr>
            <p:sp>
              <p:nvSpPr>
                <p:cNvPr id="437"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8"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18" name="Group 217"/>
            <p:cNvGrpSpPr/>
            <p:nvPr/>
          </p:nvGrpSpPr>
          <p:grpSpPr>
            <a:xfrm>
              <a:off x="2755535" y="1379496"/>
              <a:ext cx="914938" cy="705321"/>
              <a:chOff x="2763155" y="3250206"/>
              <a:chExt cx="914938" cy="705321"/>
            </a:xfrm>
          </p:grpSpPr>
          <p:grpSp>
            <p:nvGrpSpPr>
              <p:cNvPr id="425" name="Group 424"/>
              <p:cNvGrpSpPr/>
              <p:nvPr/>
            </p:nvGrpSpPr>
            <p:grpSpPr>
              <a:xfrm>
                <a:off x="2763155" y="3250206"/>
                <a:ext cx="888268" cy="438150"/>
                <a:chOff x="949595" y="1772395"/>
                <a:chExt cx="888268" cy="593891"/>
              </a:xfrm>
            </p:grpSpPr>
            <p:sp>
              <p:nvSpPr>
                <p:cNvPr id="432"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3"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26" name="Group 425"/>
              <p:cNvGrpSpPr/>
              <p:nvPr/>
            </p:nvGrpSpPr>
            <p:grpSpPr>
              <a:xfrm>
                <a:off x="2763155" y="3669776"/>
                <a:ext cx="888268" cy="285751"/>
                <a:chOff x="949595" y="2381996"/>
                <a:chExt cx="888268" cy="579120"/>
              </a:xfrm>
            </p:grpSpPr>
            <p:sp>
              <p:nvSpPr>
                <p:cNvPr id="430"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1"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27" name="Group 426"/>
              <p:cNvGrpSpPr/>
              <p:nvPr/>
            </p:nvGrpSpPr>
            <p:grpSpPr>
              <a:xfrm flipV="1">
                <a:off x="2789825" y="3593576"/>
                <a:ext cx="888268" cy="91440"/>
                <a:chOff x="949595" y="2381996"/>
                <a:chExt cx="888268" cy="579120"/>
              </a:xfrm>
            </p:grpSpPr>
            <p:sp>
              <p:nvSpPr>
                <p:cNvPr id="428"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9"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19" name="Group 218"/>
            <p:cNvGrpSpPr/>
            <p:nvPr/>
          </p:nvGrpSpPr>
          <p:grpSpPr>
            <a:xfrm>
              <a:off x="2747915" y="2080536"/>
              <a:ext cx="914938" cy="705321"/>
              <a:chOff x="2763155" y="3250206"/>
              <a:chExt cx="914938" cy="705321"/>
            </a:xfrm>
          </p:grpSpPr>
          <p:grpSp>
            <p:nvGrpSpPr>
              <p:cNvPr id="416" name="Group 415"/>
              <p:cNvGrpSpPr/>
              <p:nvPr/>
            </p:nvGrpSpPr>
            <p:grpSpPr>
              <a:xfrm>
                <a:off x="2763155" y="3250206"/>
                <a:ext cx="888268" cy="438150"/>
                <a:chOff x="949595" y="1772395"/>
                <a:chExt cx="888268" cy="593891"/>
              </a:xfrm>
            </p:grpSpPr>
            <p:sp>
              <p:nvSpPr>
                <p:cNvPr id="423"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4"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17" name="Group 416"/>
              <p:cNvGrpSpPr/>
              <p:nvPr/>
            </p:nvGrpSpPr>
            <p:grpSpPr>
              <a:xfrm>
                <a:off x="2763155" y="3669776"/>
                <a:ext cx="888268" cy="285751"/>
                <a:chOff x="949595" y="2381996"/>
                <a:chExt cx="888268" cy="579120"/>
              </a:xfrm>
            </p:grpSpPr>
            <p:sp>
              <p:nvSpPr>
                <p:cNvPr id="421"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2"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18" name="Group 417"/>
              <p:cNvGrpSpPr/>
              <p:nvPr/>
            </p:nvGrpSpPr>
            <p:grpSpPr>
              <a:xfrm flipV="1">
                <a:off x="2789825" y="3593576"/>
                <a:ext cx="888268" cy="91440"/>
                <a:chOff x="949595" y="2381996"/>
                <a:chExt cx="888268" cy="579120"/>
              </a:xfrm>
            </p:grpSpPr>
            <p:sp>
              <p:nvSpPr>
                <p:cNvPr id="419"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0"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20" name="Group 219"/>
            <p:cNvGrpSpPr/>
            <p:nvPr/>
          </p:nvGrpSpPr>
          <p:grpSpPr>
            <a:xfrm>
              <a:off x="2797445" y="1718586"/>
              <a:ext cx="914938" cy="705321"/>
              <a:chOff x="2763155" y="3250206"/>
              <a:chExt cx="914938" cy="705321"/>
            </a:xfrm>
          </p:grpSpPr>
          <p:grpSp>
            <p:nvGrpSpPr>
              <p:cNvPr id="407" name="Group 406"/>
              <p:cNvGrpSpPr/>
              <p:nvPr/>
            </p:nvGrpSpPr>
            <p:grpSpPr>
              <a:xfrm>
                <a:off x="2763155" y="3250206"/>
                <a:ext cx="888268" cy="438150"/>
                <a:chOff x="949595" y="1772395"/>
                <a:chExt cx="888268" cy="593891"/>
              </a:xfrm>
            </p:grpSpPr>
            <p:sp>
              <p:nvSpPr>
                <p:cNvPr id="414"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5"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08" name="Group 407"/>
              <p:cNvGrpSpPr/>
              <p:nvPr/>
            </p:nvGrpSpPr>
            <p:grpSpPr>
              <a:xfrm>
                <a:off x="2763155" y="3669776"/>
                <a:ext cx="888268" cy="285751"/>
                <a:chOff x="949595" y="2381996"/>
                <a:chExt cx="888268" cy="579120"/>
              </a:xfrm>
            </p:grpSpPr>
            <p:sp>
              <p:nvSpPr>
                <p:cNvPr id="412"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3"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09" name="Group 408"/>
              <p:cNvGrpSpPr/>
              <p:nvPr/>
            </p:nvGrpSpPr>
            <p:grpSpPr>
              <a:xfrm flipV="1">
                <a:off x="2789825" y="3593576"/>
                <a:ext cx="888268" cy="91440"/>
                <a:chOff x="949595" y="2381996"/>
                <a:chExt cx="888268" cy="579120"/>
              </a:xfrm>
            </p:grpSpPr>
            <p:sp>
              <p:nvSpPr>
                <p:cNvPr id="410"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1"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21" name="Group 220"/>
            <p:cNvGrpSpPr/>
            <p:nvPr/>
          </p:nvGrpSpPr>
          <p:grpSpPr>
            <a:xfrm>
              <a:off x="3635645" y="1653816"/>
              <a:ext cx="914938" cy="705321"/>
              <a:chOff x="2763155" y="3250206"/>
              <a:chExt cx="914938" cy="705321"/>
            </a:xfrm>
          </p:grpSpPr>
          <p:grpSp>
            <p:nvGrpSpPr>
              <p:cNvPr id="398" name="Group 397"/>
              <p:cNvGrpSpPr/>
              <p:nvPr/>
            </p:nvGrpSpPr>
            <p:grpSpPr>
              <a:xfrm>
                <a:off x="2763155" y="3250206"/>
                <a:ext cx="888268" cy="438150"/>
                <a:chOff x="949595" y="1772395"/>
                <a:chExt cx="888268" cy="593891"/>
              </a:xfrm>
            </p:grpSpPr>
            <p:sp>
              <p:nvSpPr>
                <p:cNvPr id="405"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6"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99" name="Group 398"/>
              <p:cNvGrpSpPr/>
              <p:nvPr/>
            </p:nvGrpSpPr>
            <p:grpSpPr>
              <a:xfrm>
                <a:off x="2763155" y="3669776"/>
                <a:ext cx="888268" cy="285751"/>
                <a:chOff x="949595" y="2381996"/>
                <a:chExt cx="888268" cy="579120"/>
              </a:xfrm>
            </p:grpSpPr>
            <p:sp>
              <p:nvSpPr>
                <p:cNvPr id="403"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4"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00" name="Group 399"/>
              <p:cNvGrpSpPr/>
              <p:nvPr/>
            </p:nvGrpSpPr>
            <p:grpSpPr>
              <a:xfrm flipV="1">
                <a:off x="2789825" y="3593576"/>
                <a:ext cx="888268" cy="91440"/>
                <a:chOff x="949595" y="2381996"/>
                <a:chExt cx="888268" cy="579120"/>
              </a:xfrm>
            </p:grpSpPr>
            <p:sp>
              <p:nvSpPr>
                <p:cNvPr id="401"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2"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22" name="Group 221"/>
            <p:cNvGrpSpPr/>
            <p:nvPr/>
          </p:nvGrpSpPr>
          <p:grpSpPr>
            <a:xfrm>
              <a:off x="3685175" y="1303296"/>
              <a:ext cx="914938" cy="705321"/>
              <a:chOff x="2763155" y="3250206"/>
              <a:chExt cx="914938" cy="705321"/>
            </a:xfrm>
          </p:grpSpPr>
          <p:grpSp>
            <p:nvGrpSpPr>
              <p:cNvPr id="389" name="Group 388"/>
              <p:cNvGrpSpPr/>
              <p:nvPr/>
            </p:nvGrpSpPr>
            <p:grpSpPr>
              <a:xfrm>
                <a:off x="2763155" y="3250206"/>
                <a:ext cx="888268" cy="438150"/>
                <a:chOff x="949595" y="1772395"/>
                <a:chExt cx="888268" cy="593891"/>
              </a:xfrm>
            </p:grpSpPr>
            <p:sp>
              <p:nvSpPr>
                <p:cNvPr id="396"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7"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90" name="Group 389"/>
              <p:cNvGrpSpPr/>
              <p:nvPr/>
            </p:nvGrpSpPr>
            <p:grpSpPr>
              <a:xfrm>
                <a:off x="2763155" y="3669776"/>
                <a:ext cx="888268" cy="285751"/>
                <a:chOff x="949595" y="2381996"/>
                <a:chExt cx="888268" cy="579120"/>
              </a:xfrm>
            </p:grpSpPr>
            <p:sp>
              <p:nvSpPr>
                <p:cNvPr id="394"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5"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91" name="Group 390"/>
              <p:cNvGrpSpPr/>
              <p:nvPr/>
            </p:nvGrpSpPr>
            <p:grpSpPr>
              <a:xfrm flipV="1">
                <a:off x="2789825" y="3593576"/>
                <a:ext cx="888268" cy="91440"/>
                <a:chOff x="949595" y="2381996"/>
                <a:chExt cx="888268" cy="579120"/>
              </a:xfrm>
            </p:grpSpPr>
            <p:sp>
              <p:nvSpPr>
                <p:cNvPr id="392"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3"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23" name="Group 222"/>
            <p:cNvGrpSpPr/>
            <p:nvPr/>
          </p:nvGrpSpPr>
          <p:grpSpPr>
            <a:xfrm>
              <a:off x="3688985" y="1078506"/>
              <a:ext cx="914938" cy="705321"/>
              <a:chOff x="2763155" y="3250206"/>
              <a:chExt cx="914938" cy="705321"/>
            </a:xfrm>
          </p:grpSpPr>
          <p:grpSp>
            <p:nvGrpSpPr>
              <p:cNvPr id="380" name="Group 379"/>
              <p:cNvGrpSpPr/>
              <p:nvPr/>
            </p:nvGrpSpPr>
            <p:grpSpPr>
              <a:xfrm>
                <a:off x="2763155" y="3250206"/>
                <a:ext cx="888268" cy="438150"/>
                <a:chOff x="949595" y="1772395"/>
                <a:chExt cx="888268" cy="593891"/>
              </a:xfrm>
            </p:grpSpPr>
            <p:sp>
              <p:nvSpPr>
                <p:cNvPr id="387"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8"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81" name="Group 380"/>
              <p:cNvGrpSpPr/>
              <p:nvPr/>
            </p:nvGrpSpPr>
            <p:grpSpPr>
              <a:xfrm>
                <a:off x="2763155" y="3669776"/>
                <a:ext cx="888268" cy="285751"/>
                <a:chOff x="949595" y="2381996"/>
                <a:chExt cx="888268" cy="579120"/>
              </a:xfrm>
            </p:grpSpPr>
            <p:sp>
              <p:nvSpPr>
                <p:cNvPr id="385"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6"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82" name="Group 381"/>
              <p:cNvGrpSpPr/>
              <p:nvPr/>
            </p:nvGrpSpPr>
            <p:grpSpPr>
              <a:xfrm flipV="1">
                <a:off x="2789825" y="3593576"/>
                <a:ext cx="888268" cy="91440"/>
                <a:chOff x="949595" y="2381996"/>
                <a:chExt cx="888268" cy="579120"/>
              </a:xfrm>
            </p:grpSpPr>
            <p:sp>
              <p:nvSpPr>
                <p:cNvPr id="383"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4"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24" name="Group 223"/>
            <p:cNvGrpSpPr/>
            <p:nvPr/>
          </p:nvGrpSpPr>
          <p:grpSpPr>
            <a:xfrm>
              <a:off x="3635645" y="2282466"/>
              <a:ext cx="914938" cy="705321"/>
              <a:chOff x="2763155" y="3250206"/>
              <a:chExt cx="914938" cy="705321"/>
            </a:xfrm>
          </p:grpSpPr>
          <p:grpSp>
            <p:nvGrpSpPr>
              <p:cNvPr id="371" name="Group 370"/>
              <p:cNvGrpSpPr/>
              <p:nvPr/>
            </p:nvGrpSpPr>
            <p:grpSpPr>
              <a:xfrm>
                <a:off x="2763155" y="3250206"/>
                <a:ext cx="888268" cy="438150"/>
                <a:chOff x="949595" y="1772395"/>
                <a:chExt cx="888268" cy="593891"/>
              </a:xfrm>
            </p:grpSpPr>
            <p:sp>
              <p:nvSpPr>
                <p:cNvPr id="378"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72" name="Group 371"/>
              <p:cNvGrpSpPr/>
              <p:nvPr/>
            </p:nvGrpSpPr>
            <p:grpSpPr>
              <a:xfrm>
                <a:off x="2763155" y="3669776"/>
                <a:ext cx="888268" cy="285751"/>
                <a:chOff x="949595" y="2381996"/>
                <a:chExt cx="888268" cy="579120"/>
              </a:xfrm>
            </p:grpSpPr>
            <p:sp>
              <p:nvSpPr>
                <p:cNvPr id="376"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7"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73" name="Group 372"/>
              <p:cNvGrpSpPr/>
              <p:nvPr/>
            </p:nvGrpSpPr>
            <p:grpSpPr>
              <a:xfrm flipV="1">
                <a:off x="2789825" y="3593576"/>
                <a:ext cx="888268" cy="91440"/>
                <a:chOff x="949595" y="2381996"/>
                <a:chExt cx="888268" cy="579120"/>
              </a:xfrm>
            </p:grpSpPr>
            <p:sp>
              <p:nvSpPr>
                <p:cNvPr id="374"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5"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25" name="Group 224"/>
            <p:cNvGrpSpPr/>
            <p:nvPr/>
          </p:nvGrpSpPr>
          <p:grpSpPr>
            <a:xfrm>
              <a:off x="3650885" y="2812056"/>
              <a:ext cx="914938" cy="705321"/>
              <a:chOff x="2763155" y="3250206"/>
              <a:chExt cx="914938" cy="705321"/>
            </a:xfrm>
          </p:grpSpPr>
          <p:grpSp>
            <p:nvGrpSpPr>
              <p:cNvPr id="362" name="Group 361"/>
              <p:cNvGrpSpPr/>
              <p:nvPr/>
            </p:nvGrpSpPr>
            <p:grpSpPr>
              <a:xfrm>
                <a:off x="2763155" y="3250206"/>
                <a:ext cx="888268" cy="438150"/>
                <a:chOff x="949595" y="1772395"/>
                <a:chExt cx="888268" cy="593891"/>
              </a:xfrm>
            </p:grpSpPr>
            <p:sp>
              <p:nvSpPr>
                <p:cNvPr id="369"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0"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63" name="Group 362"/>
              <p:cNvGrpSpPr/>
              <p:nvPr/>
            </p:nvGrpSpPr>
            <p:grpSpPr>
              <a:xfrm>
                <a:off x="2763155" y="3669776"/>
                <a:ext cx="888268" cy="285751"/>
                <a:chOff x="949595" y="2381996"/>
                <a:chExt cx="888268" cy="579120"/>
              </a:xfrm>
            </p:grpSpPr>
            <p:sp>
              <p:nvSpPr>
                <p:cNvPr id="367"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64" name="Group 363"/>
              <p:cNvGrpSpPr/>
              <p:nvPr/>
            </p:nvGrpSpPr>
            <p:grpSpPr>
              <a:xfrm flipV="1">
                <a:off x="2789825" y="3593576"/>
                <a:ext cx="888268" cy="91440"/>
                <a:chOff x="949595" y="2381996"/>
                <a:chExt cx="888268" cy="579120"/>
              </a:xfrm>
            </p:grpSpPr>
            <p:sp>
              <p:nvSpPr>
                <p:cNvPr id="365"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6"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26" name="Group 225"/>
            <p:cNvGrpSpPr/>
            <p:nvPr/>
          </p:nvGrpSpPr>
          <p:grpSpPr>
            <a:xfrm>
              <a:off x="4569095" y="987066"/>
              <a:ext cx="914938" cy="705321"/>
              <a:chOff x="2763155" y="3250206"/>
              <a:chExt cx="914938" cy="705321"/>
            </a:xfrm>
          </p:grpSpPr>
          <p:grpSp>
            <p:nvGrpSpPr>
              <p:cNvPr id="353" name="Group 352"/>
              <p:cNvGrpSpPr/>
              <p:nvPr/>
            </p:nvGrpSpPr>
            <p:grpSpPr>
              <a:xfrm>
                <a:off x="2763155" y="3250206"/>
                <a:ext cx="888268" cy="438150"/>
                <a:chOff x="949595" y="1772395"/>
                <a:chExt cx="888268" cy="593891"/>
              </a:xfrm>
            </p:grpSpPr>
            <p:sp>
              <p:nvSpPr>
                <p:cNvPr id="360"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1"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54" name="Group 353"/>
              <p:cNvGrpSpPr/>
              <p:nvPr/>
            </p:nvGrpSpPr>
            <p:grpSpPr>
              <a:xfrm>
                <a:off x="2763155" y="3669776"/>
                <a:ext cx="888268" cy="285751"/>
                <a:chOff x="949595" y="2381996"/>
                <a:chExt cx="888268" cy="579120"/>
              </a:xfrm>
            </p:grpSpPr>
            <p:sp>
              <p:nvSpPr>
                <p:cNvPr id="358"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9"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55" name="Group 354"/>
              <p:cNvGrpSpPr/>
              <p:nvPr/>
            </p:nvGrpSpPr>
            <p:grpSpPr>
              <a:xfrm flipV="1">
                <a:off x="2789825" y="3593576"/>
                <a:ext cx="888268" cy="91440"/>
                <a:chOff x="949595" y="2381996"/>
                <a:chExt cx="888268" cy="579120"/>
              </a:xfrm>
            </p:grpSpPr>
            <p:sp>
              <p:nvSpPr>
                <p:cNvPr id="356"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7"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27" name="Group 226"/>
            <p:cNvGrpSpPr/>
            <p:nvPr/>
          </p:nvGrpSpPr>
          <p:grpSpPr>
            <a:xfrm>
              <a:off x="4572905" y="1356636"/>
              <a:ext cx="914938" cy="705321"/>
              <a:chOff x="2763155" y="3250206"/>
              <a:chExt cx="914938" cy="705321"/>
            </a:xfrm>
          </p:grpSpPr>
          <p:grpSp>
            <p:nvGrpSpPr>
              <p:cNvPr id="344" name="Group 343"/>
              <p:cNvGrpSpPr/>
              <p:nvPr/>
            </p:nvGrpSpPr>
            <p:grpSpPr>
              <a:xfrm>
                <a:off x="2763155" y="3250206"/>
                <a:ext cx="888268" cy="438150"/>
                <a:chOff x="949595" y="1772395"/>
                <a:chExt cx="888268" cy="593891"/>
              </a:xfrm>
            </p:grpSpPr>
            <p:sp>
              <p:nvSpPr>
                <p:cNvPr id="351"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2"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45" name="Group 344"/>
              <p:cNvGrpSpPr/>
              <p:nvPr/>
            </p:nvGrpSpPr>
            <p:grpSpPr>
              <a:xfrm>
                <a:off x="2763155" y="3669776"/>
                <a:ext cx="888268" cy="285751"/>
                <a:chOff x="949595" y="2381996"/>
                <a:chExt cx="888268" cy="579120"/>
              </a:xfrm>
            </p:grpSpPr>
            <p:sp>
              <p:nvSpPr>
                <p:cNvPr id="349"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0"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46" name="Group 345"/>
              <p:cNvGrpSpPr/>
              <p:nvPr/>
            </p:nvGrpSpPr>
            <p:grpSpPr>
              <a:xfrm flipV="1">
                <a:off x="2789825" y="3593576"/>
                <a:ext cx="888268" cy="91440"/>
                <a:chOff x="949595" y="2381996"/>
                <a:chExt cx="888268" cy="579120"/>
              </a:xfrm>
            </p:grpSpPr>
            <p:sp>
              <p:nvSpPr>
                <p:cNvPr id="347"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28" name="Group 227"/>
            <p:cNvGrpSpPr/>
            <p:nvPr/>
          </p:nvGrpSpPr>
          <p:grpSpPr>
            <a:xfrm>
              <a:off x="4565285" y="1566186"/>
              <a:ext cx="914938" cy="705321"/>
              <a:chOff x="2763155" y="3250206"/>
              <a:chExt cx="914938" cy="705321"/>
            </a:xfrm>
          </p:grpSpPr>
          <p:grpSp>
            <p:nvGrpSpPr>
              <p:cNvPr id="335" name="Group 334"/>
              <p:cNvGrpSpPr/>
              <p:nvPr/>
            </p:nvGrpSpPr>
            <p:grpSpPr>
              <a:xfrm>
                <a:off x="2763155" y="3250206"/>
                <a:ext cx="888268" cy="438150"/>
                <a:chOff x="949595" y="1772395"/>
                <a:chExt cx="888268" cy="593891"/>
              </a:xfrm>
            </p:grpSpPr>
            <p:sp>
              <p:nvSpPr>
                <p:cNvPr id="342"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3"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36" name="Group 335"/>
              <p:cNvGrpSpPr/>
              <p:nvPr/>
            </p:nvGrpSpPr>
            <p:grpSpPr>
              <a:xfrm>
                <a:off x="2763155" y="3669776"/>
                <a:ext cx="888268" cy="285751"/>
                <a:chOff x="949595" y="2381996"/>
                <a:chExt cx="888268" cy="579120"/>
              </a:xfrm>
            </p:grpSpPr>
            <p:sp>
              <p:nvSpPr>
                <p:cNvPr id="340"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1"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37" name="Group 336"/>
              <p:cNvGrpSpPr/>
              <p:nvPr/>
            </p:nvGrpSpPr>
            <p:grpSpPr>
              <a:xfrm flipV="1">
                <a:off x="2789825" y="3593576"/>
                <a:ext cx="888268" cy="91440"/>
                <a:chOff x="949595" y="2381996"/>
                <a:chExt cx="888268" cy="579120"/>
              </a:xfrm>
            </p:grpSpPr>
            <p:sp>
              <p:nvSpPr>
                <p:cNvPr id="338"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9"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29" name="Group 228"/>
            <p:cNvGrpSpPr/>
            <p:nvPr/>
          </p:nvGrpSpPr>
          <p:grpSpPr>
            <a:xfrm>
              <a:off x="4534805" y="1855746"/>
              <a:ext cx="914938" cy="705321"/>
              <a:chOff x="2763155" y="3250206"/>
              <a:chExt cx="914938" cy="705321"/>
            </a:xfrm>
          </p:grpSpPr>
          <p:grpSp>
            <p:nvGrpSpPr>
              <p:cNvPr id="326" name="Group 325"/>
              <p:cNvGrpSpPr/>
              <p:nvPr/>
            </p:nvGrpSpPr>
            <p:grpSpPr>
              <a:xfrm>
                <a:off x="2763155" y="3250206"/>
                <a:ext cx="888268" cy="438150"/>
                <a:chOff x="949595" y="1772395"/>
                <a:chExt cx="888268" cy="593891"/>
              </a:xfrm>
            </p:grpSpPr>
            <p:sp>
              <p:nvSpPr>
                <p:cNvPr id="333"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4"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27" name="Group 326"/>
              <p:cNvGrpSpPr/>
              <p:nvPr/>
            </p:nvGrpSpPr>
            <p:grpSpPr>
              <a:xfrm>
                <a:off x="2763155" y="3669776"/>
                <a:ext cx="888268" cy="285751"/>
                <a:chOff x="949595" y="2381996"/>
                <a:chExt cx="888268" cy="579120"/>
              </a:xfrm>
            </p:grpSpPr>
            <p:sp>
              <p:nvSpPr>
                <p:cNvPr id="331"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2"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28" name="Group 327"/>
              <p:cNvGrpSpPr/>
              <p:nvPr/>
            </p:nvGrpSpPr>
            <p:grpSpPr>
              <a:xfrm flipV="1">
                <a:off x="2789825" y="3593576"/>
                <a:ext cx="888268" cy="91440"/>
                <a:chOff x="949595" y="2381996"/>
                <a:chExt cx="888268" cy="579120"/>
              </a:xfrm>
            </p:grpSpPr>
            <p:sp>
              <p:nvSpPr>
                <p:cNvPr id="329"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0"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30" name="Group 229"/>
            <p:cNvGrpSpPr/>
            <p:nvPr/>
          </p:nvGrpSpPr>
          <p:grpSpPr>
            <a:xfrm>
              <a:off x="4550045" y="2202456"/>
              <a:ext cx="914938" cy="705321"/>
              <a:chOff x="2763155" y="3250206"/>
              <a:chExt cx="914938" cy="705321"/>
            </a:xfrm>
          </p:grpSpPr>
          <p:grpSp>
            <p:nvGrpSpPr>
              <p:cNvPr id="317" name="Group 316"/>
              <p:cNvGrpSpPr/>
              <p:nvPr/>
            </p:nvGrpSpPr>
            <p:grpSpPr>
              <a:xfrm>
                <a:off x="2763155" y="3250206"/>
                <a:ext cx="888268" cy="438150"/>
                <a:chOff x="949595" y="1772395"/>
                <a:chExt cx="888268" cy="593891"/>
              </a:xfrm>
            </p:grpSpPr>
            <p:sp>
              <p:nvSpPr>
                <p:cNvPr id="324"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5"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18" name="Group 317"/>
              <p:cNvGrpSpPr/>
              <p:nvPr/>
            </p:nvGrpSpPr>
            <p:grpSpPr>
              <a:xfrm>
                <a:off x="2763155" y="3669776"/>
                <a:ext cx="888268" cy="285751"/>
                <a:chOff x="949595" y="2381996"/>
                <a:chExt cx="888268" cy="579120"/>
              </a:xfrm>
            </p:grpSpPr>
            <p:sp>
              <p:nvSpPr>
                <p:cNvPr id="322"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3"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19" name="Group 318"/>
              <p:cNvGrpSpPr/>
              <p:nvPr/>
            </p:nvGrpSpPr>
            <p:grpSpPr>
              <a:xfrm flipV="1">
                <a:off x="2789825" y="3593576"/>
                <a:ext cx="888268" cy="91440"/>
                <a:chOff x="949595" y="2381996"/>
                <a:chExt cx="888268" cy="579120"/>
              </a:xfrm>
            </p:grpSpPr>
            <p:sp>
              <p:nvSpPr>
                <p:cNvPr id="320"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1"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31" name="Group 230"/>
            <p:cNvGrpSpPr/>
            <p:nvPr/>
          </p:nvGrpSpPr>
          <p:grpSpPr>
            <a:xfrm>
              <a:off x="4542425" y="2377716"/>
              <a:ext cx="914938" cy="705321"/>
              <a:chOff x="2763155" y="3250206"/>
              <a:chExt cx="914938" cy="705321"/>
            </a:xfrm>
          </p:grpSpPr>
          <p:grpSp>
            <p:nvGrpSpPr>
              <p:cNvPr id="308" name="Group 307"/>
              <p:cNvGrpSpPr/>
              <p:nvPr/>
            </p:nvGrpSpPr>
            <p:grpSpPr>
              <a:xfrm>
                <a:off x="2763155" y="3250206"/>
                <a:ext cx="888268" cy="438150"/>
                <a:chOff x="949595" y="1772395"/>
                <a:chExt cx="888268" cy="593891"/>
              </a:xfrm>
            </p:grpSpPr>
            <p:sp>
              <p:nvSpPr>
                <p:cNvPr id="315"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6"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09" name="Group 308"/>
              <p:cNvGrpSpPr/>
              <p:nvPr/>
            </p:nvGrpSpPr>
            <p:grpSpPr>
              <a:xfrm>
                <a:off x="2763155" y="3669776"/>
                <a:ext cx="888268" cy="285751"/>
                <a:chOff x="949595" y="2381996"/>
                <a:chExt cx="888268" cy="579120"/>
              </a:xfrm>
            </p:grpSpPr>
            <p:sp>
              <p:nvSpPr>
                <p:cNvPr id="313"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4"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10" name="Group 309"/>
              <p:cNvGrpSpPr/>
              <p:nvPr/>
            </p:nvGrpSpPr>
            <p:grpSpPr>
              <a:xfrm flipV="1">
                <a:off x="2789825" y="3593576"/>
                <a:ext cx="888268" cy="91440"/>
                <a:chOff x="949595" y="2381996"/>
                <a:chExt cx="888268" cy="579120"/>
              </a:xfrm>
            </p:grpSpPr>
            <p:sp>
              <p:nvSpPr>
                <p:cNvPr id="311"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2"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32" name="Group 231"/>
            <p:cNvGrpSpPr/>
            <p:nvPr/>
          </p:nvGrpSpPr>
          <p:grpSpPr>
            <a:xfrm>
              <a:off x="4511945" y="2552976"/>
              <a:ext cx="914938" cy="705321"/>
              <a:chOff x="2763155" y="3250206"/>
              <a:chExt cx="914938" cy="705321"/>
            </a:xfrm>
          </p:grpSpPr>
          <p:grpSp>
            <p:nvGrpSpPr>
              <p:cNvPr id="299" name="Group 298"/>
              <p:cNvGrpSpPr/>
              <p:nvPr/>
            </p:nvGrpSpPr>
            <p:grpSpPr>
              <a:xfrm>
                <a:off x="2763155" y="3250206"/>
                <a:ext cx="888268" cy="438150"/>
                <a:chOff x="949595" y="1772395"/>
                <a:chExt cx="888268" cy="593891"/>
              </a:xfrm>
            </p:grpSpPr>
            <p:sp>
              <p:nvSpPr>
                <p:cNvPr id="306"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00" name="Group 299"/>
              <p:cNvGrpSpPr/>
              <p:nvPr/>
            </p:nvGrpSpPr>
            <p:grpSpPr>
              <a:xfrm>
                <a:off x="2763155" y="3669776"/>
                <a:ext cx="888268" cy="285751"/>
                <a:chOff x="949595" y="2381996"/>
                <a:chExt cx="888268" cy="579120"/>
              </a:xfrm>
            </p:grpSpPr>
            <p:sp>
              <p:nvSpPr>
                <p:cNvPr id="304"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5"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01" name="Group 300"/>
              <p:cNvGrpSpPr/>
              <p:nvPr/>
            </p:nvGrpSpPr>
            <p:grpSpPr>
              <a:xfrm flipV="1">
                <a:off x="2789825" y="3593576"/>
                <a:ext cx="888268" cy="91440"/>
                <a:chOff x="949595" y="2381996"/>
                <a:chExt cx="888268" cy="579120"/>
              </a:xfrm>
            </p:grpSpPr>
            <p:sp>
              <p:nvSpPr>
                <p:cNvPr id="302"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3"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33" name="Group 232"/>
            <p:cNvGrpSpPr/>
            <p:nvPr/>
          </p:nvGrpSpPr>
          <p:grpSpPr>
            <a:xfrm>
              <a:off x="4538615" y="2728236"/>
              <a:ext cx="914938" cy="705321"/>
              <a:chOff x="2763155" y="3250206"/>
              <a:chExt cx="914938" cy="705321"/>
            </a:xfrm>
          </p:grpSpPr>
          <p:grpSp>
            <p:nvGrpSpPr>
              <p:cNvPr id="290" name="Group 289"/>
              <p:cNvGrpSpPr/>
              <p:nvPr/>
            </p:nvGrpSpPr>
            <p:grpSpPr>
              <a:xfrm>
                <a:off x="2763155" y="3250206"/>
                <a:ext cx="888268" cy="438150"/>
                <a:chOff x="949595" y="1772395"/>
                <a:chExt cx="888268" cy="593891"/>
              </a:xfrm>
            </p:grpSpPr>
            <p:sp>
              <p:nvSpPr>
                <p:cNvPr id="297"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8"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91" name="Group 290"/>
              <p:cNvGrpSpPr/>
              <p:nvPr/>
            </p:nvGrpSpPr>
            <p:grpSpPr>
              <a:xfrm>
                <a:off x="2763155" y="3669776"/>
                <a:ext cx="888268" cy="285751"/>
                <a:chOff x="949595" y="2381996"/>
                <a:chExt cx="888268" cy="579120"/>
              </a:xfrm>
            </p:grpSpPr>
            <p:sp>
              <p:nvSpPr>
                <p:cNvPr id="295"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6"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92" name="Group 291"/>
              <p:cNvGrpSpPr/>
              <p:nvPr/>
            </p:nvGrpSpPr>
            <p:grpSpPr>
              <a:xfrm flipV="1">
                <a:off x="2789825" y="3593576"/>
                <a:ext cx="888268" cy="91440"/>
                <a:chOff x="949595" y="2381996"/>
                <a:chExt cx="888268" cy="579120"/>
              </a:xfrm>
            </p:grpSpPr>
            <p:sp>
              <p:nvSpPr>
                <p:cNvPr id="293"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4"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34" name="Group 233"/>
            <p:cNvGrpSpPr/>
            <p:nvPr/>
          </p:nvGrpSpPr>
          <p:grpSpPr>
            <a:xfrm>
              <a:off x="4508135" y="2926356"/>
              <a:ext cx="914938" cy="705321"/>
              <a:chOff x="2763155" y="3250206"/>
              <a:chExt cx="914938" cy="705321"/>
            </a:xfrm>
          </p:grpSpPr>
          <p:grpSp>
            <p:nvGrpSpPr>
              <p:cNvPr id="281" name="Group 280"/>
              <p:cNvGrpSpPr/>
              <p:nvPr/>
            </p:nvGrpSpPr>
            <p:grpSpPr>
              <a:xfrm>
                <a:off x="2763155" y="3250206"/>
                <a:ext cx="888268" cy="438150"/>
                <a:chOff x="949595" y="1772395"/>
                <a:chExt cx="888268" cy="593891"/>
              </a:xfrm>
            </p:grpSpPr>
            <p:sp>
              <p:nvSpPr>
                <p:cNvPr id="288"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9"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82" name="Group 281"/>
              <p:cNvGrpSpPr/>
              <p:nvPr/>
            </p:nvGrpSpPr>
            <p:grpSpPr>
              <a:xfrm>
                <a:off x="2763155" y="3669776"/>
                <a:ext cx="888268" cy="285751"/>
                <a:chOff x="949595" y="2381996"/>
                <a:chExt cx="888268" cy="579120"/>
              </a:xfrm>
            </p:grpSpPr>
            <p:sp>
              <p:nvSpPr>
                <p:cNvPr id="286"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7"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83" name="Group 282"/>
              <p:cNvGrpSpPr/>
              <p:nvPr/>
            </p:nvGrpSpPr>
            <p:grpSpPr>
              <a:xfrm flipV="1">
                <a:off x="2789825" y="3593576"/>
                <a:ext cx="888268" cy="91440"/>
                <a:chOff x="949595" y="2381996"/>
                <a:chExt cx="888268" cy="579120"/>
              </a:xfrm>
            </p:grpSpPr>
            <p:sp>
              <p:nvSpPr>
                <p:cNvPr id="284"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5"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35" name="Group 234"/>
            <p:cNvGrpSpPr/>
            <p:nvPr/>
          </p:nvGrpSpPr>
          <p:grpSpPr>
            <a:xfrm>
              <a:off x="2789825" y="822960"/>
              <a:ext cx="888268" cy="468906"/>
              <a:chOff x="949595" y="1772395"/>
              <a:chExt cx="888268" cy="593891"/>
            </a:xfrm>
          </p:grpSpPr>
          <p:sp>
            <p:nvSpPr>
              <p:cNvPr id="279" name="Line 6"/>
              <p:cNvSpPr>
                <a:spLocks noChangeShapeType="1"/>
              </p:cNvSpPr>
              <p:nvPr/>
            </p:nvSpPr>
            <p:spPr bwMode="auto">
              <a:xfrm flipV="1">
                <a:off x="949595" y="1772395"/>
                <a:ext cx="439889" cy="59389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0" name="Line 12"/>
              <p:cNvSpPr>
                <a:spLocks noChangeShapeType="1"/>
              </p:cNvSpPr>
              <p:nvPr/>
            </p:nvSpPr>
            <p:spPr bwMode="auto">
              <a:xfrm>
                <a:off x="1389483" y="1772395"/>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36" name="Group 235"/>
            <p:cNvGrpSpPr/>
            <p:nvPr/>
          </p:nvGrpSpPr>
          <p:grpSpPr>
            <a:xfrm>
              <a:off x="2770775" y="1154706"/>
              <a:ext cx="914938" cy="705321"/>
              <a:chOff x="2763155" y="3250206"/>
              <a:chExt cx="914938" cy="705321"/>
            </a:xfrm>
          </p:grpSpPr>
          <p:grpSp>
            <p:nvGrpSpPr>
              <p:cNvPr id="270" name="Group 269"/>
              <p:cNvGrpSpPr/>
              <p:nvPr/>
            </p:nvGrpSpPr>
            <p:grpSpPr>
              <a:xfrm>
                <a:off x="2763155" y="3250206"/>
                <a:ext cx="888268" cy="438150"/>
                <a:chOff x="949595" y="1772395"/>
                <a:chExt cx="888268" cy="593891"/>
              </a:xfrm>
            </p:grpSpPr>
            <p:sp>
              <p:nvSpPr>
                <p:cNvPr id="277" name="Line 6"/>
                <p:cNvSpPr>
                  <a:spLocks noChangeShapeType="1"/>
                </p:cNvSpPr>
                <p:nvPr/>
              </p:nvSpPr>
              <p:spPr bwMode="auto">
                <a:xfrm flipV="1">
                  <a:off x="949595" y="1772395"/>
                  <a:ext cx="439889" cy="593891"/>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8" name="Line 12"/>
                <p:cNvSpPr>
                  <a:spLocks noChangeShapeType="1"/>
                </p:cNvSpPr>
                <p:nvPr/>
              </p:nvSpPr>
              <p:spPr bwMode="auto">
                <a:xfrm>
                  <a:off x="1389483" y="177239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1" name="Group 270"/>
              <p:cNvGrpSpPr/>
              <p:nvPr/>
            </p:nvGrpSpPr>
            <p:grpSpPr>
              <a:xfrm>
                <a:off x="2763155" y="3669776"/>
                <a:ext cx="888268" cy="285751"/>
                <a:chOff x="949595" y="2381996"/>
                <a:chExt cx="888268" cy="579120"/>
              </a:xfrm>
            </p:grpSpPr>
            <p:sp>
              <p:nvSpPr>
                <p:cNvPr id="275"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72" name="Group 271"/>
              <p:cNvGrpSpPr/>
              <p:nvPr/>
            </p:nvGrpSpPr>
            <p:grpSpPr>
              <a:xfrm flipV="1">
                <a:off x="2789825" y="3593576"/>
                <a:ext cx="888268" cy="91440"/>
                <a:chOff x="949595" y="2381996"/>
                <a:chExt cx="888268" cy="579120"/>
              </a:xfrm>
            </p:grpSpPr>
            <p:sp>
              <p:nvSpPr>
                <p:cNvPr id="273" name="Line 6"/>
                <p:cNvSpPr>
                  <a:spLocks noChangeShapeType="1"/>
                </p:cNvSpPr>
                <p:nvPr/>
              </p:nvSpPr>
              <p:spPr bwMode="auto">
                <a:xfrm>
                  <a:off x="949595" y="2381996"/>
                  <a:ext cx="439889" cy="579120"/>
                </a:xfrm>
                <a:prstGeom prst="line">
                  <a:avLst/>
                </a:prstGeom>
                <a:noFill/>
                <a:ln w="190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4" name="Line 12"/>
                <p:cNvSpPr>
                  <a:spLocks noChangeShapeType="1"/>
                </p:cNvSpPr>
                <p:nvPr/>
              </p:nvSpPr>
              <p:spPr bwMode="auto">
                <a:xfrm>
                  <a:off x="1389483" y="2961116"/>
                  <a:ext cx="448380" cy="0"/>
                </a:xfrm>
                <a:prstGeom prst="line">
                  <a:avLst/>
                </a:prstGeom>
                <a:noFill/>
                <a:ln w="19050">
                  <a:solidFill>
                    <a:schemeClr val="bg1">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37" name="Group 236"/>
            <p:cNvGrpSpPr/>
            <p:nvPr/>
          </p:nvGrpSpPr>
          <p:grpSpPr>
            <a:xfrm>
              <a:off x="3682565" y="598915"/>
              <a:ext cx="914938" cy="803441"/>
              <a:chOff x="3682565" y="598915"/>
              <a:chExt cx="914938" cy="803441"/>
            </a:xfrm>
          </p:grpSpPr>
          <p:grpSp>
            <p:nvGrpSpPr>
              <p:cNvPr id="261" name="Group 260"/>
              <p:cNvGrpSpPr/>
              <p:nvPr/>
            </p:nvGrpSpPr>
            <p:grpSpPr>
              <a:xfrm>
                <a:off x="3682565" y="598915"/>
                <a:ext cx="888268" cy="233156"/>
                <a:chOff x="949595" y="1772395"/>
                <a:chExt cx="888268" cy="593891"/>
              </a:xfrm>
            </p:grpSpPr>
            <p:sp>
              <p:nvSpPr>
                <p:cNvPr id="268" name="Line 6"/>
                <p:cNvSpPr>
                  <a:spLocks noChangeShapeType="1"/>
                </p:cNvSpPr>
                <p:nvPr/>
              </p:nvSpPr>
              <p:spPr bwMode="auto">
                <a:xfrm flipV="1">
                  <a:off x="949595" y="1772395"/>
                  <a:ext cx="439889" cy="59389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9" name="Line 12"/>
                <p:cNvSpPr>
                  <a:spLocks noChangeShapeType="1"/>
                </p:cNvSpPr>
                <p:nvPr/>
              </p:nvSpPr>
              <p:spPr bwMode="auto">
                <a:xfrm>
                  <a:off x="1389483" y="177239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62" name="Group 261"/>
              <p:cNvGrpSpPr/>
              <p:nvPr/>
            </p:nvGrpSpPr>
            <p:grpSpPr>
              <a:xfrm>
                <a:off x="3682565" y="813491"/>
                <a:ext cx="888268" cy="588865"/>
                <a:chOff x="949595" y="2381996"/>
                <a:chExt cx="888268" cy="579120"/>
              </a:xfrm>
            </p:grpSpPr>
            <p:sp>
              <p:nvSpPr>
                <p:cNvPr id="266"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7"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63" name="Group 262"/>
              <p:cNvGrpSpPr/>
              <p:nvPr/>
            </p:nvGrpSpPr>
            <p:grpSpPr>
              <a:xfrm>
                <a:off x="3709235" y="830166"/>
                <a:ext cx="888268" cy="124295"/>
                <a:chOff x="949595" y="2381996"/>
                <a:chExt cx="888268" cy="579120"/>
              </a:xfrm>
            </p:grpSpPr>
            <p:sp>
              <p:nvSpPr>
                <p:cNvPr id="264"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5"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38" name="Group 237"/>
            <p:cNvGrpSpPr/>
            <p:nvPr/>
          </p:nvGrpSpPr>
          <p:grpSpPr>
            <a:xfrm>
              <a:off x="1844945" y="3128756"/>
              <a:ext cx="914938" cy="826771"/>
              <a:chOff x="1844945" y="3128756"/>
              <a:chExt cx="914938" cy="826771"/>
            </a:xfrm>
          </p:grpSpPr>
          <p:grpSp>
            <p:nvGrpSpPr>
              <p:cNvPr id="252" name="Group 251"/>
              <p:cNvGrpSpPr/>
              <p:nvPr/>
            </p:nvGrpSpPr>
            <p:grpSpPr>
              <a:xfrm>
                <a:off x="1844945" y="3128756"/>
                <a:ext cx="888268" cy="121450"/>
                <a:chOff x="949595" y="1772395"/>
                <a:chExt cx="888268" cy="593891"/>
              </a:xfrm>
            </p:grpSpPr>
            <p:sp>
              <p:nvSpPr>
                <p:cNvPr id="259" name="Line 6"/>
                <p:cNvSpPr>
                  <a:spLocks noChangeShapeType="1"/>
                </p:cNvSpPr>
                <p:nvPr/>
              </p:nvSpPr>
              <p:spPr bwMode="auto">
                <a:xfrm flipV="1">
                  <a:off x="949595" y="1772395"/>
                  <a:ext cx="439889" cy="59389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0" name="Line 12"/>
                <p:cNvSpPr>
                  <a:spLocks noChangeShapeType="1"/>
                </p:cNvSpPr>
                <p:nvPr/>
              </p:nvSpPr>
              <p:spPr bwMode="auto">
                <a:xfrm>
                  <a:off x="1389483" y="177239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53" name="Group 252"/>
              <p:cNvGrpSpPr/>
              <p:nvPr/>
            </p:nvGrpSpPr>
            <p:grpSpPr>
              <a:xfrm>
                <a:off x="1844945" y="3231626"/>
                <a:ext cx="888268" cy="723901"/>
                <a:chOff x="949595" y="2381996"/>
                <a:chExt cx="888268" cy="579120"/>
              </a:xfrm>
            </p:grpSpPr>
            <p:sp>
              <p:nvSpPr>
                <p:cNvPr id="257"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8"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54" name="Group 253"/>
              <p:cNvGrpSpPr/>
              <p:nvPr/>
            </p:nvGrpSpPr>
            <p:grpSpPr>
              <a:xfrm>
                <a:off x="1871615" y="3246866"/>
                <a:ext cx="888268" cy="443492"/>
                <a:chOff x="949595" y="2381996"/>
                <a:chExt cx="888268" cy="579120"/>
              </a:xfrm>
            </p:grpSpPr>
            <p:sp>
              <p:nvSpPr>
                <p:cNvPr id="255"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39" name="Group 238"/>
            <p:cNvGrpSpPr/>
            <p:nvPr/>
          </p:nvGrpSpPr>
          <p:grpSpPr>
            <a:xfrm>
              <a:off x="2763155" y="3250206"/>
              <a:ext cx="914938" cy="705321"/>
              <a:chOff x="2763155" y="3250206"/>
              <a:chExt cx="914938" cy="705321"/>
            </a:xfrm>
          </p:grpSpPr>
          <p:grpSp>
            <p:nvGrpSpPr>
              <p:cNvPr id="243" name="Group 242"/>
              <p:cNvGrpSpPr/>
              <p:nvPr/>
            </p:nvGrpSpPr>
            <p:grpSpPr>
              <a:xfrm>
                <a:off x="2763155" y="3250206"/>
                <a:ext cx="888268" cy="438150"/>
                <a:chOff x="949595" y="1772395"/>
                <a:chExt cx="888268" cy="593891"/>
              </a:xfrm>
            </p:grpSpPr>
            <p:sp>
              <p:nvSpPr>
                <p:cNvPr id="250" name="Line 6"/>
                <p:cNvSpPr>
                  <a:spLocks noChangeShapeType="1"/>
                </p:cNvSpPr>
                <p:nvPr/>
              </p:nvSpPr>
              <p:spPr bwMode="auto">
                <a:xfrm flipV="1">
                  <a:off x="949595" y="1772395"/>
                  <a:ext cx="439889" cy="59389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1" name="Line 12"/>
                <p:cNvSpPr>
                  <a:spLocks noChangeShapeType="1"/>
                </p:cNvSpPr>
                <p:nvPr/>
              </p:nvSpPr>
              <p:spPr bwMode="auto">
                <a:xfrm>
                  <a:off x="1389483" y="177239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44" name="Group 243"/>
              <p:cNvGrpSpPr/>
              <p:nvPr/>
            </p:nvGrpSpPr>
            <p:grpSpPr>
              <a:xfrm>
                <a:off x="2763155" y="3669776"/>
                <a:ext cx="888268" cy="285751"/>
                <a:chOff x="949595" y="2381996"/>
                <a:chExt cx="888268" cy="579120"/>
              </a:xfrm>
            </p:grpSpPr>
            <p:sp>
              <p:nvSpPr>
                <p:cNvPr id="248"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9"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45" name="Group 244"/>
              <p:cNvGrpSpPr/>
              <p:nvPr/>
            </p:nvGrpSpPr>
            <p:grpSpPr>
              <a:xfrm flipV="1">
                <a:off x="2789825" y="3593576"/>
                <a:ext cx="888268" cy="91440"/>
                <a:chOff x="949595" y="2381996"/>
                <a:chExt cx="888268" cy="579120"/>
              </a:xfrm>
            </p:grpSpPr>
            <p:sp>
              <p:nvSpPr>
                <p:cNvPr id="246" name="Line 6"/>
                <p:cNvSpPr>
                  <a:spLocks noChangeShapeType="1"/>
                </p:cNvSpPr>
                <p:nvPr/>
              </p:nvSpPr>
              <p:spPr bwMode="auto">
                <a:xfrm>
                  <a:off x="949595" y="2381996"/>
                  <a:ext cx="439889" cy="57912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7" name="Line 12"/>
                <p:cNvSpPr>
                  <a:spLocks noChangeShapeType="1"/>
                </p:cNvSpPr>
                <p:nvPr/>
              </p:nvSpPr>
              <p:spPr bwMode="auto">
                <a:xfrm>
                  <a:off x="1389483" y="296111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240" name="Group 239"/>
            <p:cNvGrpSpPr/>
            <p:nvPr/>
          </p:nvGrpSpPr>
          <p:grpSpPr>
            <a:xfrm>
              <a:off x="3652118" y="3360420"/>
              <a:ext cx="888268" cy="611837"/>
              <a:chOff x="949595" y="1772395"/>
              <a:chExt cx="888268" cy="593891"/>
            </a:xfrm>
          </p:grpSpPr>
          <p:sp>
            <p:nvSpPr>
              <p:cNvPr id="241" name="Line 6"/>
              <p:cNvSpPr>
                <a:spLocks noChangeShapeType="1"/>
              </p:cNvSpPr>
              <p:nvPr/>
            </p:nvSpPr>
            <p:spPr bwMode="auto">
              <a:xfrm flipV="1">
                <a:off x="949595" y="1772395"/>
                <a:ext cx="439889" cy="59389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2" name="Line 12"/>
              <p:cNvSpPr>
                <a:spLocks noChangeShapeType="1"/>
              </p:cNvSpPr>
              <p:nvPr/>
            </p:nvSpPr>
            <p:spPr bwMode="auto">
              <a:xfrm>
                <a:off x="1389483" y="1772396"/>
                <a:ext cx="4483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5" name="Group 4"/>
          <p:cNvGrpSpPr/>
          <p:nvPr/>
        </p:nvGrpSpPr>
        <p:grpSpPr>
          <a:xfrm>
            <a:off x="5995056" y="2806996"/>
            <a:ext cx="1198315" cy="3164098"/>
            <a:chOff x="5995056" y="2806996"/>
            <a:chExt cx="1198315" cy="3164098"/>
          </a:xfrm>
        </p:grpSpPr>
        <p:sp>
          <p:nvSpPr>
            <p:cNvPr id="4" name="Rectangle 3"/>
            <p:cNvSpPr/>
            <p:nvPr/>
          </p:nvSpPr>
          <p:spPr>
            <a:xfrm>
              <a:off x="5995056" y="2806996"/>
              <a:ext cx="1198315" cy="3164098"/>
            </a:xfrm>
            <a:prstGeom prst="rect">
              <a:avLst/>
            </a:prstGeom>
            <a:solidFill>
              <a:schemeClr val="bg1"/>
            </a:solidFill>
            <a:ln w="28575">
              <a:solidFill>
                <a:schemeClr val="bg1"/>
              </a:solidFill>
            </a:ln>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Times New Roman" pitchFamily="18" charset="0"/>
              </a:endParaRPr>
            </a:p>
          </p:txBody>
        </p:sp>
        <p:pic>
          <p:nvPicPr>
            <p:cNvPr id="49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1288" y="3019342"/>
              <a:ext cx="8128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med" len="lg"/>
                </a14:hiddenLine>
              </a:ext>
            </a:extLst>
          </p:spPr>
        </p:pic>
        <p:pic>
          <p:nvPicPr>
            <p:cNvPr id="5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3062" y="3679732"/>
              <a:ext cx="8128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med" len="lg"/>
                </a14:hiddenLine>
              </a:ext>
            </a:extLst>
          </p:spPr>
        </p:pic>
        <p:pic>
          <p:nvPicPr>
            <p:cNvPr id="50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5808" y="5298046"/>
              <a:ext cx="8128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med" len="lg"/>
                </a14:hiddenLine>
              </a:ext>
            </a:extLst>
          </p:spPr>
        </p:pic>
        <p:pic>
          <p:nvPicPr>
            <p:cNvPr id="50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3068" y="4768288"/>
              <a:ext cx="8128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med" len="lg"/>
                </a14:hiddenLine>
              </a:ext>
            </a:extLst>
          </p:spPr>
        </p:pic>
        <p:pic>
          <p:nvPicPr>
            <p:cNvPr id="50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5814" y="4209502"/>
              <a:ext cx="8128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med" len="lg"/>
                </a14:hiddenLine>
              </a:ext>
            </a:extLst>
          </p:spPr>
        </p:pic>
      </p:grpSp>
      <p:grpSp>
        <p:nvGrpSpPr>
          <p:cNvPr id="504" name="Group 503"/>
          <p:cNvGrpSpPr/>
          <p:nvPr/>
        </p:nvGrpSpPr>
        <p:grpSpPr>
          <a:xfrm>
            <a:off x="5071536" y="2805859"/>
            <a:ext cx="1762552" cy="3164098"/>
            <a:chOff x="5995056" y="2806996"/>
            <a:chExt cx="1762552" cy="3164098"/>
          </a:xfrm>
        </p:grpSpPr>
        <p:sp>
          <p:nvSpPr>
            <p:cNvPr id="505" name="Rectangle 504"/>
            <p:cNvSpPr/>
            <p:nvPr/>
          </p:nvSpPr>
          <p:spPr>
            <a:xfrm>
              <a:off x="5995056" y="2806996"/>
              <a:ext cx="1762552" cy="3164098"/>
            </a:xfrm>
            <a:prstGeom prst="rect">
              <a:avLst/>
            </a:prstGeom>
            <a:solidFill>
              <a:schemeClr val="bg1"/>
            </a:solidFill>
            <a:ln w="28575">
              <a:solidFill>
                <a:schemeClr val="bg1"/>
              </a:solidFill>
            </a:ln>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Times New Roman" pitchFamily="18" charset="0"/>
              </a:endParaRPr>
            </a:p>
          </p:txBody>
        </p:sp>
        <p:pic>
          <p:nvPicPr>
            <p:cNvPr id="50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1288" y="3019342"/>
              <a:ext cx="8128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med" len="lg"/>
                </a14:hiddenLine>
              </a:ext>
            </a:extLst>
          </p:spPr>
        </p:pic>
        <p:pic>
          <p:nvPicPr>
            <p:cNvPr id="50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3062" y="3795844"/>
              <a:ext cx="8128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med" len="lg"/>
                </a14:hiddenLine>
              </a:ext>
            </a:extLst>
          </p:spPr>
        </p:pic>
        <p:pic>
          <p:nvPicPr>
            <p:cNvPr id="50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5808" y="5298046"/>
              <a:ext cx="8128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med" len="lg"/>
                </a14:hiddenLine>
              </a:ext>
            </a:extLst>
          </p:spPr>
        </p:pic>
        <p:pic>
          <p:nvPicPr>
            <p:cNvPr id="50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3068" y="4550578"/>
              <a:ext cx="8128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med" len="lg"/>
                </a14:hiddenLine>
              </a:ext>
            </a:extLst>
          </p:spPr>
        </p:pic>
      </p:grpSp>
      <p:grpSp>
        <p:nvGrpSpPr>
          <p:cNvPr id="511" name="Group 510"/>
          <p:cNvGrpSpPr/>
          <p:nvPr/>
        </p:nvGrpSpPr>
        <p:grpSpPr>
          <a:xfrm>
            <a:off x="4195678" y="2673980"/>
            <a:ext cx="1762552" cy="3164098"/>
            <a:chOff x="5995056" y="2806996"/>
            <a:chExt cx="1762552" cy="3164098"/>
          </a:xfrm>
        </p:grpSpPr>
        <p:sp>
          <p:nvSpPr>
            <p:cNvPr id="512" name="Rectangle 511"/>
            <p:cNvSpPr/>
            <p:nvPr/>
          </p:nvSpPr>
          <p:spPr>
            <a:xfrm>
              <a:off x="5995056" y="2806996"/>
              <a:ext cx="1762552" cy="3164098"/>
            </a:xfrm>
            <a:prstGeom prst="rect">
              <a:avLst/>
            </a:prstGeom>
            <a:solidFill>
              <a:schemeClr val="bg1"/>
            </a:solidFill>
            <a:ln w="28575">
              <a:solidFill>
                <a:schemeClr val="bg1"/>
              </a:solidFill>
            </a:ln>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Times New Roman" pitchFamily="18" charset="0"/>
              </a:endParaRPr>
            </a:p>
          </p:txBody>
        </p:sp>
        <p:pic>
          <p:nvPicPr>
            <p:cNvPr id="51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1288" y="3411220"/>
              <a:ext cx="8128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med" len="lg"/>
                </a14:hiddenLine>
              </a:ext>
            </a:extLst>
          </p:spPr>
        </p:pic>
        <p:pic>
          <p:nvPicPr>
            <p:cNvPr id="51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3062" y="4274806"/>
              <a:ext cx="8128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med" len="lg"/>
                </a14:hiddenLine>
              </a:ext>
            </a:extLst>
          </p:spPr>
        </p:pic>
        <p:pic>
          <p:nvPicPr>
            <p:cNvPr id="51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5808" y="5239990"/>
              <a:ext cx="8128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med" len="lg"/>
                </a14:hiddenLine>
              </a:ext>
            </a:extLst>
          </p:spPr>
        </p:pic>
      </p:grpSp>
      <p:grpSp>
        <p:nvGrpSpPr>
          <p:cNvPr id="517" name="Group 516"/>
          <p:cNvGrpSpPr/>
          <p:nvPr/>
        </p:nvGrpSpPr>
        <p:grpSpPr>
          <a:xfrm>
            <a:off x="3256291" y="2582018"/>
            <a:ext cx="3890653" cy="3164098"/>
            <a:chOff x="5995055" y="2806996"/>
            <a:chExt cx="3890653" cy="3164098"/>
          </a:xfrm>
        </p:grpSpPr>
        <p:sp>
          <p:nvSpPr>
            <p:cNvPr id="518" name="Rectangle 517"/>
            <p:cNvSpPr/>
            <p:nvPr/>
          </p:nvSpPr>
          <p:spPr>
            <a:xfrm>
              <a:off x="5995055" y="2806996"/>
              <a:ext cx="3890653" cy="3164098"/>
            </a:xfrm>
            <a:prstGeom prst="rect">
              <a:avLst/>
            </a:prstGeom>
            <a:solidFill>
              <a:schemeClr val="bg1"/>
            </a:solidFill>
            <a:ln w="28575">
              <a:solidFill>
                <a:schemeClr val="bg1"/>
              </a:solidFill>
            </a:ln>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Times New Roman" pitchFamily="18" charset="0"/>
              </a:endParaRPr>
            </a:p>
          </p:txBody>
        </p:sp>
        <p:pic>
          <p:nvPicPr>
            <p:cNvPr id="51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1288" y="3657958"/>
              <a:ext cx="8128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med" len="lg"/>
                </a14:hiddenLine>
              </a:ext>
            </a:extLst>
          </p:spPr>
        </p:pic>
        <p:pic>
          <p:nvPicPr>
            <p:cNvPr id="52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3062" y="4274806"/>
              <a:ext cx="8128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med" len="lg"/>
                </a14:hiddenLine>
              </a:ext>
            </a:extLst>
          </p:spPr>
        </p:pic>
        <p:pic>
          <p:nvPicPr>
            <p:cNvPr id="52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5808" y="5080336"/>
              <a:ext cx="8128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med" len="lg"/>
                </a14:hiddenLine>
              </a:ext>
            </a:extLst>
          </p:spPr>
        </p:pic>
      </p:grpSp>
      <p:sp>
        <p:nvSpPr>
          <p:cNvPr id="6" name="Footer Placeholder 5"/>
          <p:cNvSpPr>
            <a:spLocks noGrp="1"/>
          </p:cNvSpPr>
          <p:nvPr>
            <p:ph type="ftr" sz="quarter" idx="11"/>
          </p:nvPr>
        </p:nvSpPr>
        <p:spPr/>
        <p:txBody>
          <a:bodyPr/>
          <a:lstStyle/>
          <a:p>
            <a:pPr>
              <a:defRPr/>
            </a:pPr>
            <a:r>
              <a:rPr lang="en-US" smtClean="0"/>
              <a:t>© 2012 Warren B. Powell</a:t>
            </a:r>
            <a:endParaRPr lang="en-US" dirty="0"/>
          </a:p>
        </p:txBody>
      </p:sp>
    </p:spTree>
    <p:extLst>
      <p:ext uri="{BB962C8B-B14F-4D97-AF65-F5344CB8AC3E}">
        <p14:creationId xmlns:p14="http://schemas.microsoft.com/office/powerpoint/2010/main" val="3090996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Lookahead</a:t>
            </a:r>
            <a:r>
              <a:rPr lang="en-US" dirty="0"/>
              <a:t> policies</a:t>
            </a:r>
          </a:p>
        </p:txBody>
      </p:sp>
      <p:sp>
        <p:nvSpPr>
          <p:cNvPr id="3" name="Content Placeholder 2"/>
          <p:cNvSpPr>
            <a:spLocks noGrp="1"/>
          </p:cNvSpPr>
          <p:nvPr>
            <p:ph idx="1"/>
          </p:nvPr>
        </p:nvSpPr>
        <p:spPr>
          <a:xfrm>
            <a:off x="685800" y="1143000"/>
            <a:ext cx="7988300" cy="2659743"/>
          </a:xfrm>
        </p:spPr>
        <p:txBody>
          <a:bodyPr/>
          <a:lstStyle/>
          <a:p>
            <a:r>
              <a:rPr lang="en-US" dirty="0" smtClean="0"/>
              <a:t>We can then simulate this </a:t>
            </a:r>
            <a:r>
              <a:rPr lang="en-US" i="1" dirty="0" err="1" smtClean="0"/>
              <a:t>lookahead</a:t>
            </a:r>
            <a:r>
              <a:rPr lang="en-US" i="1" dirty="0" smtClean="0"/>
              <a:t> policy</a:t>
            </a:r>
            <a:r>
              <a:rPr lang="en-US" dirty="0" smtClean="0"/>
              <a:t> over time:</a:t>
            </a:r>
            <a:endParaRPr lang="en-US" dirty="0"/>
          </a:p>
        </p:txBody>
      </p:sp>
      <p:cxnSp>
        <p:nvCxnSpPr>
          <p:cNvPr id="5" name="Straight Arrow Connector 4"/>
          <p:cNvCxnSpPr/>
          <p:nvPr/>
        </p:nvCxnSpPr>
        <p:spPr bwMode="auto">
          <a:xfrm>
            <a:off x="683986" y="5368471"/>
            <a:ext cx="7823200" cy="0"/>
          </a:xfrm>
          <a:prstGeom prst="straightConnector1">
            <a:avLst/>
          </a:prstGeom>
          <a:noFill/>
          <a:ln w="57150" cap="flat" cmpd="sng" algn="ctr">
            <a:solidFill>
              <a:schemeClr val="tx1"/>
            </a:solidFill>
            <a:prstDash val="solid"/>
            <a:round/>
            <a:headEnd type="none" w="med" len="med"/>
            <a:tailEnd type="arrow"/>
          </a:ln>
          <a:effectLst/>
        </p:spPr>
      </p:cxnSp>
      <p:cxnSp>
        <p:nvCxnSpPr>
          <p:cNvPr id="9" name="Straight Connector 8"/>
          <p:cNvCxnSpPr/>
          <p:nvPr/>
        </p:nvCxnSpPr>
        <p:spPr bwMode="auto">
          <a:xfrm>
            <a:off x="2106390" y="5223328"/>
            <a:ext cx="0" cy="290286"/>
          </a:xfrm>
          <a:prstGeom prst="line">
            <a:avLst/>
          </a:prstGeom>
          <a:noFill/>
          <a:ln w="2857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691278" y="5230588"/>
            <a:ext cx="0" cy="290286"/>
          </a:xfrm>
          <a:prstGeom prst="line">
            <a:avLst/>
          </a:prstGeom>
          <a:noFill/>
          <a:ln w="2857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3521508" y="5216074"/>
            <a:ext cx="0" cy="290286"/>
          </a:xfrm>
          <a:prstGeom prst="line">
            <a:avLst/>
          </a:prstGeom>
          <a:noFill/>
          <a:ln w="28575"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4935596" y="5218549"/>
            <a:ext cx="0" cy="290286"/>
          </a:xfrm>
          <a:prstGeom prst="line">
            <a:avLst/>
          </a:prstGeom>
          <a:noFill/>
          <a:ln w="2857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6350714" y="5211295"/>
            <a:ext cx="0" cy="290286"/>
          </a:xfrm>
          <a:prstGeom prst="line">
            <a:avLst/>
          </a:prstGeom>
          <a:noFill/>
          <a:ln w="2857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7760430" y="5208088"/>
            <a:ext cx="0" cy="290286"/>
          </a:xfrm>
          <a:prstGeom prst="line">
            <a:avLst/>
          </a:prstGeom>
          <a:noFill/>
          <a:ln w="28575" cap="flat" cmpd="sng" algn="ctr">
            <a:solidFill>
              <a:schemeClr val="tx1"/>
            </a:solidFill>
            <a:prstDash val="solid"/>
            <a:round/>
            <a:headEnd type="none" w="med" len="med"/>
            <a:tailEnd type="none" w="med" len="med"/>
          </a:ln>
          <a:effectLst/>
        </p:spPr>
      </p:cxnSp>
      <p:cxnSp>
        <p:nvCxnSpPr>
          <p:cNvPr id="30" name="Straight Arrow Connector 29"/>
          <p:cNvCxnSpPr/>
          <p:nvPr/>
        </p:nvCxnSpPr>
        <p:spPr bwMode="auto">
          <a:xfrm flipV="1">
            <a:off x="691278" y="2832100"/>
            <a:ext cx="4337922" cy="2529117"/>
          </a:xfrm>
          <a:prstGeom prst="straightConnector1">
            <a:avLst/>
          </a:prstGeom>
          <a:noFill/>
          <a:ln w="28575" cap="flat" cmpd="sng" algn="ctr">
            <a:solidFill>
              <a:schemeClr val="tx1"/>
            </a:solidFill>
            <a:prstDash val="solid"/>
            <a:round/>
            <a:headEnd type="none" w="med" len="med"/>
            <a:tailEnd type="arrow"/>
          </a:ln>
          <a:effectLst/>
        </p:spPr>
      </p:cxnSp>
      <p:sp>
        <p:nvSpPr>
          <p:cNvPr id="31" name="TextBox 30"/>
          <p:cNvSpPr txBox="1"/>
          <p:nvPr/>
        </p:nvSpPr>
        <p:spPr>
          <a:xfrm>
            <a:off x="3221647" y="6019800"/>
            <a:ext cx="2199641" cy="461665"/>
          </a:xfrm>
          <a:prstGeom prst="rect">
            <a:avLst/>
          </a:prstGeom>
          <a:noFill/>
        </p:spPr>
        <p:txBody>
          <a:bodyPr wrap="none" rtlCol="0">
            <a:spAutoFit/>
          </a:bodyPr>
          <a:lstStyle/>
          <a:p>
            <a:r>
              <a:rPr lang="en-US" sz="2400" i="0" dirty="0" smtClean="0"/>
              <a:t>The real process</a:t>
            </a:r>
            <a:endParaRPr lang="en-US" sz="2400" i="0" dirty="0"/>
          </a:p>
        </p:txBody>
      </p:sp>
      <p:cxnSp>
        <p:nvCxnSpPr>
          <p:cNvPr id="33" name="Straight Arrow Connector 32"/>
          <p:cNvCxnSpPr/>
          <p:nvPr/>
        </p:nvCxnSpPr>
        <p:spPr bwMode="auto">
          <a:xfrm flipV="1">
            <a:off x="2113678" y="2832100"/>
            <a:ext cx="4337922" cy="2529117"/>
          </a:xfrm>
          <a:prstGeom prst="straightConnector1">
            <a:avLst/>
          </a:prstGeom>
          <a:noFill/>
          <a:ln w="28575" cap="flat" cmpd="sng" algn="ctr">
            <a:solidFill>
              <a:schemeClr val="tx1"/>
            </a:solidFill>
            <a:prstDash val="solid"/>
            <a:round/>
            <a:headEnd type="none" w="med" len="med"/>
            <a:tailEnd type="arrow"/>
          </a:ln>
          <a:effectLst/>
        </p:spPr>
      </p:cxnSp>
      <p:cxnSp>
        <p:nvCxnSpPr>
          <p:cNvPr id="34" name="Straight Arrow Connector 33"/>
          <p:cNvCxnSpPr/>
          <p:nvPr/>
        </p:nvCxnSpPr>
        <p:spPr bwMode="auto">
          <a:xfrm flipV="1">
            <a:off x="3523378" y="2832100"/>
            <a:ext cx="4337922" cy="2529117"/>
          </a:xfrm>
          <a:prstGeom prst="straightConnector1">
            <a:avLst/>
          </a:prstGeom>
          <a:noFill/>
          <a:ln w="28575" cap="flat" cmpd="sng" algn="ctr">
            <a:solidFill>
              <a:schemeClr val="tx1"/>
            </a:solidFill>
            <a:prstDash val="solid"/>
            <a:round/>
            <a:headEnd type="none" w="med" len="med"/>
            <a:tailEnd type="arrow"/>
          </a:ln>
          <a:effectLst/>
        </p:spPr>
      </p:cxnSp>
      <p:cxnSp>
        <p:nvCxnSpPr>
          <p:cNvPr id="35" name="Straight Arrow Connector 34"/>
          <p:cNvCxnSpPr/>
          <p:nvPr/>
        </p:nvCxnSpPr>
        <p:spPr bwMode="auto">
          <a:xfrm flipV="1">
            <a:off x="4958478" y="2984500"/>
            <a:ext cx="4071222" cy="2376718"/>
          </a:xfrm>
          <a:prstGeom prst="straightConnector1">
            <a:avLst/>
          </a:prstGeom>
          <a:noFill/>
          <a:ln w="28575" cap="flat" cmpd="sng" algn="ctr">
            <a:solidFill>
              <a:schemeClr val="tx1"/>
            </a:solidFill>
            <a:prstDash val="solid"/>
            <a:round/>
            <a:headEnd type="none" w="med" len="med"/>
            <a:tailEnd type="arrow"/>
          </a:ln>
          <a:effectLst/>
        </p:spPr>
      </p:cxnSp>
      <p:sp>
        <p:nvSpPr>
          <p:cNvPr id="36" name="TextBox 35"/>
          <p:cNvSpPr txBox="1"/>
          <p:nvPr/>
        </p:nvSpPr>
        <p:spPr>
          <a:xfrm>
            <a:off x="7260205" y="3949700"/>
            <a:ext cx="1210588" cy="584775"/>
          </a:xfrm>
          <a:prstGeom prst="rect">
            <a:avLst/>
          </a:prstGeom>
          <a:noFill/>
        </p:spPr>
        <p:txBody>
          <a:bodyPr wrap="none" rtlCol="0">
            <a:spAutoFit/>
          </a:bodyPr>
          <a:lstStyle/>
          <a:p>
            <a:r>
              <a:rPr lang="en-US" sz="3200" i="0" dirty="0" smtClean="0"/>
              <a:t>.  .  .  .</a:t>
            </a:r>
          </a:p>
        </p:txBody>
      </p:sp>
      <p:cxnSp>
        <p:nvCxnSpPr>
          <p:cNvPr id="38" name="Straight Arrow Connector 37"/>
          <p:cNvCxnSpPr/>
          <p:nvPr/>
        </p:nvCxnSpPr>
        <p:spPr bwMode="auto">
          <a:xfrm>
            <a:off x="2106390" y="4534475"/>
            <a:ext cx="0" cy="818756"/>
          </a:xfrm>
          <a:prstGeom prst="straightConnector1">
            <a:avLst/>
          </a:prstGeom>
          <a:noFill/>
          <a:ln w="28575" cap="flat" cmpd="sng" algn="ctr">
            <a:solidFill>
              <a:schemeClr val="tx1"/>
            </a:solidFill>
            <a:prstDash val="dash"/>
            <a:round/>
            <a:headEnd type="none" w="med" len="med"/>
            <a:tailEnd type="arrow"/>
          </a:ln>
          <a:effectLst/>
        </p:spPr>
      </p:cxnSp>
      <p:cxnSp>
        <p:nvCxnSpPr>
          <p:cNvPr id="45" name="Straight Arrow Connector 44"/>
          <p:cNvCxnSpPr>
            <a:endCxn id="3" idx="1"/>
          </p:cNvCxnSpPr>
          <p:nvPr/>
        </p:nvCxnSpPr>
        <p:spPr bwMode="auto">
          <a:xfrm flipV="1">
            <a:off x="683986" y="2472872"/>
            <a:ext cx="1814" cy="2735216"/>
          </a:xfrm>
          <a:prstGeom prst="straightConnector1">
            <a:avLst/>
          </a:prstGeom>
          <a:noFill/>
          <a:ln w="28575" cap="flat" cmpd="sng" algn="ctr">
            <a:solidFill>
              <a:schemeClr val="tx1"/>
            </a:solidFill>
            <a:prstDash val="solid"/>
            <a:round/>
            <a:headEnd type="arrow" w="med" len="med"/>
            <a:tailEnd type="arrow" w="med" len="med"/>
          </a:ln>
          <a:effectLst/>
        </p:spPr>
      </p:cxnSp>
      <p:graphicFrame>
        <p:nvGraphicFramePr>
          <p:cNvPr id="47" name="Object 46"/>
          <p:cNvGraphicFramePr>
            <a:graphicFrameLocks noChangeAspect="1"/>
          </p:cNvGraphicFramePr>
          <p:nvPr>
            <p:extLst>
              <p:ext uri="{D42A27DB-BD31-4B8C-83A1-F6EECF244321}">
                <p14:modId xmlns:p14="http://schemas.microsoft.com/office/powerpoint/2010/main" val="216486554"/>
              </p:ext>
            </p:extLst>
          </p:nvPr>
        </p:nvGraphicFramePr>
        <p:xfrm>
          <a:off x="591483" y="5588747"/>
          <a:ext cx="199589" cy="342153"/>
        </p:xfrm>
        <a:graphic>
          <a:graphicData uri="http://schemas.openxmlformats.org/presentationml/2006/ole">
            <mc:AlternateContent xmlns:mc="http://schemas.openxmlformats.org/markup-compatibility/2006">
              <mc:Choice xmlns:v="urn:schemas-microsoft-com:vml" Requires="v">
                <p:oleObj spid="_x0000_s715818" name="Equation" r:id="rId4" imgW="88560" imgH="152280" progId="Equation.DSMT4">
                  <p:embed/>
                </p:oleObj>
              </mc:Choice>
              <mc:Fallback>
                <p:oleObj name="Equation" r:id="rId4" imgW="88560" imgH="152280" progId="Equation.DSMT4">
                  <p:embed/>
                  <p:pic>
                    <p:nvPicPr>
                      <p:cNvPr id="0" name=""/>
                      <p:cNvPicPr/>
                      <p:nvPr/>
                    </p:nvPicPr>
                    <p:blipFill>
                      <a:blip r:embed="rId5"/>
                      <a:stretch>
                        <a:fillRect/>
                      </a:stretch>
                    </p:blipFill>
                    <p:spPr>
                      <a:xfrm>
                        <a:off x="591483" y="5588747"/>
                        <a:ext cx="199589" cy="342153"/>
                      </a:xfrm>
                      <a:prstGeom prst="rect">
                        <a:avLst/>
                      </a:prstGeom>
                    </p:spPr>
                  </p:pic>
                </p:oleObj>
              </mc:Fallback>
            </mc:AlternateContent>
          </a:graphicData>
        </a:graphic>
      </p:graphicFrame>
      <p:graphicFrame>
        <p:nvGraphicFramePr>
          <p:cNvPr id="48" name="Object 47"/>
          <p:cNvGraphicFramePr>
            <a:graphicFrameLocks noChangeAspect="1"/>
          </p:cNvGraphicFramePr>
          <p:nvPr>
            <p:extLst>
              <p:ext uri="{D42A27DB-BD31-4B8C-83A1-F6EECF244321}">
                <p14:modId xmlns:p14="http://schemas.microsoft.com/office/powerpoint/2010/main" val="203823519"/>
              </p:ext>
            </p:extLst>
          </p:nvPr>
        </p:nvGraphicFramePr>
        <p:xfrm>
          <a:off x="1789113" y="5545965"/>
          <a:ext cx="625072" cy="400810"/>
        </p:xfrm>
        <a:graphic>
          <a:graphicData uri="http://schemas.openxmlformats.org/presentationml/2006/ole">
            <mc:AlternateContent xmlns:mc="http://schemas.openxmlformats.org/markup-compatibility/2006">
              <mc:Choice xmlns:v="urn:schemas-microsoft-com:vml" Requires="v">
                <p:oleObj spid="_x0000_s715819" name="Equation" r:id="rId6" imgW="279360" imgH="177480" progId="Equation.DSMT4">
                  <p:embed/>
                </p:oleObj>
              </mc:Choice>
              <mc:Fallback>
                <p:oleObj name="Equation" r:id="rId6" imgW="279360" imgH="177480" progId="Equation.DSMT4">
                  <p:embed/>
                  <p:pic>
                    <p:nvPicPr>
                      <p:cNvPr id="0" name=""/>
                      <p:cNvPicPr>
                        <a:picLocks noChangeAspect="1" noChangeArrowheads="1"/>
                      </p:cNvPicPr>
                      <p:nvPr/>
                    </p:nvPicPr>
                    <p:blipFill>
                      <a:blip r:embed="rId7"/>
                      <a:srcRect/>
                      <a:stretch>
                        <a:fillRect/>
                      </a:stretch>
                    </p:blipFill>
                    <p:spPr bwMode="auto">
                      <a:xfrm>
                        <a:off x="1789113" y="5545965"/>
                        <a:ext cx="625072" cy="400810"/>
                      </a:xfrm>
                      <a:prstGeom prst="rect">
                        <a:avLst/>
                      </a:prstGeom>
                      <a:noFill/>
                      <a:ln>
                        <a:noFill/>
                      </a:ln>
                    </p:spPr>
                  </p:pic>
                </p:oleObj>
              </mc:Fallback>
            </mc:AlternateContent>
          </a:graphicData>
        </a:graphic>
      </p:graphicFrame>
      <p:graphicFrame>
        <p:nvGraphicFramePr>
          <p:cNvPr id="49" name="Object 48"/>
          <p:cNvGraphicFramePr>
            <a:graphicFrameLocks noChangeAspect="1"/>
          </p:cNvGraphicFramePr>
          <p:nvPr>
            <p:extLst>
              <p:ext uri="{D42A27DB-BD31-4B8C-83A1-F6EECF244321}">
                <p14:modId xmlns:p14="http://schemas.microsoft.com/office/powerpoint/2010/main" val="2486345712"/>
              </p:ext>
            </p:extLst>
          </p:nvPr>
        </p:nvGraphicFramePr>
        <p:xfrm>
          <a:off x="3182938" y="5546725"/>
          <a:ext cx="682625" cy="400050"/>
        </p:xfrm>
        <a:graphic>
          <a:graphicData uri="http://schemas.openxmlformats.org/presentationml/2006/ole">
            <mc:AlternateContent xmlns:mc="http://schemas.openxmlformats.org/markup-compatibility/2006">
              <mc:Choice xmlns:v="urn:schemas-microsoft-com:vml" Requires="v">
                <p:oleObj spid="_x0000_s715820" name="Equation" r:id="rId8" imgW="304560" imgH="177480" progId="Equation.DSMT4">
                  <p:embed/>
                </p:oleObj>
              </mc:Choice>
              <mc:Fallback>
                <p:oleObj name="Equation" r:id="rId8" imgW="304560" imgH="177480" progId="Equation.DSMT4">
                  <p:embed/>
                  <p:pic>
                    <p:nvPicPr>
                      <p:cNvPr id="0" name=""/>
                      <p:cNvPicPr>
                        <a:picLocks noChangeAspect="1" noChangeArrowheads="1"/>
                      </p:cNvPicPr>
                      <p:nvPr/>
                    </p:nvPicPr>
                    <p:blipFill>
                      <a:blip r:embed="rId9"/>
                      <a:srcRect/>
                      <a:stretch>
                        <a:fillRect/>
                      </a:stretch>
                    </p:blipFill>
                    <p:spPr bwMode="auto">
                      <a:xfrm>
                        <a:off x="3182938" y="5546725"/>
                        <a:ext cx="682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0" name="Object 49"/>
          <p:cNvGraphicFramePr>
            <a:graphicFrameLocks noChangeAspect="1"/>
          </p:cNvGraphicFramePr>
          <p:nvPr>
            <p:extLst>
              <p:ext uri="{D42A27DB-BD31-4B8C-83A1-F6EECF244321}">
                <p14:modId xmlns:p14="http://schemas.microsoft.com/office/powerpoint/2010/main" val="3705707654"/>
              </p:ext>
            </p:extLst>
          </p:nvPr>
        </p:nvGraphicFramePr>
        <p:xfrm>
          <a:off x="4657725" y="5546725"/>
          <a:ext cx="654050" cy="400050"/>
        </p:xfrm>
        <a:graphic>
          <a:graphicData uri="http://schemas.openxmlformats.org/presentationml/2006/ole">
            <mc:AlternateContent xmlns:mc="http://schemas.openxmlformats.org/markup-compatibility/2006">
              <mc:Choice xmlns:v="urn:schemas-microsoft-com:vml" Requires="v">
                <p:oleObj spid="_x0000_s715821" name="Equation" r:id="rId10" imgW="291960" imgH="177480" progId="Equation.DSMT4">
                  <p:embed/>
                </p:oleObj>
              </mc:Choice>
              <mc:Fallback>
                <p:oleObj name="Equation" r:id="rId10" imgW="291960" imgH="177480" progId="Equation.DSMT4">
                  <p:embed/>
                  <p:pic>
                    <p:nvPicPr>
                      <p:cNvPr id="0" name=""/>
                      <p:cNvPicPr>
                        <a:picLocks noChangeAspect="1" noChangeArrowheads="1"/>
                      </p:cNvPicPr>
                      <p:nvPr/>
                    </p:nvPicPr>
                    <p:blipFill>
                      <a:blip r:embed="rId11"/>
                      <a:srcRect/>
                      <a:stretch>
                        <a:fillRect/>
                      </a:stretch>
                    </p:blipFill>
                    <p:spPr bwMode="auto">
                      <a:xfrm>
                        <a:off x="4657725" y="5546725"/>
                        <a:ext cx="654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39" name="Straight Arrow Connector 38"/>
          <p:cNvCxnSpPr/>
          <p:nvPr/>
        </p:nvCxnSpPr>
        <p:spPr bwMode="auto">
          <a:xfrm>
            <a:off x="3519698" y="3721100"/>
            <a:ext cx="0" cy="1619431"/>
          </a:xfrm>
          <a:prstGeom prst="straightConnector1">
            <a:avLst/>
          </a:prstGeom>
          <a:noFill/>
          <a:ln w="28575" cap="flat" cmpd="sng" algn="ctr">
            <a:solidFill>
              <a:schemeClr val="tx1"/>
            </a:solidFill>
            <a:prstDash val="dash"/>
            <a:round/>
            <a:headEnd type="none" w="med" len="med"/>
            <a:tailEnd type="arrow"/>
          </a:ln>
          <a:effectLst/>
        </p:spPr>
      </p:cxnSp>
      <p:sp>
        <p:nvSpPr>
          <p:cNvPr id="26" name="TextBox 25"/>
          <p:cNvSpPr txBox="1"/>
          <p:nvPr/>
        </p:nvSpPr>
        <p:spPr>
          <a:xfrm rot="16200000">
            <a:off x="-1128056" y="3709658"/>
            <a:ext cx="2847254" cy="461665"/>
          </a:xfrm>
          <a:prstGeom prst="rect">
            <a:avLst/>
          </a:prstGeom>
          <a:noFill/>
        </p:spPr>
        <p:txBody>
          <a:bodyPr wrap="none" rtlCol="0">
            <a:spAutoFit/>
          </a:bodyPr>
          <a:lstStyle/>
          <a:p>
            <a:pPr algn="l"/>
            <a:r>
              <a:rPr lang="en-US" sz="2400" i="0" dirty="0" smtClean="0"/>
              <a:t>The </a:t>
            </a:r>
            <a:r>
              <a:rPr lang="en-US" sz="2400" i="0" dirty="0" err="1" smtClean="0"/>
              <a:t>lookahead</a:t>
            </a:r>
            <a:r>
              <a:rPr lang="en-US" sz="2400" i="0" dirty="0" smtClean="0"/>
              <a:t> model</a:t>
            </a:r>
          </a:p>
        </p:txBody>
      </p:sp>
      <p:sp>
        <p:nvSpPr>
          <p:cNvPr id="4" name="Footer Placeholder 3"/>
          <p:cNvSpPr>
            <a:spLocks noGrp="1"/>
          </p:cNvSpPr>
          <p:nvPr>
            <p:ph type="ftr" sz="quarter" idx="11"/>
          </p:nvPr>
        </p:nvSpPr>
        <p:spPr/>
        <p:txBody>
          <a:bodyPr/>
          <a:lstStyle/>
          <a:p>
            <a:pPr>
              <a:defRPr/>
            </a:pPr>
            <a:r>
              <a:rPr lang="en-US" smtClean="0"/>
              <a:t>© 2012 Warren B. Powell</a:t>
            </a:r>
            <a:endParaRPr lang="en-US" dirty="0"/>
          </a:p>
        </p:txBody>
      </p:sp>
    </p:spTree>
    <p:extLst>
      <p:ext uri="{BB962C8B-B14F-4D97-AF65-F5344CB8AC3E}">
        <p14:creationId xmlns:p14="http://schemas.microsoft.com/office/powerpoint/2010/main" val="22348063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817288">
            <a:off x="274408" y="3543079"/>
            <a:ext cx="4724400" cy="1351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bwMode="auto">
          <a:xfrm>
            <a:off x="683986" y="5368471"/>
            <a:ext cx="7823200" cy="0"/>
          </a:xfrm>
          <a:prstGeom prst="straightConnector1">
            <a:avLst/>
          </a:prstGeom>
          <a:noFill/>
          <a:ln w="57150" cap="flat" cmpd="sng" algn="ctr">
            <a:solidFill>
              <a:schemeClr val="tx1"/>
            </a:solidFill>
            <a:prstDash val="solid"/>
            <a:round/>
            <a:headEnd type="none" w="med" len="med"/>
            <a:tailEnd type="arrow"/>
          </a:ln>
          <a:effectLst/>
        </p:spPr>
      </p:cxnSp>
      <p:cxnSp>
        <p:nvCxnSpPr>
          <p:cNvPr id="9" name="Straight Connector 8"/>
          <p:cNvCxnSpPr/>
          <p:nvPr/>
        </p:nvCxnSpPr>
        <p:spPr bwMode="auto">
          <a:xfrm>
            <a:off x="2106390" y="5223328"/>
            <a:ext cx="0" cy="290286"/>
          </a:xfrm>
          <a:prstGeom prst="line">
            <a:avLst/>
          </a:prstGeom>
          <a:noFill/>
          <a:ln w="2857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691278" y="5230588"/>
            <a:ext cx="0" cy="290286"/>
          </a:xfrm>
          <a:prstGeom prst="line">
            <a:avLst/>
          </a:prstGeom>
          <a:noFill/>
          <a:ln w="2857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3521508" y="5216074"/>
            <a:ext cx="0" cy="290286"/>
          </a:xfrm>
          <a:prstGeom prst="line">
            <a:avLst/>
          </a:prstGeom>
          <a:noFill/>
          <a:ln w="28575"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4935596" y="5218549"/>
            <a:ext cx="0" cy="290286"/>
          </a:xfrm>
          <a:prstGeom prst="line">
            <a:avLst/>
          </a:prstGeom>
          <a:noFill/>
          <a:ln w="2857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6350714" y="5211295"/>
            <a:ext cx="0" cy="290286"/>
          </a:xfrm>
          <a:prstGeom prst="line">
            <a:avLst/>
          </a:prstGeom>
          <a:noFill/>
          <a:ln w="2857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7760430" y="5208088"/>
            <a:ext cx="0" cy="290286"/>
          </a:xfrm>
          <a:prstGeom prst="line">
            <a:avLst/>
          </a:prstGeom>
          <a:noFill/>
          <a:ln w="28575" cap="flat" cmpd="sng" algn="ctr">
            <a:solidFill>
              <a:schemeClr val="tx1"/>
            </a:solidFill>
            <a:prstDash val="solid"/>
            <a:round/>
            <a:headEnd type="none" w="med" len="med"/>
            <a:tailEnd type="none" w="med" len="med"/>
          </a:ln>
          <a:effectLst/>
        </p:spPr>
      </p:cxnSp>
      <p:sp>
        <p:nvSpPr>
          <p:cNvPr id="31" name="TextBox 30"/>
          <p:cNvSpPr txBox="1"/>
          <p:nvPr/>
        </p:nvSpPr>
        <p:spPr>
          <a:xfrm>
            <a:off x="3221647" y="6019800"/>
            <a:ext cx="2199641" cy="461665"/>
          </a:xfrm>
          <a:prstGeom prst="rect">
            <a:avLst/>
          </a:prstGeom>
          <a:noFill/>
        </p:spPr>
        <p:txBody>
          <a:bodyPr wrap="none" rtlCol="0">
            <a:spAutoFit/>
          </a:bodyPr>
          <a:lstStyle/>
          <a:p>
            <a:r>
              <a:rPr lang="en-US" sz="2400" i="0" dirty="0" smtClean="0"/>
              <a:t>The real process</a:t>
            </a:r>
            <a:endParaRPr lang="en-US" sz="2400" i="0" dirty="0"/>
          </a:p>
        </p:txBody>
      </p:sp>
      <p:cxnSp>
        <p:nvCxnSpPr>
          <p:cNvPr id="33" name="Straight Arrow Connector 32"/>
          <p:cNvCxnSpPr/>
          <p:nvPr/>
        </p:nvCxnSpPr>
        <p:spPr bwMode="auto">
          <a:xfrm flipV="1">
            <a:off x="2113678" y="2832100"/>
            <a:ext cx="4337922" cy="2529117"/>
          </a:xfrm>
          <a:prstGeom prst="straightConnector1">
            <a:avLst/>
          </a:prstGeom>
          <a:noFill/>
          <a:ln w="28575" cap="flat" cmpd="sng" algn="ctr">
            <a:solidFill>
              <a:schemeClr val="tx1"/>
            </a:solidFill>
            <a:prstDash val="solid"/>
            <a:round/>
            <a:headEnd type="none" w="med" len="med"/>
            <a:tailEnd type="arrow"/>
          </a:ln>
          <a:effectLst/>
        </p:spPr>
      </p:cxnSp>
      <p:cxnSp>
        <p:nvCxnSpPr>
          <p:cNvPr id="34" name="Straight Arrow Connector 33"/>
          <p:cNvCxnSpPr/>
          <p:nvPr/>
        </p:nvCxnSpPr>
        <p:spPr bwMode="auto">
          <a:xfrm flipV="1">
            <a:off x="3523378" y="2832100"/>
            <a:ext cx="4337922" cy="2529117"/>
          </a:xfrm>
          <a:prstGeom prst="straightConnector1">
            <a:avLst/>
          </a:prstGeom>
          <a:noFill/>
          <a:ln w="28575" cap="flat" cmpd="sng" algn="ctr">
            <a:solidFill>
              <a:schemeClr val="tx1"/>
            </a:solidFill>
            <a:prstDash val="solid"/>
            <a:round/>
            <a:headEnd type="none" w="med" len="med"/>
            <a:tailEnd type="arrow"/>
          </a:ln>
          <a:effectLst/>
        </p:spPr>
      </p:cxnSp>
      <p:cxnSp>
        <p:nvCxnSpPr>
          <p:cNvPr id="35" name="Straight Arrow Connector 34"/>
          <p:cNvCxnSpPr/>
          <p:nvPr/>
        </p:nvCxnSpPr>
        <p:spPr bwMode="auto">
          <a:xfrm flipV="1">
            <a:off x="4958478" y="2984500"/>
            <a:ext cx="4071222" cy="2376718"/>
          </a:xfrm>
          <a:prstGeom prst="straightConnector1">
            <a:avLst/>
          </a:prstGeom>
          <a:noFill/>
          <a:ln w="28575" cap="flat" cmpd="sng" algn="ctr">
            <a:solidFill>
              <a:schemeClr val="tx1"/>
            </a:solidFill>
            <a:prstDash val="solid"/>
            <a:round/>
            <a:headEnd type="none" w="med" len="med"/>
            <a:tailEnd type="arrow"/>
          </a:ln>
          <a:effectLst/>
        </p:spPr>
      </p:cxnSp>
      <p:sp>
        <p:nvSpPr>
          <p:cNvPr id="36" name="TextBox 35"/>
          <p:cNvSpPr txBox="1"/>
          <p:nvPr/>
        </p:nvSpPr>
        <p:spPr>
          <a:xfrm>
            <a:off x="7260205" y="3949700"/>
            <a:ext cx="1210588" cy="584775"/>
          </a:xfrm>
          <a:prstGeom prst="rect">
            <a:avLst/>
          </a:prstGeom>
          <a:noFill/>
        </p:spPr>
        <p:txBody>
          <a:bodyPr wrap="none" rtlCol="0">
            <a:spAutoFit/>
          </a:bodyPr>
          <a:lstStyle/>
          <a:p>
            <a:r>
              <a:rPr lang="en-US" sz="3200" i="0" dirty="0" smtClean="0"/>
              <a:t>.  .  .  .</a:t>
            </a:r>
          </a:p>
        </p:txBody>
      </p:sp>
      <p:cxnSp>
        <p:nvCxnSpPr>
          <p:cNvPr id="38" name="Straight Arrow Connector 37"/>
          <p:cNvCxnSpPr/>
          <p:nvPr/>
        </p:nvCxnSpPr>
        <p:spPr bwMode="auto">
          <a:xfrm>
            <a:off x="2106390" y="4534475"/>
            <a:ext cx="0" cy="818756"/>
          </a:xfrm>
          <a:prstGeom prst="straightConnector1">
            <a:avLst/>
          </a:prstGeom>
          <a:noFill/>
          <a:ln w="28575" cap="flat" cmpd="sng" algn="ctr">
            <a:solidFill>
              <a:schemeClr val="tx1"/>
            </a:solidFill>
            <a:prstDash val="dash"/>
            <a:round/>
            <a:headEnd type="none" w="med" len="med"/>
            <a:tailEnd type="arrow"/>
          </a:ln>
          <a:effectLst/>
        </p:spPr>
      </p:cxnSp>
      <p:graphicFrame>
        <p:nvGraphicFramePr>
          <p:cNvPr id="47" name="Object 46"/>
          <p:cNvGraphicFramePr>
            <a:graphicFrameLocks noChangeAspect="1"/>
          </p:cNvGraphicFramePr>
          <p:nvPr>
            <p:extLst>
              <p:ext uri="{D42A27DB-BD31-4B8C-83A1-F6EECF244321}">
                <p14:modId xmlns:p14="http://schemas.microsoft.com/office/powerpoint/2010/main" val="3972810227"/>
              </p:ext>
            </p:extLst>
          </p:nvPr>
        </p:nvGraphicFramePr>
        <p:xfrm>
          <a:off x="591483" y="5588747"/>
          <a:ext cx="199589" cy="342153"/>
        </p:xfrm>
        <a:graphic>
          <a:graphicData uri="http://schemas.openxmlformats.org/presentationml/2006/ole">
            <mc:AlternateContent xmlns:mc="http://schemas.openxmlformats.org/markup-compatibility/2006">
              <mc:Choice xmlns:v="urn:schemas-microsoft-com:vml" Requires="v">
                <p:oleObj spid="_x0000_s716842" name="Equation" r:id="rId5" imgW="88560" imgH="152280" progId="Equation.DSMT4">
                  <p:embed/>
                </p:oleObj>
              </mc:Choice>
              <mc:Fallback>
                <p:oleObj name="Equation" r:id="rId5" imgW="88560" imgH="152280" progId="Equation.DSMT4">
                  <p:embed/>
                  <p:pic>
                    <p:nvPicPr>
                      <p:cNvPr id="0" name=""/>
                      <p:cNvPicPr/>
                      <p:nvPr/>
                    </p:nvPicPr>
                    <p:blipFill>
                      <a:blip r:embed="rId6"/>
                      <a:stretch>
                        <a:fillRect/>
                      </a:stretch>
                    </p:blipFill>
                    <p:spPr>
                      <a:xfrm>
                        <a:off x="591483" y="5588747"/>
                        <a:ext cx="199589" cy="342153"/>
                      </a:xfrm>
                      <a:prstGeom prst="rect">
                        <a:avLst/>
                      </a:prstGeom>
                    </p:spPr>
                  </p:pic>
                </p:oleObj>
              </mc:Fallback>
            </mc:AlternateContent>
          </a:graphicData>
        </a:graphic>
      </p:graphicFrame>
      <p:graphicFrame>
        <p:nvGraphicFramePr>
          <p:cNvPr id="48" name="Object 47"/>
          <p:cNvGraphicFramePr>
            <a:graphicFrameLocks noChangeAspect="1"/>
          </p:cNvGraphicFramePr>
          <p:nvPr>
            <p:extLst>
              <p:ext uri="{D42A27DB-BD31-4B8C-83A1-F6EECF244321}">
                <p14:modId xmlns:p14="http://schemas.microsoft.com/office/powerpoint/2010/main" val="1970590557"/>
              </p:ext>
            </p:extLst>
          </p:nvPr>
        </p:nvGraphicFramePr>
        <p:xfrm>
          <a:off x="1789113" y="5545965"/>
          <a:ext cx="625072" cy="400810"/>
        </p:xfrm>
        <a:graphic>
          <a:graphicData uri="http://schemas.openxmlformats.org/presentationml/2006/ole">
            <mc:AlternateContent xmlns:mc="http://schemas.openxmlformats.org/markup-compatibility/2006">
              <mc:Choice xmlns:v="urn:schemas-microsoft-com:vml" Requires="v">
                <p:oleObj spid="_x0000_s716843" name="Equation" r:id="rId7" imgW="279360" imgH="177480" progId="Equation.DSMT4">
                  <p:embed/>
                </p:oleObj>
              </mc:Choice>
              <mc:Fallback>
                <p:oleObj name="Equation" r:id="rId7" imgW="279360" imgH="177480" progId="Equation.DSMT4">
                  <p:embed/>
                  <p:pic>
                    <p:nvPicPr>
                      <p:cNvPr id="0" name=""/>
                      <p:cNvPicPr>
                        <a:picLocks noChangeAspect="1" noChangeArrowheads="1"/>
                      </p:cNvPicPr>
                      <p:nvPr/>
                    </p:nvPicPr>
                    <p:blipFill>
                      <a:blip r:embed="rId8"/>
                      <a:srcRect/>
                      <a:stretch>
                        <a:fillRect/>
                      </a:stretch>
                    </p:blipFill>
                    <p:spPr bwMode="auto">
                      <a:xfrm>
                        <a:off x="1789113" y="5545965"/>
                        <a:ext cx="625072" cy="400810"/>
                      </a:xfrm>
                      <a:prstGeom prst="rect">
                        <a:avLst/>
                      </a:prstGeom>
                      <a:noFill/>
                      <a:ln>
                        <a:noFill/>
                      </a:ln>
                    </p:spPr>
                  </p:pic>
                </p:oleObj>
              </mc:Fallback>
            </mc:AlternateContent>
          </a:graphicData>
        </a:graphic>
      </p:graphicFrame>
      <p:graphicFrame>
        <p:nvGraphicFramePr>
          <p:cNvPr id="49" name="Object 48"/>
          <p:cNvGraphicFramePr>
            <a:graphicFrameLocks noChangeAspect="1"/>
          </p:cNvGraphicFramePr>
          <p:nvPr>
            <p:extLst>
              <p:ext uri="{D42A27DB-BD31-4B8C-83A1-F6EECF244321}">
                <p14:modId xmlns:p14="http://schemas.microsoft.com/office/powerpoint/2010/main" val="1907904184"/>
              </p:ext>
            </p:extLst>
          </p:nvPr>
        </p:nvGraphicFramePr>
        <p:xfrm>
          <a:off x="3182938" y="5546725"/>
          <a:ext cx="682625" cy="400050"/>
        </p:xfrm>
        <a:graphic>
          <a:graphicData uri="http://schemas.openxmlformats.org/presentationml/2006/ole">
            <mc:AlternateContent xmlns:mc="http://schemas.openxmlformats.org/markup-compatibility/2006">
              <mc:Choice xmlns:v="urn:schemas-microsoft-com:vml" Requires="v">
                <p:oleObj spid="_x0000_s716844" name="Equation" r:id="rId9" imgW="304560" imgH="177480" progId="Equation.DSMT4">
                  <p:embed/>
                </p:oleObj>
              </mc:Choice>
              <mc:Fallback>
                <p:oleObj name="Equation" r:id="rId9" imgW="304560" imgH="177480" progId="Equation.DSMT4">
                  <p:embed/>
                  <p:pic>
                    <p:nvPicPr>
                      <p:cNvPr id="0" name=""/>
                      <p:cNvPicPr>
                        <a:picLocks noChangeAspect="1" noChangeArrowheads="1"/>
                      </p:cNvPicPr>
                      <p:nvPr/>
                    </p:nvPicPr>
                    <p:blipFill>
                      <a:blip r:embed="rId10"/>
                      <a:srcRect/>
                      <a:stretch>
                        <a:fillRect/>
                      </a:stretch>
                    </p:blipFill>
                    <p:spPr bwMode="auto">
                      <a:xfrm>
                        <a:off x="3182938" y="5546725"/>
                        <a:ext cx="682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0" name="Object 49"/>
          <p:cNvGraphicFramePr>
            <a:graphicFrameLocks noChangeAspect="1"/>
          </p:cNvGraphicFramePr>
          <p:nvPr>
            <p:extLst>
              <p:ext uri="{D42A27DB-BD31-4B8C-83A1-F6EECF244321}">
                <p14:modId xmlns:p14="http://schemas.microsoft.com/office/powerpoint/2010/main" val="3756891261"/>
              </p:ext>
            </p:extLst>
          </p:nvPr>
        </p:nvGraphicFramePr>
        <p:xfrm>
          <a:off x="4657725" y="5546725"/>
          <a:ext cx="654050" cy="400050"/>
        </p:xfrm>
        <a:graphic>
          <a:graphicData uri="http://schemas.openxmlformats.org/presentationml/2006/ole">
            <mc:AlternateContent xmlns:mc="http://schemas.openxmlformats.org/markup-compatibility/2006">
              <mc:Choice xmlns:v="urn:schemas-microsoft-com:vml" Requires="v">
                <p:oleObj spid="_x0000_s716845" name="Equation" r:id="rId11" imgW="291960" imgH="177480" progId="Equation.DSMT4">
                  <p:embed/>
                </p:oleObj>
              </mc:Choice>
              <mc:Fallback>
                <p:oleObj name="Equation" r:id="rId11" imgW="291960" imgH="177480" progId="Equation.DSMT4">
                  <p:embed/>
                  <p:pic>
                    <p:nvPicPr>
                      <p:cNvPr id="0" name=""/>
                      <p:cNvPicPr>
                        <a:picLocks noChangeAspect="1" noChangeArrowheads="1"/>
                      </p:cNvPicPr>
                      <p:nvPr/>
                    </p:nvPicPr>
                    <p:blipFill>
                      <a:blip r:embed="rId12"/>
                      <a:srcRect/>
                      <a:stretch>
                        <a:fillRect/>
                      </a:stretch>
                    </p:blipFill>
                    <p:spPr bwMode="auto">
                      <a:xfrm>
                        <a:off x="4657725" y="5546725"/>
                        <a:ext cx="654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39" name="Straight Arrow Connector 38"/>
          <p:cNvCxnSpPr/>
          <p:nvPr/>
        </p:nvCxnSpPr>
        <p:spPr bwMode="auto">
          <a:xfrm>
            <a:off x="3519698" y="3721100"/>
            <a:ext cx="0" cy="1619431"/>
          </a:xfrm>
          <a:prstGeom prst="straightConnector1">
            <a:avLst/>
          </a:prstGeom>
          <a:noFill/>
          <a:ln w="28575" cap="flat" cmpd="sng" algn="ctr">
            <a:solidFill>
              <a:schemeClr val="tx1"/>
            </a:solidFill>
            <a:prstDash val="dash"/>
            <a:round/>
            <a:headEnd type="none" w="med" len="med"/>
            <a:tailEnd type="arrow"/>
          </a:ln>
          <a:effectLst/>
        </p:spPr>
      </p:cxnSp>
      <p:cxnSp>
        <p:nvCxnSpPr>
          <p:cNvPr id="24" name="Straight Arrow Connector 23"/>
          <p:cNvCxnSpPr/>
          <p:nvPr/>
        </p:nvCxnSpPr>
        <p:spPr bwMode="auto">
          <a:xfrm flipV="1">
            <a:off x="693511" y="2472872"/>
            <a:ext cx="1814" cy="2735216"/>
          </a:xfrm>
          <a:prstGeom prst="straightConnector1">
            <a:avLst/>
          </a:prstGeom>
          <a:noFill/>
          <a:ln w="28575" cap="flat" cmpd="sng" algn="ctr">
            <a:solidFill>
              <a:schemeClr val="tx1"/>
            </a:solidFill>
            <a:prstDash val="solid"/>
            <a:round/>
            <a:headEnd type="none" w="med" len="med"/>
            <a:tailEnd type="arrow" w="med" len="med"/>
          </a:ln>
          <a:effectLst/>
        </p:spPr>
      </p:cxnSp>
      <p:sp>
        <p:nvSpPr>
          <p:cNvPr id="26" name="Title 1"/>
          <p:cNvSpPr>
            <a:spLocks noGrp="1"/>
          </p:cNvSpPr>
          <p:nvPr>
            <p:ph type="title"/>
          </p:nvPr>
        </p:nvSpPr>
        <p:spPr>
          <a:xfrm>
            <a:off x="685800" y="304800"/>
            <a:ext cx="7772400" cy="609600"/>
          </a:xfrm>
        </p:spPr>
        <p:txBody>
          <a:bodyPr/>
          <a:lstStyle/>
          <a:p>
            <a:r>
              <a:rPr lang="en-US" dirty="0" err="1"/>
              <a:t>Lookahead</a:t>
            </a:r>
            <a:r>
              <a:rPr lang="en-US" dirty="0"/>
              <a:t> policies</a:t>
            </a:r>
          </a:p>
        </p:txBody>
      </p:sp>
      <p:sp>
        <p:nvSpPr>
          <p:cNvPr id="27" name="Content Placeholder 2"/>
          <p:cNvSpPr>
            <a:spLocks noGrp="1"/>
          </p:cNvSpPr>
          <p:nvPr>
            <p:ph idx="1"/>
          </p:nvPr>
        </p:nvSpPr>
        <p:spPr>
          <a:xfrm>
            <a:off x="685800" y="1143001"/>
            <a:ext cx="8115300" cy="1385886"/>
          </a:xfrm>
        </p:spPr>
        <p:txBody>
          <a:bodyPr/>
          <a:lstStyle/>
          <a:p>
            <a:r>
              <a:rPr lang="en-US" dirty="0"/>
              <a:t>We can then simulate this </a:t>
            </a:r>
            <a:r>
              <a:rPr lang="en-US" i="1" dirty="0" err="1"/>
              <a:t>lookahead</a:t>
            </a:r>
            <a:r>
              <a:rPr lang="en-US" i="1" dirty="0"/>
              <a:t> policy</a:t>
            </a:r>
            <a:r>
              <a:rPr lang="en-US" dirty="0"/>
              <a:t> over time:</a:t>
            </a:r>
          </a:p>
        </p:txBody>
      </p:sp>
      <p:sp>
        <p:nvSpPr>
          <p:cNvPr id="28" name="TextBox 27"/>
          <p:cNvSpPr txBox="1"/>
          <p:nvPr/>
        </p:nvSpPr>
        <p:spPr>
          <a:xfrm rot="16200000">
            <a:off x="-1128056" y="3709658"/>
            <a:ext cx="2847254" cy="461665"/>
          </a:xfrm>
          <a:prstGeom prst="rect">
            <a:avLst/>
          </a:prstGeom>
          <a:noFill/>
        </p:spPr>
        <p:txBody>
          <a:bodyPr wrap="none" rtlCol="0">
            <a:spAutoFit/>
          </a:bodyPr>
          <a:lstStyle/>
          <a:p>
            <a:pPr algn="l"/>
            <a:r>
              <a:rPr lang="en-US" sz="2400" i="0" dirty="0" smtClean="0"/>
              <a:t>The </a:t>
            </a:r>
            <a:r>
              <a:rPr lang="en-US" sz="2400" i="0" dirty="0" err="1" smtClean="0"/>
              <a:t>lookahead</a:t>
            </a:r>
            <a:r>
              <a:rPr lang="en-US" sz="2400" i="0" dirty="0" smtClean="0"/>
              <a:t> model</a:t>
            </a:r>
          </a:p>
        </p:txBody>
      </p:sp>
      <p:sp>
        <p:nvSpPr>
          <p:cNvPr id="2" name="Footer Placeholder 1"/>
          <p:cNvSpPr>
            <a:spLocks noGrp="1"/>
          </p:cNvSpPr>
          <p:nvPr>
            <p:ph type="ftr" sz="quarter" idx="11"/>
          </p:nvPr>
        </p:nvSpPr>
        <p:spPr/>
        <p:txBody>
          <a:bodyPr/>
          <a:lstStyle/>
          <a:p>
            <a:pPr>
              <a:defRPr/>
            </a:pPr>
            <a:r>
              <a:rPr lang="en-US" smtClean="0"/>
              <a:t>© 2012 Warren B. Powell</a:t>
            </a:r>
            <a:endParaRPr lang="en-US" dirty="0"/>
          </a:p>
        </p:txBody>
      </p:sp>
    </p:spTree>
    <p:extLst>
      <p:ext uri="{BB962C8B-B14F-4D97-AF65-F5344CB8AC3E}">
        <p14:creationId xmlns:p14="http://schemas.microsoft.com/office/powerpoint/2010/main" val="35827679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817288">
            <a:off x="1703158" y="3533554"/>
            <a:ext cx="4724400" cy="1351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bwMode="auto">
          <a:xfrm>
            <a:off x="683986" y="5368471"/>
            <a:ext cx="7823200" cy="0"/>
          </a:xfrm>
          <a:prstGeom prst="straightConnector1">
            <a:avLst/>
          </a:prstGeom>
          <a:noFill/>
          <a:ln w="57150" cap="flat" cmpd="sng" algn="ctr">
            <a:solidFill>
              <a:schemeClr val="tx1"/>
            </a:solidFill>
            <a:prstDash val="solid"/>
            <a:round/>
            <a:headEnd type="none" w="med" len="med"/>
            <a:tailEnd type="arrow"/>
          </a:ln>
          <a:effectLst/>
        </p:spPr>
      </p:cxnSp>
      <p:cxnSp>
        <p:nvCxnSpPr>
          <p:cNvPr id="9" name="Straight Connector 8"/>
          <p:cNvCxnSpPr/>
          <p:nvPr/>
        </p:nvCxnSpPr>
        <p:spPr bwMode="auto">
          <a:xfrm>
            <a:off x="2106390" y="5223328"/>
            <a:ext cx="0" cy="290286"/>
          </a:xfrm>
          <a:prstGeom prst="line">
            <a:avLst/>
          </a:prstGeom>
          <a:noFill/>
          <a:ln w="2857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691278" y="5230588"/>
            <a:ext cx="0" cy="290286"/>
          </a:xfrm>
          <a:prstGeom prst="line">
            <a:avLst/>
          </a:prstGeom>
          <a:noFill/>
          <a:ln w="2857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3521508" y="5216074"/>
            <a:ext cx="0" cy="290286"/>
          </a:xfrm>
          <a:prstGeom prst="line">
            <a:avLst/>
          </a:prstGeom>
          <a:noFill/>
          <a:ln w="28575"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4935596" y="5218549"/>
            <a:ext cx="0" cy="290286"/>
          </a:xfrm>
          <a:prstGeom prst="line">
            <a:avLst/>
          </a:prstGeom>
          <a:noFill/>
          <a:ln w="2857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6350714" y="5211295"/>
            <a:ext cx="0" cy="290286"/>
          </a:xfrm>
          <a:prstGeom prst="line">
            <a:avLst/>
          </a:prstGeom>
          <a:noFill/>
          <a:ln w="2857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7760430" y="5208088"/>
            <a:ext cx="0" cy="290286"/>
          </a:xfrm>
          <a:prstGeom prst="line">
            <a:avLst/>
          </a:prstGeom>
          <a:noFill/>
          <a:ln w="28575" cap="flat" cmpd="sng" algn="ctr">
            <a:solidFill>
              <a:schemeClr val="tx1"/>
            </a:solidFill>
            <a:prstDash val="solid"/>
            <a:round/>
            <a:headEnd type="none" w="med" len="med"/>
            <a:tailEnd type="none" w="med" len="med"/>
          </a:ln>
          <a:effectLst/>
        </p:spPr>
      </p:cxnSp>
      <p:sp>
        <p:nvSpPr>
          <p:cNvPr id="31" name="TextBox 30"/>
          <p:cNvSpPr txBox="1"/>
          <p:nvPr/>
        </p:nvSpPr>
        <p:spPr>
          <a:xfrm>
            <a:off x="3221647" y="6019800"/>
            <a:ext cx="2199641" cy="461665"/>
          </a:xfrm>
          <a:prstGeom prst="rect">
            <a:avLst/>
          </a:prstGeom>
          <a:noFill/>
        </p:spPr>
        <p:txBody>
          <a:bodyPr wrap="none" rtlCol="0">
            <a:spAutoFit/>
          </a:bodyPr>
          <a:lstStyle/>
          <a:p>
            <a:r>
              <a:rPr lang="en-US" sz="2400" i="0" dirty="0" smtClean="0"/>
              <a:t>The real process</a:t>
            </a:r>
            <a:endParaRPr lang="en-US" sz="2400" i="0" dirty="0"/>
          </a:p>
        </p:txBody>
      </p:sp>
      <p:cxnSp>
        <p:nvCxnSpPr>
          <p:cNvPr id="33" name="Straight Arrow Connector 32"/>
          <p:cNvCxnSpPr/>
          <p:nvPr/>
        </p:nvCxnSpPr>
        <p:spPr bwMode="auto">
          <a:xfrm flipV="1">
            <a:off x="691278" y="2832100"/>
            <a:ext cx="4337922" cy="2529117"/>
          </a:xfrm>
          <a:prstGeom prst="straightConnector1">
            <a:avLst/>
          </a:prstGeom>
          <a:noFill/>
          <a:ln w="28575" cap="flat" cmpd="sng" algn="ctr">
            <a:solidFill>
              <a:schemeClr val="tx1"/>
            </a:solidFill>
            <a:prstDash val="solid"/>
            <a:round/>
            <a:headEnd type="none" w="med" len="med"/>
            <a:tailEnd type="arrow"/>
          </a:ln>
          <a:effectLst/>
        </p:spPr>
      </p:cxnSp>
      <p:cxnSp>
        <p:nvCxnSpPr>
          <p:cNvPr id="34" name="Straight Arrow Connector 33"/>
          <p:cNvCxnSpPr/>
          <p:nvPr/>
        </p:nvCxnSpPr>
        <p:spPr bwMode="auto">
          <a:xfrm flipV="1">
            <a:off x="3523378" y="2832100"/>
            <a:ext cx="4337922" cy="2529117"/>
          </a:xfrm>
          <a:prstGeom prst="straightConnector1">
            <a:avLst/>
          </a:prstGeom>
          <a:noFill/>
          <a:ln w="28575" cap="flat" cmpd="sng" algn="ctr">
            <a:solidFill>
              <a:schemeClr val="tx1"/>
            </a:solidFill>
            <a:prstDash val="solid"/>
            <a:round/>
            <a:headEnd type="none" w="med" len="med"/>
            <a:tailEnd type="arrow"/>
          </a:ln>
          <a:effectLst/>
        </p:spPr>
      </p:cxnSp>
      <p:cxnSp>
        <p:nvCxnSpPr>
          <p:cNvPr id="35" name="Straight Arrow Connector 34"/>
          <p:cNvCxnSpPr/>
          <p:nvPr/>
        </p:nvCxnSpPr>
        <p:spPr bwMode="auto">
          <a:xfrm flipV="1">
            <a:off x="4958478" y="2984500"/>
            <a:ext cx="4071222" cy="2376718"/>
          </a:xfrm>
          <a:prstGeom prst="straightConnector1">
            <a:avLst/>
          </a:prstGeom>
          <a:noFill/>
          <a:ln w="28575" cap="flat" cmpd="sng" algn="ctr">
            <a:solidFill>
              <a:schemeClr val="tx1"/>
            </a:solidFill>
            <a:prstDash val="solid"/>
            <a:round/>
            <a:headEnd type="none" w="med" len="med"/>
            <a:tailEnd type="arrow"/>
          </a:ln>
          <a:effectLst/>
        </p:spPr>
      </p:cxnSp>
      <p:sp>
        <p:nvSpPr>
          <p:cNvPr id="36" name="TextBox 35"/>
          <p:cNvSpPr txBox="1"/>
          <p:nvPr/>
        </p:nvSpPr>
        <p:spPr>
          <a:xfrm>
            <a:off x="7260205" y="3949700"/>
            <a:ext cx="1210588" cy="584775"/>
          </a:xfrm>
          <a:prstGeom prst="rect">
            <a:avLst/>
          </a:prstGeom>
          <a:noFill/>
        </p:spPr>
        <p:txBody>
          <a:bodyPr wrap="none" rtlCol="0">
            <a:spAutoFit/>
          </a:bodyPr>
          <a:lstStyle/>
          <a:p>
            <a:r>
              <a:rPr lang="en-US" sz="3200" i="0" dirty="0" smtClean="0"/>
              <a:t>.  .  .  .</a:t>
            </a:r>
          </a:p>
        </p:txBody>
      </p:sp>
      <p:cxnSp>
        <p:nvCxnSpPr>
          <p:cNvPr id="38" name="Straight Arrow Connector 37"/>
          <p:cNvCxnSpPr/>
          <p:nvPr/>
        </p:nvCxnSpPr>
        <p:spPr bwMode="auto">
          <a:xfrm>
            <a:off x="2106390" y="4534475"/>
            <a:ext cx="0" cy="818756"/>
          </a:xfrm>
          <a:prstGeom prst="straightConnector1">
            <a:avLst/>
          </a:prstGeom>
          <a:noFill/>
          <a:ln w="28575" cap="flat" cmpd="sng" algn="ctr">
            <a:solidFill>
              <a:schemeClr val="tx1"/>
            </a:solidFill>
            <a:prstDash val="dash"/>
            <a:round/>
            <a:headEnd type="none" w="med" len="med"/>
            <a:tailEnd type="arrow"/>
          </a:ln>
          <a:effectLst/>
        </p:spPr>
      </p:cxnSp>
      <p:graphicFrame>
        <p:nvGraphicFramePr>
          <p:cNvPr id="47" name="Object 46"/>
          <p:cNvGraphicFramePr>
            <a:graphicFrameLocks noChangeAspect="1"/>
          </p:cNvGraphicFramePr>
          <p:nvPr>
            <p:extLst>
              <p:ext uri="{D42A27DB-BD31-4B8C-83A1-F6EECF244321}">
                <p14:modId xmlns:p14="http://schemas.microsoft.com/office/powerpoint/2010/main" val="512804712"/>
              </p:ext>
            </p:extLst>
          </p:nvPr>
        </p:nvGraphicFramePr>
        <p:xfrm>
          <a:off x="591483" y="5588747"/>
          <a:ext cx="199589" cy="342153"/>
        </p:xfrm>
        <a:graphic>
          <a:graphicData uri="http://schemas.openxmlformats.org/presentationml/2006/ole">
            <mc:AlternateContent xmlns:mc="http://schemas.openxmlformats.org/markup-compatibility/2006">
              <mc:Choice xmlns:v="urn:schemas-microsoft-com:vml" Requires="v">
                <p:oleObj spid="_x0000_s717866" name="Equation" r:id="rId5" imgW="88560" imgH="152280" progId="Equation.DSMT4">
                  <p:embed/>
                </p:oleObj>
              </mc:Choice>
              <mc:Fallback>
                <p:oleObj name="Equation" r:id="rId5" imgW="88560" imgH="152280" progId="Equation.DSMT4">
                  <p:embed/>
                  <p:pic>
                    <p:nvPicPr>
                      <p:cNvPr id="0" name=""/>
                      <p:cNvPicPr/>
                      <p:nvPr/>
                    </p:nvPicPr>
                    <p:blipFill>
                      <a:blip r:embed="rId6"/>
                      <a:stretch>
                        <a:fillRect/>
                      </a:stretch>
                    </p:blipFill>
                    <p:spPr>
                      <a:xfrm>
                        <a:off x="591483" y="5588747"/>
                        <a:ext cx="199589" cy="342153"/>
                      </a:xfrm>
                      <a:prstGeom prst="rect">
                        <a:avLst/>
                      </a:prstGeom>
                    </p:spPr>
                  </p:pic>
                </p:oleObj>
              </mc:Fallback>
            </mc:AlternateContent>
          </a:graphicData>
        </a:graphic>
      </p:graphicFrame>
      <p:graphicFrame>
        <p:nvGraphicFramePr>
          <p:cNvPr id="48" name="Object 47"/>
          <p:cNvGraphicFramePr>
            <a:graphicFrameLocks noChangeAspect="1"/>
          </p:cNvGraphicFramePr>
          <p:nvPr>
            <p:extLst>
              <p:ext uri="{D42A27DB-BD31-4B8C-83A1-F6EECF244321}">
                <p14:modId xmlns:p14="http://schemas.microsoft.com/office/powerpoint/2010/main" val="3735378513"/>
              </p:ext>
            </p:extLst>
          </p:nvPr>
        </p:nvGraphicFramePr>
        <p:xfrm>
          <a:off x="1789113" y="5545965"/>
          <a:ext cx="625072" cy="400810"/>
        </p:xfrm>
        <a:graphic>
          <a:graphicData uri="http://schemas.openxmlformats.org/presentationml/2006/ole">
            <mc:AlternateContent xmlns:mc="http://schemas.openxmlformats.org/markup-compatibility/2006">
              <mc:Choice xmlns:v="urn:schemas-microsoft-com:vml" Requires="v">
                <p:oleObj spid="_x0000_s717867" name="Equation" r:id="rId7" imgW="279360" imgH="177480" progId="Equation.DSMT4">
                  <p:embed/>
                </p:oleObj>
              </mc:Choice>
              <mc:Fallback>
                <p:oleObj name="Equation" r:id="rId7" imgW="279360" imgH="177480" progId="Equation.DSMT4">
                  <p:embed/>
                  <p:pic>
                    <p:nvPicPr>
                      <p:cNvPr id="0" name=""/>
                      <p:cNvPicPr>
                        <a:picLocks noChangeAspect="1" noChangeArrowheads="1"/>
                      </p:cNvPicPr>
                      <p:nvPr/>
                    </p:nvPicPr>
                    <p:blipFill>
                      <a:blip r:embed="rId8"/>
                      <a:srcRect/>
                      <a:stretch>
                        <a:fillRect/>
                      </a:stretch>
                    </p:blipFill>
                    <p:spPr bwMode="auto">
                      <a:xfrm>
                        <a:off x="1789113" y="5545965"/>
                        <a:ext cx="625072" cy="400810"/>
                      </a:xfrm>
                      <a:prstGeom prst="rect">
                        <a:avLst/>
                      </a:prstGeom>
                      <a:noFill/>
                      <a:ln>
                        <a:noFill/>
                      </a:ln>
                    </p:spPr>
                  </p:pic>
                </p:oleObj>
              </mc:Fallback>
            </mc:AlternateContent>
          </a:graphicData>
        </a:graphic>
      </p:graphicFrame>
      <p:graphicFrame>
        <p:nvGraphicFramePr>
          <p:cNvPr id="49" name="Object 48"/>
          <p:cNvGraphicFramePr>
            <a:graphicFrameLocks noChangeAspect="1"/>
          </p:cNvGraphicFramePr>
          <p:nvPr>
            <p:extLst>
              <p:ext uri="{D42A27DB-BD31-4B8C-83A1-F6EECF244321}">
                <p14:modId xmlns:p14="http://schemas.microsoft.com/office/powerpoint/2010/main" val="1722104381"/>
              </p:ext>
            </p:extLst>
          </p:nvPr>
        </p:nvGraphicFramePr>
        <p:xfrm>
          <a:off x="3182938" y="5546725"/>
          <a:ext cx="682625" cy="400050"/>
        </p:xfrm>
        <a:graphic>
          <a:graphicData uri="http://schemas.openxmlformats.org/presentationml/2006/ole">
            <mc:AlternateContent xmlns:mc="http://schemas.openxmlformats.org/markup-compatibility/2006">
              <mc:Choice xmlns:v="urn:schemas-microsoft-com:vml" Requires="v">
                <p:oleObj spid="_x0000_s717868" name="Equation" r:id="rId9" imgW="304560" imgH="177480" progId="Equation.DSMT4">
                  <p:embed/>
                </p:oleObj>
              </mc:Choice>
              <mc:Fallback>
                <p:oleObj name="Equation" r:id="rId9" imgW="304560" imgH="177480" progId="Equation.DSMT4">
                  <p:embed/>
                  <p:pic>
                    <p:nvPicPr>
                      <p:cNvPr id="0" name=""/>
                      <p:cNvPicPr>
                        <a:picLocks noChangeAspect="1" noChangeArrowheads="1"/>
                      </p:cNvPicPr>
                      <p:nvPr/>
                    </p:nvPicPr>
                    <p:blipFill>
                      <a:blip r:embed="rId10"/>
                      <a:srcRect/>
                      <a:stretch>
                        <a:fillRect/>
                      </a:stretch>
                    </p:blipFill>
                    <p:spPr bwMode="auto">
                      <a:xfrm>
                        <a:off x="3182938" y="5546725"/>
                        <a:ext cx="682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0" name="Object 49"/>
          <p:cNvGraphicFramePr>
            <a:graphicFrameLocks noChangeAspect="1"/>
          </p:cNvGraphicFramePr>
          <p:nvPr>
            <p:extLst>
              <p:ext uri="{D42A27DB-BD31-4B8C-83A1-F6EECF244321}">
                <p14:modId xmlns:p14="http://schemas.microsoft.com/office/powerpoint/2010/main" val="2839585450"/>
              </p:ext>
            </p:extLst>
          </p:nvPr>
        </p:nvGraphicFramePr>
        <p:xfrm>
          <a:off x="4657725" y="5546725"/>
          <a:ext cx="654050" cy="400050"/>
        </p:xfrm>
        <a:graphic>
          <a:graphicData uri="http://schemas.openxmlformats.org/presentationml/2006/ole">
            <mc:AlternateContent xmlns:mc="http://schemas.openxmlformats.org/markup-compatibility/2006">
              <mc:Choice xmlns:v="urn:schemas-microsoft-com:vml" Requires="v">
                <p:oleObj spid="_x0000_s717869" name="Equation" r:id="rId11" imgW="291960" imgH="177480" progId="Equation.DSMT4">
                  <p:embed/>
                </p:oleObj>
              </mc:Choice>
              <mc:Fallback>
                <p:oleObj name="Equation" r:id="rId11" imgW="291960" imgH="177480" progId="Equation.DSMT4">
                  <p:embed/>
                  <p:pic>
                    <p:nvPicPr>
                      <p:cNvPr id="0" name=""/>
                      <p:cNvPicPr>
                        <a:picLocks noChangeAspect="1" noChangeArrowheads="1"/>
                      </p:cNvPicPr>
                      <p:nvPr/>
                    </p:nvPicPr>
                    <p:blipFill>
                      <a:blip r:embed="rId12"/>
                      <a:srcRect/>
                      <a:stretch>
                        <a:fillRect/>
                      </a:stretch>
                    </p:blipFill>
                    <p:spPr bwMode="auto">
                      <a:xfrm>
                        <a:off x="4657725" y="5546725"/>
                        <a:ext cx="654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39" name="Straight Arrow Connector 38"/>
          <p:cNvCxnSpPr/>
          <p:nvPr/>
        </p:nvCxnSpPr>
        <p:spPr bwMode="auto">
          <a:xfrm>
            <a:off x="3519698" y="3721100"/>
            <a:ext cx="0" cy="1619431"/>
          </a:xfrm>
          <a:prstGeom prst="straightConnector1">
            <a:avLst/>
          </a:prstGeom>
          <a:noFill/>
          <a:ln w="28575" cap="flat" cmpd="sng" algn="ctr">
            <a:solidFill>
              <a:schemeClr val="tx1"/>
            </a:solidFill>
            <a:prstDash val="dash"/>
            <a:round/>
            <a:headEnd type="none" w="med" len="med"/>
            <a:tailEnd type="arrow"/>
          </a:ln>
          <a:effectLst/>
        </p:spPr>
      </p:cxnSp>
      <p:cxnSp>
        <p:nvCxnSpPr>
          <p:cNvPr id="24" name="Straight Arrow Connector 23"/>
          <p:cNvCxnSpPr/>
          <p:nvPr/>
        </p:nvCxnSpPr>
        <p:spPr bwMode="auto">
          <a:xfrm flipV="1">
            <a:off x="693511" y="2472872"/>
            <a:ext cx="1814" cy="2735216"/>
          </a:xfrm>
          <a:prstGeom prst="straightConnector1">
            <a:avLst/>
          </a:prstGeom>
          <a:noFill/>
          <a:ln w="28575" cap="flat" cmpd="sng" algn="ctr">
            <a:solidFill>
              <a:schemeClr val="tx1"/>
            </a:solidFill>
            <a:prstDash val="solid"/>
            <a:round/>
            <a:headEnd type="none" w="med" len="med"/>
            <a:tailEnd type="arrow" w="med" len="med"/>
          </a:ln>
          <a:effectLst/>
        </p:spPr>
      </p:cxnSp>
      <p:sp>
        <p:nvSpPr>
          <p:cNvPr id="27" name="Title 1"/>
          <p:cNvSpPr>
            <a:spLocks noGrp="1"/>
          </p:cNvSpPr>
          <p:nvPr>
            <p:ph type="title"/>
          </p:nvPr>
        </p:nvSpPr>
        <p:spPr>
          <a:xfrm>
            <a:off x="685800" y="304800"/>
            <a:ext cx="7772400" cy="609600"/>
          </a:xfrm>
        </p:spPr>
        <p:txBody>
          <a:bodyPr/>
          <a:lstStyle/>
          <a:p>
            <a:r>
              <a:rPr lang="en-US" dirty="0" err="1"/>
              <a:t>Lookahead</a:t>
            </a:r>
            <a:r>
              <a:rPr lang="en-US" dirty="0"/>
              <a:t> policies</a:t>
            </a:r>
          </a:p>
        </p:txBody>
      </p:sp>
      <p:sp>
        <p:nvSpPr>
          <p:cNvPr id="2" name="Content Placeholder 1"/>
          <p:cNvSpPr>
            <a:spLocks noGrp="1"/>
          </p:cNvSpPr>
          <p:nvPr>
            <p:ph idx="1"/>
          </p:nvPr>
        </p:nvSpPr>
        <p:spPr>
          <a:xfrm>
            <a:off x="685800" y="1143000"/>
            <a:ext cx="8167914" cy="4953000"/>
          </a:xfrm>
        </p:spPr>
        <p:txBody>
          <a:bodyPr/>
          <a:lstStyle/>
          <a:p>
            <a:r>
              <a:rPr lang="en-US" dirty="0"/>
              <a:t>We can then simulate this </a:t>
            </a:r>
            <a:r>
              <a:rPr lang="en-US" i="1" dirty="0" err="1"/>
              <a:t>lookahead</a:t>
            </a:r>
            <a:r>
              <a:rPr lang="en-US" i="1" dirty="0"/>
              <a:t> policy</a:t>
            </a:r>
            <a:r>
              <a:rPr lang="en-US" dirty="0"/>
              <a:t> over time</a:t>
            </a:r>
            <a:r>
              <a:rPr lang="en-US" dirty="0" smtClean="0"/>
              <a:t>:</a:t>
            </a:r>
            <a:endParaRPr lang="en-US" dirty="0"/>
          </a:p>
          <a:p>
            <a:endParaRPr lang="en-US" dirty="0"/>
          </a:p>
        </p:txBody>
      </p:sp>
      <p:sp>
        <p:nvSpPr>
          <p:cNvPr id="28" name="TextBox 27"/>
          <p:cNvSpPr txBox="1"/>
          <p:nvPr/>
        </p:nvSpPr>
        <p:spPr>
          <a:xfrm rot="16200000">
            <a:off x="-1128056" y="3709658"/>
            <a:ext cx="2847254" cy="461665"/>
          </a:xfrm>
          <a:prstGeom prst="rect">
            <a:avLst/>
          </a:prstGeom>
          <a:noFill/>
        </p:spPr>
        <p:txBody>
          <a:bodyPr wrap="none" rtlCol="0">
            <a:spAutoFit/>
          </a:bodyPr>
          <a:lstStyle/>
          <a:p>
            <a:pPr algn="l"/>
            <a:r>
              <a:rPr lang="en-US" sz="2400" i="0" dirty="0" smtClean="0"/>
              <a:t>The </a:t>
            </a:r>
            <a:r>
              <a:rPr lang="en-US" sz="2400" i="0" dirty="0" err="1" smtClean="0"/>
              <a:t>lookahead</a:t>
            </a:r>
            <a:r>
              <a:rPr lang="en-US" sz="2400" i="0" dirty="0" smtClean="0"/>
              <a:t> model</a:t>
            </a:r>
          </a:p>
        </p:txBody>
      </p:sp>
      <p:sp>
        <p:nvSpPr>
          <p:cNvPr id="3" name="Footer Placeholder 2"/>
          <p:cNvSpPr>
            <a:spLocks noGrp="1"/>
          </p:cNvSpPr>
          <p:nvPr>
            <p:ph type="ftr" sz="quarter" idx="11"/>
          </p:nvPr>
        </p:nvSpPr>
        <p:spPr/>
        <p:txBody>
          <a:bodyPr/>
          <a:lstStyle/>
          <a:p>
            <a:pPr>
              <a:defRPr/>
            </a:pPr>
            <a:r>
              <a:rPr lang="en-US" smtClean="0"/>
              <a:t>© 2012 Warren B. Powell</a:t>
            </a:r>
            <a:endParaRPr lang="en-US" dirty="0"/>
          </a:p>
        </p:txBody>
      </p:sp>
    </p:spTree>
    <p:extLst>
      <p:ext uri="{BB962C8B-B14F-4D97-AF65-F5344CB8AC3E}">
        <p14:creationId xmlns:p14="http://schemas.microsoft.com/office/powerpoint/2010/main" val="2453788903"/>
      </p:ext>
    </p:extLst>
  </p:cSld>
  <p:clrMapOvr>
    <a:masterClrMapping/>
  </p:clrMapOvr>
  <p:transition spd="slow">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817288">
            <a:off x="3122383" y="3524029"/>
            <a:ext cx="4724400" cy="1351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bwMode="auto">
          <a:xfrm>
            <a:off x="683986" y="5368471"/>
            <a:ext cx="7823200" cy="0"/>
          </a:xfrm>
          <a:prstGeom prst="straightConnector1">
            <a:avLst/>
          </a:prstGeom>
          <a:noFill/>
          <a:ln w="57150" cap="flat" cmpd="sng" algn="ctr">
            <a:solidFill>
              <a:schemeClr val="tx1"/>
            </a:solidFill>
            <a:prstDash val="solid"/>
            <a:round/>
            <a:headEnd type="none" w="med" len="med"/>
            <a:tailEnd type="arrow"/>
          </a:ln>
          <a:effectLst/>
        </p:spPr>
      </p:cxnSp>
      <p:cxnSp>
        <p:nvCxnSpPr>
          <p:cNvPr id="9" name="Straight Connector 8"/>
          <p:cNvCxnSpPr/>
          <p:nvPr/>
        </p:nvCxnSpPr>
        <p:spPr bwMode="auto">
          <a:xfrm>
            <a:off x="2106390" y="5223328"/>
            <a:ext cx="0" cy="290286"/>
          </a:xfrm>
          <a:prstGeom prst="line">
            <a:avLst/>
          </a:prstGeom>
          <a:noFill/>
          <a:ln w="2857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691278" y="5230588"/>
            <a:ext cx="0" cy="290286"/>
          </a:xfrm>
          <a:prstGeom prst="line">
            <a:avLst/>
          </a:prstGeom>
          <a:noFill/>
          <a:ln w="2857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3521508" y="5216074"/>
            <a:ext cx="0" cy="290286"/>
          </a:xfrm>
          <a:prstGeom prst="line">
            <a:avLst/>
          </a:prstGeom>
          <a:noFill/>
          <a:ln w="28575"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4935596" y="5218549"/>
            <a:ext cx="0" cy="290286"/>
          </a:xfrm>
          <a:prstGeom prst="line">
            <a:avLst/>
          </a:prstGeom>
          <a:noFill/>
          <a:ln w="2857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6350714" y="5211295"/>
            <a:ext cx="0" cy="290286"/>
          </a:xfrm>
          <a:prstGeom prst="line">
            <a:avLst/>
          </a:prstGeom>
          <a:noFill/>
          <a:ln w="2857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7760430" y="5208088"/>
            <a:ext cx="0" cy="290286"/>
          </a:xfrm>
          <a:prstGeom prst="line">
            <a:avLst/>
          </a:prstGeom>
          <a:noFill/>
          <a:ln w="28575" cap="flat" cmpd="sng" algn="ctr">
            <a:solidFill>
              <a:schemeClr val="tx1"/>
            </a:solidFill>
            <a:prstDash val="solid"/>
            <a:round/>
            <a:headEnd type="none" w="med" len="med"/>
            <a:tailEnd type="none" w="med" len="med"/>
          </a:ln>
          <a:effectLst/>
        </p:spPr>
      </p:cxnSp>
      <p:sp>
        <p:nvSpPr>
          <p:cNvPr id="31" name="TextBox 30"/>
          <p:cNvSpPr txBox="1"/>
          <p:nvPr/>
        </p:nvSpPr>
        <p:spPr>
          <a:xfrm>
            <a:off x="3221647" y="6019800"/>
            <a:ext cx="2199641" cy="461665"/>
          </a:xfrm>
          <a:prstGeom prst="rect">
            <a:avLst/>
          </a:prstGeom>
          <a:noFill/>
        </p:spPr>
        <p:txBody>
          <a:bodyPr wrap="none" rtlCol="0">
            <a:spAutoFit/>
          </a:bodyPr>
          <a:lstStyle/>
          <a:p>
            <a:r>
              <a:rPr lang="en-US" sz="2400" i="0" dirty="0" smtClean="0"/>
              <a:t>The real process</a:t>
            </a:r>
            <a:endParaRPr lang="en-US" sz="2400" i="0" dirty="0"/>
          </a:p>
        </p:txBody>
      </p:sp>
      <p:cxnSp>
        <p:nvCxnSpPr>
          <p:cNvPr id="33" name="Straight Arrow Connector 32"/>
          <p:cNvCxnSpPr/>
          <p:nvPr/>
        </p:nvCxnSpPr>
        <p:spPr bwMode="auto">
          <a:xfrm flipV="1">
            <a:off x="691278" y="2832100"/>
            <a:ext cx="4337922" cy="2529117"/>
          </a:xfrm>
          <a:prstGeom prst="straightConnector1">
            <a:avLst/>
          </a:prstGeom>
          <a:noFill/>
          <a:ln w="28575" cap="flat" cmpd="sng" algn="ctr">
            <a:solidFill>
              <a:schemeClr val="tx1"/>
            </a:solidFill>
            <a:prstDash val="solid"/>
            <a:round/>
            <a:headEnd type="none" w="med" len="med"/>
            <a:tailEnd type="arrow"/>
          </a:ln>
          <a:effectLst/>
        </p:spPr>
      </p:cxnSp>
      <p:cxnSp>
        <p:nvCxnSpPr>
          <p:cNvPr id="34" name="Straight Arrow Connector 33"/>
          <p:cNvCxnSpPr/>
          <p:nvPr/>
        </p:nvCxnSpPr>
        <p:spPr bwMode="auto">
          <a:xfrm flipV="1">
            <a:off x="2123203" y="2832100"/>
            <a:ext cx="4337922" cy="2529117"/>
          </a:xfrm>
          <a:prstGeom prst="straightConnector1">
            <a:avLst/>
          </a:prstGeom>
          <a:noFill/>
          <a:ln w="28575" cap="flat" cmpd="sng" algn="ctr">
            <a:solidFill>
              <a:schemeClr val="tx1"/>
            </a:solidFill>
            <a:prstDash val="solid"/>
            <a:round/>
            <a:headEnd type="none" w="med" len="med"/>
            <a:tailEnd type="arrow"/>
          </a:ln>
          <a:effectLst/>
        </p:spPr>
      </p:cxnSp>
      <p:cxnSp>
        <p:nvCxnSpPr>
          <p:cNvPr id="35" name="Straight Arrow Connector 34"/>
          <p:cNvCxnSpPr/>
          <p:nvPr/>
        </p:nvCxnSpPr>
        <p:spPr bwMode="auto">
          <a:xfrm flipV="1">
            <a:off x="4958478" y="2984500"/>
            <a:ext cx="4071222" cy="2376718"/>
          </a:xfrm>
          <a:prstGeom prst="straightConnector1">
            <a:avLst/>
          </a:prstGeom>
          <a:noFill/>
          <a:ln w="28575" cap="flat" cmpd="sng" algn="ctr">
            <a:solidFill>
              <a:schemeClr val="tx1"/>
            </a:solidFill>
            <a:prstDash val="solid"/>
            <a:round/>
            <a:headEnd type="none" w="med" len="med"/>
            <a:tailEnd type="arrow"/>
          </a:ln>
          <a:effectLst/>
        </p:spPr>
      </p:cxnSp>
      <p:sp>
        <p:nvSpPr>
          <p:cNvPr id="36" name="TextBox 35"/>
          <p:cNvSpPr txBox="1"/>
          <p:nvPr/>
        </p:nvSpPr>
        <p:spPr>
          <a:xfrm>
            <a:off x="7260205" y="3949700"/>
            <a:ext cx="1210588" cy="584775"/>
          </a:xfrm>
          <a:prstGeom prst="rect">
            <a:avLst/>
          </a:prstGeom>
          <a:noFill/>
        </p:spPr>
        <p:txBody>
          <a:bodyPr wrap="none" rtlCol="0">
            <a:spAutoFit/>
          </a:bodyPr>
          <a:lstStyle/>
          <a:p>
            <a:r>
              <a:rPr lang="en-US" sz="3200" i="0" dirty="0" smtClean="0"/>
              <a:t>.  .  .  .</a:t>
            </a:r>
          </a:p>
        </p:txBody>
      </p:sp>
      <p:cxnSp>
        <p:nvCxnSpPr>
          <p:cNvPr id="38" name="Straight Arrow Connector 37"/>
          <p:cNvCxnSpPr/>
          <p:nvPr/>
        </p:nvCxnSpPr>
        <p:spPr bwMode="auto">
          <a:xfrm>
            <a:off x="2106390" y="4534475"/>
            <a:ext cx="0" cy="818756"/>
          </a:xfrm>
          <a:prstGeom prst="straightConnector1">
            <a:avLst/>
          </a:prstGeom>
          <a:noFill/>
          <a:ln w="28575" cap="flat" cmpd="sng" algn="ctr">
            <a:solidFill>
              <a:schemeClr val="tx1"/>
            </a:solidFill>
            <a:prstDash val="dash"/>
            <a:round/>
            <a:headEnd type="none" w="med" len="med"/>
            <a:tailEnd type="arrow"/>
          </a:ln>
          <a:effectLst/>
        </p:spPr>
      </p:cxnSp>
      <p:graphicFrame>
        <p:nvGraphicFramePr>
          <p:cNvPr id="47" name="Object 46"/>
          <p:cNvGraphicFramePr>
            <a:graphicFrameLocks noChangeAspect="1"/>
          </p:cNvGraphicFramePr>
          <p:nvPr>
            <p:extLst>
              <p:ext uri="{D42A27DB-BD31-4B8C-83A1-F6EECF244321}">
                <p14:modId xmlns:p14="http://schemas.microsoft.com/office/powerpoint/2010/main" val="975266713"/>
              </p:ext>
            </p:extLst>
          </p:nvPr>
        </p:nvGraphicFramePr>
        <p:xfrm>
          <a:off x="591483" y="5588747"/>
          <a:ext cx="199589" cy="342153"/>
        </p:xfrm>
        <a:graphic>
          <a:graphicData uri="http://schemas.openxmlformats.org/presentationml/2006/ole">
            <mc:AlternateContent xmlns:mc="http://schemas.openxmlformats.org/markup-compatibility/2006">
              <mc:Choice xmlns:v="urn:schemas-microsoft-com:vml" Requires="v">
                <p:oleObj spid="_x0000_s718890" name="Equation" r:id="rId5" imgW="88560" imgH="152280" progId="Equation.DSMT4">
                  <p:embed/>
                </p:oleObj>
              </mc:Choice>
              <mc:Fallback>
                <p:oleObj name="Equation" r:id="rId5" imgW="88560" imgH="152280" progId="Equation.DSMT4">
                  <p:embed/>
                  <p:pic>
                    <p:nvPicPr>
                      <p:cNvPr id="0" name=""/>
                      <p:cNvPicPr/>
                      <p:nvPr/>
                    </p:nvPicPr>
                    <p:blipFill>
                      <a:blip r:embed="rId6"/>
                      <a:stretch>
                        <a:fillRect/>
                      </a:stretch>
                    </p:blipFill>
                    <p:spPr>
                      <a:xfrm>
                        <a:off x="591483" y="5588747"/>
                        <a:ext cx="199589" cy="342153"/>
                      </a:xfrm>
                      <a:prstGeom prst="rect">
                        <a:avLst/>
                      </a:prstGeom>
                    </p:spPr>
                  </p:pic>
                </p:oleObj>
              </mc:Fallback>
            </mc:AlternateContent>
          </a:graphicData>
        </a:graphic>
      </p:graphicFrame>
      <p:graphicFrame>
        <p:nvGraphicFramePr>
          <p:cNvPr id="48" name="Object 47"/>
          <p:cNvGraphicFramePr>
            <a:graphicFrameLocks noChangeAspect="1"/>
          </p:cNvGraphicFramePr>
          <p:nvPr>
            <p:extLst>
              <p:ext uri="{D42A27DB-BD31-4B8C-83A1-F6EECF244321}">
                <p14:modId xmlns:p14="http://schemas.microsoft.com/office/powerpoint/2010/main" val="1684528791"/>
              </p:ext>
            </p:extLst>
          </p:nvPr>
        </p:nvGraphicFramePr>
        <p:xfrm>
          <a:off x="1789113" y="5545965"/>
          <a:ext cx="625072" cy="400810"/>
        </p:xfrm>
        <a:graphic>
          <a:graphicData uri="http://schemas.openxmlformats.org/presentationml/2006/ole">
            <mc:AlternateContent xmlns:mc="http://schemas.openxmlformats.org/markup-compatibility/2006">
              <mc:Choice xmlns:v="urn:schemas-microsoft-com:vml" Requires="v">
                <p:oleObj spid="_x0000_s718891" name="Equation" r:id="rId7" imgW="279360" imgH="177480" progId="Equation.DSMT4">
                  <p:embed/>
                </p:oleObj>
              </mc:Choice>
              <mc:Fallback>
                <p:oleObj name="Equation" r:id="rId7" imgW="279360" imgH="177480" progId="Equation.DSMT4">
                  <p:embed/>
                  <p:pic>
                    <p:nvPicPr>
                      <p:cNvPr id="0" name=""/>
                      <p:cNvPicPr>
                        <a:picLocks noChangeAspect="1" noChangeArrowheads="1"/>
                      </p:cNvPicPr>
                      <p:nvPr/>
                    </p:nvPicPr>
                    <p:blipFill>
                      <a:blip r:embed="rId8"/>
                      <a:srcRect/>
                      <a:stretch>
                        <a:fillRect/>
                      </a:stretch>
                    </p:blipFill>
                    <p:spPr bwMode="auto">
                      <a:xfrm>
                        <a:off x="1789113" y="5545965"/>
                        <a:ext cx="625072" cy="400810"/>
                      </a:xfrm>
                      <a:prstGeom prst="rect">
                        <a:avLst/>
                      </a:prstGeom>
                      <a:noFill/>
                      <a:ln>
                        <a:noFill/>
                      </a:ln>
                    </p:spPr>
                  </p:pic>
                </p:oleObj>
              </mc:Fallback>
            </mc:AlternateContent>
          </a:graphicData>
        </a:graphic>
      </p:graphicFrame>
      <p:graphicFrame>
        <p:nvGraphicFramePr>
          <p:cNvPr id="49" name="Object 48"/>
          <p:cNvGraphicFramePr>
            <a:graphicFrameLocks noChangeAspect="1"/>
          </p:cNvGraphicFramePr>
          <p:nvPr>
            <p:extLst>
              <p:ext uri="{D42A27DB-BD31-4B8C-83A1-F6EECF244321}">
                <p14:modId xmlns:p14="http://schemas.microsoft.com/office/powerpoint/2010/main" val="1841690172"/>
              </p:ext>
            </p:extLst>
          </p:nvPr>
        </p:nvGraphicFramePr>
        <p:xfrm>
          <a:off x="3182938" y="5546725"/>
          <a:ext cx="682625" cy="400050"/>
        </p:xfrm>
        <a:graphic>
          <a:graphicData uri="http://schemas.openxmlformats.org/presentationml/2006/ole">
            <mc:AlternateContent xmlns:mc="http://schemas.openxmlformats.org/markup-compatibility/2006">
              <mc:Choice xmlns:v="urn:schemas-microsoft-com:vml" Requires="v">
                <p:oleObj spid="_x0000_s718892" name="Equation" r:id="rId9" imgW="304560" imgH="177480" progId="Equation.DSMT4">
                  <p:embed/>
                </p:oleObj>
              </mc:Choice>
              <mc:Fallback>
                <p:oleObj name="Equation" r:id="rId9" imgW="304560" imgH="177480" progId="Equation.DSMT4">
                  <p:embed/>
                  <p:pic>
                    <p:nvPicPr>
                      <p:cNvPr id="0" name=""/>
                      <p:cNvPicPr>
                        <a:picLocks noChangeAspect="1" noChangeArrowheads="1"/>
                      </p:cNvPicPr>
                      <p:nvPr/>
                    </p:nvPicPr>
                    <p:blipFill>
                      <a:blip r:embed="rId10"/>
                      <a:srcRect/>
                      <a:stretch>
                        <a:fillRect/>
                      </a:stretch>
                    </p:blipFill>
                    <p:spPr bwMode="auto">
                      <a:xfrm>
                        <a:off x="3182938" y="5546725"/>
                        <a:ext cx="682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0" name="Object 49"/>
          <p:cNvGraphicFramePr>
            <a:graphicFrameLocks noChangeAspect="1"/>
          </p:cNvGraphicFramePr>
          <p:nvPr>
            <p:extLst>
              <p:ext uri="{D42A27DB-BD31-4B8C-83A1-F6EECF244321}">
                <p14:modId xmlns:p14="http://schemas.microsoft.com/office/powerpoint/2010/main" val="266715779"/>
              </p:ext>
            </p:extLst>
          </p:nvPr>
        </p:nvGraphicFramePr>
        <p:xfrm>
          <a:off x="4657725" y="5546725"/>
          <a:ext cx="654050" cy="400050"/>
        </p:xfrm>
        <a:graphic>
          <a:graphicData uri="http://schemas.openxmlformats.org/presentationml/2006/ole">
            <mc:AlternateContent xmlns:mc="http://schemas.openxmlformats.org/markup-compatibility/2006">
              <mc:Choice xmlns:v="urn:schemas-microsoft-com:vml" Requires="v">
                <p:oleObj spid="_x0000_s718893" name="Equation" r:id="rId11" imgW="291960" imgH="177480" progId="Equation.DSMT4">
                  <p:embed/>
                </p:oleObj>
              </mc:Choice>
              <mc:Fallback>
                <p:oleObj name="Equation" r:id="rId11" imgW="291960" imgH="177480" progId="Equation.DSMT4">
                  <p:embed/>
                  <p:pic>
                    <p:nvPicPr>
                      <p:cNvPr id="0" name=""/>
                      <p:cNvPicPr>
                        <a:picLocks noChangeAspect="1" noChangeArrowheads="1"/>
                      </p:cNvPicPr>
                      <p:nvPr/>
                    </p:nvPicPr>
                    <p:blipFill>
                      <a:blip r:embed="rId12"/>
                      <a:srcRect/>
                      <a:stretch>
                        <a:fillRect/>
                      </a:stretch>
                    </p:blipFill>
                    <p:spPr bwMode="auto">
                      <a:xfrm>
                        <a:off x="4657725" y="5546725"/>
                        <a:ext cx="654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39" name="Straight Arrow Connector 38"/>
          <p:cNvCxnSpPr/>
          <p:nvPr/>
        </p:nvCxnSpPr>
        <p:spPr bwMode="auto">
          <a:xfrm>
            <a:off x="3519698" y="3721100"/>
            <a:ext cx="0" cy="1619431"/>
          </a:xfrm>
          <a:prstGeom prst="straightConnector1">
            <a:avLst/>
          </a:prstGeom>
          <a:noFill/>
          <a:ln w="28575" cap="flat" cmpd="sng" algn="ctr">
            <a:solidFill>
              <a:schemeClr val="tx1"/>
            </a:solidFill>
            <a:prstDash val="dash"/>
            <a:round/>
            <a:headEnd type="none" w="med" len="med"/>
            <a:tailEnd type="arrow"/>
          </a:ln>
          <a:effectLst/>
        </p:spPr>
      </p:cxnSp>
      <p:cxnSp>
        <p:nvCxnSpPr>
          <p:cNvPr id="24" name="Straight Arrow Connector 23"/>
          <p:cNvCxnSpPr/>
          <p:nvPr/>
        </p:nvCxnSpPr>
        <p:spPr bwMode="auto">
          <a:xfrm flipV="1">
            <a:off x="693511" y="2472872"/>
            <a:ext cx="1814" cy="2735216"/>
          </a:xfrm>
          <a:prstGeom prst="straightConnector1">
            <a:avLst/>
          </a:prstGeom>
          <a:noFill/>
          <a:ln w="28575" cap="flat" cmpd="sng" algn="ctr">
            <a:solidFill>
              <a:schemeClr val="tx1"/>
            </a:solidFill>
            <a:prstDash val="solid"/>
            <a:round/>
            <a:headEnd type="none" w="med" len="med"/>
            <a:tailEnd type="arrow" w="med" len="med"/>
          </a:ln>
          <a:effectLst/>
        </p:spPr>
      </p:cxnSp>
      <p:sp>
        <p:nvSpPr>
          <p:cNvPr id="27" name="Title 1"/>
          <p:cNvSpPr>
            <a:spLocks noGrp="1"/>
          </p:cNvSpPr>
          <p:nvPr>
            <p:ph type="title"/>
          </p:nvPr>
        </p:nvSpPr>
        <p:spPr>
          <a:xfrm>
            <a:off x="685800" y="304800"/>
            <a:ext cx="7772400" cy="609600"/>
          </a:xfrm>
        </p:spPr>
        <p:txBody>
          <a:bodyPr/>
          <a:lstStyle/>
          <a:p>
            <a:r>
              <a:rPr lang="en-US" dirty="0" err="1"/>
              <a:t>Lookahead</a:t>
            </a:r>
            <a:r>
              <a:rPr lang="en-US" dirty="0"/>
              <a:t> policies</a:t>
            </a:r>
          </a:p>
        </p:txBody>
      </p:sp>
      <p:sp>
        <p:nvSpPr>
          <p:cNvPr id="2" name="Content Placeholder 1"/>
          <p:cNvSpPr>
            <a:spLocks noGrp="1"/>
          </p:cNvSpPr>
          <p:nvPr>
            <p:ph idx="1"/>
          </p:nvPr>
        </p:nvSpPr>
        <p:spPr>
          <a:xfrm>
            <a:off x="685800" y="1143000"/>
            <a:ext cx="8066314" cy="4953000"/>
          </a:xfrm>
        </p:spPr>
        <p:txBody>
          <a:bodyPr/>
          <a:lstStyle/>
          <a:p>
            <a:r>
              <a:rPr lang="en-US" dirty="0"/>
              <a:t>We can then simulate this </a:t>
            </a:r>
            <a:r>
              <a:rPr lang="en-US" i="1" dirty="0" err="1"/>
              <a:t>lookahead</a:t>
            </a:r>
            <a:r>
              <a:rPr lang="en-US" i="1" dirty="0"/>
              <a:t> policy</a:t>
            </a:r>
            <a:r>
              <a:rPr lang="en-US" dirty="0"/>
              <a:t> over time</a:t>
            </a:r>
            <a:r>
              <a:rPr lang="en-US" dirty="0" smtClean="0"/>
              <a:t>:</a:t>
            </a:r>
            <a:endParaRPr lang="en-US" dirty="0"/>
          </a:p>
        </p:txBody>
      </p:sp>
      <p:sp>
        <p:nvSpPr>
          <p:cNvPr id="28" name="TextBox 27"/>
          <p:cNvSpPr txBox="1"/>
          <p:nvPr/>
        </p:nvSpPr>
        <p:spPr>
          <a:xfrm rot="16200000">
            <a:off x="-1128056" y="3709658"/>
            <a:ext cx="2847254" cy="461665"/>
          </a:xfrm>
          <a:prstGeom prst="rect">
            <a:avLst/>
          </a:prstGeom>
          <a:noFill/>
        </p:spPr>
        <p:txBody>
          <a:bodyPr wrap="none" rtlCol="0">
            <a:spAutoFit/>
          </a:bodyPr>
          <a:lstStyle/>
          <a:p>
            <a:pPr algn="l"/>
            <a:r>
              <a:rPr lang="en-US" sz="2400" i="0" dirty="0" smtClean="0"/>
              <a:t>The </a:t>
            </a:r>
            <a:r>
              <a:rPr lang="en-US" sz="2400" i="0" dirty="0" err="1" smtClean="0"/>
              <a:t>lookahead</a:t>
            </a:r>
            <a:r>
              <a:rPr lang="en-US" sz="2400" i="0" dirty="0" smtClean="0"/>
              <a:t> model</a:t>
            </a:r>
          </a:p>
        </p:txBody>
      </p:sp>
      <p:sp>
        <p:nvSpPr>
          <p:cNvPr id="3" name="Footer Placeholder 2"/>
          <p:cNvSpPr>
            <a:spLocks noGrp="1"/>
          </p:cNvSpPr>
          <p:nvPr>
            <p:ph type="ftr" sz="quarter" idx="11"/>
          </p:nvPr>
        </p:nvSpPr>
        <p:spPr/>
        <p:txBody>
          <a:bodyPr/>
          <a:lstStyle/>
          <a:p>
            <a:pPr>
              <a:defRPr/>
            </a:pPr>
            <a:r>
              <a:rPr lang="en-US" smtClean="0"/>
              <a:t>© 2012 Warren B. Powell</a:t>
            </a:r>
            <a:endParaRPr lang="en-US" dirty="0"/>
          </a:p>
        </p:txBody>
      </p:sp>
    </p:spTree>
    <p:extLst>
      <p:ext uri="{BB962C8B-B14F-4D97-AF65-F5344CB8AC3E}">
        <p14:creationId xmlns:p14="http://schemas.microsoft.com/office/powerpoint/2010/main" val="778733445"/>
      </p:ext>
    </p:extLst>
  </p:cSld>
  <p:clrMapOvr>
    <a:masterClrMapping/>
  </p:clrMapOvr>
  <p:transition spd="slow">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Lookahead</a:t>
            </a:r>
            <a:r>
              <a:rPr lang="en-US" dirty="0"/>
              <a:t> policies</a:t>
            </a:r>
          </a:p>
        </p:txBody>
      </p:sp>
      <p:sp>
        <p:nvSpPr>
          <p:cNvPr id="3" name="Content Placeholder 2"/>
          <p:cNvSpPr>
            <a:spLocks noGrp="1"/>
          </p:cNvSpPr>
          <p:nvPr>
            <p:ph idx="1"/>
          </p:nvPr>
        </p:nvSpPr>
        <p:spPr/>
        <p:txBody>
          <a:bodyPr/>
          <a:lstStyle/>
          <a:p>
            <a:r>
              <a:rPr lang="en-US" dirty="0" smtClean="0"/>
              <a:t>Notes:</a:t>
            </a:r>
          </a:p>
          <a:p>
            <a:pPr lvl="1"/>
            <a:r>
              <a:rPr lang="en-US" dirty="0" smtClean="0"/>
              <a:t>The </a:t>
            </a:r>
            <a:r>
              <a:rPr lang="en-US" i="1" dirty="0" err="1" smtClean="0"/>
              <a:t>lookahead</a:t>
            </a:r>
            <a:r>
              <a:rPr lang="en-US" i="1" dirty="0" smtClean="0"/>
              <a:t> model</a:t>
            </a:r>
            <a:r>
              <a:rPr lang="en-US" dirty="0" smtClean="0"/>
              <a:t> is a </a:t>
            </a:r>
            <a:r>
              <a:rPr lang="en-US" i="1" dirty="0" smtClean="0"/>
              <a:t>dynamic program</a:t>
            </a:r>
            <a:r>
              <a:rPr lang="en-US" dirty="0" smtClean="0"/>
              <a:t> but it is restricted (the horizon) and simplified (the representation of the stochastic process).</a:t>
            </a:r>
          </a:p>
          <a:p>
            <a:pPr lvl="1"/>
            <a:r>
              <a:rPr lang="en-US" dirty="0" smtClean="0"/>
              <a:t>Solving a stochastic </a:t>
            </a:r>
            <a:r>
              <a:rPr lang="en-US" dirty="0" err="1" smtClean="0"/>
              <a:t>lookahead</a:t>
            </a:r>
            <a:r>
              <a:rPr lang="en-US" dirty="0" smtClean="0"/>
              <a:t> model, however, can still be computationally demanding.</a:t>
            </a:r>
          </a:p>
          <a:p>
            <a:pPr lvl="1"/>
            <a:r>
              <a:rPr lang="en-US" dirty="0"/>
              <a:t>As with other policies, </a:t>
            </a:r>
            <a:r>
              <a:rPr lang="en-US" dirty="0" smtClean="0"/>
              <a:t>you should simulate the policy to test the effect of the horizon, number of samples in the tree and the handling of stages.</a:t>
            </a:r>
            <a:endParaRPr lang="en-US" dirty="0"/>
          </a:p>
          <a:p>
            <a:pPr lvl="1"/>
            <a:r>
              <a:rPr lang="en-US" dirty="0" smtClean="0"/>
              <a:t>Very important: an optimal solution of even a stochastic </a:t>
            </a:r>
            <a:r>
              <a:rPr lang="en-US" dirty="0" err="1" smtClean="0"/>
              <a:t>lookahead</a:t>
            </a:r>
            <a:r>
              <a:rPr lang="en-US" dirty="0" smtClean="0"/>
              <a:t> policy is </a:t>
            </a:r>
            <a:r>
              <a:rPr lang="en-US" i="1" dirty="0" smtClean="0"/>
              <a:t>not</a:t>
            </a:r>
            <a:r>
              <a:rPr lang="en-US" dirty="0" smtClean="0"/>
              <a:t> an optimal policy!  </a:t>
            </a:r>
          </a:p>
          <a:p>
            <a:pPr lvl="1"/>
            <a:r>
              <a:rPr lang="en-US" dirty="0" smtClean="0"/>
              <a:t>A lower bound on the solution of a </a:t>
            </a:r>
            <a:r>
              <a:rPr lang="en-US" dirty="0" err="1" smtClean="0"/>
              <a:t>lookahead</a:t>
            </a:r>
            <a:r>
              <a:rPr lang="en-US" dirty="0" smtClean="0"/>
              <a:t> model is not a bound on the performance of a policy.</a:t>
            </a:r>
            <a:endParaRPr lang="en-US" dirty="0"/>
          </a:p>
        </p:txBody>
      </p:sp>
      <p:sp>
        <p:nvSpPr>
          <p:cNvPr id="4" name="Footer Placeholder 3"/>
          <p:cNvSpPr>
            <a:spLocks noGrp="1"/>
          </p:cNvSpPr>
          <p:nvPr>
            <p:ph type="ftr" sz="quarter" idx="11"/>
          </p:nvPr>
        </p:nvSpPr>
        <p:spPr/>
        <p:txBody>
          <a:bodyPr/>
          <a:lstStyle/>
          <a:p>
            <a:pPr>
              <a:defRPr/>
            </a:pPr>
            <a:r>
              <a:rPr lang="en-US" smtClean="0"/>
              <a:t>© 2012 Warren B. Powell</a:t>
            </a:r>
            <a:endParaRPr lang="en-US" dirty="0"/>
          </a:p>
        </p:txBody>
      </p:sp>
    </p:spTree>
    <p:extLst>
      <p:ext uri="{BB962C8B-B14F-4D97-AF65-F5344CB8AC3E}">
        <p14:creationId xmlns:p14="http://schemas.microsoft.com/office/powerpoint/2010/main" val="15201487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0" y="990600"/>
            <a:ext cx="9144000" cy="5867400"/>
          </a:xfrm>
          <a:prstGeom prst="rect">
            <a:avLst/>
          </a:prstGeom>
          <a:gradFill rotWithShape="0">
            <a:gsLst>
              <a:gs pos="0">
                <a:srgbClr val="000000"/>
              </a:gs>
              <a:gs pos="100000">
                <a:srgbClr val="EF9100"/>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p>
            <a:endParaRPr lang="en-US" sz="1600" i="0">
              <a:solidFill>
                <a:schemeClr val="bg1"/>
              </a:solidFill>
            </a:endParaRPr>
          </a:p>
        </p:txBody>
      </p:sp>
      <p:sp>
        <p:nvSpPr>
          <p:cNvPr id="31747" name="Rectangle 2"/>
          <p:cNvSpPr>
            <a:spLocks noChangeArrowheads="1"/>
          </p:cNvSpPr>
          <p:nvPr/>
        </p:nvSpPr>
        <p:spPr bwMode="auto">
          <a:xfrm>
            <a:off x="0" y="0"/>
            <a:ext cx="9144000" cy="990600"/>
          </a:xfrm>
          <a:prstGeom prst="rect">
            <a:avLst/>
          </a:prstGeom>
          <a:gradFill rotWithShape="0">
            <a:gsLst>
              <a:gs pos="0">
                <a:srgbClr val="000000"/>
              </a:gs>
              <a:gs pos="100000">
                <a:srgbClr val="EF9100"/>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1748" name="Rectangle 4"/>
          <p:cNvSpPr>
            <a:spLocks noGrp="1" noChangeArrowheads="1"/>
          </p:cNvSpPr>
          <p:nvPr>
            <p:ph type="title"/>
          </p:nvPr>
        </p:nvSpPr>
        <p:spPr/>
        <p:txBody>
          <a:bodyPr/>
          <a:lstStyle/>
          <a:p>
            <a:r>
              <a:rPr lang="en-US" sz="3200" smtClean="0">
                <a:solidFill>
                  <a:schemeClr val="bg1"/>
                </a:solidFill>
              </a:rPr>
              <a:t>Outline</a:t>
            </a:r>
          </a:p>
        </p:txBody>
      </p:sp>
      <p:sp>
        <p:nvSpPr>
          <p:cNvPr id="31749" name="Rectangle 5"/>
          <p:cNvSpPr>
            <a:spLocks noGrp="1" noChangeArrowheads="1"/>
          </p:cNvSpPr>
          <p:nvPr>
            <p:ph type="body" idx="1"/>
          </p:nvPr>
        </p:nvSpPr>
        <p:spPr/>
        <p:txBody>
          <a:bodyPr/>
          <a:lstStyle/>
          <a:p>
            <a:r>
              <a:rPr lang="en-US" dirty="0" smtClean="0">
                <a:solidFill>
                  <a:schemeClr val="bg1">
                    <a:lumMod val="75000"/>
                  </a:schemeClr>
                </a:solidFill>
              </a:rPr>
              <a:t>The four classes of policies</a:t>
            </a:r>
          </a:p>
          <a:p>
            <a:r>
              <a:rPr lang="en-US" dirty="0" smtClean="0">
                <a:solidFill>
                  <a:schemeClr val="bg1">
                    <a:lumMod val="75000"/>
                  </a:schemeClr>
                </a:solidFill>
              </a:rPr>
              <a:t>Myopic policies</a:t>
            </a:r>
          </a:p>
          <a:p>
            <a:r>
              <a:rPr lang="en-US" dirty="0" err="1" smtClean="0">
                <a:solidFill>
                  <a:schemeClr val="bg1">
                    <a:lumMod val="75000"/>
                  </a:schemeClr>
                </a:solidFill>
              </a:rPr>
              <a:t>Lookahead</a:t>
            </a:r>
            <a:r>
              <a:rPr lang="en-US" dirty="0" smtClean="0">
                <a:solidFill>
                  <a:schemeClr val="bg1">
                    <a:lumMod val="75000"/>
                  </a:schemeClr>
                </a:solidFill>
              </a:rPr>
              <a:t> policies</a:t>
            </a:r>
          </a:p>
          <a:p>
            <a:r>
              <a:rPr lang="en-US" dirty="0" smtClean="0">
                <a:solidFill>
                  <a:schemeClr val="bg1"/>
                </a:solidFill>
              </a:rPr>
              <a:t>Policy function approximations</a:t>
            </a:r>
          </a:p>
          <a:p>
            <a:r>
              <a:rPr lang="en-US" dirty="0" smtClean="0">
                <a:solidFill>
                  <a:schemeClr val="bg1">
                    <a:lumMod val="75000"/>
                  </a:schemeClr>
                </a:solidFill>
              </a:rPr>
              <a:t>Policies based on value function approximations</a:t>
            </a:r>
          </a:p>
          <a:p>
            <a:r>
              <a:rPr lang="en-US" dirty="0" smtClean="0">
                <a:solidFill>
                  <a:schemeClr val="bg1">
                    <a:lumMod val="75000"/>
                  </a:schemeClr>
                </a:solidFill>
              </a:rPr>
              <a:t>Designing policies</a:t>
            </a:r>
          </a:p>
          <a:p>
            <a:pPr>
              <a:buSzPct val="80000"/>
            </a:pPr>
            <a:endParaRPr lang="en-US" dirty="0" smtClean="0">
              <a:solidFill>
                <a:schemeClr val="bg2">
                  <a:lumMod val="60000"/>
                  <a:lumOff val="40000"/>
                </a:schemeClr>
              </a:solidFill>
            </a:endParaRPr>
          </a:p>
          <a:p>
            <a:pPr>
              <a:buSzPct val="80000"/>
            </a:pPr>
            <a:endParaRPr lang="en-US" dirty="0" smtClean="0">
              <a:solidFill>
                <a:schemeClr val="bg2">
                  <a:lumMod val="60000"/>
                  <a:lumOff val="40000"/>
                </a:schemeClr>
              </a:solidFill>
            </a:endParaRPr>
          </a:p>
        </p:txBody>
      </p:sp>
      <p:sp>
        <p:nvSpPr>
          <p:cNvPr id="2" name="Footer Placeholder 1"/>
          <p:cNvSpPr>
            <a:spLocks noGrp="1"/>
          </p:cNvSpPr>
          <p:nvPr>
            <p:ph type="ftr" sz="quarter" idx="11"/>
          </p:nvPr>
        </p:nvSpPr>
        <p:spPr/>
        <p:txBody>
          <a:bodyPr/>
          <a:lstStyle/>
          <a:p>
            <a:pPr>
              <a:defRPr/>
            </a:pPr>
            <a:r>
              <a:rPr lang="en-US" smtClean="0"/>
              <a:t>© 2012 Warren B. Powell</a:t>
            </a:r>
            <a:endParaRPr lang="en-US" dirty="0"/>
          </a:p>
        </p:txBody>
      </p:sp>
    </p:spTree>
    <p:extLst>
      <p:ext uri="{BB962C8B-B14F-4D97-AF65-F5344CB8AC3E}">
        <p14:creationId xmlns:p14="http://schemas.microsoft.com/office/powerpoint/2010/main" val="4579743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function approximation</a:t>
            </a:r>
            <a:endParaRPr lang="en-US" dirty="0"/>
          </a:p>
        </p:txBody>
      </p:sp>
      <p:sp>
        <p:nvSpPr>
          <p:cNvPr id="3" name="Content Placeholder 2"/>
          <p:cNvSpPr>
            <a:spLocks noGrp="1"/>
          </p:cNvSpPr>
          <p:nvPr>
            <p:ph idx="1"/>
          </p:nvPr>
        </p:nvSpPr>
        <p:spPr/>
        <p:txBody>
          <a:bodyPr/>
          <a:lstStyle/>
          <a:p>
            <a:r>
              <a:rPr lang="en-US" dirty="0" smtClean="0"/>
              <a:t>Policy function approximations are how most people solve problems.  They include:</a:t>
            </a:r>
          </a:p>
          <a:p>
            <a:pPr lvl="1"/>
            <a:r>
              <a:rPr lang="en-US" dirty="0" smtClean="0"/>
              <a:t>Rule-based (lookup table) functions – “When in this state, take this action”</a:t>
            </a:r>
          </a:p>
          <a:p>
            <a:pPr lvl="1"/>
            <a:r>
              <a:rPr lang="en-US" dirty="0" smtClean="0"/>
              <a:t>Parametric functions </a:t>
            </a:r>
          </a:p>
          <a:p>
            <a:pPr lvl="2"/>
            <a:r>
              <a:rPr lang="en-US" dirty="0" smtClean="0"/>
              <a:t>Sell when the price is over some number.</a:t>
            </a:r>
          </a:p>
          <a:p>
            <a:pPr lvl="2"/>
            <a:r>
              <a:rPr lang="en-US" dirty="0" smtClean="0"/>
              <a:t>Set the speed of the robot arm </a:t>
            </a:r>
            <a:r>
              <a:rPr lang="en-US" i="1" dirty="0" smtClean="0"/>
              <a:t>u</a:t>
            </a:r>
            <a:r>
              <a:rPr lang="en-US" dirty="0" smtClean="0"/>
              <a:t> to</a:t>
            </a:r>
          </a:p>
          <a:p>
            <a:pPr lvl="2"/>
            <a:endParaRPr lang="en-US" dirty="0" smtClean="0"/>
          </a:p>
          <a:p>
            <a:pPr lvl="2"/>
            <a:r>
              <a:rPr lang="en-US" dirty="0" smtClean="0"/>
              <a:t>“Affine policies” are linear functions of the form:</a:t>
            </a:r>
          </a:p>
          <a:p>
            <a:pPr lvl="2"/>
            <a:endParaRPr lang="en-US" dirty="0"/>
          </a:p>
          <a:p>
            <a:pPr lvl="1"/>
            <a:r>
              <a:rPr lang="en-US" dirty="0" smtClean="0"/>
              <a:t>Nonparametric/semi-parametric functions</a:t>
            </a:r>
          </a:p>
          <a:p>
            <a:pPr lvl="2"/>
            <a:r>
              <a:rPr lang="en-US" dirty="0" smtClean="0"/>
              <a:t>Semi-</a:t>
            </a:r>
            <a:r>
              <a:rPr lang="en-US" dirty="0" err="1" smtClean="0"/>
              <a:t>parametrics</a:t>
            </a:r>
            <a:r>
              <a:rPr lang="en-US" dirty="0" smtClean="0"/>
              <a:t> are popular in engineering – Use a linear (affine) function defined over a pre-defined region of the state space. </a:t>
            </a:r>
          </a:p>
        </p:txBody>
      </p:sp>
      <p:graphicFrame>
        <p:nvGraphicFramePr>
          <p:cNvPr id="4" name="Object 3"/>
          <p:cNvGraphicFramePr>
            <a:graphicFrameLocks noChangeAspect="1"/>
          </p:cNvGraphicFramePr>
          <p:nvPr>
            <p:extLst>
              <p:ext uri="{D42A27DB-BD31-4B8C-83A1-F6EECF244321}">
                <p14:modId xmlns:p14="http://schemas.microsoft.com/office/powerpoint/2010/main" val="3374899816"/>
              </p:ext>
            </p:extLst>
          </p:nvPr>
        </p:nvGraphicFramePr>
        <p:xfrm>
          <a:off x="2368089" y="3835400"/>
          <a:ext cx="2938463" cy="460375"/>
        </p:xfrm>
        <a:graphic>
          <a:graphicData uri="http://schemas.openxmlformats.org/presentationml/2006/ole">
            <mc:AlternateContent xmlns:mc="http://schemas.openxmlformats.org/markup-compatibility/2006">
              <mc:Choice xmlns:v="urn:schemas-microsoft-com:vml" Requires="v">
                <p:oleObj spid="_x0000_s719894" name="Equation" r:id="rId3" imgW="1536480" imgH="241200" progId="Equation.DSMT4">
                  <p:embed/>
                </p:oleObj>
              </mc:Choice>
              <mc:Fallback>
                <p:oleObj name="Equation" r:id="rId3" imgW="1536480" imgH="241200" progId="Equation.DSMT4">
                  <p:embed/>
                  <p:pic>
                    <p:nvPicPr>
                      <p:cNvPr id="0" name=""/>
                      <p:cNvPicPr/>
                      <p:nvPr/>
                    </p:nvPicPr>
                    <p:blipFill>
                      <a:blip r:embed="rId4"/>
                      <a:stretch>
                        <a:fillRect/>
                      </a:stretch>
                    </p:blipFill>
                    <p:spPr>
                      <a:xfrm>
                        <a:off x="2368089" y="3835400"/>
                        <a:ext cx="2938463" cy="46037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20708677"/>
              </p:ext>
            </p:extLst>
          </p:nvPr>
        </p:nvGraphicFramePr>
        <p:xfrm>
          <a:off x="2309125" y="4467225"/>
          <a:ext cx="2281238" cy="458788"/>
        </p:xfrm>
        <a:graphic>
          <a:graphicData uri="http://schemas.openxmlformats.org/presentationml/2006/ole">
            <mc:AlternateContent xmlns:mc="http://schemas.openxmlformats.org/markup-compatibility/2006">
              <mc:Choice xmlns:v="urn:schemas-microsoft-com:vml" Requires="v">
                <p:oleObj spid="_x0000_s719895" name="Equation" r:id="rId5" imgW="1193760" imgH="241200" progId="Equation.DSMT4">
                  <p:embed/>
                </p:oleObj>
              </mc:Choice>
              <mc:Fallback>
                <p:oleObj name="Equation" r:id="rId5" imgW="1193760" imgH="241200" progId="Equation.DSMT4">
                  <p:embed/>
                  <p:pic>
                    <p:nvPicPr>
                      <p:cNvPr id="0" name=""/>
                      <p:cNvPicPr>
                        <a:picLocks noChangeAspect="1" noChangeArrowheads="1"/>
                      </p:cNvPicPr>
                      <p:nvPr/>
                    </p:nvPicPr>
                    <p:blipFill>
                      <a:blip r:embed="rId6"/>
                      <a:srcRect/>
                      <a:stretch>
                        <a:fillRect/>
                      </a:stretch>
                    </p:blipFill>
                    <p:spPr bwMode="auto">
                      <a:xfrm>
                        <a:off x="2309125" y="4467225"/>
                        <a:ext cx="2281238"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Footer Placeholder 5"/>
          <p:cNvSpPr>
            <a:spLocks noGrp="1"/>
          </p:cNvSpPr>
          <p:nvPr>
            <p:ph type="ftr" sz="quarter" idx="11"/>
          </p:nvPr>
        </p:nvSpPr>
        <p:spPr/>
        <p:txBody>
          <a:bodyPr/>
          <a:lstStyle/>
          <a:p>
            <a:pPr>
              <a:defRPr/>
            </a:pPr>
            <a:r>
              <a:rPr lang="en-US" smtClean="0"/>
              <a:t>© 2012 Warren B. Powell</a:t>
            </a:r>
            <a:endParaRPr lang="en-US" dirty="0"/>
          </a:p>
        </p:txBody>
      </p:sp>
    </p:spTree>
    <p:extLst>
      <p:ext uri="{BB962C8B-B14F-4D97-AF65-F5344CB8AC3E}">
        <p14:creationId xmlns:p14="http://schemas.microsoft.com/office/powerpoint/2010/main" val="13305111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 function approximation</a:t>
            </a:r>
          </a:p>
        </p:txBody>
      </p:sp>
      <p:sp>
        <p:nvSpPr>
          <p:cNvPr id="3" name="Content Placeholder 2"/>
          <p:cNvSpPr>
            <a:spLocks noGrp="1"/>
          </p:cNvSpPr>
          <p:nvPr>
            <p:ph idx="1"/>
          </p:nvPr>
        </p:nvSpPr>
        <p:spPr/>
        <p:txBody>
          <a:bodyPr/>
          <a:lstStyle/>
          <a:p>
            <a:r>
              <a:rPr lang="en-US" dirty="0" smtClean="0"/>
              <a:t>Managing a water reservoir</a:t>
            </a:r>
          </a:p>
          <a:p>
            <a:pPr marL="457200" lvl="1" indent="0">
              <a:buNone/>
            </a:pPr>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p:txBody>
      </p:sp>
      <p:sp>
        <p:nvSpPr>
          <p:cNvPr id="4" name="Footer Placeholder 3"/>
          <p:cNvSpPr>
            <a:spLocks noGrp="1"/>
          </p:cNvSpPr>
          <p:nvPr>
            <p:ph type="ftr" sz="quarter" idx="11"/>
          </p:nvPr>
        </p:nvSpPr>
        <p:spPr/>
        <p:txBody>
          <a:bodyPr/>
          <a:lstStyle/>
          <a:p>
            <a:pPr>
              <a:defRPr/>
            </a:pPr>
            <a:r>
              <a:rPr lang="en-US" smtClean="0"/>
              <a:t>© 2012 Warren B. Powell</a:t>
            </a: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612667001"/>
              </p:ext>
            </p:extLst>
          </p:nvPr>
        </p:nvGraphicFramePr>
        <p:xfrm>
          <a:off x="1257300" y="1665967"/>
          <a:ext cx="6770688" cy="4784725"/>
        </p:xfrm>
        <a:graphic>
          <a:graphicData uri="http://schemas.openxmlformats.org/presentationml/2006/ole">
            <mc:AlternateContent xmlns:mc="http://schemas.openxmlformats.org/markup-compatibility/2006">
              <mc:Choice xmlns:v="urn:schemas-microsoft-com:vml" Requires="v">
                <p:oleObj spid="_x0000_s720908" name="Equation" r:id="rId3" imgW="4203360" imgH="2971800" progId="Equation.DSMT4">
                  <p:embed/>
                </p:oleObj>
              </mc:Choice>
              <mc:Fallback>
                <p:oleObj name="Equation" r:id="rId3" imgW="4203360" imgH="2971800" progId="Equation.DSMT4">
                  <p:embed/>
                  <p:pic>
                    <p:nvPicPr>
                      <p:cNvPr id="0" name=""/>
                      <p:cNvPicPr>
                        <a:picLocks noChangeAspect="1" noChangeArrowheads="1"/>
                      </p:cNvPicPr>
                      <p:nvPr/>
                    </p:nvPicPr>
                    <p:blipFill>
                      <a:blip r:embed="rId4"/>
                      <a:srcRect/>
                      <a:stretch>
                        <a:fillRect/>
                      </a:stretch>
                    </p:blipFill>
                    <p:spPr bwMode="auto">
                      <a:xfrm>
                        <a:off x="1257300" y="1665967"/>
                        <a:ext cx="6770688"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359906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z="3200" dirty="0"/>
              <a:t>Policies</a:t>
            </a:r>
            <a:endParaRPr lang="en-US" sz="3200" dirty="0" smtClean="0"/>
          </a:p>
        </p:txBody>
      </p:sp>
      <p:sp>
        <p:nvSpPr>
          <p:cNvPr id="471043" name="Rectangle 3"/>
          <p:cNvSpPr>
            <a:spLocks noGrp="1" noChangeArrowheads="1"/>
          </p:cNvSpPr>
          <p:nvPr>
            <p:ph type="body" idx="1"/>
          </p:nvPr>
        </p:nvSpPr>
        <p:spPr/>
        <p:txBody>
          <a:bodyPr/>
          <a:lstStyle/>
          <a:p>
            <a:pPr marL="0" indent="0">
              <a:buNone/>
              <a:defRPr/>
            </a:pPr>
            <a:r>
              <a:rPr lang="en-US" dirty="0" smtClean="0"/>
              <a:t>2</a:t>
            </a:r>
            <a:r>
              <a:rPr lang="en-US" dirty="0"/>
              <a:t>) </a:t>
            </a:r>
            <a:r>
              <a:rPr lang="en-US" dirty="0" err="1"/>
              <a:t>Lookahead</a:t>
            </a:r>
            <a:r>
              <a:rPr lang="en-US" dirty="0"/>
              <a:t> </a:t>
            </a:r>
            <a:r>
              <a:rPr lang="en-US" dirty="0" smtClean="0"/>
              <a:t>policies - Plan </a:t>
            </a:r>
            <a:r>
              <a:rPr lang="en-US" dirty="0"/>
              <a:t>over the next T periods, but implement only the action it tells you to do now</a:t>
            </a:r>
            <a:r>
              <a:rPr lang="en-US" dirty="0" smtClean="0"/>
              <a:t>.</a:t>
            </a:r>
          </a:p>
          <a:p>
            <a:pPr lvl="1">
              <a:defRPr/>
            </a:pPr>
            <a:r>
              <a:rPr lang="en-US" sz="2200" dirty="0" smtClean="0"/>
              <a:t>Deterministic forecast</a:t>
            </a:r>
          </a:p>
          <a:p>
            <a:pPr lvl="3">
              <a:defRPr/>
            </a:pPr>
            <a:endParaRPr lang="en-US" dirty="0"/>
          </a:p>
          <a:p>
            <a:pPr marL="1371600" lvl="3" indent="0">
              <a:buFontTx/>
              <a:buNone/>
              <a:defRPr/>
            </a:pPr>
            <a:endParaRPr lang="en-US" dirty="0" smtClean="0"/>
          </a:p>
          <a:p>
            <a:pPr lvl="1">
              <a:defRPr/>
            </a:pPr>
            <a:r>
              <a:rPr lang="en-US" sz="2200" dirty="0" smtClean="0"/>
              <a:t>Stochastic programming (e.g. two-stage)</a:t>
            </a:r>
          </a:p>
          <a:p>
            <a:pPr lvl="3">
              <a:defRPr/>
            </a:pPr>
            <a:endParaRPr lang="en-US" dirty="0"/>
          </a:p>
          <a:p>
            <a:pPr lvl="3">
              <a:defRPr/>
            </a:pPr>
            <a:endParaRPr lang="en-US" dirty="0" smtClean="0"/>
          </a:p>
          <a:p>
            <a:pPr marL="914400" lvl="2" indent="0">
              <a:buFontTx/>
              <a:buNone/>
              <a:defRPr/>
            </a:pPr>
            <a:endParaRPr lang="en-US" dirty="0" smtClean="0"/>
          </a:p>
          <a:p>
            <a:pPr lvl="1">
              <a:defRPr/>
            </a:pPr>
            <a:r>
              <a:rPr lang="en-US" sz="2200" dirty="0" smtClean="0"/>
              <a:t>Rolling/receding horizon procedures</a:t>
            </a:r>
          </a:p>
          <a:p>
            <a:pPr lvl="1">
              <a:defRPr/>
            </a:pPr>
            <a:r>
              <a:rPr lang="en-US" sz="2200" dirty="0" smtClean="0"/>
              <a:t>Model predictive control</a:t>
            </a:r>
          </a:p>
          <a:p>
            <a:pPr lvl="1">
              <a:defRPr/>
            </a:pPr>
            <a:r>
              <a:rPr lang="en-US" sz="2200" dirty="0" smtClean="0"/>
              <a:t>Rollout heuristics</a:t>
            </a:r>
          </a:p>
          <a:p>
            <a:pPr lvl="1">
              <a:defRPr/>
            </a:pPr>
            <a:r>
              <a:rPr lang="en-US" sz="2200" dirty="0" smtClean="0"/>
              <a:t>Tree search (decision trees), Monte Carlo tree search</a:t>
            </a:r>
          </a:p>
        </p:txBody>
      </p:sp>
      <p:grpSp>
        <p:nvGrpSpPr>
          <p:cNvPr id="27652" name="Group 5"/>
          <p:cNvGrpSpPr>
            <a:grpSpLocks/>
          </p:cNvGrpSpPr>
          <p:nvPr/>
        </p:nvGrpSpPr>
        <p:grpSpPr bwMode="auto">
          <a:xfrm>
            <a:off x="1504950" y="2441575"/>
            <a:ext cx="5281613" cy="766764"/>
            <a:chOff x="2130150" y="2728497"/>
            <a:chExt cx="5281613" cy="767048"/>
          </a:xfrm>
        </p:grpSpPr>
        <p:graphicFrame>
          <p:nvGraphicFramePr>
            <p:cNvPr id="27656" name="Object 5"/>
            <p:cNvGraphicFramePr>
              <a:graphicFrameLocks noChangeAspect="1"/>
            </p:cNvGraphicFramePr>
            <p:nvPr>
              <p:extLst>
                <p:ext uri="{D42A27DB-BD31-4B8C-83A1-F6EECF244321}">
                  <p14:modId xmlns:p14="http://schemas.microsoft.com/office/powerpoint/2010/main" val="2898075573"/>
                </p:ext>
              </p:extLst>
            </p:nvPr>
          </p:nvGraphicFramePr>
          <p:xfrm>
            <a:off x="2130150" y="2728497"/>
            <a:ext cx="5281613" cy="743225"/>
          </p:xfrm>
          <a:graphic>
            <a:graphicData uri="http://schemas.openxmlformats.org/presentationml/2006/ole">
              <mc:AlternateContent xmlns:mc="http://schemas.openxmlformats.org/markup-compatibility/2006">
                <mc:Choice xmlns:v="urn:schemas-microsoft-com:vml" Requires="v">
                  <p:oleObj spid="_x0000_s703530" name="Equation" r:id="rId4" imgW="3073320" imgH="431640" progId="Equation.DSMT4">
                    <p:embed/>
                  </p:oleObj>
                </mc:Choice>
                <mc:Fallback>
                  <p:oleObj name="Equation" r:id="rId4" imgW="3073320" imgH="431640" progId="Equation.DSMT4">
                    <p:embed/>
                    <p:pic>
                      <p:nvPicPr>
                        <p:cNvPr id="0" name=""/>
                        <p:cNvPicPr>
                          <a:picLocks noChangeAspect="1" noChangeArrowheads="1"/>
                        </p:cNvPicPr>
                        <p:nvPr/>
                      </p:nvPicPr>
                      <p:blipFill>
                        <a:blip r:embed="rId5"/>
                        <a:srcRect/>
                        <a:stretch>
                          <a:fillRect/>
                        </a:stretch>
                      </p:blipFill>
                      <p:spPr bwMode="auto">
                        <a:xfrm>
                          <a:off x="2130150" y="2728497"/>
                          <a:ext cx="5281613" cy="74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57" name="Object 3"/>
            <p:cNvGraphicFramePr>
              <a:graphicFrameLocks noChangeAspect="1"/>
            </p:cNvGraphicFramePr>
            <p:nvPr>
              <p:extLst>
                <p:ext uri="{D42A27DB-BD31-4B8C-83A1-F6EECF244321}">
                  <p14:modId xmlns:p14="http://schemas.microsoft.com/office/powerpoint/2010/main" val="628259838"/>
                </p:ext>
              </p:extLst>
            </p:nvPr>
          </p:nvGraphicFramePr>
          <p:xfrm>
            <a:off x="3250925" y="3152518"/>
            <a:ext cx="1435100" cy="343027"/>
          </p:xfrm>
          <a:graphic>
            <a:graphicData uri="http://schemas.openxmlformats.org/presentationml/2006/ole">
              <mc:AlternateContent xmlns:mc="http://schemas.openxmlformats.org/markup-compatibility/2006">
                <mc:Choice xmlns:v="urn:schemas-microsoft-com:vml" Requires="v">
                  <p:oleObj spid="_x0000_s703531" name="Equation" r:id="rId6" imgW="850680" imgH="203040" progId="Equation.DSMT4">
                    <p:embed/>
                  </p:oleObj>
                </mc:Choice>
                <mc:Fallback>
                  <p:oleObj name="Equation" r:id="rId6" imgW="850680" imgH="203040" progId="Equation.DSMT4">
                    <p:embed/>
                    <p:pic>
                      <p:nvPicPr>
                        <p:cNvPr id="0" name=""/>
                        <p:cNvPicPr>
                          <a:picLocks noChangeAspect="1" noChangeArrowheads="1"/>
                        </p:cNvPicPr>
                        <p:nvPr/>
                      </p:nvPicPr>
                      <p:blipFill>
                        <a:blip r:embed="rId7"/>
                        <a:srcRect/>
                        <a:stretch>
                          <a:fillRect/>
                        </a:stretch>
                      </p:blipFill>
                      <p:spPr bwMode="auto">
                        <a:xfrm>
                          <a:off x="3250925" y="3152518"/>
                          <a:ext cx="1435100" cy="343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27654" name="Object 2"/>
          <p:cNvGraphicFramePr>
            <a:graphicFrameLocks noChangeAspect="1"/>
          </p:cNvGraphicFramePr>
          <p:nvPr>
            <p:extLst>
              <p:ext uri="{D42A27DB-BD31-4B8C-83A1-F6EECF244321}">
                <p14:modId xmlns:p14="http://schemas.microsoft.com/office/powerpoint/2010/main" val="3184904288"/>
              </p:ext>
            </p:extLst>
          </p:nvPr>
        </p:nvGraphicFramePr>
        <p:xfrm>
          <a:off x="1350963" y="3567113"/>
          <a:ext cx="6918325" cy="785812"/>
        </p:xfrm>
        <a:graphic>
          <a:graphicData uri="http://schemas.openxmlformats.org/presentationml/2006/ole">
            <mc:AlternateContent xmlns:mc="http://schemas.openxmlformats.org/markup-compatibility/2006">
              <mc:Choice xmlns:v="urn:schemas-microsoft-com:vml" Requires="v">
                <p:oleObj spid="_x0000_s703532" name="Equation" r:id="rId8" imgW="4025880" imgH="457200" progId="Equation.DSMT4">
                  <p:embed/>
                </p:oleObj>
              </mc:Choice>
              <mc:Fallback>
                <p:oleObj name="Equation" r:id="rId8" imgW="4025880" imgH="457200" progId="Equation.DSMT4">
                  <p:embed/>
                  <p:pic>
                    <p:nvPicPr>
                      <p:cNvPr id="0" name=""/>
                      <p:cNvPicPr>
                        <a:picLocks noChangeAspect="1" noChangeArrowheads="1"/>
                      </p:cNvPicPr>
                      <p:nvPr/>
                    </p:nvPicPr>
                    <p:blipFill>
                      <a:blip r:embed="rId9"/>
                      <a:srcRect/>
                      <a:stretch>
                        <a:fillRect/>
                      </a:stretch>
                    </p:blipFill>
                    <p:spPr bwMode="auto">
                      <a:xfrm>
                        <a:off x="1350963" y="3567113"/>
                        <a:ext cx="6918325" cy="785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206468489"/>
              </p:ext>
            </p:extLst>
          </p:nvPr>
        </p:nvGraphicFramePr>
        <p:xfrm>
          <a:off x="2419350" y="4083050"/>
          <a:ext cx="1714500" cy="241300"/>
        </p:xfrm>
        <a:graphic>
          <a:graphicData uri="http://schemas.openxmlformats.org/presentationml/2006/ole">
            <mc:AlternateContent xmlns:mc="http://schemas.openxmlformats.org/markup-compatibility/2006">
              <mc:Choice xmlns:v="urn:schemas-microsoft-com:vml" Requires="v">
                <p:oleObj spid="_x0000_s703533" name="Equation" r:id="rId10" imgW="1714320" imgH="241200" progId="Equation.DSMT4">
                  <p:embed/>
                </p:oleObj>
              </mc:Choice>
              <mc:Fallback>
                <p:oleObj name="Equation" r:id="rId10" imgW="1714320" imgH="241200" progId="Equation.DSMT4">
                  <p:embed/>
                  <p:pic>
                    <p:nvPicPr>
                      <p:cNvPr id="0" name=""/>
                      <p:cNvPicPr/>
                      <p:nvPr/>
                    </p:nvPicPr>
                    <p:blipFill>
                      <a:blip r:embed="rId11"/>
                      <a:stretch>
                        <a:fillRect/>
                      </a:stretch>
                    </p:blipFill>
                    <p:spPr>
                      <a:xfrm>
                        <a:off x="2419350" y="4083050"/>
                        <a:ext cx="1714500" cy="241300"/>
                      </a:xfrm>
                      <a:prstGeom prst="rect">
                        <a:avLst/>
                      </a:prstGeom>
                    </p:spPr>
                  </p:pic>
                </p:oleObj>
              </mc:Fallback>
            </mc:AlternateContent>
          </a:graphicData>
        </a:graphic>
      </p:graphicFrame>
      <p:sp>
        <p:nvSpPr>
          <p:cNvPr id="3" name="Footer Placeholder 2"/>
          <p:cNvSpPr>
            <a:spLocks noGrp="1"/>
          </p:cNvSpPr>
          <p:nvPr>
            <p:ph type="ftr" sz="quarter" idx="11"/>
          </p:nvPr>
        </p:nvSpPr>
        <p:spPr/>
        <p:txBody>
          <a:bodyPr/>
          <a:lstStyle/>
          <a:p>
            <a:pPr>
              <a:defRPr/>
            </a:pPr>
            <a:r>
              <a:rPr lang="en-US" smtClean="0"/>
              <a:t>© 2012 Warren B. Powell</a:t>
            </a:r>
            <a:endParaRPr lang="en-US" dirty="0"/>
          </a:p>
        </p:txBody>
      </p:sp>
    </p:spTree>
    <p:extLst>
      <p:ext uri="{BB962C8B-B14F-4D97-AF65-F5344CB8AC3E}">
        <p14:creationId xmlns:p14="http://schemas.microsoft.com/office/powerpoint/2010/main" val="23995915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function approximation</a:t>
            </a:r>
            <a:endParaRPr lang="en-US" dirty="0"/>
          </a:p>
        </p:txBody>
      </p:sp>
      <p:sp>
        <p:nvSpPr>
          <p:cNvPr id="3" name="Content Placeholder 2"/>
          <p:cNvSpPr>
            <a:spLocks noGrp="1"/>
          </p:cNvSpPr>
          <p:nvPr>
            <p:ph idx="1"/>
          </p:nvPr>
        </p:nvSpPr>
        <p:spPr/>
        <p:txBody>
          <a:bodyPr/>
          <a:lstStyle/>
          <a:p>
            <a:r>
              <a:rPr lang="en-US" dirty="0" smtClean="0"/>
              <a:t>Battery arbitrage </a:t>
            </a:r>
          </a:p>
          <a:p>
            <a:pPr lvl="1"/>
            <a:r>
              <a:rPr lang="en-US" dirty="0" smtClean="0"/>
              <a:t>Store energy in the battery when the price is low, discharge when the price is high.</a:t>
            </a:r>
          </a:p>
          <a:p>
            <a:pPr lvl="1"/>
            <a:r>
              <a:rPr lang="en-US" dirty="0" smtClean="0"/>
              <a:t>Spot prices can be incredibly volatile.</a:t>
            </a:r>
          </a:p>
        </p:txBody>
      </p:sp>
      <p:grpSp>
        <p:nvGrpSpPr>
          <p:cNvPr id="5" name="Group 4"/>
          <p:cNvGrpSpPr/>
          <p:nvPr/>
        </p:nvGrpSpPr>
        <p:grpSpPr>
          <a:xfrm>
            <a:off x="320806" y="3440571"/>
            <a:ext cx="8616359" cy="2652825"/>
            <a:chOff x="175666" y="2685843"/>
            <a:chExt cx="8616359" cy="2652825"/>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9122" y="2685843"/>
              <a:ext cx="3984914" cy="26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355" r="99291"/>
                      </a14:imgEffect>
                    </a14:imgLayer>
                  </a14:imgProps>
                </a:ext>
              </a:extLst>
            </a:blip>
            <a:srcRect/>
            <a:stretch>
              <a:fillRect/>
            </a:stretch>
          </p:blipFill>
          <p:spPr bwMode="auto">
            <a:xfrm>
              <a:off x="6841017" y="3407631"/>
              <a:ext cx="1951008" cy="1561057"/>
            </a:xfrm>
            <a:prstGeom prst="rect">
              <a:avLst/>
            </a:prstGeom>
            <a:noFill/>
            <a:ln w="9525">
              <a:noFill/>
              <a:miter lim="800000"/>
              <a:headEnd/>
              <a:tailEnd/>
            </a:ln>
          </p:spPr>
        </p:pic>
        <p:pic>
          <p:nvPicPr>
            <p:cNvPr id="8"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1971"/>
            <a:stretch/>
          </p:blipFill>
          <p:spPr bwMode="auto">
            <a:xfrm>
              <a:off x="175666" y="3284468"/>
              <a:ext cx="1888602" cy="1684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ight Arrow 8"/>
            <p:cNvSpPr/>
            <p:nvPr/>
          </p:nvSpPr>
          <p:spPr bwMode="auto">
            <a:xfrm>
              <a:off x="5949387" y="4230239"/>
              <a:ext cx="891630" cy="398214"/>
            </a:xfrm>
            <a:prstGeom prst="rightArrow">
              <a:avLst>
                <a:gd name="adj1" fmla="val 50000"/>
                <a:gd name="adj2" fmla="val 73253"/>
              </a:avLst>
            </a:prstGeom>
            <a:solidFill>
              <a:srgbClr val="00B0F0"/>
            </a:solidFill>
            <a:ln w="28575" cap="flat" cmpd="sng" algn="ctr">
              <a:noFill/>
              <a:prstDash val="solid"/>
              <a:round/>
              <a:headEnd type="none" w="med" len="med"/>
              <a:tailEnd type="stealth" w="med" len="lg"/>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Times New Roman" pitchFamily="18" charset="0"/>
              </a:endParaRPr>
            </a:p>
          </p:txBody>
        </p:sp>
        <p:sp>
          <p:nvSpPr>
            <p:cNvPr id="10" name="Right Arrow 9"/>
            <p:cNvSpPr/>
            <p:nvPr/>
          </p:nvSpPr>
          <p:spPr bwMode="auto">
            <a:xfrm rot="10800000">
              <a:off x="5951312" y="3803889"/>
              <a:ext cx="891630" cy="398214"/>
            </a:xfrm>
            <a:prstGeom prst="rightArrow">
              <a:avLst>
                <a:gd name="adj1" fmla="val 50000"/>
                <a:gd name="adj2" fmla="val 73253"/>
              </a:avLst>
            </a:prstGeom>
            <a:solidFill>
              <a:srgbClr val="00B0F0"/>
            </a:solidFill>
            <a:ln w="28575" cap="flat" cmpd="sng" algn="ctr">
              <a:noFill/>
              <a:prstDash val="solid"/>
              <a:round/>
              <a:headEnd type="none" w="med" len="med"/>
              <a:tailEnd type="stealth" w="med" len="lg"/>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Times New Roman" pitchFamily="18" charset="0"/>
              </a:endParaRPr>
            </a:p>
          </p:txBody>
        </p:sp>
      </p:grpSp>
      <p:sp>
        <p:nvSpPr>
          <p:cNvPr id="4" name="Footer Placeholder 3"/>
          <p:cNvSpPr>
            <a:spLocks noGrp="1"/>
          </p:cNvSpPr>
          <p:nvPr>
            <p:ph type="ftr" sz="quarter" idx="11"/>
          </p:nvPr>
        </p:nvSpPr>
        <p:spPr/>
        <p:txBody>
          <a:bodyPr/>
          <a:lstStyle/>
          <a:p>
            <a:pPr>
              <a:defRPr/>
            </a:pPr>
            <a:r>
              <a:rPr lang="en-US" smtClean="0"/>
              <a:t>© 2012 Warren B. Powell</a:t>
            </a:r>
            <a:endParaRPr lang="en-US" dirty="0"/>
          </a:p>
        </p:txBody>
      </p:sp>
    </p:spTree>
    <p:extLst>
      <p:ext uri="{BB962C8B-B14F-4D97-AF65-F5344CB8AC3E}">
        <p14:creationId xmlns:p14="http://schemas.microsoft.com/office/powerpoint/2010/main" val="35331833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ext uri="{D42A27DB-BD31-4B8C-83A1-F6EECF244321}">
                <p14:modId xmlns:p14="http://schemas.microsoft.com/office/powerpoint/2010/main" val="3921201287"/>
              </p:ext>
            </p:extLst>
          </p:nvPr>
        </p:nvGraphicFramePr>
        <p:xfrm>
          <a:off x="1235581" y="2199190"/>
          <a:ext cx="6852213" cy="2905245"/>
        </p:xfrm>
        <a:graphic>
          <a:graphicData uri="http://schemas.openxmlformats.org/drawingml/2006/chart">
            <c:chart xmlns:c="http://schemas.openxmlformats.org/drawingml/2006/chart" xmlns:r="http://schemas.openxmlformats.org/officeDocument/2006/relationships" r:id="rId4"/>
          </a:graphicData>
        </a:graphic>
      </p:graphicFrame>
      <p:sp>
        <p:nvSpPr>
          <p:cNvPr id="46083" name="Content Placeholder 2"/>
          <p:cNvSpPr>
            <a:spLocks noGrp="1"/>
          </p:cNvSpPr>
          <p:nvPr>
            <p:ph idx="1"/>
          </p:nvPr>
        </p:nvSpPr>
        <p:spPr>
          <a:xfrm>
            <a:off x="685800" y="1143000"/>
            <a:ext cx="8296275" cy="4953000"/>
          </a:xfrm>
        </p:spPr>
        <p:txBody>
          <a:bodyPr/>
          <a:lstStyle/>
          <a:p>
            <a:r>
              <a:rPr lang="en-US" sz="2400" dirty="0" smtClean="0"/>
              <a:t>A simple policy is to charge when prices are below one number, and discharge when the price is above another point.</a:t>
            </a:r>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pPr marL="0" indent="0">
              <a:buNone/>
            </a:pPr>
            <a:endParaRPr lang="en-US" sz="2400" dirty="0" smtClean="0"/>
          </a:p>
          <a:p>
            <a:pPr lvl="1"/>
            <a:r>
              <a:rPr lang="en-US" dirty="0" smtClean="0"/>
              <a:t>This policy is simple to implement and simulate.</a:t>
            </a:r>
          </a:p>
        </p:txBody>
      </p:sp>
      <p:grpSp>
        <p:nvGrpSpPr>
          <p:cNvPr id="2" name="Group 5"/>
          <p:cNvGrpSpPr>
            <a:grpSpLocks/>
          </p:cNvGrpSpPr>
          <p:nvPr/>
        </p:nvGrpSpPr>
        <p:grpSpPr bwMode="auto">
          <a:xfrm>
            <a:off x="764656" y="3716188"/>
            <a:ext cx="7342188" cy="396875"/>
            <a:chOff x="763" y="2169"/>
            <a:chExt cx="4625" cy="250"/>
          </a:xfrm>
        </p:grpSpPr>
        <p:sp>
          <p:nvSpPr>
            <p:cNvPr id="46089" name="Line 6"/>
            <p:cNvSpPr>
              <a:spLocks noChangeShapeType="1"/>
            </p:cNvSpPr>
            <p:nvPr/>
          </p:nvSpPr>
          <p:spPr bwMode="auto">
            <a:xfrm>
              <a:off x="1290" y="2294"/>
              <a:ext cx="4098" cy="0"/>
            </a:xfrm>
            <a:prstGeom prst="line">
              <a:avLst/>
            </a:prstGeom>
            <a:noFill/>
            <a:ln w="38100">
              <a:solidFill>
                <a:schemeClr val="accent2"/>
              </a:solidFill>
              <a:round/>
              <a:headEnd/>
              <a:tailEnd type="none" w="med" len="lg"/>
            </a:ln>
            <a:extLst>
              <a:ext uri="{909E8E84-426E-40DD-AFC4-6F175D3DCCD1}">
                <a14:hiddenFill xmlns:a14="http://schemas.microsoft.com/office/drawing/2010/main">
                  <a:noFill/>
                </a14:hiddenFill>
              </a:ext>
            </a:extLst>
          </p:spPr>
          <p:txBody>
            <a:bodyPr/>
            <a:lstStyle/>
            <a:p>
              <a:endParaRPr lang="en-US"/>
            </a:p>
          </p:txBody>
        </p:sp>
        <p:graphicFrame>
          <p:nvGraphicFramePr>
            <p:cNvPr id="46090" name="Object 7"/>
            <p:cNvGraphicFramePr>
              <a:graphicFrameLocks noChangeAspect="1"/>
            </p:cNvGraphicFramePr>
            <p:nvPr>
              <p:extLst>
                <p:ext uri="{D42A27DB-BD31-4B8C-83A1-F6EECF244321}">
                  <p14:modId xmlns:p14="http://schemas.microsoft.com/office/powerpoint/2010/main" val="3841792088"/>
                </p:ext>
              </p:extLst>
            </p:nvPr>
          </p:nvGraphicFramePr>
          <p:xfrm>
            <a:off x="763" y="2169"/>
            <a:ext cx="166" cy="250"/>
          </p:xfrm>
          <a:graphic>
            <a:graphicData uri="http://schemas.openxmlformats.org/presentationml/2006/ole">
              <mc:AlternateContent xmlns:mc="http://schemas.openxmlformats.org/markup-compatibility/2006">
                <mc:Choice xmlns:v="urn:schemas-microsoft-com:vml" Requires="v">
                  <p:oleObj spid="_x0000_s721942" name="Equation" r:id="rId5" imgW="152280" imgH="228600" progId="Equation.DSMT4">
                    <p:embed/>
                  </p:oleObj>
                </mc:Choice>
                <mc:Fallback>
                  <p:oleObj name="Equation" r:id="rId5" imgW="152280" imgH="228600" progId="Equation.DSMT4">
                    <p:embed/>
                    <p:pic>
                      <p:nvPicPr>
                        <p:cNvPr id="0" name=""/>
                        <p:cNvPicPr>
                          <a:picLocks noChangeAspect="1" noChangeArrowheads="1"/>
                        </p:cNvPicPr>
                        <p:nvPr/>
                      </p:nvPicPr>
                      <p:blipFill>
                        <a:blip r:embed="rId6"/>
                        <a:srcRect/>
                        <a:stretch>
                          <a:fillRect/>
                        </a:stretch>
                      </p:blipFill>
                      <p:spPr bwMode="auto">
                        <a:xfrm>
                          <a:off x="763" y="2169"/>
                          <a:ext cx="166"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 name="Group 8"/>
          <p:cNvGrpSpPr>
            <a:grpSpLocks/>
          </p:cNvGrpSpPr>
          <p:nvPr/>
        </p:nvGrpSpPr>
        <p:grpSpPr bwMode="auto">
          <a:xfrm>
            <a:off x="766244" y="4097801"/>
            <a:ext cx="7321551" cy="396875"/>
            <a:chOff x="764" y="2717"/>
            <a:chExt cx="4612" cy="250"/>
          </a:xfrm>
        </p:grpSpPr>
        <p:sp>
          <p:nvSpPr>
            <p:cNvPr id="46092" name="Line 9"/>
            <p:cNvSpPr>
              <a:spLocks noChangeShapeType="1"/>
            </p:cNvSpPr>
            <p:nvPr/>
          </p:nvSpPr>
          <p:spPr bwMode="auto">
            <a:xfrm>
              <a:off x="1278" y="2842"/>
              <a:ext cx="4098" cy="0"/>
            </a:xfrm>
            <a:prstGeom prst="line">
              <a:avLst/>
            </a:prstGeom>
            <a:noFill/>
            <a:ln w="38100">
              <a:solidFill>
                <a:schemeClr val="accent2"/>
              </a:solidFill>
              <a:round/>
              <a:headEnd/>
              <a:tailEnd type="none" w="med" len="lg"/>
            </a:ln>
            <a:extLst>
              <a:ext uri="{909E8E84-426E-40DD-AFC4-6F175D3DCCD1}">
                <a14:hiddenFill xmlns:a14="http://schemas.microsoft.com/office/drawing/2010/main">
                  <a:noFill/>
                </a14:hiddenFill>
              </a:ext>
            </a:extLst>
          </p:spPr>
          <p:txBody>
            <a:bodyPr/>
            <a:lstStyle/>
            <a:p>
              <a:endParaRPr lang="en-US"/>
            </a:p>
          </p:txBody>
        </p:sp>
        <p:graphicFrame>
          <p:nvGraphicFramePr>
            <p:cNvPr id="46093" name="Object 6"/>
            <p:cNvGraphicFramePr>
              <a:graphicFrameLocks noChangeAspect="1"/>
            </p:cNvGraphicFramePr>
            <p:nvPr>
              <p:extLst>
                <p:ext uri="{D42A27DB-BD31-4B8C-83A1-F6EECF244321}">
                  <p14:modId xmlns:p14="http://schemas.microsoft.com/office/powerpoint/2010/main" val="177807516"/>
                </p:ext>
              </p:extLst>
            </p:nvPr>
          </p:nvGraphicFramePr>
          <p:xfrm>
            <a:off x="764" y="2717"/>
            <a:ext cx="180" cy="250"/>
          </p:xfrm>
          <a:graphic>
            <a:graphicData uri="http://schemas.openxmlformats.org/presentationml/2006/ole">
              <mc:AlternateContent xmlns:mc="http://schemas.openxmlformats.org/markup-compatibility/2006">
                <mc:Choice xmlns:v="urn:schemas-microsoft-com:vml" Requires="v">
                  <p:oleObj spid="_x0000_s721943" name="Equation" r:id="rId7" imgW="164880" imgH="228600" progId="Equation.DSMT4">
                    <p:embed/>
                  </p:oleObj>
                </mc:Choice>
                <mc:Fallback>
                  <p:oleObj name="Equation" r:id="rId7" imgW="164880" imgH="228600" progId="Equation.DSMT4">
                    <p:embed/>
                    <p:pic>
                      <p:nvPicPr>
                        <p:cNvPr id="0" name=""/>
                        <p:cNvPicPr>
                          <a:picLocks noChangeAspect="1" noChangeArrowheads="1"/>
                        </p:cNvPicPr>
                        <p:nvPr/>
                      </p:nvPicPr>
                      <p:blipFill>
                        <a:blip r:embed="rId8"/>
                        <a:srcRect/>
                        <a:stretch>
                          <a:fillRect/>
                        </a:stretch>
                      </p:blipFill>
                      <p:spPr bwMode="auto">
                        <a:xfrm>
                          <a:off x="764" y="2717"/>
                          <a:ext cx="180"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4" name="Rectangle 2"/>
          <p:cNvSpPr>
            <a:spLocks noGrp="1" noChangeArrowheads="1"/>
          </p:cNvSpPr>
          <p:nvPr>
            <p:ph type="title"/>
          </p:nvPr>
        </p:nvSpPr>
        <p:spPr>
          <a:xfrm>
            <a:off x="685800" y="304800"/>
            <a:ext cx="7772400" cy="609600"/>
          </a:xfrm>
        </p:spPr>
        <p:txBody>
          <a:bodyPr/>
          <a:lstStyle/>
          <a:p>
            <a:r>
              <a:rPr lang="en-US" dirty="0"/>
              <a:t>Policy function </a:t>
            </a:r>
            <a:r>
              <a:rPr lang="en-US" dirty="0" smtClean="0"/>
              <a:t>approximation</a:t>
            </a:r>
          </a:p>
        </p:txBody>
      </p:sp>
      <p:sp>
        <p:nvSpPr>
          <p:cNvPr id="4" name="Footer Placeholder 3"/>
          <p:cNvSpPr>
            <a:spLocks noGrp="1"/>
          </p:cNvSpPr>
          <p:nvPr>
            <p:ph type="ftr" sz="quarter" idx="11"/>
          </p:nvPr>
        </p:nvSpPr>
        <p:spPr/>
        <p:txBody>
          <a:bodyPr/>
          <a:lstStyle/>
          <a:p>
            <a:pPr>
              <a:defRPr/>
            </a:pPr>
            <a:r>
              <a:rPr lang="en-US" smtClean="0"/>
              <a:t>© 2012 Warren B. Powell</a:t>
            </a:r>
            <a:endParaRPr lang="en-US" dirty="0"/>
          </a:p>
        </p:txBody>
      </p:sp>
    </p:spTree>
    <p:extLst>
      <p:ext uri="{BB962C8B-B14F-4D97-AF65-F5344CB8AC3E}">
        <p14:creationId xmlns:p14="http://schemas.microsoft.com/office/powerpoint/2010/main" val="2393077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function approximation</a:t>
            </a:r>
            <a:endParaRPr lang="en-US" dirty="0"/>
          </a:p>
        </p:txBody>
      </p:sp>
      <p:sp>
        <p:nvSpPr>
          <p:cNvPr id="3" name="Content Placeholder 2"/>
          <p:cNvSpPr>
            <a:spLocks noGrp="1"/>
          </p:cNvSpPr>
          <p:nvPr>
            <p:ph idx="1"/>
          </p:nvPr>
        </p:nvSpPr>
        <p:spPr/>
        <p:txBody>
          <a:bodyPr/>
          <a:lstStyle/>
          <a:p>
            <a:r>
              <a:rPr lang="en-US" dirty="0" smtClean="0"/>
              <a:t>We would write our policy in the form</a:t>
            </a:r>
          </a:p>
          <a:p>
            <a:pPr lvl="2"/>
            <a:endParaRPr lang="en-US" dirty="0"/>
          </a:p>
          <a:p>
            <a:pPr lvl="1"/>
            <a:endParaRPr lang="en-US" dirty="0" smtClean="0"/>
          </a:p>
          <a:p>
            <a:pPr lvl="1"/>
            <a:endParaRPr lang="en-US" dirty="0"/>
          </a:p>
          <a:p>
            <a:pPr lvl="1"/>
            <a:r>
              <a:rPr lang="en-US" dirty="0" smtClean="0"/>
              <a:t>We seek to find the value of      that solves</a:t>
            </a:r>
          </a:p>
          <a:p>
            <a:pPr lvl="1"/>
            <a:endParaRPr lang="en-US" dirty="0"/>
          </a:p>
          <a:p>
            <a:pPr lvl="1"/>
            <a:endParaRPr lang="en-US" dirty="0" smtClean="0"/>
          </a:p>
          <a:p>
            <a:pPr lvl="1"/>
            <a:r>
              <a:rPr lang="en-US" dirty="0" smtClean="0"/>
              <a:t>We need to find the maximum of the surface</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903867310"/>
              </p:ext>
            </p:extLst>
          </p:nvPr>
        </p:nvGraphicFramePr>
        <p:xfrm>
          <a:off x="1821548" y="1598620"/>
          <a:ext cx="3782382" cy="1291545"/>
        </p:xfrm>
        <a:graphic>
          <a:graphicData uri="http://schemas.openxmlformats.org/presentationml/2006/ole">
            <mc:AlternateContent xmlns:mc="http://schemas.openxmlformats.org/markup-compatibility/2006">
              <mc:Choice xmlns:v="urn:schemas-microsoft-com:vml" Requires="v">
                <p:oleObj spid="_x0000_s722996" name="Equation" r:id="rId3" imgW="2082600" imgH="711000" progId="Equation.DSMT4">
                  <p:embed/>
                </p:oleObj>
              </mc:Choice>
              <mc:Fallback>
                <p:oleObj name="Equation" r:id="rId3" imgW="2082600" imgH="711000" progId="Equation.DSMT4">
                  <p:embed/>
                  <p:pic>
                    <p:nvPicPr>
                      <p:cNvPr id="0" name=""/>
                      <p:cNvPicPr/>
                      <p:nvPr/>
                    </p:nvPicPr>
                    <p:blipFill>
                      <a:blip r:embed="rId4"/>
                      <a:stretch>
                        <a:fillRect/>
                      </a:stretch>
                    </p:blipFill>
                    <p:spPr>
                      <a:xfrm>
                        <a:off x="1821548" y="1598620"/>
                        <a:ext cx="3782382" cy="129154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673017234"/>
              </p:ext>
            </p:extLst>
          </p:nvPr>
        </p:nvGraphicFramePr>
        <p:xfrm>
          <a:off x="5016500" y="2879724"/>
          <a:ext cx="283482" cy="396875"/>
        </p:xfrm>
        <a:graphic>
          <a:graphicData uri="http://schemas.openxmlformats.org/presentationml/2006/ole">
            <mc:AlternateContent xmlns:mc="http://schemas.openxmlformats.org/markup-compatibility/2006">
              <mc:Choice xmlns:v="urn:schemas-microsoft-com:vml" Requires="v">
                <p:oleObj spid="_x0000_s722997" name="Equation" r:id="rId5" imgW="126720" imgH="177480" progId="Equation.DSMT4">
                  <p:embed/>
                </p:oleObj>
              </mc:Choice>
              <mc:Fallback>
                <p:oleObj name="Equation" r:id="rId5" imgW="126720" imgH="177480" progId="Equation.DSMT4">
                  <p:embed/>
                  <p:pic>
                    <p:nvPicPr>
                      <p:cNvPr id="0" name=""/>
                      <p:cNvPicPr/>
                      <p:nvPr/>
                    </p:nvPicPr>
                    <p:blipFill>
                      <a:blip r:embed="rId6"/>
                      <a:stretch>
                        <a:fillRect/>
                      </a:stretch>
                    </p:blipFill>
                    <p:spPr>
                      <a:xfrm>
                        <a:off x="5016500" y="2879724"/>
                        <a:ext cx="283482" cy="39687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858504589"/>
              </p:ext>
            </p:extLst>
          </p:nvPr>
        </p:nvGraphicFramePr>
        <p:xfrm>
          <a:off x="1822450" y="3195638"/>
          <a:ext cx="5330825" cy="903287"/>
        </p:xfrm>
        <a:graphic>
          <a:graphicData uri="http://schemas.openxmlformats.org/presentationml/2006/ole">
            <mc:AlternateContent xmlns:mc="http://schemas.openxmlformats.org/markup-compatibility/2006">
              <mc:Choice xmlns:v="urn:schemas-microsoft-com:vml" Requires="v">
                <p:oleObj spid="_x0000_s722998" name="Equation" r:id="rId7" imgW="2171520" imgH="368280" progId="Equation.DSMT4">
                  <p:embed/>
                </p:oleObj>
              </mc:Choice>
              <mc:Fallback>
                <p:oleObj name="Equation" r:id="rId7" imgW="2171520" imgH="368280" progId="Equation.DSMT4">
                  <p:embed/>
                  <p:pic>
                    <p:nvPicPr>
                      <p:cNvPr id="0" name=""/>
                      <p:cNvPicPr>
                        <a:picLocks noChangeAspect="1" noChangeArrowheads="1"/>
                      </p:cNvPicPr>
                      <p:nvPr/>
                    </p:nvPicPr>
                    <p:blipFill>
                      <a:blip r:embed="rId8"/>
                      <a:srcRect/>
                      <a:stretch>
                        <a:fillRect/>
                      </a:stretch>
                    </p:blipFill>
                    <p:spPr bwMode="auto">
                      <a:xfrm>
                        <a:off x="1822450" y="3195638"/>
                        <a:ext cx="5330825"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2"/>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60600" y="4610100"/>
            <a:ext cx="4070470" cy="2106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5"/>
          <p:cNvSpPr>
            <a:spLocks noChangeShapeType="1"/>
          </p:cNvSpPr>
          <p:nvPr/>
        </p:nvSpPr>
        <p:spPr bwMode="auto">
          <a:xfrm flipH="1" flipV="1">
            <a:off x="2641599" y="6286498"/>
            <a:ext cx="1400173" cy="430211"/>
          </a:xfrm>
          <a:prstGeom prst="line">
            <a:avLst/>
          </a:prstGeom>
          <a:noFill/>
          <a:ln w="38100">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6"/>
          <p:cNvSpPr>
            <a:spLocks noChangeShapeType="1"/>
          </p:cNvSpPr>
          <p:nvPr/>
        </p:nvSpPr>
        <p:spPr bwMode="auto">
          <a:xfrm flipV="1">
            <a:off x="4259263" y="6286499"/>
            <a:ext cx="1887537" cy="430210"/>
          </a:xfrm>
          <a:prstGeom prst="line">
            <a:avLst/>
          </a:prstGeom>
          <a:noFill/>
          <a:ln w="38100">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0" name="Object 6"/>
          <p:cNvGraphicFramePr>
            <a:graphicFrameLocks noChangeAspect="1"/>
          </p:cNvGraphicFramePr>
          <p:nvPr>
            <p:extLst>
              <p:ext uri="{D42A27DB-BD31-4B8C-83A1-F6EECF244321}">
                <p14:modId xmlns:p14="http://schemas.microsoft.com/office/powerpoint/2010/main" val="3530407542"/>
              </p:ext>
            </p:extLst>
          </p:nvPr>
        </p:nvGraphicFramePr>
        <p:xfrm>
          <a:off x="5842000" y="6286500"/>
          <a:ext cx="427038" cy="593725"/>
        </p:xfrm>
        <a:graphic>
          <a:graphicData uri="http://schemas.openxmlformats.org/presentationml/2006/ole">
            <mc:AlternateContent xmlns:mc="http://schemas.openxmlformats.org/markup-compatibility/2006">
              <mc:Choice xmlns:v="urn:schemas-microsoft-com:vml" Requires="v">
                <p:oleObj spid="_x0000_s722999" name="Equation" r:id="rId10" imgW="164880" imgH="228600" progId="Equation.DSMT4">
                  <p:embed/>
                </p:oleObj>
              </mc:Choice>
              <mc:Fallback>
                <p:oleObj name="Equation" r:id="rId10" imgW="164880" imgH="228600" progId="Equation.DSMT4">
                  <p:embed/>
                  <p:pic>
                    <p:nvPicPr>
                      <p:cNvPr id="0" name=""/>
                      <p:cNvPicPr>
                        <a:picLocks noChangeAspect="1" noChangeArrowheads="1"/>
                      </p:cNvPicPr>
                      <p:nvPr/>
                    </p:nvPicPr>
                    <p:blipFill>
                      <a:blip r:embed="rId11"/>
                      <a:srcRect/>
                      <a:stretch>
                        <a:fillRect/>
                      </a:stretch>
                    </p:blipFill>
                    <p:spPr bwMode="auto">
                      <a:xfrm>
                        <a:off x="5842000" y="6286500"/>
                        <a:ext cx="427038" cy="593725"/>
                      </a:xfrm>
                      <a:prstGeom prst="rect">
                        <a:avLst/>
                      </a:prstGeom>
                      <a:noFill/>
                      <a:ln>
                        <a:noFill/>
                      </a:ln>
                      <a:effectLst/>
                      <a:extLst/>
                    </p:spPr>
                  </p:pic>
                </p:oleObj>
              </mc:Fallback>
            </mc:AlternateContent>
          </a:graphicData>
        </a:graphic>
      </p:graphicFrame>
      <p:graphicFrame>
        <p:nvGraphicFramePr>
          <p:cNvPr id="11" name="Object 6"/>
          <p:cNvGraphicFramePr>
            <a:graphicFrameLocks noChangeAspect="1"/>
          </p:cNvGraphicFramePr>
          <p:nvPr>
            <p:extLst>
              <p:ext uri="{D42A27DB-BD31-4B8C-83A1-F6EECF244321}">
                <p14:modId xmlns:p14="http://schemas.microsoft.com/office/powerpoint/2010/main" val="2660907676"/>
              </p:ext>
            </p:extLst>
          </p:nvPr>
        </p:nvGraphicFramePr>
        <p:xfrm>
          <a:off x="2420938" y="6318250"/>
          <a:ext cx="357187" cy="538163"/>
        </p:xfrm>
        <a:graphic>
          <a:graphicData uri="http://schemas.openxmlformats.org/presentationml/2006/ole">
            <mc:AlternateContent xmlns:mc="http://schemas.openxmlformats.org/markup-compatibility/2006">
              <mc:Choice xmlns:v="urn:schemas-microsoft-com:vml" Requires="v">
                <p:oleObj spid="_x0000_s723000" name="Equation" r:id="rId12" imgW="152280" imgH="228600" progId="Equation.DSMT4">
                  <p:embed/>
                </p:oleObj>
              </mc:Choice>
              <mc:Fallback>
                <p:oleObj name="Equation" r:id="rId12" imgW="152280" imgH="228600" progId="Equation.DSMT4">
                  <p:embed/>
                  <p:pic>
                    <p:nvPicPr>
                      <p:cNvPr id="0" name=""/>
                      <p:cNvPicPr>
                        <a:picLocks noChangeAspect="1" noChangeArrowheads="1"/>
                      </p:cNvPicPr>
                      <p:nvPr/>
                    </p:nvPicPr>
                    <p:blipFill>
                      <a:blip r:embed="rId13"/>
                      <a:srcRect/>
                      <a:stretch>
                        <a:fillRect/>
                      </a:stretch>
                    </p:blipFill>
                    <p:spPr bwMode="auto">
                      <a:xfrm>
                        <a:off x="2420938" y="6318250"/>
                        <a:ext cx="357187" cy="538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Footer Placeholder 11"/>
          <p:cNvSpPr>
            <a:spLocks noGrp="1"/>
          </p:cNvSpPr>
          <p:nvPr>
            <p:ph type="ftr" sz="quarter" idx="11"/>
          </p:nvPr>
        </p:nvSpPr>
        <p:spPr/>
        <p:txBody>
          <a:bodyPr/>
          <a:lstStyle/>
          <a:p>
            <a:pPr>
              <a:defRPr/>
            </a:pPr>
            <a:r>
              <a:rPr lang="en-US" smtClean="0"/>
              <a:t>© 2012 Warren B. Powell</a:t>
            </a:r>
            <a:endParaRPr lang="en-US" dirty="0"/>
          </a:p>
        </p:txBody>
      </p:sp>
    </p:spTree>
    <p:extLst>
      <p:ext uri="{BB962C8B-B14F-4D97-AF65-F5344CB8AC3E}">
        <p14:creationId xmlns:p14="http://schemas.microsoft.com/office/powerpoint/2010/main" val="4347198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function approximation</a:t>
            </a:r>
            <a:endParaRPr lang="en-US" dirty="0"/>
          </a:p>
        </p:txBody>
      </p:sp>
      <p:sp>
        <p:nvSpPr>
          <p:cNvPr id="3" name="Content Placeholder 2"/>
          <p:cNvSpPr>
            <a:spLocks noGrp="1"/>
          </p:cNvSpPr>
          <p:nvPr>
            <p:ph idx="1"/>
          </p:nvPr>
        </p:nvSpPr>
        <p:spPr/>
        <p:txBody>
          <a:bodyPr/>
          <a:lstStyle/>
          <a:p>
            <a:r>
              <a:rPr lang="en-US" dirty="0" smtClean="0"/>
              <a:t>Generally, we cannot compute</a:t>
            </a:r>
          </a:p>
          <a:p>
            <a:endParaRPr lang="en-US" dirty="0"/>
          </a:p>
          <a:p>
            <a:endParaRPr lang="en-US" dirty="0" smtClean="0"/>
          </a:p>
          <a:p>
            <a:r>
              <a:rPr lang="en-US" dirty="0" smtClean="0"/>
              <a:t>Instead, we simulate it.</a:t>
            </a:r>
          </a:p>
          <a:p>
            <a:pPr lvl="1"/>
            <a:r>
              <a:rPr lang="en-US" dirty="0" smtClean="0"/>
              <a:t>Either as a single, long simulation:</a:t>
            </a:r>
          </a:p>
          <a:p>
            <a:pPr lvl="1"/>
            <a:endParaRPr lang="en-US" dirty="0"/>
          </a:p>
          <a:p>
            <a:pPr lvl="1"/>
            <a:endParaRPr lang="en-US" dirty="0" smtClean="0"/>
          </a:p>
          <a:p>
            <a:pPr lvl="1"/>
            <a:r>
              <a:rPr lang="en-US" dirty="0" smtClean="0"/>
              <a:t>…or by averaging across sample paths: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444953107"/>
              </p:ext>
            </p:extLst>
          </p:nvPr>
        </p:nvGraphicFramePr>
        <p:xfrm>
          <a:off x="1285422" y="1671638"/>
          <a:ext cx="5330825" cy="903287"/>
        </p:xfrm>
        <a:graphic>
          <a:graphicData uri="http://schemas.openxmlformats.org/presentationml/2006/ole">
            <mc:AlternateContent xmlns:mc="http://schemas.openxmlformats.org/markup-compatibility/2006">
              <mc:Choice xmlns:v="urn:schemas-microsoft-com:vml" Requires="v">
                <p:oleObj spid="_x0000_s724000" name="Equation" r:id="rId3" imgW="2171520" imgH="368280" progId="Equation.DSMT4">
                  <p:embed/>
                </p:oleObj>
              </mc:Choice>
              <mc:Fallback>
                <p:oleObj name="Equation" r:id="rId3" imgW="2171520" imgH="368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422" y="1671638"/>
                        <a:ext cx="5330825"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58024373"/>
              </p:ext>
            </p:extLst>
          </p:nvPr>
        </p:nvGraphicFramePr>
        <p:xfrm>
          <a:off x="1488161" y="3638095"/>
          <a:ext cx="6453188" cy="903288"/>
        </p:xfrm>
        <a:graphic>
          <a:graphicData uri="http://schemas.openxmlformats.org/presentationml/2006/ole">
            <mc:AlternateContent xmlns:mc="http://schemas.openxmlformats.org/markup-compatibility/2006">
              <mc:Choice xmlns:v="urn:schemas-microsoft-com:vml" Requires="v">
                <p:oleObj spid="_x0000_s724001" name="Equation" r:id="rId5" imgW="2628720" imgH="368280" progId="Equation.DSMT4">
                  <p:embed/>
                </p:oleObj>
              </mc:Choice>
              <mc:Fallback>
                <p:oleObj name="Equation" r:id="rId5" imgW="2628720" imgH="368280" progId="Equation.DSMT4">
                  <p:embed/>
                  <p:pic>
                    <p:nvPicPr>
                      <p:cNvPr id="0" name=""/>
                      <p:cNvPicPr>
                        <a:picLocks noChangeAspect="1" noChangeArrowheads="1"/>
                      </p:cNvPicPr>
                      <p:nvPr/>
                    </p:nvPicPr>
                    <p:blipFill>
                      <a:blip r:embed="rId6"/>
                      <a:srcRect/>
                      <a:stretch>
                        <a:fillRect/>
                      </a:stretch>
                    </p:blipFill>
                    <p:spPr bwMode="auto">
                      <a:xfrm>
                        <a:off x="1488161" y="3638095"/>
                        <a:ext cx="6453188"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445340549"/>
              </p:ext>
            </p:extLst>
          </p:nvPr>
        </p:nvGraphicFramePr>
        <p:xfrm>
          <a:off x="1489985" y="5126038"/>
          <a:ext cx="6172200" cy="903287"/>
        </p:xfrm>
        <a:graphic>
          <a:graphicData uri="http://schemas.openxmlformats.org/presentationml/2006/ole">
            <mc:AlternateContent xmlns:mc="http://schemas.openxmlformats.org/markup-compatibility/2006">
              <mc:Choice xmlns:v="urn:schemas-microsoft-com:vml" Requires="v">
                <p:oleObj spid="_x0000_s724002" name="Equation" r:id="rId7" imgW="2514600" imgH="368280" progId="Equation.DSMT4">
                  <p:embed/>
                </p:oleObj>
              </mc:Choice>
              <mc:Fallback>
                <p:oleObj name="Equation" r:id="rId7" imgW="2514600" imgH="368280" progId="Equation.DSMT4">
                  <p:embed/>
                  <p:pic>
                    <p:nvPicPr>
                      <p:cNvPr id="0" name=""/>
                      <p:cNvPicPr>
                        <a:picLocks noChangeAspect="1" noChangeArrowheads="1"/>
                      </p:cNvPicPr>
                      <p:nvPr/>
                    </p:nvPicPr>
                    <p:blipFill>
                      <a:blip r:embed="rId8"/>
                      <a:srcRect/>
                      <a:stretch>
                        <a:fillRect/>
                      </a:stretch>
                    </p:blipFill>
                    <p:spPr bwMode="auto">
                      <a:xfrm>
                        <a:off x="1489985" y="5126038"/>
                        <a:ext cx="6172200"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Footer Placeholder 6"/>
          <p:cNvSpPr>
            <a:spLocks noGrp="1"/>
          </p:cNvSpPr>
          <p:nvPr>
            <p:ph type="ftr" sz="quarter" idx="11"/>
          </p:nvPr>
        </p:nvSpPr>
        <p:spPr/>
        <p:txBody>
          <a:bodyPr/>
          <a:lstStyle/>
          <a:p>
            <a:pPr>
              <a:defRPr/>
            </a:pPr>
            <a:r>
              <a:rPr lang="en-US" smtClean="0"/>
              <a:t>© 2012 Warren B. Powell</a:t>
            </a:r>
            <a:endParaRPr lang="en-US" dirty="0"/>
          </a:p>
        </p:txBody>
      </p:sp>
    </p:spTree>
    <p:extLst>
      <p:ext uri="{BB962C8B-B14F-4D97-AF65-F5344CB8AC3E}">
        <p14:creationId xmlns:p14="http://schemas.microsoft.com/office/powerpoint/2010/main" val="17774246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 function approximation</a:t>
            </a:r>
          </a:p>
        </p:txBody>
      </p:sp>
      <p:sp>
        <p:nvSpPr>
          <p:cNvPr id="3" name="Content Placeholder 2"/>
          <p:cNvSpPr>
            <a:spLocks noGrp="1"/>
          </p:cNvSpPr>
          <p:nvPr>
            <p:ph idx="1"/>
          </p:nvPr>
        </p:nvSpPr>
        <p:spPr/>
        <p:txBody>
          <a:bodyPr/>
          <a:lstStyle/>
          <a:p>
            <a:r>
              <a:rPr lang="en-US" dirty="0" smtClean="0"/>
              <a:t>Policy search is form of stochastic search, which fits the following general model:</a:t>
            </a:r>
          </a:p>
          <a:p>
            <a:endParaRPr lang="en-US" dirty="0"/>
          </a:p>
          <a:p>
            <a:pPr marL="457200" lvl="1" indent="0">
              <a:buNone/>
            </a:pPr>
            <a:endParaRPr lang="en-US" dirty="0" smtClean="0"/>
          </a:p>
          <a:p>
            <a:pPr lvl="1"/>
            <a:r>
              <a:rPr lang="en-US" dirty="0" smtClean="0"/>
              <a:t>Here, the deterministic vector “</a:t>
            </a:r>
            <a:r>
              <a:rPr lang="en-US" i="1" dirty="0" smtClean="0"/>
              <a:t>x</a:t>
            </a:r>
            <a:r>
              <a:rPr lang="en-US" dirty="0" smtClean="0"/>
              <a:t>” refers to the parameters in the policy.</a:t>
            </a:r>
          </a:p>
          <a:p>
            <a:pPr lvl="1"/>
            <a:r>
              <a:rPr lang="en-US" dirty="0" smtClean="0"/>
              <a:t>There is a substantial literature on this problem that falls under names including:</a:t>
            </a:r>
          </a:p>
          <a:p>
            <a:pPr lvl="2"/>
            <a:r>
              <a:rPr lang="en-US" dirty="0" smtClean="0"/>
              <a:t>Stochastic search</a:t>
            </a:r>
          </a:p>
          <a:p>
            <a:pPr lvl="2"/>
            <a:r>
              <a:rPr lang="en-US" dirty="0" smtClean="0"/>
              <a:t>Simulation-optimization</a:t>
            </a:r>
          </a:p>
          <a:p>
            <a:pPr lvl="2"/>
            <a:r>
              <a:rPr lang="en-US" dirty="0" smtClean="0"/>
              <a:t>Optimal learning</a:t>
            </a:r>
          </a:p>
          <a:p>
            <a:pPr lvl="2"/>
            <a:r>
              <a:rPr lang="en-US" dirty="0" smtClean="0"/>
              <a:t>Ranking and selection (off line learning)</a:t>
            </a:r>
          </a:p>
          <a:p>
            <a:pPr lvl="2"/>
            <a:r>
              <a:rPr lang="en-US" dirty="0" err="1" smtClean="0"/>
              <a:t>Multiarmed</a:t>
            </a:r>
            <a:r>
              <a:rPr lang="en-US" dirty="0" smtClean="0"/>
              <a:t> bandit problems (online learning)</a:t>
            </a:r>
          </a:p>
          <a:p>
            <a:pPr lvl="2"/>
            <a:endParaRPr lang="en-US"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3459310806"/>
              </p:ext>
            </p:extLst>
          </p:nvPr>
        </p:nvGraphicFramePr>
        <p:xfrm>
          <a:off x="2391002" y="2259013"/>
          <a:ext cx="1921778" cy="455158"/>
        </p:xfrm>
        <a:graphic>
          <a:graphicData uri="http://schemas.openxmlformats.org/presentationml/2006/ole">
            <mc:AlternateContent xmlns:mc="http://schemas.openxmlformats.org/markup-compatibility/2006">
              <mc:Choice xmlns:v="urn:schemas-microsoft-com:vml" Requires="v">
                <p:oleObj spid="_x0000_s725004" name="Equation" r:id="rId3" imgW="965160" imgH="228600" progId="Equation.DSMT4">
                  <p:embed/>
                </p:oleObj>
              </mc:Choice>
              <mc:Fallback>
                <p:oleObj name="Equation" r:id="rId3" imgW="965160" imgH="228600" progId="Equation.DSMT4">
                  <p:embed/>
                  <p:pic>
                    <p:nvPicPr>
                      <p:cNvPr id="0" name=""/>
                      <p:cNvPicPr/>
                      <p:nvPr/>
                    </p:nvPicPr>
                    <p:blipFill>
                      <a:blip r:embed="rId4"/>
                      <a:stretch>
                        <a:fillRect/>
                      </a:stretch>
                    </p:blipFill>
                    <p:spPr>
                      <a:xfrm>
                        <a:off x="2391002" y="2259013"/>
                        <a:ext cx="1921778" cy="455158"/>
                      </a:xfrm>
                      <a:prstGeom prst="rect">
                        <a:avLst/>
                      </a:prstGeom>
                    </p:spPr>
                  </p:pic>
                </p:oleObj>
              </mc:Fallback>
            </mc:AlternateContent>
          </a:graphicData>
        </a:graphic>
      </p:graphicFrame>
      <p:sp>
        <p:nvSpPr>
          <p:cNvPr id="5" name="Footer Placeholder 4"/>
          <p:cNvSpPr>
            <a:spLocks noGrp="1"/>
          </p:cNvSpPr>
          <p:nvPr>
            <p:ph type="ftr" sz="quarter" idx="11"/>
          </p:nvPr>
        </p:nvSpPr>
        <p:spPr/>
        <p:txBody>
          <a:bodyPr/>
          <a:lstStyle/>
          <a:p>
            <a:pPr>
              <a:defRPr/>
            </a:pPr>
            <a:r>
              <a:rPr lang="en-US" smtClean="0"/>
              <a:t>© 2012 Warren B. Powell</a:t>
            </a:r>
            <a:endParaRPr lang="en-US" dirty="0"/>
          </a:p>
        </p:txBody>
      </p:sp>
    </p:spTree>
    <p:extLst>
      <p:ext uri="{BB962C8B-B14F-4D97-AF65-F5344CB8AC3E}">
        <p14:creationId xmlns:p14="http://schemas.microsoft.com/office/powerpoint/2010/main" val="3619233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0" y="990600"/>
            <a:ext cx="9144000" cy="5867400"/>
          </a:xfrm>
          <a:prstGeom prst="rect">
            <a:avLst/>
          </a:prstGeom>
          <a:gradFill rotWithShape="0">
            <a:gsLst>
              <a:gs pos="0">
                <a:srgbClr val="000000"/>
              </a:gs>
              <a:gs pos="100000">
                <a:srgbClr val="EF9100"/>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p>
            <a:endParaRPr lang="en-US" sz="1600" i="0">
              <a:solidFill>
                <a:schemeClr val="bg1"/>
              </a:solidFill>
            </a:endParaRPr>
          </a:p>
        </p:txBody>
      </p:sp>
      <p:sp>
        <p:nvSpPr>
          <p:cNvPr id="31747" name="Rectangle 2"/>
          <p:cNvSpPr>
            <a:spLocks noChangeArrowheads="1"/>
          </p:cNvSpPr>
          <p:nvPr/>
        </p:nvSpPr>
        <p:spPr bwMode="auto">
          <a:xfrm>
            <a:off x="0" y="0"/>
            <a:ext cx="9144000" cy="990600"/>
          </a:xfrm>
          <a:prstGeom prst="rect">
            <a:avLst/>
          </a:prstGeom>
          <a:gradFill rotWithShape="0">
            <a:gsLst>
              <a:gs pos="0">
                <a:srgbClr val="000000"/>
              </a:gs>
              <a:gs pos="100000">
                <a:srgbClr val="EF9100"/>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1748" name="Rectangle 4"/>
          <p:cNvSpPr>
            <a:spLocks noGrp="1" noChangeArrowheads="1"/>
          </p:cNvSpPr>
          <p:nvPr>
            <p:ph type="title"/>
          </p:nvPr>
        </p:nvSpPr>
        <p:spPr/>
        <p:txBody>
          <a:bodyPr/>
          <a:lstStyle/>
          <a:p>
            <a:r>
              <a:rPr lang="en-US" sz="3200" smtClean="0">
                <a:solidFill>
                  <a:schemeClr val="bg1"/>
                </a:solidFill>
              </a:rPr>
              <a:t>Outline</a:t>
            </a:r>
          </a:p>
        </p:txBody>
      </p:sp>
      <p:sp>
        <p:nvSpPr>
          <p:cNvPr id="31749" name="Rectangle 5"/>
          <p:cNvSpPr>
            <a:spLocks noGrp="1" noChangeArrowheads="1"/>
          </p:cNvSpPr>
          <p:nvPr>
            <p:ph type="body" idx="1"/>
          </p:nvPr>
        </p:nvSpPr>
        <p:spPr/>
        <p:txBody>
          <a:bodyPr/>
          <a:lstStyle/>
          <a:p>
            <a:r>
              <a:rPr lang="en-US" dirty="0" smtClean="0">
                <a:solidFill>
                  <a:schemeClr val="bg1">
                    <a:lumMod val="75000"/>
                  </a:schemeClr>
                </a:solidFill>
              </a:rPr>
              <a:t>The four classes of policies</a:t>
            </a:r>
          </a:p>
          <a:p>
            <a:r>
              <a:rPr lang="en-US" dirty="0" smtClean="0">
                <a:solidFill>
                  <a:schemeClr val="bg1">
                    <a:lumMod val="75000"/>
                  </a:schemeClr>
                </a:solidFill>
              </a:rPr>
              <a:t>Myopic policies</a:t>
            </a:r>
          </a:p>
          <a:p>
            <a:r>
              <a:rPr lang="en-US" dirty="0" err="1" smtClean="0">
                <a:solidFill>
                  <a:schemeClr val="bg1">
                    <a:lumMod val="75000"/>
                  </a:schemeClr>
                </a:solidFill>
              </a:rPr>
              <a:t>Lookahead</a:t>
            </a:r>
            <a:r>
              <a:rPr lang="en-US" dirty="0" smtClean="0">
                <a:solidFill>
                  <a:schemeClr val="bg1">
                    <a:lumMod val="75000"/>
                  </a:schemeClr>
                </a:solidFill>
              </a:rPr>
              <a:t> policies</a:t>
            </a:r>
          </a:p>
          <a:p>
            <a:r>
              <a:rPr lang="en-US" dirty="0" smtClean="0">
                <a:solidFill>
                  <a:schemeClr val="bg1">
                    <a:lumMod val="75000"/>
                  </a:schemeClr>
                </a:solidFill>
              </a:rPr>
              <a:t>Policy function approximations</a:t>
            </a:r>
          </a:p>
          <a:p>
            <a:r>
              <a:rPr lang="en-US" dirty="0" smtClean="0">
                <a:solidFill>
                  <a:schemeClr val="bg1"/>
                </a:solidFill>
              </a:rPr>
              <a:t>Policies based on value function approximations</a:t>
            </a:r>
          </a:p>
          <a:p>
            <a:r>
              <a:rPr lang="en-US" dirty="0" smtClean="0">
                <a:solidFill>
                  <a:schemeClr val="bg1">
                    <a:lumMod val="75000"/>
                  </a:schemeClr>
                </a:solidFill>
              </a:rPr>
              <a:t>Designing policies</a:t>
            </a:r>
          </a:p>
          <a:p>
            <a:pPr>
              <a:buSzPct val="80000"/>
            </a:pPr>
            <a:endParaRPr lang="en-US" dirty="0" smtClean="0">
              <a:solidFill>
                <a:schemeClr val="bg2">
                  <a:lumMod val="60000"/>
                  <a:lumOff val="40000"/>
                </a:schemeClr>
              </a:solidFill>
            </a:endParaRPr>
          </a:p>
          <a:p>
            <a:pPr>
              <a:buSzPct val="80000"/>
            </a:pPr>
            <a:endParaRPr lang="en-US" dirty="0" smtClean="0">
              <a:solidFill>
                <a:schemeClr val="bg2">
                  <a:lumMod val="60000"/>
                  <a:lumOff val="40000"/>
                </a:schemeClr>
              </a:solidFill>
            </a:endParaRPr>
          </a:p>
        </p:txBody>
      </p:sp>
      <p:sp>
        <p:nvSpPr>
          <p:cNvPr id="2" name="Footer Placeholder 1"/>
          <p:cNvSpPr>
            <a:spLocks noGrp="1"/>
          </p:cNvSpPr>
          <p:nvPr>
            <p:ph type="ftr" sz="quarter" idx="11"/>
          </p:nvPr>
        </p:nvSpPr>
        <p:spPr/>
        <p:txBody>
          <a:bodyPr/>
          <a:lstStyle/>
          <a:p>
            <a:pPr>
              <a:defRPr/>
            </a:pPr>
            <a:r>
              <a:rPr lang="en-US" smtClean="0"/>
              <a:t>© 2012 Warren B. Powell</a:t>
            </a:r>
            <a:endParaRPr lang="en-US" dirty="0"/>
          </a:p>
        </p:txBody>
      </p:sp>
    </p:spTree>
    <p:extLst>
      <p:ext uri="{BB962C8B-B14F-4D97-AF65-F5344CB8AC3E}">
        <p14:creationId xmlns:p14="http://schemas.microsoft.com/office/powerpoint/2010/main" val="4579743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 based on value functions</a:t>
            </a:r>
            <a:endParaRPr lang="en-US" dirty="0"/>
          </a:p>
        </p:txBody>
      </p:sp>
      <p:sp>
        <p:nvSpPr>
          <p:cNvPr id="3" name="Content Placeholder 2"/>
          <p:cNvSpPr>
            <a:spLocks noGrp="1"/>
          </p:cNvSpPr>
          <p:nvPr>
            <p:ph idx="1"/>
          </p:nvPr>
        </p:nvSpPr>
        <p:spPr/>
        <p:txBody>
          <a:bodyPr/>
          <a:lstStyle/>
          <a:p>
            <a:r>
              <a:rPr lang="en-US" sz="2400" dirty="0" smtClean="0"/>
              <a:t>The use of value functions is widely associated with “dynamic programming.” </a:t>
            </a:r>
          </a:p>
          <a:p>
            <a:r>
              <a:rPr lang="en-US" sz="2400" dirty="0" smtClean="0"/>
              <a:t>Many people assume that if you are using “dynamic programming,” that you are using Bellman’s equation (with a value function) to develop an optimal or near-optimal policy.</a:t>
            </a:r>
          </a:p>
          <a:p>
            <a:r>
              <a:rPr lang="en-US" sz="2400" dirty="0" smtClean="0"/>
              <a:t>Yet, it is also widely recognized that this works only for very small problems.</a:t>
            </a:r>
          </a:p>
          <a:p>
            <a:r>
              <a:rPr lang="en-US" sz="2400" dirty="0" smtClean="0"/>
              <a:t>Here, we illustrate the application of approximate dynamic programming (with value functions) to the optimization of locomotives at Norfolk Southern Railroad.  For other very large scale, industrial applications, go to</a:t>
            </a:r>
          </a:p>
          <a:p>
            <a:pPr marL="457200" lvl="1" indent="0">
              <a:buNone/>
            </a:pPr>
            <a:r>
              <a:rPr lang="en-US" sz="2000" dirty="0" smtClean="0">
                <a:hlinkClick r:id="rId2"/>
              </a:rPr>
              <a:t>                  </a:t>
            </a:r>
            <a:r>
              <a:rPr lang="en-US" sz="2000" dirty="0" smtClean="0">
                <a:solidFill>
                  <a:srgbClr val="0033CC"/>
                </a:solidFill>
                <a:hlinkClick r:id="rId2"/>
              </a:rPr>
              <a:t>http://adp.princeton.edu</a:t>
            </a:r>
            <a:endParaRPr lang="en-US" sz="2000" dirty="0" smtClean="0">
              <a:solidFill>
                <a:srgbClr val="0033CC"/>
              </a:solidFill>
            </a:endParaRPr>
          </a:p>
          <a:p>
            <a:pPr marL="457200" lvl="1" indent="0">
              <a:buNone/>
            </a:pPr>
            <a:r>
              <a:rPr lang="en-US" sz="2000" dirty="0" smtClean="0"/>
              <a:t>And click on </a:t>
            </a:r>
            <a:r>
              <a:rPr lang="en-US" sz="2000" dirty="0" smtClean="0">
                <a:solidFill>
                  <a:srgbClr val="0033CC"/>
                </a:solidFill>
              </a:rPr>
              <a:t>Applications</a:t>
            </a:r>
            <a:r>
              <a:rPr lang="en-US" sz="2000" dirty="0" smtClean="0"/>
              <a:t> at the bottom of the page.</a:t>
            </a:r>
          </a:p>
        </p:txBody>
      </p:sp>
      <p:sp>
        <p:nvSpPr>
          <p:cNvPr id="4" name="Footer Placeholder 3"/>
          <p:cNvSpPr>
            <a:spLocks noGrp="1"/>
          </p:cNvSpPr>
          <p:nvPr>
            <p:ph type="ftr" sz="quarter" idx="11"/>
          </p:nvPr>
        </p:nvSpPr>
        <p:spPr/>
        <p:txBody>
          <a:bodyPr/>
          <a:lstStyle/>
          <a:p>
            <a:pPr>
              <a:defRPr/>
            </a:pPr>
            <a:r>
              <a:rPr lang="en-US" smtClean="0"/>
              <a:t>© 2012 Warren B. Powell</a:t>
            </a:r>
            <a:endParaRPr lang="en-US" dirty="0"/>
          </a:p>
        </p:txBody>
      </p:sp>
    </p:spTree>
    <p:extLst>
      <p:ext uri="{BB962C8B-B14F-4D97-AF65-F5344CB8AC3E}">
        <p14:creationId xmlns:p14="http://schemas.microsoft.com/office/powerpoint/2010/main" val="329733749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20"/>
          <p:cNvGrpSpPr>
            <a:grpSpLocks/>
          </p:cNvGrpSpPr>
          <p:nvPr/>
        </p:nvGrpSpPr>
        <p:grpSpPr bwMode="auto">
          <a:xfrm>
            <a:off x="-28575" y="-17463"/>
            <a:ext cx="9178925" cy="6346826"/>
            <a:chOff x="-18" y="13"/>
            <a:chExt cx="5782" cy="3998"/>
          </a:xfrm>
        </p:grpSpPr>
        <p:grpSp>
          <p:nvGrpSpPr>
            <p:cNvPr id="3075" name="Group 19"/>
            <p:cNvGrpSpPr>
              <a:grpSpLocks/>
            </p:cNvGrpSpPr>
            <p:nvPr/>
          </p:nvGrpSpPr>
          <p:grpSpPr bwMode="auto">
            <a:xfrm>
              <a:off x="-18" y="13"/>
              <a:ext cx="5782" cy="3998"/>
              <a:chOff x="-18" y="13"/>
              <a:chExt cx="5782" cy="3998"/>
            </a:xfrm>
          </p:grpSpPr>
          <p:grpSp>
            <p:nvGrpSpPr>
              <p:cNvPr id="3079" name="Group 12"/>
              <p:cNvGrpSpPr>
                <a:grpSpLocks/>
              </p:cNvGrpSpPr>
              <p:nvPr/>
            </p:nvGrpSpPr>
            <p:grpSpPr bwMode="auto">
              <a:xfrm>
                <a:off x="-18" y="13"/>
                <a:ext cx="5782" cy="3998"/>
                <a:chOff x="-6" y="193"/>
                <a:chExt cx="5782" cy="3998"/>
              </a:xfrm>
            </p:grpSpPr>
            <p:pic>
              <p:nvPicPr>
                <p:cNvPr id="3081" name="Picture 9" descr="NS loco in sh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 y="193"/>
                  <a:ext cx="5782" cy="3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0" y="3940"/>
                  <a:ext cx="1032" cy="25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8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6" y="3453"/>
                <a:ext cx="613" cy="45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076" name="Group 17"/>
            <p:cNvGrpSpPr>
              <a:grpSpLocks/>
            </p:cNvGrpSpPr>
            <p:nvPr/>
          </p:nvGrpSpPr>
          <p:grpSpPr bwMode="auto">
            <a:xfrm>
              <a:off x="1530" y="3402"/>
              <a:ext cx="106" cy="151"/>
              <a:chOff x="1530" y="3402"/>
              <a:chExt cx="106" cy="151"/>
            </a:xfrm>
          </p:grpSpPr>
          <p:pic>
            <p:nvPicPr>
              <p:cNvPr id="3077"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384819">
                <a:off x="1530" y="3431"/>
                <a:ext cx="104" cy="12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50333">
                <a:off x="1560" y="3402"/>
                <a:ext cx="76" cy="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2" name="Footer Placeholder 1"/>
          <p:cNvSpPr>
            <a:spLocks noGrp="1"/>
          </p:cNvSpPr>
          <p:nvPr>
            <p:ph type="ftr" sz="quarter" idx="11"/>
          </p:nvPr>
        </p:nvSpPr>
        <p:spPr/>
        <p:txBody>
          <a:bodyPr/>
          <a:lstStyle/>
          <a:p>
            <a:pPr>
              <a:defRPr/>
            </a:pPr>
            <a:r>
              <a:rPr lang="en-US" smtClean="0"/>
              <a:t>© 2012 Warren B. Powell</a:t>
            </a:r>
            <a:endParaRPr lang="en-US" dirty="0"/>
          </a:p>
        </p:txBody>
      </p:sp>
    </p:spTree>
    <p:extLst>
      <p:ext uri="{BB962C8B-B14F-4D97-AF65-F5344CB8AC3E}">
        <p14:creationId xmlns:p14="http://schemas.microsoft.com/office/powerpoint/2010/main" val="1050919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Locomotive optimization using VFA</a:t>
            </a:r>
            <a:endParaRPr lang="en-US" dirty="0"/>
          </a:p>
        </p:txBody>
      </p:sp>
      <p:sp>
        <p:nvSpPr>
          <p:cNvPr id="3" name="Content Placeholder 2"/>
          <p:cNvSpPr>
            <a:spLocks noGrp="1"/>
          </p:cNvSpPr>
          <p:nvPr>
            <p:ph idx="1"/>
          </p:nvPr>
        </p:nvSpPr>
        <p:spPr>
          <a:xfrm>
            <a:off x="685800" y="1143000"/>
            <a:ext cx="7772400" cy="673100"/>
          </a:xfrm>
        </p:spPr>
        <p:txBody>
          <a:bodyPr/>
          <a:lstStyle/>
          <a:p>
            <a:r>
              <a:rPr lang="en-US" sz="2400" dirty="0" smtClean="0"/>
              <a:t>Traditional model optimizes over a deterministic future</a:t>
            </a:r>
            <a:endParaRPr lang="en-US" sz="2400" dirty="0"/>
          </a:p>
        </p:txBody>
      </p:sp>
      <p:grpSp>
        <p:nvGrpSpPr>
          <p:cNvPr id="4" name="Group 2"/>
          <p:cNvGrpSpPr>
            <a:grpSpLocks/>
          </p:cNvGrpSpPr>
          <p:nvPr/>
        </p:nvGrpSpPr>
        <p:grpSpPr bwMode="auto">
          <a:xfrm>
            <a:off x="1795463" y="2190750"/>
            <a:ext cx="6081712" cy="3346450"/>
            <a:chOff x="819" y="1212"/>
            <a:chExt cx="3831" cy="2108"/>
          </a:xfrm>
        </p:grpSpPr>
        <p:sp>
          <p:nvSpPr>
            <p:cNvPr id="5" name="Rectangle 3"/>
            <p:cNvSpPr>
              <a:spLocks noChangeArrowheads="1"/>
            </p:cNvSpPr>
            <p:nvPr/>
          </p:nvSpPr>
          <p:spPr bwMode="auto">
            <a:xfrm>
              <a:off x="848" y="1232"/>
              <a:ext cx="3792" cy="20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type="none" w="lg"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 name="Group 4"/>
            <p:cNvGrpSpPr>
              <a:grpSpLocks/>
            </p:cNvGrpSpPr>
            <p:nvPr/>
          </p:nvGrpSpPr>
          <p:grpSpPr bwMode="auto">
            <a:xfrm>
              <a:off x="819" y="1212"/>
              <a:ext cx="3831" cy="2099"/>
              <a:chOff x="1449" y="1725"/>
              <a:chExt cx="3265" cy="1898"/>
            </a:xfrm>
          </p:grpSpPr>
          <p:grpSp>
            <p:nvGrpSpPr>
              <p:cNvPr id="7" name="Group 5"/>
              <p:cNvGrpSpPr>
                <a:grpSpLocks/>
              </p:cNvGrpSpPr>
              <p:nvPr/>
            </p:nvGrpSpPr>
            <p:grpSpPr bwMode="auto">
              <a:xfrm>
                <a:off x="3772" y="2690"/>
                <a:ext cx="894" cy="596"/>
                <a:chOff x="3772" y="2690"/>
                <a:chExt cx="894" cy="596"/>
              </a:xfrm>
            </p:grpSpPr>
            <p:sp>
              <p:nvSpPr>
                <p:cNvPr id="1227" name="Freeform 6"/>
                <p:cNvSpPr>
                  <a:spLocks/>
                </p:cNvSpPr>
                <p:nvPr/>
              </p:nvSpPr>
              <p:spPr bwMode="auto">
                <a:xfrm>
                  <a:off x="4538" y="2690"/>
                  <a:ext cx="128" cy="104"/>
                </a:xfrm>
                <a:custGeom>
                  <a:avLst/>
                  <a:gdLst>
                    <a:gd name="T0" fmla="*/ 128 w 128"/>
                    <a:gd name="T1" fmla="*/ 0 h 104"/>
                    <a:gd name="T2" fmla="*/ 40 w 128"/>
                    <a:gd name="T3" fmla="*/ 104 h 104"/>
                    <a:gd name="T4" fmla="*/ 16 w 128"/>
                    <a:gd name="T5" fmla="*/ 72 h 104"/>
                    <a:gd name="T6" fmla="*/ 0 w 128"/>
                    <a:gd name="T7" fmla="*/ 48 h 104"/>
                    <a:gd name="T8" fmla="*/ 128 w 128"/>
                    <a:gd name="T9" fmla="*/ 0 h 104"/>
                  </a:gdLst>
                  <a:ahLst/>
                  <a:cxnLst>
                    <a:cxn ang="0">
                      <a:pos x="T0" y="T1"/>
                    </a:cxn>
                    <a:cxn ang="0">
                      <a:pos x="T2" y="T3"/>
                    </a:cxn>
                    <a:cxn ang="0">
                      <a:pos x="T4" y="T5"/>
                    </a:cxn>
                    <a:cxn ang="0">
                      <a:pos x="T6" y="T7"/>
                    </a:cxn>
                    <a:cxn ang="0">
                      <a:pos x="T8" y="T9"/>
                    </a:cxn>
                  </a:cxnLst>
                  <a:rect l="0" t="0" r="r" b="b"/>
                  <a:pathLst>
                    <a:path w="128" h="104">
                      <a:moveTo>
                        <a:pt x="128" y="0"/>
                      </a:moveTo>
                      <a:lnTo>
                        <a:pt x="40" y="104"/>
                      </a:lnTo>
                      <a:lnTo>
                        <a:pt x="16" y="72"/>
                      </a:lnTo>
                      <a:lnTo>
                        <a:pt x="0" y="48"/>
                      </a:lnTo>
                      <a:lnTo>
                        <a:pt x="128" y="0"/>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1228" name="Line 7"/>
                <p:cNvSpPr>
                  <a:spLocks noChangeShapeType="1"/>
                </p:cNvSpPr>
                <p:nvPr/>
              </p:nvSpPr>
              <p:spPr bwMode="auto">
                <a:xfrm flipV="1">
                  <a:off x="3772" y="2757"/>
                  <a:ext cx="790" cy="529"/>
                </a:xfrm>
                <a:prstGeom prst="line">
                  <a:avLst/>
                </a:prstGeom>
                <a:noFill/>
                <a:ln w="254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 name="Group 8"/>
              <p:cNvGrpSpPr>
                <a:grpSpLocks/>
              </p:cNvGrpSpPr>
              <p:nvPr/>
            </p:nvGrpSpPr>
            <p:grpSpPr bwMode="auto">
              <a:xfrm>
                <a:off x="1944" y="2690"/>
                <a:ext cx="894" cy="596"/>
                <a:chOff x="1944" y="2690"/>
                <a:chExt cx="894" cy="596"/>
              </a:xfrm>
            </p:grpSpPr>
            <p:sp>
              <p:nvSpPr>
                <p:cNvPr id="1225" name="Freeform 9"/>
                <p:cNvSpPr>
                  <a:spLocks/>
                </p:cNvSpPr>
                <p:nvPr/>
              </p:nvSpPr>
              <p:spPr bwMode="auto">
                <a:xfrm>
                  <a:off x="2702" y="2690"/>
                  <a:ext cx="136" cy="104"/>
                </a:xfrm>
                <a:custGeom>
                  <a:avLst/>
                  <a:gdLst>
                    <a:gd name="T0" fmla="*/ 136 w 136"/>
                    <a:gd name="T1" fmla="*/ 0 h 104"/>
                    <a:gd name="T2" fmla="*/ 40 w 136"/>
                    <a:gd name="T3" fmla="*/ 104 h 104"/>
                    <a:gd name="T4" fmla="*/ 24 w 136"/>
                    <a:gd name="T5" fmla="*/ 72 h 104"/>
                    <a:gd name="T6" fmla="*/ 0 w 136"/>
                    <a:gd name="T7" fmla="*/ 48 h 104"/>
                    <a:gd name="T8" fmla="*/ 136 w 136"/>
                    <a:gd name="T9" fmla="*/ 0 h 104"/>
                  </a:gdLst>
                  <a:ahLst/>
                  <a:cxnLst>
                    <a:cxn ang="0">
                      <a:pos x="T0" y="T1"/>
                    </a:cxn>
                    <a:cxn ang="0">
                      <a:pos x="T2" y="T3"/>
                    </a:cxn>
                    <a:cxn ang="0">
                      <a:pos x="T4" y="T5"/>
                    </a:cxn>
                    <a:cxn ang="0">
                      <a:pos x="T6" y="T7"/>
                    </a:cxn>
                    <a:cxn ang="0">
                      <a:pos x="T8" y="T9"/>
                    </a:cxn>
                  </a:cxnLst>
                  <a:rect l="0" t="0" r="r" b="b"/>
                  <a:pathLst>
                    <a:path w="136" h="104">
                      <a:moveTo>
                        <a:pt x="136" y="0"/>
                      </a:moveTo>
                      <a:lnTo>
                        <a:pt x="40" y="104"/>
                      </a:lnTo>
                      <a:lnTo>
                        <a:pt x="24" y="72"/>
                      </a:lnTo>
                      <a:lnTo>
                        <a:pt x="0" y="48"/>
                      </a:lnTo>
                      <a:lnTo>
                        <a:pt x="136" y="0"/>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1226" name="Line 10"/>
                <p:cNvSpPr>
                  <a:spLocks noChangeShapeType="1"/>
                </p:cNvSpPr>
                <p:nvPr/>
              </p:nvSpPr>
              <p:spPr bwMode="auto">
                <a:xfrm flipV="1">
                  <a:off x="1944" y="2758"/>
                  <a:ext cx="790" cy="528"/>
                </a:xfrm>
                <a:prstGeom prst="line">
                  <a:avLst/>
                </a:prstGeom>
                <a:noFill/>
                <a:ln w="254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 name="Group 11"/>
              <p:cNvGrpSpPr>
                <a:grpSpLocks/>
              </p:cNvGrpSpPr>
              <p:nvPr/>
            </p:nvGrpSpPr>
            <p:grpSpPr bwMode="auto">
              <a:xfrm>
                <a:off x="1483" y="2379"/>
                <a:ext cx="429" cy="598"/>
                <a:chOff x="1483" y="2379"/>
                <a:chExt cx="429" cy="598"/>
              </a:xfrm>
            </p:grpSpPr>
            <p:sp>
              <p:nvSpPr>
                <p:cNvPr id="1223" name="Freeform 12"/>
                <p:cNvSpPr>
                  <a:spLocks/>
                </p:cNvSpPr>
                <p:nvPr/>
              </p:nvSpPr>
              <p:spPr bwMode="auto">
                <a:xfrm>
                  <a:off x="1808" y="2379"/>
                  <a:ext cx="104" cy="136"/>
                </a:xfrm>
                <a:custGeom>
                  <a:avLst/>
                  <a:gdLst>
                    <a:gd name="T0" fmla="*/ 104 w 104"/>
                    <a:gd name="T1" fmla="*/ 0 h 136"/>
                    <a:gd name="T2" fmla="*/ 56 w 104"/>
                    <a:gd name="T3" fmla="*/ 136 h 136"/>
                    <a:gd name="T4" fmla="*/ 32 w 104"/>
                    <a:gd name="T5" fmla="*/ 112 h 136"/>
                    <a:gd name="T6" fmla="*/ 0 w 104"/>
                    <a:gd name="T7" fmla="*/ 96 h 136"/>
                    <a:gd name="T8" fmla="*/ 104 w 104"/>
                    <a:gd name="T9" fmla="*/ 0 h 136"/>
                  </a:gdLst>
                  <a:ahLst/>
                  <a:cxnLst>
                    <a:cxn ang="0">
                      <a:pos x="T0" y="T1"/>
                    </a:cxn>
                    <a:cxn ang="0">
                      <a:pos x="T2" y="T3"/>
                    </a:cxn>
                    <a:cxn ang="0">
                      <a:pos x="T4" y="T5"/>
                    </a:cxn>
                    <a:cxn ang="0">
                      <a:pos x="T6" y="T7"/>
                    </a:cxn>
                    <a:cxn ang="0">
                      <a:pos x="T8" y="T9"/>
                    </a:cxn>
                  </a:cxnLst>
                  <a:rect l="0" t="0" r="r" b="b"/>
                  <a:pathLst>
                    <a:path w="104" h="136">
                      <a:moveTo>
                        <a:pt x="104" y="0"/>
                      </a:moveTo>
                      <a:lnTo>
                        <a:pt x="56" y="136"/>
                      </a:lnTo>
                      <a:lnTo>
                        <a:pt x="32" y="112"/>
                      </a:lnTo>
                      <a:lnTo>
                        <a:pt x="0" y="96"/>
                      </a:lnTo>
                      <a:lnTo>
                        <a:pt x="104" y="0"/>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1224" name="Line 13"/>
                <p:cNvSpPr>
                  <a:spLocks noChangeShapeType="1"/>
                </p:cNvSpPr>
                <p:nvPr/>
              </p:nvSpPr>
              <p:spPr bwMode="auto">
                <a:xfrm flipV="1">
                  <a:off x="1483" y="2483"/>
                  <a:ext cx="362" cy="494"/>
                </a:xfrm>
                <a:prstGeom prst="line">
                  <a:avLst/>
                </a:prstGeom>
                <a:noFill/>
                <a:ln w="254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 name="Group 14"/>
              <p:cNvGrpSpPr>
                <a:grpSpLocks/>
              </p:cNvGrpSpPr>
              <p:nvPr/>
            </p:nvGrpSpPr>
            <p:grpSpPr bwMode="auto">
              <a:xfrm>
                <a:off x="1936" y="2379"/>
                <a:ext cx="894" cy="604"/>
                <a:chOff x="1936" y="2379"/>
                <a:chExt cx="894" cy="604"/>
              </a:xfrm>
            </p:grpSpPr>
            <p:sp>
              <p:nvSpPr>
                <p:cNvPr id="1221" name="Freeform 15"/>
                <p:cNvSpPr>
                  <a:spLocks/>
                </p:cNvSpPr>
                <p:nvPr/>
              </p:nvSpPr>
              <p:spPr bwMode="auto">
                <a:xfrm>
                  <a:off x="2702" y="2379"/>
                  <a:ext cx="128" cy="104"/>
                </a:xfrm>
                <a:custGeom>
                  <a:avLst/>
                  <a:gdLst>
                    <a:gd name="T0" fmla="*/ 128 w 128"/>
                    <a:gd name="T1" fmla="*/ 0 h 104"/>
                    <a:gd name="T2" fmla="*/ 40 w 128"/>
                    <a:gd name="T3" fmla="*/ 104 h 104"/>
                    <a:gd name="T4" fmla="*/ 16 w 128"/>
                    <a:gd name="T5" fmla="*/ 80 h 104"/>
                    <a:gd name="T6" fmla="*/ 0 w 128"/>
                    <a:gd name="T7" fmla="*/ 48 h 104"/>
                    <a:gd name="T8" fmla="*/ 128 w 128"/>
                    <a:gd name="T9" fmla="*/ 0 h 104"/>
                  </a:gdLst>
                  <a:ahLst/>
                  <a:cxnLst>
                    <a:cxn ang="0">
                      <a:pos x="T0" y="T1"/>
                    </a:cxn>
                    <a:cxn ang="0">
                      <a:pos x="T2" y="T3"/>
                    </a:cxn>
                    <a:cxn ang="0">
                      <a:pos x="T4" y="T5"/>
                    </a:cxn>
                    <a:cxn ang="0">
                      <a:pos x="T6" y="T7"/>
                    </a:cxn>
                    <a:cxn ang="0">
                      <a:pos x="T8" y="T9"/>
                    </a:cxn>
                  </a:cxnLst>
                  <a:rect l="0" t="0" r="r" b="b"/>
                  <a:pathLst>
                    <a:path w="128" h="104">
                      <a:moveTo>
                        <a:pt x="128" y="0"/>
                      </a:moveTo>
                      <a:lnTo>
                        <a:pt x="40" y="104"/>
                      </a:lnTo>
                      <a:lnTo>
                        <a:pt x="16" y="80"/>
                      </a:lnTo>
                      <a:lnTo>
                        <a:pt x="0" y="48"/>
                      </a:lnTo>
                      <a:lnTo>
                        <a:pt x="128" y="0"/>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1222" name="Line 16"/>
                <p:cNvSpPr>
                  <a:spLocks noChangeShapeType="1"/>
                </p:cNvSpPr>
                <p:nvPr/>
              </p:nvSpPr>
              <p:spPr bwMode="auto">
                <a:xfrm flipV="1">
                  <a:off x="1936" y="2455"/>
                  <a:ext cx="790" cy="528"/>
                </a:xfrm>
                <a:prstGeom prst="line">
                  <a:avLst/>
                </a:prstGeom>
                <a:noFill/>
                <a:ln w="254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 name="Group 17"/>
              <p:cNvGrpSpPr>
                <a:grpSpLocks/>
              </p:cNvGrpSpPr>
              <p:nvPr/>
            </p:nvGrpSpPr>
            <p:grpSpPr bwMode="auto">
              <a:xfrm>
                <a:off x="1952" y="2076"/>
                <a:ext cx="886" cy="290"/>
                <a:chOff x="1952" y="2076"/>
                <a:chExt cx="886" cy="290"/>
              </a:xfrm>
            </p:grpSpPr>
            <p:sp>
              <p:nvSpPr>
                <p:cNvPr id="1219" name="Freeform 18"/>
                <p:cNvSpPr>
                  <a:spLocks/>
                </p:cNvSpPr>
                <p:nvPr/>
              </p:nvSpPr>
              <p:spPr bwMode="auto">
                <a:xfrm>
                  <a:off x="2702" y="2076"/>
                  <a:ext cx="136" cy="72"/>
                </a:xfrm>
                <a:custGeom>
                  <a:avLst/>
                  <a:gdLst>
                    <a:gd name="T0" fmla="*/ 136 w 136"/>
                    <a:gd name="T1" fmla="*/ 0 h 72"/>
                    <a:gd name="T2" fmla="*/ 16 w 136"/>
                    <a:gd name="T3" fmla="*/ 72 h 72"/>
                    <a:gd name="T4" fmla="*/ 8 w 136"/>
                    <a:gd name="T5" fmla="*/ 40 h 72"/>
                    <a:gd name="T6" fmla="*/ 0 w 136"/>
                    <a:gd name="T7" fmla="*/ 8 h 72"/>
                    <a:gd name="T8" fmla="*/ 136 w 136"/>
                    <a:gd name="T9" fmla="*/ 0 h 72"/>
                  </a:gdLst>
                  <a:ahLst/>
                  <a:cxnLst>
                    <a:cxn ang="0">
                      <a:pos x="T0" y="T1"/>
                    </a:cxn>
                    <a:cxn ang="0">
                      <a:pos x="T2" y="T3"/>
                    </a:cxn>
                    <a:cxn ang="0">
                      <a:pos x="T4" y="T5"/>
                    </a:cxn>
                    <a:cxn ang="0">
                      <a:pos x="T6" y="T7"/>
                    </a:cxn>
                    <a:cxn ang="0">
                      <a:pos x="T8" y="T9"/>
                    </a:cxn>
                  </a:cxnLst>
                  <a:rect l="0" t="0" r="r" b="b"/>
                  <a:pathLst>
                    <a:path w="136" h="72">
                      <a:moveTo>
                        <a:pt x="136" y="0"/>
                      </a:moveTo>
                      <a:lnTo>
                        <a:pt x="16" y="72"/>
                      </a:lnTo>
                      <a:lnTo>
                        <a:pt x="8" y="40"/>
                      </a:lnTo>
                      <a:lnTo>
                        <a:pt x="0" y="8"/>
                      </a:lnTo>
                      <a:lnTo>
                        <a:pt x="136" y="0"/>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1220" name="Line 19"/>
                <p:cNvSpPr>
                  <a:spLocks noChangeShapeType="1"/>
                </p:cNvSpPr>
                <p:nvPr/>
              </p:nvSpPr>
              <p:spPr bwMode="auto">
                <a:xfrm flipV="1">
                  <a:off x="1952" y="2114"/>
                  <a:ext cx="766" cy="252"/>
                </a:xfrm>
                <a:prstGeom prst="line">
                  <a:avLst/>
                </a:prstGeom>
                <a:noFill/>
                <a:ln w="254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 name="Group 20"/>
              <p:cNvGrpSpPr>
                <a:grpSpLocks/>
              </p:cNvGrpSpPr>
              <p:nvPr/>
            </p:nvGrpSpPr>
            <p:grpSpPr bwMode="auto">
              <a:xfrm>
                <a:off x="1481" y="1769"/>
                <a:ext cx="894" cy="283"/>
                <a:chOff x="1481" y="1769"/>
                <a:chExt cx="894" cy="283"/>
              </a:xfrm>
            </p:grpSpPr>
            <p:sp>
              <p:nvSpPr>
                <p:cNvPr id="1217" name="Freeform 21"/>
                <p:cNvSpPr>
                  <a:spLocks/>
                </p:cNvSpPr>
                <p:nvPr/>
              </p:nvSpPr>
              <p:spPr bwMode="auto">
                <a:xfrm>
                  <a:off x="2231" y="1980"/>
                  <a:ext cx="144" cy="72"/>
                </a:xfrm>
                <a:custGeom>
                  <a:avLst/>
                  <a:gdLst>
                    <a:gd name="T0" fmla="*/ 144 w 144"/>
                    <a:gd name="T1" fmla="*/ 72 h 72"/>
                    <a:gd name="T2" fmla="*/ 0 w 144"/>
                    <a:gd name="T3" fmla="*/ 64 h 72"/>
                    <a:gd name="T4" fmla="*/ 16 w 144"/>
                    <a:gd name="T5" fmla="*/ 32 h 72"/>
                    <a:gd name="T6" fmla="*/ 24 w 144"/>
                    <a:gd name="T7" fmla="*/ 0 h 72"/>
                    <a:gd name="T8" fmla="*/ 144 w 144"/>
                    <a:gd name="T9" fmla="*/ 72 h 72"/>
                  </a:gdLst>
                  <a:ahLst/>
                  <a:cxnLst>
                    <a:cxn ang="0">
                      <a:pos x="T0" y="T1"/>
                    </a:cxn>
                    <a:cxn ang="0">
                      <a:pos x="T2" y="T3"/>
                    </a:cxn>
                    <a:cxn ang="0">
                      <a:pos x="T4" y="T5"/>
                    </a:cxn>
                    <a:cxn ang="0">
                      <a:pos x="T6" y="T7"/>
                    </a:cxn>
                    <a:cxn ang="0">
                      <a:pos x="T8" y="T9"/>
                    </a:cxn>
                  </a:cxnLst>
                  <a:rect l="0" t="0" r="r" b="b"/>
                  <a:pathLst>
                    <a:path w="144" h="72">
                      <a:moveTo>
                        <a:pt x="144" y="72"/>
                      </a:moveTo>
                      <a:lnTo>
                        <a:pt x="0" y="64"/>
                      </a:lnTo>
                      <a:lnTo>
                        <a:pt x="16" y="32"/>
                      </a:lnTo>
                      <a:lnTo>
                        <a:pt x="24" y="0"/>
                      </a:lnTo>
                      <a:lnTo>
                        <a:pt x="144" y="72"/>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1218" name="Line 22"/>
                <p:cNvSpPr>
                  <a:spLocks noChangeShapeType="1"/>
                </p:cNvSpPr>
                <p:nvPr/>
              </p:nvSpPr>
              <p:spPr bwMode="auto">
                <a:xfrm>
                  <a:off x="1481" y="1769"/>
                  <a:ext cx="774" cy="244"/>
                </a:xfrm>
                <a:prstGeom prst="line">
                  <a:avLst/>
                </a:prstGeom>
                <a:noFill/>
                <a:ln w="254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 name="Oval 23"/>
              <p:cNvSpPr>
                <a:spLocks noChangeArrowheads="1"/>
              </p:cNvSpPr>
              <p:nvPr/>
            </p:nvSpPr>
            <p:spPr bwMode="auto">
              <a:xfrm>
                <a:off x="1457" y="1741"/>
                <a:ext cx="32" cy="40"/>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14" name="Oval 24"/>
              <p:cNvSpPr>
                <a:spLocks noChangeArrowheads="1"/>
              </p:cNvSpPr>
              <p:nvPr/>
            </p:nvSpPr>
            <p:spPr bwMode="auto">
              <a:xfrm>
                <a:off x="1457" y="1741"/>
                <a:ext cx="32" cy="40"/>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15" name="Oval 25"/>
              <p:cNvSpPr>
                <a:spLocks noChangeArrowheads="1"/>
              </p:cNvSpPr>
              <p:nvPr/>
            </p:nvSpPr>
            <p:spPr bwMode="auto">
              <a:xfrm>
                <a:off x="1457" y="2044"/>
                <a:ext cx="40" cy="40"/>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16" name="Oval 26"/>
              <p:cNvSpPr>
                <a:spLocks noChangeArrowheads="1"/>
              </p:cNvSpPr>
              <p:nvPr/>
            </p:nvSpPr>
            <p:spPr bwMode="auto">
              <a:xfrm>
                <a:off x="1457" y="2044"/>
                <a:ext cx="40" cy="40"/>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17" name="Oval 27"/>
              <p:cNvSpPr>
                <a:spLocks noChangeArrowheads="1"/>
              </p:cNvSpPr>
              <p:nvPr/>
            </p:nvSpPr>
            <p:spPr bwMode="auto">
              <a:xfrm>
                <a:off x="1457" y="2355"/>
                <a:ext cx="40" cy="32"/>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18" name="Oval 28"/>
              <p:cNvSpPr>
                <a:spLocks noChangeArrowheads="1"/>
              </p:cNvSpPr>
              <p:nvPr/>
            </p:nvSpPr>
            <p:spPr bwMode="auto">
              <a:xfrm>
                <a:off x="1457" y="2355"/>
                <a:ext cx="40" cy="32"/>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19" name="Oval 29"/>
              <p:cNvSpPr>
                <a:spLocks noChangeArrowheads="1"/>
              </p:cNvSpPr>
              <p:nvPr/>
            </p:nvSpPr>
            <p:spPr bwMode="auto">
              <a:xfrm>
                <a:off x="1457" y="2658"/>
                <a:ext cx="32" cy="32"/>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20" name="Oval 30"/>
              <p:cNvSpPr>
                <a:spLocks noChangeArrowheads="1"/>
              </p:cNvSpPr>
              <p:nvPr/>
            </p:nvSpPr>
            <p:spPr bwMode="auto">
              <a:xfrm>
                <a:off x="1457" y="2658"/>
                <a:ext cx="32" cy="32"/>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21" name="Oval 31"/>
              <p:cNvSpPr>
                <a:spLocks noChangeArrowheads="1"/>
              </p:cNvSpPr>
              <p:nvPr/>
            </p:nvSpPr>
            <p:spPr bwMode="auto">
              <a:xfrm>
                <a:off x="1449" y="2969"/>
                <a:ext cx="40" cy="32"/>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22" name="Oval 32"/>
              <p:cNvSpPr>
                <a:spLocks noChangeArrowheads="1"/>
              </p:cNvSpPr>
              <p:nvPr/>
            </p:nvSpPr>
            <p:spPr bwMode="auto">
              <a:xfrm>
                <a:off x="1449" y="2969"/>
                <a:ext cx="40" cy="32"/>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nvGrpSpPr>
              <p:cNvPr id="23" name="Group 33"/>
              <p:cNvGrpSpPr>
                <a:grpSpLocks/>
              </p:cNvGrpSpPr>
              <p:nvPr/>
            </p:nvGrpSpPr>
            <p:grpSpPr bwMode="auto">
              <a:xfrm>
                <a:off x="1912" y="1741"/>
                <a:ext cx="40" cy="1260"/>
                <a:chOff x="1912" y="1741"/>
                <a:chExt cx="40" cy="1260"/>
              </a:xfrm>
            </p:grpSpPr>
            <p:sp>
              <p:nvSpPr>
                <p:cNvPr id="1207" name="Oval 34"/>
                <p:cNvSpPr>
                  <a:spLocks noChangeArrowheads="1"/>
                </p:cNvSpPr>
                <p:nvPr/>
              </p:nvSpPr>
              <p:spPr bwMode="auto">
                <a:xfrm>
                  <a:off x="1920" y="1741"/>
                  <a:ext cx="32" cy="32"/>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1208" name="Oval 35"/>
                <p:cNvSpPr>
                  <a:spLocks noChangeArrowheads="1"/>
                </p:cNvSpPr>
                <p:nvPr/>
              </p:nvSpPr>
              <p:spPr bwMode="auto">
                <a:xfrm>
                  <a:off x="1920" y="1741"/>
                  <a:ext cx="32" cy="32"/>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1209" name="Oval 36"/>
                <p:cNvSpPr>
                  <a:spLocks noChangeArrowheads="1"/>
                </p:cNvSpPr>
                <p:nvPr/>
              </p:nvSpPr>
              <p:spPr bwMode="auto">
                <a:xfrm>
                  <a:off x="1920" y="2044"/>
                  <a:ext cx="32" cy="32"/>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1210" name="Oval 37"/>
                <p:cNvSpPr>
                  <a:spLocks noChangeArrowheads="1"/>
                </p:cNvSpPr>
                <p:nvPr/>
              </p:nvSpPr>
              <p:spPr bwMode="auto">
                <a:xfrm>
                  <a:off x="1920" y="2044"/>
                  <a:ext cx="32" cy="32"/>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1211" name="Oval 38"/>
                <p:cNvSpPr>
                  <a:spLocks noChangeArrowheads="1"/>
                </p:cNvSpPr>
                <p:nvPr/>
              </p:nvSpPr>
              <p:spPr bwMode="auto">
                <a:xfrm>
                  <a:off x="1920" y="2347"/>
                  <a:ext cx="32" cy="40"/>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1212" name="Oval 39"/>
                <p:cNvSpPr>
                  <a:spLocks noChangeArrowheads="1"/>
                </p:cNvSpPr>
                <p:nvPr/>
              </p:nvSpPr>
              <p:spPr bwMode="auto">
                <a:xfrm>
                  <a:off x="1920" y="2347"/>
                  <a:ext cx="32" cy="40"/>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1213" name="Oval 40"/>
                <p:cNvSpPr>
                  <a:spLocks noChangeArrowheads="1"/>
                </p:cNvSpPr>
                <p:nvPr/>
              </p:nvSpPr>
              <p:spPr bwMode="auto">
                <a:xfrm>
                  <a:off x="1920" y="2658"/>
                  <a:ext cx="32" cy="32"/>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1214" name="Oval 41"/>
                <p:cNvSpPr>
                  <a:spLocks noChangeArrowheads="1"/>
                </p:cNvSpPr>
                <p:nvPr/>
              </p:nvSpPr>
              <p:spPr bwMode="auto">
                <a:xfrm>
                  <a:off x="1920" y="2658"/>
                  <a:ext cx="32" cy="32"/>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1215" name="Oval 42"/>
                <p:cNvSpPr>
                  <a:spLocks noChangeArrowheads="1"/>
                </p:cNvSpPr>
                <p:nvPr/>
              </p:nvSpPr>
              <p:spPr bwMode="auto">
                <a:xfrm>
                  <a:off x="1912" y="2961"/>
                  <a:ext cx="32" cy="40"/>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1216" name="Oval 43"/>
                <p:cNvSpPr>
                  <a:spLocks noChangeArrowheads="1"/>
                </p:cNvSpPr>
                <p:nvPr/>
              </p:nvSpPr>
              <p:spPr bwMode="auto">
                <a:xfrm>
                  <a:off x="1912" y="2961"/>
                  <a:ext cx="32" cy="40"/>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grpSp>
            <p:nvGrpSpPr>
              <p:cNvPr id="24" name="Group 44"/>
              <p:cNvGrpSpPr>
                <a:grpSpLocks/>
              </p:cNvGrpSpPr>
              <p:nvPr/>
            </p:nvGrpSpPr>
            <p:grpSpPr bwMode="auto">
              <a:xfrm>
                <a:off x="2375" y="1749"/>
                <a:ext cx="40" cy="1252"/>
                <a:chOff x="2375" y="1749"/>
                <a:chExt cx="40" cy="1252"/>
              </a:xfrm>
            </p:grpSpPr>
            <p:sp>
              <p:nvSpPr>
                <p:cNvPr id="1197" name="Oval 45"/>
                <p:cNvSpPr>
                  <a:spLocks noChangeArrowheads="1"/>
                </p:cNvSpPr>
                <p:nvPr/>
              </p:nvSpPr>
              <p:spPr bwMode="auto">
                <a:xfrm>
                  <a:off x="2375" y="1749"/>
                  <a:ext cx="32" cy="32"/>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1198" name="Oval 46"/>
                <p:cNvSpPr>
                  <a:spLocks noChangeArrowheads="1"/>
                </p:cNvSpPr>
                <p:nvPr/>
              </p:nvSpPr>
              <p:spPr bwMode="auto">
                <a:xfrm>
                  <a:off x="2375" y="1749"/>
                  <a:ext cx="32" cy="32"/>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1199" name="Oval 47"/>
                <p:cNvSpPr>
                  <a:spLocks noChangeArrowheads="1"/>
                </p:cNvSpPr>
                <p:nvPr/>
              </p:nvSpPr>
              <p:spPr bwMode="auto">
                <a:xfrm>
                  <a:off x="2383" y="2052"/>
                  <a:ext cx="32" cy="32"/>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1200" name="Oval 48"/>
                <p:cNvSpPr>
                  <a:spLocks noChangeArrowheads="1"/>
                </p:cNvSpPr>
                <p:nvPr/>
              </p:nvSpPr>
              <p:spPr bwMode="auto">
                <a:xfrm>
                  <a:off x="2383" y="2052"/>
                  <a:ext cx="32" cy="32"/>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1201" name="Oval 49"/>
                <p:cNvSpPr>
                  <a:spLocks noChangeArrowheads="1"/>
                </p:cNvSpPr>
                <p:nvPr/>
              </p:nvSpPr>
              <p:spPr bwMode="auto">
                <a:xfrm>
                  <a:off x="2383" y="2355"/>
                  <a:ext cx="32" cy="32"/>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1202" name="Oval 50"/>
                <p:cNvSpPr>
                  <a:spLocks noChangeArrowheads="1"/>
                </p:cNvSpPr>
                <p:nvPr/>
              </p:nvSpPr>
              <p:spPr bwMode="auto">
                <a:xfrm>
                  <a:off x="2383" y="2355"/>
                  <a:ext cx="32" cy="32"/>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1203" name="Oval 51"/>
                <p:cNvSpPr>
                  <a:spLocks noChangeArrowheads="1"/>
                </p:cNvSpPr>
                <p:nvPr/>
              </p:nvSpPr>
              <p:spPr bwMode="auto">
                <a:xfrm>
                  <a:off x="2375" y="2658"/>
                  <a:ext cx="32" cy="40"/>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1204" name="Oval 52"/>
                <p:cNvSpPr>
                  <a:spLocks noChangeArrowheads="1"/>
                </p:cNvSpPr>
                <p:nvPr/>
              </p:nvSpPr>
              <p:spPr bwMode="auto">
                <a:xfrm>
                  <a:off x="2375" y="2658"/>
                  <a:ext cx="32" cy="40"/>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1205" name="Oval 53"/>
                <p:cNvSpPr>
                  <a:spLocks noChangeArrowheads="1"/>
                </p:cNvSpPr>
                <p:nvPr/>
              </p:nvSpPr>
              <p:spPr bwMode="auto">
                <a:xfrm>
                  <a:off x="2375" y="2969"/>
                  <a:ext cx="32" cy="32"/>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1206" name="Oval 54"/>
                <p:cNvSpPr>
                  <a:spLocks noChangeArrowheads="1"/>
                </p:cNvSpPr>
                <p:nvPr/>
              </p:nvSpPr>
              <p:spPr bwMode="auto">
                <a:xfrm>
                  <a:off x="2375" y="2969"/>
                  <a:ext cx="32" cy="32"/>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grpSp>
            <p:nvGrpSpPr>
              <p:cNvPr id="25" name="Group 55"/>
              <p:cNvGrpSpPr>
                <a:grpSpLocks/>
              </p:cNvGrpSpPr>
              <p:nvPr/>
            </p:nvGrpSpPr>
            <p:grpSpPr bwMode="auto">
              <a:xfrm>
                <a:off x="1489" y="2076"/>
                <a:ext cx="431" cy="284"/>
                <a:chOff x="1489" y="2076"/>
                <a:chExt cx="431" cy="284"/>
              </a:xfrm>
            </p:grpSpPr>
            <p:sp>
              <p:nvSpPr>
                <p:cNvPr id="1195" name="Freeform 56"/>
                <p:cNvSpPr>
                  <a:spLocks/>
                </p:cNvSpPr>
                <p:nvPr/>
              </p:nvSpPr>
              <p:spPr bwMode="auto">
                <a:xfrm>
                  <a:off x="1784" y="2076"/>
                  <a:ext cx="136" cy="96"/>
                </a:xfrm>
                <a:custGeom>
                  <a:avLst/>
                  <a:gdLst>
                    <a:gd name="T0" fmla="*/ 136 w 136"/>
                    <a:gd name="T1" fmla="*/ 0 h 96"/>
                    <a:gd name="T2" fmla="*/ 40 w 136"/>
                    <a:gd name="T3" fmla="*/ 96 h 96"/>
                    <a:gd name="T4" fmla="*/ 24 w 136"/>
                    <a:gd name="T5" fmla="*/ 72 h 96"/>
                    <a:gd name="T6" fmla="*/ 0 w 136"/>
                    <a:gd name="T7" fmla="*/ 40 h 96"/>
                    <a:gd name="T8" fmla="*/ 136 w 136"/>
                    <a:gd name="T9" fmla="*/ 0 h 96"/>
                  </a:gdLst>
                  <a:ahLst/>
                  <a:cxnLst>
                    <a:cxn ang="0">
                      <a:pos x="T0" y="T1"/>
                    </a:cxn>
                    <a:cxn ang="0">
                      <a:pos x="T2" y="T3"/>
                    </a:cxn>
                    <a:cxn ang="0">
                      <a:pos x="T4" y="T5"/>
                    </a:cxn>
                    <a:cxn ang="0">
                      <a:pos x="T6" y="T7"/>
                    </a:cxn>
                    <a:cxn ang="0">
                      <a:pos x="T8" y="T9"/>
                    </a:cxn>
                  </a:cxnLst>
                  <a:rect l="0" t="0" r="r" b="b"/>
                  <a:pathLst>
                    <a:path w="136" h="96">
                      <a:moveTo>
                        <a:pt x="136" y="0"/>
                      </a:moveTo>
                      <a:lnTo>
                        <a:pt x="40" y="96"/>
                      </a:lnTo>
                      <a:lnTo>
                        <a:pt x="24" y="72"/>
                      </a:lnTo>
                      <a:lnTo>
                        <a:pt x="0" y="40"/>
                      </a:lnTo>
                      <a:lnTo>
                        <a:pt x="136" y="0"/>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1196" name="Line 57"/>
                <p:cNvSpPr>
                  <a:spLocks noChangeShapeType="1"/>
                </p:cNvSpPr>
                <p:nvPr/>
              </p:nvSpPr>
              <p:spPr bwMode="auto">
                <a:xfrm flipV="1">
                  <a:off x="1489" y="2143"/>
                  <a:ext cx="327" cy="217"/>
                </a:xfrm>
                <a:prstGeom prst="line">
                  <a:avLst/>
                </a:prstGeom>
                <a:noFill/>
                <a:ln w="254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 name="Group 58"/>
              <p:cNvGrpSpPr>
                <a:grpSpLocks/>
              </p:cNvGrpSpPr>
              <p:nvPr/>
            </p:nvGrpSpPr>
            <p:grpSpPr bwMode="auto">
              <a:xfrm>
                <a:off x="1489" y="1733"/>
                <a:ext cx="423" cy="56"/>
                <a:chOff x="1489" y="1733"/>
                <a:chExt cx="423" cy="56"/>
              </a:xfrm>
            </p:grpSpPr>
            <p:sp>
              <p:nvSpPr>
                <p:cNvPr id="1187" name="Freeform 59"/>
                <p:cNvSpPr>
                  <a:spLocks/>
                </p:cNvSpPr>
                <p:nvPr/>
              </p:nvSpPr>
              <p:spPr bwMode="auto">
                <a:xfrm>
                  <a:off x="1792" y="1733"/>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Lst>
                  <a:ahLst/>
                  <a:cxnLst>
                    <a:cxn ang="0">
                      <a:pos x="T0" y="T1"/>
                    </a:cxn>
                    <a:cxn ang="0">
                      <a:pos x="T2" y="T3"/>
                    </a:cxn>
                    <a:cxn ang="0">
                      <a:pos x="T4" y="T5"/>
                    </a:cxn>
                    <a:cxn ang="0">
                      <a:pos x="T6" y="T7"/>
                    </a:cxn>
                    <a:cxn ang="0">
                      <a:pos x="T8" y="T9"/>
                    </a:cxn>
                  </a:cxnLst>
                  <a:rect l="0" t="0" r="r" b="b"/>
                  <a:pathLst>
                    <a:path w="120" h="56">
                      <a:moveTo>
                        <a:pt x="120" y="24"/>
                      </a:moveTo>
                      <a:lnTo>
                        <a:pt x="0" y="56"/>
                      </a:lnTo>
                      <a:lnTo>
                        <a:pt x="0" y="24"/>
                      </a:lnTo>
                      <a:lnTo>
                        <a:pt x="0" y="0"/>
                      </a:lnTo>
                      <a:lnTo>
                        <a:pt x="120" y="24"/>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nvGrpSpPr>
                <p:cNvPr id="1188" name="Group 60"/>
                <p:cNvGrpSpPr>
                  <a:grpSpLocks/>
                </p:cNvGrpSpPr>
                <p:nvPr/>
              </p:nvGrpSpPr>
              <p:grpSpPr bwMode="auto">
                <a:xfrm>
                  <a:off x="1489" y="1757"/>
                  <a:ext cx="295" cy="1"/>
                  <a:chOff x="1489" y="1757"/>
                  <a:chExt cx="295" cy="1"/>
                </a:xfrm>
              </p:grpSpPr>
              <p:sp>
                <p:nvSpPr>
                  <p:cNvPr id="1189" name="Line 61"/>
                  <p:cNvSpPr>
                    <a:spLocks noChangeShapeType="1"/>
                  </p:cNvSpPr>
                  <p:nvPr/>
                </p:nvSpPr>
                <p:spPr bwMode="auto">
                  <a:xfrm>
                    <a:off x="1489" y="1757"/>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0" name="Line 62"/>
                  <p:cNvSpPr>
                    <a:spLocks noChangeShapeType="1"/>
                  </p:cNvSpPr>
                  <p:nvPr/>
                </p:nvSpPr>
                <p:spPr bwMode="auto">
                  <a:xfrm>
                    <a:off x="1544" y="1757"/>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1" name="Line 63"/>
                  <p:cNvSpPr>
                    <a:spLocks noChangeShapeType="1"/>
                  </p:cNvSpPr>
                  <p:nvPr/>
                </p:nvSpPr>
                <p:spPr bwMode="auto">
                  <a:xfrm>
                    <a:off x="1600" y="1757"/>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2" name="Line 64"/>
                  <p:cNvSpPr>
                    <a:spLocks noChangeShapeType="1"/>
                  </p:cNvSpPr>
                  <p:nvPr/>
                </p:nvSpPr>
                <p:spPr bwMode="auto">
                  <a:xfrm>
                    <a:off x="1656" y="1757"/>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3" name="Line 65"/>
                  <p:cNvSpPr>
                    <a:spLocks noChangeShapeType="1"/>
                  </p:cNvSpPr>
                  <p:nvPr/>
                </p:nvSpPr>
                <p:spPr bwMode="auto">
                  <a:xfrm>
                    <a:off x="1712" y="1757"/>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4" name="Line 66"/>
                  <p:cNvSpPr>
                    <a:spLocks noChangeShapeType="1"/>
                  </p:cNvSpPr>
                  <p:nvPr/>
                </p:nvSpPr>
                <p:spPr bwMode="auto">
                  <a:xfrm>
                    <a:off x="1768" y="1757"/>
                    <a:ext cx="16"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7" name="Group 67"/>
              <p:cNvGrpSpPr>
                <a:grpSpLocks/>
              </p:cNvGrpSpPr>
              <p:nvPr/>
            </p:nvGrpSpPr>
            <p:grpSpPr bwMode="auto">
              <a:xfrm>
                <a:off x="1952" y="1725"/>
                <a:ext cx="415" cy="56"/>
                <a:chOff x="1952" y="1725"/>
                <a:chExt cx="415" cy="56"/>
              </a:xfrm>
            </p:grpSpPr>
            <p:sp>
              <p:nvSpPr>
                <p:cNvPr id="1179" name="Freeform 68"/>
                <p:cNvSpPr>
                  <a:spLocks/>
                </p:cNvSpPr>
                <p:nvPr/>
              </p:nvSpPr>
              <p:spPr bwMode="auto">
                <a:xfrm>
                  <a:off x="2255" y="1725"/>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nvGrpSpPr>
                <p:cNvPr id="1180" name="Group 69"/>
                <p:cNvGrpSpPr>
                  <a:grpSpLocks/>
                </p:cNvGrpSpPr>
                <p:nvPr/>
              </p:nvGrpSpPr>
              <p:grpSpPr bwMode="auto">
                <a:xfrm>
                  <a:off x="1952" y="1757"/>
                  <a:ext cx="295" cy="1"/>
                  <a:chOff x="1952" y="1757"/>
                  <a:chExt cx="295" cy="1"/>
                </a:xfrm>
              </p:grpSpPr>
              <p:sp>
                <p:nvSpPr>
                  <p:cNvPr id="1181" name="Line 70"/>
                  <p:cNvSpPr>
                    <a:spLocks noChangeShapeType="1"/>
                  </p:cNvSpPr>
                  <p:nvPr/>
                </p:nvSpPr>
                <p:spPr bwMode="auto">
                  <a:xfrm>
                    <a:off x="1952" y="1757"/>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2" name="Line 71"/>
                  <p:cNvSpPr>
                    <a:spLocks noChangeShapeType="1"/>
                  </p:cNvSpPr>
                  <p:nvPr/>
                </p:nvSpPr>
                <p:spPr bwMode="auto">
                  <a:xfrm>
                    <a:off x="2008" y="1757"/>
                    <a:ext cx="23"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3" name="Line 72"/>
                  <p:cNvSpPr>
                    <a:spLocks noChangeShapeType="1"/>
                  </p:cNvSpPr>
                  <p:nvPr/>
                </p:nvSpPr>
                <p:spPr bwMode="auto">
                  <a:xfrm>
                    <a:off x="2063" y="1757"/>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4" name="Line 73"/>
                  <p:cNvSpPr>
                    <a:spLocks noChangeShapeType="1"/>
                  </p:cNvSpPr>
                  <p:nvPr/>
                </p:nvSpPr>
                <p:spPr bwMode="auto">
                  <a:xfrm>
                    <a:off x="2119" y="1757"/>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5" name="Line 74"/>
                  <p:cNvSpPr>
                    <a:spLocks noChangeShapeType="1"/>
                  </p:cNvSpPr>
                  <p:nvPr/>
                </p:nvSpPr>
                <p:spPr bwMode="auto">
                  <a:xfrm>
                    <a:off x="2175" y="1757"/>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6" name="Line 75"/>
                  <p:cNvSpPr>
                    <a:spLocks noChangeShapeType="1"/>
                  </p:cNvSpPr>
                  <p:nvPr/>
                </p:nvSpPr>
                <p:spPr bwMode="auto">
                  <a:xfrm>
                    <a:off x="2231" y="1757"/>
                    <a:ext cx="16"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8" name="Group 76"/>
              <p:cNvGrpSpPr>
                <a:grpSpLocks/>
              </p:cNvGrpSpPr>
              <p:nvPr/>
            </p:nvGrpSpPr>
            <p:grpSpPr bwMode="auto">
              <a:xfrm>
                <a:off x="1497" y="2036"/>
                <a:ext cx="415" cy="56"/>
                <a:chOff x="1497" y="2036"/>
                <a:chExt cx="415" cy="56"/>
              </a:xfrm>
            </p:grpSpPr>
            <p:sp>
              <p:nvSpPr>
                <p:cNvPr id="1171" name="Freeform 77"/>
                <p:cNvSpPr>
                  <a:spLocks/>
                </p:cNvSpPr>
                <p:nvPr/>
              </p:nvSpPr>
              <p:spPr bwMode="auto">
                <a:xfrm>
                  <a:off x="1800"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nvGrpSpPr>
                <p:cNvPr id="1172" name="Group 78"/>
                <p:cNvGrpSpPr>
                  <a:grpSpLocks/>
                </p:cNvGrpSpPr>
                <p:nvPr/>
              </p:nvGrpSpPr>
              <p:grpSpPr bwMode="auto">
                <a:xfrm>
                  <a:off x="1497" y="2068"/>
                  <a:ext cx="295" cy="1"/>
                  <a:chOff x="1497" y="2068"/>
                  <a:chExt cx="295" cy="1"/>
                </a:xfrm>
              </p:grpSpPr>
              <p:sp>
                <p:nvSpPr>
                  <p:cNvPr id="1173" name="Line 79"/>
                  <p:cNvSpPr>
                    <a:spLocks noChangeShapeType="1"/>
                  </p:cNvSpPr>
                  <p:nvPr/>
                </p:nvSpPr>
                <p:spPr bwMode="auto">
                  <a:xfrm>
                    <a:off x="1497" y="2068"/>
                    <a:ext cx="23"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4" name="Line 80"/>
                  <p:cNvSpPr>
                    <a:spLocks noChangeShapeType="1"/>
                  </p:cNvSpPr>
                  <p:nvPr/>
                </p:nvSpPr>
                <p:spPr bwMode="auto">
                  <a:xfrm>
                    <a:off x="1552" y="206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5" name="Line 81"/>
                  <p:cNvSpPr>
                    <a:spLocks noChangeShapeType="1"/>
                  </p:cNvSpPr>
                  <p:nvPr/>
                </p:nvSpPr>
                <p:spPr bwMode="auto">
                  <a:xfrm>
                    <a:off x="1608" y="206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6" name="Line 82"/>
                  <p:cNvSpPr>
                    <a:spLocks noChangeShapeType="1"/>
                  </p:cNvSpPr>
                  <p:nvPr/>
                </p:nvSpPr>
                <p:spPr bwMode="auto">
                  <a:xfrm>
                    <a:off x="1664" y="206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7" name="Line 83"/>
                  <p:cNvSpPr>
                    <a:spLocks noChangeShapeType="1"/>
                  </p:cNvSpPr>
                  <p:nvPr/>
                </p:nvSpPr>
                <p:spPr bwMode="auto">
                  <a:xfrm>
                    <a:off x="1720" y="206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8" name="Line 84"/>
                  <p:cNvSpPr>
                    <a:spLocks noChangeShapeType="1"/>
                  </p:cNvSpPr>
                  <p:nvPr/>
                </p:nvSpPr>
                <p:spPr bwMode="auto">
                  <a:xfrm>
                    <a:off x="1776" y="2068"/>
                    <a:ext cx="16"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9" name="Group 85"/>
              <p:cNvGrpSpPr>
                <a:grpSpLocks/>
              </p:cNvGrpSpPr>
              <p:nvPr/>
            </p:nvGrpSpPr>
            <p:grpSpPr bwMode="auto">
              <a:xfrm>
                <a:off x="1960" y="2036"/>
                <a:ext cx="423" cy="56"/>
                <a:chOff x="1960" y="2036"/>
                <a:chExt cx="423" cy="56"/>
              </a:xfrm>
            </p:grpSpPr>
            <p:sp>
              <p:nvSpPr>
                <p:cNvPr id="1163" name="Freeform 86"/>
                <p:cNvSpPr>
                  <a:spLocks/>
                </p:cNvSpPr>
                <p:nvPr/>
              </p:nvSpPr>
              <p:spPr bwMode="auto">
                <a:xfrm>
                  <a:off x="2271"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nvGrpSpPr>
                <p:cNvPr id="1164" name="Group 87"/>
                <p:cNvGrpSpPr>
                  <a:grpSpLocks/>
                </p:cNvGrpSpPr>
                <p:nvPr/>
              </p:nvGrpSpPr>
              <p:grpSpPr bwMode="auto">
                <a:xfrm>
                  <a:off x="1960" y="2068"/>
                  <a:ext cx="303" cy="1"/>
                  <a:chOff x="1960" y="2068"/>
                  <a:chExt cx="303" cy="1"/>
                </a:xfrm>
              </p:grpSpPr>
              <p:sp>
                <p:nvSpPr>
                  <p:cNvPr id="1165" name="Line 88"/>
                  <p:cNvSpPr>
                    <a:spLocks noChangeShapeType="1"/>
                  </p:cNvSpPr>
                  <p:nvPr/>
                </p:nvSpPr>
                <p:spPr bwMode="auto">
                  <a:xfrm>
                    <a:off x="1960" y="206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6" name="Line 89"/>
                  <p:cNvSpPr>
                    <a:spLocks noChangeShapeType="1"/>
                  </p:cNvSpPr>
                  <p:nvPr/>
                </p:nvSpPr>
                <p:spPr bwMode="auto">
                  <a:xfrm>
                    <a:off x="2015" y="206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7" name="Line 90"/>
                  <p:cNvSpPr>
                    <a:spLocks noChangeShapeType="1"/>
                  </p:cNvSpPr>
                  <p:nvPr/>
                </p:nvSpPr>
                <p:spPr bwMode="auto">
                  <a:xfrm>
                    <a:off x="2071" y="206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8" name="Line 91"/>
                  <p:cNvSpPr>
                    <a:spLocks noChangeShapeType="1"/>
                  </p:cNvSpPr>
                  <p:nvPr/>
                </p:nvSpPr>
                <p:spPr bwMode="auto">
                  <a:xfrm>
                    <a:off x="2127" y="206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9" name="Line 92"/>
                  <p:cNvSpPr>
                    <a:spLocks noChangeShapeType="1"/>
                  </p:cNvSpPr>
                  <p:nvPr/>
                </p:nvSpPr>
                <p:spPr bwMode="auto">
                  <a:xfrm>
                    <a:off x="2183" y="206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0" name="Line 93"/>
                  <p:cNvSpPr>
                    <a:spLocks noChangeShapeType="1"/>
                  </p:cNvSpPr>
                  <p:nvPr/>
                </p:nvSpPr>
                <p:spPr bwMode="auto">
                  <a:xfrm>
                    <a:off x="2239" y="206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30" name="Group 94"/>
              <p:cNvGrpSpPr>
                <a:grpSpLocks/>
              </p:cNvGrpSpPr>
              <p:nvPr/>
            </p:nvGrpSpPr>
            <p:grpSpPr bwMode="auto">
              <a:xfrm>
                <a:off x="2431" y="2036"/>
                <a:ext cx="415" cy="56"/>
                <a:chOff x="2431" y="2036"/>
                <a:chExt cx="415" cy="56"/>
              </a:xfrm>
            </p:grpSpPr>
            <p:sp>
              <p:nvSpPr>
                <p:cNvPr id="1155" name="Freeform 95"/>
                <p:cNvSpPr>
                  <a:spLocks/>
                </p:cNvSpPr>
                <p:nvPr/>
              </p:nvSpPr>
              <p:spPr bwMode="auto">
                <a:xfrm>
                  <a:off x="2734"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nvGrpSpPr>
                <p:cNvPr id="1156" name="Group 96"/>
                <p:cNvGrpSpPr>
                  <a:grpSpLocks/>
                </p:cNvGrpSpPr>
                <p:nvPr/>
              </p:nvGrpSpPr>
              <p:grpSpPr bwMode="auto">
                <a:xfrm>
                  <a:off x="2431" y="2068"/>
                  <a:ext cx="295" cy="1"/>
                  <a:chOff x="2431" y="2068"/>
                  <a:chExt cx="295" cy="1"/>
                </a:xfrm>
              </p:grpSpPr>
              <p:sp>
                <p:nvSpPr>
                  <p:cNvPr id="1157" name="Line 97"/>
                  <p:cNvSpPr>
                    <a:spLocks noChangeShapeType="1"/>
                  </p:cNvSpPr>
                  <p:nvPr/>
                </p:nvSpPr>
                <p:spPr bwMode="auto">
                  <a:xfrm>
                    <a:off x="2431" y="206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8" name="Line 98"/>
                  <p:cNvSpPr>
                    <a:spLocks noChangeShapeType="1"/>
                  </p:cNvSpPr>
                  <p:nvPr/>
                </p:nvSpPr>
                <p:spPr bwMode="auto">
                  <a:xfrm>
                    <a:off x="2487" y="206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9" name="Line 99"/>
                  <p:cNvSpPr>
                    <a:spLocks noChangeShapeType="1"/>
                  </p:cNvSpPr>
                  <p:nvPr/>
                </p:nvSpPr>
                <p:spPr bwMode="auto">
                  <a:xfrm>
                    <a:off x="2542" y="206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0" name="Line 100"/>
                  <p:cNvSpPr>
                    <a:spLocks noChangeShapeType="1"/>
                  </p:cNvSpPr>
                  <p:nvPr/>
                </p:nvSpPr>
                <p:spPr bwMode="auto">
                  <a:xfrm>
                    <a:off x="2598" y="206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1" name="Line 101"/>
                  <p:cNvSpPr>
                    <a:spLocks noChangeShapeType="1"/>
                  </p:cNvSpPr>
                  <p:nvPr/>
                </p:nvSpPr>
                <p:spPr bwMode="auto">
                  <a:xfrm>
                    <a:off x="2654" y="206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2" name="Line 102"/>
                  <p:cNvSpPr>
                    <a:spLocks noChangeShapeType="1"/>
                  </p:cNvSpPr>
                  <p:nvPr/>
                </p:nvSpPr>
                <p:spPr bwMode="auto">
                  <a:xfrm>
                    <a:off x="2710" y="2068"/>
                    <a:ext cx="16"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31" name="Group 103"/>
              <p:cNvGrpSpPr>
                <a:grpSpLocks/>
              </p:cNvGrpSpPr>
              <p:nvPr/>
            </p:nvGrpSpPr>
            <p:grpSpPr bwMode="auto">
              <a:xfrm>
                <a:off x="2423" y="2347"/>
                <a:ext cx="415" cy="56"/>
                <a:chOff x="2423" y="2347"/>
                <a:chExt cx="415" cy="56"/>
              </a:xfrm>
            </p:grpSpPr>
            <p:sp>
              <p:nvSpPr>
                <p:cNvPr id="1147" name="Freeform 104"/>
                <p:cNvSpPr>
                  <a:spLocks/>
                </p:cNvSpPr>
                <p:nvPr/>
              </p:nvSpPr>
              <p:spPr bwMode="auto">
                <a:xfrm>
                  <a:off x="2726"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nvGrpSpPr>
                <p:cNvPr id="1148" name="Group 105"/>
                <p:cNvGrpSpPr>
                  <a:grpSpLocks/>
                </p:cNvGrpSpPr>
                <p:nvPr/>
              </p:nvGrpSpPr>
              <p:grpSpPr bwMode="auto">
                <a:xfrm>
                  <a:off x="2423" y="2371"/>
                  <a:ext cx="295" cy="1"/>
                  <a:chOff x="2423" y="2371"/>
                  <a:chExt cx="295" cy="1"/>
                </a:xfrm>
              </p:grpSpPr>
              <p:sp>
                <p:nvSpPr>
                  <p:cNvPr id="1149" name="Line 106"/>
                  <p:cNvSpPr>
                    <a:spLocks noChangeShapeType="1"/>
                  </p:cNvSpPr>
                  <p:nvPr/>
                </p:nvSpPr>
                <p:spPr bwMode="auto">
                  <a:xfrm>
                    <a:off x="2423" y="237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0" name="Line 107"/>
                  <p:cNvSpPr>
                    <a:spLocks noChangeShapeType="1"/>
                  </p:cNvSpPr>
                  <p:nvPr/>
                </p:nvSpPr>
                <p:spPr bwMode="auto">
                  <a:xfrm>
                    <a:off x="2479" y="237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1" name="Line 108"/>
                  <p:cNvSpPr>
                    <a:spLocks noChangeShapeType="1"/>
                  </p:cNvSpPr>
                  <p:nvPr/>
                </p:nvSpPr>
                <p:spPr bwMode="auto">
                  <a:xfrm>
                    <a:off x="2534" y="237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2" name="Line 109"/>
                  <p:cNvSpPr>
                    <a:spLocks noChangeShapeType="1"/>
                  </p:cNvSpPr>
                  <p:nvPr/>
                </p:nvSpPr>
                <p:spPr bwMode="auto">
                  <a:xfrm>
                    <a:off x="2590" y="237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3" name="Line 110"/>
                  <p:cNvSpPr>
                    <a:spLocks noChangeShapeType="1"/>
                  </p:cNvSpPr>
                  <p:nvPr/>
                </p:nvSpPr>
                <p:spPr bwMode="auto">
                  <a:xfrm>
                    <a:off x="2646" y="237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4" name="Line 111"/>
                  <p:cNvSpPr>
                    <a:spLocks noChangeShapeType="1"/>
                  </p:cNvSpPr>
                  <p:nvPr/>
                </p:nvSpPr>
                <p:spPr bwMode="auto">
                  <a:xfrm>
                    <a:off x="2702" y="2371"/>
                    <a:ext cx="16"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32" name="Group 112"/>
              <p:cNvGrpSpPr>
                <a:grpSpLocks/>
              </p:cNvGrpSpPr>
              <p:nvPr/>
            </p:nvGrpSpPr>
            <p:grpSpPr bwMode="auto">
              <a:xfrm>
                <a:off x="1960" y="2347"/>
                <a:ext cx="415" cy="56"/>
                <a:chOff x="1960" y="2347"/>
                <a:chExt cx="415" cy="56"/>
              </a:xfrm>
            </p:grpSpPr>
            <p:sp>
              <p:nvSpPr>
                <p:cNvPr id="1139" name="Freeform 113"/>
                <p:cNvSpPr>
                  <a:spLocks/>
                </p:cNvSpPr>
                <p:nvPr/>
              </p:nvSpPr>
              <p:spPr bwMode="auto">
                <a:xfrm>
                  <a:off x="2263"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nvGrpSpPr>
                <p:cNvPr id="1140" name="Group 114"/>
                <p:cNvGrpSpPr>
                  <a:grpSpLocks/>
                </p:cNvGrpSpPr>
                <p:nvPr/>
              </p:nvGrpSpPr>
              <p:grpSpPr bwMode="auto">
                <a:xfrm>
                  <a:off x="1960" y="2371"/>
                  <a:ext cx="295" cy="1"/>
                  <a:chOff x="1960" y="2371"/>
                  <a:chExt cx="295" cy="1"/>
                </a:xfrm>
              </p:grpSpPr>
              <p:sp>
                <p:nvSpPr>
                  <p:cNvPr id="1141" name="Line 115"/>
                  <p:cNvSpPr>
                    <a:spLocks noChangeShapeType="1"/>
                  </p:cNvSpPr>
                  <p:nvPr/>
                </p:nvSpPr>
                <p:spPr bwMode="auto">
                  <a:xfrm>
                    <a:off x="1960" y="237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2" name="Line 116"/>
                  <p:cNvSpPr>
                    <a:spLocks noChangeShapeType="1"/>
                  </p:cNvSpPr>
                  <p:nvPr/>
                </p:nvSpPr>
                <p:spPr bwMode="auto">
                  <a:xfrm>
                    <a:off x="2015" y="237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3" name="Line 117"/>
                  <p:cNvSpPr>
                    <a:spLocks noChangeShapeType="1"/>
                  </p:cNvSpPr>
                  <p:nvPr/>
                </p:nvSpPr>
                <p:spPr bwMode="auto">
                  <a:xfrm>
                    <a:off x="2071" y="237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4" name="Line 118"/>
                  <p:cNvSpPr>
                    <a:spLocks noChangeShapeType="1"/>
                  </p:cNvSpPr>
                  <p:nvPr/>
                </p:nvSpPr>
                <p:spPr bwMode="auto">
                  <a:xfrm>
                    <a:off x="2127" y="237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5" name="Line 119"/>
                  <p:cNvSpPr>
                    <a:spLocks noChangeShapeType="1"/>
                  </p:cNvSpPr>
                  <p:nvPr/>
                </p:nvSpPr>
                <p:spPr bwMode="auto">
                  <a:xfrm>
                    <a:off x="2183" y="237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6" name="Line 120"/>
                  <p:cNvSpPr>
                    <a:spLocks noChangeShapeType="1"/>
                  </p:cNvSpPr>
                  <p:nvPr/>
                </p:nvSpPr>
                <p:spPr bwMode="auto">
                  <a:xfrm>
                    <a:off x="2239" y="2371"/>
                    <a:ext cx="16"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33" name="Group 121"/>
              <p:cNvGrpSpPr>
                <a:grpSpLocks/>
              </p:cNvGrpSpPr>
              <p:nvPr/>
            </p:nvGrpSpPr>
            <p:grpSpPr bwMode="auto">
              <a:xfrm>
                <a:off x="1497" y="2339"/>
                <a:ext cx="415" cy="56"/>
                <a:chOff x="1497" y="2339"/>
                <a:chExt cx="415" cy="56"/>
              </a:xfrm>
            </p:grpSpPr>
            <p:sp>
              <p:nvSpPr>
                <p:cNvPr id="1131" name="Freeform 122"/>
                <p:cNvSpPr>
                  <a:spLocks/>
                </p:cNvSpPr>
                <p:nvPr/>
              </p:nvSpPr>
              <p:spPr bwMode="auto">
                <a:xfrm>
                  <a:off x="1800" y="2339"/>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nvGrpSpPr>
                <p:cNvPr id="1132" name="Group 123"/>
                <p:cNvGrpSpPr>
                  <a:grpSpLocks/>
                </p:cNvGrpSpPr>
                <p:nvPr/>
              </p:nvGrpSpPr>
              <p:grpSpPr bwMode="auto">
                <a:xfrm>
                  <a:off x="1497" y="2371"/>
                  <a:ext cx="295" cy="1"/>
                  <a:chOff x="1497" y="2371"/>
                  <a:chExt cx="295" cy="1"/>
                </a:xfrm>
              </p:grpSpPr>
              <p:sp>
                <p:nvSpPr>
                  <p:cNvPr id="1133" name="Line 124"/>
                  <p:cNvSpPr>
                    <a:spLocks noChangeShapeType="1"/>
                  </p:cNvSpPr>
                  <p:nvPr/>
                </p:nvSpPr>
                <p:spPr bwMode="auto">
                  <a:xfrm>
                    <a:off x="1497" y="2371"/>
                    <a:ext cx="23"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4" name="Line 125"/>
                  <p:cNvSpPr>
                    <a:spLocks noChangeShapeType="1"/>
                  </p:cNvSpPr>
                  <p:nvPr/>
                </p:nvSpPr>
                <p:spPr bwMode="auto">
                  <a:xfrm>
                    <a:off x="1552" y="237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5" name="Line 126"/>
                  <p:cNvSpPr>
                    <a:spLocks noChangeShapeType="1"/>
                  </p:cNvSpPr>
                  <p:nvPr/>
                </p:nvSpPr>
                <p:spPr bwMode="auto">
                  <a:xfrm>
                    <a:off x="1608" y="237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6" name="Line 127"/>
                  <p:cNvSpPr>
                    <a:spLocks noChangeShapeType="1"/>
                  </p:cNvSpPr>
                  <p:nvPr/>
                </p:nvSpPr>
                <p:spPr bwMode="auto">
                  <a:xfrm>
                    <a:off x="1664" y="237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7" name="Line 128"/>
                  <p:cNvSpPr>
                    <a:spLocks noChangeShapeType="1"/>
                  </p:cNvSpPr>
                  <p:nvPr/>
                </p:nvSpPr>
                <p:spPr bwMode="auto">
                  <a:xfrm>
                    <a:off x="1720" y="237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8" name="Line 129"/>
                  <p:cNvSpPr>
                    <a:spLocks noChangeShapeType="1"/>
                  </p:cNvSpPr>
                  <p:nvPr/>
                </p:nvSpPr>
                <p:spPr bwMode="auto">
                  <a:xfrm>
                    <a:off x="1776" y="2371"/>
                    <a:ext cx="16"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34" name="Group 130"/>
              <p:cNvGrpSpPr>
                <a:grpSpLocks/>
              </p:cNvGrpSpPr>
              <p:nvPr/>
            </p:nvGrpSpPr>
            <p:grpSpPr bwMode="auto">
              <a:xfrm>
                <a:off x="1489" y="2650"/>
                <a:ext cx="423" cy="56"/>
                <a:chOff x="1489" y="2650"/>
                <a:chExt cx="423" cy="56"/>
              </a:xfrm>
            </p:grpSpPr>
            <p:sp>
              <p:nvSpPr>
                <p:cNvPr id="1123" name="Freeform 131"/>
                <p:cNvSpPr>
                  <a:spLocks/>
                </p:cNvSpPr>
                <p:nvPr/>
              </p:nvSpPr>
              <p:spPr bwMode="auto">
                <a:xfrm>
                  <a:off x="1792" y="2650"/>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Lst>
                  <a:ahLst/>
                  <a:cxnLst>
                    <a:cxn ang="0">
                      <a:pos x="T0" y="T1"/>
                    </a:cxn>
                    <a:cxn ang="0">
                      <a:pos x="T2" y="T3"/>
                    </a:cxn>
                    <a:cxn ang="0">
                      <a:pos x="T4" y="T5"/>
                    </a:cxn>
                    <a:cxn ang="0">
                      <a:pos x="T6" y="T7"/>
                    </a:cxn>
                    <a:cxn ang="0">
                      <a:pos x="T8" y="T9"/>
                    </a:cxn>
                  </a:cxnLst>
                  <a:rect l="0" t="0" r="r" b="b"/>
                  <a:pathLst>
                    <a:path w="120" h="56">
                      <a:moveTo>
                        <a:pt x="120" y="24"/>
                      </a:moveTo>
                      <a:lnTo>
                        <a:pt x="0" y="56"/>
                      </a:lnTo>
                      <a:lnTo>
                        <a:pt x="0" y="24"/>
                      </a:lnTo>
                      <a:lnTo>
                        <a:pt x="0" y="0"/>
                      </a:lnTo>
                      <a:lnTo>
                        <a:pt x="120" y="24"/>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nvGrpSpPr>
                <p:cNvPr id="1124" name="Group 132"/>
                <p:cNvGrpSpPr>
                  <a:grpSpLocks/>
                </p:cNvGrpSpPr>
                <p:nvPr/>
              </p:nvGrpSpPr>
              <p:grpSpPr bwMode="auto">
                <a:xfrm>
                  <a:off x="1489" y="2674"/>
                  <a:ext cx="295" cy="1"/>
                  <a:chOff x="1489" y="2674"/>
                  <a:chExt cx="295" cy="1"/>
                </a:xfrm>
              </p:grpSpPr>
              <p:sp>
                <p:nvSpPr>
                  <p:cNvPr id="1125" name="Line 133"/>
                  <p:cNvSpPr>
                    <a:spLocks noChangeShapeType="1"/>
                  </p:cNvSpPr>
                  <p:nvPr/>
                </p:nvSpPr>
                <p:spPr bwMode="auto">
                  <a:xfrm>
                    <a:off x="1489" y="2674"/>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 name="Line 134"/>
                  <p:cNvSpPr>
                    <a:spLocks noChangeShapeType="1"/>
                  </p:cNvSpPr>
                  <p:nvPr/>
                </p:nvSpPr>
                <p:spPr bwMode="auto">
                  <a:xfrm>
                    <a:off x="1544" y="2674"/>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 name="Line 135"/>
                  <p:cNvSpPr>
                    <a:spLocks noChangeShapeType="1"/>
                  </p:cNvSpPr>
                  <p:nvPr/>
                </p:nvSpPr>
                <p:spPr bwMode="auto">
                  <a:xfrm>
                    <a:off x="1600" y="2674"/>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 name="Line 136"/>
                  <p:cNvSpPr>
                    <a:spLocks noChangeShapeType="1"/>
                  </p:cNvSpPr>
                  <p:nvPr/>
                </p:nvSpPr>
                <p:spPr bwMode="auto">
                  <a:xfrm>
                    <a:off x="1656" y="2674"/>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 name="Line 137"/>
                  <p:cNvSpPr>
                    <a:spLocks noChangeShapeType="1"/>
                  </p:cNvSpPr>
                  <p:nvPr/>
                </p:nvSpPr>
                <p:spPr bwMode="auto">
                  <a:xfrm>
                    <a:off x="1712" y="2674"/>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 name="Line 138"/>
                  <p:cNvSpPr>
                    <a:spLocks noChangeShapeType="1"/>
                  </p:cNvSpPr>
                  <p:nvPr/>
                </p:nvSpPr>
                <p:spPr bwMode="auto">
                  <a:xfrm>
                    <a:off x="1768" y="2674"/>
                    <a:ext cx="16"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35" name="Group 139"/>
              <p:cNvGrpSpPr>
                <a:grpSpLocks/>
              </p:cNvGrpSpPr>
              <p:nvPr/>
            </p:nvGrpSpPr>
            <p:grpSpPr bwMode="auto">
              <a:xfrm>
                <a:off x="1968" y="2650"/>
                <a:ext cx="415" cy="56"/>
                <a:chOff x="1968" y="2650"/>
                <a:chExt cx="415" cy="56"/>
              </a:xfrm>
            </p:grpSpPr>
            <p:sp>
              <p:nvSpPr>
                <p:cNvPr id="1115" name="Freeform 140"/>
                <p:cNvSpPr>
                  <a:spLocks/>
                </p:cNvSpPr>
                <p:nvPr/>
              </p:nvSpPr>
              <p:spPr bwMode="auto">
                <a:xfrm>
                  <a:off x="2271"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nvGrpSpPr>
                <p:cNvPr id="1116" name="Group 141"/>
                <p:cNvGrpSpPr>
                  <a:grpSpLocks/>
                </p:cNvGrpSpPr>
                <p:nvPr/>
              </p:nvGrpSpPr>
              <p:grpSpPr bwMode="auto">
                <a:xfrm>
                  <a:off x="1968" y="2674"/>
                  <a:ext cx="295" cy="1"/>
                  <a:chOff x="1968" y="2674"/>
                  <a:chExt cx="295" cy="1"/>
                </a:xfrm>
              </p:grpSpPr>
              <p:sp>
                <p:nvSpPr>
                  <p:cNvPr id="1117" name="Line 142"/>
                  <p:cNvSpPr>
                    <a:spLocks noChangeShapeType="1"/>
                  </p:cNvSpPr>
                  <p:nvPr/>
                </p:nvSpPr>
                <p:spPr bwMode="auto">
                  <a:xfrm>
                    <a:off x="1968" y="2674"/>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8" name="Line 143"/>
                  <p:cNvSpPr>
                    <a:spLocks noChangeShapeType="1"/>
                  </p:cNvSpPr>
                  <p:nvPr/>
                </p:nvSpPr>
                <p:spPr bwMode="auto">
                  <a:xfrm>
                    <a:off x="2023" y="2674"/>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9" name="Line 144"/>
                  <p:cNvSpPr>
                    <a:spLocks noChangeShapeType="1"/>
                  </p:cNvSpPr>
                  <p:nvPr/>
                </p:nvSpPr>
                <p:spPr bwMode="auto">
                  <a:xfrm>
                    <a:off x="2079" y="2674"/>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0" name="Line 145"/>
                  <p:cNvSpPr>
                    <a:spLocks noChangeShapeType="1"/>
                  </p:cNvSpPr>
                  <p:nvPr/>
                </p:nvSpPr>
                <p:spPr bwMode="auto">
                  <a:xfrm>
                    <a:off x="2135" y="2674"/>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1" name="Line 146"/>
                  <p:cNvSpPr>
                    <a:spLocks noChangeShapeType="1"/>
                  </p:cNvSpPr>
                  <p:nvPr/>
                </p:nvSpPr>
                <p:spPr bwMode="auto">
                  <a:xfrm>
                    <a:off x="2191" y="2674"/>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2" name="Line 147"/>
                  <p:cNvSpPr>
                    <a:spLocks noChangeShapeType="1"/>
                  </p:cNvSpPr>
                  <p:nvPr/>
                </p:nvSpPr>
                <p:spPr bwMode="auto">
                  <a:xfrm>
                    <a:off x="2247" y="2674"/>
                    <a:ext cx="16"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36" name="Group 148"/>
              <p:cNvGrpSpPr>
                <a:grpSpLocks/>
              </p:cNvGrpSpPr>
              <p:nvPr/>
            </p:nvGrpSpPr>
            <p:grpSpPr bwMode="auto">
              <a:xfrm>
                <a:off x="1489" y="2953"/>
                <a:ext cx="423" cy="56"/>
                <a:chOff x="1489" y="2953"/>
                <a:chExt cx="423" cy="56"/>
              </a:xfrm>
            </p:grpSpPr>
            <p:sp>
              <p:nvSpPr>
                <p:cNvPr id="1107" name="Freeform 149"/>
                <p:cNvSpPr>
                  <a:spLocks/>
                </p:cNvSpPr>
                <p:nvPr/>
              </p:nvSpPr>
              <p:spPr bwMode="auto">
                <a:xfrm>
                  <a:off x="1792" y="2953"/>
                  <a:ext cx="120" cy="56"/>
                </a:xfrm>
                <a:custGeom>
                  <a:avLst/>
                  <a:gdLst>
                    <a:gd name="T0" fmla="*/ 120 w 120"/>
                    <a:gd name="T1" fmla="*/ 32 h 56"/>
                    <a:gd name="T2" fmla="*/ 0 w 120"/>
                    <a:gd name="T3" fmla="*/ 56 h 56"/>
                    <a:gd name="T4" fmla="*/ 0 w 120"/>
                    <a:gd name="T5" fmla="*/ 32 h 56"/>
                    <a:gd name="T6" fmla="*/ 0 w 120"/>
                    <a:gd name="T7" fmla="*/ 0 h 56"/>
                    <a:gd name="T8" fmla="*/ 120 w 120"/>
                    <a:gd name="T9" fmla="*/ 32 h 56"/>
                  </a:gdLst>
                  <a:ahLst/>
                  <a:cxnLst>
                    <a:cxn ang="0">
                      <a:pos x="T0" y="T1"/>
                    </a:cxn>
                    <a:cxn ang="0">
                      <a:pos x="T2" y="T3"/>
                    </a:cxn>
                    <a:cxn ang="0">
                      <a:pos x="T4" y="T5"/>
                    </a:cxn>
                    <a:cxn ang="0">
                      <a:pos x="T6" y="T7"/>
                    </a:cxn>
                    <a:cxn ang="0">
                      <a:pos x="T8" y="T9"/>
                    </a:cxn>
                  </a:cxnLst>
                  <a:rect l="0" t="0" r="r" b="b"/>
                  <a:pathLst>
                    <a:path w="120" h="56">
                      <a:moveTo>
                        <a:pt x="120" y="32"/>
                      </a:moveTo>
                      <a:lnTo>
                        <a:pt x="0" y="56"/>
                      </a:lnTo>
                      <a:lnTo>
                        <a:pt x="0" y="32"/>
                      </a:lnTo>
                      <a:lnTo>
                        <a:pt x="0" y="0"/>
                      </a:lnTo>
                      <a:lnTo>
                        <a:pt x="120" y="32"/>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nvGrpSpPr>
                <p:cNvPr id="1108" name="Group 150"/>
                <p:cNvGrpSpPr>
                  <a:grpSpLocks/>
                </p:cNvGrpSpPr>
                <p:nvPr/>
              </p:nvGrpSpPr>
              <p:grpSpPr bwMode="auto">
                <a:xfrm>
                  <a:off x="1489" y="2985"/>
                  <a:ext cx="295" cy="1"/>
                  <a:chOff x="1489" y="2985"/>
                  <a:chExt cx="295" cy="1"/>
                </a:xfrm>
              </p:grpSpPr>
              <p:sp>
                <p:nvSpPr>
                  <p:cNvPr id="1109" name="Line 151"/>
                  <p:cNvSpPr>
                    <a:spLocks noChangeShapeType="1"/>
                  </p:cNvSpPr>
                  <p:nvPr/>
                </p:nvSpPr>
                <p:spPr bwMode="auto">
                  <a:xfrm>
                    <a:off x="1489" y="2985"/>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0" name="Line 152"/>
                  <p:cNvSpPr>
                    <a:spLocks noChangeShapeType="1"/>
                  </p:cNvSpPr>
                  <p:nvPr/>
                </p:nvSpPr>
                <p:spPr bwMode="auto">
                  <a:xfrm>
                    <a:off x="1544" y="2985"/>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1" name="Line 153"/>
                  <p:cNvSpPr>
                    <a:spLocks noChangeShapeType="1"/>
                  </p:cNvSpPr>
                  <p:nvPr/>
                </p:nvSpPr>
                <p:spPr bwMode="auto">
                  <a:xfrm>
                    <a:off x="1600" y="2985"/>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2" name="Line 154"/>
                  <p:cNvSpPr>
                    <a:spLocks noChangeShapeType="1"/>
                  </p:cNvSpPr>
                  <p:nvPr/>
                </p:nvSpPr>
                <p:spPr bwMode="auto">
                  <a:xfrm>
                    <a:off x="1656" y="2985"/>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3" name="Line 155"/>
                  <p:cNvSpPr>
                    <a:spLocks noChangeShapeType="1"/>
                  </p:cNvSpPr>
                  <p:nvPr/>
                </p:nvSpPr>
                <p:spPr bwMode="auto">
                  <a:xfrm>
                    <a:off x="1712" y="2985"/>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4" name="Line 156"/>
                  <p:cNvSpPr>
                    <a:spLocks noChangeShapeType="1"/>
                  </p:cNvSpPr>
                  <p:nvPr/>
                </p:nvSpPr>
                <p:spPr bwMode="auto">
                  <a:xfrm>
                    <a:off x="1768" y="2985"/>
                    <a:ext cx="16"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37" name="Group 157"/>
              <p:cNvGrpSpPr>
                <a:grpSpLocks/>
              </p:cNvGrpSpPr>
              <p:nvPr/>
            </p:nvGrpSpPr>
            <p:grpSpPr bwMode="auto">
              <a:xfrm>
                <a:off x="1952" y="2953"/>
                <a:ext cx="415" cy="56"/>
                <a:chOff x="1952" y="2953"/>
                <a:chExt cx="415" cy="56"/>
              </a:xfrm>
            </p:grpSpPr>
            <p:sp>
              <p:nvSpPr>
                <p:cNvPr id="1099" name="Freeform 158"/>
                <p:cNvSpPr>
                  <a:spLocks/>
                </p:cNvSpPr>
                <p:nvPr/>
              </p:nvSpPr>
              <p:spPr bwMode="auto">
                <a:xfrm>
                  <a:off x="2255"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nvGrpSpPr>
                <p:cNvPr id="1100" name="Group 159"/>
                <p:cNvGrpSpPr>
                  <a:grpSpLocks/>
                </p:cNvGrpSpPr>
                <p:nvPr/>
              </p:nvGrpSpPr>
              <p:grpSpPr bwMode="auto">
                <a:xfrm>
                  <a:off x="1952" y="2985"/>
                  <a:ext cx="295" cy="1"/>
                  <a:chOff x="1952" y="2985"/>
                  <a:chExt cx="295" cy="1"/>
                </a:xfrm>
              </p:grpSpPr>
              <p:sp>
                <p:nvSpPr>
                  <p:cNvPr id="1101" name="Line 160"/>
                  <p:cNvSpPr>
                    <a:spLocks noChangeShapeType="1"/>
                  </p:cNvSpPr>
                  <p:nvPr/>
                </p:nvSpPr>
                <p:spPr bwMode="auto">
                  <a:xfrm>
                    <a:off x="1952" y="2985"/>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2" name="Line 161"/>
                  <p:cNvSpPr>
                    <a:spLocks noChangeShapeType="1"/>
                  </p:cNvSpPr>
                  <p:nvPr/>
                </p:nvSpPr>
                <p:spPr bwMode="auto">
                  <a:xfrm>
                    <a:off x="2008" y="2985"/>
                    <a:ext cx="23"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3" name="Line 162"/>
                  <p:cNvSpPr>
                    <a:spLocks noChangeShapeType="1"/>
                  </p:cNvSpPr>
                  <p:nvPr/>
                </p:nvSpPr>
                <p:spPr bwMode="auto">
                  <a:xfrm>
                    <a:off x="2063" y="2985"/>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4" name="Line 163"/>
                  <p:cNvSpPr>
                    <a:spLocks noChangeShapeType="1"/>
                  </p:cNvSpPr>
                  <p:nvPr/>
                </p:nvSpPr>
                <p:spPr bwMode="auto">
                  <a:xfrm>
                    <a:off x="2119" y="2985"/>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5" name="Line 164"/>
                  <p:cNvSpPr>
                    <a:spLocks noChangeShapeType="1"/>
                  </p:cNvSpPr>
                  <p:nvPr/>
                </p:nvSpPr>
                <p:spPr bwMode="auto">
                  <a:xfrm>
                    <a:off x="2175" y="2985"/>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 name="Line 165"/>
                  <p:cNvSpPr>
                    <a:spLocks noChangeShapeType="1"/>
                  </p:cNvSpPr>
                  <p:nvPr/>
                </p:nvSpPr>
                <p:spPr bwMode="auto">
                  <a:xfrm>
                    <a:off x="2231" y="2985"/>
                    <a:ext cx="16"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38" name="Group 166"/>
              <p:cNvGrpSpPr>
                <a:grpSpLocks/>
              </p:cNvGrpSpPr>
              <p:nvPr/>
            </p:nvGrpSpPr>
            <p:grpSpPr bwMode="auto">
              <a:xfrm>
                <a:off x="2415" y="2953"/>
                <a:ext cx="415" cy="56"/>
                <a:chOff x="2415" y="2953"/>
                <a:chExt cx="415" cy="56"/>
              </a:xfrm>
            </p:grpSpPr>
            <p:sp>
              <p:nvSpPr>
                <p:cNvPr id="1091" name="Freeform 167"/>
                <p:cNvSpPr>
                  <a:spLocks/>
                </p:cNvSpPr>
                <p:nvPr/>
              </p:nvSpPr>
              <p:spPr bwMode="auto">
                <a:xfrm>
                  <a:off x="2718"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nvGrpSpPr>
                <p:cNvPr id="1092" name="Group 168"/>
                <p:cNvGrpSpPr>
                  <a:grpSpLocks/>
                </p:cNvGrpSpPr>
                <p:nvPr/>
              </p:nvGrpSpPr>
              <p:grpSpPr bwMode="auto">
                <a:xfrm>
                  <a:off x="2415" y="2985"/>
                  <a:ext cx="295" cy="1"/>
                  <a:chOff x="2415" y="2985"/>
                  <a:chExt cx="295" cy="1"/>
                </a:xfrm>
              </p:grpSpPr>
              <p:sp>
                <p:nvSpPr>
                  <p:cNvPr id="1093" name="Line 169"/>
                  <p:cNvSpPr>
                    <a:spLocks noChangeShapeType="1"/>
                  </p:cNvSpPr>
                  <p:nvPr/>
                </p:nvSpPr>
                <p:spPr bwMode="auto">
                  <a:xfrm>
                    <a:off x="2415" y="2985"/>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4" name="Line 170"/>
                  <p:cNvSpPr>
                    <a:spLocks noChangeShapeType="1"/>
                  </p:cNvSpPr>
                  <p:nvPr/>
                </p:nvSpPr>
                <p:spPr bwMode="auto">
                  <a:xfrm>
                    <a:off x="2471" y="2985"/>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5" name="Line 171"/>
                  <p:cNvSpPr>
                    <a:spLocks noChangeShapeType="1"/>
                  </p:cNvSpPr>
                  <p:nvPr/>
                </p:nvSpPr>
                <p:spPr bwMode="auto">
                  <a:xfrm>
                    <a:off x="2526" y="2985"/>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6" name="Line 172"/>
                  <p:cNvSpPr>
                    <a:spLocks noChangeShapeType="1"/>
                  </p:cNvSpPr>
                  <p:nvPr/>
                </p:nvSpPr>
                <p:spPr bwMode="auto">
                  <a:xfrm>
                    <a:off x="2582" y="2985"/>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7" name="Line 173"/>
                  <p:cNvSpPr>
                    <a:spLocks noChangeShapeType="1"/>
                  </p:cNvSpPr>
                  <p:nvPr/>
                </p:nvSpPr>
                <p:spPr bwMode="auto">
                  <a:xfrm>
                    <a:off x="2638" y="2985"/>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8" name="Line 174"/>
                  <p:cNvSpPr>
                    <a:spLocks noChangeShapeType="1"/>
                  </p:cNvSpPr>
                  <p:nvPr/>
                </p:nvSpPr>
                <p:spPr bwMode="auto">
                  <a:xfrm>
                    <a:off x="2694" y="2985"/>
                    <a:ext cx="16"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39" name="Group 175"/>
              <p:cNvGrpSpPr>
                <a:grpSpLocks/>
              </p:cNvGrpSpPr>
              <p:nvPr/>
            </p:nvGrpSpPr>
            <p:grpSpPr bwMode="auto">
              <a:xfrm>
                <a:off x="2838" y="1741"/>
                <a:ext cx="40" cy="1260"/>
                <a:chOff x="2838" y="1741"/>
                <a:chExt cx="40" cy="1260"/>
              </a:xfrm>
            </p:grpSpPr>
            <p:sp>
              <p:nvSpPr>
                <p:cNvPr id="1081" name="Oval 176"/>
                <p:cNvSpPr>
                  <a:spLocks noChangeArrowheads="1"/>
                </p:cNvSpPr>
                <p:nvPr/>
              </p:nvSpPr>
              <p:spPr bwMode="auto">
                <a:xfrm>
                  <a:off x="2838" y="1741"/>
                  <a:ext cx="40" cy="40"/>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1082" name="Oval 177"/>
                <p:cNvSpPr>
                  <a:spLocks noChangeArrowheads="1"/>
                </p:cNvSpPr>
                <p:nvPr/>
              </p:nvSpPr>
              <p:spPr bwMode="auto">
                <a:xfrm>
                  <a:off x="2838" y="1741"/>
                  <a:ext cx="40" cy="40"/>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1083" name="Oval 178"/>
                <p:cNvSpPr>
                  <a:spLocks noChangeArrowheads="1"/>
                </p:cNvSpPr>
                <p:nvPr/>
              </p:nvSpPr>
              <p:spPr bwMode="auto">
                <a:xfrm>
                  <a:off x="2846" y="2044"/>
                  <a:ext cx="32" cy="32"/>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1084" name="Oval 179"/>
                <p:cNvSpPr>
                  <a:spLocks noChangeArrowheads="1"/>
                </p:cNvSpPr>
                <p:nvPr/>
              </p:nvSpPr>
              <p:spPr bwMode="auto">
                <a:xfrm>
                  <a:off x="2846" y="2044"/>
                  <a:ext cx="32" cy="32"/>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1085" name="Oval 180"/>
                <p:cNvSpPr>
                  <a:spLocks noChangeArrowheads="1"/>
                </p:cNvSpPr>
                <p:nvPr/>
              </p:nvSpPr>
              <p:spPr bwMode="auto">
                <a:xfrm>
                  <a:off x="2846" y="2355"/>
                  <a:ext cx="32" cy="32"/>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1086" name="Oval 181"/>
                <p:cNvSpPr>
                  <a:spLocks noChangeArrowheads="1"/>
                </p:cNvSpPr>
                <p:nvPr/>
              </p:nvSpPr>
              <p:spPr bwMode="auto">
                <a:xfrm>
                  <a:off x="2846" y="2355"/>
                  <a:ext cx="32" cy="32"/>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1087" name="Oval 182"/>
                <p:cNvSpPr>
                  <a:spLocks noChangeArrowheads="1"/>
                </p:cNvSpPr>
                <p:nvPr/>
              </p:nvSpPr>
              <p:spPr bwMode="auto">
                <a:xfrm>
                  <a:off x="2838" y="2658"/>
                  <a:ext cx="40" cy="32"/>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1088" name="Oval 183"/>
                <p:cNvSpPr>
                  <a:spLocks noChangeArrowheads="1"/>
                </p:cNvSpPr>
                <p:nvPr/>
              </p:nvSpPr>
              <p:spPr bwMode="auto">
                <a:xfrm>
                  <a:off x="2838" y="2658"/>
                  <a:ext cx="40" cy="32"/>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1089" name="Oval 184"/>
                <p:cNvSpPr>
                  <a:spLocks noChangeArrowheads="1"/>
                </p:cNvSpPr>
                <p:nvPr/>
              </p:nvSpPr>
              <p:spPr bwMode="auto">
                <a:xfrm>
                  <a:off x="2838" y="2969"/>
                  <a:ext cx="32" cy="32"/>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1090" name="Oval 185"/>
                <p:cNvSpPr>
                  <a:spLocks noChangeArrowheads="1"/>
                </p:cNvSpPr>
                <p:nvPr/>
              </p:nvSpPr>
              <p:spPr bwMode="auto">
                <a:xfrm>
                  <a:off x="2838" y="2969"/>
                  <a:ext cx="32" cy="32"/>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grpSp>
            <p:nvGrpSpPr>
              <p:cNvPr id="40" name="Group 186"/>
              <p:cNvGrpSpPr>
                <a:grpSpLocks/>
              </p:cNvGrpSpPr>
              <p:nvPr/>
            </p:nvGrpSpPr>
            <p:grpSpPr bwMode="auto">
              <a:xfrm>
                <a:off x="1912" y="3272"/>
                <a:ext cx="32" cy="335"/>
                <a:chOff x="1912" y="3272"/>
                <a:chExt cx="32" cy="335"/>
              </a:xfrm>
            </p:grpSpPr>
            <p:sp>
              <p:nvSpPr>
                <p:cNvPr id="1077" name="Oval 187"/>
                <p:cNvSpPr>
                  <a:spLocks noChangeArrowheads="1"/>
                </p:cNvSpPr>
                <p:nvPr/>
              </p:nvSpPr>
              <p:spPr bwMode="auto">
                <a:xfrm>
                  <a:off x="1912" y="3272"/>
                  <a:ext cx="32" cy="32"/>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1078" name="Oval 188"/>
                <p:cNvSpPr>
                  <a:spLocks noChangeArrowheads="1"/>
                </p:cNvSpPr>
                <p:nvPr/>
              </p:nvSpPr>
              <p:spPr bwMode="auto">
                <a:xfrm>
                  <a:off x="1912" y="3272"/>
                  <a:ext cx="32" cy="32"/>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1079" name="Oval 189"/>
                <p:cNvSpPr>
                  <a:spLocks noChangeArrowheads="1"/>
                </p:cNvSpPr>
                <p:nvPr/>
              </p:nvSpPr>
              <p:spPr bwMode="auto">
                <a:xfrm>
                  <a:off x="1912" y="3575"/>
                  <a:ext cx="32" cy="32"/>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1080" name="Oval 190"/>
                <p:cNvSpPr>
                  <a:spLocks noChangeArrowheads="1"/>
                </p:cNvSpPr>
                <p:nvPr/>
              </p:nvSpPr>
              <p:spPr bwMode="auto">
                <a:xfrm>
                  <a:off x="1912" y="3575"/>
                  <a:ext cx="32" cy="32"/>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grpSp>
            <p:nvGrpSpPr>
              <p:cNvPr id="41" name="Group 191"/>
              <p:cNvGrpSpPr>
                <a:grpSpLocks/>
              </p:cNvGrpSpPr>
              <p:nvPr/>
            </p:nvGrpSpPr>
            <p:grpSpPr bwMode="auto">
              <a:xfrm>
                <a:off x="1449" y="3272"/>
                <a:ext cx="40" cy="335"/>
                <a:chOff x="1449" y="3272"/>
                <a:chExt cx="40" cy="335"/>
              </a:xfrm>
            </p:grpSpPr>
            <p:sp>
              <p:nvSpPr>
                <p:cNvPr id="1073" name="Oval 192"/>
                <p:cNvSpPr>
                  <a:spLocks noChangeArrowheads="1"/>
                </p:cNvSpPr>
                <p:nvPr/>
              </p:nvSpPr>
              <p:spPr bwMode="auto">
                <a:xfrm>
                  <a:off x="1449" y="3272"/>
                  <a:ext cx="40" cy="32"/>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1074" name="Oval 193"/>
                <p:cNvSpPr>
                  <a:spLocks noChangeArrowheads="1"/>
                </p:cNvSpPr>
                <p:nvPr/>
              </p:nvSpPr>
              <p:spPr bwMode="auto">
                <a:xfrm>
                  <a:off x="1449" y="3272"/>
                  <a:ext cx="40" cy="32"/>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1075" name="Oval 194"/>
                <p:cNvSpPr>
                  <a:spLocks noChangeArrowheads="1"/>
                </p:cNvSpPr>
                <p:nvPr/>
              </p:nvSpPr>
              <p:spPr bwMode="auto">
                <a:xfrm>
                  <a:off x="1449" y="3575"/>
                  <a:ext cx="40" cy="32"/>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1076" name="Oval 195"/>
                <p:cNvSpPr>
                  <a:spLocks noChangeArrowheads="1"/>
                </p:cNvSpPr>
                <p:nvPr/>
              </p:nvSpPr>
              <p:spPr bwMode="auto">
                <a:xfrm>
                  <a:off x="1449" y="3575"/>
                  <a:ext cx="40" cy="32"/>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grpSp>
            <p:nvGrpSpPr>
              <p:cNvPr id="42" name="Group 196"/>
              <p:cNvGrpSpPr>
                <a:grpSpLocks/>
              </p:cNvGrpSpPr>
              <p:nvPr/>
            </p:nvGrpSpPr>
            <p:grpSpPr bwMode="auto">
              <a:xfrm>
                <a:off x="2367" y="3272"/>
                <a:ext cx="32" cy="335"/>
                <a:chOff x="2367" y="3272"/>
                <a:chExt cx="32" cy="335"/>
              </a:xfrm>
            </p:grpSpPr>
            <p:sp>
              <p:nvSpPr>
                <p:cNvPr id="1069" name="Oval 197"/>
                <p:cNvSpPr>
                  <a:spLocks noChangeArrowheads="1"/>
                </p:cNvSpPr>
                <p:nvPr/>
              </p:nvSpPr>
              <p:spPr bwMode="auto">
                <a:xfrm>
                  <a:off x="2367" y="3272"/>
                  <a:ext cx="32" cy="32"/>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1070" name="Oval 198"/>
                <p:cNvSpPr>
                  <a:spLocks noChangeArrowheads="1"/>
                </p:cNvSpPr>
                <p:nvPr/>
              </p:nvSpPr>
              <p:spPr bwMode="auto">
                <a:xfrm>
                  <a:off x="2367" y="3272"/>
                  <a:ext cx="32" cy="32"/>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1071" name="Oval 199"/>
                <p:cNvSpPr>
                  <a:spLocks noChangeArrowheads="1"/>
                </p:cNvSpPr>
                <p:nvPr/>
              </p:nvSpPr>
              <p:spPr bwMode="auto">
                <a:xfrm>
                  <a:off x="2367" y="3575"/>
                  <a:ext cx="32" cy="32"/>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1072" name="Oval 200"/>
                <p:cNvSpPr>
                  <a:spLocks noChangeArrowheads="1"/>
                </p:cNvSpPr>
                <p:nvPr/>
              </p:nvSpPr>
              <p:spPr bwMode="auto">
                <a:xfrm>
                  <a:off x="2367" y="3575"/>
                  <a:ext cx="32" cy="32"/>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grpSp>
            <p:nvGrpSpPr>
              <p:cNvPr id="43" name="Group 201"/>
              <p:cNvGrpSpPr>
                <a:grpSpLocks/>
              </p:cNvGrpSpPr>
              <p:nvPr/>
            </p:nvGrpSpPr>
            <p:grpSpPr bwMode="auto">
              <a:xfrm>
                <a:off x="2822" y="3272"/>
                <a:ext cx="40" cy="335"/>
                <a:chOff x="2822" y="3272"/>
                <a:chExt cx="40" cy="335"/>
              </a:xfrm>
            </p:grpSpPr>
            <p:sp>
              <p:nvSpPr>
                <p:cNvPr id="1065" name="Oval 202"/>
                <p:cNvSpPr>
                  <a:spLocks noChangeArrowheads="1"/>
                </p:cNvSpPr>
                <p:nvPr/>
              </p:nvSpPr>
              <p:spPr bwMode="auto">
                <a:xfrm>
                  <a:off x="2822" y="3272"/>
                  <a:ext cx="40" cy="32"/>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1066" name="Oval 203"/>
                <p:cNvSpPr>
                  <a:spLocks noChangeArrowheads="1"/>
                </p:cNvSpPr>
                <p:nvPr/>
              </p:nvSpPr>
              <p:spPr bwMode="auto">
                <a:xfrm>
                  <a:off x="2822" y="3272"/>
                  <a:ext cx="40" cy="32"/>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1067" name="Oval 204"/>
                <p:cNvSpPr>
                  <a:spLocks noChangeArrowheads="1"/>
                </p:cNvSpPr>
                <p:nvPr/>
              </p:nvSpPr>
              <p:spPr bwMode="auto">
                <a:xfrm>
                  <a:off x="2822" y="3575"/>
                  <a:ext cx="40" cy="32"/>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1068" name="Oval 205"/>
                <p:cNvSpPr>
                  <a:spLocks noChangeArrowheads="1"/>
                </p:cNvSpPr>
                <p:nvPr/>
              </p:nvSpPr>
              <p:spPr bwMode="auto">
                <a:xfrm>
                  <a:off x="2822" y="3575"/>
                  <a:ext cx="40" cy="32"/>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grpSp>
            <p:nvGrpSpPr>
              <p:cNvPr id="44" name="Group 206"/>
              <p:cNvGrpSpPr>
                <a:grpSpLocks/>
              </p:cNvGrpSpPr>
              <p:nvPr/>
            </p:nvGrpSpPr>
            <p:grpSpPr bwMode="auto">
              <a:xfrm>
                <a:off x="2415" y="2650"/>
                <a:ext cx="415" cy="56"/>
                <a:chOff x="2415" y="2650"/>
                <a:chExt cx="415" cy="56"/>
              </a:xfrm>
            </p:grpSpPr>
            <p:sp>
              <p:nvSpPr>
                <p:cNvPr id="1057" name="Freeform 207"/>
                <p:cNvSpPr>
                  <a:spLocks/>
                </p:cNvSpPr>
                <p:nvPr/>
              </p:nvSpPr>
              <p:spPr bwMode="auto">
                <a:xfrm>
                  <a:off x="2718"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nvGrpSpPr>
                <p:cNvPr id="1058" name="Group 208"/>
                <p:cNvGrpSpPr>
                  <a:grpSpLocks/>
                </p:cNvGrpSpPr>
                <p:nvPr/>
              </p:nvGrpSpPr>
              <p:grpSpPr bwMode="auto">
                <a:xfrm>
                  <a:off x="2415" y="2674"/>
                  <a:ext cx="295" cy="1"/>
                  <a:chOff x="2415" y="2674"/>
                  <a:chExt cx="295" cy="1"/>
                </a:xfrm>
              </p:grpSpPr>
              <p:sp>
                <p:nvSpPr>
                  <p:cNvPr id="1059" name="Line 209"/>
                  <p:cNvSpPr>
                    <a:spLocks noChangeShapeType="1"/>
                  </p:cNvSpPr>
                  <p:nvPr/>
                </p:nvSpPr>
                <p:spPr bwMode="auto">
                  <a:xfrm>
                    <a:off x="2415" y="2674"/>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0" name="Line 210"/>
                  <p:cNvSpPr>
                    <a:spLocks noChangeShapeType="1"/>
                  </p:cNvSpPr>
                  <p:nvPr/>
                </p:nvSpPr>
                <p:spPr bwMode="auto">
                  <a:xfrm>
                    <a:off x="2471" y="2674"/>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1" name="Line 211"/>
                  <p:cNvSpPr>
                    <a:spLocks noChangeShapeType="1"/>
                  </p:cNvSpPr>
                  <p:nvPr/>
                </p:nvSpPr>
                <p:spPr bwMode="auto">
                  <a:xfrm>
                    <a:off x="2526" y="2674"/>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2" name="Line 212"/>
                  <p:cNvSpPr>
                    <a:spLocks noChangeShapeType="1"/>
                  </p:cNvSpPr>
                  <p:nvPr/>
                </p:nvSpPr>
                <p:spPr bwMode="auto">
                  <a:xfrm>
                    <a:off x="2582" y="2674"/>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3" name="Line 213"/>
                  <p:cNvSpPr>
                    <a:spLocks noChangeShapeType="1"/>
                  </p:cNvSpPr>
                  <p:nvPr/>
                </p:nvSpPr>
                <p:spPr bwMode="auto">
                  <a:xfrm>
                    <a:off x="2638" y="2674"/>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4" name="Line 214"/>
                  <p:cNvSpPr>
                    <a:spLocks noChangeShapeType="1"/>
                  </p:cNvSpPr>
                  <p:nvPr/>
                </p:nvSpPr>
                <p:spPr bwMode="auto">
                  <a:xfrm>
                    <a:off x="2694" y="2674"/>
                    <a:ext cx="16"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45" name="Group 215"/>
              <p:cNvGrpSpPr>
                <a:grpSpLocks/>
              </p:cNvGrpSpPr>
              <p:nvPr/>
            </p:nvGrpSpPr>
            <p:grpSpPr bwMode="auto">
              <a:xfrm>
                <a:off x="2415" y="1733"/>
                <a:ext cx="415" cy="56"/>
                <a:chOff x="2415" y="1733"/>
                <a:chExt cx="415" cy="56"/>
              </a:xfrm>
            </p:grpSpPr>
            <p:sp>
              <p:nvSpPr>
                <p:cNvPr id="1049" name="Freeform 216"/>
                <p:cNvSpPr>
                  <a:spLocks/>
                </p:cNvSpPr>
                <p:nvPr/>
              </p:nvSpPr>
              <p:spPr bwMode="auto">
                <a:xfrm>
                  <a:off x="2718"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nvGrpSpPr>
                <p:cNvPr id="1050" name="Group 217"/>
                <p:cNvGrpSpPr>
                  <a:grpSpLocks/>
                </p:cNvGrpSpPr>
                <p:nvPr/>
              </p:nvGrpSpPr>
              <p:grpSpPr bwMode="auto">
                <a:xfrm>
                  <a:off x="2415" y="1757"/>
                  <a:ext cx="295" cy="1"/>
                  <a:chOff x="2415" y="1757"/>
                  <a:chExt cx="295" cy="1"/>
                </a:xfrm>
              </p:grpSpPr>
              <p:sp>
                <p:nvSpPr>
                  <p:cNvPr id="1051" name="Line 218"/>
                  <p:cNvSpPr>
                    <a:spLocks noChangeShapeType="1"/>
                  </p:cNvSpPr>
                  <p:nvPr/>
                </p:nvSpPr>
                <p:spPr bwMode="auto">
                  <a:xfrm>
                    <a:off x="2415" y="1757"/>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2" name="Line 219"/>
                  <p:cNvSpPr>
                    <a:spLocks noChangeShapeType="1"/>
                  </p:cNvSpPr>
                  <p:nvPr/>
                </p:nvSpPr>
                <p:spPr bwMode="auto">
                  <a:xfrm>
                    <a:off x="2471" y="1757"/>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3" name="Line 220"/>
                  <p:cNvSpPr>
                    <a:spLocks noChangeShapeType="1"/>
                  </p:cNvSpPr>
                  <p:nvPr/>
                </p:nvSpPr>
                <p:spPr bwMode="auto">
                  <a:xfrm>
                    <a:off x="2526" y="1757"/>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 name="Line 221"/>
                  <p:cNvSpPr>
                    <a:spLocks noChangeShapeType="1"/>
                  </p:cNvSpPr>
                  <p:nvPr/>
                </p:nvSpPr>
                <p:spPr bwMode="auto">
                  <a:xfrm>
                    <a:off x="2582" y="1757"/>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5" name="Line 222"/>
                  <p:cNvSpPr>
                    <a:spLocks noChangeShapeType="1"/>
                  </p:cNvSpPr>
                  <p:nvPr/>
                </p:nvSpPr>
                <p:spPr bwMode="auto">
                  <a:xfrm>
                    <a:off x="2638" y="1757"/>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6" name="Line 223"/>
                  <p:cNvSpPr>
                    <a:spLocks noChangeShapeType="1"/>
                  </p:cNvSpPr>
                  <p:nvPr/>
                </p:nvSpPr>
                <p:spPr bwMode="auto">
                  <a:xfrm>
                    <a:off x="2694" y="1757"/>
                    <a:ext cx="16"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46" name="Group 224"/>
              <p:cNvGrpSpPr>
                <a:grpSpLocks/>
              </p:cNvGrpSpPr>
              <p:nvPr/>
            </p:nvGrpSpPr>
            <p:grpSpPr bwMode="auto">
              <a:xfrm>
                <a:off x="1489" y="3264"/>
                <a:ext cx="423" cy="56"/>
                <a:chOff x="1489" y="3264"/>
                <a:chExt cx="423" cy="56"/>
              </a:xfrm>
            </p:grpSpPr>
            <p:sp>
              <p:nvSpPr>
                <p:cNvPr id="1041" name="Freeform 225"/>
                <p:cNvSpPr>
                  <a:spLocks/>
                </p:cNvSpPr>
                <p:nvPr/>
              </p:nvSpPr>
              <p:spPr bwMode="auto">
                <a:xfrm>
                  <a:off x="1792" y="3264"/>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Lst>
                  <a:ahLst/>
                  <a:cxnLst>
                    <a:cxn ang="0">
                      <a:pos x="T0" y="T1"/>
                    </a:cxn>
                    <a:cxn ang="0">
                      <a:pos x="T2" y="T3"/>
                    </a:cxn>
                    <a:cxn ang="0">
                      <a:pos x="T4" y="T5"/>
                    </a:cxn>
                    <a:cxn ang="0">
                      <a:pos x="T6" y="T7"/>
                    </a:cxn>
                    <a:cxn ang="0">
                      <a:pos x="T8" y="T9"/>
                    </a:cxn>
                  </a:cxnLst>
                  <a:rect l="0" t="0" r="r" b="b"/>
                  <a:pathLst>
                    <a:path w="120" h="56">
                      <a:moveTo>
                        <a:pt x="120" y="24"/>
                      </a:moveTo>
                      <a:lnTo>
                        <a:pt x="0" y="56"/>
                      </a:lnTo>
                      <a:lnTo>
                        <a:pt x="0" y="24"/>
                      </a:lnTo>
                      <a:lnTo>
                        <a:pt x="0" y="0"/>
                      </a:lnTo>
                      <a:lnTo>
                        <a:pt x="120" y="24"/>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nvGrpSpPr>
                <p:cNvPr id="1042" name="Group 226"/>
                <p:cNvGrpSpPr>
                  <a:grpSpLocks/>
                </p:cNvGrpSpPr>
                <p:nvPr/>
              </p:nvGrpSpPr>
              <p:grpSpPr bwMode="auto">
                <a:xfrm>
                  <a:off x="1489" y="3288"/>
                  <a:ext cx="295" cy="1"/>
                  <a:chOff x="1489" y="3288"/>
                  <a:chExt cx="295" cy="1"/>
                </a:xfrm>
              </p:grpSpPr>
              <p:sp>
                <p:nvSpPr>
                  <p:cNvPr id="1043" name="Line 227"/>
                  <p:cNvSpPr>
                    <a:spLocks noChangeShapeType="1"/>
                  </p:cNvSpPr>
                  <p:nvPr/>
                </p:nvSpPr>
                <p:spPr bwMode="auto">
                  <a:xfrm>
                    <a:off x="1489" y="328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 name="Line 228"/>
                  <p:cNvSpPr>
                    <a:spLocks noChangeShapeType="1"/>
                  </p:cNvSpPr>
                  <p:nvPr/>
                </p:nvSpPr>
                <p:spPr bwMode="auto">
                  <a:xfrm>
                    <a:off x="1544" y="328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 name="Line 229"/>
                  <p:cNvSpPr>
                    <a:spLocks noChangeShapeType="1"/>
                  </p:cNvSpPr>
                  <p:nvPr/>
                </p:nvSpPr>
                <p:spPr bwMode="auto">
                  <a:xfrm>
                    <a:off x="1600" y="328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6" name="Line 230"/>
                  <p:cNvSpPr>
                    <a:spLocks noChangeShapeType="1"/>
                  </p:cNvSpPr>
                  <p:nvPr/>
                </p:nvSpPr>
                <p:spPr bwMode="auto">
                  <a:xfrm>
                    <a:off x="1656" y="328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7" name="Line 231"/>
                  <p:cNvSpPr>
                    <a:spLocks noChangeShapeType="1"/>
                  </p:cNvSpPr>
                  <p:nvPr/>
                </p:nvSpPr>
                <p:spPr bwMode="auto">
                  <a:xfrm>
                    <a:off x="1712" y="328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8" name="Line 232"/>
                  <p:cNvSpPr>
                    <a:spLocks noChangeShapeType="1"/>
                  </p:cNvSpPr>
                  <p:nvPr/>
                </p:nvSpPr>
                <p:spPr bwMode="auto">
                  <a:xfrm>
                    <a:off x="1768" y="3288"/>
                    <a:ext cx="16"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47" name="Group 233"/>
              <p:cNvGrpSpPr>
                <a:grpSpLocks/>
              </p:cNvGrpSpPr>
              <p:nvPr/>
            </p:nvGrpSpPr>
            <p:grpSpPr bwMode="auto">
              <a:xfrm>
                <a:off x="1944" y="3256"/>
                <a:ext cx="423" cy="56"/>
                <a:chOff x="1944" y="3256"/>
                <a:chExt cx="423" cy="56"/>
              </a:xfrm>
            </p:grpSpPr>
            <p:sp>
              <p:nvSpPr>
                <p:cNvPr id="1033" name="Freeform 234"/>
                <p:cNvSpPr>
                  <a:spLocks/>
                </p:cNvSpPr>
                <p:nvPr/>
              </p:nvSpPr>
              <p:spPr bwMode="auto">
                <a:xfrm>
                  <a:off x="2255"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nvGrpSpPr>
                <p:cNvPr id="1034" name="Group 235"/>
                <p:cNvGrpSpPr>
                  <a:grpSpLocks/>
                </p:cNvGrpSpPr>
                <p:nvPr/>
              </p:nvGrpSpPr>
              <p:grpSpPr bwMode="auto">
                <a:xfrm>
                  <a:off x="1944" y="3288"/>
                  <a:ext cx="303" cy="1"/>
                  <a:chOff x="1944" y="3288"/>
                  <a:chExt cx="303" cy="1"/>
                </a:xfrm>
              </p:grpSpPr>
              <p:sp>
                <p:nvSpPr>
                  <p:cNvPr id="1035" name="Line 236"/>
                  <p:cNvSpPr>
                    <a:spLocks noChangeShapeType="1"/>
                  </p:cNvSpPr>
                  <p:nvPr/>
                </p:nvSpPr>
                <p:spPr bwMode="auto">
                  <a:xfrm>
                    <a:off x="1944" y="328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 name="Line 237"/>
                  <p:cNvSpPr>
                    <a:spLocks noChangeShapeType="1"/>
                  </p:cNvSpPr>
                  <p:nvPr/>
                </p:nvSpPr>
                <p:spPr bwMode="auto">
                  <a:xfrm>
                    <a:off x="2000" y="3288"/>
                    <a:ext cx="23"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7" name="Line 238"/>
                  <p:cNvSpPr>
                    <a:spLocks noChangeShapeType="1"/>
                  </p:cNvSpPr>
                  <p:nvPr/>
                </p:nvSpPr>
                <p:spPr bwMode="auto">
                  <a:xfrm>
                    <a:off x="2055" y="328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 name="Line 239"/>
                  <p:cNvSpPr>
                    <a:spLocks noChangeShapeType="1"/>
                  </p:cNvSpPr>
                  <p:nvPr/>
                </p:nvSpPr>
                <p:spPr bwMode="auto">
                  <a:xfrm>
                    <a:off x="2111" y="328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 name="Line 240"/>
                  <p:cNvSpPr>
                    <a:spLocks noChangeShapeType="1"/>
                  </p:cNvSpPr>
                  <p:nvPr/>
                </p:nvSpPr>
                <p:spPr bwMode="auto">
                  <a:xfrm>
                    <a:off x="2167" y="328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0" name="Line 241"/>
                  <p:cNvSpPr>
                    <a:spLocks noChangeShapeType="1"/>
                  </p:cNvSpPr>
                  <p:nvPr/>
                </p:nvSpPr>
                <p:spPr bwMode="auto">
                  <a:xfrm>
                    <a:off x="2223" y="328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48" name="Group 242"/>
              <p:cNvGrpSpPr>
                <a:grpSpLocks/>
              </p:cNvGrpSpPr>
              <p:nvPr/>
            </p:nvGrpSpPr>
            <p:grpSpPr bwMode="auto">
              <a:xfrm>
                <a:off x="2415" y="3256"/>
                <a:ext cx="415" cy="56"/>
                <a:chOff x="2415" y="3256"/>
                <a:chExt cx="415" cy="56"/>
              </a:xfrm>
            </p:grpSpPr>
            <p:sp>
              <p:nvSpPr>
                <p:cNvPr id="1025" name="Freeform 243"/>
                <p:cNvSpPr>
                  <a:spLocks/>
                </p:cNvSpPr>
                <p:nvPr/>
              </p:nvSpPr>
              <p:spPr bwMode="auto">
                <a:xfrm>
                  <a:off x="2718"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nvGrpSpPr>
                <p:cNvPr id="1026" name="Group 244"/>
                <p:cNvGrpSpPr>
                  <a:grpSpLocks/>
                </p:cNvGrpSpPr>
                <p:nvPr/>
              </p:nvGrpSpPr>
              <p:grpSpPr bwMode="auto">
                <a:xfrm>
                  <a:off x="2415" y="3288"/>
                  <a:ext cx="295" cy="1"/>
                  <a:chOff x="2415" y="3288"/>
                  <a:chExt cx="295" cy="1"/>
                </a:xfrm>
              </p:grpSpPr>
              <p:sp>
                <p:nvSpPr>
                  <p:cNvPr id="1027" name="Line 245"/>
                  <p:cNvSpPr>
                    <a:spLocks noChangeShapeType="1"/>
                  </p:cNvSpPr>
                  <p:nvPr/>
                </p:nvSpPr>
                <p:spPr bwMode="auto">
                  <a:xfrm>
                    <a:off x="2415" y="328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246"/>
                  <p:cNvSpPr>
                    <a:spLocks noChangeShapeType="1"/>
                  </p:cNvSpPr>
                  <p:nvPr/>
                </p:nvSpPr>
                <p:spPr bwMode="auto">
                  <a:xfrm>
                    <a:off x="2471" y="328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 name="Line 247"/>
                  <p:cNvSpPr>
                    <a:spLocks noChangeShapeType="1"/>
                  </p:cNvSpPr>
                  <p:nvPr/>
                </p:nvSpPr>
                <p:spPr bwMode="auto">
                  <a:xfrm>
                    <a:off x="2526" y="328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 name="Line 248"/>
                  <p:cNvSpPr>
                    <a:spLocks noChangeShapeType="1"/>
                  </p:cNvSpPr>
                  <p:nvPr/>
                </p:nvSpPr>
                <p:spPr bwMode="auto">
                  <a:xfrm>
                    <a:off x="2582" y="328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 name="Line 249"/>
                  <p:cNvSpPr>
                    <a:spLocks noChangeShapeType="1"/>
                  </p:cNvSpPr>
                  <p:nvPr/>
                </p:nvSpPr>
                <p:spPr bwMode="auto">
                  <a:xfrm>
                    <a:off x="2638" y="328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 name="Line 250"/>
                  <p:cNvSpPr>
                    <a:spLocks noChangeShapeType="1"/>
                  </p:cNvSpPr>
                  <p:nvPr/>
                </p:nvSpPr>
                <p:spPr bwMode="auto">
                  <a:xfrm>
                    <a:off x="2694" y="3288"/>
                    <a:ext cx="16"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49" name="Group 251"/>
              <p:cNvGrpSpPr>
                <a:grpSpLocks/>
              </p:cNvGrpSpPr>
              <p:nvPr/>
            </p:nvGrpSpPr>
            <p:grpSpPr bwMode="auto">
              <a:xfrm>
                <a:off x="1489" y="3567"/>
                <a:ext cx="423" cy="56"/>
                <a:chOff x="1489" y="3567"/>
                <a:chExt cx="423" cy="56"/>
              </a:xfrm>
            </p:grpSpPr>
            <p:sp>
              <p:nvSpPr>
                <p:cNvPr id="1017" name="Freeform 252"/>
                <p:cNvSpPr>
                  <a:spLocks/>
                </p:cNvSpPr>
                <p:nvPr/>
              </p:nvSpPr>
              <p:spPr bwMode="auto">
                <a:xfrm>
                  <a:off x="1800"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nvGrpSpPr>
                <p:cNvPr id="1018" name="Group 253"/>
                <p:cNvGrpSpPr>
                  <a:grpSpLocks/>
                </p:cNvGrpSpPr>
                <p:nvPr/>
              </p:nvGrpSpPr>
              <p:grpSpPr bwMode="auto">
                <a:xfrm>
                  <a:off x="1489" y="3591"/>
                  <a:ext cx="303" cy="1"/>
                  <a:chOff x="1489" y="3591"/>
                  <a:chExt cx="303" cy="1"/>
                </a:xfrm>
              </p:grpSpPr>
              <p:sp>
                <p:nvSpPr>
                  <p:cNvPr id="1019" name="Line 254"/>
                  <p:cNvSpPr>
                    <a:spLocks noChangeShapeType="1"/>
                  </p:cNvSpPr>
                  <p:nvPr/>
                </p:nvSpPr>
                <p:spPr bwMode="auto">
                  <a:xfrm>
                    <a:off x="1489" y="359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0" name="Line 255"/>
                  <p:cNvSpPr>
                    <a:spLocks noChangeShapeType="1"/>
                  </p:cNvSpPr>
                  <p:nvPr/>
                </p:nvSpPr>
                <p:spPr bwMode="auto">
                  <a:xfrm>
                    <a:off x="1544" y="359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1" name="Line 256"/>
                  <p:cNvSpPr>
                    <a:spLocks noChangeShapeType="1"/>
                  </p:cNvSpPr>
                  <p:nvPr/>
                </p:nvSpPr>
                <p:spPr bwMode="auto">
                  <a:xfrm>
                    <a:off x="1600" y="359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2" name="Line 257"/>
                  <p:cNvSpPr>
                    <a:spLocks noChangeShapeType="1"/>
                  </p:cNvSpPr>
                  <p:nvPr/>
                </p:nvSpPr>
                <p:spPr bwMode="auto">
                  <a:xfrm>
                    <a:off x="1656" y="359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3" name="Line 258"/>
                  <p:cNvSpPr>
                    <a:spLocks noChangeShapeType="1"/>
                  </p:cNvSpPr>
                  <p:nvPr/>
                </p:nvSpPr>
                <p:spPr bwMode="auto">
                  <a:xfrm>
                    <a:off x="1712" y="359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 name="Line 259"/>
                  <p:cNvSpPr>
                    <a:spLocks noChangeShapeType="1"/>
                  </p:cNvSpPr>
                  <p:nvPr/>
                </p:nvSpPr>
                <p:spPr bwMode="auto">
                  <a:xfrm>
                    <a:off x="1768" y="359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50" name="Group 260"/>
              <p:cNvGrpSpPr>
                <a:grpSpLocks/>
              </p:cNvGrpSpPr>
              <p:nvPr/>
            </p:nvGrpSpPr>
            <p:grpSpPr bwMode="auto">
              <a:xfrm>
                <a:off x="1952" y="3567"/>
                <a:ext cx="415" cy="56"/>
                <a:chOff x="1952" y="3567"/>
                <a:chExt cx="415" cy="56"/>
              </a:xfrm>
            </p:grpSpPr>
            <p:sp>
              <p:nvSpPr>
                <p:cNvPr id="1009" name="Freeform 261"/>
                <p:cNvSpPr>
                  <a:spLocks/>
                </p:cNvSpPr>
                <p:nvPr/>
              </p:nvSpPr>
              <p:spPr bwMode="auto">
                <a:xfrm>
                  <a:off x="2255"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nvGrpSpPr>
                <p:cNvPr id="1010" name="Group 262"/>
                <p:cNvGrpSpPr>
                  <a:grpSpLocks/>
                </p:cNvGrpSpPr>
                <p:nvPr/>
              </p:nvGrpSpPr>
              <p:grpSpPr bwMode="auto">
                <a:xfrm>
                  <a:off x="1952" y="3591"/>
                  <a:ext cx="295" cy="1"/>
                  <a:chOff x="1952" y="3591"/>
                  <a:chExt cx="295" cy="1"/>
                </a:xfrm>
              </p:grpSpPr>
              <p:sp>
                <p:nvSpPr>
                  <p:cNvPr id="1011" name="Line 263"/>
                  <p:cNvSpPr>
                    <a:spLocks noChangeShapeType="1"/>
                  </p:cNvSpPr>
                  <p:nvPr/>
                </p:nvSpPr>
                <p:spPr bwMode="auto">
                  <a:xfrm>
                    <a:off x="1952" y="359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2" name="Line 264"/>
                  <p:cNvSpPr>
                    <a:spLocks noChangeShapeType="1"/>
                  </p:cNvSpPr>
                  <p:nvPr/>
                </p:nvSpPr>
                <p:spPr bwMode="auto">
                  <a:xfrm>
                    <a:off x="2008" y="3591"/>
                    <a:ext cx="23"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 name="Line 265"/>
                  <p:cNvSpPr>
                    <a:spLocks noChangeShapeType="1"/>
                  </p:cNvSpPr>
                  <p:nvPr/>
                </p:nvSpPr>
                <p:spPr bwMode="auto">
                  <a:xfrm>
                    <a:off x="2063" y="359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 name="Line 266"/>
                  <p:cNvSpPr>
                    <a:spLocks noChangeShapeType="1"/>
                  </p:cNvSpPr>
                  <p:nvPr/>
                </p:nvSpPr>
                <p:spPr bwMode="auto">
                  <a:xfrm>
                    <a:off x="2119" y="359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 name="Line 267"/>
                  <p:cNvSpPr>
                    <a:spLocks noChangeShapeType="1"/>
                  </p:cNvSpPr>
                  <p:nvPr/>
                </p:nvSpPr>
                <p:spPr bwMode="auto">
                  <a:xfrm>
                    <a:off x="2175" y="359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 name="Line 268"/>
                  <p:cNvSpPr>
                    <a:spLocks noChangeShapeType="1"/>
                  </p:cNvSpPr>
                  <p:nvPr/>
                </p:nvSpPr>
                <p:spPr bwMode="auto">
                  <a:xfrm>
                    <a:off x="2231" y="3591"/>
                    <a:ext cx="16"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51" name="Group 269"/>
              <p:cNvGrpSpPr>
                <a:grpSpLocks/>
              </p:cNvGrpSpPr>
              <p:nvPr/>
            </p:nvGrpSpPr>
            <p:grpSpPr bwMode="auto">
              <a:xfrm>
                <a:off x="2407" y="3567"/>
                <a:ext cx="415" cy="56"/>
                <a:chOff x="2407" y="3567"/>
                <a:chExt cx="415" cy="56"/>
              </a:xfrm>
            </p:grpSpPr>
            <p:sp>
              <p:nvSpPr>
                <p:cNvPr id="1001" name="Freeform 270"/>
                <p:cNvSpPr>
                  <a:spLocks/>
                </p:cNvSpPr>
                <p:nvPr/>
              </p:nvSpPr>
              <p:spPr bwMode="auto">
                <a:xfrm>
                  <a:off x="2710"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nvGrpSpPr>
                <p:cNvPr id="1002" name="Group 271"/>
                <p:cNvGrpSpPr>
                  <a:grpSpLocks/>
                </p:cNvGrpSpPr>
                <p:nvPr/>
              </p:nvGrpSpPr>
              <p:grpSpPr bwMode="auto">
                <a:xfrm>
                  <a:off x="2407" y="3591"/>
                  <a:ext cx="295" cy="1"/>
                  <a:chOff x="2407" y="3591"/>
                  <a:chExt cx="295" cy="1"/>
                </a:xfrm>
              </p:grpSpPr>
              <p:sp>
                <p:nvSpPr>
                  <p:cNvPr id="1003" name="Line 272"/>
                  <p:cNvSpPr>
                    <a:spLocks noChangeShapeType="1"/>
                  </p:cNvSpPr>
                  <p:nvPr/>
                </p:nvSpPr>
                <p:spPr bwMode="auto">
                  <a:xfrm>
                    <a:off x="2407" y="359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 name="Line 273"/>
                  <p:cNvSpPr>
                    <a:spLocks noChangeShapeType="1"/>
                  </p:cNvSpPr>
                  <p:nvPr/>
                </p:nvSpPr>
                <p:spPr bwMode="auto">
                  <a:xfrm>
                    <a:off x="2463" y="359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5" name="Line 274"/>
                  <p:cNvSpPr>
                    <a:spLocks noChangeShapeType="1"/>
                  </p:cNvSpPr>
                  <p:nvPr/>
                </p:nvSpPr>
                <p:spPr bwMode="auto">
                  <a:xfrm>
                    <a:off x="2518" y="359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6" name="Line 275"/>
                  <p:cNvSpPr>
                    <a:spLocks noChangeShapeType="1"/>
                  </p:cNvSpPr>
                  <p:nvPr/>
                </p:nvSpPr>
                <p:spPr bwMode="auto">
                  <a:xfrm>
                    <a:off x="2574" y="359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7" name="Line 276"/>
                  <p:cNvSpPr>
                    <a:spLocks noChangeShapeType="1"/>
                  </p:cNvSpPr>
                  <p:nvPr/>
                </p:nvSpPr>
                <p:spPr bwMode="auto">
                  <a:xfrm>
                    <a:off x="2630" y="359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8" name="Line 277"/>
                  <p:cNvSpPr>
                    <a:spLocks noChangeShapeType="1"/>
                  </p:cNvSpPr>
                  <p:nvPr/>
                </p:nvSpPr>
                <p:spPr bwMode="auto">
                  <a:xfrm>
                    <a:off x="2686" y="3591"/>
                    <a:ext cx="16"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52" name="Group 278"/>
              <p:cNvGrpSpPr>
                <a:grpSpLocks/>
              </p:cNvGrpSpPr>
              <p:nvPr/>
            </p:nvGrpSpPr>
            <p:grpSpPr bwMode="auto">
              <a:xfrm>
                <a:off x="1944" y="2690"/>
                <a:ext cx="894" cy="596"/>
                <a:chOff x="1944" y="2690"/>
                <a:chExt cx="894" cy="596"/>
              </a:xfrm>
            </p:grpSpPr>
            <p:sp>
              <p:nvSpPr>
                <p:cNvPr id="999" name="Freeform 279"/>
                <p:cNvSpPr>
                  <a:spLocks/>
                </p:cNvSpPr>
                <p:nvPr/>
              </p:nvSpPr>
              <p:spPr bwMode="auto">
                <a:xfrm>
                  <a:off x="2702" y="2690"/>
                  <a:ext cx="136" cy="104"/>
                </a:xfrm>
                <a:custGeom>
                  <a:avLst/>
                  <a:gdLst>
                    <a:gd name="T0" fmla="*/ 136 w 136"/>
                    <a:gd name="T1" fmla="*/ 0 h 104"/>
                    <a:gd name="T2" fmla="*/ 40 w 136"/>
                    <a:gd name="T3" fmla="*/ 104 h 104"/>
                    <a:gd name="T4" fmla="*/ 24 w 136"/>
                    <a:gd name="T5" fmla="*/ 72 h 104"/>
                    <a:gd name="T6" fmla="*/ 0 w 136"/>
                    <a:gd name="T7" fmla="*/ 48 h 104"/>
                    <a:gd name="T8" fmla="*/ 136 w 136"/>
                    <a:gd name="T9" fmla="*/ 0 h 104"/>
                  </a:gdLst>
                  <a:ahLst/>
                  <a:cxnLst>
                    <a:cxn ang="0">
                      <a:pos x="T0" y="T1"/>
                    </a:cxn>
                    <a:cxn ang="0">
                      <a:pos x="T2" y="T3"/>
                    </a:cxn>
                    <a:cxn ang="0">
                      <a:pos x="T4" y="T5"/>
                    </a:cxn>
                    <a:cxn ang="0">
                      <a:pos x="T6" y="T7"/>
                    </a:cxn>
                    <a:cxn ang="0">
                      <a:pos x="T8" y="T9"/>
                    </a:cxn>
                  </a:cxnLst>
                  <a:rect l="0" t="0" r="r" b="b"/>
                  <a:pathLst>
                    <a:path w="136" h="104">
                      <a:moveTo>
                        <a:pt x="136" y="0"/>
                      </a:moveTo>
                      <a:lnTo>
                        <a:pt x="40" y="104"/>
                      </a:lnTo>
                      <a:lnTo>
                        <a:pt x="24" y="72"/>
                      </a:lnTo>
                      <a:lnTo>
                        <a:pt x="0" y="48"/>
                      </a:lnTo>
                      <a:lnTo>
                        <a:pt x="136" y="0"/>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1000" name="Line 280"/>
                <p:cNvSpPr>
                  <a:spLocks noChangeShapeType="1"/>
                </p:cNvSpPr>
                <p:nvPr/>
              </p:nvSpPr>
              <p:spPr bwMode="auto">
                <a:xfrm flipV="1">
                  <a:off x="1944" y="2758"/>
                  <a:ext cx="790" cy="528"/>
                </a:xfrm>
                <a:prstGeom prst="line">
                  <a:avLst/>
                </a:prstGeom>
                <a:noFill/>
                <a:ln w="254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3" name="Group 281"/>
              <p:cNvGrpSpPr>
                <a:grpSpLocks/>
              </p:cNvGrpSpPr>
              <p:nvPr/>
            </p:nvGrpSpPr>
            <p:grpSpPr bwMode="auto">
              <a:xfrm>
                <a:off x="1952" y="2376"/>
                <a:ext cx="886" cy="290"/>
                <a:chOff x="1952" y="2376"/>
                <a:chExt cx="886" cy="290"/>
              </a:xfrm>
            </p:grpSpPr>
            <p:sp>
              <p:nvSpPr>
                <p:cNvPr id="997" name="Freeform 282"/>
                <p:cNvSpPr>
                  <a:spLocks/>
                </p:cNvSpPr>
                <p:nvPr/>
              </p:nvSpPr>
              <p:spPr bwMode="auto">
                <a:xfrm>
                  <a:off x="2702" y="2586"/>
                  <a:ext cx="136" cy="80"/>
                </a:xfrm>
                <a:custGeom>
                  <a:avLst/>
                  <a:gdLst>
                    <a:gd name="T0" fmla="*/ 136 w 136"/>
                    <a:gd name="T1" fmla="*/ 80 h 80"/>
                    <a:gd name="T2" fmla="*/ 0 w 136"/>
                    <a:gd name="T3" fmla="*/ 64 h 80"/>
                    <a:gd name="T4" fmla="*/ 8 w 136"/>
                    <a:gd name="T5" fmla="*/ 32 h 80"/>
                    <a:gd name="T6" fmla="*/ 16 w 136"/>
                    <a:gd name="T7" fmla="*/ 0 h 80"/>
                    <a:gd name="T8" fmla="*/ 136 w 136"/>
                    <a:gd name="T9" fmla="*/ 80 h 80"/>
                  </a:gdLst>
                  <a:ahLst/>
                  <a:cxnLst>
                    <a:cxn ang="0">
                      <a:pos x="T0" y="T1"/>
                    </a:cxn>
                    <a:cxn ang="0">
                      <a:pos x="T2" y="T3"/>
                    </a:cxn>
                    <a:cxn ang="0">
                      <a:pos x="T4" y="T5"/>
                    </a:cxn>
                    <a:cxn ang="0">
                      <a:pos x="T6" y="T7"/>
                    </a:cxn>
                    <a:cxn ang="0">
                      <a:pos x="T8" y="T9"/>
                    </a:cxn>
                  </a:cxnLst>
                  <a:rect l="0" t="0" r="r" b="b"/>
                  <a:pathLst>
                    <a:path w="136" h="80">
                      <a:moveTo>
                        <a:pt x="136" y="80"/>
                      </a:moveTo>
                      <a:lnTo>
                        <a:pt x="0" y="64"/>
                      </a:lnTo>
                      <a:lnTo>
                        <a:pt x="8" y="32"/>
                      </a:lnTo>
                      <a:lnTo>
                        <a:pt x="16" y="0"/>
                      </a:lnTo>
                      <a:lnTo>
                        <a:pt x="136" y="80"/>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998" name="Line 283"/>
                <p:cNvSpPr>
                  <a:spLocks noChangeShapeType="1"/>
                </p:cNvSpPr>
                <p:nvPr/>
              </p:nvSpPr>
              <p:spPr bwMode="auto">
                <a:xfrm>
                  <a:off x="1952" y="2376"/>
                  <a:ext cx="766" cy="244"/>
                </a:xfrm>
                <a:prstGeom prst="line">
                  <a:avLst/>
                </a:prstGeom>
                <a:noFill/>
                <a:ln w="254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4" name="Group 284"/>
              <p:cNvGrpSpPr>
                <a:grpSpLocks/>
              </p:cNvGrpSpPr>
              <p:nvPr/>
            </p:nvGrpSpPr>
            <p:grpSpPr bwMode="auto">
              <a:xfrm>
                <a:off x="1481" y="2084"/>
                <a:ext cx="1373" cy="1507"/>
                <a:chOff x="1481" y="2084"/>
                <a:chExt cx="1373" cy="1507"/>
              </a:xfrm>
            </p:grpSpPr>
            <p:sp>
              <p:nvSpPr>
                <p:cNvPr id="995" name="Freeform 285"/>
                <p:cNvSpPr>
                  <a:spLocks/>
                </p:cNvSpPr>
                <p:nvPr/>
              </p:nvSpPr>
              <p:spPr bwMode="auto">
                <a:xfrm>
                  <a:off x="2742" y="2084"/>
                  <a:ext cx="112" cy="119"/>
                </a:xfrm>
                <a:custGeom>
                  <a:avLst/>
                  <a:gdLst>
                    <a:gd name="T0" fmla="*/ 112 w 112"/>
                    <a:gd name="T1" fmla="*/ 0 h 119"/>
                    <a:gd name="T2" fmla="*/ 48 w 112"/>
                    <a:gd name="T3" fmla="*/ 119 h 119"/>
                    <a:gd name="T4" fmla="*/ 24 w 112"/>
                    <a:gd name="T5" fmla="*/ 96 h 119"/>
                    <a:gd name="T6" fmla="*/ 0 w 112"/>
                    <a:gd name="T7" fmla="*/ 72 h 119"/>
                    <a:gd name="T8" fmla="*/ 112 w 112"/>
                    <a:gd name="T9" fmla="*/ 0 h 119"/>
                  </a:gdLst>
                  <a:ahLst/>
                  <a:cxnLst>
                    <a:cxn ang="0">
                      <a:pos x="T0" y="T1"/>
                    </a:cxn>
                    <a:cxn ang="0">
                      <a:pos x="T2" y="T3"/>
                    </a:cxn>
                    <a:cxn ang="0">
                      <a:pos x="T4" y="T5"/>
                    </a:cxn>
                    <a:cxn ang="0">
                      <a:pos x="T6" y="T7"/>
                    </a:cxn>
                    <a:cxn ang="0">
                      <a:pos x="T8" y="T9"/>
                    </a:cxn>
                  </a:cxnLst>
                  <a:rect l="0" t="0" r="r" b="b"/>
                  <a:pathLst>
                    <a:path w="112" h="119">
                      <a:moveTo>
                        <a:pt x="112" y="0"/>
                      </a:moveTo>
                      <a:lnTo>
                        <a:pt x="48" y="119"/>
                      </a:lnTo>
                      <a:lnTo>
                        <a:pt x="24" y="96"/>
                      </a:lnTo>
                      <a:lnTo>
                        <a:pt x="0" y="72"/>
                      </a:lnTo>
                      <a:lnTo>
                        <a:pt x="112" y="0"/>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996" name="Line 286"/>
                <p:cNvSpPr>
                  <a:spLocks noChangeShapeType="1"/>
                </p:cNvSpPr>
                <p:nvPr/>
              </p:nvSpPr>
              <p:spPr bwMode="auto">
                <a:xfrm flipV="1">
                  <a:off x="1481" y="2172"/>
                  <a:ext cx="1291" cy="1419"/>
                </a:xfrm>
                <a:prstGeom prst="line">
                  <a:avLst/>
                </a:prstGeom>
                <a:noFill/>
                <a:ln w="254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5" name="Group 287"/>
              <p:cNvGrpSpPr>
                <a:grpSpLocks/>
              </p:cNvGrpSpPr>
              <p:nvPr/>
            </p:nvGrpSpPr>
            <p:grpSpPr bwMode="auto">
              <a:xfrm>
                <a:off x="1944" y="2076"/>
                <a:ext cx="902" cy="885"/>
                <a:chOff x="1944" y="2076"/>
                <a:chExt cx="902" cy="885"/>
              </a:xfrm>
            </p:grpSpPr>
            <p:sp>
              <p:nvSpPr>
                <p:cNvPr id="993" name="Freeform 288"/>
                <p:cNvSpPr>
                  <a:spLocks/>
                </p:cNvSpPr>
                <p:nvPr/>
              </p:nvSpPr>
              <p:spPr bwMode="auto">
                <a:xfrm>
                  <a:off x="2726" y="2850"/>
                  <a:ext cx="120" cy="111"/>
                </a:xfrm>
                <a:custGeom>
                  <a:avLst/>
                  <a:gdLst>
                    <a:gd name="T0" fmla="*/ 120 w 120"/>
                    <a:gd name="T1" fmla="*/ 111 h 111"/>
                    <a:gd name="T2" fmla="*/ 0 w 120"/>
                    <a:gd name="T3" fmla="*/ 47 h 111"/>
                    <a:gd name="T4" fmla="*/ 24 w 120"/>
                    <a:gd name="T5" fmla="*/ 23 h 111"/>
                    <a:gd name="T6" fmla="*/ 48 w 120"/>
                    <a:gd name="T7" fmla="*/ 0 h 111"/>
                    <a:gd name="T8" fmla="*/ 120 w 120"/>
                    <a:gd name="T9" fmla="*/ 111 h 111"/>
                  </a:gdLst>
                  <a:ahLst/>
                  <a:cxnLst>
                    <a:cxn ang="0">
                      <a:pos x="T0" y="T1"/>
                    </a:cxn>
                    <a:cxn ang="0">
                      <a:pos x="T2" y="T3"/>
                    </a:cxn>
                    <a:cxn ang="0">
                      <a:pos x="T4" y="T5"/>
                    </a:cxn>
                    <a:cxn ang="0">
                      <a:pos x="T6" y="T7"/>
                    </a:cxn>
                    <a:cxn ang="0">
                      <a:pos x="T8" y="T9"/>
                    </a:cxn>
                  </a:cxnLst>
                  <a:rect l="0" t="0" r="r" b="b"/>
                  <a:pathLst>
                    <a:path w="120" h="111">
                      <a:moveTo>
                        <a:pt x="120" y="111"/>
                      </a:moveTo>
                      <a:lnTo>
                        <a:pt x="0" y="47"/>
                      </a:lnTo>
                      <a:lnTo>
                        <a:pt x="24" y="23"/>
                      </a:lnTo>
                      <a:lnTo>
                        <a:pt x="48" y="0"/>
                      </a:lnTo>
                      <a:lnTo>
                        <a:pt x="120" y="111"/>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994" name="Line 289"/>
                <p:cNvSpPr>
                  <a:spLocks noChangeShapeType="1"/>
                </p:cNvSpPr>
                <p:nvPr/>
              </p:nvSpPr>
              <p:spPr bwMode="auto">
                <a:xfrm>
                  <a:off x="1944" y="2076"/>
                  <a:ext cx="814" cy="805"/>
                </a:xfrm>
                <a:prstGeom prst="line">
                  <a:avLst/>
                </a:prstGeom>
                <a:noFill/>
                <a:ln w="254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6" name="Group 290"/>
              <p:cNvGrpSpPr>
                <a:grpSpLocks/>
              </p:cNvGrpSpPr>
              <p:nvPr/>
            </p:nvGrpSpPr>
            <p:grpSpPr bwMode="auto">
              <a:xfrm>
                <a:off x="1489" y="2379"/>
                <a:ext cx="902" cy="893"/>
                <a:chOff x="1489" y="2379"/>
                <a:chExt cx="902" cy="893"/>
              </a:xfrm>
            </p:grpSpPr>
            <p:sp>
              <p:nvSpPr>
                <p:cNvPr id="991" name="Freeform 291"/>
                <p:cNvSpPr>
                  <a:spLocks/>
                </p:cNvSpPr>
                <p:nvPr/>
              </p:nvSpPr>
              <p:spPr bwMode="auto">
                <a:xfrm>
                  <a:off x="2271" y="3153"/>
                  <a:ext cx="120" cy="119"/>
                </a:xfrm>
                <a:custGeom>
                  <a:avLst/>
                  <a:gdLst>
                    <a:gd name="T0" fmla="*/ 120 w 120"/>
                    <a:gd name="T1" fmla="*/ 119 h 119"/>
                    <a:gd name="T2" fmla="*/ 0 w 120"/>
                    <a:gd name="T3" fmla="*/ 48 h 119"/>
                    <a:gd name="T4" fmla="*/ 24 w 120"/>
                    <a:gd name="T5" fmla="*/ 24 h 119"/>
                    <a:gd name="T6" fmla="*/ 48 w 120"/>
                    <a:gd name="T7" fmla="*/ 0 h 119"/>
                    <a:gd name="T8" fmla="*/ 120 w 120"/>
                    <a:gd name="T9" fmla="*/ 119 h 119"/>
                  </a:gdLst>
                  <a:ahLst/>
                  <a:cxnLst>
                    <a:cxn ang="0">
                      <a:pos x="T0" y="T1"/>
                    </a:cxn>
                    <a:cxn ang="0">
                      <a:pos x="T2" y="T3"/>
                    </a:cxn>
                    <a:cxn ang="0">
                      <a:pos x="T4" y="T5"/>
                    </a:cxn>
                    <a:cxn ang="0">
                      <a:pos x="T6" y="T7"/>
                    </a:cxn>
                    <a:cxn ang="0">
                      <a:pos x="T8" y="T9"/>
                    </a:cxn>
                  </a:cxnLst>
                  <a:rect l="0" t="0" r="r" b="b"/>
                  <a:pathLst>
                    <a:path w="120" h="119">
                      <a:moveTo>
                        <a:pt x="120" y="119"/>
                      </a:moveTo>
                      <a:lnTo>
                        <a:pt x="0" y="48"/>
                      </a:lnTo>
                      <a:lnTo>
                        <a:pt x="24" y="24"/>
                      </a:lnTo>
                      <a:lnTo>
                        <a:pt x="48" y="0"/>
                      </a:lnTo>
                      <a:lnTo>
                        <a:pt x="120" y="119"/>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992" name="Line 292"/>
                <p:cNvSpPr>
                  <a:spLocks noChangeShapeType="1"/>
                </p:cNvSpPr>
                <p:nvPr/>
              </p:nvSpPr>
              <p:spPr bwMode="auto">
                <a:xfrm>
                  <a:off x="1489" y="2379"/>
                  <a:ext cx="814" cy="805"/>
                </a:xfrm>
                <a:prstGeom prst="line">
                  <a:avLst/>
                </a:prstGeom>
                <a:noFill/>
                <a:ln w="254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7" name="Group 293"/>
              <p:cNvGrpSpPr>
                <a:grpSpLocks/>
              </p:cNvGrpSpPr>
              <p:nvPr/>
            </p:nvGrpSpPr>
            <p:grpSpPr bwMode="auto">
              <a:xfrm>
                <a:off x="1483" y="2379"/>
                <a:ext cx="429" cy="598"/>
                <a:chOff x="1483" y="2379"/>
                <a:chExt cx="429" cy="598"/>
              </a:xfrm>
            </p:grpSpPr>
            <p:sp>
              <p:nvSpPr>
                <p:cNvPr id="989" name="Freeform 294"/>
                <p:cNvSpPr>
                  <a:spLocks/>
                </p:cNvSpPr>
                <p:nvPr/>
              </p:nvSpPr>
              <p:spPr bwMode="auto">
                <a:xfrm>
                  <a:off x="1808" y="2379"/>
                  <a:ext cx="104" cy="136"/>
                </a:xfrm>
                <a:custGeom>
                  <a:avLst/>
                  <a:gdLst>
                    <a:gd name="T0" fmla="*/ 104 w 104"/>
                    <a:gd name="T1" fmla="*/ 0 h 136"/>
                    <a:gd name="T2" fmla="*/ 56 w 104"/>
                    <a:gd name="T3" fmla="*/ 136 h 136"/>
                    <a:gd name="T4" fmla="*/ 32 w 104"/>
                    <a:gd name="T5" fmla="*/ 112 h 136"/>
                    <a:gd name="T6" fmla="*/ 0 w 104"/>
                    <a:gd name="T7" fmla="*/ 96 h 136"/>
                    <a:gd name="T8" fmla="*/ 104 w 104"/>
                    <a:gd name="T9" fmla="*/ 0 h 136"/>
                  </a:gdLst>
                  <a:ahLst/>
                  <a:cxnLst>
                    <a:cxn ang="0">
                      <a:pos x="T0" y="T1"/>
                    </a:cxn>
                    <a:cxn ang="0">
                      <a:pos x="T2" y="T3"/>
                    </a:cxn>
                    <a:cxn ang="0">
                      <a:pos x="T4" y="T5"/>
                    </a:cxn>
                    <a:cxn ang="0">
                      <a:pos x="T6" y="T7"/>
                    </a:cxn>
                    <a:cxn ang="0">
                      <a:pos x="T8" y="T9"/>
                    </a:cxn>
                  </a:cxnLst>
                  <a:rect l="0" t="0" r="r" b="b"/>
                  <a:pathLst>
                    <a:path w="104" h="136">
                      <a:moveTo>
                        <a:pt x="104" y="0"/>
                      </a:moveTo>
                      <a:lnTo>
                        <a:pt x="56" y="136"/>
                      </a:lnTo>
                      <a:lnTo>
                        <a:pt x="32" y="112"/>
                      </a:lnTo>
                      <a:lnTo>
                        <a:pt x="0" y="96"/>
                      </a:lnTo>
                      <a:lnTo>
                        <a:pt x="104" y="0"/>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990" name="Line 295"/>
                <p:cNvSpPr>
                  <a:spLocks noChangeShapeType="1"/>
                </p:cNvSpPr>
                <p:nvPr/>
              </p:nvSpPr>
              <p:spPr bwMode="auto">
                <a:xfrm flipV="1">
                  <a:off x="1483" y="2483"/>
                  <a:ext cx="362" cy="494"/>
                </a:xfrm>
                <a:prstGeom prst="line">
                  <a:avLst/>
                </a:prstGeom>
                <a:noFill/>
                <a:ln w="254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8" name="Group 296"/>
              <p:cNvGrpSpPr>
                <a:grpSpLocks/>
              </p:cNvGrpSpPr>
              <p:nvPr/>
            </p:nvGrpSpPr>
            <p:grpSpPr bwMode="auto">
              <a:xfrm>
                <a:off x="1936" y="2379"/>
                <a:ext cx="894" cy="604"/>
                <a:chOff x="1936" y="2379"/>
                <a:chExt cx="894" cy="604"/>
              </a:xfrm>
            </p:grpSpPr>
            <p:sp>
              <p:nvSpPr>
                <p:cNvPr id="987" name="Freeform 297"/>
                <p:cNvSpPr>
                  <a:spLocks/>
                </p:cNvSpPr>
                <p:nvPr/>
              </p:nvSpPr>
              <p:spPr bwMode="auto">
                <a:xfrm>
                  <a:off x="2702" y="2379"/>
                  <a:ext cx="128" cy="104"/>
                </a:xfrm>
                <a:custGeom>
                  <a:avLst/>
                  <a:gdLst>
                    <a:gd name="T0" fmla="*/ 128 w 128"/>
                    <a:gd name="T1" fmla="*/ 0 h 104"/>
                    <a:gd name="T2" fmla="*/ 40 w 128"/>
                    <a:gd name="T3" fmla="*/ 104 h 104"/>
                    <a:gd name="T4" fmla="*/ 16 w 128"/>
                    <a:gd name="T5" fmla="*/ 80 h 104"/>
                    <a:gd name="T6" fmla="*/ 0 w 128"/>
                    <a:gd name="T7" fmla="*/ 48 h 104"/>
                    <a:gd name="T8" fmla="*/ 128 w 128"/>
                    <a:gd name="T9" fmla="*/ 0 h 104"/>
                  </a:gdLst>
                  <a:ahLst/>
                  <a:cxnLst>
                    <a:cxn ang="0">
                      <a:pos x="T0" y="T1"/>
                    </a:cxn>
                    <a:cxn ang="0">
                      <a:pos x="T2" y="T3"/>
                    </a:cxn>
                    <a:cxn ang="0">
                      <a:pos x="T4" y="T5"/>
                    </a:cxn>
                    <a:cxn ang="0">
                      <a:pos x="T6" y="T7"/>
                    </a:cxn>
                    <a:cxn ang="0">
                      <a:pos x="T8" y="T9"/>
                    </a:cxn>
                  </a:cxnLst>
                  <a:rect l="0" t="0" r="r" b="b"/>
                  <a:pathLst>
                    <a:path w="128" h="104">
                      <a:moveTo>
                        <a:pt x="128" y="0"/>
                      </a:moveTo>
                      <a:lnTo>
                        <a:pt x="40" y="104"/>
                      </a:lnTo>
                      <a:lnTo>
                        <a:pt x="16" y="80"/>
                      </a:lnTo>
                      <a:lnTo>
                        <a:pt x="0" y="48"/>
                      </a:lnTo>
                      <a:lnTo>
                        <a:pt x="128" y="0"/>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988" name="Line 298"/>
                <p:cNvSpPr>
                  <a:spLocks noChangeShapeType="1"/>
                </p:cNvSpPr>
                <p:nvPr/>
              </p:nvSpPr>
              <p:spPr bwMode="auto">
                <a:xfrm flipV="1">
                  <a:off x="1936" y="2455"/>
                  <a:ext cx="790" cy="528"/>
                </a:xfrm>
                <a:prstGeom prst="line">
                  <a:avLst/>
                </a:prstGeom>
                <a:noFill/>
                <a:ln w="254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9" name="Group 299"/>
              <p:cNvGrpSpPr>
                <a:grpSpLocks/>
              </p:cNvGrpSpPr>
              <p:nvPr/>
            </p:nvGrpSpPr>
            <p:grpSpPr bwMode="auto">
              <a:xfrm>
                <a:off x="1952" y="2076"/>
                <a:ext cx="886" cy="290"/>
                <a:chOff x="1952" y="2076"/>
                <a:chExt cx="886" cy="290"/>
              </a:xfrm>
            </p:grpSpPr>
            <p:sp>
              <p:nvSpPr>
                <p:cNvPr id="985" name="Freeform 300"/>
                <p:cNvSpPr>
                  <a:spLocks/>
                </p:cNvSpPr>
                <p:nvPr/>
              </p:nvSpPr>
              <p:spPr bwMode="auto">
                <a:xfrm>
                  <a:off x="2702" y="2076"/>
                  <a:ext cx="136" cy="72"/>
                </a:xfrm>
                <a:custGeom>
                  <a:avLst/>
                  <a:gdLst>
                    <a:gd name="T0" fmla="*/ 136 w 136"/>
                    <a:gd name="T1" fmla="*/ 0 h 72"/>
                    <a:gd name="T2" fmla="*/ 16 w 136"/>
                    <a:gd name="T3" fmla="*/ 72 h 72"/>
                    <a:gd name="T4" fmla="*/ 8 w 136"/>
                    <a:gd name="T5" fmla="*/ 40 h 72"/>
                    <a:gd name="T6" fmla="*/ 0 w 136"/>
                    <a:gd name="T7" fmla="*/ 8 h 72"/>
                    <a:gd name="T8" fmla="*/ 136 w 136"/>
                    <a:gd name="T9" fmla="*/ 0 h 72"/>
                  </a:gdLst>
                  <a:ahLst/>
                  <a:cxnLst>
                    <a:cxn ang="0">
                      <a:pos x="T0" y="T1"/>
                    </a:cxn>
                    <a:cxn ang="0">
                      <a:pos x="T2" y="T3"/>
                    </a:cxn>
                    <a:cxn ang="0">
                      <a:pos x="T4" y="T5"/>
                    </a:cxn>
                    <a:cxn ang="0">
                      <a:pos x="T6" y="T7"/>
                    </a:cxn>
                    <a:cxn ang="0">
                      <a:pos x="T8" y="T9"/>
                    </a:cxn>
                  </a:cxnLst>
                  <a:rect l="0" t="0" r="r" b="b"/>
                  <a:pathLst>
                    <a:path w="136" h="72">
                      <a:moveTo>
                        <a:pt x="136" y="0"/>
                      </a:moveTo>
                      <a:lnTo>
                        <a:pt x="16" y="72"/>
                      </a:lnTo>
                      <a:lnTo>
                        <a:pt x="8" y="40"/>
                      </a:lnTo>
                      <a:lnTo>
                        <a:pt x="0" y="8"/>
                      </a:lnTo>
                      <a:lnTo>
                        <a:pt x="136" y="0"/>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986" name="Line 301"/>
                <p:cNvSpPr>
                  <a:spLocks noChangeShapeType="1"/>
                </p:cNvSpPr>
                <p:nvPr/>
              </p:nvSpPr>
              <p:spPr bwMode="auto">
                <a:xfrm flipV="1">
                  <a:off x="1952" y="2114"/>
                  <a:ext cx="766" cy="252"/>
                </a:xfrm>
                <a:prstGeom prst="line">
                  <a:avLst/>
                </a:prstGeom>
                <a:noFill/>
                <a:ln w="254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0" name="Group 302"/>
              <p:cNvGrpSpPr>
                <a:grpSpLocks/>
              </p:cNvGrpSpPr>
              <p:nvPr/>
            </p:nvGrpSpPr>
            <p:grpSpPr bwMode="auto">
              <a:xfrm>
                <a:off x="1481" y="1769"/>
                <a:ext cx="894" cy="283"/>
                <a:chOff x="1481" y="1769"/>
                <a:chExt cx="894" cy="283"/>
              </a:xfrm>
            </p:grpSpPr>
            <p:sp>
              <p:nvSpPr>
                <p:cNvPr id="983" name="Freeform 303"/>
                <p:cNvSpPr>
                  <a:spLocks/>
                </p:cNvSpPr>
                <p:nvPr/>
              </p:nvSpPr>
              <p:spPr bwMode="auto">
                <a:xfrm>
                  <a:off x="2231" y="1980"/>
                  <a:ext cx="144" cy="72"/>
                </a:xfrm>
                <a:custGeom>
                  <a:avLst/>
                  <a:gdLst>
                    <a:gd name="T0" fmla="*/ 144 w 144"/>
                    <a:gd name="T1" fmla="*/ 72 h 72"/>
                    <a:gd name="T2" fmla="*/ 0 w 144"/>
                    <a:gd name="T3" fmla="*/ 64 h 72"/>
                    <a:gd name="T4" fmla="*/ 16 w 144"/>
                    <a:gd name="T5" fmla="*/ 32 h 72"/>
                    <a:gd name="T6" fmla="*/ 24 w 144"/>
                    <a:gd name="T7" fmla="*/ 0 h 72"/>
                    <a:gd name="T8" fmla="*/ 144 w 144"/>
                    <a:gd name="T9" fmla="*/ 72 h 72"/>
                  </a:gdLst>
                  <a:ahLst/>
                  <a:cxnLst>
                    <a:cxn ang="0">
                      <a:pos x="T0" y="T1"/>
                    </a:cxn>
                    <a:cxn ang="0">
                      <a:pos x="T2" y="T3"/>
                    </a:cxn>
                    <a:cxn ang="0">
                      <a:pos x="T4" y="T5"/>
                    </a:cxn>
                    <a:cxn ang="0">
                      <a:pos x="T6" y="T7"/>
                    </a:cxn>
                    <a:cxn ang="0">
                      <a:pos x="T8" y="T9"/>
                    </a:cxn>
                  </a:cxnLst>
                  <a:rect l="0" t="0" r="r" b="b"/>
                  <a:pathLst>
                    <a:path w="144" h="72">
                      <a:moveTo>
                        <a:pt x="144" y="72"/>
                      </a:moveTo>
                      <a:lnTo>
                        <a:pt x="0" y="64"/>
                      </a:lnTo>
                      <a:lnTo>
                        <a:pt x="16" y="32"/>
                      </a:lnTo>
                      <a:lnTo>
                        <a:pt x="24" y="0"/>
                      </a:lnTo>
                      <a:lnTo>
                        <a:pt x="144" y="72"/>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984" name="Line 304"/>
                <p:cNvSpPr>
                  <a:spLocks noChangeShapeType="1"/>
                </p:cNvSpPr>
                <p:nvPr/>
              </p:nvSpPr>
              <p:spPr bwMode="auto">
                <a:xfrm>
                  <a:off x="1481" y="1769"/>
                  <a:ext cx="774" cy="244"/>
                </a:xfrm>
                <a:prstGeom prst="line">
                  <a:avLst/>
                </a:prstGeom>
                <a:noFill/>
                <a:ln w="254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1" name="Oval 305"/>
              <p:cNvSpPr>
                <a:spLocks noChangeArrowheads="1"/>
              </p:cNvSpPr>
              <p:nvPr/>
            </p:nvSpPr>
            <p:spPr bwMode="auto">
              <a:xfrm>
                <a:off x="1457" y="1741"/>
                <a:ext cx="32" cy="40"/>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62" name="Oval 306"/>
              <p:cNvSpPr>
                <a:spLocks noChangeArrowheads="1"/>
              </p:cNvSpPr>
              <p:nvPr/>
            </p:nvSpPr>
            <p:spPr bwMode="auto">
              <a:xfrm>
                <a:off x="1457" y="1741"/>
                <a:ext cx="32" cy="40"/>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63" name="Oval 307"/>
              <p:cNvSpPr>
                <a:spLocks noChangeArrowheads="1"/>
              </p:cNvSpPr>
              <p:nvPr/>
            </p:nvSpPr>
            <p:spPr bwMode="auto">
              <a:xfrm>
                <a:off x="1457" y="2044"/>
                <a:ext cx="40" cy="40"/>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64" name="Oval 308"/>
              <p:cNvSpPr>
                <a:spLocks noChangeArrowheads="1"/>
              </p:cNvSpPr>
              <p:nvPr/>
            </p:nvSpPr>
            <p:spPr bwMode="auto">
              <a:xfrm>
                <a:off x="1457" y="2044"/>
                <a:ext cx="40" cy="40"/>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65" name="Oval 309"/>
              <p:cNvSpPr>
                <a:spLocks noChangeArrowheads="1"/>
              </p:cNvSpPr>
              <p:nvPr/>
            </p:nvSpPr>
            <p:spPr bwMode="auto">
              <a:xfrm>
                <a:off x="1457" y="2355"/>
                <a:ext cx="40" cy="32"/>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66" name="Oval 310"/>
              <p:cNvSpPr>
                <a:spLocks noChangeArrowheads="1"/>
              </p:cNvSpPr>
              <p:nvPr/>
            </p:nvSpPr>
            <p:spPr bwMode="auto">
              <a:xfrm>
                <a:off x="1457" y="2355"/>
                <a:ext cx="40" cy="32"/>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67" name="Oval 311"/>
              <p:cNvSpPr>
                <a:spLocks noChangeArrowheads="1"/>
              </p:cNvSpPr>
              <p:nvPr/>
            </p:nvSpPr>
            <p:spPr bwMode="auto">
              <a:xfrm>
                <a:off x="1457" y="2658"/>
                <a:ext cx="32" cy="32"/>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68" name="Oval 312"/>
              <p:cNvSpPr>
                <a:spLocks noChangeArrowheads="1"/>
              </p:cNvSpPr>
              <p:nvPr/>
            </p:nvSpPr>
            <p:spPr bwMode="auto">
              <a:xfrm>
                <a:off x="1457" y="2658"/>
                <a:ext cx="32" cy="32"/>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69" name="Oval 313"/>
              <p:cNvSpPr>
                <a:spLocks noChangeArrowheads="1"/>
              </p:cNvSpPr>
              <p:nvPr/>
            </p:nvSpPr>
            <p:spPr bwMode="auto">
              <a:xfrm>
                <a:off x="1449" y="2969"/>
                <a:ext cx="40" cy="32"/>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70" name="Oval 314"/>
              <p:cNvSpPr>
                <a:spLocks noChangeArrowheads="1"/>
              </p:cNvSpPr>
              <p:nvPr/>
            </p:nvSpPr>
            <p:spPr bwMode="auto">
              <a:xfrm>
                <a:off x="1449" y="2969"/>
                <a:ext cx="40" cy="32"/>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nvGrpSpPr>
              <p:cNvPr id="71" name="Group 315"/>
              <p:cNvGrpSpPr>
                <a:grpSpLocks/>
              </p:cNvGrpSpPr>
              <p:nvPr/>
            </p:nvGrpSpPr>
            <p:grpSpPr bwMode="auto">
              <a:xfrm>
                <a:off x="1912" y="1741"/>
                <a:ext cx="40" cy="1260"/>
                <a:chOff x="1912" y="1741"/>
                <a:chExt cx="40" cy="1260"/>
              </a:xfrm>
            </p:grpSpPr>
            <p:sp>
              <p:nvSpPr>
                <p:cNvPr id="973" name="Oval 316"/>
                <p:cNvSpPr>
                  <a:spLocks noChangeArrowheads="1"/>
                </p:cNvSpPr>
                <p:nvPr/>
              </p:nvSpPr>
              <p:spPr bwMode="auto">
                <a:xfrm>
                  <a:off x="1920" y="1741"/>
                  <a:ext cx="32" cy="32"/>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974" name="Oval 317"/>
                <p:cNvSpPr>
                  <a:spLocks noChangeArrowheads="1"/>
                </p:cNvSpPr>
                <p:nvPr/>
              </p:nvSpPr>
              <p:spPr bwMode="auto">
                <a:xfrm>
                  <a:off x="1920" y="1741"/>
                  <a:ext cx="32" cy="32"/>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975" name="Oval 318"/>
                <p:cNvSpPr>
                  <a:spLocks noChangeArrowheads="1"/>
                </p:cNvSpPr>
                <p:nvPr/>
              </p:nvSpPr>
              <p:spPr bwMode="auto">
                <a:xfrm>
                  <a:off x="1920" y="2044"/>
                  <a:ext cx="32" cy="32"/>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976" name="Oval 319"/>
                <p:cNvSpPr>
                  <a:spLocks noChangeArrowheads="1"/>
                </p:cNvSpPr>
                <p:nvPr/>
              </p:nvSpPr>
              <p:spPr bwMode="auto">
                <a:xfrm>
                  <a:off x="1920" y="2044"/>
                  <a:ext cx="32" cy="32"/>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977" name="Oval 320"/>
                <p:cNvSpPr>
                  <a:spLocks noChangeArrowheads="1"/>
                </p:cNvSpPr>
                <p:nvPr/>
              </p:nvSpPr>
              <p:spPr bwMode="auto">
                <a:xfrm>
                  <a:off x="1920" y="2347"/>
                  <a:ext cx="32" cy="40"/>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978" name="Oval 321"/>
                <p:cNvSpPr>
                  <a:spLocks noChangeArrowheads="1"/>
                </p:cNvSpPr>
                <p:nvPr/>
              </p:nvSpPr>
              <p:spPr bwMode="auto">
                <a:xfrm>
                  <a:off x="1920" y="2347"/>
                  <a:ext cx="32" cy="40"/>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979" name="Oval 322"/>
                <p:cNvSpPr>
                  <a:spLocks noChangeArrowheads="1"/>
                </p:cNvSpPr>
                <p:nvPr/>
              </p:nvSpPr>
              <p:spPr bwMode="auto">
                <a:xfrm>
                  <a:off x="1920" y="2658"/>
                  <a:ext cx="32" cy="32"/>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980" name="Oval 323"/>
                <p:cNvSpPr>
                  <a:spLocks noChangeArrowheads="1"/>
                </p:cNvSpPr>
                <p:nvPr/>
              </p:nvSpPr>
              <p:spPr bwMode="auto">
                <a:xfrm>
                  <a:off x="1920" y="2658"/>
                  <a:ext cx="32" cy="32"/>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981" name="Oval 324"/>
                <p:cNvSpPr>
                  <a:spLocks noChangeArrowheads="1"/>
                </p:cNvSpPr>
                <p:nvPr/>
              </p:nvSpPr>
              <p:spPr bwMode="auto">
                <a:xfrm>
                  <a:off x="1912" y="2961"/>
                  <a:ext cx="32" cy="40"/>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982" name="Oval 325"/>
                <p:cNvSpPr>
                  <a:spLocks noChangeArrowheads="1"/>
                </p:cNvSpPr>
                <p:nvPr/>
              </p:nvSpPr>
              <p:spPr bwMode="auto">
                <a:xfrm>
                  <a:off x="1912" y="2961"/>
                  <a:ext cx="32" cy="40"/>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grpSp>
            <p:nvGrpSpPr>
              <p:cNvPr id="72" name="Group 326"/>
              <p:cNvGrpSpPr>
                <a:grpSpLocks/>
              </p:cNvGrpSpPr>
              <p:nvPr/>
            </p:nvGrpSpPr>
            <p:grpSpPr bwMode="auto">
              <a:xfrm>
                <a:off x="2375" y="1749"/>
                <a:ext cx="40" cy="1252"/>
                <a:chOff x="2375" y="1749"/>
                <a:chExt cx="40" cy="1252"/>
              </a:xfrm>
            </p:grpSpPr>
            <p:sp>
              <p:nvSpPr>
                <p:cNvPr id="963" name="Oval 327"/>
                <p:cNvSpPr>
                  <a:spLocks noChangeArrowheads="1"/>
                </p:cNvSpPr>
                <p:nvPr/>
              </p:nvSpPr>
              <p:spPr bwMode="auto">
                <a:xfrm>
                  <a:off x="2375" y="1749"/>
                  <a:ext cx="32" cy="32"/>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964" name="Oval 328"/>
                <p:cNvSpPr>
                  <a:spLocks noChangeArrowheads="1"/>
                </p:cNvSpPr>
                <p:nvPr/>
              </p:nvSpPr>
              <p:spPr bwMode="auto">
                <a:xfrm>
                  <a:off x="2375" y="1749"/>
                  <a:ext cx="32" cy="32"/>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965" name="Oval 329"/>
                <p:cNvSpPr>
                  <a:spLocks noChangeArrowheads="1"/>
                </p:cNvSpPr>
                <p:nvPr/>
              </p:nvSpPr>
              <p:spPr bwMode="auto">
                <a:xfrm>
                  <a:off x="2383" y="2052"/>
                  <a:ext cx="32" cy="32"/>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966" name="Oval 330"/>
                <p:cNvSpPr>
                  <a:spLocks noChangeArrowheads="1"/>
                </p:cNvSpPr>
                <p:nvPr/>
              </p:nvSpPr>
              <p:spPr bwMode="auto">
                <a:xfrm>
                  <a:off x="2383" y="2052"/>
                  <a:ext cx="32" cy="32"/>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967" name="Oval 331"/>
                <p:cNvSpPr>
                  <a:spLocks noChangeArrowheads="1"/>
                </p:cNvSpPr>
                <p:nvPr/>
              </p:nvSpPr>
              <p:spPr bwMode="auto">
                <a:xfrm>
                  <a:off x="2383" y="2355"/>
                  <a:ext cx="32" cy="32"/>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968" name="Oval 332"/>
                <p:cNvSpPr>
                  <a:spLocks noChangeArrowheads="1"/>
                </p:cNvSpPr>
                <p:nvPr/>
              </p:nvSpPr>
              <p:spPr bwMode="auto">
                <a:xfrm>
                  <a:off x="2383" y="2355"/>
                  <a:ext cx="32" cy="32"/>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969" name="Oval 333"/>
                <p:cNvSpPr>
                  <a:spLocks noChangeArrowheads="1"/>
                </p:cNvSpPr>
                <p:nvPr/>
              </p:nvSpPr>
              <p:spPr bwMode="auto">
                <a:xfrm>
                  <a:off x="2375" y="2658"/>
                  <a:ext cx="32" cy="40"/>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970" name="Oval 334"/>
                <p:cNvSpPr>
                  <a:spLocks noChangeArrowheads="1"/>
                </p:cNvSpPr>
                <p:nvPr/>
              </p:nvSpPr>
              <p:spPr bwMode="auto">
                <a:xfrm>
                  <a:off x="2375" y="2658"/>
                  <a:ext cx="32" cy="40"/>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971" name="Oval 335"/>
                <p:cNvSpPr>
                  <a:spLocks noChangeArrowheads="1"/>
                </p:cNvSpPr>
                <p:nvPr/>
              </p:nvSpPr>
              <p:spPr bwMode="auto">
                <a:xfrm>
                  <a:off x="2375" y="2969"/>
                  <a:ext cx="32" cy="32"/>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972" name="Oval 336"/>
                <p:cNvSpPr>
                  <a:spLocks noChangeArrowheads="1"/>
                </p:cNvSpPr>
                <p:nvPr/>
              </p:nvSpPr>
              <p:spPr bwMode="auto">
                <a:xfrm>
                  <a:off x="2375" y="2969"/>
                  <a:ext cx="32" cy="32"/>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grpSp>
            <p:nvGrpSpPr>
              <p:cNvPr id="73" name="Group 337"/>
              <p:cNvGrpSpPr>
                <a:grpSpLocks/>
              </p:cNvGrpSpPr>
              <p:nvPr/>
            </p:nvGrpSpPr>
            <p:grpSpPr bwMode="auto">
              <a:xfrm>
                <a:off x="1489" y="2076"/>
                <a:ext cx="431" cy="284"/>
                <a:chOff x="1489" y="2076"/>
                <a:chExt cx="431" cy="284"/>
              </a:xfrm>
            </p:grpSpPr>
            <p:sp>
              <p:nvSpPr>
                <p:cNvPr id="961" name="Freeform 338"/>
                <p:cNvSpPr>
                  <a:spLocks/>
                </p:cNvSpPr>
                <p:nvPr/>
              </p:nvSpPr>
              <p:spPr bwMode="auto">
                <a:xfrm>
                  <a:off x="1784" y="2076"/>
                  <a:ext cx="136" cy="96"/>
                </a:xfrm>
                <a:custGeom>
                  <a:avLst/>
                  <a:gdLst>
                    <a:gd name="T0" fmla="*/ 136 w 136"/>
                    <a:gd name="T1" fmla="*/ 0 h 96"/>
                    <a:gd name="T2" fmla="*/ 40 w 136"/>
                    <a:gd name="T3" fmla="*/ 96 h 96"/>
                    <a:gd name="T4" fmla="*/ 24 w 136"/>
                    <a:gd name="T5" fmla="*/ 72 h 96"/>
                    <a:gd name="T6" fmla="*/ 0 w 136"/>
                    <a:gd name="T7" fmla="*/ 40 h 96"/>
                    <a:gd name="T8" fmla="*/ 136 w 136"/>
                    <a:gd name="T9" fmla="*/ 0 h 96"/>
                  </a:gdLst>
                  <a:ahLst/>
                  <a:cxnLst>
                    <a:cxn ang="0">
                      <a:pos x="T0" y="T1"/>
                    </a:cxn>
                    <a:cxn ang="0">
                      <a:pos x="T2" y="T3"/>
                    </a:cxn>
                    <a:cxn ang="0">
                      <a:pos x="T4" y="T5"/>
                    </a:cxn>
                    <a:cxn ang="0">
                      <a:pos x="T6" y="T7"/>
                    </a:cxn>
                    <a:cxn ang="0">
                      <a:pos x="T8" y="T9"/>
                    </a:cxn>
                  </a:cxnLst>
                  <a:rect l="0" t="0" r="r" b="b"/>
                  <a:pathLst>
                    <a:path w="136" h="96">
                      <a:moveTo>
                        <a:pt x="136" y="0"/>
                      </a:moveTo>
                      <a:lnTo>
                        <a:pt x="40" y="96"/>
                      </a:lnTo>
                      <a:lnTo>
                        <a:pt x="24" y="72"/>
                      </a:lnTo>
                      <a:lnTo>
                        <a:pt x="0" y="40"/>
                      </a:lnTo>
                      <a:lnTo>
                        <a:pt x="136" y="0"/>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962" name="Line 339"/>
                <p:cNvSpPr>
                  <a:spLocks noChangeShapeType="1"/>
                </p:cNvSpPr>
                <p:nvPr/>
              </p:nvSpPr>
              <p:spPr bwMode="auto">
                <a:xfrm flipV="1">
                  <a:off x="1489" y="2143"/>
                  <a:ext cx="327" cy="217"/>
                </a:xfrm>
                <a:prstGeom prst="line">
                  <a:avLst/>
                </a:prstGeom>
                <a:noFill/>
                <a:ln w="254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4" name="Group 340"/>
              <p:cNvGrpSpPr>
                <a:grpSpLocks/>
              </p:cNvGrpSpPr>
              <p:nvPr/>
            </p:nvGrpSpPr>
            <p:grpSpPr bwMode="auto">
              <a:xfrm>
                <a:off x="1489" y="1733"/>
                <a:ext cx="423" cy="56"/>
                <a:chOff x="1489" y="1733"/>
                <a:chExt cx="423" cy="56"/>
              </a:xfrm>
            </p:grpSpPr>
            <p:sp>
              <p:nvSpPr>
                <p:cNvPr id="953" name="Freeform 341"/>
                <p:cNvSpPr>
                  <a:spLocks/>
                </p:cNvSpPr>
                <p:nvPr/>
              </p:nvSpPr>
              <p:spPr bwMode="auto">
                <a:xfrm>
                  <a:off x="1792" y="1733"/>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Lst>
                  <a:ahLst/>
                  <a:cxnLst>
                    <a:cxn ang="0">
                      <a:pos x="T0" y="T1"/>
                    </a:cxn>
                    <a:cxn ang="0">
                      <a:pos x="T2" y="T3"/>
                    </a:cxn>
                    <a:cxn ang="0">
                      <a:pos x="T4" y="T5"/>
                    </a:cxn>
                    <a:cxn ang="0">
                      <a:pos x="T6" y="T7"/>
                    </a:cxn>
                    <a:cxn ang="0">
                      <a:pos x="T8" y="T9"/>
                    </a:cxn>
                  </a:cxnLst>
                  <a:rect l="0" t="0" r="r" b="b"/>
                  <a:pathLst>
                    <a:path w="120" h="56">
                      <a:moveTo>
                        <a:pt x="120" y="24"/>
                      </a:moveTo>
                      <a:lnTo>
                        <a:pt x="0" y="56"/>
                      </a:lnTo>
                      <a:lnTo>
                        <a:pt x="0" y="24"/>
                      </a:lnTo>
                      <a:lnTo>
                        <a:pt x="0" y="0"/>
                      </a:lnTo>
                      <a:lnTo>
                        <a:pt x="120" y="24"/>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nvGrpSpPr>
                <p:cNvPr id="954" name="Group 342"/>
                <p:cNvGrpSpPr>
                  <a:grpSpLocks/>
                </p:cNvGrpSpPr>
                <p:nvPr/>
              </p:nvGrpSpPr>
              <p:grpSpPr bwMode="auto">
                <a:xfrm>
                  <a:off x="1489" y="1757"/>
                  <a:ext cx="295" cy="1"/>
                  <a:chOff x="1489" y="1757"/>
                  <a:chExt cx="295" cy="1"/>
                </a:xfrm>
              </p:grpSpPr>
              <p:sp>
                <p:nvSpPr>
                  <p:cNvPr id="955" name="Line 343"/>
                  <p:cNvSpPr>
                    <a:spLocks noChangeShapeType="1"/>
                  </p:cNvSpPr>
                  <p:nvPr/>
                </p:nvSpPr>
                <p:spPr bwMode="auto">
                  <a:xfrm>
                    <a:off x="1489" y="1757"/>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6" name="Line 344"/>
                  <p:cNvSpPr>
                    <a:spLocks noChangeShapeType="1"/>
                  </p:cNvSpPr>
                  <p:nvPr/>
                </p:nvSpPr>
                <p:spPr bwMode="auto">
                  <a:xfrm>
                    <a:off x="1544" y="1757"/>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7" name="Line 345"/>
                  <p:cNvSpPr>
                    <a:spLocks noChangeShapeType="1"/>
                  </p:cNvSpPr>
                  <p:nvPr/>
                </p:nvSpPr>
                <p:spPr bwMode="auto">
                  <a:xfrm>
                    <a:off x="1600" y="1757"/>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8" name="Line 346"/>
                  <p:cNvSpPr>
                    <a:spLocks noChangeShapeType="1"/>
                  </p:cNvSpPr>
                  <p:nvPr/>
                </p:nvSpPr>
                <p:spPr bwMode="auto">
                  <a:xfrm>
                    <a:off x="1656" y="1757"/>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9" name="Line 347"/>
                  <p:cNvSpPr>
                    <a:spLocks noChangeShapeType="1"/>
                  </p:cNvSpPr>
                  <p:nvPr/>
                </p:nvSpPr>
                <p:spPr bwMode="auto">
                  <a:xfrm>
                    <a:off x="1712" y="1757"/>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0" name="Line 348"/>
                  <p:cNvSpPr>
                    <a:spLocks noChangeShapeType="1"/>
                  </p:cNvSpPr>
                  <p:nvPr/>
                </p:nvSpPr>
                <p:spPr bwMode="auto">
                  <a:xfrm>
                    <a:off x="1768" y="1757"/>
                    <a:ext cx="16"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75" name="Group 349"/>
              <p:cNvGrpSpPr>
                <a:grpSpLocks/>
              </p:cNvGrpSpPr>
              <p:nvPr/>
            </p:nvGrpSpPr>
            <p:grpSpPr bwMode="auto">
              <a:xfrm>
                <a:off x="1952" y="1725"/>
                <a:ext cx="415" cy="56"/>
                <a:chOff x="1952" y="1725"/>
                <a:chExt cx="415" cy="56"/>
              </a:xfrm>
            </p:grpSpPr>
            <p:sp>
              <p:nvSpPr>
                <p:cNvPr id="945" name="Freeform 350"/>
                <p:cNvSpPr>
                  <a:spLocks/>
                </p:cNvSpPr>
                <p:nvPr/>
              </p:nvSpPr>
              <p:spPr bwMode="auto">
                <a:xfrm>
                  <a:off x="2255" y="1725"/>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nvGrpSpPr>
                <p:cNvPr id="946" name="Group 351"/>
                <p:cNvGrpSpPr>
                  <a:grpSpLocks/>
                </p:cNvGrpSpPr>
                <p:nvPr/>
              </p:nvGrpSpPr>
              <p:grpSpPr bwMode="auto">
                <a:xfrm>
                  <a:off x="1952" y="1757"/>
                  <a:ext cx="295" cy="1"/>
                  <a:chOff x="1952" y="1757"/>
                  <a:chExt cx="295" cy="1"/>
                </a:xfrm>
              </p:grpSpPr>
              <p:sp>
                <p:nvSpPr>
                  <p:cNvPr id="947" name="Line 352"/>
                  <p:cNvSpPr>
                    <a:spLocks noChangeShapeType="1"/>
                  </p:cNvSpPr>
                  <p:nvPr/>
                </p:nvSpPr>
                <p:spPr bwMode="auto">
                  <a:xfrm>
                    <a:off x="1952" y="1757"/>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8" name="Line 353"/>
                  <p:cNvSpPr>
                    <a:spLocks noChangeShapeType="1"/>
                  </p:cNvSpPr>
                  <p:nvPr/>
                </p:nvSpPr>
                <p:spPr bwMode="auto">
                  <a:xfrm>
                    <a:off x="2008" y="1757"/>
                    <a:ext cx="23"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9" name="Line 354"/>
                  <p:cNvSpPr>
                    <a:spLocks noChangeShapeType="1"/>
                  </p:cNvSpPr>
                  <p:nvPr/>
                </p:nvSpPr>
                <p:spPr bwMode="auto">
                  <a:xfrm>
                    <a:off x="2063" y="1757"/>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0" name="Line 355"/>
                  <p:cNvSpPr>
                    <a:spLocks noChangeShapeType="1"/>
                  </p:cNvSpPr>
                  <p:nvPr/>
                </p:nvSpPr>
                <p:spPr bwMode="auto">
                  <a:xfrm>
                    <a:off x="2119" y="1757"/>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1" name="Line 356"/>
                  <p:cNvSpPr>
                    <a:spLocks noChangeShapeType="1"/>
                  </p:cNvSpPr>
                  <p:nvPr/>
                </p:nvSpPr>
                <p:spPr bwMode="auto">
                  <a:xfrm>
                    <a:off x="2175" y="1757"/>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 name="Line 357"/>
                  <p:cNvSpPr>
                    <a:spLocks noChangeShapeType="1"/>
                  </p:cNvSpPr>
                  <p:nvPr/>
                </p:nvSpPr>
                <p:spPr bwMode="auto">
                  <a:xfrm>
                    <a:off x="2231" y="1757"/>
                    <a:ext cx="16"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76" name="Group 358"/>
              <p:cNvGrpSpPr>
                <a:grpSpLocks/>
              </p:cNvGrpSpPr>
              <p:nvPr/>
            </p:nvGrpSpPr>
            <p:grpSpPr bwMode="auto">
              <a:xfrm>
                <a:off x="1497" y="2036"/>
                <a:ext cx="415" cy="56"/>
                <a:chOff x="1497" y="2036"/>
                <a:chExt cx="415" cy="56"/>
              </a:xfrm>
            </p:grpSpPr>
            <p:sp>
              <p:nvSpPr>
                <p:cNvPr id="937" name="Freeform 359"/>
                <p:cNvSpPr>
                  <a:spLocks/>
                </p:cNvSpPr>
                <p:nvPr/>
              </p:nvSpPr>
              <p:spPr bwMode="auto">
                <a:xfrm>
                  <a:off x="1800"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nvGrpSpPr>
                <p:cNvPr id="938" name="Group 360"/>
                <p:cNvGrpSpPr>
                  <a:grpSpLocks/>
                </p:cNvGrpSpPr>
                <p:nvPr/>
              </p:nvGrpSpPr>
              <p:grpSpPr bwMode="auto">
                <a:xfrm>
                  <a:off x="1497" y="2068"/>
                  <a:ext cx="295" cy="1"/>
                  <a:chOff x="1497" y="2068"/>
                  <a:chExt cx="295" cy="1"/>
                </a:xfrm>
              </p:grpSpPr>
              <p:sp>
                <p:nvSpPr>
                  <p:cNvPr id="939" name="Line 361"/>
                  <p:cNvSpPr>
                    <a:spLocks noChangeShapeType="1"/>
                  </p:cNvSpPr>
                  <p:nvPr/>
                </p:nvSpPr>
                <p:spPr bwMode="auto">
                  <a:xfrm>
                    <a:off x="1497" y="2068"/>
                    <a:ext cx="23"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0" name="Line 362"/>
                  <p:cNvSpPr>
                    <a:spLocks noChangeShapeType="1"/>
                  </p:cNvSpPr>
                  <p:nvPr/>
                </p:nvSpPr>
                <p:spPr bwMode="auto">
                  <a:xfrm>
                    <a:off x="1552" y="206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1" name="Line 363"/>
                  <p:cNvSpPr>
                    <a:spLocks noChangeShapeType="1"/>
                  </p:cNvSpPr>
                  <p:nvPr/>
                </p:nvSpPr>
                <p:spPr bwMode="auto">
                  <a:xfrm>
                    <a:off x="1608" y="206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 name="Line 364"/>
                  <p:cNvSpPr>
                    <a:spLocks noChangeShapeType="1"/>
                  </p:cNvSpPr>
                  <p:nvPr/>
                </p:nvSpPr>
                <p:spPr bwMode="auto">
                  <a:xfrm>
                    <a:off x="1664" y="206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3" name="Line 365"/>
                  <p:cNvSpPr>
                    <a:spLocks noChangeShapeType="1"/>
                  </p:cNvSpPr>
                  <p:nvPr/>
                </p:nvSpPr>
                <p:spPr bwMode="auto">
                  <a:xfrm>
                    <a:off x="1720" y="206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4" name="Line 366"/>
                  <p:cNvSpPr>
                    <a:spLocks noChangeShapeType="1"/>
                  </p:cNvSpPr>
                  <p:nvPr/>
                </p:nvSpPr>
                <p:spPr bwMode="auto">
                  <a:xfrm>
                    <a:off x="1776" y="2068"/>
                    <a:ext cx="16"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77" name="Group 367"/>
              <p:cNvGrpSpPr>
                <a:grpSpLocks/>
              </p:cNvGrpSpPr>
              <p:nvPr/>
            </p:nvGrpSpPr>
            <p:grpSpPr bwMode="auto">
              <a:xfrm>
                <a:off x="1960" y="2036"/>
                <a:ext cx="423" cy="56"/>
                <a:chOff x="1960" y="2036"/>
                <a:chExt cx="423" cy="56"/>
              </a:xfrm>
            </p:grpSpPr>
            <p:sp>
              <p:nvSpPr>
                <p:cNvPr id="929" name="Freeform 368"/>
                <p:cNvSpPr>
                  <a:spLocks/>
                </p:cNvSpPr>
                <p:nvPr/>
              </p:nvSpPr>
              <p:spPr bwMode="auto">
                <a:xfrm>
                  <a:off x="2271"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nvGrpSpPr>
                <p:cNvPr id="930" name="Group 369"/>
                <p:cNvGrpSpPr>
                  <a:grpSpLocks/>
                </p:cNvGrpSpPr>
                <p:nvPr/>
              </p:nvGrpSpPr>
              <p:grpSpPr bwMode="auto">
                <a:xfrm>
                  <a:off x="1960" y="2068"/>
                  <a:ext cx="303" cy="1"/>
                  <a:chOff x="1960" y="2068"/>
                  <a:chExt cx="303" cy="1"/>
                </a:xfrm>
              </p:grpSpPr>
              <p:sp>
                <p:nvSpPr>
                  <p:cNvPr id="931" name="Line 370"/>
                  <p:cNvSpPr>
                    <a:spLocks noChangeShapeType="1"/>
                  </p:cNvSpPr>
                  <p:nvPr/>
                </p:nvSpPr>
                <p:spPr bwMode="auto">
                  <a:xfrm>
                    <a:off x="1960" y="206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 name="Line 371"/>
                  <p:cNvSpPr>
                    <a:spLocks noChangeShapeType="1"/>
                  </p:cNvSpPr>
                  <p:nvPr/>
                </p:nvSpPr>
                <p:spPr bwMode="auto">
                  <a:xfrm>
                    <a:off x="2015" y="206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3" name="Line 372"/>
                  <p:cNvSpPr>
                    <a:spLocks noChangeShapeType="1"/>
                  </p:cNvSpPr>
                  <p:nvPr/>
                </p:nvSpPr>
                <p:spPr bwMode="auto">
                  <a:xfrm>
                    <a:off x="2071" y="206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4" name="Line 373"/>
                  <p:cNvSpPr>
                    <a:spLocks noChangeShapeType="1"/>
                  </p:cNvSpPr>
                  <p:nvPr/>
                </p:nvSpPr>
                <p:spPr bwMode="auto">
                  <a:xfrm>
                    <a:off x="2127" y="206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5" name="Line 374"/>
                  <p:cNvSpPr>
                    <a:spLocks noChangeShapeType="1"/>
                  </p:cNvSpPr>
                  <p:nvPr/>
                </p:nvSpPr>
                <p:spPr bwMode="auto">
                  <a:xfrm>
                    <a:off x="2183" y="206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6" name="Line 375"/>
                  <p:cNvSpPr>
                    <a:spLocks noChangeShapeType="1"/>
                  </p:cNvSpPr>
                  <p:nvPr/>
                </p:nvSpPr>
                <p:spPr bwMode="auto">
                  <a:xfrm>
                    <a:off x="2239" y="206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78" name="Group 376"/>
              <p:cNvGrpSpPr>
                <a:grpSpLocks/>
              </p:cNvGrpSpPr>
              <p:nvPr/>
            </p:nvGrpSpPr>
            <p:grpSpPr bwMode="auto">
              <a:xfrm>
                <a:off x="2431" y="2036"/>
                <a:ext cx="415" cy="56"/>
                <a:chOff x="2431" y="2036"/>
                <a:chExt cx="415" cy="56"/>
              </a:xfrm>
            </p:grpSpPr>
            <p:sp>
              <p:nvSpPr>
                <p:cNvPr id="921" name="Freeform 377"/>
                <p:cNvSpPr>
                  <a:spLocks/>
                </p:cNvSpPr>
                <p:nvPr/>
              </p:nvSpPr>
              <p:spPr bwMode="auto">
                <a:xfrm>
                  <a:off x="2734"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nvGrpSpPr>
                <p:cNvPr id="922" name="Group 378"/>
                <p:cNvGrpSpPr>
                  <a:grpSpLocks/>
                </p:cNvGrpSpPr>
                <p:nvPr/>
              </p:nvGrpSpPr>
              <p:grpSpPr bwMode="auto">
                <a:xfrm>
                  <a:off x="2431" y="2068"/>
                  <a:ext cx="295" cy="1"/>
                  <a:chOff x="2431" y="2068"/>
                  <a:chExt cx="295" cy="1"/>
                </a:xfrm>
              </p:grpSpPr>
              <p:sp>
                <p:nvSpPr>
                  <p:cNvPr id="923" name="Line 379"/>
                  <p:cNvSpPr>
                    <a:spLocks noChangeShapeType="1"/>
                  </p:cNvSpPr>
                  <p:nvPr/>
                </p:nvSpPr>
                <p:spPr bwMode="auto">
                  <a:xfrm>
                    <a:off x="2431" y="206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4" name="Line 380"/>
                  <p:cNvSpPr>
                    <a:spLocks noChangeShapeType="1"/>
                  </p:cNvSpPr>
                  <p:nvPr/>
                </p:nvSpPr>
                <p:spPr bwMode="auto">
                  <a:xfrm>
                    <a:off x="2487" y="206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5" name="Line 381"/>
                  <p:cNvSpPr>
                    <a:spLocks noChangeShapeType="1"/>
                  </p:cNvSpPr>
                  <p:nvPr/>
                </p:nvSpPr>
                <p:spPr bwMode="auto">
                  <a:xfrm>
                    <a:off x="2542" y="206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6" name="Line 382"/>
                  <p:cNvSpPr>
                    <a:spLocks noChangeShapeType="1"/>
                  </p:cNvSpPr>
                  <p:nvPr/>
                </p:nvSpPr>
                <p:spPr bwMode="auto">
                  <a:xfrm>
                    <a:off x="2598" y="206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7" name="Line 383"/>
                  <p:cNvSpPr>
                    <a:spLocks noChangeShapeType="1"/>
                  </p:cNvSpPr>
                  <p:nvPr/>
                </p:nvSpPr>
                <p:spPr bwMode="auto">
                  <a:xfrm>
                    <a:off x="2654" y="206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8" name="Line 384"/>
                  <p:cNvSpPr>
                    <a:spLocks noChangeShapeType="1"/>
                  </p:cNvSpPr>
                  <p:nvPr/>
                </p:nvSpPr>
                <p:spPr bwMode="auto">
                  <a:xfrm>
                    <a:off x="2710" y="2068"/>
                    <a:ext cx="16"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79" name="Group 385"/>
              <p:cNvGrpSpPr>
                <a:grpSpLocks/>
              </p:cNvGrpSpPr>
              <p:nvPr/>
            </p:nvGrpSpPr>
            <p:grpSpPr bwMode="auto">
              <a:xfrm>
                <a:off x="2423" y="2347"/>
                <a:ext cx="415" cy="56"/>
                <a:chOff x="2423" y="2347"/>
                <a:chExt cx="415" cy="56"/>
              </a:xfrm>
            </p:grpSpPr>
            <p:sp>
              <p:nvSpPr>
                <p:cNvPr id="913" name="Freeform 386"/>
                <p:cNvSpPr>
                  <a:spLocks/>
                </p:cNvSpPr>
                <p:nvPr/>
              </p:nvSpPr>
              <p:spPr bwMode="auto">
                <a:xfrm>
                  <a:off x="2726"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nvGrpSpPr>
                <p:cNvPr id="914" name="Group 387"/>
                <p:cNvGrpSpPr>
                  <a:grpSpLocks/>
                </p:cNvGrpSpPr>
                <p:nvPr/>
              </p:nvGrpSpPr>
              <p:grpSpPr bwMode="auto">
                <a:xfrm>
                  <a:off x="2423" y="2371"/>
                  <a:ext cx="295" cy="1"/>
                  <a:chOff x="2423" y="2371"/>
                  <a:chExt cx="295" cy="1"/>
                </a:xfrm>
              </p:grpSpPr>
              <p:sp>
                <p:nvSpPr>
                  <p:cNvPr id="915" name="Line 388"/>
                  <p:cNvSpPr>
                    <a:spLocks noChangeShapeType="1"/>
                  </p:cNvSpPr>
                  <p:nvPr/>
                </p:nvSpPr>
                <p:spPr bwMode="auto">
                  <a:xfrm>
                    <a:off x="2423" y="237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6" name="Line 389"/>
                  <p:cNvSpPr>
                    <a:spLocks noChangeShapeType="1"/>
                  </p:cNvSpPr>
                  <p:nvPr/>
                </p:nvSpPr>
                <p:spPr bwMode="auto">
                  <a:xfrm>
                    <a:off x="2479" y="237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7" name="Line 390"/>
                  <p:cNvSpPr>
                    <a:spLocks noChangeShapeType="1"/>
                  </p:cNvSpPr>
                  <p:nvPr/>
                </p:nvSpPr>
                <p:spPr bwMode="auto">
                  <a:xfrm>
                    <a:off x="2534" y="237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8" name="Line 391"/>
                  <p:cNvSpPr>
                    <a:spLocks noChangeShapeType="1"/>
                  </p:cNvSpPr>
                  <p:nvPr/>
                </p:nvSpPr>
                <p:spPr bwMode="auto">
                  <a:xfrm>
                    <a:off x="2590" y="237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9" name="Line 392"/>
                  <p:cNvSpPr>
                    <a:spLocks noChangeShapeType="1"/>
                  </p:cNvSpPr>
                  <p:nvPr/>
                </p:nvSpPr>
                <p:spPr bwMode="auto">
                  <a:xfrm>
                    <a:off x="2646" y="237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0" name="Line 393"/>
                  <p:cNvSpPr>
                    <a:spLocks noChangeShapeType="1"/>
                  </p:cNvSpPr>
                  <p:nvPr/>
                </p:nvSpPr>
                <p:spPr bwMode="auto">
                  <a:xfrm>
                    <a:off x="2702" y="2371"/>
                    <a:ext cx="16"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80" name="Group 394"/>
              <p:cNvGrpSpPr>
                <a:grpSpLocks/>
              </p:cNvGrpSpPr>
              <p:nvPr/>
            </p:nvGrpSpPr>
            <p:grpSpPr bwMode="auto">
              <a:xfrm>
                <a:off x="1960" y="2347"/>
                <a:ext cx="415" cy="56"/>
                <a:chOff x="1960" y="2347"/>
                <a:chExt cx="415" cy="56"/>
              </a:xfrm>
            </p:grpSpPr>
            <p:sp>
              <p:nvSpPr>
                <p:cNvPr id="905" name="Freeform 395"/>
                <p:cNvSpPr>
                  <a:spLocks/>
                </p:cNvSpPr>
                <p:nvPr/>
              </p:nvSpPr>
              <p:spPr bwMode="auto">
                <a:xfrm>
                  <a:off x="2263"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nvGrpSpPr>
                <p:cNvPr id="906" name="Group 396"/>
                <p:cNvGrpSpPr>
                  <a:grpSpLocks/>
                </p:cNvGrpSpPr>
                <p:nvPr/>
              </p:nvGrpSpPr>
              <p:grpSpPr bwMode="auto">
                <a:xfrm>
                  <a:off x="1960" y="2371"/>
                  <a:ext cx="295" cy="1"/>
                  <a:chOff x="1960" y="2371"/>
                  <a:chExt cx="295" cy="1"/>
                </a:xfrm>
              </p:grpSpPr>
              <p:sp>
                <p:nvSpPr>
                  <p:cNvPr id="907" name="Line 397"/>
                  <p:cNvSpPr>
                    <a:spLocks noChangeShapeType="1"/>
                  </p:cNvSpPr>
                  <p:nvPr/>
                </p:nvSpPr>
                <p:spPr bwMode="auto">
                  <a:xfrm>
                    <a:off x="1960" y="237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8" name="Line 398"/>
                  <p:cNvSpPr>
                    <a:spLocks noChangeShapeType="1"/>
                  </p:cNvSpPr>
                  <p:nvPr/>
                </p:nvSpPr>
                <p:spPr bwMode="auto">
                  <a:xfrm>
                    <a:off x="2015" y="237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9" name="Line 399"/>
                  <p:cNvSpPr>
                    <a:spLocks noChangeShapeType="1"/>
                  </p:cNvSpPr>
                  <p:nvPr/>
                </p:nvSpPr>
                <p:spPr bwMode="auto">
                  <a:xfrm>
                    <a:off x="2071" y="237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0" name="Line 400"/>
                  <p:cNvSpPr>
                    <a:spLocks noChangeShapeType="1"/>
                  </p:cNvSpPr>
                  <p:nvPr/>
                </p:nvSpPr>
                <p:spPr bwMode="auto">
                  <a:xfrm>
                    <a:off x="2127" y="237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 name="Line 401"/>
                  <p:cNvSpPr>
                    <a:spLocks noChangeShapeType="1"/>
                  </p:cNvSpPr>
                  <p:nvPr/>
                </p:nvSpPr>
                <p:spPr bwMode="auto">
                  <a:xfrm>
                    <a:off x="2183" y="237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2" name="Line 402"/>
                  <p:cNvSpPr>
                    <a:spLocks noChangeShapeType="1"/>
                  </p:cNvSpPr>
                  <p:nvPr/>
                </p:nvSpPr>
                <p:spPr bwMode="auto">
                  <a:xfrm>
                    <a:off x="2239" y="2371"/>
                    <a:ext cx="16"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81" name="Group 403"/>
              <p:cNvGrpSpPr>
                <a:grpSpLocks/>
              </p:cNvGrpSpPr>
              <p:nvPr/>
            </p:nvGrpSpPr>
            <p:grpSpPr bwMode="auto">
              <a:xfrm>
                <a:off x="1497" y="2339"/>
                <a:ext cx="415" cy="56"/>
                <a:chOff x="1497" y="2339"/>
                <a:chExt cx="415" cy="56"/>
              </a:xfrm>
            </p:grpSpPr>
            <p:sp>
              <p:nvSpPr>
                <p:cNvPr id="897" name="Freeform 404"/>
                <p:cNvSpPr>
                  <a:spLocks/>
                </p:cNvSpPr>
                <p:nvPr/>
              </p:nvSpPr>
              <p:spPr bwMode="auto">
                <a:xfrm>
                  <a:off x="1800" y="2339"/>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nvGrpSpPr>
                <p:cNvPr id="898" name="Group 405"/>
                <p:cNvGrpSpPr>
                  <a:grpSpLocks/>
                </p:cNvGrpSpPr>
                <p:nvPr/>
              </p:nvGrpSpPr>
              <p:grpSpPr bwMode="auto">
                <a:xfrm>
                  <a:off x="1497" y="2371"/>
                  <a:ext cx="295" cy="1"/>
                  <a:chOff x="1497" y="2371"/>
                  <a:chExt cx="295" cy="1"/>
                </a:xfrm>
              </p:grpSpPr>
              <p:sp>
                <p:nvSpPr>
                  <p:cNvPr id="899" name="Line 406"/>
                  <p:cNvSpPr>
                    <a:spLocks noChangeShapeType="1"/>
                  </p:cNvSpPr>
                  <p:nvPr/>
                </p:nvSpPr>
                <p:spPr bwMode="auto">
                  <a:xfrm>
                    <a:off x="1497" y="2371"/>
                    <a:ext cx="23"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0" name="Line 407"/>
                  <p:cNvSpPr>
                    <a:spLocks noChangeShapeType="1"/>
                  </p:cNvSpPr>
                  <p:nvPr/>
                </p:nvSpPr>
                <p:spPr bwMode="auto">
                  <a:xfrm>
                    <a:off x="1552" y="237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1" name="Line 408"/>
                  <p:cNvSpPr>
                    <a:spLocks noChangeShapeType="1"/>
                  </p:cNvSpPr>
                  <p:nvPr/>
                </p:nvSpPr>
                <p:spPr bwMode="auto">
                  <a:xfrm>
                    <a:off x="1608" y="237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2" name="Line 409"/>
                  <p:cNvSpPr>
                    <a:spLocks noChangeShapeType="1"/>
                  </p:cNvSpPr>
                  <p:nvPr/>
                </p:nvSpPr>
                <p:spPr bwMode="auto">
                  <a:xfrm>
                    <a:off x="1664" y="237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3" name="Line 410"/>
                  <p:cNvSpPr>
                    <a:spLocks noChangeShapeType="1"/>
                  </p:cNvSpPr>
                  <p:nvPr/>
                </p:nvSpPr>
                <p:spPr bwMode="auto">
                  <a:xfrm>
                    <a:off x="1720" y="237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4" name="Line 411"/>
                  <p:cNvSpPr>
                    <a:spLocks noChangeShapeType="1"/>
                  </p:cNvSpPr>
                  <p:nvPr/>
                </p:nvSpPr>
                <p:spPr bwMode="auto">
                  <a:xfrm>
                    <a:off x="1776" y="2371"/>
                    <a:ext cx="16"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82" name="Group 412"/>
              <p:cNvGrpSpPr>
                <a:grpSpLocks/>
              </p:cNvGrpSpPr>
              <p:nvPr/>
            </p:nvGrpSpPr>
            <p:grpSpPr bwMode="auto">
              <a:xfrm>
                <a:off x="1489" y="2650"/>
                <a:ext cx="423" cy="56"/>
                <a:chOff x="1489" y="2650"/>
                <a:chExt cx="423" cy="56"/>
              </a:xfrm>
            </p:grpSpPr>
            <p:sp>
              <p:nvSpPr>
                <p:cNvPr id="889" name="Freeform 413"/>
                <p:cNvSpPr>
                  <a:spLocks/>
                </p:cNvSpPr>
                <p:nvPr/>
              </p:nvSpPr>
              <p:spPr bwMode="auto">
                <a:xfrm>
                  <a:off x="1792" y="2650"/>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Lst>
                  <a:ahLst/>
                  <a:cxnLst>
                    <a:cxn ang="0">
                      <a:pos x="T0" y="T1"/>
                    </a:cxn>
                    <a:cxn ang="0">
                      <a:pos x="T2" y="T3"/>
                    </a:cxn>
                    <a:cxn ang="0">
                      <a:pos x="T4" y="T5"/>
                    </a:cxn>
                    <a:cxn ang="0">
                      <a:pos x="T6" y="T7"/>
                    </a:cxn>
                    <a:cxn ang="0">
                      <a:pos x="T8" y="T9"/>
                    </a:cxn>
                  </a:cxnLst>
                  <a:rect l="0" t="0" r="r" b="b"/>
                  <a:pathLst>
                    <a:path w="120" h="56">
                      <a:moveTo>
                        <a:pt x="120" y="24"/>
                      </a:moveTo>
                      <a:lnTo>
                        <a:pt x="0" y="56"/>
                      </a:lnTo>
                      <a:lnTo>
                        <a:pt x="0" y="24"/>
                      </a:lnTo>
                      <a:lnTo>
                        <a:pt x="0" y="0"/>
                      </a:lnTo>
                      <a:lnTo>
                        <a:pt x="120" y="24"/>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nvGrpSpPr>
                <p:cNvPr id="890" name="Group 414"/>
                <p:cNvGrpSpPr>
                  <a:grpSpLocks/>
                </p:cNvGrpSpPr>
                <p:nvPr/>
              </p:nvGrpSpPr>
              <p:grpSpPr bwMode="auto">
                <a:xfrm>
                  <a:off x="1489" y="2674"/>
                  <a:ext cx="295" cy="1"/>
                  <a:chOff x="1489" y="2674"/>
                  <a:chExt cx="295" cy="1"/>
                </a:xfrm>
              </p:grpSpPr>
              <p:sp>
                <p:nvSpPr>
                  <p:cNvPr id="891" name="Line 415"/>
                  <p:cNvSpPr>
                    <a:spLocks noChangeShapeType="1"/>
                  </p:cNvSpPr>
                  <p:nvPr/>
                </p:nvSpPr>
                <p:spPr bwMode="auto">
                  <a:xfrm>
                    <a:off x="1489" y="2674"/>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2" name="Line 416"/>
                  <p:cNvSpPr>
                    <a:spLocks noChangeShapeType="1"/>
                  </p:cNvSpPr>
                  <p:nvPr/>
                </p:nvSpPr>
                <p:spPr bwMode="auto">
                  <a:xfrm>
                    <a:off x="1544" y="2674"/>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3" name="Line 417"/>
                  <p:cNvSpPr>
                    <a:spLocks noChangeShapeType="1"/>
                  </p:cNvSpPr>
                  <p:nvPr/>
                </p:nvSpPr>
                <p:spPr bwMode="auto">
                  <a:xfrm>
                    <a:off x="1600" y="2674"/>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4" name="Line 418"/>
                  <p:cNvSpPr>
                    <a:spLocks noChangeShapeType="1"/>
                  </p:cNvSpPr>
                  <p:nvPr/>
                </p:nvSpPr>
                <p:spPr bwMode="auto">
                  <a:xfrm>
                    <a:off x="1656" y="2674"/>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5" name="Line 419"/>
                  <p:cNvSpPr>
                    <a:spLocks noChangeShapeType="1"/>
                  </p:cNvSpPr>
                  <p:nvPr/>
                </p:nvSpPr>
                <p:spPr bwMode="auto">
                  <a:xfrm>
                    <a:off x="1712" y="2674"/>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6" name="Line 420"/>
                  <p:cNvSpPr>
                    <a:spLocks noChangeShapeType="1"/>
                  </p:cNvSpPr>
                  <p:nvPr/>
                </p:nvSpPr>
                <p:spPr bwMode="auto">
                  <a:xfrm>
                    <a:off x="1768" y="2674"/>
                    <a:ext cx="16"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83" name="Group 421"/>
              <p:cNvGrpSpPr>
                <a:grpSpLocks/>
              </p:cNvGrpSpPr>
              <p:nvPr/>
            </p:nvGrpSpPr>
            <p:grpSpPr bwMode="auto">
              <a:xfrm>
                <a:off x="1968" y="2650"/>
                <a:ext cx="415" cy="56"/>
                <a:chOff x="1968" y="2650"/>
                <a:chExt cx="415" cy="56"/>
              </a:xfrm>
            </p:grpSpPr>
            <p:sp>
              <p:nvSpPr>
                <p:cNvPr id="881" name="Freeform 422"/>
                <p:cNvSpPr>
                  <a:spLocks/>
                </p:cNvSpPr>
                <p:nvPr/>
              </p:nvSpPr>
              <p:spPr bwMode="auto">
                <a:xfrm>
                  <a:off x="2271"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nvGrpSpPr>
                <p:cNvPr id="882" name="Group 423"/>
                <p:cNvGrpSpPr>
                  <a:grpSpLocks/>
                </p:cNvGrpSpPr>
                <p:nvPr/>
              </p:nvGrpSpPr>
              <p:grpSpPr bwMode="auto">
                <a:xfrm>
                  <a:off x="1968" y="2674"/>
                  <a:ext cx="295" cy="1"/>
                  <a:chOff x="1968" y="2674"/>
                  <a:chExt cx="295" cy="1"/>
                </a:xfrm>
              </p:grpSpPr>
              <p:sp>
                <p:nvSpPr>
                  <p:cNvPr id="883" name="Line 424"/>
                  <p:cNvSpPr>
                    <a:spLocks noChangeShapeType="1"/>
                  </p:cNvSpPr>
                  <p:nvPr/>
                </p:nvSpPr>
                <p:spPr bwMode="auto">
                  <a:xfrm>
                    <a:off x="1968" y="2674"/>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4" name="Line 425"/>
                  <p:cNvSpPr>
                    <a:spLocks noChangeShapeType="1"/>
                  </p:cNvSpPr>
                  <p:nvPr/>
                </p:nvSpPr>
                <p:spPr bwMode="auto">
                  <a:xfrm>
                    <a:off x="2023" y="2674"/>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5" name="Line 426"/>
                  <p:cNvSpPr>
                    <a:spLocks noChangeShapeType="1"/>
                  </p:cNvSpPr>
                  <p:nvPr/>
                </p:nvSpPr>
                <p:spPr bwMode="auto">
                  <a:xfrm>
                    <a:off x="2079" y="2674"/>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6" name="Line 427"/>
                  <p:cNvSpPr>
                    <a:spLocks noChangeShapeType="1"/>
                  </p:cNvSpPr>
                  <p:nvPr/>
                </p:nvSpPr>
                <p:spPr bwMode="auto">
                  <a:xfrm>
                    <a:off x="2135" y="2674"/>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7" name="Line 428"/>
                  <p:cNvSpPr>
                    <a:spLocks noChangeShapeType="1"/>
                  </p:cNvSpPr>
                  <p:nvPr/>
                </p:nvSpPr>
                <p:spPr bwMode="auto">
                  <a:xfrm>
                    <a:off x="2191" y="2674"/>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8" name="Line 429"/>
                  <p:cNvSpPr>
                    <a:spLocks noChangeShapeType="1"/>
                  </p:cNvSpPr>
                  <p:nvPr/>
                </p:nvSpPr>
                <p:spPr bwMode="auto">
                  <a:xfrm>
                    <a:off x="2247" y="2674"/>
                    <a:ext cx="16"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84" name="Group 430"/>
              <p:cNvGrpSpPr>
                <a:grpSpLocks/>
              </p:cNvGrpSpPr>
              <p:nvPr/>
            </p:nvGrpSpPr>
            <p:grpSpPr bwMode="auto">
              <a:xfrm>
                <a:off x="1489" y="2953"/>
                <a:ext cx="423" cy="56"/>
                <a:chOff x="1489" y="2953"/>
                <a:chExt cx="423" cy="56"/>
              </a:xfrm>
            </p:grpSpPr>
            <p:sp>
              <p:nvSpPr>
                <p:cNvPr id="873" name="Freeform 431"/>
                <p:cNvSpPr>
                  <a:spLocks/>
                </p:cNvSpPr>
                <p:nvPr/>
              </p:nvSpPr>
              <p:spPr bwMode="auto">
                <a:xfrm>
                  <a:off x="1792" y="2953"/>
                  <a:ext cx="120" cy="56"/>
                </a:xfrm>
                <a:custGeom>
                  <a:avLst/>
                  <a:gdLst>
                    <a:gd name="T0" fmla="*/ 120 w 120"/>
                    <a:gd name="T1" fmla="*/ 32 h 56"/>
                    <a:gd name="T2" fmla="*/ 0 w 120"/>
                    <a:gd name="T3" fmla="*/ 56 h 56"/>
                    <a:gd name="T4" fmla="*/ 0 w 120"/>
                    <a:gd name="T5" fmla="*/ 32 h 56"/>
                    <a:gd name="T6" fmla="*/ 0 w 120"/>
                    <a:gd name="T7" fmla="*/ 0 h 56"/>
                    <a:gd name="T8" fmla="*/ 120 w 120"/>
                    <a:gd name="T9" fmla="*/ 32 h 56"/>
                  </a:gdLst>
                  <a:ahLst/>
                  <a:cxnLst>
                    <a:cxn ang="0">
                      <a:pos x="T0" y="T1"/>
                    </a:cxn>
                    <a:cxn ang="0">
                      <a:pos x="T2" y="T3"/>
                    </a:cxn>
                    <a:cxn ang="0">
                      <a:pos x="T4" y="T5"/>
                    </a:cxn>
                    <a:cxn ang="0">
                      <a:pos x="T6" y="T7"/>
                    </a:cxn>
                    <a:cxn ang="0">
                      <a:pos x="T8" y="T9"/>
                    </a:cxn>
                  </a:cxnLst>
                  <a:rect l="0" t="0" r="r" b="b"/>
                  <a:pathLst>
                    <a:path w="120" h="56">
                      <a:moveTo>
                        <a:pt x="120" y="32"/>
                      </a:moveTo>
                      <a:lnTo>
                        <a:pt x="0" y="56"/>
                      </a:lnTo>
                      <a:lnTo>
                        <a:pt x="0" y="32"/>
                      </a:lnTo>
                      <a:lnTo>
                        <a:pt x="0" y="0"/>
                      </a:lnTo>
                      <a:lnTo>
                        <a:pt x="120" y="32"/>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nvGrpSpPr>
                <p:cNvPr id="874" name="Group 432"/>
                <p:cNvGrpSpPr>
                  <a:grpSpLocks/>
                </p:cNvGrpSpPr>
                <p:nvPr/>
              </p:nvGrpSpPr>
              <p:grpSpPr bwMode="auto">
                <a:xfrm>
                  <a:off x="1489" y="2985"/>
                  <a:ext cx="295" cy="1"/>
                  <a:chOff x="1489" y="2985"/>
                  <a:chExt cx="295" cy="1"/>
                </a:xfrm>
              </p:grpSpPr>
              <p:sp>
                <p:nvSpPr>
                  <p:cNvPr id="875" name="Line 433"/>
                  <p:cNvSpPr>
                    <a:spLocks noChangeShapeType="1"/>
                  </p:cNvSpPr>
                  <p:nvPr/>
                </p:nvSpPr>
                <p:spPr bwMode="auto">
                  <a:xfrm>
                    <a:off x="1489" y="2985"/>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6" name="Line 434"/>
                  <p:cNvSpPr>
                    <a:spLocks noChangeShapeType="1"/>
                  </p:cNvSpPr>
                  <p:nvPr/>
                </p:nvSpPr>
                <p:spPr bwMode="auto">
                  <a:xfrm>
                    <a:off x="1544" y="2985"/>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7" name="Line 435"/>
                  <p:cNvSpPr>
                    <a:spLocks noChangeShapeType="1"/>
                  </p:cNvSpPr>
                  <p:nvPr/>
                </p:nvSpPr>
                <p:spPr bwMode="auto">
                  <a:xfrm>
                    <a:off x="1600" y="2985"/>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8" name="Line 436"/>
                  <p:cNvSpPr>
                    <a:spLocks noChangeShapeType="1"/>
                  </p:cNvSpPr>
                  <p:nvPr/>
                </p:nvSpPr>
                <p:spPr bwMode="auto">
                  <a:xfrm>
                    <a:off x="1656" y="2985"/>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9" name="Line 437"/>
                  <p:cNvSpPr>
                    <a:spLocks noChangeShapeType="1"/>
                  </p:cNvSpPr>
                  <p:nvPr/>
                </p:nvSpPr>
                <p:spPr bwMode="auto">
                  <a:xfrm>
                    <a:off x="1712" y="2985"/>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0" name="Line 438"/>
                  <p:cNvSpPr>
                    <a:spLocks noChangeShapeType="1"/>
                  </p:cNvSpPr>
                  <p:nvPr/>
                </p:nvSpPr>
                <p:spPr bwMode="auto">
                  <a:xfrm>
                    <a:off x="1768" y="2985"/>
                    <a:ext cx="16"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85" name="Group 439"/>
              <p:cNvGrpSpPr>
                <a:grpSpLocks/>
              </p:cNvGrpSpPr>
              <p:nvPr/>
            </p:nvGrpSpPr>
            <p:grpSpPr bwMode="auto">
              <a:xfrm>
                <a:off x="1952" y="2953"/>
                <a:ext cx="415" cy="56"/>
                <a:chOff x="1952" y="2953"/>
                <a:chExt cx="415" cy="56"/>
              </a:xfrm>
            </p:grpSpPr>
            <p:sp>
              <p:nvSpPr>
                <p:cNvPr id="865" name="Freeform 440"/>
                <p:cNvSpPr>
                  <a:spLocks/>
                </p:cNvSpPr>
                <p:nvPr/>
              </p:nvSpPr>
              <p:spPr bwMode="auto">
                <a:xfrm>
                  <a:off x="2255"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nvGrpSpPr>
                <p:cNvPr id="866" name="Group 441"/>
                <p:cNvGrpSpPr>
                  <a:grpSpLocks/>
                </p:cNvGrpSpPr>
                <p:nvPr/>
              </p:nvGrpSpPr>
              <p:grpSpPr bwMode="auto">
                <a:xfrm>
                  <a:off x="1952" y="2985"/>
                  <a:ext cx="295" cy="1"/>
                  <a:chOff x="1952" y="2985"/>
                  <a:chExt cx="295" cy="1"/>
                </a:xfrm>
              </p:grpSpPr>
              <p:sp>
                <p:nvSpPr>
                  <p:cNvPr id="867" name="Line 442"/>
                  <p:cNvSpPr>
                    <a:spLocks noChangeShapeType="1"/>
                  </p:cNvSpPr>
                  <p:nvPr/>
                </p:nvSpPr>
                <p:spPr bwMode="auto">
                  <a:xfrm>
                    <a:off x="1952" y="2985"/>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8" name="Line 443"/>
                  <p:cNvSpPr>
                    <a:spLocks noChangeShapeType="1"/>
                  </p:cNvSpPr>
                  <p:nvPr/>
                </p:nvSpPr>
                <p:spPr bwMode="auto">
                  <a:xfrm>
                    <a:off x="2008" y="2985"/>
                    <a:ext cx="23"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9" name="Line 444"/>
                  <p:cNvSpPr>
                    <a:spLocks noChangeShapeType="1"/>
                  </p:cNvSpPr>
                  <p:nvPr/>
                </p:nvSpPr>
                <p:spPr bwMode="auto">
                  <a:xfrm>
                    <a:off x="2063" y="2985"/>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 name="Line 445"/>
                  <p:cNvSpPr>
                    <a:spLocks noChangeShapeType="1"/>
                  </p:cNvSpPr>
                  <p:nvPr/>
                </p:nvSpPr>
                <p:spPr bwMode="auto">
                  <a:xfrm>
                    <a:off x="2119" y="2985"/>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1" name="Line 446"/>
                  <p:cNvSpPr>
                    <a:spLocks noChangeShapeType="1"/>
                  </p:cNvSpPr>
                  <p:nvPr/>
                </p:nvSpPr>
                <p:spPr bwMode="auto">
                  <a:xfrm>
                    <a:off x="2175" y="2985"/>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2" name="Line 447"/>
                  <p:cNvSpPr>
                    <a:spLocks noChangeShapeType="1"/>
                  </p:cNvSpPr>
                  <p:nvPr/>
                </p:nvSpPr>
                <p:spPr bwMode="auto">
                  <a:xfrm>
                    <a:off x="2231" y="2985"/>
                    <a:ext cx="16"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86" name="Group 448"/>
              <p:cNvGrpSpPr>
                <a:grpSpLocks/>
              </p:cNvGrpSpPr>
              <p:nvPr/>
            </p:nvGrpSpPr>
            <p:grpSpPr bwMode="auto">
              <a:xfrm>
                <a:off x="2415" y="2953"/>
                <a:ext cx="415" cy="56"/>
                <a:chOff x="2415" y="2953"/>
                <a:chExt cx="415" cy="56"/>
              </a:xfrm>
            </p:grpSpPr>
            <p:sp>
              <p:nvSpPr>
                <p:cNvPr id="857" name="Freeform 449"/>
                <p:cNvSpPr>
                  <a:spLocks/>
                </p:cNvSpPr>
                <p:nvPr/>
              </p:nvSpPr>
              <p:spPr bwMode="auto">
                <a:xfrm>
                  <a:off x="2718"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nvGrpSpPr>
                <p:cNvPr id="858" name="Group 450"/>
                <p:cNvGrpSpPr>
                  <a:grpSpLocks/>
                </p:cNvGrpSpPr>
                <p:nvPr/>
              </p:nvGrpSpPr>
              <p:grpSpPr bwMode="auto">
                <a:xfrm>
                  <a:off x="2415" y="2985"/>
                  <a:ext cx="295" cy="1"/>
                  <a:chOff x="2415" y="2985"/>
                  <a:chExt cx="295" cy="1"/>
                </a:xfrm>
              </p:grpSpPr>
              <p:sp>
                <p:nvSpPr>
                  <p:cNvPr id="859" name="Line 451"/>
                  <p:cNvSpPr>
                    <a:spLocks noChangeShapeType="1"/>
                  </p:cNvSpPr>
                  <p:nvPr/>
                </p:nvSpPr>
                <p:spPr bwMode="auto">
                  <a:xfrm>
                    <a:off x="2415" y="2985"/>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0" name="Line 452"/>
                  <p:cNvSpPr>
                    <a:spLocks noChangeShapeType="1"/>
                  </p:cNvSpPr>
                  <p:nvPr/>
                </p:nvSpPr>
                <p:spPr bwMode="auto">
                  <a:xfrm>
                    <a:off x="2471" y="2985"/>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1" name="Line 453"/>
                  <p:cNvSpPr>
                    <a:spLocks noChangeShapeType="1"/>
                  </p:cNvSpPr>
                  <p:nvPr/>
                </p:nvSpPr>
                <p:spPr bwMode="auto">
                  <a:xfrm>
                    <a:off x="2526" y="2985"/>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2" name="Line 454"/>
                  <p:cNvSpPr>
                    <a:spLocks noChangeShapeType="1"/>
                  </p:cNvSpPr>
                  <p:nvPr/>
                </p:nvSpPr>
                <p:spPr bwMode="auto">
                  <a:xfrm>
                    <a:off x="2582" y="2985"/>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3" name="Line 455"/>
                  <p:cNvSpPr>
                    <a:spLocks noChangeShapeType="1"/>
                  </p:cNvSpPr>
                  <p:nvPr/>
                </p:nvSpPr>
                <p:spPr bwMode="auto">
                  <a:xfrm>
                    <a:off x="2638" y="2985"/>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4" name="Line 456"/>
                  <p:cNvSpPr>
                    <a:spLocks noChangeShapeType="1"/>
                  </p:cNvSpPr>
                  <p:nvPr/>
                </p:nvSpPr>
                <p:spPr bwMode="auto">
                  <a:xfrm>
                    <a:off x="2694" y="2985"/>
                    <a:ext cx="16"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87" name="Group 457"/>
              <p:cNvGrpSpPr>
                <a:grpSpLocks/>
              </p:cNvGrpSpPr>
              <p:nvPr/>
            </p:nvGrpSpPr>
            <p:grpSpPr bwMode="auto">
              <a:xfrm>
                <a:off x="2838" y="1741"/>
                <a:ext cx="40" cy="1260"/>
                <a:chOff x="2838" y="1741"/>
                <a:chExt cx="40" cy="1260"/>
              </a:xfrm>
            </p:grpSpPr>
            <p:sp>
              <p:nvSpPr>
                <p:cNvPr id="847" name="Oval 458"/>
                <p:cNvSpPr>
                  <a:spLocks noChangeArrowheads="1"/>
                </p:cNvSpPr>
                <p:nvPr/>
              </p:nvSpPr>
              <p:spPr bwMode="auto">
                <a:xfrm>
                  <a:off x="2838" y="1741"/>
                  <a:ext cx="40" cy="40"/>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848" name="Oval 459"/>
                <p:cNvSpPr>
                  <a:spLocks noChangeArrowheads="1"/>
                </p:cNvSpPr>
                <p:nvPr/>
              </p:nvSpPr>
              <p:spPr bwMode="auto">
                <a:xfrm>
                  <a:off x="2838" y="1741"/>
                  <a:ext cx="40" cy="40"/>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849" name="Oval 460"/>
                <p:cNvSpPr>
                  <a:spLocks noChangeArrowheads="1"/>
                </p:cNvSpPr>
                <p:nvPr/>
              </p:nvSpPr>
              <p:spPr bwMode="auto">
                <a:xfrm>
                  <a:off x="2846" y="2044"/>
                  <a:ext cx="32" cy="32"/>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850" name="Oval 461"/>
                <p:cNvSpPr>
                  <a:spLocks noChangeArrowheads="1"/>
                </p:cNvSpPr>
                <p:nvPr/>
              </p:nvSpPr>
              <p:spPr bwMode="auto">
                <a:xfrm>
                  <a:off x="2846" y="2044"/>
                  <a:ext cx="32" cy="32"/>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851" name="Oval 462"/>
                <p:cNvSpPr>
                  <a:spLocks noChangeArrowheads="1"/>
                </p:cNvSpPr>
                <p:nvPr/>
              </p:nvSpPr>
              <p:spPr bwMode="auto">
                <a:xfrm>
                  <a:off x="2846" y="2355"/>
                  <a:ext cx="32" cy="32"/>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852" name="Oval 463"/>
                <p:cNvSpPr>
                  <a:spLocks noChangeArrowheads="1"/>
                </p:cNvSpPr>
                <p:nvPr/>
              </p:nvSpPr>
              <p:spPr bwMode="auto">
                <a:xfrm>
                  <a:off x="2846" y="2355"/>
                  <a:ext cx="32" cy="32"/>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853" name="Oval 464"/>
                <p:cNvSpPr>
                  <a:spLocks noChangeArrowheads="1"/>
                </p:cNvSpPr>
                <p:nvPr/>
              </p:nvSpPr>
              <p:spPr bwMode="auto">
                <a:xfrm>
                  <a:off x="2838" y="2658"/>
                  <a:ext cx="40" cy="32"/>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854" name="Oval 465"/>
                <p:cNvSpPr>
                  <a:spLocks noChangeArrowheads="1"/>
                </p:cNvSpPr>
                <p:nvPr/>
              </p:nvSpPr>
              <p:spPr bwMode="auto">
                <a:xfrm>
                  <a:off x="2838" y="2658"/>
                  <a:ext cx="40" cy="32"/>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855" name="Oval 466"/>
                <p:cNvSpPr>
                  <a:spLocks noChangeArrowheads="1"/>
                </p:cNvSpPr>
                <p:nvPr/>
              </p:nvSpPr>
              <p:spPr bwMode="auto">
                <a:xfrm>
                  <a:off x="2838" y="2969"/>
                  <a:ext cx="32" cy="32"/>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856" name="Oval 467"/>
                <p:cNvSpPr>
                  <a:spLocks noChangeArrowheads="1"/>
                </p:cNvSpPr>
                <p:nvPr/>
              </p:nvSpPr>
              <p:spPr bwMode="auto">
                <a:xfrm>
                  <a:off x="2838" y="2969"/>
                  <a:ext cx="32" cy="32"/>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grpSp>
            <p:nvGrpSpPr>
              <p:cNvPr id="88" name="Group 468"/>
              <p:cNvGrpSpPr>
                <a:grpSpLocks/>
              </p:cNvGrpSpPr>
              <p:nvPr/>
            </p:nvGrpSpPr>
            <p:grpSpPr bwMode="auto">
              <a:xfrm>
                <a:off x="1912" y="3272"/>
                <a:ext cx="32" cy="335"/>
                <a:chOff x="1912" y="3272"/>
                <a:chExt cx="32" cy="335"/>
              </a:xfrm>
            </p:grpSpPr>
            <p:sp>
              <p:nvSpPr>
                <p:cNvPr id="843" name="Oval 469"/>
                <p:cNvSpPr>
                  <a:spLocks noChangeArrowheads="1"/>
                </p:cNvSpPr>
                <p:nvPr/>
              </p:nvSpPr>
              <p:spPr bwMode="auto">
                <a:xfrm>
                  <a:off x="1912" y="3272"/>
                  <a:ext cx="32" cy="32"/>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844" name="Oval 470"/>
                <p:cNvSpPr>
                  <a:spLocks noChangeArrowheads="1"/>
                </p:cNvSpPr>
                <p:nvPr/>
              </p:nvSpPr>
              <p:spPr bwMode="auto">
                <a:xfrm>
                  <a:off x="1912" y="3272"/>
                  <a:ext cx="32" cy="32"/>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845" name="Oval 471"/>
                <p:cNvSpPr>
                  <a:spLocks noChangeArrowheads="1"/>
                </p:cNvSpPr>
                <p:nvPr/>
              </p:nvSpPr>
              <p:spPr bwMode="auto">
                <a:xfrm>
                  <a:off x="1912" y="3575"/>
                  <a:ext cx="32" cy="32"/>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846" name="Oval 472"/>
                <p:cNvSpPr>
                  <a:spLocks noChangeArrowheads="1"/>
                </p:cNvSpPr>
                <p:nvPr/>
              </p:nvSpPr>
              <p:spPr bwMode="auto">
                <a:xfrm>
                  <a:off x="1912" y="3575"/>
                  <a:ext cx="32" cy="32"/>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grpSp>
            <p:nvGrpSpPr>
              <p:cNvPr id="89" name="Group 473"/>
              <p:cNvGrpSpPr>
                <a:grpSpLocks/>
              </p:cNvGrpSpPr>
              <p:nvPr/>
            </p:nvGrpSpPr>
            <p:grpSpPr bwMode="auto">
              <a:xfrm>
                <a:off x="1449" y="3272"/>
                <a:ext cx="40" cy="335"/>
                <a:chOff x="1449" y="3272"/>
                <a:chExt cx="40" cy="335"/>
              </a:xfrm>
            </p:grpSpPr>
            <p:sp>
              <p:nvSpPr>
                <p:cNvPr id="839" name="Oval 474"/>
                <p:cNvSpPr>
                  <a:spLocks noChangeArrowheads="1"/>
                </p:cNvSpPr>
                <p:nvPr/>
              </p:nvSpPr>
              <p:spPr bwMode="auto">
                <a:xfrm>
                  <a:off x="1449" y="3272"/>
                  <a:ext cx="40" cy="32"/>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840" name="Oval 475"/>
                <p:cNvSpPr>
                  <a:spLocks noChangeArrowheads="1"/>
                </p:cNvSpPr>
                <p:nvPr/>
              </p:nvSpPr>
              <p:spPr bwMode="auto">
                <a:xfrm>
                  <a:off x="1449" y="3272"/>
                  <a:ext cx="40" cy="32"/>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841" name="Oval 476"/>
                <p:cNvSpPr>
                  <a:spLocks noChangeArrowheads="1"/>
                </p:cNvSpPr>
                <p:nvPr/>
              </p:nvSpPr>
              <p:spPr bwMode="auto">
                <a:xfrm>
                  <a:off x="1449" y="3575"/>
                  <a:ext cx="40" cy="32"/>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842" name="Oval 477"/>
                <p:cNvSpPr>
                  <a:spLocks noChangeArrowheads="1"/>
                </p:cNvSpPr>
                <p:nvPr/>
              </p:nvSpPr>
              <p:spPr bwMode="auto">
                <a:xfrm>
                  <a:off x="1449" y="3575"/>
                  <a:ext cx="40" cy="32"/>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grpSp>
            <p:nvGrpSpPr>
              <p:cNvPr id="90" name="Group 478"/>
              <p:cNvGrpSpPr>
                <a:grpSpLocks/>
              </p:cNvGrpSpPr>
              <p:nvPr/>
            </p:nvGrpSpPr>
            <p:grpSpPr bwMode="auto">
              <a:xfrm>
                <a:off x="2367" y="3272"/>
                <a:ext cx="32" cy="335"/>
                <a:chOff x="2367" y="3272"/>
                <a:chExt cx="32" cy="335"/>
              </a:xfrm>
            </p:grpSpPr>
            <p:sp>
              <p:nvSpPr>
                <p:cNvPr id="835" name="Oval 479"/>
                <p:cNvSpPr>
                  <a:spLocks noChangeArrowheads="1"/>
                </p:cNvSpPr>
                <p:nvPr/>
              </p:nvSpPr>
              <p:spPr bwMode="auto">
                <a:xfrm>
                  <a:off x="2367" y="3272"/>
                  <a:ext cx="32" cy="32"/>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836" name="Oval 480"/>
                <p:cNvSpPr>
                  <a:spLocks noChangeArrowheads="1"/>
                </p:cNvSpPr>
                <p:nvPr/>
              </p:nvSpPr>
              <p:spPr bwMode="auto">
                <a:xfrm>
                  <a:off x="2367" y="3272"/>
                  <a:ext cx="32" cy="32"/>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837" name="Oval 481"/>
                <p:cNvSpPr>
                  <a:spLocks noChangeArrowheads="1"/>
                </p:cNvSpPr>
                <p:nvPr/>
              </p:nvSpPr>
              <p:spPr bwMode="auto">
                <a:xfrm>
                  <a:off x="2367" y="3575"/>
                  <a:ext cx="32" cy="32"/>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838" name="Oval 482"/>
                <p:cNvSpPr>
                  <a:spLocks noChangeArrowheads="1"/>
                </p:cNvSpPr>
                <p:nvPr/>
              </p:nvSpPr>
              <p:spPr bwMode="auto">
                <a:xfrm>
                  <a:off x="2367" y="3575"/>
                  <a:ext cx="32" cy="32"/>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grpSp>
            <p:nvGrpSpPr>
              <p:cNvPr id="91" name="Group 483"/>
              <p:cNvGrpSpPr>
                <a:grpSpLocks/>
              </p:cNvGrpSpPr>
              <p:nvPr/>
            </p:nvGrpSpPr>
            <p:grpSpPr bwMode="auto">
              <a:xfrm>
                <a:off x="2822" y="3272"/>
                <a:ext cx="40" cy="335"/>
                <a:chOff x="2822" y="3272"/>
                <a:chExt cx="40" cy="335"/>
              </a:xfrm>
            </p:grpSpPr>
            <p:sp>
              <p:nvSpPr>
                <p:cNvPr id="831" name="Oval 484"/>
                <p:cNvSpPr>
                  <a:spLocks noChangeArrowheads="1"/>
                </p:cNvSpPr>
                <p:nvPr/>
              </p:nvSpPr>
              <p:spPr bwMode="auto">
                <a:xfrm>
                  <a:off x="2822" y="3272"/>
                  <a:ext cx="40" cy="32"/>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832" name="Oval 485"/>
                <p:cNvSpPr>
                  <a:spLocks noChangeArrowheads="1"/>
                </p:cNvSpPr>
                <p:nvPr/>
              </p:nvSpPr>
              <p:spPr bwMode="auto">
                <a:xfrm>
                  <a:off x="2822" y="3272"/>
                  <a:ext cx="40" cy="32"/>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833" name="Oval 486"/>
                <p:cNvSpPr>
                  <a:spLocks noChangeArrowheads="1"/>
                </p:cNvSpPr>
                <p:nvPr/>
              </p:nvSpPr>
              <p:spPr bwMode="auto">
                <a:xfrm>
                  <a:off x="2822" y="3575"/>
                  <a:ext cx="40" cy="32"/>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834" name="Oval 487"/>
                <p:cNvSpPr>
                  <a:spLocks noChangeArrowheads="1"/>
                </p:cNvSpPr>
                <p:nvPr/>
              </p:nvSpPr>
              <p:spPr bwMode="auto">
                <a:xfrm>
                  <a:off x="2822" y="3575"/>
                  <a:ext cx="40" cy="32"/>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grpSp>
            <p:nvGrpSpPr>
              <p:cNvPr id="92" name="Group 488"/>
              <p:cNvGrpSpPr>
                <a:grpSpLocks/>
              </p:cNvGrpSpPr>
              <p:nvPr/>
            </p:nvGrpSpPr>
            <p:grpSpPr bwMode="auto">
              <a:xfrm>
                <a:off x="2415" y="2650"/>
                <a:ext cx="415" cy="56"/>
                <a:chOff x="2415" y="2650"/>
                <a:chExt cx="415" cy="56"/>
              </a:xfrm>
            </p:grpSpPr>
            <p:sp>
              <p:nvSpPr>
                <p:cNvPr id="823" name="Freeform 489"/>
                <p:cNvSpPr>
                  <a:spLocks/>
                </p:cNvSpPr>
                <p:nvPr/>
              </p:nvSpPr>
              <p:spPr bwMode="auto">
                <a:xfrm>
                  <a:off x="2718"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nvGrpSpPr>
                <p:cNvPr id="824" name="Group 490"/>
                <p:cNvGrpSpPr>
                  <a:grpSpLocks/>
                </p:cNvGrpSpPr>
                <p:nvPr/>
              </p:nvGrpSpPr>
              <p:grpSpPr bwMode="auto">
                <a:xfrm>
                  <a:off x="2415" y="2674"/>
                  <a:ext cx="295" cy="1"/>
                  <a:chOff x="2415" y="2674"/>
                  <a:chExt cx="295" cy="1"/>
                </a:xfrm>
              </p:grpSpPr>
              <p:sp>
                <p:nvSpPr>
                  <p:cNvPr id="825" name="Line 491"/>
                  <p:cNvSpPr>
                    <a:spLocks noChangeShapeType="1"/>
                  </p:cNvSpPr>
                  <p:nvPr/>
                </p:nvSpPr>
                <p:spPr bwMode="auto">
                  <a:xfrm>
                    <a:off x="2415" y="2674"/>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6" name="Line 492"/>
                  <p:cNvSpPr>
                    <a:spLocks noChangeShapeType="1"/>
                  </p:cNvSpPr>
                  <p:nvPr/>
                </p:nvSpPr>
                <p:spPr bwMode="auto">
                  <a:xfrm>
                    <a:off x="2471" y="2674"/>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7" name="Line 493"/>
                  <p:cNvSpPr>
                    <a:spLocks noChangeShapeType="1"/>
                  </p:cNvSpPr>
                  <p:nvPr/>
                </p:nvSpPr>
                <p:spPr bwMode="auto">
                  <a:xfrm>
                    <a:off x="2526" y="2674"/>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8" name="Line 494"/>
                  <p:cNvSpPr>
                    <a:spLocks noChangeShapeType="1"/>
                  </p:cNvSpPr>
                  <p:nvPr/>
                </p:nvSpPr>
                <p:spPr bwMode="auto">
                  <a:xfrm>
                    <a:off x="2582" y="2674"/>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 name="Line 495"/>
                  <p:cNvSpPr>
                    <a:spLocks noChangeShapeType="1"/>
                  </p:cNvSpPr>
                  <p:nvPr/>
                </p:nvSpPr>
                <p:spPr bwMode="auto">
                  <a:xfrm>
                    <a:off x="2638" y="2674"/>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0" name="Line 496"/>
                  <p:cNvSpPr>
                    <a:spLocks noChangeShapeType="1"/>
                  </p:cNvSpPr>
                  <p:nvPr/>
                </p:nvSpPr>
                <p:spPr bwMode="auto">
                  <a:xfrm>
                    <a:off x="2694" y="2674"/>
                    <a:ext cx="16"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93" name="Group 497"/>
              <p:cNvGrpSpPr>
                <a:grpSpLocks/>
              </p:cNvGrpSpPr>
              <p:nvPr/>
            </p:nvGrpSpPr>
            <p:grpSpPr bwMode="auto">
              <a:xfrm>
                <a:off x="2415" y="1733"/>
                <a:ext cx="415" cy="56"/>
                <a:chOff x="2415" y="1733"/>
                <a:chExt cx="415" cy="56"/>
              </a:xfrm>
            </p:grpSpPr>
            <p:sp>
              <p:nvSpPr>
                <p:cNvPr id="815" name="Freeform 498"/>
                <p:cNvSpPr>
                  <a:spLocks/>
                </p:cNvSpPr>
                <p:nvPr/>
              </p:nvSpPr>
              <p:spPr bwMode="auto">
                <a:xfrm>
                  <a:off x="2718"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nvGrpSpPr>
                <p:cNvPr id="816" name="Group 499"/>
                <p:cNvGrpSpPr>
                  <a:grpSpLocks/>
                </p:cNvGrpSpPr>
                <p:nvPr/>
              </p:nvGrpSpPr>
              <p:grpSpPr bwMode="auto">
                <a:xfrm>
                  <a:off x="2415" y="1757"/>
                  <a:ext cx="295" cy="1"/>
                  <a:chOff x="2415" y="1757"/>
                  <a:chExt cx="295" cy="1"/>
                </a:xfrm>
              </p:grpSpPr>
              <p:sp>
                <p:nvSpPr>
                  <p:cNvPr id="817" name="Line 500"/>
                  <p:cNvSpPr>
                    <a:spLocks noChangeShapeType="1"/>
                  </p:cNvSpPr>
                  <p:nvPr/>
                </p:nvSpPr>
                <p:spPr bwMode="auto">
                  <a:xfrm>
                    <a:off x="2415" y="1757"/>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8" name="Line 501"/>
                  <p:cNvSpPr>
                    <a:spLocks noChangeShapeType="1"/>
                  </p:cNvSpPr>
                  <p:nvPr/>
                </p:nvSpPr>
                <p:spPr bwMode="auto">
                  <a:xfrm>
                    <a:off x="2471" y="1757"/>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 name="Line 502"/>
                  <p:cNvSpPr>
                    <a:spLocks noChangeShapeType="1"/>
                  </p:cNvSpPr>
                  <p:nvPr/>
                </p:nvSpPr>
                <p:spPr bwMode="auto">
                  <a:xfrm>
                    <a:off x="2526" y="1757"/>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 name="Line 503"/>
                  <p:cNvSpPr>
                    <a:spLocks noChangeShapeType="1"/>
                  </p:cNvSpPr>
                  <p:nvPr/>
                </p:nvSpPr>
                <p:spPr bwMode="auto">
                  <a:xfrm>
                    <a:off x="2582" y="1757"/>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 name="Line 504"/>
                  <p:cNvSpPr>
                    <a:spLocks noChangeShapeType="1"/>
                  </p:cNvSpPr>
                  <p:nvPr/>
                </p:nvSpPr>
                <p:spPr bwMode="auto">
                  <a:xfrm>
                    <a:off x="2638" y="1757"/>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 name="Line 505"/>
                  <p:cNvSpPr>
                    <a:spLocks noChangeShapeType="1"/>
                  </p:cNvSpPr>
                  <p:nvPr/>
                </p:nvSpPr>
                <p:spPr bwMode="auto">
                  <a:xfrm>
                    <a:off x="2694" y="1757"/>
                    <a:ext cx="16"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94" name="Group 506"/>
              <p:cNvGrpSpPr>
                <a:grpSpLocks/>
              </p:cNvGrpSpPr>
              <p:nvPr/>
            </p:nvGrpSpPr>
            <p:grpSpPr bwMode="auto">
              <a:xfrm>
                <a:off x="1489" y="3264"/>
                <a:ext cx="423" cy="56"/>
                <a:chOff x="1489" y="3264"/>
                <a:chExt cx="423" cy="56"/>
              </a:xfrm>
            </p:grpSpPr>
            <p:sp>
              <p:nvSpPr>
                <p:cNvPr id="807" name="Freeform 507"/>
                <p:cNvSpPr>
                  <a:spLocks/>
                </p:cNvSpPr>
                <p:nvPr/>
              </p:nvSpPr>
              <p:spPr bwMode="auto">
                <a:xfrm>
                  <a:off x="1792" y="3264"/>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Lst>
                  <a:ahLst/>
                  <a:cxnLst>
                    <a:cxn ang="0">
                      <a:pos x="T0" y="T1"/>
                    </a:cxn>
                    <a:cxn ang="0">
                      <a:pos x="T2" y="T3"/>
                    </a:cxn>
                    <a:cxn ang="0">
                      <a:pos x="T4" y="T5"/>
                    </a:cxn>
                    <a:cxn ang="0">
                      <a:pos x="T6" y="T7"/>
                    </a:cxn>
                    <a:cxn ang="0">
                      <a:pos x="T8" y="T9"/>
                    </a:cxn>
                  </a:cxnLst>
                  <a:rect l="0" t="0" r="r" b="b"/>
                  <a:pathLst>
                    <a:path w="120" h="56">
                      <a:moveTo>
                        <a:pt x="120" y="24"/>
                      </a:moveTo>
                      <a:lnTo>
                        <a:pt x="0" y="56"/>
                      </a:lnTo>
                      <a:lnTo>
                        <a:pt x="0" y="24"/>
                      </a:lnTo>
                      <a:lnTo>
                        <a:pt x="0" y="0"/>
                      </a:lnTo>
                      <a:lnTo>
                        <a:pt x="120" y="24"/>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nvGrpSpPr>
                <p:cNvPr id="808" name="Group 508"/>
                <p:cNvGrpSpPr>
                  <a:grpSpLocks/>
                </p:cNvGrpSpPr>
                <p:nvPr/>
              </p:nvGrpSpPr>
              <p:grpSpPr bwMode="auto">
                <a:xfrm>
                  <a:off x="1489" y="3288"/>
                  <a:ext cx="295" cy="1"/>
                  <a:chOff x="1489" y="3288"/>
                  <a:chExt cx="295" cy="1"/>
                </a:xfrm>
              </p:grpSpPr>
              <p:sp>
                <p:nvSpPr>
                  <p:cNvPr id="809" name="Line 509"/>
                  <p:cNvSpPr>
                    <a:spLocks noChangeShapeType="1"/>
                  </p:cNvSpPr>
                  <p:nvPr/>
                </p:nvSpPr>
                <p:spPr bwMode="auto">
                  <a:xfrm>
                    <a:off x="1489" y="328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0" name="Line 510"/>
                  <p:cNvSpPr>
                    <a:spLocks noChangeShapeType="1"/>
                  </p:cNvSpPr>
                  <p:nvPr/>
                </p:nvSpPr>
                <p:spPr bwMode="auto">
                  <a:xfrm>
                    <a:off x="1544" y="328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1" name="Line 511"/>
                  <p:cNvSpPr>
                    <a:spLocks noChangeShapeType="1"/>
                  </p:cNvSpPr>
                  <p:nvPr/>
                </p:nvSpPr>
                <p:spPr bwMode="auto">
                  <a:xfrm>
                    <a:off x="1600" y="328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2" name="Line 512"/>
                  <p:cNvSpPr>
                    <a:spLocks noChangeShapeType="1"/>
                  </p:cNvSpPr>
                  <p:nvPr/>
                </p:nvSpPr>
                <p:spPr bwMode="auto">
                  <a:xfrm>
                    <a:off x="1656" y="328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3" name="Line 513"/>
                  <p:cNvSpPr>
                    <a:spLocks noChangeShapeType="1"/>
                  </p:cNvSpPr>
                  <p:nvPr/>
                </p:nvSpPr>
                <p:spPr bwMode="auto">
                  <a:xfrm>
                    <a:off x="1712" y="328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4" name="Line 514"/>
                  <p:cNvSpPr>
                    <a:spLocks noChangeShapeType="1"/>
                  </p:cNvSpPr>
                  <p:nvPr/>
                </p:nvSpPr>
                <p:spPr bwMode="auto">
                  <a:xfrm>
                    <a:off x="1768" y="3288"/>
                    <a:ext cx="16"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95" name="Group 515"/>
              <p:cNvGrpSpPr>
                <a:grpSpLocks/>
              </p:cNvGrpSpPr>
              <p:nvPr/>
            </p:nvGrpSpPr>
            <p:grpSpPr bwMode="auto">
              <a:xfrm>
                <a:off x="1944" y="3256"/>
                <a:ext cx="423" cy="56"/>
                <a:chOff x="1944" y="3256"/>
                <a:chExt cx="423" cy="56"/>
              </a:xfrm>
            </p:grpSpPr>
            <p:sp>
              <p:nvSpPr>
                <p:cNvPr id="799" name="Freeform 516"/>
                <p:cNvSpPr>
                  <a:spLocks/>
                </p:cNvSpPr>
                <p:nvPr/>
              </p:nvSpPr>
              <p:spPr bwMode="auto">
                <a:xfrm>
                  <a:off x="2255"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nvGrpSpPr>
                <p:cNvPr id="800" name="Group 517"/>
                <p:cNvGrpSpPr>
                  <a:grpSpLocks/>
                </p:cNvGrpSpPr>
                <p:nvPr/>
              </p:nvGrpSpPr>
              <p:grpSpPr bwMode="auto">
                <a:xfrm>
                  <a:off x="1944" y="3288"/>
                  <a:ext cx="303" cy="1"/>
                  <a:chOff x="1944" y="3288"/>
                  <a:chExt cx="303" cy="1"/>
                </a:xfrm>
              </p:grpSpPr>
              <p:sp>
                <p:nvSpPr>
                  <p:cNvPr id="801" name="Line 518"/>
                  <p:cNvSpPr>
                    <a:spLocks noChangeShapeType="1"/>
                  </p:cNvSpPr>
                  <p:nvPr/>
                </p:nvSpPr>
                <p:spPr bwMode="auto">
                  <a:xfrm>
                    <a:off x="1944" y="328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2" name="Line 519"/>
                  <p:cNvSpPr>
                    <a:spLocks noChangeShapeType="1"/>
                  </p:cNvSpPr>
                  <p:nvPr/>
                </p:nvSpPr>
                <p:spPr bwMode="auto">
                  <a:xfrm>
                    <a:off x="2000" y="3288"/>
                    <a:ext cx="23"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3" name="Line 520"/>
                  <p:cNvSpPr>
                    <a:spLocks noChangeShapeType="1"/>
                  </p:cNvSpPr>
                  <p:nvPr/>
                </p:nvSpPr>
                <p:spPr bwMode="auto">
                  <a:xfrm>
                    <a:off x="2055" y="328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4" name="Line 521"/>
                  <p:cNvSpPr>
                    <a:spLocks noChangeShapeType="1"/>
                  </p:cNvSpPr>
                  <p:nvPr/>
                </p:nvSpPr>
                <p:spPr bwMode="auto">
                  <a:xfrm>
                    <a:off x="2111" y="328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5" name="Line 522"/>
                  <p:cNvSpPr>
                    <a:spLocks noChangeShapeType="1"/>
                  </p:cNvSpPr>
                  <p:nvPr/>
                </p:nvSpPr>
                <p:spPr bwMode="auto">
                  <a:xfrm>
                    <a:off x="2167" y="328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6" name="Line 523"/>
                  <p:cNvSpPr>
                    <a:spLocks noChangeShapeType="1"/>
                  </p:cNvSpPr>
                  <p:nvPr/>
                </p:nvSpPr>
                <p:spPr bwMode="auto">
                  <a:xfrm>
                    <a:off x="2223" y="328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96" name="Group 524"/>
              <p:cNvGrpSpPr>
                <a:grpSpLocks/>
              </p:cNvGrpSpPr>
              <p:nvPr/>
            </p:nvGrpSpPr>
            <p:grpSpPr bwMode="auto">
              <a:xfrm>
                <a:off x="2415" y="3256"/>
                <a:ext cx="415" cy="56"/>
                <a:chOff x="2415" y="3256"/>
                <a:chExt cx="415" cy="56"/>
              </a:xfrm>
            </p:grpSpPr>
            <p:sp>
              <p:nvSpPr>
                <p:cNvPr id="791" name="Freeform 525"/>
                <p:cNvSpPr>
                  <a:spLocks/>
                </p:cNvSpPr>
                <p:nvPr/>
              </p:nvSpPr>
              <p:spPr bwMode="auto">
                <a:xfrm>
                  <a:off x="2718"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nvGrpSpPr>
                <p:cNvPr id="792" name="Group 526"/>
                <p:cNvGrpSpPr>
                  <a:grpSpLocks/>
                </p:cNvGrpSpPr>
                <p:nvPr/>
              </p:nvGrpSpPr>
              <p:grpSpPr bwMode="auto">
                <a:xfrm>
                  <a:off x="2415" y="3288"/>
                  <a:ext cx="295" cy="1"/>
                  <a:chOff x="2415" y="3288"/>
                  <a:chExt cx="295" cy="1"/>
                </a:xfrm>
              </p:grpSpPr>
              <p:sp>
                <p:nvSpPr>
                  <p:cNvPr id="793" name="Line 527"/>
                  <p:cNvSpPr>
                    <a:spLocks noChangeShapeType="1"/>
                  </p:cNvSpPr>
                  <p:nvPr/>
                </p:nvSpPr>
                <p:spPr bwMode="auto">
                  <a:xfrm>
                    <a:off x="2415" y="328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4" name="Line 528"/>
                  <p:cNvSpPr>
                    <a:spLocks noChangeShapeType="1"/>
                  </p:cNvSpPr>
                  <p:nvPr/>
                </p:nvSpPr>
                <p:spPr bwMode="auto">
                  <a:xfrm>
                    <a:off x="2471" y="328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5" name="Line 529"/>
                  <p:cNvSpPr>
                    <a:spLocks noChangeShapeType="1"/>
                  </p:cNvSpPr>
                  <p:nvPr/>
                </p:nvSpPr>
                <p:spPr bwMode="auto">
                  <a:xfrm>
                    <a:off x="2526" y="328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6" name="Line 530"/>
                  <p:cNvSpPr>
                    <a:spLocks noChangeShapeType="1"/>
                  </p:cNvSpPr>
                  <p:nvPr/>
                </p:nvSpPr>
                <p:spPr bwMode="auto">
                  <a:xfrm>
                    <a:off x="2582" y="328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7" name="Line 531"/>
                  <p:cNvSpPr>
                    <a:spLocks noChangeShapeType="1"/>
                  </p:cNvSpPr>
                  <p:nvPr/>
                </p:nvSpPr>
                <p:spPr bwMode="auto">
                  <a:xfrm>
                    <a:off x="2638" y="328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 name="Line 532"/>
                  <p:cNvSpPr>
                    <a:spLocks noChangeShapeType="1"/>
                  </p:cNvSpPr>
                  <p:nvPr/>
                </p:nvSpPr>
                <p:spPr bwMode="auto">
                  <a:xfrm>
                    <a:off x="2694" y="3288"/>
                    <a:ext cx="16"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97" name="Group 533"/>
              <p:cNvGrpSpPr>
                <a:grpSpLocks/>
              </p:cNvGrpSpPr>
              <p:nvPr/>
            </p:nvGrpSpPr>
            <p:grpSpPr bwMode="auto">
              <a:xfrm>
                <a:off x="1489" y="3567"/>
                <a:ext cx="423" cy="56"/>
                <a:chOff x="1489" y="3567"/>
                <a:chExt cx="423" cy="56"/>
              </a:xfrm>
            </p:grpSpPr>
            <p:sp>
              <p:nvSpPr>
                <p:cNvPr id="783" name="Freeform 534"/>
                <p:cNvSpPr>
                  <a:spLocks/>
                </p:cNvSpPr>
                <p:nvPr/>
              </p:nvSpPr>
              <p:spPr bwMode="auto">
                <a:xfrm>
                  <a:off x="1800"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nvGrpSpPr>
                <p:cNvPr id="784" name="Group 535"/>
                <p:cNvGrpSpPr>
                  <a:grpSpLocks/>
                </p:cNvGrpSpPr>
                <p:nvPr/>
              </p:nvGrpSpPr>
              <p:grpSpPr bwMode="auto">
                <a:xfrm>
                  <a:off x="1489" y="3591"/>
                  <a:ext cx="303" cy="1"/>
                  <a:chOff x="1489" y="3591"/>
                  <a:chExt cx="303" cy="1"/>
                </a:xfrm>
              </p:grpSpPr>
              <p:sp>
                <p:nvSpPr>
                  <p:cNvPr id="785" name="Line 536"/>
                  <p:cNvSpPr>
                    <a:spLocks noChangeShapeType="1"/>
                  </p:cNvSpPr>
                  <p:nvPr/>
                </p:nvSpPr>
                <p:spPr bwMode="auto">
                  <a:xfrm>
                    <a:off x="1489" y="359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6" name="Line 537"/>
                  <p:cNvSpPr>
                    <a:spLocks noChangeShapeType="1"/>
                  </p:cNvSpPr>
                  <p:nvPr/>
                </p:nvSpPr>
                <p:spPr bwMode="auto">
                  <a:xfrm>
                    <a:off x="1544" y="359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7" name="Line 538"/>
                  <p:cNvSpPr>
                    <a:spLocks noChangeShapeType="1"/>
                  </p:cNvSpPr>
                  <p:nvPr/>
                </p:nvSpPr>
                <p:spPr bwMode="auto">
                  <a:xfrm>
                    <a:off x="1600" y="359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 name="Line 539"/>
                  <p:cNvSpPr>
                    <a:spLocks noChangeShapeType="1"/>
                  </p:cNvSpPr>
                  <p:nvPr/>
                </p:nvSpPr>
                <p:spPr bwMode="auto">
                  <a:xfrm>
                    <a:off x="1656" y="359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9" name="Line 540"/>
                  <p:cNvSpPr>
                    <a:spLocks noChangeShapeType="1"/>
                  </p:cNvSpPr>
                  <p:nvPr/>
                </p:nvSpPr>
                <p:spPr bwMode="auto">
                  <a:xfrm>
                    <a:off x="1712" y="359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0" name="Line 541"/>
                  <p:cNvSpPr>
                    <a:spLocks noChangeShapeType="1"/>
                  </p:cNvSpPr>
                  <p:nvPr/>
                </p:nvSpPr>
                <p:spPr bwMode="auto">
                  <a:xfrm>
                    <a:off x="1768" y="359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98" name="Group 542"/>
              <p:cNvGrpSpPr>
                <a:grpSpLocks/>
              </p:cNvGrpSpPr>
              <p:nvPr/>
            </p:nvGrpSpPr>
            <p:grpSpPr bwMode="auto">
              <a:xfrm>
                <a:off x="1952" y="3567"/>
                <a:ext cx="415" cy="56"/>
                <a:chOff x="1952" y="3567"/>
                <a:chExt cx="415" cy="56"/>
              </a:xfrm>
            </p:grpSpPr>
            <p:sp>
              <p:nvSpPr>
                <p:cNvPr id="775" name="Freeform 543"/>
                <p:cNvSpPr>
                  <a:spLocks/>
                </p:cNvSpPr>
                <p:nvPr/>
              </p:nvSpPr>
              <p:spPr bwMode="auto">
                <a:xfrm>
                  <a:off x="2255"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nvGrpSpPr>
                <p:cNvPr id="776" name="Group 544"/>
                <p:cNvGrpSpPr>
                  <a:grpSpLocks/>
                </p:cNvGrpSpPr>
                <p:nvPr/>
              </p:nvGrpSpPr>
              <p:grpSpPr bwMode="auto">
                <a:xfrm>
                  <a:off x="1952" y="3591"/>
                  <a:ext cx="295" cy="1"/>
                  <a:chOff x="1952" y="3591"/>
                  <a:chExt cx="295" cy="1"/>
                </a:xfrm>
              </p:grpSpPr>
              <p:sp>
                <p:nvSpPr>
                  <p:cNvPr id="777" name="Line 545"/>
                  <p:cNvSpPr>
                    <a:spLocks noChangeShapeType="1"/>
                  </p:cNvSpPr>
                  <p:nvPr/>
                </p:nvSpPr>
                <p:spPr bwMode="auto">
                  <a:xfrm>
                    <a:off x="1952" y="359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 name="Line 546"/>
                  <p:cNvSpPr>
                    <a:spLocks noChangeShapeType="1"/>
                  </p:cNvSpPr>
                  <p:nvPr/>
                </p:nvSpPr>
                <p:spPr bwMode="auto">
                  <a:xfrm>
                    <a:off x="2008" y="3591"/>
                    <a:ext cx="23"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9" name="Line 547"/>
                  <p:cNvSpPr>
                    <a:spLocks noChangeShapeType="1"/>
                  </p:cNvSpPr>
                  <p:nvPr/>
                </p:nvSpPr>
                <p:spPr bwMode="auto">
                  <a:xfrm>
                    <a:off x="2063" y="359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0" name="Line 548"/>
                  <p:cNvSpPr>
                    <a:spLocks noChangeShapeType="1"/>
                  </p:cNvSpPr>
                  <p:nvPr/>
                </p:nvSpPr>
                <p:spPr bwMode="auto">
                  <a:xfrm>
                    <a:off x="2119" y="359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1" name="Line 549"/>
                  <p:cNvSpPr>
                    <a:spLocks noChangeShapeType="1"/>
                  </p:cNvSpPr>
                  <p:nvPr/>
                </p:nvSpPr>
                <p:spPr bwMode="auto">
                  <a:xfrm>
                    <a:off x="2175" y="359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2" name="Line 550"/>
                  <p:cNvSpPr>
                    <a:spLocks noChangeShapeType="1"/>
                  </p:cNvSpPr>
                  <p:nvPr/>
                </p:nvSpPr>
                <p:spPr bwMode="auto">
                  <a:xfrm>
                    <a:off x="2231" y="3591"/>
                    <a:ext cx="16"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99" name="Group 551"/>
              <p:cNvGrpSpPr>
                <a:grpSpLocks/>
              </p:cNvGrpSpPr>
              <p:nvPr/>
            </p:nvGrpSpPr>
            <p:grpSpPr bwMode="auto">
              <a:xfrm>
                <a:off x="2407" y="3567"/>
                <a:ext cx="415" cy="56"/>
                <a:chOff x="2407" y="3567"/>
                <a:chExt cx="415" cy="56"/>
              </a:xfrm>
            </p:grpSpPr>
            <p:sp>
              <p:nvSpPr>
                <p:cNvPr id="767" name="Freeform 552"/>
                <p:cNvSpPr>
                  <a:spLocks/>
                </p:cNvSpPr>
                <p:nvPr/>
              </p:nvSpPr>
              <p:spPr bwMode="auto">
                <a:xfrm>
                  <a:off x="2710"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nvGrpSpPr>
                <p:cNvPr id="768" name="Group 553"/>
                <p:cNvGrpSpPr>
                  <a:grpSpLocks/>
                </p:cNvGrpSpPr>
                <p:nvPr/>
              </p:nvGrpSpPr>
              <p:grpSpPr bwMode="auto">
                <a:xfrm>
                  <a:off x="2407" y="3591"/>
                  <a:ext cx="295" cy="1"/>
                  <a:chOff x="2407" y="3591"/>
                  <a:chExt cx="295" cy="1"/>
                </a:xfrm>
              </p:grpSpPr>
              <p:sp>
                <p:nvSpPr>
                  <p:cNvPr id="769" name="Line 554"/>
                  <p:cNvSpPr>
                    <a:spLocks noChangeShapeType="1"/>
                  </p:cNvSpPr>
                  <p:nvPr/>
                </p:nvSpPr>
                <p:spPr bwMode="auto">
                  <a:xfrm>
                    <a:off x="2407" y="359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0" name="Line 555"/>
                  <p:cNvSpPr>
                    <a:spLocks noChangeShapeType="1"/>
                  </p:cNvSpPr>
                  <p:nvPr/>
                </p:nvSpPr>
                <p:spPr bwMode="auto">
                  <a:xfrm>
                    <a:off x="2463" y="359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1" name="Line 556"/>
                  <p:cNvSpPr>
                    <a:spLocks noChangeShapeType="1"/>
                  </p:cNvSpPr>
                  <p:nvPr/>
                </p:nvSpPr>
                <p:spPr bwMode="auto">
                  <a:xfrm>
                    <a:off x="2518" y="359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2" name="Line 557"/>
                  <p:cNvSpPr>
                    <a:spLocks noChangeShapeType="1"/>
                  </p:cNvSpPr>
                  <p:nvPr/>
                </p:nvSpPr>
                <p:spPr bwMode="auto">
                  <a:xfrm>
                    <a:off x="2574" y="359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3" name="Line 558"/>
                  <p:cNvSpPr>
                    <a:spLocks noChangeShapeType="1"/>
                  </p:cNvSpPr>
                  <p:nvPr/>
                </p:nvSpPr>
                <p:spPr bwMode="auto">
                  <a:xfrm>
                    <a:off x="2630" y="359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4" name="Line 559"/>
                  <p:cNvSpPr>
                    <a:spLocks noChangeShapeType="1"/>
                  </p:cNvSpPr>
                  <p:nvPr/>
                </p:nvSpPr>
                <p:spPr bwMode="auto">
                  <a:xfrm>
                    <a:off x="2686" y="3591"/>
                    <a:ext cx="16"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00" name="Group 560"/>
              <p:cNvGrpSpPr>
                <a:grpSpLocks/>
              </p:cNvGrpSpPr>
              <p:nvPr/>
            </p:nvGrpSpPr>
            <p:grpSpPr bwMode="auto">
              <a:xfrm>
                <a:off x="1952" y="2376"/>
                <a:ext cx="886" cy="290"/>
                <a:chOff x="1952" y="2376"/>
                <a:chExt cx="886" cy="290"/>
              </a:xfrm>
            </p:grpSpPr>
            <p:sp>
              <p:nvSpPr>
                <p:cNvPr id="765" name="Freeform 561"/>
                <p:cNvSpPr>
                  <a:spLocks/>
                </p:cNvSpPr>
                <p:nvPr/>
              </p:nvSpPr>
              <p:spPr bwMode="auto">
                <a:xfrm>
                  <a:off x="2702" y="2586"/>
                  <a:ext cx="136" cy="80"/>
                </a:xfrm>
                <a:custGeom>
                  <a:avLst/>
                  <a:gdLst>
                    <a:gd name="T0" fmla="*/ 136 w 136"/>
                    <a:gd name="T1" fmla="*/ 80 h 80"/>
                    <a:gd name="T2" fmla="*/ 0 w 136"/>
                    <a:gd name="T3" fmla="*/ 64 h 80"/>
                    <a:gd name="T4" fmla="*/ 8 w 136"/>
                    <a:gd name="T5" fmla="*/ 32 h 80"/>
                    <a:gd name="T6" fmla="*/ 16 w 136"/>
                    <a:gd name="T7" fmla="*/ 0 h 80"/>
                    <a:gd name="T8" fmla="*/ 136 w 136"/>
                    <a:gd name="T9" fmla="*/ 80 h 80"/>
                  </a:gdLst>
                  <a:ahLst/>
                  <a:cxnLst>
                    <a:cxn ang="0">
                      <a:pos x="T0" y="T1"/>
                    </a:cxn>
                    <a:cxn ang="0">
                      <a:pos x="T2" y="T3"/>
                    </a:cxn>
                    <a:cxn ang="0">
                      <a:pos x="T4" y="T5"/>
                    </a:cxn>
                    <a:cxn ang="0">
                      <a:pos x="T6" y="T7"/>
                    </a:cxn>
                    <a:cxn ang="0">
                      <a:pos x="T8" y="T9"/>
                    </a:cxn>
                  </a:cxnLst>
                  <a:rect l="0" t="0" r="r" b="b"/>
                  <a:pathLst>
                    <a:path w="136" h="80">
                      <a:moveTo>
                        <a:pt x="136" y="80"/>
                      </a:moveTo>
                      <a:lnTo>
                        <a:pt x="0" y="64"/>
                      </a:lnTo>
                      <a:lnTo>
                        <a:pt x="8" y="32"/>
                      </a:lnTo>
                      <a:lnTo>
                        <a:pt x="16" y="0"/>
                      </a:lnTo>
                      <a:lnTo>
                        <a:pt x="136" y="80"/>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766" name="Line 562"/>
                <p:cNvSpPr>
                  <a:spLocks noChangeShapeType="1"/>
                </p:cNvSpPr>
                <p:nvPr/>
              </p:nvSpPr>
              <p:spPr bwMode="auto">
                <a:xfrm>
                  <a:off x="1952" y="2376"/>
                  <a:ext cx="766" cy="244"/>
                </a:xfrm>
                <a:prstGeom prst="line">
                  <a:avLst/>
                </a:prstGeom>
                <a:noFill/>
                <a:ln w="254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1" name="Group 563"/>
              <p:cNvGrpSpPr>
                <a:grpSpLocks/>
              </p:cNvGrpSpPr>
              <p:nvPr/>
            </p:nvGrpSpPr>
            <p:grpSpPr bwMode="auto">
              <a:xfrm>
                <a:off x="1481" y="2084"/>
                <a:ext cx="1373" cy="1507"/>
                <a:chOff x="1481" y="2084"/>
                <a:chExt cx="1373" cy="1507"/>
              </a:xfrm>
            </p:grpSpPr>
            <p:sp>
              <p:nvSpPr>
                <p:cNvPr id="763" name="Freeform 564"/>
                <p:cNvSpPr>
                  <a:spLocks/>
                </p:cNvSpPr>
                <p:nvPr/>
              </p:nvSpPr>
              <p:spPr bwMode="auto">
                <a:xfrm>
                  <a:off x="2742" y="2084"/>
                  <a:ext cx="112" cy="119"/>
                </a:xfrm>
                <a:custGeom>
                  <a:avLst/>
                  <a:gdLst>
                    <a:gd name="T0" fmla="*/ 112 w 112"/>
                    <a:gd name="T1" fmla="*/ 0 h 119"/>
                    <a:gd name="T2" fmla="*/ 48 w 112"/>
                    <a:gd name="T3" fmla="*/ 119 h 119"/>
                    <a:gd name="T4" fmla="*/ 24 w 112"/>
                    <a:gd name="T5" fmla="*/ 96 h 119"/>
                    <a:gd name="T6" fmla="*/ 0 w 112"/>
                    <a:gd name="T7" fmla="*/ 72 h 119"/>
                    <a:gd name="T8" fmla="*/ 112 w 112"/>
                    <a:gd name="T9" fmla="*/ 0 h 119"/>
                  </a:gdLst>
                  <a:ahLst/>
                  <a:cxnLst>
                    <a:cxn ang="0">
                      <a:pos x="T0" y="T1"/>
                    </a:cxn>
                    <a:cxn ang="0">
                      <a:pos x="T2" y="T3"/>
                    </a:cxn>
                    <a:cxn ang="0">
                      <a:pos x="T4" y="T5"/>
                    </a:cxn>
                    <a:cxn ang="0">
                      <a:pos x="T6" y="T7"/>
                    </a:cxn>
                    <a:cxn ang="0">
                      <a:pos x="T8" y="T9"/>
                    </a:cxn>
                  </a:cxnLst>
                  <a:rect l="0" t="0" r="r" b="b"/>
                  <a:pathLst>
                    <a:path w="112" h="119">
                      <a:moveTo>
                        <a:pt x="112" y="0"/>
                      </a:moveTo>
                      <a:lnTo>
                        <a:pt x="48" y="119"/>
                      </a:lnTo>
                      <a:lnTo>
                        <a:pt x="24" y="96"/>
                      </a:lnTo>
                      <a:lnTo>
                        <a:pt x="0" y="72"/>
                      </a:lnTo>
                      <a:lnTo>
                        <a:pt x="112" y="0"/>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764" name="Line 565"/>
                <p:cNvSpPr>
                  <a:spLocks noChangeShapeType="1"/>
                </p:cNvSpPr>
                <p:nvPr/>
              </p:nvSpPr>
              <p:spPr bwMode="auto">
                <a:xfrm flipV="1">
                  <a:off x="1481" y="2172"/>
                  <a:ext cx="1291" cy="1419"/>
                </a:xfrm>
                <a:prstGeom prst="line">
                  <a:avLst/>
                </a:prstGeom>
                <a:noFill/>
                <a:ln w="254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2" name="Group 566"/>
              <p:cNvGrpSpPr>
                <a:grpSpLocks/>
              </p:cNvGrpSpPr>
              <p:nvPr/>
            </p:nvGrpSpPr>
            <p:grpSpPr bwMode="auto">
              <a:xfrm>
                <a:off x="1944" y="2076"/>
                <a:ext cx="902" cy="885"/>
                <a:chOff x="1944" y="2076"/>
                <a:chExt cx="902" cy="885"/>
              </a:xfrm>
            </p:grpSpPr>
            <p:sp>
              <p:nvSpPr>
                <p:cNvPr id="761" name="Freeform 567"/>
                <p:cNvSpPr>
                  <a:spLocks/>
                </p:cNvSpPr>
                <p:nvPr/>
              </p:nvSpPr>
              <p:spPr bwMode="auto">
                <a:xfrm>
                  <a:off x="2726" y="2850"/>
                  <a:ext cx="120" cy="111"/>
                </a:xfrm>
                <a:custGeom>
                  <a:avLst/>
                  <a:gdLst>
                    <a:gd name="T0" fmla="*/ 120 w 120"/>
                    <a:gd name="T1" fmla="*/ 111 h 111"/>
                    <a:gd name="T2" fmla="*/ 0 w 120"/>
                    <a:gd name="T3" fmla="*/ 47 h 111"/>
                    <a:gd name="T4" fmla="*/ 24 w 120"/>
                    <a:gd name="T5" fmla="*/ 23 h 111"/>
                    <a:gd name="T6" fmla="*/ 48 w 120"/>
                    <a:gd name="T7" fmla="*/ 0 h 111"/>
                    <a:gd name="T8" fmla="*/ 120 w 120"/>
                    <a:gd name="T9" fmla="*/ 111 h 111"/>
                  </a:gdLst>
                  <a:ahLst/>
                  <a:cxnLst>
                    <a:cxn ang="0">
                      <a:pos x="T0" y="T1"/>
                    </a:cxn>
                    <a:cxn ang="0">
                      <a:pos x="T2" y="T3"/>
                    </a:cxn>
                    <a:cxn ang="0">
                      <a:pos x="T4" y="T5"/>
                    </a:cxn>
                    <a:cxn ang="0">
                      <a:pos x="T6" y="T7"/>
                    </a:cxn>
                    <a:cxn ang="0">
                      <a:pos x="T8" y="T9"/>
                    </a:cxn>
                  </a:cxnLst>
                  <a:rect l="0" t="0" r="r" b="b"/>
                  <a:pathLst>
                    <a:path w="120" h="111">
                      <a:moveTo>
                        <a:pt x="120" y="111"/>
                      </a:moveTo>
                      <a:lnTo>
                        <a:pt x="0" y="47"/>
                      </a:lnTo>
                      <a:lnTo>
                        <a:pt x="24" y="23"/>
                      </a:lnTo>
                      <a:lnTo>
                        <a:pt x="48" y="0"/>
                      </a:lnTo>
                      <a:lnTo>
                        <a:pt x="120" y="111"/>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762" name="Line 568"/>
                <p:cNvSpPr>
                  <a:spLocks noChangeShapeType="1"/>
                </p:cNvSpPr>
                <p:nvPr/>
              </p:nvSpPr>
              <p:spPr bwMode="auto">
                <a:xfrm>
                  <a:off x="1944" y="2076"/>
                  <a:ext cx="814" cy="805"/>
                </a:xfrm>
                <a:prstGeom prst="line">
                  <a:avLst/>
                </a:prstGeom>
                <a:noFill/>
                <a:ln w="254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 name="Group 569"/>
              <p:cNvGrpSpPr>
                <a:grpSpLocks/>
              </p:cNvGrpSpPr>
              <p:nvPr/>
            </p:nvGrpSpPr>
            <p:grpSpPr bwMode="auto">
              <a:xfrm>
                <a:off x="1489" y="2379"/>
                <a:ext cx="902" cy="893"/>
                <a:chOff x="1489" y="2379"/>
                <a:chExt cx="902" cy="893"/>
              </a:xfrm>
            </p:grpSpPr>
            <p:sp>
              <p:nvSpPr>
                <p:cNvPr id="759" name="Freeform 570"/>
                <p:cNvSpPr>
                  <a:spLocks/>
                </p:cNvSpPr>
                <p:nvPr/>
              </p:nvSpPr>
              <p:spPr bwMode="auto">
                <a:xfrm>
                  <a:off x="2271" y="3153"/>
                  <a:ext cx="120" cy="119"/>
                </a:xfrm>
                <a:custGeom>
                  <a:avLst/>
                  <a:gdLst>
                    <a:gd name="T0" fmla="*/ 120 w 120"/>
                    <a:gd name="T1" fmla="*/ 119 h 119"/>
                    <a:gd name="T2" fmla="*/ 0 w 120"/>
                    <a:gd name="T3" fmla="*/ 48 h 119"/>
                    <a:gd name="T4" fmla="*/ 24 w 120"/>
                    <a:gd name="T5" fmla="*/ 24 h 119"/>
                    <a:gd name="T6" fmla="*/ 48 w 120"/>
                    <a:gd name="T7" fmla="*/ 0 h 119"/>
                    <a:gd name="T8" fmla="*/ 120 w 120"/>
                    <a:gd name="T9" fmla="*/ 119 h 119"/>
                  </a:gdLst>
                  <a:ahLst/>
                  <a:cxnLst>
                    <a:cxn ang="0">
                      <a:pos x="T0" y="T1"/>
                    </a:cxn>
                    <a:cxn ang="0">
                      <a:pos x="T2" y="T3"/>
                    </a:cxn>
                    <a:cxn ang="0">
                      <a:pos x="T4" y="T5"/>
                    </a:cxn>
                    <a:cxn ang="0">
                      <a:pos x="T6" y="T7"/>
                    </a:cxn>
                    <a:cxn ang="0">
                      <a:pos x="T8" y="T9"/>
                    </a:cxn>
                  </a:cxnLst>
                  <a:rect l="0" t="0" r="r" b="b"/>
                  <a:pathLst>
                    <a:path w="120" h="119">
                      <a:moveTo>
                        <a:pt x="120" y="119"/>
                      </a:moveTo>
                      <a:lnTo>
                        <a:pt x="0" y="48"/>
                      </a:lnTo>
                      <a:lnTo>
                        <a:pt x="24" y="24"/>
                      </a:lnTo>
                      <a:lnTo>
                        <a:pt x="48" y="0"/>
                      </a:lnTo>
                      <a:lnTo>
                        <a:pt x="120" y="119"/>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760" name="Line 571"/>
                <p:cNvSpPr>
                  <a:spLocks noChangeShapeType="1"/>
                </p:cNvSpPr>
                <p:nvPr/>
              </p:nvSpPr>
              <p:spPr bwMode="auto">
                <a:xfrm>
                  <a:off x="1489" y="2379"/>
                  <a:ext cx="814" cy="805"/>
                </a:xfrm>
                <a:prstGeom prst="line">
                  <a:avLst/>
                </a:prstGeom>
                <a:noFill/>
                <a:ln w="254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4" name="Group 572"/>
              <p:cNvGrpSpPr>
                <a:grpSpLocks/>
              </p:cNvGrpSpPr>
              <p:nvPr/>
            </p:nvGrpSpPr>
            <p:grpSpPr bwMode="auto">
              <a:xfrm>
                <a:off x="3311" y="2387"/>
                <a:ext cx="437" cy="590"/>
                <a:chOff x="3311" y="2387"/>
                <a:chExt cx="437" cy="590"/>
              </a:xfrm>
            </p:grpSpPr>
            <p:sp>
              <p:nvSpPr>
                <p:cNvPr id="757" name="Freeform 573"/>
                <p:cNvSpPr>
                  <a:spLocks/>
                </p:cNvSpPr>
                <p:nvPr/>
              </p:nvSpPr>
              <p:spPr bwMode="auto">
                <a:xfrm>
                  <a:off x="3644" y="2387"/>
                  <a:ext cx="104" cy="128"/>
                </a:xfrm>
                <a:custGeom>
                  <a:avLst/>
                  <a:gdLst>
                    <a:gd name="T0" fmla="*/ 104 w 104"/>
                    <a:gd name="T1" fmla="*/ 0 h 128"/>
                    <a:gd name="T2" fmla="*/ 56 w 104"/>
                    <a:gd name="T3" fmla="*/ 128 h 128"/>
                    <a:gd name="T4" fmla="*/ 24 w 104"/>
                    <a:gd name="T5" fmla="*/ 104 h 128"/>
                    <a:gd name="T6" fmla="*/ 0 w 104"/>
                    <a:gd name="T7" fmla="*/ 88 h 128"/>
                    <a:gd name="T8" fmla="*/ 104 w 104"/>
                    <a:gd name="T9" fmla="*/ 0 h 128"/>
                  </a:gdLst>
                  <a:ahLst/>
                  <a:cxnLst>
                    <a:cxn ang="0">
                      <a:pos x="T0" y="T1"/>
                    </a:cxn>
                    <a:cxn ang="0">
                      <a:pos x="T2" y="T3"/>
                    </a:cxn>
                    <a:cxn ang="0">
                      <a:pos x="T4" y="T5"/>
                    </a:cxn>
                    <a:cxn ang="0">
                      <a:pos x="T6" y="T7"/>
                    </a:cxn>
                    <a:cxn ang="0">
                      <a:pos x="T8" y="T9"/>
                    </a:cxn>
                  </a:cxnLst>
                  <a:rect l="0" t="0" r="r" b="b"/>
                  <a:pathLst>
                    <a:path w="104" h="128">
                      <a:moveTo>
                        <a:pt x="104" y="0"/>
                      </a:moveTo>
                      <a:lnTo>
                        <a:pt x="56" y="128"/>
                      </a:lnTo>
                      <a:lnTo>
                        <a:pt x="24" y="104"/>
                      </a:lnTo>
                      <a:lnTo>
                        <a:pt x="0" y="88"/>
                      </a:lnTo>
                      <a:lnTo>
                        <a:pt x="104" y="0"/>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758" name="Line 574"/>
                <p:cNvSpPr>
                  <a:spLocks noChangeShapeType="1"/>
                </p:cNvSpPr>
                <p:nvPr/>
              </p:nvSpPr>
              <p:spPr bwMode="auto">
                <a:xfrm flipV="1">
                  <a:off x="3311" y="2483"/>
                  <a:ext cx="362" cy="494"/>
                </a:xfrm>
                <a:prstGeom prst="line">
                  <a:avLst/>
                </a:prstGeom>
                <a:noFill/>
                <a:ln w="254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5" name="Group 575"/>
              <p:cNvGrpSpPr>
                <a:grpSpLocks/>
              </p:cNvGrpSpPr>
              <p:nvPr/>
            </p:nvGrpSpPr>
            <p:grpSpPr bwMode="auto">
              <a:xfrm>
                <a:off x="3772" y="2387"/>
                <a:ext cx="894" cy="596"/>
                <a:chOff x="3772" y="2387"/>
                <a:chExt cx="894" cy="596"/>
              </a:xfrm>
            </p:grpSpPr>
            <p:sp>
              <p:nvSpPr>
                <p:cNvPr id="755" name="Freeform 576"/>
                <p:cNvSpPr>
                  <a:spLocks/>
                </p:cNvSpPr>
                <p:nvPr/>
              </p:nvSpPr>
              <p:spPr bwMode="auto">
                <a:xfrm>
                  <a:off x="4538" y="2387"/>
                  <a:ext cx="128" cy="96"/>
                </a:xfrm>
                <a:custGeom>
                  <a:avLst/>
                  <a:gdLst>
                    <a:gd name="T0" fmla="*/ 128 w 128"/>
                    <a:gd name="T1" fmla="*/ 0 h 96"/>
                    <a:gd name="T2" fmla="*/ 32 w 128"/>
                    <a:gd name="T3" fmla="*/ 96 h 96"/>
                    <a:gd name="T4" fmla="*/ 16 w 128"/>
                    <a:gd name="T5" fmla="*/ 72 h 96"/>
                    <a:gd name="T6" fmla="*/ 0 w 128"/>
                    <a:gd name="T7" fmla="*/ 40 h 96"/>
                    <a:gd name="T8" fmla="*/ 128 w 128"/>
                    <a:gd name="T9" fmla="*/ 0 h 96"/>
                  </a:gdLst>
                  <a:ahLst/>
                  <a:cxnLst>
                    <a:cxn ang="0">
                      <a:pos x="T0" y="T1"/>
                    </a:cxn>
                    <a:cxn ang="0">
                      <a:pos x="T2" y="T3"/>
                    </a:cxn>
                    <a:cxn ang="0">
                      <a:pos x="T4" y="T5"/>
                    </a:cxn>
                    <a:cxn ang="0">
                      <a:pos x="T6" y="T7"/>
                    </a:cxn>
                    <a:cxn ang="0">
                      <a:pos x="T8" y="T9"/>
                    </a:cxn>
                  </a:cxnLst>
                  <a:rect l="0" t="0" r="r" b="b"/>
                  <a:pathLst>
                    <a:path w="128" h="96">
                      <a:moveTo>
                        <a:pt x="128" y="0"/>
                      </a:moveTo>
                      <a:lnTo>
                        <a:pt x="32" y="96"/>
                      </a:lnTo>
                      <a:lnTo>
                        <a:pt x="16" y="72"/>
                      </a:lnTo>
                      <a:lnTo>
                        <a:pt x="0" y="40"/>
                      </a:lnTo>
                      <a:lnTo>
                        <a:pt x="128" y="0"/>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756" name="Line 577"/>
                <p:cNvSpPr>
                  <a:spLocks noChangeShapeType="1"/>
                </p:cNvSpPr>
                <p:nvPr/>
              </p:nvSpPr>
              <p:spPr bwMode="auto">
                <a:xfrm flipV="1">
                  <a:off x="3772" y="2454"/>
                  <a:ext cx="790" cy="529"/>
                </a:xfrm>
                <a:prstGeom prst="line">
                  <a:avLst/>
                </a:prstGeom>
                <a:noFill/>
                <a:ln w="254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6" name="Group 578"/>
              <p:cNvGrpSpPr>
                <a:grpSpLocks/>
              </p:cNvGrpSpPr>
              <p:nvPr/>
            </p:nvGrpSpPr>
            <p:grpSpPr bwMode="auto">
              <a:xfrm>
                <a:off x="3788" y="2076"/>
                <a:ext cx="886" cy="290"/>
                <a:chOff x="3788" y="2076"/>
                <a:chExt cx="886" cy="290"/>
              </a:xfrm>
            </p:grpSpPr>
            <p:sp>
              <p:nvSpPr>
                <p:cNvPr id="753" name="Freeform 579"/>
                <p:cNvSpPr>
                  <a:spLocks/>
                </p:cNvSpPr>
                <p:nvPr/>
              </p:nvSpPr>
              <p:spPr bwMode="auto">
                <a:xfrm>
                  <a:off x="4530" y="2076"/>
                  <a:ext cx="144" cy="80"/>
                </a:xfrm>
                <a:custGeom>
                  <a:avLst/>
                  <a:gdLst>
                    <a:gd name="T0" fmla="*/ 144 w 144"/>
                    <a:gd name="T1" fmla="*/ 0 h 80"/>
                    <a:gd name="T2" fmla="*/ 24 w 144"/>
                    <a:gd name="T3" fmla="*/ 80 h 80"/>
                    <a:gd name="T4" fmla="*/ 16 w 144"/>
                    <a:gd name="T5" fmla="*/ 48 h 80"/>
                    <a:gd name="T6" fmla="*/ 0 w 144"/>
                    <a:gd name="T7" fmla="*/ 16 h 80"/>
                    <a:gd name="T8" fmla="*/ 144 w 144"/>
                    <a:gd name="T9" fmla="*/ 0 h 80"/>
                  </a:gdLst>
                  <a:ahLst/>
                  <a:cxnLst>
                    <a:cxn ang="0">
                      <a:pos x="T0" y="T1"/>
                    </a:cxn>
                    <a:cxn ang="0">
                      <a:pos x="T2" y="T3"/>
                    </a:cxn>
                    <a:cxn ang="0">
                      <a:pos x="T4" y="T5"/>
                    </a:cxn>
                    <a:cxn ang="0">
                      <a:pos x="T6" y="T7"/>
                    </a:cxn>
                    <a:cxn ang="0">
                      <a:pos x="T8" y="T9"/>
                    </a:cxn>
                  </a:cxnLst>
                  <a:rect l="0" t="0" r="r" b="b"/>
                  <a:pathLst>
                    <a:path w="144" h="80">
                      <a:moveTo>
                        <a:pt x="144" y="0"/>
                      </a:moveTo>
                      <a:lnTo>
                        <a:pt x="24" y="80"/>
                      </a:lnTo>
                      <a:lnTo>
                        <a:pt x="16" y="48"/>
                      </a:lnTo>
                      <a:lnTo>
                        <a:pt x="0" y="16"/>
                      </a:lnTo>
                      <a:lnTo>
                        <a:pt x="144" y="0"/>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754" name="Line 580"/>
                <p:cNvSpPr>
                  <a:spLocks noChangeShapeType="1"/>
                </p:cNvSpPr>
                <p:nvPr/>
              </p:nvSpPr>
              <p:spPr bwMode="auto">
                <a:xfrm flipV="1">
                  <a:off x="3788" y="2122"/>
                  <a:ext cx="766" cy="244"/>
                </a:xfrm>
                <a:prstGeom prst="line">
                  <a:avLst/>
                </a:prstGeom>
                <a:noFill/>
                <a:ln w="254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7" name="Group 581"/>
              <p:cNvGrpSpPr>
                <a:grpSpLocks/>
              </p:cNvGrpSpPr>
              <p:nvPr/>
            </p:nvGrpSpPr>
            <p:grpSpPr bwMode="auto">
              <a:xfrm>
                <a:off x="3317" y="1769"/>
                <a:ext cx="886" cy="283"/>
                <a:chOff x="3317" y="1769"/>
                <a:chExt cx="886" cy="283"/>
              </a:xfrm>
            </p:grpSpPr>
            <p:sp>
              <p:nvSpPr>
                <p:cNvPr id="751" name="Freeform 582"/>
                <p:cNvSpPr>
                  <a:spLocks/>
                </p:cNvSpPr>
                <p:nvPr/>
              </p:nvSpPr>
              <p:spPr bwMode="auto">
                <a:xfrm>
                  <a:off x="4067" y="1980"/>
                  <a:ext cx="136" cy="72"/>
                </a:xfrm>
                <a:custGeom>
                  <a:avLst/>
                  <a:gdLst>
                    <a:gd name="T0" fmla="*/ 136 w 136"/>
                    <a:gd name="T1" fmla="*/ 72 h 72"/>
                    <a:gd name="T2" fmla="*/ 0 w 136"/>
                    <a:gd name="T3" fmla="*/ 64 h 72"/>
                    <a:gd name="T4" fmla="*/ 8 w 136"/>
                    <a:gd name="T5" fmla="*/ 32 h 72"/>
                    <a:gd name="T6" fmla="*/ 24 w 136"/>
                    <a:gd name="T7" fmla="*/ 0 h 72"/>
                    <a:gd name="T8" fmla="*/ 136 w 136"/>
                    <a:gd name="T9" fmla="*/ 72 h 72"/>
                  </a:gdLst>
                  <a:ahLst/>
                  <a:cxnLst>
                    <a:cxn ang="0">
                      <a:pos x="T0" y="T1"/>
                    </a:cxn>
                    <a:cxn ang="0">
                      <a:pos x="T2" y="T3"/>
                    </a:cxn>
                    <a:cxn ang="0">
                      <a:pos x="T4" y="T5"/>
                    </a:cxn>
                    <a:cxn ang="0">
                      <a:pos x="T6" y="T7"/>
                    </a:cxn>
                    <a:cxn ang="0">
                      <a:pos x="T8" y="T9"/>
                    </a:cxn>
                  </a:cxnLst>
                  <a:rect l="0" t="0" r="r" b="b"/>
                  <a:pathLst>
                    <a:path w="136" h="72">
                      <a:moveTo>
                        <a:pt x="136" y="72"/>
                      </a:moveTo>
                      <a:lnTo>
                        <a:pt x="0" y="64"/>
                      </a:lnTo>
                      <a:lnTo>
                        <a:pt x="8" y="32"/>
                      </a:lnTo>
                      <a:lnTo>
                        <a:pt x="24" y="0"/>
                      </a:lnTo>
                      <a:lnTo>
                        <a:pt x="136" y="72"/>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752" name="Line 583"/>
                <p:cNvSpPr>
                  <a:spLocks noChangeShapeType="1"/>
                </p:cNvSpPr>
                <p:nvPr/>
              </p:nvSpPr>
              <p:spPr bwMode="auto">
                <a:xfrm>
                  <a:off x="3317" y="1769"/>
                  <a:ext cx="766" cy="244"/>
                </a:xfrm>
                <a:prstGeom prst="line">
                  <a:avLst/>
                </a:prstGeom>
                <a:noFill/>
                <a:ln w="254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8" name="Oval 584"/>
              <p:cNvSpPr>
                <a:spLocks noChangeArrowheads="1"/>
              </p:cNvSpPr>
              <p:nvPr/>
            </p:nvSpPr>
            <p:spPr bwMode="auto">
              <a:xfrm>
                <a:off x="3293" y="1741"/>
                <a:ext cx="32" cy="40"/>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109" name="Oval 585"/>
              <p:cNvSpPr>
                <a:spLocks noChangeArrowheads="1"/>
              </p:cNvSpPr>
              <p:nvPr/>
            </p:nvSpPr>
            <p:spPr bwMode="auto">
              <a:xfrm>
                <a:off x="3293" y="1741"/>
                <a:ext cx="32" cy="40"/>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110" name="Oval 586"/>
              <p:cNvSpPr>
                <a:spLocks noChangeArrowheads="1"/>
              </p:cNvSpPr>
              <p:nvPr/>
            </p:nvSpPr>
            <p:spPr bwMode="auto">
              <a:xfrm>
                <a:off x="3293" y="2044"/>
                <a:ext cx="32" cy="40"/>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111" name="Oval 587"/>
              <p:cNvSpPr>
                <a:spLocks noChangeArrowheads="1"/>
              </p:cNvSpPr>
              <p:nvPr/>
            </p:nvSpPr>
            <p:spPr bwMode="auto">
              <a:xfrm>
                <a:off x="3293" y="2044"/>
                <a:ext cx="32" cy="40"/>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112" name="Oval 588"/>
              <p:cNvSpPr>
                <a:spLocks noChangeArrowheads="1"/>
              </p:cNvSpPr>
              <p:nvPr/>
            </p:nvSpPr>
            <p:spPr bwMode="auto">
              <a:xfrm>
                <a:off x="3293" y="2355"/>
                <a:ext cx="32" cy="32"/>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113" name="Oval 589"/>
              <p:cNvSpPr>
                <a:spLocks noChangeArrowheads="1"/>
              </p:cNvSpPr>
              <p:nvPr/>
            </p:nvSpPr>
            <p:spPr bwMode="auto">
              <a:xfrm>
                <a:off x="3293" y="2355"/>
                <a:ext cx="32" cy="32"/>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114" name="Oval 590"/>
              <p:cNvSpPr>
                <a:spLocks noChangeArrowheads="1"/>
              </p:cNvSpPr>
              <p:nvPr/>
            </p:nvSpPr>
            <p:spPr bwMode="auto">
              <a:xfrm>
                <a:off x="3293" y="2658"/>
                <a:ext cx="32" cy="40"/>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115" name="Oval 591"/>
              <p:cNvSpPr>
                <a:spLocks noChangeArrowheads="1"/>
              </p:cNvSpPr>
              <p:nvPr/>
            </p:nvSpPr>
            <p:spPr bwMode="auto">
              <a:xfrm>
                <a:off x="3293" y="2658"/>
                <a:ext cx="32" cy="40"/>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116" name="Oval 592"/>
              <p:cNvSpPr>
                <a:spLocks noChangeArrowheads="1"/>
              </p:cNvSpPr>
              <p:nvPr/>
            </p:nvSpPr>
            <p:spPr bwMode="auto">
              <a:xfrm>
                <a:off x="3285" y="2969"/>
                <a:ext cx="32" cy="32"/>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117" name="Oval 593"/>
              <p:cNvSpPr>
                <a:spLocks noChangeArrowheads="1"/>
              </p:cNvSpPr>
              <p:nvPr/>
            </p:nvSpPr>
            <p:spPr bwMode="auto">
              <a:xfrm>
                <a:off x="3285" y="2969"/>
                <a:ext cx="32" cy="32"/>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nvGrpSpPr>
              <p:cNvPr id="118" name="Group 594"/>
              <p:cNvGrpSpPr>
                <a:grpSpLocks/>
              </p:cNvGrpSpPr>
              <p:nvPr/>
            </p:nvGrpSpPr>
            <p:grpSpPr bwMode="auto">
              <a:xfrm>
                <a:off x="3748" y="1741"/>
                <a:ext cx="40" cy="1260"/>
                <a:chOff x="3748" y="1741"/>
                <a:chExt cx="40" cy="1260"/>
              </a:xfrm>
            </p:grpSpPr>
            <p:sp>
              <p:nvSpPr>
                <p:cNvPr id="741" name="Oval 595"/>
                <p:cNvSpPr>
                  <a:spLocks noChangeArrowheads="1"/>
                </p:cNvSpPr>
                <p:nvPr/>
              </p:nvSpPr>
              <p:spPr bwMode="auto">
                <a:xfrm>
                  <a:off x="3748" y="1741"/>
                  <a:ext cx="40" cy="32"/>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742" name="Oval 596"/>
                <p:cNvSpPr>
                  <a:spLocks noChangeArrowheads="1"/>
                </p:cNvSpPr>
                <p:nvPr/>
              </p:nvSpPr>
              <p:spPr bwMode="auto">
                <a:xfrm>
                  <a:off x="3748" y="1741"/>
                  <a:ext cx="40" cy="32"/>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743" name="Oval 597"/>
                <p:cNvSpPr>
                  <a:spLocks noChangeArrowheads="1"/>
                </p:cNvSpPr>
                <p:nvPr/>
              </p:nvSpPr>
              <p:spPr bwMode="auto">
                <a:xfrm>
                  <a:off x="3756" y="2044"/>
                  <a:ext cx="32" cy="32"/>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744" name="Oval 598"/>
                <p:cNvSpPr>
                  <a:spLocks noChangeArrowheads="1"/>
                </p:cNvSpPr>
                <p:nvPr/>
              </p:nvSpPr>
              <p:spPr bwMode="auto">
                <a:xfrm>
                  <a:off x="3756" y="2044"/>
                  <a:ext cx="32" cy="32"/>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745" name="Oval 599"/>
                <p:cNvSpPr>
                  <a:spLocks noChangeArrowheads="1"/>
                </p:cNvSpPr>
                <p:nvPr/>
              </p:nvSpPr>
              <p:spPr bwMode="auto">
                <a:xfrm>
                  <a:off x="3756" y="2355"/>
                  <a:ext cx="32" cy="32"/>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746" name="Oval 600"/>
                <p:cNvSpPr>
                  <a:spLocks noChangeArrowheads="1"/>
                </p:cNvSpPr>
                <p:nvPr/>
              </p:nvSpPr>
              <p:spPr bwMode="auto">
                <a:xfrm>
                  <a:off x="3756" y="2355"/>
                  <a:ext cx="32" cy="32"/>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747" name="Oval 601"/>
                <p:cNvSpPr>
                  <a:spLocks noChangeArrowheads="1"/>
                </p:cNvSpPr>
                <p:nvPr/>
              </p:nvSpPr>
              <p:spPr bwMode="auto">
                <a:xfrm>
                  <a:off x="3748" y="2658"/>
                  <a:ext cx="40" cy="32"/>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748" name="Oval 602"/>
                <p:cNvSpPr>
                  <a:spLocks noChangeArrowheads="1"/>
                </p:cNvSpPr>
                <p:nvPr/>
              </p:nvSpPr>
              <p:spPr bwMode="auto">
                <a:xfrm>
                  <a:off x="3748" y="2658"/>
                  <a:ext cx="40" cy="32"/>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749" name="Oval 603"/>
                <p:cNvSpPr>
                  <a:spLocks noChangeArrowheads="1"/>
                </p:cNvSpPr>
                <p:nvPr/>
              </p:nvSpPr>
              <p:spPr bwMode="auto">
                <a:xfrm>
                  <a:off x="3748" y="2969"/>
                  <a:ext cx="32" cy="32"/>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750" name="Oval 604"/>
                <p:cNvSpPr>
                  <a:spLocks noChangeArrowheads="1"/>
                </p:cNvSpPr>
                <p:nvPr/>
              </p:nvSpPr>
              <p:spPr bwMode="auto">
                <a:xfrm>
                  <a:off x="3748" y="2969"/>
                  <a:ext cx="32" cy="32"/>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grpSp>
            <p:nvGrpSpPr>
              <p:cNvPr id="119" name="Group 605"/>
              <p:cNvGrpSpPr>
                <a:grpSpLocks/>
              </p:cNvGrpSpPr>
              <p:nvPr/>
            </p:nvGrpSpPr>
            <p:grpSpPr bwMode="auto">
              <a:xfrm>
                <a:off x="4203" y="1749"/>
                <a:ext cx="48" cy="1252"/>
                <a:chOff x="4203" y="1749"/>
                <a:chExt cx="48" cy="1252"/>
              </a:xfrm>
            </p:grpSpPr>
            <p:sp>
              <p:nvSpPr>
                <p:cNvPr id="731" name="Oval 606"/>
                <p:cNvSpPr>
                  <a:spLocks noChangeArrowheads="1"/>
                </p:cNvSpPr>
                <p:nvPr/>
              </p:nvSpPr>
              <p:spPr bwMode="auto">
                <a:xfrm>
                  <a:off x="4211" y="1749"/>
                  <a:ext cx="32" cy="32"/>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732" name="Oval 607"/>
                <p:cNvSpPr>
                  <a:spLocks noChangeArrowheads="1"/>
                </p:cNvSpPr>
                <p:nvPr/>
              </p:nvSpPr>
              <p:spPr bwMode="auto">
                <a:xfrm>
                  <a:off x="4211" y="1749"/>
                  <a:ext cx="32" cy="32"/>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733" name="Oval 608"/>
                <p:cNvSpPr>
                  <a:spLocks noChangeArrowheads="1"/>
                </p:cNvSpPr>
                <p:nvPr/>
              </p:nvSpPr>
              <p:spPr bwMode="auto">
                <a:xfrm>
                  <a:off x="4219" y="2052"/>
                  <a:ext cx="32" cy="32"/>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734" name="Oval 609"/>
                <p:cNvSpPr>
                  <a:spLocks noChangeArrowheads="1"/>
                </p:cNvSpPr>
                <p:nvPr/>
              </p:nvSpPr>
              <p:spPr bwMode="auto">
                <a:xfrm>
                  <a:off x="4219" y="2052"/>
                  <a:ext cx="32" cy="32"/>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735" name="Oval 610"/>
                <p:cNvSpPr>
                  <a:spLocks noChangeArrowheads="1"/>
                </p:cNvSpPr>
                <p:nvPr/>
              </p:nvSpPr>
              <p:spPr bwMode="auto">
                <a:xfrm>
                  <a:off x="4219" y="2355"/>
                  <a:ext cx="32" cy="32"/>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736" name="Oval 611"/>
                <p:cNvSpPr>
                  <a:spLocks noChangeArrowheads="1"/>
                </p:cNvSpPr>
                <p:nvPr/>
              </p:nvSpPr>
              <p:spPr bwMode="auto">
                <a:xfrm>
                  <a:off x="4219" y="2355"/>
                  <a:ext cx="32" cy="32"/>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737" name="Oval 612"/>
                <p:cNvSpPr>
                  <a:spLocks noChangeArrowheads="1"/>
                </p:cNvSpPr>
                <p:nvPr/>
              </p:nvSpPr>
              <p:spPr bwMode="auto">
                <a:xfrm>
                  <a:off x="4211" y="2666"/>
                  <a:ext cx="32" cy="32"/>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738" name="Oval 613"/>
                <p:cNvSpPr>
                  <a:spLocks noChangeArrowheads="1"/>
                </p:cNvSpPr>
                <p:nvPr/>
              </p:nvSpPr>
              <p:spPr bwMode="auto">
                <a:xfrm>
                  <a:off x="4211" y="2666"/>
                  <a:ext cx="32" cy="32"/>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739" name="Oval 614"/>
                <p:cNvSpPr>
                  <a:spLocks noChangeArrowheads="1"/>
                </p:cNvSpPr>
                <p:nvPr/>
              </p:nvSpPr>
              <p:spPr bwMode="auto">
                <a:xfrm>
                  <a:off x="4203" y="2969"/>
                  <a:ext cx="40" cy="32"/>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740" name="Oval 615"/>
                <p:cNvSpPr>
                  <a:spLocks noChangeArrowheads="1"/>
                </p:cNvSpPr>
                <p:nvPr/>
              </p:nvSpPr>
              <p:spPr bwMode="auto">
                <a:xfrm>
                  <a:off x="4203" y="2969"/>
                  <a:ext cx="40" cy="32"/>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grpSp>
            <p:nvGrpSpPr>
              <p:cNvPr id="120" name="Group 616"/>
              <p:cNvGrpSpPr>
                <a:grpSpLocks/>
              </p:cNvGrpSpPr>
              <p:nvPr/>
            </p:nvGrpSpPr>
            <p:grpSpPr bwMode="auto">
              <a:xfrm>
                <a:off x="3317" y="2076"/>
                <a:ext cx="431" cy="284"/>
                <a:chOff x="3317" y="2076"/>
                <a:chExt cx="431" cy="284"/>
              </a:xfrm>
            </p:grpSpPr>
            <p:sp>
              <p:nvSpPr>
                <p:cNvPr id="729" name="Freeform 617"/>
                <p:cNvSpPr>
                  <a:spLocks/>
                </p:cNvSpPr>
                <p:nvPr/>
              </p:nvSpPr>
              <p:spPr bwMode="auto">
                <a:xfrm>
                  <a:off x="3620" y="2076"/>
                  <a:ext cx="128" cy="104"/>
                </a:xfrm>
                <a:custGeom>
                  <a:avLst/>
                  <a:gdLst>
                    <a:gd name="T0" fmla="*/ 128 w 128"/>
                    <a:gd name="T1" fmla="*/ 0 h 104"/>
                    <a:gd name="T2" fmla="*/ 40 w 128"/>
                    <a:gd name="T3" fmla="*/ 104 h 104"/>
                    <a:gd name="T4" fmla="*/ 16 w 128"/>
                    <a:gd name="T5" fmla="*/ 72 h 104"/>
                    <a:gd name="T6" fmla="*/ 0 w 128"/>
                    <a:gd name="T7" fmla="*/ 48 h 104"/>
                    <a:gd name="T8" fmla="*/ 128 w 128"/>
                    <a:gd name="T9" fmla="*/ 0 h 104"/>
                  </a:gdLst>
                  <a:ahLst/>
                  <a:cxnLst>
                    <a:cxn ang="0">
                      <a:pos x="T0" y="T1"/>
                    </a:cxn>
                    <a:cxn ang="0">
                      <a:pos x="T2" y="T3"/>
                    </a:cxn>
                    <a:cxn ang="0">
                      <a:pos x="T4" y="T5"/>
                    </a:cxn>
                    <a:cxn ang="0">
                      <a:pos x="T6" y="T7"/>
                    </a:cxn>
                    <a:cxn ang="0">
                      <a:pos x="T8" y="T9"/>
                    </a:cxn>
                  </a:cxnLst>
                  <a:rect l="0" t="0" r="r" b="b"/>
                  <a:pathLst>
                    <a:path w="128" h="104">
                      <a:moveTo>
                        <a:pt x="128" y="0"/>
                      </a:moveTo>
                      <a:lnTo>
                        <a:pt x="40" y="104"/>
                      </a:lnTo>
                      <a:lnTo>
                        <a:pt x="16" y="72"/>
                      </a:lnTo>
                      <a:lnTo>
                        <a:pt x="0" y="48"/>
                      </a:lnTo>
                      <a:lnTo>
                        <a:pt x="128" y="0"/>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730" name="Line 618"/>
                <p:cNvSpPr>
                  <a:spLocks noChangeShapeType="1"/>
                </p:cNvSpPr>
                <p:nvPr/>
              </p:nvSpPr>
              <p:spPr bwMode="auto">
                <a:xfrm flipV="1">
                  <a:off x="3317" y="2143"/>
                  <a:ext cx="327" cy="217"/>
                </a:xfrm>
                <a:prstGeom prst="line">
                  <a:avLst/>
                </a:prstGeom>
                <a:noFill/>
                <a:ln w="254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1" name="Group 619"/>
              <p:cNvGrpSpPr>
                <a:grpSpLocks/>
              </p:cNvGrpSpPr>
              <p:nvPr/>
            </p:nvGrpSpPr>
            <p:grpSpPr bwMode="auto">
              <a:xfrm>
                <a:off x="3325" y="1733"/>
                <a:ext cx="415" cy="56"/>
                <a:chOff x="3325" y="1733"/>
                <a:chExt cx="415" cy="56"/>
              </a:xfrm>
            </p:grpSpPr>
            <p:sp>
              <p:nvSpPr>
                <p:cNvPr id="721" name="Freeform 620"/>
                <p:cNvSpPr>
                  <a:spLocks/>
                </p:cNvSpPr>
                <p:nvPr/>
              </p:nvSpPr>
              <p:spPr bwMode="auto">
                <a:xfrm>
                  <a:off x="3628"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nvGrpSpPr>
                <p:cNvPr id="722" name="Group 621"/>
                <p:cNvGrpSpPr>
                  <a:grpSpLocks/>
                </p:cNvGrpSpPr>
                <p:nvPr/>
              </p:nvGrpSpPr>
              <p:grpSpPr bwMode="auto">
                <a:xfrm>
                  <a:off x="3325" y="1757"/>
                  <a:ext cx="295" cy="1"/>
                  <a:chOff x="3325" y="1757"/>
                  <a:chExt cx="295" cy="1"/>
                </a:xfrm>
              </p:grpSpPr>
              <p:sp>
                <p:nvSpPr>
                  <p:cNvPr id="723" name="Line 622"/>
                  <p:cNvSpPr>
                    <a:spLocks noChangeShapeType="1"/>
                  </p:cNvSpPr>
                  <p:nvPr/>
                </p:nvSpPr>
                <p:spPr bwMode="auto">
                  <a:xfrm>
                    <a:off x="3325" y="1757"/>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4" name="Line 623"/>
                  <p:cNvSpPr>
                    <a:spLocks noChangeShapeType="1"/>
                  </p:cNvSpPr>
                  <p:nvPr/>
                </p:nvSpPr>
                <p:spPr bwMode="auto">
                  <a:xfrm>
                    <a:off x="3381" y="1757"/>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5" name="Line 624"/>
                  <p:cNvSpPr>
                    <a:spLocks noChangeShapeType="1"/>
                  </p:cNvSpPr>
                  <p:nvPr/>
                </p:nvSpPr>
                <p:spPr bwMode="auto">
                  <a:xfrm>
                    <a:off x="3437" y="1757"/>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6" name="Line 625"/>
                  <p:cNvSpPr>
                    <a:spLocks noChangeShapeType="1"/>
                  </p:cNvSpPr>
                  <p:nvPr/>
                </p:nvSpPr>
                <p:spPr bwMode="auto">
                  <a:xfrm>
                    <a:off x="3493" y="1757"/>
                    <a:ext cx="23"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 name="Line 626"/>
                  <p:cNvSpPr>
                    <a:spLocks noChangeShapeType="1"/>
                  </p:cNvSpPr>
                  <p:nvPr/>
                </p:nvSpPr>
                <p:spPr bwMode="auto">
                  <a:xfrm>
                    <a:off x="3548" y="1757"/>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8" name="Line 627"/>
                  <p:cNvSpPr>
                    <a:spLocks noChangeShapeType="1"/>
                  </p:cNvSpPr>
                  <p:nvPr/>
                </p:nvSpPr>
                <p:spPr bwMode="auto">
                  <a:xfrm>
                    <a:off x="3604" y="1757"/>
                    <a:ext cx="16"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22" name="Group 628"/>
              <p:cNvGrpSpPr>
                <a:grpSpLocks/>
              </p:cNvGrpSpPr>
              <p:nvPr/>
            </p:nvGrpSpPr>
            <p:grpSpPr bwMode="auto">
              <a:xfrm>
                <a:off x="3788" y="1733"/>
                <a:ext cx="415" cy="56"/>
                <a:chOff x="3788" y="1733"/>
                <a:chExt cx="415" cy="56"/>
              </a:xfrm>
            </p:grpSpPr>
            <p:sp>
              <p:nvSpPr>
                <p:cNvPr id="713" name="Freeform 629"/>
                <p:cNvSpPr>
                  <a:spLocks/>
                </p:cNvSpPr>
                <p:nvPr/>
              </p:nvSpPr>
              <p:spPr bwMode="auto">
                <a:xfrm>
                  <a:off x="4091"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nvGrpSpPr>
                <p:cNvPr id="714" name="Group 630"/>
                <p:cNvGrpSpPr>
                  <a:grpSpLocks/>
                </p:cNvGrpSpPr>
                <p:nvPr/>
              </p:nvGrpSpPr>
              <p:grpSpPr bwMode="auto">
                <a:xfrm>
                  <a:off x="3788" y="1757"/>
                  <a:ext cx="295" cy="1"/>
                  <a:chOff x="3788" y="1757"/>
                  <a:chExt cx="295" cy="1"/>
                </a:xfrm>
              </p:grpSpPr>
              <p:sp>
                <p:nvSpPr>
                  <p:cNvPr id="715" name="Line 631"/>
                  <p:cNvSpPr>
                    <a:spLocks noChangeShapeType="1"/>
                  </p:cNvSpPr>
                  <p:nvPr/>
                </p:nvSpPr>
                <p:spPr bwMode="auto">
                  <a:xfrm>
                    <a:off x="3788" y="1757"/>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 name="Line 632"/>
                  <p:cNvSpPr>
                    <a:spLocks noChangeShapeType="1"/>
                  </p:cNvSpPr>
                  <p:nvPr/>
                </p:nvSpPr>
                <p:spPr bwMode="auto">
                  <a:xfrm>
                    <a:off x="3844" y="1757"/>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 name="Line 633"/>
                  <p:cNvSpPr>
                    <a:spLocks noChangeShapeType="1"/>
                  </p:cNvSpPr>
                  <p:nvPr/>
                </p:nvSpPr>
                <p:spPr bwMode="auto">
                  <a:xfrm>
                    <a:off x="3900" y="1757"/>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 name="Line 634"/>
                  <p:cNvSpPr>
                    <a:spLocks noChangeShapeType="1"/>
                  </p:cNvSpPr>
                  <p:nvPr/>
                </p:nvSpPr>
                <p:spPr bwMode="auto">
                  <a:xfrm>
                    <a:off x="3956" y="1757"/>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 name="Line 635"/>
                  <p:cNvSpPr>
                    <a:spLocks noChangeShapeType="1"/>
                  </p:cNvSpPr>
                  <p:nvPr/>
                </p:nvSpPr>
                <p:spPr bwMode="auto">
                  <a:xfrm>
                    <a:off x="4011" y="1757"/>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0" name="Line 636"/>
                  <p:cNvSpPr>
                    <a:spLocks noChangeShapeType="1"/>
                  </p:cNvSpPr>
                  <p:nvPr/>
                </p:nvSpPr>
                <p:spPr bwMode="auto">
                  <a:xfrm>
                    <a:off x="4067" y="1757"/>
                    <a:ext cx="16"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23" name="Group 637"/>
              <p:cNvGrpSpPr>
                <a:grpSpLocks/>
              </p:cNvGrpSpPr>
              <p:nvPr/>
            </p:nvGrpSpPr>
            <p:grpSpPr bwMode="auto">
              <a:xfrm>
                <a:off x="3325" y="2044"/>
                <a:ext cx="423" cy="56"/>
                <a:chOff x="3325" y="2044"/>
                <a:chExt cx="423" cy="56"/>
              </a:xfrm>
            </p:grpSpPr>
            <p:sp>
              <p:nvSpPr>
                <p:cNvPr id="705" name="Freeform 638"/>
                <p:cNvSpPr>
                  <a:spLocks/>
                </p:cNvSpPr>
                <p:nvPr/>
              </p:nvSpPr>
              <p:spPr bwMode="auto">
                <a:xfrm>
                  <a:off x="3628" y="2044"/>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Lst>
                  <a:ahLst/>
                  <a:cxnLst>
                    <a:cxn ang="0">
                      <a:pos x="T0" y="T1"/>
                    </a:cxn>
                    <a:cxn ang="0">
                      <a:pos x="T2" y="T3"/>
                    </a:cxn>
                    <a:cxn ang="0">
                      <a:pos x="T4" y="T5"/>
                    </a:cxn>
                    <a:cxn ang="0">
                      <a:pos x="T6" y="T7"/>
                    </a:cxn>
                    <a:cxn ang="0">
                      <a:pos x="T8" y="T9"/>
                    </a:cxn>
                  </a:cxnLst>
                  <a:rect l="0" t="0" r="r" b="b"/>
                  <a:pathLst>
                    <a:path w="120" h="56">
                      <a:moveTo>
                        <a:pt x="120" y="24"/>
                      </a:moveTo>
                      <a:lnTo>
                        <a:pt x="0" y="56"/>
                      </a:lnTo>
                      <a:lnTo>
                        <a:pt x="0" y="24"/>
                      </a:lnTo>
                      <a:lnTo>
                        <a:pt x="0" y="0"/>
                      </a:lnTo>
                      <a:lnTo>
                        <a:pt x="120" y="24"/>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nvGrpSpPr>
                <p:cNvPr id="706" name="Group 639"/>
                <p:cNvGrpSpPr>
                  <a:grpSpLocks/>
                </p:cNvGrpSpPr>
                <p:nvPr/>
              </p:nvGrpSpPr>
              <p:grpSpPr bwMode="auto">
                <a:xfrm>
                  <a:off x="3325" y="2068"/>
                  <a:ext cx="295" cy="1"/>
                  <a:chOff x="3325" y="2068"/>
                  <a:chExt cx="295" cy="1"/>
                </a:xfrm>
              </p:grpSpPr>
              <p:sp>
                <p:nvSpPr>
                  <p:cNvPr id="707" name="Line 640"/>
                  <p:cNvSpPr>
                    <a:spLocks noChangeShapeType="1"/>
                  </p:cNvSpPr>
                  <p:nvPr/>
                </p:nvSpPr>
                <p:spPr bwMode="auto">
                  <a:xfrm>
                    <a:off x="3325" y="206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8" name="Line 641"/>
                  <p:cNvSpPr>
                    <a:spLocks noChangeShapeType="1"/>
                  </p:cNvSpPr>
                  <p:nvPr/>
                </p:nvSpPr>
                <p:spPr bwMode="auto">
                  <a:xfrm>
                    <a:off x="3381" y="206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9" name="Line 642"/>
                  <p:cNvSpPr>
                    <a:spLocks noChangeShapeType="1"/>
                  </p:cNvSpPr>
                  <p:nvPr/>
                </p:nvSpPr>
                <p:spPr bwMode="auto">
                  <a:xfrm>
                    <a:off x="3437" y="206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0" name="Line 643"/>
                  <p:cNvSpPr>
                    <a:spLocks noChangeShapeType="1"/>
                  </p:cNvSpPr>
                  <p:nvPr/>
                </p:nvSpPr>
                <p:spPr bwMode="auto">
                  <a:xfrm>
                    <a:off x="3493" y="2068"/>
                    <a:ext cx="23"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1" name="Line 644"/>
                  <p:cNvSpPr>
                    <a:spLocks noChangeShapeType="1"/>
                  </p:cNvSpPr>
                  <p:nvPr/>
                </p:nvSpPr>
                <p:spPr bwMode="auto">
                  <a:xfrm>
                    <a:off x="3548" y="206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2" name="Line 645"/>
                  <p:cNvSpPr>
                    <a:spLocks noChangeShapeType="1"/>
                  </p:cNvSpPr>
                  <p:nvPr/>
                </p:nvSpPr>
                <p:spPr bwMode="auto">
                  <a:xfrm>
                    <a:off x="3604" y="2068"/>
                    <a:ext cx="16"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24" name="Group 646"/>
              <p:cNvGrpSpPr>
                <a:grpSpLocks/>
              </p:cNvGrpSpPr>
              <p:nvPr/>
            </p:nvGrpSpPr>
            <p:grpSpPr bwMode="auto">
              <a:xfrm>
                <a:off x="3796" y="2036"/>
                <a:ext cx="415" cy="56"/>
                <a:chOff x="3796" y="2036"/>
                <a:chExt cx="415" cy="56"/>
              </a:xfrm>
            </p:grpSpPr>
            <p:sp>
              <p:nvSpPr>
                <p:cNvPr id="697" name="Freeform 647"/>
                <p:cNvSpPr>
                  <a:spLocks/>
                </p:cNvSpPr>
                <p:nvPr/>
              </p:nvSpPr>
              <p:spPr bwMode="auto">
                <a:xfrm>
                  <a:off x="4099"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nvGrpSpPr>
                <p:cNvPr id="698" name="Group 648"/>
                <p:cNvGrpSpPr>
                  <a:grpSpLocks/>
                </p:cNvGrpSpPr>
                <p:nvPr/>
              </p:nvGrpSpPr>
              <p:grpSpPr bwMode="auto">
                <a:xfrm>
                  <a:off x="3796" y="2068"/>
                  <a:ext cx="295" cy="1"/>
                  <a:chOff x="3796" y="2068"/>
                  <a:chExt cx="295" cy="1"/>
                </a:xfrm>
              </p:grpSpPr>
              <p:sp>
                <p:nvSpPr>
                  <p:cNvPr id="699" name="Line 649"/>
                  <p:cNvSpPr>
                    <a:spLocks noChangeShapeType="1"/>
                  </p:cNvSpPr>
                  <p:nvPr/>
                </p:nvSpPr>
                <p:spPr bwMode="auto">
                  <a:xfrm>
                    <a:off x="3796" y="206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0" name="Line 650"/>
                  <p:cNvSpPr>
                    <a:spLocks noChangeShapeType="1"/>
                  </p:cNvSpPr>
                  <p:nvPr/>
                </p:nvSpPr>
                <p:spPr bwMode="auto">
                  <a:xfrm>
                    <a:off x="3852" y="206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1" name="Line 651"/>
                  <p:cNvSpPr>
                    <a:spLocks noChangeShapeType="1"/>
                  </p:cNvSpPr>
                  <p:nvPr/>
                </p:nvSpPr>
                <p:spPr bwMode="auto">
                  <a:xfrm>
                    <a:off x="3908" y="206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2" name="Line 652"/>
                  <p:cNvSpPr>
                    <a:spLocks noChangeShapeType="1"/>
                  </p:cNvSpPr>
                  <p:nvPr/>
                </p:nvSpPr>
                <p:spPr bwMode="auto">
                  <a:xfrm>
                    <a:off x="3964" y="206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3" name="Line 653"/>
                  <p:cNvSpPr>
                    <a:spLocks noChangeShapeType="1"/>
                  </p:cNvSpPr>
                  <p:nvPr/>
                </p:nvSpPr>
                <p:spPr bwMode="auto">
                  <a:xfrm>
                    <a:off x="4019" y="206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4" name="Line 654"/>
                  <p:cNvSpPr>
                    <a:spLocks noChangeShapeType="1"/>
                  </p:cNvSpPr>
                  <p:nvPr/>
                </p:nvSpPr>
                <p:spPr bwMode="auto">
                  <a:xfrm>
                    <a:off x="4075" y="2068"/>
                    <a:ext cx="16"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25" name="Group 655"/>
              <p:cNvGrpSpPr>
                <a:grpSpLocks/>
              </p:cNvGrpSpPr>
              <p:nvPr/>
            </p:nvGrpSpPr>
            <p:grpSpPr bwMode="auto">
              <a:xfrm>
                <a:off x="4267" y="2036"/>
                <a:ext cx="415" cy="56"/>
                <a:chOff x="4267" y="2036"/>
                <a:chExt cx="415" cy="56"/>
              </a:xfrm>
            </p:grpSpPr>
            <p:sp>
              <p:nvSpPr>
                <p:cNvPr id="689" name="Freeform 656"/>
                <p:cNvSpPr>
                  <a:spLocks/>
                </p:cNvSpPr>
                <p:nvPr/>
              </p:nvSpPr>
              <p:spPr bwMode="auto">
                <a:xfrm>
                  <a:off x="4570"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nvGrpSpPr>
                <p:cNvPr id="690" name="Group 657"/>
                <p:cNvGrpSpPr>
                  <a:grpSpLocks/>
                </p:cNvGrpSpPr>
                <p:nvPr/>
              </p:nvGrpSpPr>
              <p:grpSpPr bwMode="auto">
                <a:xfrm>
                  <a:off x="4267" y="2068"/>
                  <a:ext cx="295" cy="1"/>
                  <a:chOff x="4267" y="2068"/>
                  <a:chExt cx="295" cy="1"/>
                </a:xfrm>
              </p:grpSpPr>
              <p:sp>
                <p:nvSpPr>
                  <p:cNvPr id="691" name="Line 658"/>
                  <p:cNvSpPr>
                    <a:spLocks noChangeShapeType="1"/>
                  </p:cNvSpPr>
                  <p:nvPr/>
                </p:nvSpPr>
                <p:spPr bwMode="auto">
                  <a:xfrm>
                    <a:off x="4267" y="206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2" name="Line 659"/>
                  <p:cNvSpPr>
                    <a:spLocks noChangeShapeType="1"/>
                  </p:cNvSpPr>
                  <p:nvPr/>
                </p:nvSpPr>
                <p:spPr bwMode="auto">
                  <a:xfrm>
                    <a:off x="4323" y="206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3" name="Line 660"/>
                  <p:cNvSpPr>
                    <a:spLocks noChangeShapeType="1"/>
                  </p:cNvSpPr>
                  <p:nvPr/>
                </p:nvSpPr>
                <p:spPr bwMode="auto">
                  <a:xfrm>
                    <a:off x="4379" y="206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4" name="Line 661"/>
                  <p:cNvSpPr>
                    <a:spLocks noChangeShapeType="1"/>
                  </p:cNvSpPr>
                  <p:nvPr/>
                </p:nvSpPr>
                <p:spPr bwMode="auto">
                  <a:xfrm>
                    <a:off x="4435" y="206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5" name="Line 662"/>
                  <p:cNvSpPr>
                    <a:spLocks noChangeShapeType="1"/>
                  </p:cNvSpPr>
                  <p:nvPr/>
                </p:nvSpPr>
                <p:spPr bwMode="auto">
                  <a:xfrm>
                    <a:off x="4491" y="2068"/>
                    <a:ext cx="23"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 name="Line 663"/>
                  <p:cNvSpPr>
                    <a:spLocks noChangeShapeType="1"/>
                  </p:cNvSpPr>
                  <p:nvPr/>
                </p:nvSpPr>
                <p:spPr bwMode="auto">
                  <a:xfrm>
                    <a:off x="4546" y="2068"/>
                    <a:ext cx="16"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26" name="Group 664"/>
              <p:cNvGrpSpPr>
                <a:grpSpLocks/>
              </p:cNvGrpSpPr>
              <p:nvPr/>
            </p:nvGrpSpPr>
            <p:grpSpPr bwMode="auto">
              <a:xfrm>
                <a:off x="4259" y="2347"/>
                <a:ext cx="415" cy="56"/>
                <a:chOff x="4259" y="2347"/>
                <a:chExt cx="415" cy="56"/>
              </a:xfrm>
            </p:grpSpPr>
            <p:sp>
              <p:nvSpPr>
                <p:cNvPr id="681" name="Freeform 665"/>
                <p:cNvSpPr>
                  <a:spLocks/>
                </p:cNvSpPr>
                <p:nvPr/>
              </p:nvSpPr>
              <p:spPr bwMode="auto">
                <a:xfrm>
                  <a:off x="4562"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nvGrpSpPr>
                <p:cNvPr id="682" name="Group 666"/>
                <p:cNvGrpSpPr>
                  <a:grpSpLocks/>
                </p:cNvGrpSpPr>
                <p:nvPr/>
              </p:nvGrpSpPr>
              <p:grpSpPr bwMode="auto">
                <a:xfrm>
                  <a:off x="4259" y="2371"/>
                  <a:ext cx="295" cy="1"/>
                  <a:chOff x="4259" y="2371"/>
                  <a:chExt cx="295" cy="1"/>
                </a:xfrm>
              </p:grpSpPr>
              <p:sp>
                <p:nvSpPr>
                  <p:cNvPr id="683" name="Line 667"/>
                  <p:cNvSpPr>
                    <a:spLocks noChangeShapeType="1"/>
                  </p:cNvSpPr>
                  <p:nvPr/>
                </p:nvSpPr>
                <p:spPr bwMode="auto">
                  <a:xfrm>
                    <a:off x="4259" y="237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4" name="Line 668"/>
                  <p:cNvSpPr>
                    <a:spLocks noChangeShapeType="1"/>
                  </p:cNvSpPr>
                  <p:nvPr/>
                </p:nvSpPr>
                <p:spPr bwMode="auto">
                  <a:xfrm>
                    <a:off x="4315" y="237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5" name="Line 669"/>
                  <p:cNvSpPr>
                    <a:spLocks noChangeShapeType="1"/>
                  </p:cNvSpPr>
                  <p:nvPr/>
                </p:nvSpPr>
                <p:spPr bwMode="auto">
                  <a:xfrm>
                    <a:off x="4371" y="237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 name="Line 670"/>
                  <p:cNvSpPr>
                    <a:spLocks noChangeShapeType="1"/>
                  </p:cNvSpPr>
                  <p:nvPr/>
                </p:nvSpPr>
                <p:spPr bwMode="auto">
                  <a:xfrm>
                    <a:off x="4427" y="237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7" name="Line 671"/>
                  <p:cNvSpPr>
                    <a:spLocks noChangeShapeType="1"/>
                  </p:cNvSpPr>
                  <p:nvPr/>
                </p:nvSpPr>
                <p:spPr bwMode="auto">
                  <a:xfrm>
                    <a:off x="4483" y="2371"/>
                    <a:ext cx="23"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8" name="Line 672"/>
                  <p:cNvSpPr>
                    <a:spLocks noChangeShapeType="1"/>
                  </p:cNvSpPr>
                  <p:nvPr/>
                </p:nvSpPr>
                <p:spPr bwMode="auto">
                  <a:xfrm>
                    <a:off x="4538" y="2371"/>
                    <a:ext cx="16"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27" name="Group 673"/>
              <p:cNvGrpSpPr>
                <a:grpSpLocks/>
              </p:cNvGrpSpPr>
              <p:nvPr/>
            </p:nvGrpSpPr>
            <p:grpSpPr bwMode="auto">
              <a:xfrm>
                <a:off x="3796" y="2347"/>
                <a:ext cx="415" cy="56"/>
                <a:chOff x="3796" y="2347"/>
                <a:chExt cx="415" cy="56"/>
              </a:xfrm>
            </p:grpSpPr>
            <p:sp>
              <p:nvSpPr>
                <p:cNvPr id="673" name="Freeform 674"/>
                <p:cNvSpPr>
                  <a:spLocks/>
                </p:cNvSpPr>
                <p:nvPr/>
              </p:nvSpPr>
              <p:spPr bwMode="auto">
                <a:xfrm>
                  <a:off x="4099"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nvGrpSpPr>
                <p:cNvPr id="674" name="Group 675"/>
                <p:cNvGrpSpPr>
                  <a:grpSpLocks/>
                </p:cNvGrpSpPr>
                <p:nvPr/>
              </p:nvGrpSpPr>
              <p:grpSpPr bwMode="auto">
                <a:xfrm>
                  <a:off x="3796" y="2371"/>
                  <a:ext cx="295" cy="1"/>
                  <a:chOff x="3796" y="2371"/>
                  <a:chExt cx="295" cy="1"/>
                </a:xfrm>
              </p:grpSpPr>
              <p:sp>
                <p:nvSpPr>
                  <p:cNvPr id="675" name="Line 676"/>
                  <p:cNvSpPr>
                    <a:spLocks noChangeShapeType="1"/>
                  </p:cNvSpPr>
                  <p:nvPr/>
                </p:nvSpPr>
                <p:spPr bwMode="auto">
                  <a:xfrm>
                    <a:off x="3796" y="237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 name="Line 677"/>
                  <p:cNvSpPr>
                    <a:spLocks noChangeShapeType="1"/>
                  </p:cNvSpPr>
                  <p:nvPr/>
                </p:nvSpPr>
                <p:spPr bwMode="auto">
                  <a:xfrm>
                    <a:off x="3852" y="237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7" name="Line 678"/>
                  <p:cNvSpPr>
                    <a:spLocks noChangeShapeType="1"/>
                  </p:cNvSpPr>
                  <p:nvPr/>
                </p:nvSpPr>
                <p:spPr bwMode="auto">
                  <a:xfrm>
                    <a:off x="3908" y="237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8" name="Line 679"/>
                  <p:cNvSpPr>
                    <a:spLocks noChangeShapeType="1"/>
                  </p:cNvSpPr>
                  <p:nvPr/>
                </p:nvSpPr>
                <p:spPr bwMode="auto">
                  <a:xfrm>
                    <a:off x="3964" y="237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9" name="Line 680"/>
                  <p:cNvSpPr>
                    <a:spLocks noChangeShapeType="1"/>
                  </p:cNvSpPr>
                  <p:nvPr/>
                </p:nvSpPr>
                <p:spPr bwMode="auto">
                  <a:xfrm>
                    <a:off x="4019" y="237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0" name="Line 681"/>
                  <p:cNvSpPr>
                    <a:spLocks noChangeShapeType="1"/>
                  </p:cNvSpPr>
                  <p:nvPr/>
                </p:nvSpPr>
                <p:spPr bwMode="auto">
                  <a:xfrm>
                    <a:off x="4075" y="2371"/>
                    <a:ext cx="16"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28" name="Group 682"/>
              <p:cNvGrpSpPr>
                <a:grpSpLocks/>
              </p:cNvGrpSpPr>
              <p:nvPr/>
            </p:nvGrpSpPr>
            <p:grpSpPr bwMode="auto">
              <a:xfrm>
                <a:off x="3333" y="2339"/>
                <a:ext cx="415" cy="64"/>
                <a:chOff x="3333" y="2339"/>
                <a:chExt cx="415" cy="64"/>
              </a:xfrm>
            </p:grpSpPr>
            <p:sp>
              <p:nvSpPr>
                <p:cNvPr id="665" name="Freeform 683"/>
                <p:cNvSpPr>
                  <a:spLocks/>
                </p:cNvSpPr>
                <p:nvPr/>
              </p:nvSpPr>
              <p:spPr bwMode="auto">
                <a:xfrm>
                  <a:off x="3636" y="2339"/>
                  <a:ext cx="112" cy="64"/>
                </a:xfrm>
                <a:custGeom>
                  <a:avLst/>
                  <a:gdLst>
                    <a:gd name="T0" fmla="*/ 112 w 112"/>
                    <a:gd name="T1" fmla="*/ 32 h 64"/>
                    <a:gd name="T2" fmla="*/ 0 w 112"/>
                    <a:gd name="T3" fmla="*/ 64 h 64"/>
                    <a:gd name="T4" fmla="*/ 0 w 112"/>
                    <a:gd name="T5" fmla="*/ 32 h 64"/>
                    <a:gd name="T6" fmla="*/ 0 w 112"/>
                    <a:gd name="T7" fmla="*/ 0 h 64"/>
                    <a:gd name="T8" fmla="*/ 112 w 112"/>
                    <a:gd name="T9" fmla="*/ 32 h 64"/>
                  </a:gdLst>
                  <a:ahLst/>
                  <a:cxnLst>
                    <a:cxn ang="0">
                      <a:pos x="T0" y="T1"/>
                    </a:cxn>
                    <a:cxn ang="0">
                      <a:pos x="T2" y="T3"/>
                    </a:cxn>
                    <a:cxn ang="0">
                      <a:pos x="T4" y="T5"/>
                    </a:cxn>
                    <a:cxn ang="0">
                      <a:pos x="T6" y="T7"/>
                    </a:cxn>
                    <a:cxn ang="0">
                      <a:pos x="T8" y="T9"/>
                    </a:cxn>
                  </a:cxnLst>
                  <a:rect l="0" t="0" r="r" b="b"/>
                  <a:pathLst>
                    <a:path w="112" h="64">
                      <a:moveTo>
                        <a:pt x="112" y="32"/>
                      </a:moveTo>
                      <a:lnTo>
                        <a:pt x="0" y="64"/>
                      </a:lnTo>
                      <a:lnTo>
                        <a:pt x="0" y="32"/>
                      </a:lnTo>
                      <a:lnTo>
                        <a:pt x="0" y="0"/>
                      </a:lnTo>
                      <a:lnTo>
                        <a:pt x="112" y="32"/>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nvGrpSpPr>
                <p:cNvPr id="666" name="Group 684"/>
                <p:cNvGrpSpPr>
                  <a:grpSpLocks/>
                </p:cNvGrpSpPr>
                <p:nvPr/>
              </p:nvGrpSpPr>
              <p:grpSpPr bwMode="auto">
                <a:xfrm>
                  <a:off x="3333" y="2371"/>
                  <a:ext cx="295" cy="1"/>
                  <a:chOff x="3333" y="2371"/>
                  <a:chExt cx="295" cy="1"/>
                </a:xfrm>
              </p:grpSpPr>
              <p:sp>
                <p:nvSpPr>
                  <p:cNvPr id="667" name="Line 685"/>
                  <p:cNvSpPr>
                    <a:spLocks noChangeShapeType="1"/>
                  </p:cNvSpPr>
                  <p:nvPr/>
                </p:nvSpPr>
                <p:spPr bwMode="auto">
                  <a:xfrm>
                    <a:off x="3333" y="237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8" name="Line 686"/>
                  <p:cNvSpPr>
                    <a:spLocks noChangeShapeType="1"/>
                  </p:cNvSpPr>
                  <p:nvPr/>
                </p:nvSpPr>
                <p:spPr bwMode="auto">
                  <a:xfrm>
                    <a:off x="3389" y="237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9" name="Line 687"/>
                  <p:cNvSpPr>
                    <a:spLocks noChangeShapeType="1"/>
                  </p:cNvSpPr>
                  <p:nvPr/>
                </p:nvSpPr>
                <p:spPr bwMode="auto">
                  <a:xfrm>
                    <a:off x="3445" y="237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0" name="Line 688"/>
                  <p:cNvSpPr>
                    <a:spLocks noChangeShapeType="1"/>
                  </p:cNvSpPr>
                  <p:nvPr/>
                </p:nvSpPr>
                <p:spPr bwMode="auto">
                  <a:xfrm>
                    <a:off x="3501" y="2371"/>
                    <a:ext cx="23"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1" name="Line 689"/>
                  <p:cNvSpPr>
                    <a:spLocks noChangeShapeType="1"/>
                  </p:cNvSpPr>
                  <p:nvPr/>
                </p:nvSpPr>
                <p:spPr bwMode="auto">
                  <a:xfrm>
                    <a:off x="3556" y="237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2" name="Line 690"/>
                  <p:cNvSpPr>
                    <a:spLocks noChangeShapeType="1"/>
                  </p:cNvSpPr>
                  <p:nvPr/>
                </p:nvSpPr>
                <p:spPr bwMode="auto">
                  <a:xfrm>
                    <a:off x="3612" y="2371"/>
                    <a:ext cx="16"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29" name="Group 691"/>
              <p:cNvGrpSpPr>
                <a:grpSpLocks/>
              </p:cNvGrpSpPr>
              <p:nvPr/>
            </p:nvGrpSpPr>
            <p:grpSpPr bwMode="auto">
              <a:xfrm>
                <a:off x="3325" y="2650"/>
                <a:ext cx="415" cy="56"/>
                <a:chOff x="3325" y="2650"/>
                <a:chExt cx="415" cy="56"/>
              </a:xfrm>
            </p:grpSpPr>
            <p:sp>
              <p:nvSpPr>
                <p:cNvPr id="657" name="Freeform 692"/>
                <p:cNvSpPr>
                  <a:spLocks/>
                </p:cNvSpPr>
                <p:nvPr/>
              </p:nvSpPr>
              <p:spPr bwMode="auto">
                <a:xfrm>
                  <a:off x="3628"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nvGrpSpPr>
                <p:cNvPr id="658" name="Group 693"/>
                <p:cNvGrpSpPr>
                  <a:grpSpLocks/>
                </p:cNvGrpSpPr>
                <p:nvPr/>
              </p:nvGrpSpPr>
              <p:grpSpPr bwMode="auto">
                <a:xfrm>
                  <a:off x="3325" y="2674"/>
                  <a:ext cx="295" cy="1"/>
                  <a:chOff x="3325" y="2674"/>
                  <a:chExt cx="295" cy="1"/>
                </a:xfrm>
              </p:grpSpPr>
              <p:sp>
                <p:nvSpPr>
                  <p:cNvPr id="659" name="Line 694"/>
                  <p:cNvSpPr>
                    <a:spLocks noChangeShapeType="1"/>
                  </p:cNvSpPr>
                  <p:nvPr/>
                </p:nvSpPr>
                <p:spPr bwMode="auto">
                  <a:xfrm>
                    <a:off x="3325" y="2674"/>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0" name="Line 695"/>
                  <p:cNvSpPr>
                    <a:spLocks noChangeShapeType="1"/>
                  </p:cNvSpPr>
                  <p:nvPr/>
                </p:nvSpPr>
                <p:spPr bwMode="auto">
                  <a:xfrm>
                    <a:off x="3381" y="2674"/>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1" name="Line 696"/>
                  <p:cNvSpPr>
                    <a:spLocks noChangeShapeType="1"/>
                  </p:cNvSpPr>
                  <p:nvPr/>
                </p:nvSpPr>
                <p:spPr bwMode="auto">
                  <a:xfrm>
                    <a:off x="3437" y="2674"/>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2" name="Line 697"/>
                  <p:cNvSpPr>
                    <a:spLocks noChangeShapeType="1"/>
                  </p:cNvSpPr>
                  <p:nvPr/>
                </p:nvSpPr>
                <p:spPr bwMode="auto">
                  <a:xfrm>
                    <a:off x="3493" y="2674"/>
                    <a:ext cx="23"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3" name="Line 698"/>
                  <p:cNvSpPr>
                    <a:spLocks noChangeShapeType="1"/>
                  </p:cNvSpPr>
                  <p:nvPr/>
                </p:nvSpPr>
                <p:spPr bwMode="auto">
                  <a:xfrm>
                    <a:off x="3548" y="2674"/>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4" name="Line 699"/>
                  <p:cNvSpPr>
                    <a:spLocks noChangeShapeType="1"/>
                  </p:cNvSpPr>
                  <p:nvPr/>
                </p:nvSpPr>
                <p:spPr bwMode="auto">
                  <a:xfrm>
                    <a:off x="3604" y="2674"/>
                    <a:ext cx="16"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30" name="Group 700"/>
              <p:cNvGrpSpPr>
                <a:grpSpLocks/>
              </p:cNvGrpSpPr>
              <p:nvPr/>
            </p:nvGrpSpPr>
            <p:grpSpPr bwMode="auto">
              <a:xfrm>
                <a:off x="3788" y="2650"/>
                <a:ext cx="415" cy="56"/>
                <a:chOff x="3788" y="2650"/>
                <a:chExt cx="415" cy="56"/>
              </a:xfrm>
            </p:grpSpPr>
            <p:sp>
              <p:nvSpPr>
                <p:cNvPr id="649" name="Freeform 701"/>
                <p:cNvSpPr>
                  <a:spLocks/>
                </p:cNvSpPr>
                <p:nvPr/>
              </p:nvSpPr>
              <p:spPr bwMode="auto">
                <a:xfrm>
                  <a:off x="4091"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nvGrpSpPr>
                <p:cNvPr id="650" name="Group 702"/>
                <p:cNvGrpSpPr>
                  <a:grpSpLocks/>
                </p:cNvGrpSpPr>
                <p:nvPr/>
              </p:nvGrpSpPr>
              <p:grpSpPr bwMode="auto">
                <a:xfrm>
                  <a:off x="3788" y="2674"/>
                  <a:ext cx="295" cy="1"/>
                  <a:chOff x="3788" y="2674"/>
                  <a:chExt cx="295" cy="1"/>
                </a:xfrm>
              </p:grpSpPr>
              <p:sp>
                <p:nvSpPr>
                  <p:cNvPr id="651" name="Line 703"/>
                  <p:cNvSpPr>
                    <a:spLocks noChangeShapeType="1"/>
                  </p:cNvSpPr>
                  <p:nvPr/>
                </p:nvSpPr>
                <p:spPr bwMode="auto">
                  <a:xfrm>
                    <a:off x="3788" y="2674"/>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2" name="Line 704"/>
                  <p:cNvSpPr>
                    <a:spLocks noChangeShapeType="1"/>
                  </p:cNvSpPr>
                  <p:nvPr/>
                </p:nvSpPr>
                <p:spPr bwMode="auto">
                  <a:xfrm>
                    <a:off x="3844" y="2674"/>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3" name="Line 705"/>
                  <p:cNvSpPr>
                    <a:spLocks noChangeShapeType="1"/>
                  </p:cNvSpPr>
                  <p:nvPr/>
                </p:nvSpPr>
                <p:spPr bwMode="auto">
                  <a:xfrm>
                    <a:off x="3900" y="2674"/>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4" name="Line 706"/>
                  <p:cNvSpPr>
                    <a:spLocks noChangeShapeType="1"/>
                  </p:cNvSpPr>
                  <p:nvPr/>
                </p:nvSpPr>
                <p:spPr bwMode="auto">
                  <a:xfrm>
                    <a:off x="3956" y="2674"/>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 name="Line 707"/>
                  <p:cNvSpPr>
                    <a:spLocks noChangeShapeType="1"/>
                  </p:cNvSpPr>
                  <p:nvPr/>
                </p:nvSpPr>
                <p:spPr bwMode="auto">
                  <a:xfrm>
                    <a:off x="4011" y="2674"/>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 name="Line 708"/>
                  <p:cNvSpPr>
                    <a:spLocks noChangeShapeType="1"/>
                  </p:cNvSpPr>
                  <p:nvPr/>
                </p:nvSpPr>
                <p:spPr bwMode="auto">
                  <a:xfrm>
                    <a:off x="4067" y="2674"/>
                    <a:ext cx="16"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31" name="Group 709"/>
              <p:cNvGrpSpPr>
                <a:grpSpLocks/>
              </p:cNvGrpSpPr>
              <p:nvPr/>
            </p:nvGrpSpPr>
            <p:grpSpPr bwMode="auto">
              <a:xfrm>
                <a:off x="3325" y="2953"/>
                <a:ext cx="415" cy="56"/>
                <a:chOff x="3325" y="2953"/>
                <a:chExt cx="415" cy="56"/>
              </a:xfrm>
            </p:grpSpPr>
            <p:sp>
              <p:nvSpPr>
                <p:cNvPr id="641" name="Freeform 710"/>
                <p:cNvSpPr>
                  <a:spLocks/>
                </p:cNvSpPr>
                <p:nvPr/>
              </p:nvSpPr>
              <p:spPr bwMode="auto">
                <a:xfrm>
                  <a:off x="3628"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nvGrpSpPr>
                <p:cNvPr id="642" name="Group 711"/>
                <p:cNvGrpSpPr>
                  <a:grpSpLocks/>
                </p:cNvGrpSpPr>
                <p:nvPr/>
              </p:nvGrpSpPr>
              <p:grpSpPr bwMode="auto">
                <a:xfrm>
                  <a:off x="3325" y="2985"/>
                  <a:ext cx="295" cy="1"/>
                  <a:chOff x="3325" y="2985"/>
                  <a:chExt cx="295" cy="1"/>
                </a:xfrm>
              </p:grpSpPr>
              <p:sp>
                <p:nvSpPr>
                  <p:cNvPr id="643" name="Line 712"/>
                  <p:cNvSpPr>
                    <a:spLocks noChangeShapeType="1"/>
                  </p:cNvSpPr>
                  <p:nvPr/>
                </p:nvSpPr>
                <p:spPr bwMode="auto">
                  <a:xfrm>
                    <a:off x="3325" y="2985"/>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4" name="Line 713"/>
                  <p:cNvSpPr>
                    <a:spLocks noChangeShapeType="1"/>
                  </p:cNvSpPr>
                  <p:nvPr/>
                </p:nvSpPr>
                <p:spPr bwMode="auto">
                  <a:xfrm>
                    <a:off x="3381" y="2985"/>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 name="Line 714"/>
                  <p:cNvSpPr>
                    <a:spLocks noChangeShapeType="1"/>
                  </p:cNvSpPr>
                  <p:nvPr/>
                </p:nvSpPr>
                <p:spPr bwMode="auto">
                  <a:xfrm>
                    <a:off x="3437" y="2985"/>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6" name="Line 715"/>
                  <p:cNvSpPr>
                    <a:spLocks noChangeShapeType="1"/>
                  </p:cNvSpPr>
                  <p:nvPr/>
                </p:nvSpPr>
                <p:spPr bwMode="auto">
                  <a:xfrm>
                    <a:off x="3493" y="2985"/>
                    <a:ext cx="23"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7" name="Line 716"/>
                  <p:cNvSpPr>
                    <a:spLocks noChangeShapeType="1"/>
                  </p:cNvSpPr>
                  <p:nvPr/>
                </p:nvSpPr>
                <p:spPr bwMode="auto">
                  <a:xfrm>
                    <a:off x="3548" y="2985"/>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8" name="Line 717"/>
                  <p:cNvSpPr>
                    <a:spLocks noChangeShapeType="1"/>
                  </p:cNvSpPr>
                  <p:nvPr/>
                </p:nvSpPr>
                <p:spPr bwMode="auto">
                  <a:xfrm>
                    <a:off x="3604" y="2985"/>
                    <a:ext cx="16"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32" name="Group 718"/>
              <p:cNvGrpSpPr>
                <a:grpSpLocks/>
              </p:cNvGrpSpPr>
              <p:nvPr/>
            </p:nvGrpSpPr>
            <p:grpSpPr bwMode="auto">
              <a:xfrm>
                <a:off x="3788" y="2953"/>
                <a:ext cx="415" cy="56"/>
                <a:chOff x="3788" y="2953"/>
                <a:chExt cx="415" cy="56"/>
              </a:xfrm>
            </p:grpSpPr>
            <p:sp>
              <p:nvSpPr>
                <p:cNvPr id="633" name="Freeform 719"/>
                <p:cNvSpPr>
                  <a:spLocks/>
                </p:cNvSpPr>
                <p:nvPr/>
              </p:nvSpPr>
              <p:spPr bwMode="auto">
                <a:xfrm>
                  <a:off x="4091"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nvGrpSpPr>
                <p:cNvPr id="634" name="Group 720"/>
                <p:cNvGrpSpPr>
                  <a:grpSpLocks/>
                </p:cNvGrpSpPr>
                <p:nvPr/>
              </p:nvGrpSpPr>
              <p:grpSpPr bwMode="auto">
                <a:xfrm>
                  <a:off x="3788" y="2985"/>
                  <a:ext cx="295" cy="1"/>
                  <a:chOff x="3788" y="2985"/>
                  <a:chExt cx="295" cy="1"/>
                </a:xfrm>
              </p:grpSpPr>
              <p:sp>
                <p:nvSpPr>
                  <p:cNvPr id="635" name="Line 721"/>
                  <p:cNvSpPr>
                    <a:spLocks noChangeShapeType="1"/>
                  </p:cNvSpPr>
                  <p:nvPr/>
                </p:nvSpPr>
                <p:spPr bwMode="auto">
                  <a:xfrm>
                    <a:off x="3788" y="2985"/>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6" name="Line 722"/>
                  <p:cNvSpPr>
                    <a:spLocks noChangeShapeType="1"/>
                  </p:cNvSpPr>
                  <p:nvPr/>
                </p:nvSpPr>
                <p:spPr bwMode="auto">
                  <a:xfrm>
                    <a:off x="3844" y="2985"/>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7" name="Line 723"/>
                  <p:cNvSpPr>
                    <a:spLocks noChangeShapeType="1"/>
                  </p:cNvSpPr>
                  <p:nvPr/>
                </p:nvSpPr>
                <p:spPr bwMode="auto">
                  <a:xfrm>
                    <a:off x="3900" y="2985"/>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8" name="Line 724"/>
                  <p:cNvSpPr>
                    <a:spLocks noChangeShapeType="1"/>
                  </p:cNvSpPr>
                  <p:nvPr/>
                </p:nvSpPr>
                <p:spPr bwMode="auto">
                  <a:xfrm>
                    <a:off x="3956" y="2985"/>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9" name="Line 725"/>
                  <p:cNvSpPr>
                    <a:spLocks noChangeShapeType="1"/>
                  </p:cNvSpPr>
                  <p:nvPr/>
                </p:nvSpPr>
                <p:spPr bwMode="auto">
                  <a:xfrm>
                    <a:off x="4011" y="2985"/>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0" name="Line 726"/>
                  <p:cNvSpPr>
                    <a:spLocks noChangeShapeType="1"/>
                  </p:cNvSpPr>
                  <p:nvPr/>
                </p:nvSpPr>
                <p:spPr bwMode="auto">
                  <a:xfrm>
                    <a:off x="4067" y="2985"/>
                    <a:ext cx="16"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33" name="Group 727"/>
              <p:cNvGrpSpPr>
                <a:grpSpLocks/>
              </p:cNvGrpSpPr>
              <p:nvPr/>
            </p:nvGrpSpPr>
            <p:grpSpPr bwMode="auto">
              <a:xfrm>
                <a:off x="4251" y="2953"/>
                <a:ext cx="415" cy="56"/>
                <a:chOff x="4251" y="2953"/>
                <a:chExt cx="415" cy="56"/>
              </a:xfrm>
            </p:grpSpPr>
            <p:sp>
              <p:nvSpPr>
                <p:cNvPr id="625" name="Freeform 728"/>
                <p:cNvSpPr>
                  <a:spLocks/>
                </p:cNvSpPr>
                <p:nvPr/>
              </p:nvSpPr>
              <p:spPr bwMode="auto">
                <a:xfrm>
                  <a:off x="4554"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nvGrpSpPr>
                <p:cNvPr id="626" name="Group 729"/>
                <p:cNvGrpSpPr>
                  <a:grpSpLocks/>
                </p:cNvGrpSpPr>
                <p:nvPr/>
              </p:nvGrpSpPr>
              <p:grpSpPr bwMode="auto">
                <a:xfrm>
                  <a:off x="4251" y="2985"/>
                  <a:ext cx="295" cy="1"/>
                  <a:chOff x="4251" y="2985"/>
                  <a:chExt cx="295" cy="1"/>
                </a:xfrm>
              </p:grpSpPr>
              <p:sp>
                <p:nvSpPr>
                  <p:cNvPr id="627" name="Line 730"/>
                  <p:cNvSpPr>
                    <a:spLocks noChangeShapeType="1"/>
                  </p:cNvSpPr>
                  <p:nvPr/>
                </p:nvSpPr>
                <p:spPr bwMode="auto">
                  <a:xfrm>
                    <a:off x="4251" y="2985"/>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8" name="Line 731"/>
                  <p:cNvSpPr>
                    <a:spLocks noChangeShapeType="1"/>
                  </p:cNvSpPr>
                  <p:nvPr/>
                </p:nvSpPr>
                <p:spPr bwMode="auto">
                  <a:xfrm>
                    <a:off x="4307" y="2985"/>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9" name="Line 732"/>
                  <p:cNvSpPr>
                    <a:spLocks noChangeShapeType="1"/>
                  </p:cNvSpPr>
                  <p:nvPr/>
                </p:nvSpPr>
                <p:spPr bwMode="auto">
                  <a:xfrm>
                    <a:off x="4363" y="2985"/>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0" name="Line 733"/>
                  <p:cNvSpPr>
                    <a:spLocks noChangeShapeType="1"/>
                  </p:cNvSpPr>
                  <p:nvPr/>
                </p:nvSpPr>
                <p:spPr bwMode="auto">
                  <a:xfrm>
                    <a:off x="4419" y="2985"/>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1" name="Line 734"/>
                  <p:cNvSpPr>
                    <a:spLocks noChangeShapeType="1"/>
                  </p:cNvSpPr>
                  <p:nvPr/>
                </p:nvSpPr>
                <p:spPr bwMode="auto">
                  <a:xfrm>
                    <a:off x="4475" y="2985"/>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2" name="Line 735"/>
                  <p:cNvSpPr>
                    <a:spLocks noChangeShapeType="1"/>
                  </p:cNvSpPr>
                  <p:nvPr/>
                </p:nvSpPr>
                <p:spPr bwMode="auto">
                  <a:xfrm>
                    <a:off x="4530" y="2985"/>
                    <a:ext cx="16"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34" name="Group 736"/>
              <p:cNvGrpSpPr>
                <a:grpSpLocks/>
              </p:cNvGrpSpPr>
              <p:nvPr/>
            </p:nvGrpSpPr>
            <p:grpSpPr bwMode="auto">
              <a:xfrm>
                <a:off x="4674" y="1741"/>
                <a:ext cx="40" cy="1260"/>
                <a:chOff x="4674" y="1741"/>
                <a:chExt cx="40" cy="1260"/>
              </a:xfrm>
            </p:grpSpPr>
            <p:sp>
              <p:nvSpPr>
                <p:cNvPr id="615" name="Oval 737"/>
                <p:cNvSpPr>
                  <a:spLocks noChangeArrowheads="1"/>
                </p:cNvSpPr>
                <p:nvPr/>
              </p:nvSpPr>
              <p:spPr bwMode="auto">
                <a:xfrm>
                  <a:off x="4674" y="1741"/>
                  <a:ext cx="32" cy="40"/>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616" name="Oval 738"/>
                <p:cNvSpPr>
                  <a:spLocks noChangeArrowheads="1"/>
                </p:cNvSpPr>
                <p:nvPr/>
              </p:nvSpPr>
              <p:spPr bwMode="auto">
                <a:xfrm>
                  <a:off x="4674" y="1741"/>
                  <a:ext cx="32" cy="40"/>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617" name="Oval 739"/>
                <p:cNvSpPr>
                  <a:spLocks noChangeArrowheads="1"/>
                </p:cNvSpPr>
                <p:nvPr/>
              </p:nvSpPr>
              <p:spPr bwMode="auto">
                <a:xfrm>
                  <a:off x="4682" y="2044"/>
                  <a:ext cx="32" cy="40"/>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618" name="Oval 740"/>
                <p:cNvSpPr>
                  <a:spLocks noChangeArrowheads="1"/>
                </p:cNvSpPr>
                <p:nvPr/>
              </p:nvSpPr>
              <p:spPr bwMode="auto">
                <a:xfrm>
                  <a:off x="4682" y="2044"/>
                  <a:ext cx="32" cy="40"/>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619" name="Oval 741"/>
                <p:cNvSpPr>
                  <a:spLocks noChangeArrowheads="1"/>
                </p:cNvSpPr>
                <p:nvPr/>
              </p:nvSpPr>
              <p:spPr bwMode="auto">
                <a:xfrm>
                  <a:off x="4682" y="2355"/>
                  <a:ext cx="32" cy="32"/>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620" name="Oval 742"/>
                <p:cNvSpPr>
                  <a:spLocks noChangeArrowheads="1"/>
                </p:cNvSpPr>
                <p:nvPr/>
              </p:nvSpPr>
              <p:spPr bwMode="auto">
                <a:xfrm>
                  <a:off x="4682" y="2355"/>
                  <a:ext cx="32" cy="32"/>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621" name="Oval 743"/>
                <p:cNvSpPr>
                  <a:spLocks noChangeArrowheads="1"/>
                </p:cNvSpPr>
                <p:nvPr/>
              </p:nvSpPr>
              <p:spPr bwMode="auto">
                <a:xfrm>
                  <a:off x="4674" y="2658"/>
                  <a:ext cx="32" cy="40"/>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622" name="Oval 744"/>
                <p:cNvSpPr>
                  <a:spLocks noChangeArrowheads="1"/>
                </p:cNvSpPr>
                <p:nvPr/>
              </p:nvSpPr>
              <p:spPr bwMode="auto">
                <a:xfrm>
                  <a:off x="4674" y="2658"/>
                  <a:ext cx="32" cy="40"/>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623" name="Oval 745"/>
                <p:cNvSpPr>
                  <a:spLocks noChangeArrowheads="1"/>
                </p:cNvSpPr>
                <p:nvPr/>
              </p:nvSpPr>
              <p:spPr bwMode="auto">
                <a:xfrm>
                  <a:off x="4674" y="2969"/>
                  <a:ext cx="32" cy="32"/>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624" name="Oval 746"/>
                <p:cNvSpPr>
                  <a:spLocks noChangeArrowheads="1"/>
                </p:cNvSpPr>
                <p:nvPr/>
              </p:nvSpPr>
              <p:spPr bwMode="auto">
                <a:xfrm>
                  <a:off x="4674" y="2969"/>
                  <a:ext cx="32" cy="32"/>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grpSp>
            <p:nvGrpSpPr>
              <p:cNvPr id="135" name="Group 747"/>
              <p:cNvGrpSpPr>
                <a:grpSpLocks/>
              </p:cNvGrpSpPr>
              <p:nvPr/>
            </p:nvGrpSpPr>
            <p:grpSpPr bwMode="auto">
              <a:xfrm>
                <a:off x="3740" y="3272"/>
                <a:ext cx="40" cy="343"/>
                <a:chOff x="3740" y="3272"/>
                <a:chExt cx="40" cy="343"/>
              </a:xfrm>
            </p:grpSpPr>
            <p:sp>
              <p:nvSpPr>
                <p:cNvPr id="611" name="Oval 748"/>
                <p:cNvSpPr>
                  <a:spLocks noChangeArrowheads="1"/>
                </p:cNvSpPr>
                <p:nvPr/>
              </p:nvSpPr>
              <p:spPr bwMode="auto">
                <a:xfrm>
                  <a:off x="3740" y="3272"/>
                  <a:ext cx="40" cy="32"/>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612" name="Oval 749"/>
                <p:cNvSpPr>
                  <a:spLocks noChangeArrowheads="1"/>
                </p:cNvSpPr>
                <p:nvPr/>
              </p:nvSpPr>
              <p:spPr bwMode="auto">
                <a:xfrm>
                  <a:off x="3740" y="3272"/>
                  <a:ext cx="40" cy="32"/>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613" name="Oval 750"/>
                <p:cNvSpPr>
                  <a:spLocks noChangeArrowheads="1"/>
                </p:cNvSpPr>
                <p:nvPr/>
              </p:nvSpPr>
              <p:spPr bwMode="auto">
                <a:xfrm>
                  <a:off x="3740" y="3575"/>
                  <a:ext cx="40" cy="40"/>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614" name="Oval 751"/>
                <p:cNvSpPr>
                  <a:spLocks noChangeArrowheads="1"/>
                </p:cNvSpPr>
                <p:nvPr/>
              </p:nvSpPr>
              <p:spPr bwMode="auto">
                <a:xfrm>
                  <a:off x="3740" y="3575"/>
                  <a:ext cx="40" cy="40"/>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grpSp>
            <p:nvGrpSpPr>
              <p:cNvPr id="136" name="Group 752"/>
              <p:cNvGrpSpPr>
                <a:grpSpLocks/>
              </p:cNvGrpSpPr>
              <p:nvPr/>
            </p:nvGrpSpPr>
            <p:grpSpPr bwMode="auto">
              <a:xfrm>
                <a:off x="3285" y="3272"/>
                <a:ext cx="32" cy="343"/>
                <a:chOff x="3285" y="3272"/>
                <a:chExt cx="32" cy="343"/>
              </a:xfrm>
            </p:grpSpPr>
            <p:sp>
              <p:nvSpPr>
                <p:cNvPr id="607" name="Oval 753"/>
                <p:cNvSpPr>
                  <a:spLocks noChangeArrowheads="1"/>
                </p:cNvSpPr>
                <p:nvPr/>
              </p:nvSpPr>
              <p:spPr bwMode="auto">
                <a:xfrm>
                  <a:off x="3285" y="3272"/>
                  <a:ext cx="32" cy="32"/>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608" name="Oval 754"/>
                <p:cNvSpPr>
                  <a:spLocks noChangeArrowheads="1"/>
                </p:cNvSpPr>
                <p:nvPr/>
              </p:nvSpPr>
              <p:spPr bwMode="auto">
                <a:xfrm>
                  <a:off x="3285" y="3272"/>
                  <a:ext cx="32" cy="32"/>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609" name="Oval 755"/>
                <p:cNvSpPr>
                  <a:spLocks noChangeArrowheads="1"/>
                </p:cNvSpPr>
                <p:nvPr/>
              </p:nvSpPr>
              <p:spPr bwMode="auto">
                <a:xfrm>
                  <a:off x="3285" y="3575"/>
                  <a:ext cx="32" cy="40"/>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610" name="Oval 756"/>
                <p:cNvSpPr>
                  <a:spLocks noChangeArrowheads="1"/>
                </p:cNvSpPr>
                <p:nvPr/>
              </p:nvSpPr>
              <p:spPr bwMode="auto">
                <a:xfrm>
                  <a:off x="3285" y="3575"/>
                  <a:ext cx="32" cy="40"/>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grpSp>
            <p:nvGrpSpPr>
              <p:cNvPr id="137" name="Group 757"/>
              <p:cNvGrpSpPr>
                <a:grpSpLocks/>
              </p:cNvGrpSpPr>
              <p:nvPr/>
            </p:nvGrpSpPr>
            <p:grpSpPr bwMode="auto">
              <a:xfrm>
                <a:off x="4203" y="3272"/>
                <a:ext cx="32" cy="343"/>
                <a:chOff x="4203" y="3272"/>
                <a:chExt cx="32" cy="343"/>
              </a:xfrm>
            </p:grpSpPr>
            <p:sp>
              <p:nvSpPr>
                <p:cNvPr id="603" name="Oval 758"/>
                <p:cNvSpPr>
                  <a:spLocks noChangeArrowheads="1"/>
                </p:cNvSpPr>
                <p:nvPr/>
              </p:nvSpPr>
              <p:spPr bwMode="auto">
                <a:xfrm>
                  <a:off x="4203" y="3272"/>
                  <a:ext cx="32" cy="32"/>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604" name="Oval 759"/>
                <p:cNvSpPr>
                  <a:spLocks noChangeArrowheads="1"/>
                </p:cNvSpPr>
                <p:nvPr/>
              </p:nvSpPr>
              <p:spPr bwMode="auto">
                <a:xfrm>
                  <a:off x="4203" y="3272"/>
                  <a:ext cx="32" cy="32"/>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605" name="Oval 760"/>
                <p:cNvSpPr>
                  <a:spLocks noChangeArrowheads="1"/>
                </p:cNvSpPr>
                <p:nvPr/>
              </p:nvSpPr>
              <p:spPr bwMode="auto">
                <a:xfrm>
                  <a:off x="4203" y="3575"/>
                  <a:ext cx="32" cy="40"/>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606" name="Oval 761"/>
                <p:cNvSpPr>
                  <a:spLocks noChangeArrowheads="1"/>
                </p:cNvSpPr>
                <p:nvPr/>
              </p:nvSpPr>
              <p:spPr bwMode="auto">
                <a:xfrm>
                  <a:off x="4203" y="3575"/>
                  <a:ext cx="32" cy="40"/>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grpSp>
            <p:nvGrpSpPr>
              <p:cNvPr id="138" name="Group 762"/>
              <p:cNvGrpSpPr>
                <a:grpSpLocks/>
              </p:cNvGrpSpPr>
              <p:nvPr/>
            </p:nvGrpSpPr>
            <p:grpSpPr bwMode="auto">
              <a:xfrm>
                <a:off x="4658" y="3272"/>
                <a:ext cx="32" cy="343"/>
                <a:chOff x="4658" y="3272"/>
                <a:chExt cx="32" cy="343"/>
              </a:xfrm>
            </p:grpSpPr>
            <p:sp>
              <p:nvSpPr>
                <p:cNvPr id="599" name="Oval 763"/>
                <p:cNvSpPr>
                  <a:spLocks noChangeArrowheads="1"/>
                </p:cNvSpPr>
                <p:nvPr/>
              </p:nvSpPr>
              <p:spPr bwMode="auto">
                <a:xfrm>
                  <a:off x="4658" y="3272"/>
                  <a:ext cx="32" cy="32"/>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600" name="Oval 764"/>
                <p:cNvSpPr>
                  <a:spLocks noChangeArrowheads="1"/>
                </p:cNvSpPr>
                <p:nvPr/>
              </p:nvSpPr>
              <p:spPr bwMode="auto">
                <a:xfrm>
                  <a:off x="4658" y="3272"/>
                  <a:ext cx="32" cy="32"/>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601" name="Oval 765"/>
                <p:cNvSpPr>
                  <a:spLocks noChangeArrowheads="1"/>
                </p:cNvSpPr>
                <p:nvPr/>
              </p:nvSpPr>
              <p:spPr bwMode="auto">
                <a:xfrm>
                  <a:off x="4658" y="3575"/>
                  <a:ext cx="32" cy="40"/>
                </a:xfrm>
                <a:prstGeom prst="ellipse">
                  <a:avLst/>
                </a:pr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602" name="Oval 766"/>
                <p:cNvSpPr>
                  <a:spLocks noChangeArrowheads="1"/>
                </p:cNvSpPr>
                <p:nvPr/>
              </p:nvSpPr>
              <p:spPr bwMode="auto">
                <a:xfrm>
                  <a:off x="4658" y="3575"/>
                  <a:ext cx="32" cy="40"/>
                </a:xfrm>
                <a:prstGeom prst="ellipse">
                  <a:avLst/>
                </a:prstGeom>
                <a:noFill/>
                <a:ln w="25400">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grpSp>
            <p:nvGrpSpPr>
              <p:cNvPr id="139" name="Group 767"/>
              <p:cNvGrpSpPr>
                <a:grpSpLocks/>
              </p:cNvGrpSpPr>
              <p:nvPr/>
            </p:nvGrpSpPr>
            <p:grpSpPr bwMode="auto">
              <a:xfrm>
                <a:off x="4251" y="2650"/>
                <a:ext cx="415" cy="56"/>
                <a:chOff x="4251" y="2650"/>
                <a:chExt cx="415" cy="56"/>
              </a:xfrm>
            </p:grpSpPr>
            <p:sp>
              <p:nvSpPr>
                <p:cNvPr id="591" name="Freeform 768"/>
                <p:cNvSpPr>
                  <a:spLocks/>
                </p:cNvSpPr>
                <p:nvPr/>
              </p:nvSpPr>
              <p:spPr bwMode="auto">
                <a:xfrm>
                  <a:off x="4554"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nvGrpSpPr>
                <p:cNvPr id="592" name="Group 769"/>
                <p:cNvGrpSpPr>
                  <a:grpSpLocks/>
                </p:cNvGrpSpPr>
                <p:nvPr/>
              </p:nvGrpSpPr>
              <p:grpSpPr bwMode="auto">
                <a:xfrm>
                  <a:off x="4251" y="2674"/>
                  <a:ext cx="295" cy="1"/>
                  <a:chOff x="4251" y="2674"/>
                  <a:chExt cx="295" cy="1"/>
                </a:xfrm>
              </p:grpSpPr>
              <p:sp>
                <p:nvSpPr>
                  <p:cNvPr id="593" name="Line 770"/>
                  <p:cNvSpPr>
                    <a:spLocks noChangeShapeType="1"/>
                  </p:cNvSpPr>
                  <p:nvPr/>
                </p:nvSpPr>
                <p:spPr bwMode="auto">
                  <a:xfrm>
                    <a:off x="4251" y="2674"/>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 name="Line 771"/>
                  <p:cNvSpPr>
                    <a:spLocks noChangeShapeType="1"/>
                  </p:cNvSpPr>
                  <p:nvPr/>
                </p:nvSpPr>
                <p:spPr bwMode="auto">
                  <a:xfrm>
                    <a:off x="4307" y="2674"/>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5" name="Line 772"/>
                  <p:cNvSpPr>
                    <a:spLocks noChangeShapeType="1"/>
                  </p:cNvSpPr>
                  <p:nvPr/>
                </p:nvSpPr>
                <p:spPr bwMode="auto">
                  <a:xfrm>
                    <a:off x="4363" y="2674"/>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6" name="Line 773"/>
                  <p:cNvSpPr>
                    <a:spLocks noChangeShapeType="1"/>
                  </p:cNvSpPr>
                  <p:nvPr/>
                </p:nvSpPr>
                <p:spPr bwMode="auto">
                  <a:xfrm>
                    <a:off x="4419" y="2674"/>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7" name="Line 774"/>
                  <p:cNvSpPr>
                    <a:spLocks noChangeShapeType="1"/>
                  </p:cNvSpPr>
                  <p:nvPr/>
                </p:nvSpPr>
                <p:spPr bwMode="auto">
                  <a:xfrm>
                    <a:off x="4475" y="2674"/>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8" name="Line 775"/>
                  <p:cNvSpPr>
                    <a:spLocks noChangeShapeType="1"/>
                  </p:cNvSpPr>
                  <p:nvPr/>
                </p:nvSpPr>
                <p:spPr bwMode="auto">
                  <a:xfrm>
                    <a:off x="4530" y="2674"/>
                    <a:ext cx="16"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40" name="Group 776"/>
              <p:cNvGrpSpPr>
                <a:grpSpLocks/>
              </p:cNvGrpSpPr>
              <p:nvPr/>
            </p:nvGrpSpPr>
            <p:grpSpPr bwMode="auto">
              <a:xfrm>
                <a:off x="4251" y="1733"/>
                <a:ext cx="415" cy="56"/>
                <a:chOff x="4251" y="1733"/>
                <a:chExt cx="415" cy="56"/>
              </a:xfrm>
            </p:grpSpPr>
            <p:sp>
              <p:nvSpPr>
                <p:cNvPr id="583" name="Freeform 777"/>
                <p:cNvSpPr>
                  <a:spLocks/>
                </p:cNvSpPr>
                <p:nvPr/>
              </p:nvSpPr>
              <p:spPr bwMode="auto">
                <a:xfrm>
                  <a:off x="4554"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nvGrpSpPr>
                <p:cNvPr id="584" name="Group 778"/>
                <p:cNvGrpSpPr>
                  <a:grpSpLocks/>
                </p:cNvGrpSpPr>
                <p:nvPr/>
              </p:nvGrpSpPr>
              <p:grpSpPr bwMode="auto">
                <a:xfrm>
                  <a:off x="4251" y="1757"/>
                  <a:ext cx="295" cy="1"/>
                  <a:chOff x="4251" y="1757"/>
                  <a:chExt cx="295" cy="1"/>
                </a:xfrm>
              </p:grpSpPr>
              <p:sp>
                <p:nvSpPr>
                  <p:cNvPr id="585" name="Line 779"/>
                  <p:cNvSpPr>
                    <a:spLocks noChangeShapeType="1"/>
                  </p:cNvSpPr>
                  <p:nvPr/>
                </p:nvSpPr>
                <p:spPr bwMode="auto">
                  <a:xfrm>
                    <a:off x="4251" y="1757"/>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6" name="Line 780"/>
                  <p:cNvSpPr>
                    <a:spLocks noChangeShapeType="1"/>
                  </p:cNvSpPr>
                  <p:nvPr/>
                </p:nvSpPr>
                <p:spPr bwMode="auto">
                  <a:xfrm>
                    <a:off x="4307" y="1757"/>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7" name="Line 781"/>
                  <p:cNvSpPr>
                    <a:spLocks noChangeShapeType="1"/>
                  </p:cNvSpPr>
                  <p:nvPr/>
                </p:nvSpPr>
                <p:spPr bwMode="auto">
                  <a:xfrm>
                    <a:off x="4363" y="1757"/>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8" name="Line 782"/>
                  <p:cNvSpPr>
                    <a:spLocks noChangeShapeType="1"/>
                  </p:cNvSpPr>
                  <p:nvPr/>
                </p:nvSpPr>
                <p:spPr bwMode="auto">
                  <a:xfrm>
                    <a:off x="4419" y="1757"/>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9" name="Line 783"/>
                  <p:cNvSpPr>
                    <a:spLocks noChangeShapeType="1"/>
                  </p:cNvSpPr>
                  <p:nvPr/>
                </p:nvSpPr>
                <p:spPr bwMode="auto">
                  <a:xfrm>
                    <a:off x="4475" y="1757"/>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0" name="Line 784"/>
                  <p:cNvSpPr>
                    <a:spLocks noChangeShapeType="1"/>
                  </p:cNvSpPr>
                  <p:nvPr/>
                </p:nvSpPr>
                <p:spPr bwMode="auto">
                  <a:xfrm>
                    <a:off x="4530" y="1757"/>
                    <a:ext cx="16"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41" name="Group 785"/>
              <p:cNvGrpSpPr>
                <a:grpSpLocks/>
              </p:cNvGrpSpPr>
              <p:nvPr/>
            </p:nvGrpSpPr>
            <p:grpSpPr bwMode="auto">
              <a:xfrm>
                <a:off x="3325" y="3264"/>
                <a:ext cx="415" cy="56"/>
                <a:chOff x="3325" y="3264"/>
                <a:chExt cx="415" cy="56"/>
              </a:xfrm>
            </p:grpSpPr>
            <p:sp>
              <p:nvSpPr>
                <p:cNvPr id="575" name="Freeform 786"/>
                <p:cNvSpPr>
                  <a:spLocks/>
                </p:cNvSpPr>
                <p:nvPr/>
              </p:nvSpPr>
              <p:spPr bwMode="auto">
                <a:xfrm>
                  <a:off x="3628" y="3264"/>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nvGrpSpPr>
                <p:cNvPr id="576" name="Group 787"/>
                <p:cNvGrpSpPr>
                  <a:grpSpLocks/>
                </p:cNvGrpSpPr>
                <p:nvPr/>
              </p:nvGrpSpPr>
              <p:grpSpPr bwMode="auto">
                <a:xfrm>
                  <a:off x="3325" y="3288"/>
                  <a:ext cx="295" cy="1"/>
                  <a:chOff x="3325" y="3288"/>
                  <a:chExt cx="295" cy="1"/>
                </a:xfrm>
              </p:grpSpPr>
              <p:sp>
                <p:nvSpPr>
                  <p:cNvPr id="577" name="Line 788"/>
                  <p:cNvSpPr>
                    <a:spLocks noChangeShapeType="1"/>
                  </p:cNvSpPr>
                  <p:nvPr/>
                </p:nvSpPr>
                <p:spPr bwMode="auto">
                  <a:xfrm>
                    <a:off x="3325" y="328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8" name="Line 789"/>
                  <p:cNvSpPr>
                    <a:spLocks noChangeShapeType="1"/>
                  </p:cNvSpPr>
                  <p:nvPr/>
                </p:nvSpPr>
                <p:spPr bwMode="auto">
                  <a:xfrm>
                    <a:off x="3381" y="328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9" name="Line 790"/>
                  <p:cNvSpPr>
                    <a:spLocks noChangeShapeType="1"/>
                  </p:cNvSpPr>
                  <p:nvPr/>
                </p:nvSpPr>
                <p:spPr bwMode="auto">
                  <a:xfrm>
                    <a:off x="3437" y="328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0" name="Line 791"/>
                  <p:cNvSpPr>
                    <a:spLocks noChangeShapeType="1"/>
                  </p:cNvSpPr>
                  <p:nvPr/>
                </p:nvSpPr>
                <p:spPr bwMode="auto">
                  <a:xfrm>
                    <a:off x="3493" y="3288"/>
                    <a:ext cx="23"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1" name="Line 792"/>
                  <p:cNvSpPr>
                    <a:spLocks noChangeShapeType="1"/>
                  </p:cNvSpPr>
                  <p:nvPr/>
                </p:nvSpPr>
                <p:spPr bwMode="auto">
                  <a:xfrm>
                    <a:off x="3548" y="328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2" name="Line 793"/>
                  <p:cNvSpPr>
                    <a:spLocks noChangeShapeType="1"/>
                  </p:cNvSpPr>
                  <p:nvPr/>
                </p:nvSpPr>
                <p:spPr bwMode="auto">
                  <a:xfrm>
                    <a:off x="3604" y="3288"/>
                    <a:ext cx="16"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42" name="Group 794"/>
              <p:cNvGrpSpPr>
                <a:grpSpLocks/>
              </p:cNvGrpSpPr>
              <p:nvPr/>
            </p:nvGrpSpPr>
            <p:grpSpPr bwMode="auto">
              <a:xfrm>
                <a:off x="3780" y="3256"/>
                <a:ext cx="415" cy="56"/>
                <a:chOff x="3780" y="3256"/>
                <a:chExt cx="415" cy="56"/>
              </a:xfrm>
            </p:grpSpPr>
            <p:sp>
              <p:nvSpPr>
                <p:cNvPr id="567" name="Freeform 795"/>
                <p:cNvSpPr>
                  <a:spLocks/>
                </p:cNvSpPr>
                <p:nvPr/>
              </p:nvSpPr>
              <p:spPr bwMode="auto">
                <a:xfrm>
                  <a:off x="4083"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nvGrpSpPr>
                <p:cNvPr id="568" name="Group 796"/>
                <p:cNvGrpSpPr>
                  <a:grpSpLocks/>
                </p:cNvGrpSpPr>
                <p:nvPr/>
              </p:nvGrpSpPr>
              <p:grpSpPr bwMode="auto">
                <a:xfrm>
                  <a:off x="3780" y="3288"/>
                  <a:ext cx="295" cy="1"/>
                  <a:chOff x="3780" y="3288"/>
                  <a:chExt cx="295" cy="1"/>
                </a:xfrm>
              </p:grpSpPr>
              <p:sp>
                <p:nvSpPr>
                  <p:cNvPr id="569" name="Line 797"/>
                  <p:cNvSpPr>
                    <a:spLocks noChangeShapeType="1"/>
                  </p:cNvSpPr>
                  <p:nvPr/>
                </p:nvSpPr>
                <p:spPr bwMode="auto">
                  <a:xfrm>
                    <a:off x="3780" y="328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0" name="Line 798"/>
                  <p:cNvSpPr>
                    <a:spLocks noChangeShapeType="1"/>
                  </p:cNvSpPr>
                  <p:nvPr/>
                </p:nvSpPr>
                <p:spPr bwMode="auto">
                  <a:xfrm>
                    <a:off x="3836" y="328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1" name="Line 799"/>
                  <p:cNvSpPr>
                    <a:spLocks noChangeShapeType="1"/>
                  </p:cNvSpPr>
                  <p:nvPr/>
                </p:nvSpPr>
                <p:spPr bwMode="auto">
                  <a:xfrm>
                    <a:off x="3892" y="328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2" name="Line 800"/>
                  <p:cNvSpPr>
                    <a:spLocks noChangeShapeType="1"/>
                  </p:cNvSpPr>
                  <p:nvPr/>
                </p:nvSpPr>
                <p:spPr bwMode="auto">
                  <a:xfrm>
                    <a:off x="3948" y="328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 name="Line 801"/>
                  <p:cNvSpPr>
                    <a:spLocks noChangeShapeType="1"/>
                  </p:cNvSpPr>
                  <p:nvPr/>
                </p:nvSpPr>
                <p:spPr bwMode="auto">
                  <a:xfrm>
                    <a:off x="4004" y="3288"/>
                    <a:ext cx="23"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 name="Line 802"/>
                  <p:cNvSpPr>
                    <a:spLocks noChangeShapeType="1"/>
                  </p:cNvSpPr>
                  <p:nvPr/>
                </p:nvSpPr>
                <p:spPr bwMode="auto">
                  <a:xfrm>
                    <a:off x="4059" y="3288"/>
                    <a:ext cx="16"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43" name="Group 803"/>
              <p:cNvGrpSpPr>
                <a:grpSpLocks/>
              </p:cNvGrpSpPr>
              <p:nvPr/>
            </p:nvGrpSpPr>
            <p:grpSpPr bwMode="auto">
              <a:xfrm>
                <a:off x="4251" y="3256"/>
                <a:ext cx="415" cy="56"/>
                <a:chOff x="4251" y="3256"/>
                <a:chExt cx="415" cy="56"/>
              </a:xfrm>
            </p:grpSpPr>
            <p:sp>
              <p:nvSpPr>
                <p:cNvPr id="559" name="Freeform 804"/>
                <p:cNvSpPr>
                  <a:spLocks/>
                </p:cNvSpPr>
                <p:nvPr/>
              </p:nvSpPr>
              <p:spPr bwMode="auto">
                <a:xfrm>
                  <a:off x="4554"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nvGrpSpPr>
                <p:cNvPr id="560" name="Group 805"/>
                <p:cNvGrpSpPr>
                  <a:grpSpLocks/>
                </p:cNvGrpSpPr>
                <p:nvPr/>
              </p:nvGrpSpPr>
              <p:grpSpPr bwMode="auto">
                <a:xfrm>
                  <a:off x="4251" y="3288"/>
                  <a:ext cx="295" cy="1"/>
                  <a:chOff x="4251" y="3288"/>
                  <a:chExt cx="295" cy="1"/>
                </a:xfrm>
              </p:grpSpPr>
              <p:sp>
                <p:nvSpPr>
                  <p:cNvPr id="561" name="Line 806"/>
                  <p:cNvSpPr>
                    <a:spLocks noChangeShapeType="1"/>
                  </p:cNvSpPr>
                  <p:nvPr/>
                </p:nvSpPr>
                <p:spPr bwMode="auto">
                  <a:xfrm>
                    <a:off x="4251" y="328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2" name="Line 807"/>
                  <p:cNvSpPr>
                    <a:spLocks noChangeShapeType="1"/>
                  </p:cNvSpPr>
                  <p:nvPr/>
                </p:nvSpPr>
                <p:spPr bwMode="auto">
                  <a:xfrm>
                    <a:off x="4307" y="328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3" name="Line 808"/>
                  <p:cNvSpPr>
                    <a:spLocks noChangeShapeType="1"/>
                  </p:cNvSpPr>
                  <p:nvPr/>
                </p:nvSpPr>
                <p:spPr bwMode="auto">
                  <a:xfrm>
                    <a:off x="4363" y="328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4" name="Line 809"/>
                  <p:cNvSpPr>
                    <a:spLocks noChangeShapeType="1"/>
                  </p:cNvSpPr>
                  <p:nvPr/>
                </p:nvSpPr>
                <p:spPr bwMode="auto">
                  <a:xfrm>
                    <a:off x="4419" y="328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5" name="Line 810"/>
                  <p:cNvSpPr>
                    <a:spLocks noChangeShapeType="1"/>
                  </p:cNvSpPr>
                  <p:nvPr/>
                </p:nvSpPr>
                <p:spPr bwMode="auto">
                  <a:xfrm>
                    <a:off x="4475" y="3288"/>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6" name="Line 811"/>
                  <p:cNvSpPr>
                    <a:spLocks noChangeShapeType="1"/>
                  </p:cNvSpPr>
                  <p:nvPr/>
                </p:nvSpPr>
                <p:spPr bwMode="auto">
                  <a:xfrm>
                    <a:off x="4530" y="3288"/>
                    <a:ext cx="16"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44" name="Group 812"/>
              <p:cNvGrpSpPr>
                <a:grpSpLocks/>
              </p:cNvGrpSpPr>
              <p:nvPr/>
            </p:nvGrpSpPr>
            <p:grpSpPr bwMode="auto">
              <a:xfrm>
                <a:off x="3325" y="3567"/>
                <a:ext cx="415" cy="56"/>
                <a:chOff x="3325" y="3567"/>
                <a:chExt cx="415" cy="56"/>
              </a:xfrm>
            </p:grpSpPr>
            <p:sp>
              <p:nvSpPr>
                <p:cNvPr id="551" name="Freeform 813"/>
                <p:cNvSpPr>
                  <a:spLocks/>
                </p:cNvSpPr>
                <p:nvPr/>
              </p:nvSpPr>
              <p:spPr bwMode="auto">
                <a:xfrm>
                  <a:off x="3628" y="3567"/>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nvGrpSpPr>
                <p:cNvPr id="552" name="Group 814"/>
                <p:cNvGrpSpPr>
                  <a:grpSpLocks/>
                </p:cNvGrpSpPr>
                <p:nvPr/>
              </p:nvGrpSpPr>
              <p:grpSpPr bwMode="auto">
                <a:xfrm>
                  <a:off x="3325" y="3599"/>
                  <a:ext cx="295" cy="1"/>
                  <a:chOff x="3325" y="3599"/>
                  <a:chExt cx="295" cy="1"/>
                </a:xfrm>
              </p:grpSpPr>
              <p:sp>
                <p:nvSpPr>
                  <p:cNvPr id="553" name="Line 815"/>
                  <p:cNvSpPr>
                    <a:spLocks noChangeShapeType="1"/>
                  </p:cNvSpPr>
                  <p:nvPr/>
                </p:nvSpPr>
                <p:spPr bwMode="auto">
                  <a:xfrm>
                    <a:off x="3325" y="3599"/>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4" name="Line 816"/>
                  <p:cNvSpPr>
                    <a:spLocks noChangeShapeType="1"/>
                  </p:cNvSpPr>
                  <p:nvPr/>
                </p:nvSpPr>
                <p:spPr bwMode="auto">
                  <a:xfrm>
                    <a:off x="3381" y="3599"/>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5" name="Line 817"/>
                  <p:cNvSpPr>
                    <a:spLocks noChangeShapeType="1"/>
                  </p:cNvSpPr>
                  <p:nvPr/>
                </p:nvSpPr>
                <p:spPr bwMode="auto">
                  <a:xfrm>
                    <a:off x="3437" y="3599"/>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6" name="Line 818"/>
                  <p:cNvSpPr>
                    <a:spLocks noChangeShapeType="1"/>
                  </p:cNvSpPr>
                  <p:nvPr/>
                </p:nvSpPr>
                <p:spPr bwMode="auto">
                  <a:xfrm>
                    <a:off x="3493" y="3599"/>
                    <a:ext cx="23"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7" name="Line 819"/>
                  <p:cNvSpPr>
                    <a:spLocks noChangeShapeType="1"/>
                  </p:cNvSpPr>
                  <p:nvPr/>
                </p:nvSpPr>
                <p:spPr bwMode="auto">
                  <a:xfrm>
                    <a:off x="3548" y="3599"/>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8" name="Line 820"/>
                  <p:cNvSpPr>
                    <a:spLocks noChangeShapeType="1"/>
                  </p:cNvSpPr>
                  <p:nvPr/>
                </p:nvSpPr>
                <p:spPr bwMode="auto">
                  <a:xfrm>
                    <a:off x="3604" y="3599"/>
                    <a:ext cx="16"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45" name="Group 821"/>
              <p:cNvGrpSpPr>
                <a:grpSpLocks/>
              </p:cNvGrpSpPr>
              <p:nvPr/>
            </p:nvGrpSpPr>
            <p:grpSpPr bwMode="auto">
              <a:xfrm>
                <a:off x="3788" y="3567"/>
                <a:ext cx="415" cy="56"/>
                <a:chOff x="3788" y="3567"/>
                <a:chExt cx="415" cy="56"/>
              </a:xfrm>
            </p:grpSpPr>
            <p:sp>
              <p:nvSpPr>
                <p:cNvPr id="543" name="Freeform 822"/>
                <p:cNvSpPr>
                  <a:spLocks/>
                </p:cNvSpPr>
                <p:nvPr/>
              </p:nvSpPr>
              <p:spPr bwMode="auto">
                <a:xfrm>
                  <a:off x="4091"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nvGrpSpPr>
                <p:cNvPr id="544" name="Group 823"/>
                <p:cNvGrpSpPr>
                  <a:grpSpLocks/>
                </p:cNvGrpSpPr>
                <p:nvPr/>
              </p:nvGrpSpPr>
              <p:grpSpPr bwMode="auto">
                <a:xfrm>
                  <a:off x="3788" y="3591"/>
                  <a:ext cx="295" cy="1"/>
                  <a:chOff x="3788" y="3591"/>
                  <a:chExt cx="295" cy="1"/>
                </a:xfrm>
              </p:grpSpPr>
              <p:sp>
                <p:nvSpPr>
                  <p:cNvPr id="545" name="Line 824"/>
                  <p:cNvSpPr>
                    <a:spLocks noChangeShapeType="1"/>
                  </p:cNvSpPr>
                  <p:nvPr/>
                </p:nvSpPr>
                <p:spPr bwMode="auto">
                  <a:xfrm>
                    <a:off x="3788" y="359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6" name="Line 825"/>
                  <p:cNvSpPr>
                    <a:spLocks noChangeShapeType="1"/>
                  </p:cNvSpPr>
                  <p:nvPr/>
                </p:nvSpPr>
                <p:spPr bwMode="auto">
                  <a:xfrm>
                    <a:off x="3844" y="359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7" name="Line 826"/>
                  <p:cNvSpPr>
                    <a:spLocks noChangeShapeType="1"/>
                  </p:cNvSpPr>
                  <p:nvPr/>
                </p:nvSpPr>
                <p:spPr bwMode="auto">
                  <a:xfrm>
                    <a:off x="3900" y="359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8" name="Line 827"/>
                  <p:cNvSpPr>
                    <a:spLocks noChangeShapeType="1"/>
                  </p:cNvSpPr>
                  <p:nvPr/>
                </p:nvSpPr>
                <p:spPr bwMode="auto">
                  <a:xfrm>
                    <a:off x="3956" y="359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9" name="Line 828"/>
                  <p:cNvSpPr>
                    <a:spLocks noChangeShapeType="1"/>
                  </p:cNvSpPr>
                  <p:nvPr/>
                </p:nvSpPr>
                <p:spPr bwMode="auto">
                  <a:xfrm>
                    <a:off x="4011" y="359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0" name="Line 829"/>
                  <p:cNvSpPr>
                    <a:spLocks noChangeShapeType="1"/>
                  </p:cNvSpPr>
                  <p:nvPr/>
                </p:nvSpPr>
                <p:spPr bwMode="auto">
                  <a:xfrm>
                    <a:off x="4067" y="3591"/>
                    <a:ext cx="16"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46" name="Group 830"/>
              <p:cNvGrpSpPr>
                <a:grpSpLocks/>
              </p:cNvGrpSpPr>
              <p:nvPr/>
            </p:nvGrpSpPr>
            <p:grpSpPr bwMode="auto">
              <a:xfrm>
                <a:off x="4243" y="3567"/>
                <a:ext cx="415" cy="56"/>
                <a:chOff x="4243" y="3567"/>
                <a:chExt cx="415" cy="56"/>
              </a:xfrm>
            </p:grpSpPr>
            <p:sp>
              <p:nvSpPr>
                <p:cNvPr id="535" name="Freeform 831"/>
                <p:cNvSpPr>
                  <a:spLocks/>
                </p:cNvSpPr>
                <p:nvPr/>
              </p:nvSpPr>
              <p:spPr bwMode="auto">
                <a:xfrm>
                  <a:off x="4546" y="3567"/>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nvGrpSpPr>
                <p:cNvPr id="536" name="Group 832"/>
                <p:cNvGrpSpPr>
                  <a:grpSpLocks/>
                </p:cNvGrpSpPr>
                <p:nvPr/>
              </p:nvGrpSpPr>
              <p:grpSpPr bwMode="auto">
                <a:xfrm>
                  <a:off x="4243" y="3599"/>
                  <a:ext cx="295" cy="1"/>
                  <a:chOff x="4243" y="3599"/>
                  <a:chExt cx="295" cy="1"/>
                </a:xfrm>
              </p:grpSpPr>
              <p:sp>
                <p:nvSpPr>
                  <p:cNvPr id="537" name="Line 833"/>
                  <p:cNvSpPr>
                    <a:spLocks noChangeShapeType="1"/>
                  </p:cNvSpPr>
                  <p:nvPr/>
                </p:nvSpPr>
                <p:spPr bwMode="auto">
                  <a:xfrm>
                    <a:off x="4243" y="3599"/>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8" name="Line 834"/>
                  <p:cNvSpPr>
                    <a:spLocks noChangeShapeType="1"/>
                  </p:cNvSpPr>
                  <p:nvPr/>
                </p:nvSpPr>
                <p:spPr bwMode="auto">
                  <a:xfrm>
                    <a:off x="4299" y="3599"/>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9" name="Line 835"/>
                  <p:cNvSpPr>
                    <a:spLocks noChangeShapeType="1"/>
                  </p:cNvSpPr>
                  <p:nvPr/>
                </p:nvSpPr>
                <p:spPr bwMode="auto">
                  <a:xfrm>
                    <a:off x="4355" y="3599"/>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0" name="Line 836"/>
                  <p:cNvSpPr>
                    <a:spLocks noChangeShapeType="1"/>
                  </p:cNvSpPr>
                  <p:nvPr/>
                </p:nvSpPr>
                <p:spPr bwMode="auto">
                  <a:xfrm>
                    <a:off x="4411" y="3599"/>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1" name="Line 837"/>
                  <p:cNvSpPr>
                    <a:spLocks noChangeShapeType="1"/>
                  </p:cNvSpPr>
                  <p:nvPr/>
                </p:nvSpPr>
                <p:spPr bwMode="auto">
                  <a:xfrm>
                    <a:off x="4467" y="3599"/>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 name="Line 838"/>
                  <p:cNvSpPr>
                    <a:spLocks noChangeShapeType="1"/>
                  </p:cNvSpPr>
                  <p:nvPr/>
                </p:nvSpPr>
                <p:spPr bwMode="auto">
                  <a:xfrm>
                    <a:off x="4522" y="3599"/>
                    <a:ext cx="16"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47" name="Group 839"/>
              <p:cNvGrpSpPr>
                <a:grpSpLocks/>
              </p:cNvGrpSpPr>
              <p:nvPr/>
            </p:nvGrpSpPr>
            <p:grpSpPr bwMode="auto">
              <a:xfrm>
                <a:off x="3788" y="2376"/>
                <a:ext cx="886" cy="290"/>
                <a:chOff x="3788" y="2376"/>
                <a:chExt cx="886" cy="290"/>
              </a:xfrm>
            </p:grpSpPr>
            <p:sp>
              <p:nvSpPr>
                <p:cNvPr id="533" name="Freeform 840"/>
                <p:cNvSpPr>
                  <a:spLocks/>
                </p:cNvSpPr>
                <p:nvPr/>
              </p:nvSpPr>
              <p:spPr bwMode="auto">
                <a:xfrm>
                  <a:off x="4530" y="2594"/>
                  <a:ext cx="144" cy="72"/>
                </a:xfrm>
                <a:custGeom>
                  <a:avLst/>
                  <a:gdLst>
                    <a:gd name="T0" fmla="*/ 144 w 144"/>
                    <a:gd name="T1" fmla="*/ 72 h 72"/>
                    <a:gd name="T2" fmla="*/ 0 w 144"/>
                    <a:gd name="T3" fmla="*/ 64 h 72"/>
                    <a:gd name="T4" fmla="*/ 16 w 144"/>
                    <a:gd name="T5" fmla="*/ 32 h 72"/>
                    <a:gd name="T6" fmla="*/ 24 w 144"/>
                    <a:gd name="T7" fmla="*/ 0 h 72"/>
                    <a:gd name="T8" fmla="*/ 144 w 144"/>
                    <a:gd name="T9" fmla="*/ 72 h 72"/>
                  </a:gdLst>
                  <a:ahLst/>
                  <a:cxnLst>
                    <a:cxn ang="0">
                      <a:pos x="T0" y="T1"/>
                    </a:cxn>
                    <a:cxn ang="0">
                      <a:pos x="T2" y="T3"/>
                    </a:cxn>
                    <a:cxn ang="0">
                      <a:pos x="T4" y="T5"/>
                    </a:cxn>
                    <a:cxn ang="0">
                      <a:pos x="T6" y="T7"/>
                    </a:cxn>
                    <a:cxn ang="0">
                      <a:pos x="T8" y="T9"/>
                    </a:cxn>
                  </a:cxnLst>
                  <a:rect l="0" t="0" r="r" b="b"/>
                  <a:pathLst>
                    <a:path w="144" h="72">
                      <a:moveTo>
                        <a:pt x="144" y="72"/>
                      </a:moveTo>
                      <a:lnTo>
                        <a:pt x="0" y="64"/>
                      </a:lnTo>
                      <a:lnTo>
                        <a:pt x="16" y="32"/>
                      </a:lnTo>
                      <a:lnTo>
                        <a:pt x="24" y="0"/>
                      </a:lnTo>
                      <a:lnTo>
                        <a:pt x="144" y="72"/>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534" name="Line 841"/>
                <p:cNvSpPr>
                  <a:spLocks noChangeShapeType="1"/>
                </p:cNvSpPr>
                <p:nvPr/>
              </p:nvSpPr>
              <p:spPr bwMode="auto">
                <a:xfrm>
                  <a:off x="3788" y="2376"/>
                  <a:ext cx="766" cy="252"/>
                </a:xfrm>
                <a:prstGeom prst="line">
                  <a:avLst/>
                </a:prstGeom>
                <a:noFill/>
                <a:ln w="254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8" name="Group 842"/>
              <p:cNvGrpSpPr>
                <a:grpSpLocks/>
              </p:cNvGrpSpPr>
              <p:nvPr/>
            </p:nvGrpSpPr>
            <p:grpSpPr bwMode="auto">
              <a:xfrm>
                <a:off x="3309" y="2084"/>
                <a:ext cx="1381" cy="1507"/>
                <a:chOff x="3309" y="2084"/>
                <a:chExt cx="1381" cy="1507"/>
              </a:xfrm>
            </p:grpSpPr>
            <p:sp>
              <p:nvSpPr>
                <p:cNvPr id="531" name="Freeform 843"/>
                <p:cNvSpPr>
                  <a:spLocks/>
                </p:cNvSpPr>
                <p:nvPr/>
              </p:nvSpPr>
              <p:spPr bwMode="auto">
                <a:xfrm>
                  <a:off x="4570" y="2084"/>
                  <a:ext cx="120" cy="119"/>
                </a:xfrm>
                <a:custGeom>
                  <a:avLst/>
                  <a:gdLst>
                    <a:gd name="T0" fmla="*/ 120 w 120"/>
                    <a:gd name="T1" fmla="*/ 0 h 119"/>
                    <a:gd name="T2" fmla="*/ 56 w 120"/>
                    <a:gd name="T3" fmla="*/ 119 h 119"/>
                    <a:gd name="T4" fmla="*/ 24 w 120"/>
                    <a:gd name="T5" fmla="*/ 96 h 119"/>
                    <a:gd name="T6" fmla="*/ 0 w 120"/>
                    <a:gd name="T7" fmla="*/ 72 h 119"/>
                    <a:gd name="T8" fmla="*/ 120 w 120"/>
                    <a:gd name="T9" fmla="*/ 0 h 119"/>
                  </a:gdLst>
                  <a:ahLst/>
                  <a:cxnLst>
                    <a:cxn ang="0">
                      <a:pos x="T0" y="T1"/>
                    </a:cxn>
                    <a:cxn ang="0">
                      <a:pos x="T2" y="T3"/>
                    </a:cxn>
                    <a:cxn ang="0">
                      <a:pos x="T4" y="T5"/>
                    </a:cxn>
                    <a:cxn ang="0">
                      <a:pos x="T6" y="T7"/>
                    </a:cxn>
                    <a:cxn ang="0">
                      <a:pos x="T8" y="T9"/>
                    </a:cxn>
                  </a:cxnLst>
                  <a:rect l="0" t="0" r="r" b="b"/>
                  <a:pathLst>
                    <a:path w="120" h="119">
                      <a:moveTo>
                        <a:pt x="120" y="0"/>
                      </a:moveTo>
                      <a:lnTo>
                        <a:pt x="56" y="119"/>
                      </a:lnTo>
                      <a:lnTo>
                        <a:pt x="24" y="96"/>
                      </a:lnTo>
                      <a:lnTo>
                        <a:pt x="0" y="72"/>
                      </a:lnTo>
                      <a:lnTo>
                        <a:pt x="120" y="0"/>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532" name="Line 844"/>
                <p:cNvSpPr>
                  <a:spLocks noChangeShapeType="1"/>
                </p:cNvSpPr>
                <p:nvPr/>
              </p:nvSpPr>
              <p:spPr bwMode="auto">
                <a:xfrm flipV="1">
                  <a:off x="3309" y="2172"/>
                  <a:ext cx="1291" cy="1419"/>
                </a:xfrm>
                <a:prstGeom prst="line">
                  <a:avLst/>
                </a:prstGeom>
                <a:noFill/>
                <a:ln w="254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9" name="Group 845"/>
              <p:cNvGrpSpPr>
                <a:grpSpLocks/>
              </p:cNvGrpSpPr>
              <p:nvPr/>
            </p:nvGrpSpPr>
            <p:grpSpPr bwMode="auto">
              <a:xfrm>
                <a:off x="3773" y="2076"/>
                <a:ext cx="909" cy="893"/>
                <a:chOff x="3773" y="2076"/>
                <a:chExt cx="909" cy="893"/>
              </a:xfrm>
            </p:grpSpPr>
            <p:sp>
              <p:nvSpPr>
                <p:cNvPr id="529" name="Freeform 846"/>
                <p:cNvSpPr>
                  <a:spLocks/>
                </p:cNvSpPr>
                <p:nvPr/>
              </p:nvSpPr>
              <p:spPr bwMode="auto">
                <a:xfrm>
                  <a:off x="4562" y="2850"/>
                  <a:ext cx="120" cy="119"/>
                </a:xfrm>
                <a:custGeom>
                  <a:avLst/>
                  <a:gdLst>
                    <a:gd name="T0" fmla="*/ 120 w 120"/>
                    <a:gd name="T1" fmla="*/ 119 h 119"/>
                    <a:gd name="T2" fmla="*/ 0 w 120"/>
                    <a:gd name="T3" fmla="*/ 47 h 119"/>
                    <a:gd name="T4" fmla="*/ 24 w 120"/>
                    <a:gd name="T5" fmla="*/ 23 h 119"/>
                    <a:gd name="T6" fmla="*/ 48 w 120"/>
                    <a:gd name="T7" fmla="*/ 0 h 119"/>
                    <a:gd name="T8" fmla="*/ 120 w 120"/>
                    <a:gd name="T9" fmla="*/ 119 h 119"/>
                  </a:gdLst>
                  <a:ahLst/>
                  <a:cxnLst>
                    <a:cxn ang="0">
                      <a:pos x="T0" y="T1"/>
                    </a:cxn>
                    <a:cxn ang="0">
                      <a:pos x="T2" y="T3"/>
                    </a:cxn>
                    <a:cxn ang="0">
                      <a:pos x="T4" y="T5"/>
                    </a:cxn>
                    <a:cxn ang="0">
                      <a:pos x="T6" y="T7"/>
                    </a:cxn>
                    <a:cxn ang="0">
                      <a:pos x="T8" y="T9"/>
                    </a:cxn>
                  </a:cxnLst>
                  <a:rect l="0" t="0" r="r" b="b"/>
                  <a:pathLst>
                    <a:path w="120" h="119">
                      <a:moveTo>
                        <a:pt x="120" y="119"/>
                      </a:moveTo>
                      <a:lnTo>
                        <a:pt x="0" y="47"/>
                      </a:lnTo>
                      <a:lnTo>
                        <a:pt x="24" y="23"/>
                      </a:lnTo>
                      <a:lnTo>
                        <a:pt x="48" y="0"/>
                      </a:lnTo>
                      <a:lnTo>
                        <a:pt x="120" y="119"/>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530" name="Line 847"/>
                <p:cNvSpPr>
                  <a:spLocks noChangeShapeType="1"/>
                </p:cNvSpPr>
                <p:nvPr/>
              </p:nvSpPr>
              <p:spPr bwMode="auto">
                <a:xfrm>
                  <a:off x="3773" y="2076"/>
                  <a:ext cx="821" cy="804"/>
                </a:xfrm>
                <a:prstGeom prst="line">
                  <a:avLst/>
                </a:prstGeom>
                <a:noFill/>
                <a:ln w="254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0" name="Group 848"/>
              <p:cNvGrpSpPr>
                <a:grpSpLocks/>
              </p:cNvGrpSpPr>
              <p:nvPr/>
            </p:nvGrpSpPr>
            <p:grpSpPr bwMode="auto">
              <a:xfrm>
                <a:off x="3317" y="2379"/>
                <a:ext cx="910" cy="893"/>
                <a:chOff x="3317" y="2379"/>
                <a:chExt cx="910" cy="893"/>
              </a:xfrm>
            </p:grpSpPr>
            <p:sp>
              <p:nvSpPr>
                <p:cNvPr id="527" name="Freeform 849"/>
                <p:cNvSpPr>
                  <a:spLocks/>
                </p:cNvSpPr>
                <p:nvPr/>
              </p:nvSpPr>
              <p:spPr bwMode="auto">
                <a:xfrm>
                  <a:off x="4107" y="3153"/>
                  <a:ext cx="120" cy="119"/>
                </a:xfrm>
                <a:custGeom>
                  <a:avLst/>
                  <a:gdLst>
                    <a:gd name="T0" fmla="*/ 120 w 120"/>
                    <a:gd name="T1" fmla="*/ 119 h 119"/>
                    <a:gd name="T2" fmla="*/ 0 w 120"/>
                    <a:gd name="T3" fmla="*/ 48 h 119"/>
                    <a:gd name="T4" fmla="*/ 24 w 120"/>
                    <a:gd name="T5" fmla="*/ 24 h 119"/>
                    <a:gd name="T6" fmla="*/ 48 w 120"/>
                    <a:gd name="T7" fmla="*/ 0 h 119"/>
                    <a:gd name="T8" fmla="*/ 120 w 120"/>
                    <a:gd name="T9" fmla="*/ 119 h 119"/>
                  </a:gdLst>
                  <a:ahLst/>
                  <a:cxnLst>
                    <a:cxn ang="0">
                      <a:pos x="T0" y="T1"/>
                    </a:cxn>
                    <a:cxn ang="0">
                      <a:pos x="T2" y="T3"/>
                    </a:cxn>
                    <a:cxn ang="0">
                      <a:pos x="T4" y="T5"/>
                    </a:cxn>
                    <a:cxn ang="0">
                      <a:pos x="T6" y="T7"/>
                    </a:cxn>
                    <a:cxn ang="0">
                      <a:pos x="T8" y="T9"/>
                    </a:cxn>
                  </a:cxnLst>
                  <a:rect l="0" t="0" r="r" b="b"/>
                  <a:pathLst>
                    <a:path w="120" h="119">
                      <a:moveTo>
                        <a:pt x="120" y="119"/>
                      </a:moveTo>
                      <a:lnTo>
                        <a:pt x="0" y="48"/>
                      </a:lnTo>
                      <a:lnTo>
                        <a:pt x="24" y="24"/>
                      </a:lnTo>
                      <a:lnTo>
                        <a:pt x="48" y="0"/>
                      </a:lnTo>
                      <a:lnTo>
                        <a:pt x="120" y="119"/>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528" name="Line 850"/>
                <p:cNvSpPr>
                  <a:spLocks noChangeShapeType="1"/>
                </p:cNvSpPr>
                <p:nvPr/>
              </p:nvSpPr>
              <p:spPr bwMode="auto">
                <a:xfrm>
                  <a:off x="3317" y="2379"/>
                  <a:ext cx="822" cy="804"/>
                </a:xfrm>
                <a:prstGeom prst="line">
                  <a:avLst/>
                </a:prstGeom>
                <a:noFill/>
                <a:ln w="254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1" name="Group 851"/>
              <p:cNvGrpSpPr>
                <a:grpSpLocks/>
              </p:cNvGrpSpPr>
              <p:nvPr/>
            </p:nvGrpSpPr>
            <p:grpSpPr bwMode="auto">
              <a:xfrm>
                <a:off x="2878" y="1725"/>
                <a:ext cx="415" cy="56"/>
                <a:chOff x="2878" y="1725"/>
                <a:chExt cx="415" cy="56"/>
              </a:xfrm>
            </p:grpSpPr>
            <p:sp>
              <p:nvSpPr>
                <p:cNvPr id="519" name="Freeform 852"/>
                <p:cNvSpPr>
                  <a:spLocks/>
                </p:cNvSpPr>
                <p:nvPr/>
              </p:nvSpPr>
              <p:spPr bwMode="auto">
                <a:xfrm>
                  <a:off x="3181" y="1725"/>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nvGrpSpPr>
                <p:cNvPr id="520" name="Group 853"/>
                <p:cNvGrpSpPr>
                  <a:grpSpLocks/>
                </p:cNvGrpSpPr>
                <p:nvPr/>
              </p:nvGrpSpPr>
              <p:grpSpPr bwMode="auto">
                <a:xfrm>
                  <a:off x="2878" y="1757"/>
                  <a:ext cx="295" cy="1"/>
                  <a:chOff x="2878" y="1757"/>
                  <a:chExt cx="295" cy="1"/>
                </a:xfrm>
              </p:grpSpPr>
              <p:sp>
                <p:nvSpPr>
                  <p:cNvPr id="521" name="Line 854"/>
                  <p:cNvSpPr>
                    <a:spLocks noChangeShapeType="1"/>
                  </p:cNvSpPr>
                  <p:nvPr/>
                </p:nvSpPr>
                <p:spPr bwMode="auto">
                  <a:xfrm>
                    <a:off x="2878" y="1757"/>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 name="Line 855"/>
                  <p:cNvSpPr>
                    <a:spLocks noChangeShapeType="1"/>
                  </p:cNvSpPr>
                  <p:nvPr/>
                </p:nvSpPr>
                <p:spPr bwMode="auto">
                  <a:xfrm>
                    <a:off x="2934" y="1757"/>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3" name="Line 856"/>
                  <p:cNvSpPr>
                    <a:spLocks noChangeShapeType="1"/>
                  </p:cNvSpPr>
                  <p:nvPr/>
                </p:nvSpPr>
                <p:spPr bwMode="auto">
                  <a:xfrm>
                    <a:off x="2990" y="1757"/>
                    <a:ext cx="23"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4" name="Line 857"/>
                  <p:cNvSpPr>
                    <a:spLocks noChangeShapeType="1"/>
                  </p:cNvSpPr>
                  <p:nvPr/>
                </p:nvSpPr>
                <p:spPr bwMode="auto">
                  <a:xfrm>
                    <a:off x="3045" y="1757"/>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5" name="Line 858"/>
                  <p:cNvSpPr>
                    <a:spLocks noChangeShapeType="1"/>
                  </p:cNvSpPr>
                  <p:nvPr/>
                </p:nvSpPr>
                <p:spPr bwMode="auto">
                  <a:xfrm>
                    <a:off x="3101" y="1757"/>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6" name="Line 859"/>
                  <p:cNvSpPr>
                    <a:spLocks noChangeShapeType="1"/>
                  </p:cNvSpPr>
                  <p:nvPr/>
                </p:nvSpPr>
                <p:spPr bwMode="auto">
                  <a:xfrm>
                    <a:off x="3157" y="1757"/>
                    <a:ext cx="16"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52" name="Group 860"/>
              <p:cNvGrpSpPr>
                <a:grpSpLocks/>
              </p:cNvGrpSpPr>
              <p:nvPr/>
            </p:nvGrpSpPr>
            <p:grpSpPr bwMode="auto">
              <a:xfrm>
                <a:off x="2878" y="2036"/>
                <a:ext cx="415" cy="56"/>
                <a:chOff x="2878" y="2036"/>
                <a:chExt cx="415" cy="56"/>
              </a:xfrm>
            </p:grpSpPr>
            <p:sp>
              <p:nvSpPr>
                <p:cNvPr id="511" name="Freeform 861"/>
                <p:cNvSpPr>
                  <a:spLocks/>
                </p:cNvSpPr>
                <p:nvPr/>
              </p:nvSpPr>
              <p:spPr bwMode="auto">
                <a:xfrm>
                  <a:off x="3181" y="2036"/>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nvGrpSpPr>
                <p:cNvPr id="512" name="Group 862"/>
                <p:cNvGrpSpPr>
                  <a:grpSpLocks/>
                </p:cNvGrpSpPr>
                <p:nvPr/>
              </p:nvGrpSpPr>
              <p:grpSpPr bwMode="auto">
                <a:xfrm>
                  <a:off x="2878" y="2060"/>
                  <a:ext cx="295" cy="1"/>
                  <a:chOff x="2878" y="2060"/>
                  <a:chExt cx="295" cy="1"/>
                </a:xfrm>
              </p:grpSpPr>
              <p:sp>
                <p:nvSpPr>
                  <p:cNvPr id="513" name="Line 863"/>
                  <p:cNvSpPr>
                    <a:spLocks noChangeShapeType="1"/>
                  </p:cNvSpPr>
                  <p:nvPr/>
                </p:nvSpPr>
                <p:spPr bwMode="auto">
                  <a:xfrm>
                    <a:off x="2878" y="2060"/>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4" name="Line 864"/>
                  <p:cNvSpPr>
                    <a:spLocks noChangeShapeType="1"/>
                  </p:cNvSpPr>
                  <p:nvPr/>
                </p:nvSpPr>
                <p:spPr bwMode="auto">
                  <a:xfrm>
                    <a:off x="2934" y="2060"/>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5" name="Line 865"/>
                  <p:cNvSpPr>
                    <a:spLocks noChangeShapeType="1"/>
                  </p:cNvSpPr>
                  <p:nvPr/>
                </p:nvSpPr>
                <p:spPr bwMode="auto">
                  <a:xfrm>
                    <a:off x="2990" y="2060"/>
                    <a:ext cx="23"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6" name="Line 866"/>
                  <p:cNvSpPr>
                    <a:spLocks noChangeShapeType="1"/>
                  </p:cNvSpPr>
                  <p:nvPr/>
                </p:nvSpPr>
                <p:spPr bwMode="auto">
                  <a:xfrm>
                    <a:off x="3045" y="2060"/>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7" name="Line 867"/>
                  <p:cNvSpPr>
                    <a:spLocks noChangeShapeType="1"/>
                  </p:cNvSpPr>
                  <p:nvPr/>
                </p:nvSpPr>
                <p:spPr bwMode="auto">
                  <a:xfrm>
                    <a:off x="3101" y="2060"/>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8" name="Line 868"/>
                  <p:cNvSpPr>
                    <a:spLocks noChangeShapeType="1"/>
                  </p:cNvSpPr>
                  <p:nvPr/>
                </p:nvSpPr>
                <p:spPr bwMode="auto">
                  <a:xfrm>
                    <a:off x="3157" y="2060"/>
                    <a:ext cx="16"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53" name="Group 869"/>
              <p:cNvGrpSpPr>
                <a:grpSpLocks/>
              </p:cNvGrpSpPr>
              <p:nvPr/>
            </p:nvGrpSpPr>
            <p:grpSpPr bwMode="auto">
              <a:xfrm>
                <a:off x="2886" y="2339"/>
                <a:ext cx="415" cy="56"/>
                <a:chOff x="2886" y="2339"/>
                <a:chExt cx="415" cy="56"/>
              </a:xfrm>
            </p:grpSpPr>
            <p:sp>
              <p:nvSpPr>
                <p:cNvPr id="503" name="Freeform 870"/>
                <p:cNvSpPr>
                  <a:spLocks/>
                </p:cNvSpPr>
                <p:nvPr/>
              </p:nvSpPr>
              <p:spPr bwMode="auto">
                <a:xfrm>
                  <a:off x="3189" y="2339"/>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nvGrpSpPr>
                <p:cNvPr id="504" name="Group 871"/>
                <p:cNvGrpSpPr>
                  <a:grpSpLocks/>
                </p:cNvGrpSpPr>
                <p:nvPr/>
              </p:nvGrpSpPr>
              <p:grpSpPr bwMode="auto">
                <a:xfrm>
                  <a:off x="2886" y="2371"/>
                  <a:ext cx="295" cy="1"/>
                  <a:chOff x="2886" y="2371"/>
                  <a:chExt cx="295" cy="1"/>
                </a:xfrm>
              </p:grpSpPr>
              <p:sp>
                <p:nvSpPr>
                  <p:cNvPr id="505" name="Line 872"/>
                  <p:cNvSpPr>
                    <a:spLocks noChangeShapeType="1"/>
                  </p:cNvSpPr>
                  <p:nvPr/>
                </p:nvSpPr>
                <p:spPr bwMode="auto">
                  <a:xfrm>
                    <a:off x="2886" y="237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6" name="Line 873"/>
                  <p:cNvSpPr>
                    <a:spLocks noChangeShapeType="1"/>
                  </p:cNvSpPr>
                  <p:nvPr/>
                </p:nvSpPr>
                <p:spPr bwMode="auto">
                  <a:xfrm>
                    <a:off x="2942" y="237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7" name="Line 874"/>
                  <p:cNvSpPr>
                    <a:spLocks noChangeShapeType="1"/>
                  </p:cNvSpPr>
                  <p:nvPr/>
                </p:nvSpPr>
                <p:spPr bwMode="auto">
                  <a:xfrm>
                    <a:off x="2998" y="2371"/>
                    <a:ext cx="23"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8" name="Line 875"/>
                  <p:cNvSpPr>
                    <a:spLocks noChangeShapeType="1"/>
                  </p:cNvSpPr>
                  <p:nvPr/>
                </p:nvSpPr>
                <p:spPr bwMode="auto">
                  <a:xfrm>
                    <a:off x="3053" y="237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9" name="Line 876"/>
                  <p:cNvSpPr>
                    <a:spLocks noChangeShapeType="1"/>
                  </p:cNvSpPr>
                  <p:nvPr/>
                </p:nvSpPr>
                <p:spPr bwMode="auto">
                  <a:xfrm>
                    <a:off x="3109" y="237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0" name="Line 877"/>
                  <p:cNvSpPr>
                    <a:spLocks noChangeShapeType="1"/>
                  </p:cNvSpPr>
                  <p:nvPr/>
                </p:nvSpPr>
                <p:spPr bwMode="auto">
                  <a:xfrm>
                    <a:off x="3165" y="2371"/>
                    <a:ext cx="16"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54" name="Group 878"/>
              <p:cNvGrpSpPr>
                <a:grpSpLocks/>
              </p:cNvGrpSpPr>
              <p:nvPr/>
            </p:nvGrpSpPr>
            <p:grpSpPr bwMode="auto">
              <a:xfrm>
                <a:off x="2878" y="2642"/>
                <a:ext cx="415" cy="56"/>
                <a:chOff x="2878" y="2642"/>
                <a:chExt cx="415" cy="56"/>
              </a:xfrm>
            </p:grpSpPr>
            <p:sp>
              <p:nvSpPr>
                <p:cNvPr id="495" name="Freeform 879"/>
                <p:cNvSpPr>
                  <a:spLocks/>
                </p:cNvSpPr>
                <p:nvPr/>
              </p:nvSpPr>
              <p:spPr bwMode="auto">
                <a:xfrm>
                  <a:off x="3181" y="2642"/>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nvGrpSpPr>
                <p:cNvPr id="496" name="Group 880"/>
                <p:cNvGrpSpPr>
                  <a:grpSpLocks/>
                </p:cNvGrpSpPr>
                <p:nvPr/>
              </p:nvGrpSpPr>
              <p:grpSpPr bwMode="auto">
                <a:xfrm>
                  <a:off x="2878" y="2674"/>
                  <a:ext cx="295" cy="1"/>
                  <a:chOff x="2878" y="2674"/>
                  <a:chExt cx="295" cy="1"/>
                </a:xfrm>
              </p:grpSpPr>
              <p:sp>
                <p:nvSpPr>
                  <p:cNvPr id="497" name="Line 881"/>
                  <p:cNvSpPr>
                    <a:spLocks noChangeShapeType="1"/>
                  </p:cNvSpPr>
                  <p:nvPr/>
                </p:nvSpPr>
                <p:spPr bwMode="auto">
                  <a:xfrm>
                    <a:off x="2878" y="2674"/>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8" name="Line 882"/>
                  <p:cNvSpPr>
                    <a:spLocks noChangeShapeType="1"/>
                  </p:cNvSpPr>
                  <p:nvPr/>
                </p:nvSpPr>
                <p:spPr bwMode="auto">
                  <a:xfrm>
                    <a:off x="2934" y="2674"/>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9" name="Line 883"/>
                  <p:cNvSpPr>
                    <a:spLocks noChangeShapeType="1"/>
                  </p:cNvSpPr>
                  <p:nvPr/>
                </p:nvSpPr>
                <p:spPr bwMode="auto">
                  <a:xfrm>
                    <a:off x="2990" y="2674"/>
                    <a:ext cx="23"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0" name="Line 884"/>
                  <p:cNvSpPr>
                    <a:spLocks noChangeShapeType="1"/>
                  </p:cNvSpPr>
                  <p:nvPr/>
                </p:nvSpPr>
                <p:spPr bwMode="auto">
                  <a:xfrm>
                    <a:off x="3045" y="2674"/>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 name="Line 885"/>
                  <p:cNvSpPr>
                    <a:spLocks noChangeShapeType="1"/>
                  </p:cNvSpPr>
                  <p:nvPr/>
                </p:nvSpPr>
                <p:spPr bwMode="auto">
                  <a:xfrm>
                    <a:off x="3101" y="2674"/>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2" name="Line 886"/>
                  <p:cNvSpPr>
                    <a:spLocks noChangeShapeType="1"/>
                  </p:cNvSpPr>
                  <p:nvPr/>
                </p:nvSpPr>
                <p:spPr bwMode="auto">
                  <a:xfrm>
                    <a:off x="3157" y="2674"/>
                    <a:ext cx="16"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55" name="Group 887"/>
              <p:cNvGrpSpPr>
                <a:grpSpLocks/>
              </p:cNvGrpSpPr>
              <p:nvPr/>
            </p:nvGrpSpPr>
            <p:grpSpPr bwMode="auto">
              <a:xfrm>
                <a:off x="2878" y="2953"/>
                <a:ext cx="415" cy="56"/>
                <a:chOff x="2878" y="2953"/>
                <a:chExt cx="415" cy="56"/>
              </a:xfrm>
            </p:grpSpPr>
            <p:sp>
              <p:nvSpPr>
                <p:cNvPr id="487" name="Freeform 888"/>
                <p:cNvSpPr>
                  <a:spLocks/>
                </p:cNvSpPr>
                <p:nvPr/>
              </p:nvSpPr>
              <p:spPr bwMode="auto">
                <a:xfrm>
                  <a:off x="3181"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nvGrpSpPr>
                <p:cNvPr id="488" name="Group 889"/>
                <p:cNvGrpSpPr>
                  <a:grpSpLocks/>
                </p:cNvGrpSpPr>
                <p:nvPr/>
              </p:nvGrpSpPr>
              <p:grpSpPr bwMode="auto">
                <a:xfrm>
                  <a:off x="2878" y="2985"/>
                  <a:ext cx="295" cy="1"/>
                  <a:chOff x="2878" y="2985"/>
                  <a:chExt cx="295" cy="1"/>
                </a:xfrm>
              </p:grpSpPr>
              <p:sp>
                <p:nvSpPr>
                  <p:cNvPr id="489" name="Line 890"/>
                  <p:cNvSpPr>
                    <a:spLocks noChangeShapeType="1"/>
                  </p:cNvSpPr>
                  <p:nvPr/>
                </p:nvSpPr>
                <p:spPr bwMode="auto">
                  <a:xfrm>
                    <a:off x="2878" y="2985"/>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0" name="Line 891"/>
                  <p:cNvSpPr>
                    <a:spLocks noChangeShapeType="1"/>
                  </p:cNvSpPr>
                  <p:nvPr/>
                </p:nvSpPr>
                <p:spPr bwMode="auto">
                  <a:xfrm>
                    <a:off x="2934" y="2985"/>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 name="Line 892"/>
                  <p:cNvSpPr>
                    <a:spLocks noChangeShapeType="1"/>
                  </p:cNvSpPr>
                  <p:nvPr/>
                </p:nvSpPr>
                <p:spPr bwMode="auto">
                  <a:xfrm>
                    <a:off x="2990" y="2985"/>
                    <a:ext cx="23"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 name="Line 893"/>
                  <p:cNvSpPr>
                    <a:spLocks noChangeShapeType="1"/>
                  </p:cNvSpPr>
                  <p:nvPr/>
                </p:nvSpPr>
                <p:spPr bwMode="auto">
                  <a:xfrm>
                    <a:off x="3045" y="2985"/>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3" name="Line 894"/>
                  <p:cNvSpPr>
                    <a:spLocks noChangeShapeType="1"/>
                  </p:cNvSpPr>
                  <p:nvPr/>
                </p:nvSpPr>
                <p:spPr bwMode="auto">
                  <a:xfrm>
                    <a:off x="3101" y="2985"/>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4" name="Line 895"/>
                  <p:cNvSpPr>
                    <a:spLocks noChangeShapeType="1"/>
                  </p:cNvSpPr>
                  <p:nvPr/>
                </p:nvSpPr>
                <p:spPr bwMode="auto">
                  <a:xfrm>
                    <a:off x="3157" y="2985"/>
                    <a:ext cx="16"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56" name="Group 896"/>
              <p:cNvGrpSpPr>
                <a:grpSpLocks/>
              </p:cNvGrpSpPr>
              <p:nvPr/>
            </p:nvGrpSpPr>
            <p:grpSpPr bwMode="auto">
              <a:xfrm>
                <a:off x="2870" y="3256"/>
                <a:ext cx="415" cy="56"/>
                <a:chOff x="2870" y="3256"/>
                <a:chExt cx="415" cy="56"/>
              </a:xfrm>
            </p:grpSpPr>
            <p:sp>
              <p:nvSpPr>
                <p:cNvPr id="479" name="Freeform 897"/>
                <p:cNvSpPr>
                  <a:spLocks/>
                </p:cNvSpPr>
                <p:nvPr/>
              </p:nvSpPr>
              <p:spPr bwMode="auto">
                <a:xfrm>
                  <a:off x="3173" y="3256"/>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nvGrpSpPr>
                <p:cNvPr id="480" name="Group 898"/>
                <p:cNvGrpSpPr>
                  <a:grpSpLocks/>
                </p:cNvGrpSpPr>
                <p:nvPr/>
              </p:nvGrpSpPr>
              <p:grpSpPr bwMode="auto">
                <a:xfrm>
                  <a:off x="2870" y="3280"/>
                  <a:ext cx="295" cy="1"/>
                  <a:chOff x="2870" y="3280"/>
                  <a:chExt cx="295" cy="1"/>
                </a:xfrm>
              </p:grpSpPr>
              <p:sp>
                <p:nvSpPr>
                  <p:cNvPr id="481" name="Line 899"/>
                  <p:cNvSpPr>
                    <a:spLocks noChangeShapeType="1"/>
                  </p:cNvSpPr>
                  <p:nvPr/>
                </p:nvSpPr>
                <p:spPr bwMode="auto">
                  <a:xfrm>
                    <a:off x="2870" y="3280"/>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2" name="Line 900"/>
                  <p:cNvSpPr>
                    <a:spLocks noChangeShapeType="1"/>
                  </p:cNvSpPr>
                  <p:nvPr/>
                </p:nvSpPr>
                <p:spPr bwMode="auto">
                  <a:xfrm>
                    <a:off x="2926" y="3280"/>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3" name="Line 901"/>
                  <p:cNvSpPr>
                    <a:spLocks noChangeShapeType="1"/>
                  </p:cNvSpPr>
                  <p:nvPr/>
                </p:nvSpPr>
                <p:spPr bwMode="auto">
                  <a:xfrm>
                    <a:off x="2982" y="3280"/>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4" name="Line 902"/>
                  <p:cNvSpPr>
                    <a:spLocks noChangeShapeType="1"/>
                  </p:cNvSpPr>
                  <p:nvPr/>
                </p:nvSpPr>
                <p:spPr bwMode="auto">
                  <a:xfrm>
                    <a:off x="3037" y="3280"/>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5" name="Line 903"/>
                  <p:cNvSpPr>
                    <a:spLocks noChangeShapeType="1"/>
                  </p:cNvSpPr>
                  <p:nvPr/>
                </p:nvSpPr>
                <p:spPr bwMode="auto">
                  <a:xfrm>
                    <a:off x="3093" y="3280"/>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6" name="Line 904"/>
                  <p:cNvSpPr>
                    <a:spLocks noChangeShapeType="1"/>
                  </p:cNvSpPr>
                  <p:nvPr/>
                </p:nvSpPr>
                <p:spPr bwMode="auto">
                  <a:xfrm>
                    <a:off x="3149" y="3280"/>
                    <a:ext cx="16"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57" name="Group 905"/>
              <p:cNvGrpSpPr>
                <a:grpSpLocks/>
              </p:cNvGrpSpPr>
              <p:nvPr/>
            </p:nvGrpSpPr>
            <p:grpSpPr bwMode="auto">
              <a:xfrm>
                <a:off x="2870" y="3567"/>
                <a:ext cx="415" cy="56"/>
                <a:chOff x="2870" y="3567"/>
                <a:chExt cx="415" cy="56"/>
              </a:xfrm>
            </p:grpSpPr>
            <p:sp>
              <p:nvSpPr>
                <p:cNvPr id="471" name="Freeform 906"/>
                <p:cNvSpPr>
                  <a:spLocks/>
                </p:cNvSpPr>
                <p:nvPr/>
              </p:nvSpPr>
              <p:spPr bwMode="auto">
                <a:xfrm>
                  <a:off x="3173"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grpSp>
              <p:nvGrpSpPr>
                <p:cNvPr id="472" name="Group 907"/>
                <p:cNvGrpSpPr>
                  <a:grpSpLocks/>
                </p:cNvGrpSpPr>
                <p:nvPr/>
              </p:nvGrpSpPr>
              <p:grpSpPr bwMode="auto">
                <a:xfrm>
                  <a:off x="2870" y="3591"/>
                  <a:ext cx="295" cy="1"/>
                  <a:chOff x="2870" y="3591"/>
                  <a:chExt cx="295" cy="1"/>
                </a:xfrm>
              </p:grpSpPr>
              <p:sp>
                <p:nvSpPr>
                  <p:cNvPr id="473" name="Line 908"/>
                  <p:cNvSpPr>
                    <a:spLocks noChangeShapeType="1"/>
                  </p:cNvSpPr>
                  <p:nvPr/>
                </p:nvSpPr>
                <p:spPr bwMode="auto">
                  <a:xfrm>
                    <a:off x="2870" y="359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4" name="Line 909"/>
                  <p:cNvSpPr>
                    <a:spLocks noChangeShapeType="1"/>
                  </p:cNvSpPr>
                  <p:nvPr/>
                </p:nvSpPr>
                <p:spPr bwMode="auto">
                  <a:xfrm>
                    <a:off x="2926" y="359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5" name="Line 910"/>
                  <p:cNvSpPr>
                    <a:spLocks noChangeShapeType="1"/>
                  </p:cNvSpPr>
                  <p:nvPr/>
                </p:nvSpPr>
                <p:spPr bwMode="auto">
                  <a:xfrm>
                    <a:off x="2982" y="359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6" name="Line 911"/>
                  <p:cNvSpPr>
                    <a:spLocks noChangeShapeType="1"/>
                  </p:cNvSpPr>
                  <p:nvPr/>
                </p:nvSpPr>
                <p:spPr bwMode="auto">
                  <a:xfrm>
                    <a:off x="3037" y="359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7" name="Line 912"/>
                  <p:cNvSpPr>
                    <a:spLocks noChangeShapeType="1"/>
                  </p:cNvSpPr>
                  <p:nvPr/>
                </p:nvSpPr>
                <p:spPr bwMode="auto">
                  <a:xfrm>
                    <a:off x="3093" y="3591"/>
                    <a:ext cx="24"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8" name="Line 913"/>
                  <p:cNvSpPr>
                    <a:spLocks noChangeShapeType="1"/>
                  </p:cNvSpPr>
                  <p:nvPr/>
                </p:nvSpPr>
                <p:spPr bwMode="auto">
                  <a:xfrm>
                    <a:off x="3149" y="3591"/>
                    <a:ext cx="16" cy="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58" name="Group 914"/>
              <p:cNvGrpSpPr>
                <a:grpSpLocks/>
              </p:cNvGrpSpPr>
              <p:nvPr/>
            </p:nvGrpSpPr>
            <p:grpSpPr bwMode="auto">
              <a:xfrm>
                <a:off x="2399" y="1765"/>
                <a:ext cx="1357" cy="1196"/>
                <a:chOff x="2399" y="1765"/>
                <a:chExt cx="1357" cy="1196"/>
              </a:xfrm>
            </p:grpSpPr>
            <p:sp>
              <p:nvSpPr>
                <p:cNvPr id="469" name="Freeform 915"/>
                <p:cNvSpPr>
                  <a:spLocks/>
                </p:cNvSpPr>
                <p:nvPr/>
              </p:nvSpPr>
              <p:spPr bwMode="auto">
                <a:xfrm>
                  <a:off x="3636" y="2850"/>
                  <a:ext cx="120" cy="111"/>
                </a:xfrm>
                <a:custGeom>
                  <a:avLst/>
                  <a:gdLst>
                    <a:gd name="T0" fmla="*/ 120 w 120"/>
                    <a:gd name="T1" fmla="*/ 111 h 111"/>
                    <a:gd name="T2" fmla="*/ 0 w 120"/>
                    <a:gd name="T3" fmla="*/ 47 h 111"/>
                    <a:gd name="T4" fmla="*/ 16 w 120"/>
                    <a:gd name="T5" fmla="*/ 23 h 111"/>
                    <a:gd name="T6" fmla="*/ 40 w 120"/>
                    <a:gd name="T7" fmla="*/ 0 h 111"/>
                    <a:gd name="T8" fmla="*/ 120 w 120"/>
                    <a:gd name="T9" fmla="*/ 111 h 111"/>
                  </a:gdLst>
                  <a:ahLst/>
                  <a:cxnLst>
                    <a:cxn ang="0">
                      <a:pos x="T0" y="T1"/>
                    </a:cxn>
                    <a:cxn ang="0">
                      <a:pos x="T2" y="T3"/>
                    </a:cxn>
                    <a:cxn ang="0">
                      <a:pos x="T4" y="T5"/>
                    </a:cxn>
                    <a:cxn ang="0">
                      <a:pos x="T6" y="T7"/>
                    </a:cxn>
                    <a:cxn ang="0">
                      <a:pos x="T8" y="T9"/>
                    </a:cxn>
                  </a:cxnLst>
                  <a:rect l="0" t="0" r="r" b="b"/>
                  <a:pathLst>
                    <a:path w="120" h="111">
                      <a:moveTo>
                        <a:pt x="120" y="111"/>
                      </a:moveTo>
                      <a:lnTo>
                        <a:pt x="0" y="47"/>
                      </a:lnTo>
                      <a:lnTo>
                        <a:pt x="16" y="23"/>
                      </a:lnTo>
                      <a:lnTo>
                        <a:pt x="40" y="0"/>
                      </a:lnTo>
                      <a:lnTo>
                        <a:pt x="120" y="111"/>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470" name="Line 916"/>
                <p:cNvSpPr>
                  <a:spLocks noChangeShapeType="1"/>
                </p:cNvSpPr>
                <p:nvPr/>
              </p:nvSpPr>
              <p:spPr bwMode="auto">
                <a:xfrm>
                  <a:off x="2399" y="1765"/>
                  <a:ext cx="1261" cy="1114"/>
                </a:xfrm>
                <a:prstGeom prst="line">
                  <a:avLst/>
                </a:prstGeom>
                <a:noFill/>
                <a:ln w="254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9" name="Group 917"/>
              <p:cNvGrpSpPr>
                <a:grpSpLocks/>
              </p:cNvGrpSpPr>
              <p:nvPr/>
            </p:nvGrpSpPr>
            <p:grpSpPr bwMode="auto">
              <a:xfrm>
                <a:off x="2862" y="1765"/>
                <a:ext cx="1349" cy="1204"/>
                <a:chOff x="2862" y="1765"/>
                <a:chExt cx="1349" cy="1204"/>
              </a:xfrm>
            </p:grpSpPr>
            <p:sp>
              <p:nvSpPr>
                <p:cNvPr id="467" name="Freeform 918"/>
                <p:cNvSpPr>
                  <a:spLocks/>
                </p:cNvSpPr>
                <p:nvPr/>
              </p:nvSpPr>
              <p:spPr bwMode="auto">
                <a:xfrm>
                  <a:off x="4091" y="2850"/>
                  <a:ext cx="120" cy="119"/>
                </a:xfrm>
                <a:custGeom>
                  <a:avLst/>
                  <a:gdLst>
                    <a:gd name="T0" fmla="*/ 120 w 120"/>
                    <a:gd name="T1" fmla="*/ 119 h 119"/>
                    <a:gd name="T2" fmla="*/ 0 w 120"/>
                    <a:gd name="T3" fmla="*/ 55 h 119"/>
                    <a:gd name="T4" fmla="*/ 24 w 120"/>
                    <a:gd name="T5" fmla="*/ 23 h 119"/>
                    <a:gd name="T6" fmla="*/ 48 w 120"/>
                    <a:gd name="T7" fmla="*/ 0 h 119"/>
                    <a:gd name="T8" fmla="*/ 120 w 120"/>
                    <a:gd name="T9" fmla="*/ 119 h 119"/>
                  </a:gdLst>
                  <a:ahLst/>
                  <a:cxnLst>
                    <a:cxn ang="0">
                      <a:pos x="T0" y="T1"/>
                    </a:cxn>
                    <a:cxn ang="0">
                      <a:pos x="T2" y="T3"/>
                    </a:cxn>
                    <a:cxn ang="0">
                      <a:pos x="T4" y="T5"/>
                    </a:cxn>
                    <a:cxn ang="0">
                      <a:pos x="T6" y="T7"/>
                    </a:cxn>
                    <a:cxn ang="0">
                      <a:pos x="T8" y="T9"/>
                    </a:cxn>
                  </a:cxnLst>
                  <a:rect l="0" t="0" r="r" b="b"/>
                  <a:pathLst>
                    <a:path w="120" h="119">
                      <a:moveTo>
                        <a:pt x="120" y="119"/>
                      </a:moveTo>
                      <a:lnTo>
                        <a:pt x="0" y="55"/>
                      </a:lnTo>
                      <a:lnTo>
                        <a:pt x="24" y="23"/>
                      </a:lnTo>
                      <a:lnTo>
                        <a:pt x="48" y="0"/>
                      </a:lnTo>
                      <a:lnTo>
                        <a:pt x="120" y="119"/>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468" name="Line 919"/>
                <p:cNvSpPr>
                  <a:spLocks noChangeShapeType="1"/>
                </p:cNvSpPr>
                <p:nvPr/>
              </p:nvSpPr>
              <p:spPr bwMode="auto">
                <a:xfrm>
                  <a:off x="2862" y="1765"/>
                  <a:ext cx="1261" cy="1114"/>
                </a:xfrm>
                <a:prstGeom prst="line">
                  <a:avLst/>
                </a:prstGeom>
                <a:noFill/>
                <a:ln w="254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60" name="Group 920"/>
              <p:cNvGrpSpPr>
                <a:grpSpLocks/>
              </p:cNvGrpSpPr>
              <p:nvPr/>
            </p:nvGrpSpPr>
            <p:grpSpPr bwMode="auto">
              <a:xfrm>
                <a:off x="2870" y="2990"/>
                <a:ext cx="886" cy="290"/>
                <a:chOff x="2870" y="2990"/>
                <a:chExt cx="886" cy="290"/>
              </a:xfrm>
            </p:grpSpPr>
            <p:sp>
              <p:nvSpPr>
                <p:cNvPr id="465" name="Freeform 921"/>
                <p:cNvSpPr>
                  <a:spLocks/>
                </p:cNvSpPr>
                <p:nvPr/>
              </p:nvSpPr>
              <p:spPr bwMode="auto">
                <a:xfrm>
                  <a:off x="3612" y="3208"/>
                  <a:ext cx="144" cy="72"/>
                </a:xfrm>
                <a:custGeom>
                  <a:avLst/>
                  <a:gdLst>
                    <a:gd name="T0" fmla="*/ 144 w 144"/>
                    <a:gd name="T1" fmla="*/ 72 h 72"/>
                    <a:gd name="T2" fmla="*/ 0 w 144"/>
                    <a:gd name="T3" fmla="*/ 64 h 72"/>
                    <a:gd name="T4" fmla="*/ 16 w 144"/>
                    <a:gd name="T5" fmla="*/ 32 h 72"/>
                    <a:gd name="T6" fmla="*/ 24 w 144"/>
                    <a:gd name="T7" fmla="*/ 0 h 72"/>
                    <a:gd name="T8" fmla="*/ 144 w 144"/>
                    <a:gd name="T9" fmla="*/ 72 h 72"/>
                  </a:gdLst>
                  <a:ahLst/>
                  <a:cxnLst>
                    <a:cxn ang="0">
                      <a:pos x="T0" y="T1"/>
                    </a:cxn>
                    <a:cxn ang="0">
                      <a:pos x="T2" y="T3"/>
                    </a:cxn>
                    <a:cxn ang="0">
                      <a:pos x="T4" y="T5"/>
                    </a:cxn>
                    <a:cxn ang="0">
                      <a:pos x="T6" y="T7"/>
                    </a:cxn>
                    <a:cxn ang="0">
                      <a:pos x="T8" y="T9"/>
                    </a:cxn>
                  </a:cxnLst>
                  <a:rect l="0" t="0" r="r" b="b"/>
                  <a:pathLst>
                    <a:path w="144" h="72">
                      <a:moveTo>
                        <a:pt x="144" y="72"/>
                      </a:moveTo>
                      <a:lnTo>
                        <a:pt x="0" y="64"/>
                      </a:lnTo>
                      <a:lnTo>
                        <a:pt x="16" y="32"/>
                      </a:lnTo>
                      <a:lnTo>
                        <a:pt x="24" y="0"/>
                      </a:lnTo>
                      <a:lnTo>
                        <a:pt x="144" y="72"/>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466" name="Line 922"/>
                <p:cNvSpPr>
                  <a:spLocks noChangeShapeType="1"/>
                </p:cNvSpPr>
                <p:nvPr/>
              </p:nvSpPr>
              <p:spPr bwMode="auto">
                <a:xfrm>
                  <a:off x="2870" y="2990"/>
                  <a:ext cx="766" cy="252"/>
                </a:xfrm>
                <a:prstGeom prst="line">
                  <a:avLst/>
                </a:prstGeom>
                <a:noFill/>
                <a:ln w="254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61" name="Group 923"/>
              <p:cNvGrpSpPr>
                <a:grpSpLocks/>
              </p:cNvGrpSpPr>
              <p:nvPr/>
            </p:nvGrpSpPr>
            <p:grpSpPr bwMode="auto">
              <a:xfrm>
                <a:off x="2393" y="2993"/>
                <a:ext cx="437" cy="598"/>
                <a:chOff x="2393" y="2993"/>
                <a:chExt cx="437" cy="598"/>
              </a:xfrm>
            </p:grpSpPr>
            <p:sp>
              <p:nvSpPr>
                <p:cNvPr id="463" name="Freeform 924"/>
                <p:cNvSpPr>
                  <a:spLocks/>
                </p:cNvSpPr>
                <p:nvPr/>
              </p:nvSpPr>
              <p:spPr bwMode="auto">
                <a:xfrm>
                  <a:off x="2726" y="2993"/>
                  <a:ext cx="104" cy="128"/>
                </a:xfrm>
                <a:custGeom>
                  <a:avLst/>
                  <a:gdLst>
                    <a:gd name="T0" fmla="*/ 104 w 104"/>
                    <a:gd name="T1" fmla="*/ 0 h 128"/>
                    <a:gd name="T2" fmla="*/ 56 w 104"/>
                    <a:gd name="T3" fmla="*/ 128 h 128"/>
                    <a:gd name="T4" fmla="*/ 24 w 104"/>
                    <a:gd name="T5" fmla="*/ 112 h 128"/>
                    <a:gd name="T6" fmla="*/ 0 w 104"/>
                    <a:gd name="T7" fmla="*/ 88 h 128"/>
                    <a:gd name="T8" fmla="*/ 104 w 104"/>
                    <a:gd name="T9" fmla="*/ 0 h 128"/>
                  </a:gdLst>
                  <a:ahLst/>
                  <a:cxnLst>
                    <a:cxn ang="0">
                      <a:pos x="T0" y="T1"/>
                    </a:cxn>
                    <a:cxn ang="0">
                      <a:pos x="T2" y="T3"/>
                    </a:cxn>
                    <a:cxn ang="0">
                      <a:pos x="T4" y="T5"/>
                    </a:cxn>
                    <a:cxn ang="0">
                      <a:pos x="T6" y="T7"/>
                    </a:cxn>
                    <a:cxn ang="0">
                      <a:pos x="T8" y="T9"/>
                    </a:cxn>
                  </a:cxnLst>
                  <a:rect l="0" t="0" r="r" b="b"/>
                  <a:pathLst>
                    <a:path w="104" h="128">
                      <a:moveTo>
                        <a:pt x="104" y="0"/>
                      </a:moveTo>
                      <a:lnTo>
                        <a:pt x="56" y="128"/>
                      </a:lnTo>
                      <a:lnTo>
                        <a:pt x="24" y="112"/>
                      </a:lnTo>
                      <a:lnTo>
                        <a:pt x="0" y="88"/>
                      </a:lnTo>
                      <a:lnTo>
                        <a:pt x="104" y="0"/>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464" name="Line 925"/>
                <p:cNvSpPr>
                  <a:spLocks noChangeShapeType="1"/>
                </p:cNvSpPr>
                <p:nvPr/>
              </p:nvSpPr>
              <p:spPr bwMode="auto">
                <a:xfrm flipV="1">
                  <a:off x="2393" y="3097"/>
                  <a:ext cx="362" cy="494"/>
                </a:xfrm>
                <a:prstGeom prst="line">
                  <a:avLst/>
                </a:prstGeom>
                <a:noFill/>
                <a:ln w="254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62" name="Group 926"/>
              <p:cNvGrpSpPr>
                <a:grpSpLocks/>
              </p:cNvGrpSpPr>
              <p:nvPr/>
            </p:nvGrpSpPr>
            <p:grpSpPr bwMode="auto">
              <a:xfrm>
                <a:off x="2854" y="2690"/>
                <a:ext cx="902" cy="596"/>
                <a:chOff x="2854" y="2690"/>
                <a:chExt cx="902" cy="596"/>
              </a:xfrm>
            </p:grpSpPr>
            <p:sp>
              <p:nvSpPr>
                <p:cNvPr id="461" name="Freeform 927"/>
                <p:cNvSpPr>
                  <a:spLocks/>
                </p:cNvSpPr>
                <p:nvPr/>
              </p:nvSpPr>
              <p:spPr bwMode="auto">
                <a:xfrm>
                  <a:off x="3620" y="2690"/>
                  <a:ext cx="136" cy="104"/>
                </a:xfrm>
                <a:custGeom>
                  <a:avLst/>
                  <a:gdLst>
                    <a:gd name="T0" fmla="*/ 136 w 136"/>
                    <a:gd name="T1" fmla="*/ 0 h 104"/>
                    <a:gd name="T2" fmla="*/ 40 w 136"/>
                    <a:gd name="T3" fmla="*/ 104 h 104"/>
                    <a:gd name="T4" fmla="*/ 24 w 136"/>
                    <a:gd name="T5" fmla="*/ 80 h 104"/>
                    <a:gd name="T6" fmla="*/ 0 w 136"/>
                    <a:gd name="T7" fmla="*/ 48 h 104"/>
                    <a:gd name="T8" fmla="*/ 136 w 136"/>
                    <a:gd name="T9" fmla="*/ 0 h 104"/>
                  </a:gdLst>
                  <a:ahLst/>
                  <a:cxnLst>
                    <a:cxn ang="0">
                      <a:pos x="T0" y="T1"/>
                    </a:cxn>
                    <a:cxn ang="0">
                      <a:pos x="T2" y="T3"/>
                    </a:cxn>
                    <a:cxn ang="0">
                      <a:pos x="T4" y="T5"/>
                    </a:cxn>
                    <a:cxn ang="0">
                      <a:pos x="T6" y="T7"/>
                    </a:cxn>
                    <a:cxn ang="0">
                      <a:pos x="T8" y="T9"/>
                    </a:cxn>
                  </a:cxnLst>
                  <a:rect l="0" t="0" r="r" b="b"/>
                  <a:pathLst>
                    <a:path w="136" h="104">
                      <a:moveTo>
                        <a:pt x="136" y="0"/>
                      </a:moveTo>
                      <a:lnTo>
                        <a:pt x="40" y="104"/>
                      </a:lnTo>
                      <a:lnTo>
                        <a:pt x="24" y="80"/>
                      </a:lnTo>
                      <a:lnTo>
                        <a:pt x="0" y="48"/>
                      </a:lnTo>
                      <a:lnTo>
                        <a:pt x="136" y="0"/>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462" name="Line 928"/>
                <p:cNvSpPr>
                  <a:spLocks noChangeShapeType="1"/>
                </p:cNvSpPr>
                <p:nvPr/>
              </p:nvSpPr>
              <p:spPr bwMode="auto">
                <a:xfrm flipV="1">
                  <a:off x="2854" y="2766"/>
                  <a:ext cx="798" cy="520"/>
                </a:xfrm>
                <a:prstGeom prst="line">
                  <a:avLst/>
                </a:prstGeom>
                <a:noFill/>
                <a:ln w="254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63" name="Group 929"/>
              <p:cNvGrpSpPr>
                <a:grpSpLocks/>
              </p:cNvGrpSpPr>
              <p:nvPr/>
            </p:nvGrpSpPr>
            <p:grpSpPr bwMode="auto">
              <a:xfrm>
                <a:off x="2862" y="1781"/>
                <a:ext cx="1349" cy="1188"/>
                <a:chOff x="2862" y="1781"/>
                <a:chExt cx="1349" cy="1188"/>
              </a:xfrm>
            </p:grpSpPr>
            <p:sp>
              <p:nvSpPr>
                <p:cNvPr id="459" name="Freeform 930"/>
                <p:cNvSpPr>
                  <a:spLocks/>
                </p:cNvSpPr>
                <p:nvPr/>
              </p:nvSpPr>
              <p:spPr bwMode="auto">
                <a:xfrm>
                  <a:off x="4091" y="1781"/>
                  <a:ext cx="120" cy="111"/>
                </a:xfrm>
                <a:custGeom>
                  <a:avLst/>
                  <a:gdLst>
                    <a:gd name="T0" fmla="*/ 120 w 120"/>
                    <a:gd name="T1" fmla="*/ 0 h 111"/>
                    <a:gd name="T2" fmla="*/ 40 w 120"/>
                    <a:gd name="T3" fmla="*/ 111 h 111"/>
                    <a:gd name="T4" fmla="*/ 16 w 120"/>
                    <a:gd name="T5" fmla="*/ 87 h 111"/>
                    <a:gd name="T6" fmla="*/ 0 w 120"/>
                    <a:gd name="T7" fmla="*/ 64 h 111"/>
                    <a:gd name="T8" fmla="*/ 120 w 120"/>
                    <a:gd name="T9" fmla="*/ 0 h 111"/>
                  </a:gdLst>
                  <a:ahLst/>
                  <a:cxnLst>
                    <a:cxn ang="0">
                      <a:pos x="T0" y="T1"/>
                    </a:cxn>
                    <a:cxn ang="0">
                      <a:pos x="T2" y="T3"/>
                    </a:cxn>
                    <a:cxn ang="0">
                      <a:pos x="T4" y="T5"/>
                    </a:cxn>
                    <a:cxn ang="0">
                      <a:pos x="T6" y="T7"/>
                    </a:cxn>
                    <a:cxn ang="0">
                      <a:pos x="T8" y="T9"/>
                    </a:cxn>
                  </a:cxnLst>
                  <a:rect l="0" t="0" r="r" b="b"/>
                  <a:pathLst>
                    <a:path w="120" h="111">
                      <a:moveTo>
                        <a:pt x="120" y="0"/>
                      </a:moveTo>
                      <a:lnTo>
                        <a:pt x="40" y="111"/>
                      </a:lnTo>
                      <a:lnTo>
                        <a:pt x="16" y="87"/>
                      </a:lnTo>
                      <a:lnTo>
                        <a:pt x="0" y="64"/>
                      </a:lnTo>
                      <a:lnTo>
                        <a:pt x="120" y="0"/>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460" name="Line 931"/>
                <p:cNvSpPr>
                  <a:spLocks noChangeShapeType="1"/>
                </p:cNvSpPr>
                <p:nvPr/>
              </p:nvSpPr>
              <p:spPr bwMode="auto">
                <a:xfrm flipV="1">
                  <a:off x="2862" y="1863"/>
                  <a:ext cx="1253" cy="1106"/>
                </a:xfrm>
                <a:prstGeom prst="line">
                  <a:avLst/>
                </a:prstGeom>
                <a:noFill/>
                <a:ln w="254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64" name="Group 932"/>
              <p:cNvGrpSpPr>
                <a:grpSpLocks/>
              </p:cNvGrpSpPr>
              <p:nvPr/>
            </p:nvGrpSpPr>
            <p:grpSpPr bwMode="auto">
              <a:xfrm>
                <a:off x="1944" y="2687"/>
                <a:ext cx="886" cy="282"/>
                <a:chOff x="1944" y="2687"/>
                <a:chExt cx="886" cy="282"/>
              </a:xfrm>
            </p:grpSpPr>
            <p:sp>
              <p:nvSpPr>
                <p:cNvPr id="457" name="Freeform 933"/>
                <p:cNvSpPr>
                  <a:spLocks/>
                </p:cNvSpPr>
                <p:nvPr/>
              </p:nvSpPr>
              <p:spPr bwMode="auto">
                <a:xfrm>
                  <a:off x="2694" y="2897"/>
                  <a:ext cx="136" cy="72"/>
                </a:xfrm>
                <a:custGeom>
                  <a:avLst/>
                  <a:gdLst>
                    <a:gd name="T0" fmla="*/ 136 w 136"/>
                    <a:gd name="T1" fmla="*/ 72 h 72"/>
                    <a:gd name="T2" fmla="*/ 0 w 136"/>
                    <a:gd name="T3" fmla="*/ 64 h 72"/>
                    <a:gd name="T4" fmla="*/ 8 w 136"/>
                    <a:gd name="T5" fmla="*/ 32 h 72"/>
                    <a:gd name="T6" fmla="*/ 24 w 136"/>
                    <a:gd name="T7" fmla="*/ 0 h 72"/>
                    <a:gd name="T8" fmla="*/ 136 w 136"/>
                    <a:gd name="T9" fmla="*/ 72 h 72"/>
                  </a:gdLst>
                  <a:ahLst/>
                  <a:cxnLst>
                    <a:cxn ang="0">
                      <a:pos x="T0" y="T1"/>
                    </a:cxn>
                    <a:cxn ang="0">
                      <a:pos x="T2" y="T3"/>
                    </a:cxn>
                    <a:cxn ang="0">
                      <a:pos x="T4" y="T5"/>
                    </a:cxn>
                    <a:cxn ang="0">
                      <a:pos x="T6" y="T7"/>
                    </a:cxn>
                    <a:cxn ang="0">
                      <a:pos x="T8" y="T9"/>
                    </a:cxn>
                  </a:cxnLst>
                  <a:rect l="0" t="0" r="r" b="b"/>
                  <a:pathLst>
                    <a:path w="136" h="72">
                      <a:moveTo>
                        <a:pt x="136" y="72"/>
                      </a:moveTo>
                      <a:lnTo>
                        <a:pt x="0" y="64"/>
                      </a:lnTo>
                      <a:lnTo>
                        <a:pt x="8" y="32"/>
                      </a:lnTo>
                      <a:lnTo>
                        <a:pt x="24" y="0"/>
                      </a:lnTo>
                      <a:lnTo>
                        <a:pt x="136" y="72"/>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458" name="Line 934"/>
                <p:cNvSpPr>
                  <a:spLocks noChangeShapeType="1"/>
                </p:cNvSpPr>
                <p:nvPr/>
              </p:nvSpPr>
              <p:spPr bwMode="auto">
                <a:xfrm>
                  <a:off x="1944" y="2687"/>
                  <a:ext cx="766" cy="244"/>
                </a:xfrm>
                <a:prstGeom prst="line">
                  <a:avLst/>
                </a:prstGeom>
                <a:noFill/>
                <a:ln w="254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65" name="Group 935"/>
              <p:cNvGrpSpPr>
                <a:grpSpLocks/>
              </p:cNvGrpSpPr>
              <p:nvPr/>
            </p:nvGrpSpPr>
            <p:grpSpPr bwMode="auto">
              <a:xfrm>
                <a:off x="1944" y="2395"/>
                <a:ext cx="1357" cy="1196"/>
                <a:chOff x="1944" y="2395"/>
                <a:chExt cx="1357" cy="1196"/>
              </a:xfrm>
            </p:grpSpPr>
            <p:sp>
              <p:nvSpPr>
                <p:cNvPr id="455" name="Freeform 936"/>
                <p:cNvSpPr>
                  <a:spLocks/>
                </p:cNvSpPr>
                <p:nvPr/>
              </p:nvSpPr>
              <p:spPr bwMode="auto">
                <a:xfrm>
                  <a:off x="3173" y="2395"/>
                  <a:ext cx="128" cy="112"/>
                </a:xfrm>
                <a:custGeom>
                  <a:avLst/>
                  <a:gdLst>
                    <a:gd name="T0" fmla="*/ 128 w 128"/>
                    <a:gd name="T1" fmla="*/ 0 h 112"/>
                    <a:gd name="T2" fmla="*/ 48 w 128"/>
                    <a:gd name="T3" fmla="*/ 112 h 112"/>
                    <a:gd name="T4" fmla="*/ 24 w 128"/>
                    <a:gd name="T5" fmla="*/ 88 h 112"/>
                    <a:gd name="T6" fmla="*/ 0 w 128"/>
                    <a:gd name="T7" fmla="*/ 64 h 112"/>
                    <a:gd name="T8" fmla="*/ 128 w 128"/>
                    <a:gd name="T9" fmla="*/ 0 h 112"/>
                  </a:gdLst>
                  <a:ahLst/>
                  <a:cxnLst>
                    <a:cxn ang="0">
                      <a:pos x="T0" y="T1"/>
                    </a:cxn>
                    <a:cxn ang="0">
                      <a:pos x="T2" y="T3"/>
                    </a:cxn>
                    <a:cxn ang="0">
                      <a:pos x="T4" y="T5"/>
                    </a:cxn>
                    <a:cxn ang="0">
                      <a:pos x="T6" y="T7"/>
                    </a:cxn>
                    <a:cxn ang="0">
                      <a:pos x="T8" y="T9"/>
                    </a:cxn>
                  </a:cxnLst>
                  <a:rect l="0" t="0" r="r" b="b"/>
                  <a:pathLst>
                    <a:path w="128" h="112">
                      <a:moveTo>
                        <a:pt x="128" y="0"/>
                      </a:moveTo>
                      <a:lnTo>
                        <a:pt x="48" y="112"/>
                      </a:lnTo>
                      <a:lnTo>
                        <a:pt x="24" y="88"/>
                      </a:lnTo>
                      <a:lnTo>
                        <a:pt x="0" y="64"/>
                      </a:lnTo>
                      <a:lnTo>
                        <a:pt x="128" y="0"/>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456" name="Line 937"/>
                <p:cNvSpPr>
                  <a:spLocks noChangeShapeType="1"/>
                </p:cNvSpPr>
                <p:nvPr/>
              </p:nvSpPr>
              <p:spPr bwMode="auto">
                <a:xfrm flipV="1">
                  <a:off x="1944" y="2477"/>
                  <a:ext cx="1261" cy="1114"/>
                </a:xfrm>
                <a:prstGeom prst="line">
                  <a:avLst/>
                </a:prstGeom>
                <a:noFill/>
                <a:ln w="254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66" name="Group 938"/>
              <p:cNvGrpSpPr>
                <a:grpSpLocks/>
              </p:cNvGrpSpPr>
              <p:nvPr/>
            </p:nvGrpSpPr>
            <p:grpSpPr bwMode="auto">
              <a:xfrm>
                <a:off x="3317" y="3293"/>
                <a:ext cx="886" cy="282"/>
                <a:chOff x="3317" y="3293"/>
                <a:chExt cx="886" cy="282"/>
              </a:xfrm>
            </p:grpSpPr>
            <p:sp>
              <p:nvSpPr>
                <p:cNvPr id="453" name="Freeform 939"/>
                <p:cNvSpPr>
                  <a:spLocks/>
                </p:cNvSpPr>
                <p:nvPr/>
              </p:nvSpPr>
              <p:spPr bwMode="auto">
                <a:xfrm>
                  <a:off x="4067" y="3504"/>
                  <a:ext cx="136" cy="71"/>
                </a:xfrm>
                <a:custGeom>
                  <a:avLst/>
                  <a:gdLst>
                    <a:gd name="T0" fmla="*/ 136 w 136"/>
                    <a:gd name="T1" fmla="*/ 71 h 71"/>
                    <a:gd name="T2" fmla="*/ 0 w 136"/>
                    <a:gd name="T3" fmla="*/ 63 h 71"/>
                    <a:gd name="T4" fmla="*/ 8 w 136"/>
                    <a:gd name="T5" fmla="*/ 32 h 71"/>
                    <a:gd name="T6" fmla="*/ 16 w 136"/>
                    <a:gd name="T7" fmla="*/ 0 h 71"/>
                    <a:gd name="T8" fmla="*/ 136 w 136"/>
                    <a:gd name="T9" fmla="*/ 71 h 71"/>
                  </a:gdLst>
                  <a:ahLst/>
                  <a:cxnLst>
                    <a:cxn ang="0">
                      <a:pos x="T0" y="T1"/>
                    </a:cxn>
                    <a:cxn ang="0">
                      <a:pos x="T2" y="T3"/>
                    </a:cxn>
                    <a:cxn ang="0">
                      <a:pos x="T4" y="T5"/>
                    </a:cxn>
                    <a:cxn ang="0">
                      <a:pos x="T6" y="T7"/>
                    </a:cxn>
                    <a:cxn ang="0">
                      <a:pos x="T8" y="T9"/>
                    </a:cxn>
                  </a:cxnLst>
                  <a:rect l="0" t="0" r="r" b="b"/>
                  <a:pathLst>
                    <a:path w="136" h="71">
                      <a:moveTo>
                        <a:pt x="136" y="71"/>
                      </a:moveTo>
                      <a:lnTo>
                        <a:pt x="0" y="63"/>
                      </a:lnTo>
                      <a:lnTo>
                        <a:pt x="8" y="32"/>
                      </a:lnTo>
                      <a:lnTo>
                        <a:pt x="16" y="0"/>
                      </a:lnTo>
                      <a:lnTo>
                        <a:pt x="136" y="71"/>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454" name="Line 940"/>
                <p:cNvSpPr>
                  <a:spLocks noChangeShapeType="1"/>
                </p:cNvSpPr>
                <p:nvPr/>
              </p:nvSpPr>
              <p:spPr bwMode="auto">
                <a:xfrm>
                  <a:off x="3317" y="3293"/>
                  <a:ext cx="766" cy="244"/>
                </a:xfrm>
                <a:prstGeom prst="line">
                  <a:avLst/>
                </a:prstGeom>
                <a:noFill/>
                <a:ln w="254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67" name="Group 941"/>
              <p:cNvGrpSpPr>
                <a:grpSpLocks/>
              </p:cNvGrpSpPr>
              <p:nvPr/>
            </p:nvGrpSpPr>
            <p:grpSpPr bwMode="auto">
              <a:xfrm>
                <a:off x="3317" y="2682"/>
                <a:ext cx="1349" cy="619"/>
                <a:chOff x="3317" y="2682"/>
                <a:chExt cx="1349" cy="619"/>
              </a:xfrm>
            </p:grpSpPr>
            <p:sp>
              <p:nvSpPr>
                <p:cNvPr id="451" name="Freeform 942"/>
                <p:cNvSpPr>
                  <a:spLocks/>
                </p:cNvSpPr>
                <p:nvPr/>
              </p:nvSpPr>
              <p:spPr bwMode="auto">
                <a:xfrm>
                  <a:off x="4530" y="2682"/>
                  <a:ext cx="136" cy="88"/>
                </a:xfrm>
                <a:custGeom>
                  <a:avLst/>
                  <a:gdLst>
                    <a:gd name="T0" fmla="*/ 136 w 136"/>
                    <a:gd name="T1" fmla="*/ 0 h 88"/>
                    <a:gd name="T2" fmla="*/ 32 w 136"/>
                    <a:gd name="T3" fmla="*/ 88 h 88"/>
                    <a:gd name="T4" fmla="*/ 16 w 136"/>
                    <a:gd name="T5" fmla="*/ 56 h 88"/>
                    <a:gd name="T6" fmla="*/ 0 w 136"/>
                    <a:gd name="T7" fmla="*/ 32 h 88"/>
                    <a:gd name="T8" fmla="*/ 136 w 136"/>
                    <a:gd name="T9" fmla="*/ 0 h 88"/>
                  </a:gdLst>
                  <a:ahLst/>
                  <a:cxnLst>
                    <a:cxn ang="0">
                      <a:pos x="T0" y="T1"/>
                    </a:cxn>
                    <a:cxn ang="0">
                      <a:pos x="T2" y="T3"/>
                    </a:cxn>
                    <a:cxn ang="0">
                      <a:pos x="T4" y="T5"/>
                    </a:cxn>
                    <a:cxn ang="0">
                      <a:pos x="T6" y="T7"/>
                    </a:cxn>
                    <a:cxn ang="0">
                      <a:pos x="T8" y="T9"/>
                    </a:cxn>
                  </a:cxnLst>
                  <a:rect l="0" t="0" r="r" b="b"/>
                  <a:pathLst>
                    <a:path w="136" h="88">
                      <a:moveTo>
                        <a:pt x="136" y="0"/>
                      </a:moveTo>
                      <a:lnTo>
                        <a:pt x="32" y="88"/>
                      </a:lnTo>
                      <a:lnTo>
                        <a:pt x="16" y="56"/>
                      </a:lnTo>
                      <a:lnTo>
                        <a:pt x="0" y="32"/>
                      </a:lnTo>
                      <a:lnTo>
                        <a:pt x="136" y="0"/>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452" name="Line 943"/>
                <p:cNvSpPr>
                  <a:spLocks noChangeShapeType="1"/>
                </p:cNvSpPr>
                <p:nvPr/>
              </p:nvSpPr>
              <p:spPr bwMode="auto">
                <a:xfrm flipV="1">
                  <a:off x="3317" y="2736"/>
                  <a:ext cx="1237" cy="565"/>
                </a:xfrm>
                <a:prstGeom prst="line">
                  <a:avLst/>
                </a:prstGeom>
                <a:noFill/>
                <a:ln w="254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68" name="Group 944"/>
              <p:cNvGrpSpPr>
                <a:grpSpLocks/>
              </p:cNvGrpSpPr>
              <p:nvPr/>
            </p:nvGrpSpPr>
            <p:grpSpPr bwMode="auto">
              <a:xfrm>
                <a:off x="3317" y="2387"/>
                <a:ext cx="886" cy="282"/>
                <a:chOff x="3317" y="2387"/>
                <a:chExt cx="886" cy="282"/>
              </a:xfrm>
            </p:grpSpPr>
            <p:sp>
              <p:nvSpPr>
                <p:cNvPr id="449" name="Freeform 945"/>
                <p:cNvSpPr>
                  <a:spLocks/>
                </p:cNvSpPr>
                <p:nvPr/>
              </p:nvSpPr>
              <p:spPr bwMode="auto">
                <a:xfrm>
                  <a:off x="4067" y="2387"/>
                  <a:ext cx="136" cy="72"/>
                </a:xfrm>
                <a:custGeom>
                  <a:avLst/>
                  <a:gdLst>
                    <a:gd name="T0" fmla="*/ 136 w 136"/>
                    <a:gd name="T1" fmla="*/ 0 h 72"/>
                    <a:gd name="T2" fmla="*/ 16 w 136"/>
                    <a:gd name="T3" fmla="*/ 72 h 72"/>
                    <a:gd name="T4" fmla="*/ 8 w 136"/>
                    <a:gd name="T5" fmla="*/ 40 h 72"/>
                    <a:gd name="T6" fmla="*/ 0 w 136"/>
                    <a:gd name="T7" fmla="*/ 8 h 72"/>
                    <a:gd name="T8" fmla="*/ 136 w 136"/>
                    <a:gd name="T9" fmla="*/ 0 h 72"/>
                  </a:gdLst>
                  <a:ahLst/>
                  <a:cxnLst>
                    <a:cxn ang="0">
                      <a:pos x="T0" y="T1"/>
                    </a:cxn>
                    <a:cxn ang="0">
                      <a:pos x="T2" y="T3"/>
                    </a:cxn>
                    <a:cxn ang="0">
                      <a:pos x="T4" y="T5"/>
                    </a:cxn>
                    <a:cxn ang="0">
                      <a:pos x="T6" y="T7"/>
                    </a:cxn>
                    <a:cxn ang="0">
                      <a:pos x="T8" y="T9"/>
                    </a:cxn>
                  </a:cxnLst>
                  <a:rect l="0" t="0" r="r" b="b"/>
                  <a:pathLst>
                    <a:path w="136" h="72">
                      <a:moveTo>
                        <a:pt x="136" y="0"/>
                      </a:moveTo>
                      <a:lnTo>
                        <a:pt x="16" y="72"/>
                      </a:lnTo>
                      <a:lnTo>
                        <a:pt x="8" y="40"/>
                      </a:lnTo>
                      <a:lnTo>
                        <a:pt x="0" y="8"/>
                      </a:lnTo>
                      <a:lnTo>
                        <a:pt x="136" y="0"/>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450" name="Line 946"/>
                <p:cNvSpPr>
                  <a:spLocks noChangeShapeType="1"/>
                </p:cNvSpPr>
                <p:nvPr/>
              </p:nvSpPr>
              <p:spPr bwMode="auto">
                <a:xfrm flipV="1">
                  <a:off x="3317" y="2426"/>
                  <a:ext cx="766" cy="243"/>
                </a:xfrm>
                <a:prstGeom prst="line">
                  <a:avLst/>
                </a:prstGeom>
                <a:noFill/>
                <a:ln w="254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69" name="Group 947"/>
              <p:cNvGrpSpPr>
                <a:grpSpLocks/>
              </p:cNvGrpSpPr>
              <p:nvPr/>
            </p:nvGrpSpPr>
            <p:grpSpPr bwMode="auto">
              <a:xfrm>
                <a:off x="3780" y="2387"/>
                <a:ext cx="886" cy="282"/>
                <a:chOff x="3780" y="2387"/>
                <a:chExt cx="886" cy="282"/>
              </a:xfrm>
            </p:grpSpPr>
            <p:sp>
              <p:nvSpPr>
                <p:cNvPr id="447" name="Freeform 948"/>
                <p:cNvSpPr>
                  <a:spLocks/>
                </p:cNvSpPr>
                <p:nvPr/>
              </p:nvSpPr>
              <p:spPr bwMode="auto">
                <a:xfrm>
                  <a:off x="4522" y="2387"/>
                  <a:ext cx="144" cy="72"/>
                </a:xfrm>
                <a:custGeom>
                  <a:avLst/>
                  <a:gdLst>
                    <a:gd name="T0" fmla="*/ 144 w 144"/>
                    <a:gd name="T1" fmla="*/ 0 h 72"/>
                    <a:gd name="T2" fmla="*/ 24 w 144"/>
                    <a:gd name="T3" fmla="*/ 72 h 72"/>
                    <a:gd name="T4" fmla="*/ 16 w 144"/>
                    <a:gd name="T5" fmla="*/ 40 h 72"/>
                    <a:gd name="T6" fmla="*/ 0 w 144"/>
                    <a:gd name="T7" fmla="*/ 8 h 72"/>
                    <a:gd name="T8" fmla="*/ 144 w 144"/>
                    <a:gd name="T9" fmla="*/ 0 h 72"/>
                  </a:gdLst>
                  <a:ahLst/>
                  <a:cxnLst>
                    <a:cxn ang="0">
                      <a:pos x="T0" y="T1"/>
                    </a:cxn>
                    <a:cxn ang="0">
                      <a:pos x="T2" y="T3"/>
                    </a:cxn>
                    <a:cxn ang="0">
                      <a:pos x="T4" y="T5"/>
                    </a:cxn>
                    <a:cxn ang="0">
                      <a:pos x="T6" y="T7"/>
                    </a:cxn>
                    <a:cxn ang="0">
                      <a:pos x="T8" y="T9"/>
                    </a:cxn>
                  </a:cxnLst>
                  <a:rect l="0" t="0" r="r" b="b"/>
                  <a:pathLst>
                    <a:path w="144" h="72">
                      <a:moveTo>
                        <a:pt x="144" y="0"/>
                      </a:moveTo>
                      <a:lnTo>
                        <a:pt x="24" y="72"/>
                      </a:lnTo>
                      <a:lnTo>
                        <a:pt x="16" y="40"/>
                      </a:lnTo>
                      <a:lnTo>
                        <a:pt x="0" y="8"/>
                      </a:lnTo>
                      <a:lnTo>
                        <a:pt x="144" y="0"/>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448" name="Line 949"/>
                <p:cNvSpPr>
                  <a:spLocks noChangeShapeType="1"/>
                </p:cNvSpPr>
                <p:nvPr/>
              </p:nvSpPr>
              <p:spPr bwMode="auto">
                <a:xfrm flipV="1">
                  <a:off x="3780" y="2426"/>
                  <a:ext cx="766" cy="243"/>
                </a:xfrm>
                <a:prstGeom prst="line">
                  <a:avLst/>
                </a:prstGeom>
                <a:noFill/>
                <a:ln w="254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70" name="Group 950"/>
              <p:cNvGrpSpPr>
                <a:grpSpLocks/>
              </p:cNvGrpSpPr>
              <p:nvPr/>
            </p:nvGrpSpPr>
            <p:grpSpPr bwMode="auto">
              <a:xfrm>
                <a:off x="1473" y="2993"/>
                <a:ext cx="886" cy="291"/>
                <a:chOff x="1473" y="2993"/>
                <a:chExt cx="886" cy="291"/>
              </a:xfrm>
            </p:grpSpPr>
            <p:sp>
              <p:nvSpPr>
                <p:cNvPr id="445" name="Freeform 951"/>
                <p:cNvSpPr>
                  <a:spLocks/>
                </p:cNvSpPr>
                <p:nvPr/>
              </p:nvSpPr>
              <p:spPr bwMode="auto">
                <a:xfrm>
                  <a:off x="2223" y="2993"/>
                  <a:ext cx="136" cy="72"/>
                </a:xfrm>
                <a:custGeom>
                  <a:avLst/>
                  <a:gdLst>
                    <a:gd name="T0" fmla="*/ 136 w 136"/>
                    <a:gd name="T1" fmla="*/ 0 h 72"/>
                    <a:gd name="T2" fmla="*/ 24 w 136"/>
                    <a:gd name="T3" fmla="*/ 72 h 72"/>
                    <a:gd name="T4" fmla="*/ 8 w 136"/>
                    <a:gd name="T5" fmla="*/ 40 h 72"/>
                    <a:gd name="T6" fmla="*/ 0 w 136"/>
                    <a:gd name="T7" fmla="*/ 8 h 72"/>
                    <a:gd name="T8" fmla="*/ 136 w 136"/>
                    <a:gd name="T9" fmla="*/ 0 h 72"/>
                  </a:gdLst>
                  <a:ahLst/>
                  <a:cxnLst>
                    <a:cxn ang="0">
                      <a:pos x="T0" y="T1"/>
                    </a:cxn>
                    <a:cxn ang="0">
                      <a:pos x="T2" y="T3"/>
                    </a:cxn>
                    <a:cxn ang="0">
                      <a:pos x="T4" y="T5"/>
                    </a:cxn>
                    <a:cxn ang="0">
                      <a:pos x="T6" y="T7"/>
                    </a:cxn>
                    <a:cxn ang="0">
                      <a:pos x="T8" y="T9"/>
                    </a:cxn>
                  </a:cxnLst>
                  <a:rect l="0" t="0" r="r" b="b"/>
                  <a:pathLst>
                    <a:path w="136" h="72">
                      <a:moveTo>
                        <a:pt x="136" y="0"/>
                      </a:moveTo>
                      <a:lnTo>
                        <a:pt x="24" y="72"/>
                      </a:lnTo>
                      <a:lnTo>
                        <a:pt x="8" y="40"/>
                      </a:lnTo>
                      <a:lnTo>
                        <a:pt x="0" y="8"/>
                      </a:lnTo>
                      <a:lnTo>
                        <a:pt x="136" y="0"/>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446" name="Line 952"/>
                <p:cNvSpPr>
                  <a:spLocks noChangeShapeType="1"/>
                </p:cNvSpPr>
                <p:nvPr/>
              </p:nvSpPr>
              <p:spPr bwMode="auto">
                <a:xfrm flipV="1">
                  <a:off x="1473" y="3032"/>
                  <a:ext cx="766" cy="252"/>
                </a:xfrm>
                <a:prstGeom prst="line">
                  <a:avLst/>
                </a:prstGeom>
                <a:noFill/>
                <a:ln w="254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71" name="Group 953"/>
              <p:cNvGrpSpPr>
                <a:grpSpLocks/>
              </p:cNvGrpSpPr>
              <p:nvPr/>
            </p:nvGrpSpPr>
            <p:grpSpPr bwMode="auto">
              <a:xfrm>
                <a:off x="1497" y="1765"/>
                <a:ext cx="878" cy="290"/>
                <a:chOff x="1497" y="1765"/>
                <a:chExt cx="878" cy="290"/>
              </a:xfrm>
            </p:grpSpPr>
            <p:sp>
              <p:nvSpPr>
                <p:cNvPr id="443" name="Freeform 954"/>
                <p:cNvSpPr>
                  <a:spLocks/>
                </p:cNvSpPr>
                <p:nvPr/>
              </p:nvSpPr>
              <p:spPr bwMode="auto">
                <a:xfrm>
                  <a:off x="2239" y="1765"/>
                  <a:ext cx="136" cy="72"/>
                </a:xfrm>
                <a:custGeom>
                  <a:avLst/>
                  <a:gdLst>
                    <a:gd name="T0" fmla="*/ 136 w 136"/>
                    <a:gd name="T1" fmla="*/ 0 h 72"/>
                    <a:gd name="T2" fmla="*/ 24 w 136"/>
                    <a:gd name="T3" fmla="*/ 72 h 72"/>
                    <a:gd name="T4" fmla="*/ 8 w 136"/>
                    <a:gd name="T5" fmla="*/ 40 h 72"/>
                    <a:gd name="T6" fmla="*/ 0 w 136"/>
                    <a:gd name="T7" fmla="*/ 8 h 72"/>
                    <a:gd name="T8" fmla="*/ 136 w 136"/>
                    <a:gd name="T9" fmla="*/ 0 h 72"/>
                  </a:gdLst>
                  <a:ahLst/>
                  <a:cxnLst>
                    <a:cxn ang="0">
                      <a:pos x="T0" y="T1"/>
                    </a:cxn>
                    <a:cxn ang="0">
                      <a:pos x="T2" y="T3"/>
                    </a:cxn>
                    <a:cxn ang="0">
                      <a:pos x="T4" y="T5"/>
                    </a:cxn>
                    <a:cxn ang="0">
                      <a:pos x="T6" y="T7"/>
                    </a:cxn>
                    <a:cxn ang="0">
                      <a:pos x="T8" y="T9"/>
                    </a:cxn>
                  </a:cxnLst>
                  <a:rect l="0" t="0" r="r" b="b"/>
                  <a:pathLst>
                    <a:path w="136" h="72">
                      <a:moveTo>
                        <a:pt x="136" y="0"/>
                      </a:moveTo>
                      <a:lnTo>
                        <a:pt x="24" y="72"/>
                      </a:lnTo>
                      <a:lnTo>
                        <a:pt x="8" y="40"/>
                      </a:lnTo>
                      <a:lnTo>
                        <a:pt x="0" y="8"/>
                      </a:lnTo>
                      <a:lnTo>
                        <a:pt x="136" y="0"/>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444" name="Line 955"/>
                <p:cNvSpPr>
                  <a:spLocks noChangeShapeType="1"/>
                </p:cNvSpPr>
                <p:nvPr/>
              </p:nvSpPr>
              <p:spPr bwMode="auto">
                <a:xfrm flipV="1">
                  <a:off x="1497" y="1803"/>
                  <a:ext cx="758" cy="252"/>
                </a:xfrm>
                <a:prstGeom prst="line">
                  <a:avLst/>
                </a:prstGeom>
                <a:noFill/>
                <a:ln w="254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72" name="Group 956"/>
              <p:cNvGrpSpPr>
                <a:grpSpLocks/>
              </p:cNvGrpSpPr>
              <p:nvPr/>
            </p:nvGrpSpPr>
            <p:grpSpPr bwMode="auto">
              <a:xfrm>
                <a:off x="1938" y="1765"/>
                <a:ext cx="892" cy="1507"/>
                <a:chOff x="1938" y="1765"/>
                <a:chExt cx="892" cy="1507"/>
              </a:xfrm>
            </p:grpSpPr>
            <p:sp>
              <p:nvSpPr>
                <p:cNvPr id="441" name="Freeform 957"/>
                <p:cNvSpPr>
                  <a:spLocks/>
                </p:cNvSpPr>
                <p:nvPr/>
              </p:nvSpPr>
              <p:spPr bwMode="auto">
                <a:xfrm>
                  <a:off x="2726" y="3145"/>
                  <a:ext cx="104" cy="127"/>
                </a:xfrm>
                <a:custGeom>
                  <a:avLst/>
                  <a:gdLst>
                    <a:gd name="T0" fmla="*/ 104 w 104"/>
                    <a:gd name="T1" fmla="*/ 127 h 127"/>
                    <a:gd name="T2" fmla="*/ 0 w 104"/>
                    <a:gd name="T3" fmla="*/ 32 h 127"/>
                    <a:gd name="T4" fmla="*/ 32 w 104"/>
                    <a:gd name="T5" fmla="*/ 16 h 127"/>
                    <a:gd name="T6" fmla="*/ 64 w 104"/>
                    <a:gd name="T7" fmla="*/ 0 h 127"/>
                    <a:gd name="T8" fmla="*/ 104 w 104"/>
                    <a:gd name="T9" fmla="*/ 127 h 127"/>
                  </a:gdLst>
                  <a:ahLst/>
                  <a:cxnLst>
                    <a:cxn ang="0">
                      <a:pos x="T0" y="T1"/>
                    </a:cxn>
                    <a:cxn ang="0">
                      <a:pos x="T2" y="T3"/>
                    </a:cxn>
                    <a:cxn ang="0">
                      <a:pos x="T4" y="T5"/>
                    </a:cxn>
                    <a:cxn ang="0">
                      <a:pos x="T6" y="T7"/>
                    </a:cxn>
                    <a:cxn ang="0">
                      <a:pos x="T8" y="T9"/>
                    </a:cxn>
                  </a:cxnLst>
                  <a:rect l="0" t="0" r="r" b="b"/>
                  <a:pathLst>
                    <a:path w="104" h="127">
                      <a:moveTo>
                        <a:pt x="104" y="127"/>
                      </a:moveTo>
                      <a:lnTo>
                        <a:pt x="0" y="32"/>
                      </a:lnTo>
                      <a:lnTo>
                        <a:pt x="32" y="16"/>
                      </a:lnTo>
                      <a:lnTo>
                        <a:pt x="64" y="0"/>
                      </a:lnTo>
                      <a:lnTo>
                        <a:pt x="104" y="127"/>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442" name="Line 958"/>
                <p:cNvSpPr>
                  <a:spLocks noChangeShapeType="1"/>
                </p:cNvSpPr>
                <p:nvPr/>
              </p:nvSpPr>
              <p:spPr bwMode="auto">
                <a:xfrm>
                  <a:off x="1938" y="1765"/>
                  <a:ext cx="823" cy="1404"/>
                </a:xfrm>
                <a:prstGeom prst="line">
                  <a:avLst/>
                </a:prstGeom>
                <a:noFill/>
                <a:ln w="254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73" name="Group 959"/>
              <p:cNvGrpSpPr>
                <a:grpSpLocks/>
              </p:cNvGrpSpPr>
              <p:nvPr/>
            </p:nvGrpSpPr>
            <p:grpSpPr bwMode="auto">
              <a:xfrm>
                <a:off x="1482" y="1781"/>
                <a:ext cx="438" cy="263"/>
                <a:chOff x="1482" y="1781"/>
                <a:chExt cx="438" cy="263"/>
              </a:xfrm>
            </p:grpSpPr>
            <p:sp>
              <p:nvSpPr>
                <p:cNvPr id="436" name="Freeform 960"/>
                <p:cNvSpPr>
                  <a:spLocks/>
                </p:cNvSpPr>
                <p:nvPr/>
              </p:nvSpPr>
              <p:spPr bwMode="auto">
                <a:xfrm>
                  <a:off x="1808" y="1964"/>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Lst>
                  <a:ahLst/>
                  <a:cxnLst>
                    <a:cxn ang="0">
                      <a:pos x="T0" y="T1"/>
                    </a:cxn>
                    <a:cxn ang="0">
                      <a:pos x="T2" y="T3"/>
                    </a:cxn>
                    <a:cxn ang="0">
                      <a:pos x="T4" y="T5"/>
                    </a:cxn>
                    <a:cxn ang="0">
                      <a:pos x="T6" y="T7"/>
                    </a:cxn>
                    <a:cxn ang="0">
                      <a:pos x="T8" y="T9"/>
                    </a:cxn>
                  </a:cxnLst>
                  <a:rect l="0" t="0" r="r" b="b"/>
                  <a:pathLst>
                    <a:path w="112" h="80">
                      <a:moveTo>
                        <a:pt x="112" y="80"/>
                      </a:moveTo>
                      <a:lnTo>
                        <a:pt x="0" y="48"/>
                      </a:lnTo>
                      <a:lnTo>
                        <a:pt x="16" y="24"/>
                      </a:lnTo>
                      <a:lnTo>
                        <a:pt x="32" y="0"/>
                      </a:lnTo>
                      <a:lnTo>
                        <a:pt x="112" y="80"/>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437" name="Line 961"/>
                <p:cNvSpPr>
                  <a:spLocks noChangeShapeType="1"/>
                </p:cNvSpPr>
                <p:nvPr/>
              </p:nvSpPr>
              <p:spPr bwMode="auto">
                <a:xfrm>
                  <a:off x="1482" y="1781"/>
                  <a:ext cx="70" cy="46"/>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8" name="Line 962"/>
                <p:cNvSpPr>
                  <a:spLocks noChangeShapeType="1"/>
                </p:cNvSpPr>
                <p:nvPr/>
              </p:nvSpPr>
              <p:spPr bwMode="auto">
                <a:xfrm>
                  <a:off x="1577" y="1837"/>
                  <a:ext cx="71" cy="47"/>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9" name="Line 963"/>
                <p:cNvSpPr>
                  <a:spLocks noChangeShapeType="1"/>
                </p:cNvSpPr>
                <p:nvPr/>
              </p:nvSpPr>
              <p:spPr bwMode="auto">
                <a:xfrm>
                  <a:off x="1672" y="1892"/>
                  <a:ext cx="72" cy="47"/>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 name="Line 964"/>
                <p:cNvSpPr>
                  <a:spLocks noChangeShapeType="1"/>
                </p:cNvSpPr>
                <p:nvPr/>
              </p:nvSpPr>
              <p:spPr bwMode="auto">
                <a:xfrm>
                  <a:off x="1768" y="1956"/>
                  <a:ext cx="56" cy="32"/>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74" name="Group 965"/>
              <p:cNvGrpSpPr>
                <a:grpSpLocks/>
              </p:cNvGrpSpPr>
              <p:nvPr/>
            </p:nvGrpSpPr>
            <p:grpSpPr bwMode="auto">
              <a:xfrm>
                <a:off x="1481" y="1789"/>
                <a:ext cx="455" cy="550"/>
                <a:chOff x="1481" y="1789"/>
                <a:chExt cx="455" cy="550"/>
              </a:xfrm>
            </p:grpSpPr>
            <p:sp>
              <p:nvSpPr>
                <p:cNvPr id="429" name="Freeform 966"/>
                <p:cNvSpPr>
                  <a:spLocks/>
                </p:cNvSpPr>
                <p:nvPr/>
              </p:nvSpPr>
              <p:spPr bwMode="auto">
                <a:xfrm>
                  <a:off x="1840" y="2235"/>
                  <a:ext cx="96" cy="104"/>
                </a:xfrm>
                <a:custGeom>
                  <a:avLst/>
                  <a:gdLst>
                    <a:gd name="T0" fmla="*/ 96 w 96"/>
                    <a:gd name="T1" fmla="*/ 104 h 104"/>
                    <a:gd name="T2" fmla="*/ 0 w 96"/>
                    <a:gd name="T3" fmla="*/ 32 h 104"/>
                    <a:gd name="T4" fmla="*/ 24 w 96"/>
                    <a:gd name="T5" fmla="*/ 16 h 104"/>
                    <a:gd name="T6" fmla="*/ 48 w 96"/>
                    <a:gd name="T7" fmla="*/ 0 h 104"/>
                    <a:gd name="T8" fmla="*/ 96 w 96"/>
                    <a:gd name="T9" fmla="*/ 104 h 104"/>
                  </a:gdLst>
                  <a:ahLst/>
                  <a:cxnLst>
                    <a:cxn ang="0">
                      <a:pos x="T0" y="T1"/>
                    </a:cxn>
                    <a:cxn ang="0">
                      <a:pos x="T2" y="T3"/>
                    </a:cxn>
                    <a:cxn ang="0">
                      <a:pos x="T4" y="T5"/>
                    </a:cxn>
                    <a:cxn ang="0">
                      <a:pos x="T6" y="T7"/>
                    </a:cxn>
                    <a:cxn ang="0">
                      <a:pos x="T8" y="T9"/>
                    </a:cxn>
                  </a:cxnLst>
                  <a:rect l="0" t="0" r="r" b="b"/>
                  <a:pathLst>
                    <a:path w="96" h="104">
                      <a:moveTo>
                        <a:pt x="96" y="104"/>
                      </a:moveTo>
                      <a:lnTo>
                        <a:pt x="0" y="32"/>
                      </a:lnTo>
                      <a:lnTo>
                        <a:pt x="24" y="16"/>
                      </a:lnTo>
                      <a:lnTo>
                        <a:pt x="48" y="0"/>
                      </a:lnTo>
                      <a:lnTo>
                        <a:pt x="96" y="104"/>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430" name="Line 967"/>
                <p:cNvSpPr>
                  <a:spLocks noChangeShapeType="1"/>
                </p:cNvSpPr>
                <p:nvPr/>
              </p:nvSpPr>
              <p:spPr bwMode="auto">
                <a:xfrm>
                  <a:off x="1481" y="1789"/>
                  <a:ext cx="55" cy="62"/>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 name="Line 968"/>
                <p:cNvSpPr>
                  <a:spLocks noChangeShapeType="1"/>
                </p:cNvSpPr>
                <p:nvPr/>
              </p:nvSpPr>
              <p:spPr bwMode="auto">
                <a:xfrm>
                  <a:off x="1552" y="1876"/>
                  <a:ext cx="56" cy="64"/>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2" name="Line 969"/>
                <p:cNvSpPr>
                  <a:spLocks noChangeShapeType="1"/>
                </p:cNvSpPr>
                <p:nvPr/>
              </p:nvSpPr>
              <p:spPr bwMode="auto">
                <a:xfrm>
                  <a:off x="1624" y="1964"/>
                  <a:ext cx="56" cy="64"/>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3" name="Line 970"/>
                <p:cNvSpPr>
                  <a:spLocks noChangeShapeType="1"/>
                </p:cNvSpPr>
                <p:nvPr/>
              </p:nvSpPr>
              <p:spPr bwMode="auto">
                <a:xfrm>
                  <a:off x="1696" y="2044"/>
                  <a:ext cx="56" cy="72"/>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4" name="Line 971"/>
                <p:cNvSpPr>
                  <a:spLocks noChangeShapeType="1"/>
                </p:cNvSpPr>
                <p:nvPr/>
              </p:nvSpPr>
              <p:spPr bwMode="auto">
                <a:xfrm>
                  <a:off x="1768" y="2132"/>
                  <a:ext cx="56" cy="7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5" name="Line 972"/>
                <p:cNvSpPr>
                  <a:spLocks noChangeShapeType="1"/>
                </p:cNvSpPr>
                <p:nvPr/>
              </p:nvSpPr>
              <p:spPr bwMode="auto">
                <a:xfrm>
                  <a:off x="1840" y="2219"/>
                  <a:ext cx="24" cy="3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75" name="Group 973"/>
              <p:cNvGrpSpPr>
                <a:grpSpLocks/>
              </p:cNvGrpSpPr>
              <p:nvPr/>
            </p:nvGrpSpPr>
            <p:grpSpPr bwMode="auto">
              <a:xfrm>
                <a:off x="1489" y="2084"/>
                <a:ext cx="439" cy="574"/>
                <a:chOff x="1489" y="2084"/>
                <a:chExt cx="439" cy="574"/>
              </a:xfrm>
            </p:grpSpPr>
            <p:sp>
              <p:nvSpPr>
                <p:cNvPr id="422" name="Freeform 974"/>
                <p:cNvSpPr>
                  <a:spLocks/>
                </p:cNvSpPr>
                <p:nvPr/>
              </p:nvSpPr>
              <p:spPr bwMode="auto">
                <a:xfrm>
                  <a:off x="1840" y="2554"/>
                  <a:ext cx="88" cy="104"/>
                </a:xfrm>
                <a:custGeom>
                  <a:avLst/>
                  <a:gdLst>
                    <a:gd name="T0" fmla="*/ 88 w 88"/>
                    <a:gd name="T1" fmla="*/ 104 h 104"/>
                    <a:gd name="T2" fmla="*/ 0 w 88"/>
                    <a:gd name="T3" fmla="*/ 32 h 104"/>
                    <a:gd name="T4" fmla="*/ 16 w 88"/>
                    <a:gd name="T5" fmla="*/ 16 h 104"/>
                    <a:gd name="T6" fmla="*/ 40 w 88"/>
                    <a:gd name="T7" fmla="*/ 0 h 104"/>
                    <a:gd name="T8" fmla="*/ 88 w 88"/>
                    <a:gd name="T9" fmla="*/ 104 h 104"/>
                  </a:gdLst>
                  <a:ahLst/>
                  <a:cxnLst>
                    <a:cxn ang="0">
                      <a:pos x="T0" y="T1"/>
                    </a:cxn>
                    <a:cxn ang="0">
                      <a:pos x="T2" y="T3"/>
                    </a:cxn>
                    <a:cxn ang="0">
                      <a:pos x="T4" y="T5"/>
                    </a:cxn>
                    <a:cxn ang="0">
                      <a:pos x="T6" y="T7"/>
                    </a:cxn>
                    <a:cxn ang="0">
                      <a:pos x="T8" y="T9"/>
                    </a:cxn>
                  </a:cxnLst>
                  <a:rect l="0" t="0" r="r" b="b"/>
                  <a:pathLst>
                    <a:path w="88" h="104">
                      <a:moveTo>
                        <a:pt x="88" y="104"/>
                      </a:moveTo>
                      <a:lnTo>
                        <a:pt x="0" y="32"/>
                      </a:lnTo>
                      <a:lnTo>
                        <a:pt x="16" y="16"/>
                      </a:lnTo>
                      <a:lnTo>
                        <a:pt x="40" y="0"/>
                      </a:lnTo>
                      <a:lnTo>
                        <a:pt x="88" y="104"/>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423" name="Line 975"/>
                <p:cNvSpPr>
                  <a:spLocks noChangeShapeType="1"/>
                </p:cNvSpPr>
                <p:nvPr/>
              </p:nvSpPr>
              <p:spPr bwMode="auto">
                <a:xfrm>
                  <a:off x="1489" y="2084"/>
                  <a:ext cx="55" cy="70"/>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4" name="Line 976"/>
                <p:cNvSpPr>
                  <a:spLocks noChangeShapeType="1"/>
                </p:cNvSpPr>
                <p:nvPr/>
              </p:nvSpPr>
              <p:spPr bwMode="auto">
                <a:xfrm>
                  <a:off x="1553" y="2172"/>
                  <a:ext cx="55" cy="70"/>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5" name="Line 977"/>
                <p:cNvSpPr>
                  <a:spLocks noChangeShapeType="1"/>
                </p:cNvSpPr>
                <p:nvPr/>
              </p:nvSpPr>
              <p:spPr bwMode="auto">
                <a:xfrm>
                  <a:off x="1624" y="2259"/>
                  <a:ext cx="56" cy="7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6" name="Line 978"/>
                <p:cNvSpPr>
                  <a:spLocks noChangeShapeType="1"/>
                </p:cNvSpPr>
                <p:nvPr/>
              </p:nvSpPr>
              <p:spPr bwMode="auto">
                <a:xfrm>
                  <a:off x="1688" y="2347"/>
                  <a:ext cx="56" cy="72"/>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7" name="Line 979"/>
                <p:cNvSpPr>
                  <a:spLocks noChangeShapeType="1"/>
                </p:cNvSpPr>
                <p:nvPr/>
              </p:nvSpPr>
              <p:spPr bwMode="auto">
                <a:xfrm>
                  <a:off x="1760" y="2443"/>
                  <a:ext cx="56" cy="63"/>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8" name="Line 980"/>
                <p:cNvSpPr>
                  <a:spLocks noChangeShapeType="1"/>
                </p:cNvSpPr>
                <p:nvPr/>
              </p:nvSpPr>
              <p:spPr bwMode="auto">
                <a:xfrm>
                  <a:off x="1824" y="2531"/>
                  <a:ext cx="32" cy="39"/>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76" name="Group 981"/>
              <p:cNvGrpSpPr>
                <a:grpSpLocks/>
              </p:cNvGrpSpPr>
              <p:nvPr/>
            </p:nvGrpSpPr>
            <p:grpSpPr bwMode="auto">
              <a:xfrm>
                <a:off x="1481" y="2084"/>
                <a:ext cx="447" cy="574"/>
                <a:chOff x="1481" y="2084"/>
                <a:chExt cx="447" cy="574"/>
              </a:xfrm>
            </p:grpSpPr>
            <p:sp>
              <p:nvSpPr>
                <p:cNvPr id="415" name="Freeform 982"/>
                <p:cNvSpPr>
                  <a:spLocks/>
                </p:cNvSpPr>
                <p:nvPr/>
              </p:nvSpPr>
              <p:spPr bwMode="auto">
                <a:xfrm>
                  <a:off x="1840" y="2084"/>
                  <a:ext cx="88" cy="104"/>
                </a:xfrm>
                <a:custGeom>
                  <a:avLst/>
                  <a:gdLst>
                    <a:gd name="T0" fmla="*/ 88 w 88"/>
                    <a:gd name="T1" fmla="*/ 0 h 104"/>
                    <a:gd name="T2" fmla="*/ 40 w 88"/>
                    <a:gd name="T3" fmla="*/ 104 h 104"/>
                    <a:gd name="T4" fmla="*/ 16 w 88"/>
                    <a:gd name="T5" fmla="*/ 88 h 104"/>
                    <a:gd name="T6" fmla="*/ 0 w 88"/>
                    <a:gd name="T7" fmla="*/ 72 h 104"/>
                    <a:gd name="T8" fmla="*/ 88 w 88"/>
                    <a:gd name="T9" fmla="*/ 0 h 104"/>
                  </a:gdLst>
                  <a:ahLst/>
                  <a:cxnLst>
                    <a:cxn ang="0">
                      <a:pos x="T0" y="T1"/>
                    </a:cxn>
                    <a:cxn ang="0">
                      <a:pos x="T2" y="T3"/>
                    </a:cxn>
                    <a:cxn ang="0">
                      <a:pos x="T4" y="T5"/>
                    </a:cxn>
                    <a:cxn ang="0">
                      <a:pos x="T6" y="T7"/>
                    </a:cxn>
                    <a:cxn ang="0">
                      <a:pos x="T8" y="T9"/>
                    </a:cxn>
                  </a:cxnLst>
                  <a:rect l="0" t="0" r="r" b="b"/>
                  <a:pathLst>
                    <a:path w="88" h="104">
                      <a:moveTo>
                        <a:pt x="88" y="0"/>
                      </a:moveTo>
                      <a:lnTo>
                        <a:pt x="40" y="104"/>
                      </a:lnTo>
                      <a:lnTo>
                        <a:pt x="16" y="88"/>
                      </a:lnTo>
                      <a:lnTo>
                        <a:pt x="0" y="72"/>
                      </a:lnTo>
                      <a:lnTo>
                        <a:pt x="88" y="0"/>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416" name="Line 983"/>
                <p:cNvSpPr>
                  <a:spLocks noChangeShapeType="1"/>
                </p:cNvSpPr>
                <p:nvPr/>
              </p:nvSpPr>
              <p:spPr bwMode="auto">
                <a:xfrm flipV="1">
                  <a:off x="1481" y="2588"/>
                  <a:ext cx="55" cy="70"/>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7" name="Line 984"/>
                <p:cNvSpPr>
                  <a:spLocks noChangeShapeType="1"/>
                </p:cNvSpPr>
                <p:nvPr/>
              </p:nvSpPr>
              <p:spPr bwMode="auto">
                <a:xfrm flipV="1">
                  <a:off x="1553" y="2500"/>
                  <a:ext cx="47" cy="70"/>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8" name="Line 985"/>
                <p:cNvSpPr>
                  <a:spLocks noChangeShapeType="1"/>
                </p:cNvSpPr>
                <p:nvPr/>
              </p:nvSpPr>
              <p:spPr bwMode="auto">
                <a:xfrm flipV="1">
                  <a:off x="1616" y="2412"/>
                  <a:ext cx="56" cy="7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 name="Line 986"/>
                <p:cNvSpPr>
                  <a:spLocks noChangeShapeType="1"/>
                </p:cNvSpPr>
                <p:nvPr/>
              </p:nvSpPr>
              <p:spPr bwMode="auto">
                <a:xfrm flipV="1">
                  <a:off x="1688" y="2323"/>
                  <a:ext cx="56" cy="72"/>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 name="Line 987"/>
                <p:cNvSpPr>
                  <a:spLocks noChangeShapeType="1"/>
                </p:cNvSpPr>
                <p:nvPr/>
              </p:nvSpPr>
              <p:spPr bwMode="auto">
                <a:xfrm flipV="1">
                  <a:off x="1752" y="2236"/>
                  <a:ext cx="56" cy="7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1" name="Line 988"/>
                <p:cNvSpPr>
                  <a:spLocks noChangeShapeType="1"/>
                </p:cNvSpPr>
                <p:nvPr/>
              </p:nvSpPr>
              <p:spPr bwMode="auto">
                <a:xfrm flipV="1">
                  <a:off x="1824" y="2172"/>
                  <a:ext cx="32" cy="47"/>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77" name="Group 989"/>
              <p:cNvGrpSpPr>
                <a:grpSpLocks/>
              </p:cNvGrpSpPr>
              <p:nvPr/>
            </p:nvGrpSpPr>
            <p:grpSpPr bwMode="auto">
              <a:xfrm>
                <a:off x="1944" y="2076"/>
                <a:ext cx="447" cy="263"/>
                <a:chOff x="1944" y="2076"/>
                <a:chExt cx="447" cy="263"/>
              </a:xfrm>
            </p:grpSpPr>
            <p:sp>
              <p:nvSpPr>
                <p:cNvPr id="410" name="Freeform 990"/>
                <p:cNvSpPr>
                  <a:spLocks/>
                </p:cNvSpPr>
                <p:nvPr/>
              </p:nvSpPr>
              <p:spPr bwMode="auto">
                <a:xfrm>
                  <a:off x="2279" y="2076"/>
                  <a:ext cx="112" cy="80"/>
                </a:xfrm>
                <a:custGeom>
                  <a:avLst/>
                  <a:gdLst>
                    <a:gd name="T0" fmla="*/ 112 w 112"/>
                    <a:gd name="T1" fmla="*/ 0 h 80"/>
                    <a:gd name="T2" fmla="*/ 32 w 112"/>
                    <a:gd name="T3" fmla="*/ 80 h 80"/>
                    <a:gd name="T4" fmla="*/ 16 w 112"/>
                    <a:gd name="T5" fmla="*/ 56 h 80"/>
                    <a:gd name="T6" fmla="*/ 0 w 112"/>
                    <a:gd name="T7" fmla="*/ 32 h 80"/>
                    <a:gd name="T8" fmla="*/ 112 w 112"/>
                    <a:gd name="T9" fmla="*/ 0 h 80"/>
                  </a:gdLst>
                  <a:ahLst/>
                  <a:cxnLst>
                    <a:cxn ang="0">
                      <a:pos x="T0" y="T1"/>
                    </a:cxn>
                    <a:cxn ang="0">
                      <a:pos x="T2" y="T3"/>
                    </a:cxn>
                    <a:cxn ang="0">
                      <a:pos x="T4" y="T5"/>
                    </a:cxn>
                    <a:cxn ang="0">
                      <a:pos x="T6" y="T7"/>
                    </a:cxn>
                    <a:cxn ang="0">
                      <a:pos x="T8" y="T9"/>
                    </a:cxn>
                  </a:cxnLst>
                  <a:rect l="0" t="0" r="r" b="b"/>
                  <a:pathLst>
                    <a:path w="112" h="80">
                      <a:moveTo>
                        <a:pt x="112" y="0"/>
                      </a:moveTo>
                      <a:lnTo>
                        <a:pt x="32" y="80"/>
                      </a:lnTo>
                      <a:lnTo>
                        <a:pt x="16" y="56"/>
                      </a:lnTo>
                      <a:lnTo>
                        <a:pt x="0" y="32"/>
                      </a:lnTo>
                      <a:lnTo>
                        <a:pt x="112" y="0"/>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411" name="Line 991"/>
                <p:cNvSpPr>
                  <a:spLocks noChangeShapeType="1"/>
                </p:cNvSpPr>
                <p:nvPr/>
              </p:nvSpPr>
              <p:spPr bwMode="auto">
                <a:xfrm flipV="1">
                  <a:off x="1944" y="2292"/>
                  <a:ext cx="71" cy="47"/>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2" name="Line 992"/>
                <p:cNvSpPr>
                  <a:spLocks noChangeShapeType="1"/>
                </p:cNvSpPr>
                <p:nvPr/>
              </p:nvSpPr>
              <p:spPr bwMode="auto">
                <a:xfrm flipV="1">
                  <a:off x="2040" y="2236"/>
                  <a:ext cx="79" cy="47"/>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3" name="Line 993"/>
                <p:cNvSpPr>
                  <a:spLocks noChangeShapeType="1"/>
                </p:cNvSpPr>
                <p:nvPr/>
              </p:nvSpPr>
              <p:spPr bwMode="auto">
                <a:xfrm flipV="1">
                  <a:off x="2136" y="2180"/>
                  <a:ext cx="79" cy="47"/>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4" name="Line 994"/>
                <p:cNvSpPr>
                  <a:spLocks noChangeShapeType="1"/>
                </p:cNvSpPr>
                <p:nvPr/>
              </p:nvSpPr>
              <p:spPr bwMode="auto">
                <a:xfrm flipV="1">
                  <a:off x="2231" y="2133"/>
                  <a:ext cx="64" cy="39"/>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78" name="Group 995"/>
              <p:cNvGrpSpPr>
                <a:grpSpLocks/>
              </p:cNvGrpSpPr>
              <p:nvPr/>
            </p:nvGrpSpPr>
            <p:grpSpPr bwMode="auto">
              <a:xfrm>
                <a:off x="1944" y="1781"/>
                <a:ext cx="431" cy="263"/>
                <a:chOff x="1944" y="1781"/>
                <a:chExt cx="431" cy="263"/>
              </a:xfrm>
            </p:grpSpPr>
            <p:sp>
              <p:nvSpPr>
                <p:cNvPr id="405" name="Freeform 996"/>
                <p:cNvSpPr>
                  <a:spLocks/>
                </p:cNvSpPr>
                <p:nvPr/>
              </p:nvSpPr>
              <p:spPr bwMode="auto">
                <a:xfrm>
                  <a:off x="2263" y="1781"/>
                  <a:ext cx="112" cy="80"/>
                </a:xfrm>
                <a:custGeom>
                  <a:avLst/>
                  <a:gdLst>
                    <a:gd name="T0" fmla="*/ 112 w 112"/>
                    <a:gd name="T1" fmla="*/ 0 h 80"/>
                    <a:gd name="T2" fmla="*/ 32 w 112"/>
                    <a:gd name="T3" fmla="*/ 80 h 80"/>
                    <a:gd name="T4" fmla="*/ 16 w 112"/>
                    <a:gd name="T5" fmla="*/ 56 h 80"/>
                    <a:gd name="T6" fmla="*/ 0 w 112"/>
                    <a:gd name="T7" fmla="*/ 32 h 80"/>
                    <a:gd name="T8" fmla="*/ 112 w 112"/>
                    <a:gd name="T9" fmla="*/ 0 h 80"/>
                  </a:gdLst>
                  <a:ahLst/>
                  <a:cxnLst>
                    <a:cxn ang="0">
                      <a:pos x="T0" y="T1"/>
                    </a:cxn>
                    <a:cxn ang="0">
                      <a:pos x="T2" y="T3"/>
                    </a:cxn>
                    <a:cxn ang="0">
                      <a:pos x="T4" y="T5"/>
                    </a:cxn>
                    <a:cxn ang="0">
                      <a:pos x="T6" y="T7"/>
                    </a:cxn>
                    <a:cxn ang="0">
                      <a:pos x="T8" y="T9"/>
                    </a:cxn>
                  </a:cxnLst>
                  <a:rect l="0" t="0" r="r" b="b"/>
                  <a:pathLst>
                    <a:path w="112" h="80">
                      <a:moveTo>
                        <a:pt x="112" y="0"/>
                      </a:moveTo>
                      <a:lnTo>
                        <a:pt x="32" y="80"/>
                      </a:lnTo>
                      <a:lnTo>
                        <a:pt x="16" y="56"/>
                      </a:lnTo>
                      <a:lnTo>
                        <a:pt x="0" y="32"/>
                      </a:lnTo>
                      <a:lnTo>
                        <a:pt x="112" y="0"/>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406" name="Line 997"/>
                <p:cNvSpPr>
                  <a:spLocks noChangeShapeType="1"/>
                </p:cNvSpPr>
                <p:nvPr/>
              </p:nvSpPr>
              <p:spPr bwMode="auto">
                <a:xfrm flipV="1">
                  <a:off x="1944" y="1997"/>
                  <a:ext cx="71" cy="47"/>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7" name="Line 998"/>
                <p:cNvSpPr>
                  <a:spLocks noChangeShapeType="1"/>
                </p:cNvSpPr>
                <p:nvPr/>
              </p:nvSpPr>
              <p:spPr bwMode="auto">
                <a:xfrm flipV="1">
                  <a:off x="2040" y="1941"/>
                  <a:ext cx="71" cy="47"/>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8" name="Line 999"/>
                <p:cNvSpPr>
                  <a:spLocks noChangeShapeType="1"/>
                </p:cNvSpPr>
                <p:nvPr/>
              </p:nvSpPr>
              <p:spPr bwMode="auto">
                <a:xfrm flipV="1">
                  <a:off x="2136" y="1885"/>
                  <a:ext cx="71" cy="39"/>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 name="Line 1000"/>
                <p:cNvSpPr>
                  <a:spLocks noChangeShapeType="1"/>
                </p:cNvSpPr>
                <p:nvPr/>
              </p:nvSpPr>
              <p:spPr bwMode="auto">
                <a:xfrm flipV="1">
                  <a:off x="2232" y="1837"/>
                  <a:ext cx="47" cy="3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79" name="Group 1001"/>
              <p:cNvGrpSpPr>
                <a:grpSpLocks/>
              </p:cNvGrpSpPr>
              <p:nvPr/>
            </p:nvGrpSpPr>
            <p:grpSpPr bwMode="auto">
              <a:xfrm>
                <a:off x="2415" y="1781"/>
                <a:ext cx="423" cy="271"/>
                <a:chOff x="2415" y="1781"/>
                <a:chExt cx="423" cy="271"/>
              </a:xfrm>
            </p:grpSpPr>
            <p:sp>
              <p:nvSpPr>
                <p:cNvPr id="400" name="Freeform 1002"/>
                <p:cNvSpPr>
                  <a:spLocks/>
                </p:cNvSpPr>
                <p:nvPr/>
              </p:nvSpPr>
              <p:spPr bwMode="auto">
                <a:xfrm>
                  <a:off x="2726" y="1781"/>
                  <a:ext cx="112" cy="87"/>
                </a:xfrm>
                <a:custGeom>
                  <a:avLst/>
                  <a:gdLst>
                    <a:gd name="T0" fmla="*/ 112 w 112"/>
                    <a:gd name="T1" fmla="*/ 0 h 87"/>
                    <a:gd name="T2" fmla="*/ 32 w 112"/>
                    <a:gd name="T3" fmla="*/ 87 h 87"/>
                    <a:gd name="T4" fmla="*/ 16 w 112"/>
                    <a:gd name="T5" fmla="*/ 64 h 87"/>
                    <a:gd name="T6" fmla="*/ 0 w 112"/>
                    <a:gd name="T7" fmla="*/ 40 h 87"/>
                    <a:gd name="T8" fmla="*/ 112 w 112"/>
                    <a:gd name="T9" fmla="*/ 0 h 87"/>
                  </a:gdLst>
                  <a:ahLst/>
                  <a:cxnLst>
                    <a:cxn ang="0">
                      <a:pos x="T0" y="T1"/>
                    </a:cxn>
                    <a:cxn ang="0">
                      <a:pos x="T2" y="T3"/>
                    </a:cxn>
                    <a:cxn ang="0">
                      <a:pos x="T4" y="T5"/>
                    </a:cxn>
                    <a:cxn ang="0">
                      <a:pos x="T6" y="T7"/>
                    </a:cxn>
                    <a:cxn ang="0">
                      <a:pos x="T8" y="T9"/>
                    </a:cxn>
                  </a:cxnLst>
                  <a:rect l="0" t="0" r="r" b="b"/>
                  <a:pathLst>
                    <a:path w="112" h="87">
                      <a:moveTo>
                        <a:pt x="112" y="0"/>
                      </a:moveTo>
                      <a:lnTo>
                        <a:pt x="32" y="87"/>
                      </a:lnTo>
                      <a:lnTo>
                        <a:pt x="16" y="64"/>
                      </a:lnTo>
                      <a:lnTo>
                        <a:pt x="0" y="40"/>
                      </a:lnTo>
                      <a:lnTo>
                        <a:pt x="112" y="0"/>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401" name="Line 1003"/>
                <p:cNvSpPr>
                  <a:spLocks noChangeShapeType="1"/>
                </p:cNvSpPr>
                <p:nvPr/>
              </p:nvSpPr>
              <p:spPr bwMode="auto">
                <a:xfrm flipV="1">
                  <a:off x="2415" y="2004"/>
                  <a:ext cx="72" cy="48"/>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2" name="Line 1004"/>
                <p:cNvSpPr>
                  <a:spLocks noChangeShapeType="1"/>
                </p:cNvSpPr>
                <p:nvPr/>
              </p:nvSpPr>
              <p:spPr bwMode="auto">
                <a:xfrm flipV="1">
                  <a:off x="2511" y="1949"/>
                  <a:ext cx="71" cy="39"/>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3" name="Line 1005"/>
                <p:cNvSpPr>
                  <a:spLocks noChangeShapeType="1"/>
                </p:cNvSpPr>
                <p:nvPr/>
              </p:nvSpPr>
              <p:spPr bwMode="auto">
                <a:xfrm flipV="1">
                  <a:off x="2607" y="1885"/>
                  <a:ext cx="71" cy="47"/>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4" name="Line 1006"/>
                <p:cNvSpPr>
                  <a:spLocks noChangeShapeType="1"/>
                </p:cNvSpPr>
                <p:nvPr/>
              </p:nvSpPr>
              <p:spPr bwMode="auto">
                <a:xfrm flipV="1">
                  <a:off x="2696" y="1846"/>
                  <a:ext cx="46" cy="22"/>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0" name="Group 1007"/>
              <p:cNvGrpSpPr>
                <a:grpSpLocks/>
              </p:cNvGrpSpPr>
              <p:nvPr/>
            </p:nvGrpSpPr>
            <p:grpSpPr bwMode="auto">
              <a:xfrm>
                <a:off x="2886" y="1773"/>
                <a:ext cx="415" cy="271"/>
                <a:chOff x="2886" y="1773"/>
                <a:chExt cx="415" cy="271"/>
              </a:xfrm>
            </p:grpSpPr>
            <p:sp>
              <p:nvSpPr>
                <p:cNvPr id="395" name="Freeform 1008"/>
                <p:cNvSpPr>
                  <a:spLocks/>
                </p:cNvSpPr>
                <p:nvPr/>
              </p:nvSpPr>
              <p:spPr bwMode="auto">
                <a:xfrm>
                  <a:off x="3189" y="1773"/>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Lst>
                  <a:ahLst/>
                  <a:cxnLst>
                    <a:cxn ang="0">
                      <a:pos x="T0" y="T1"/>
                    </a:cxn>
                    <a:cxn ang="0">
                      <a:pos x="T2" y="T3"/>
                    </a:cxn>
                    <a:cxn ang="0">
                      <a:pos x="T4" y="T5"/>
                    </a:cxn>
                    <a:cxn ang="0">
                      <a:pos x="T6" y="T7"/>
                    </a:cxn>
                    <a:cxn ang="0">
                      <a:pos x="T8" y="T9"/>
                    </a:cxn>
                  </a:cxnLst>
                  <a:rect l="0" t="0" r="r" b="b"/>
                  <a:pathLst>
                    <a:path w="112" h="88">
                      <a:moveTo>
                        <a:pt x="112" y="0"/>
                      </a:moveTo>
                      <a:lnTo>
                        <a:pt x="32" y="88"/>
                      </a:lnTo>
                      <a:lnTo>
                        <a:pt x="16" y="64"/>
                      </a:lnTo>
                      <a:lnTo>
                        <a:pt x="0" y="40"/>
                      </a:lnTo>
                      <a:lnTo>
                        <a:pt x="112" y="0"/>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396" name="Line 1009"/>
                <p:cNvSpPr>
                  <a:spLocks noChangeShapeType="1"/>
                </p:cNvSpPr>
                <p:nvPr/>
              </p:nvSpPr>
              <p:spPr bwMode="auto">
                <a:xfrm flipV="1">
                  <a:off x="2886" y="1996"/>
                  <a:ext cx="72" cy="48"/>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7" name="Line 1010"/>
                <p:cNvSpPr>
                  <a:spLocks noChangeShapeType="1"/>
                </p:cNvSpPr>
                <p:nvPr/>
              </p:nvSpPr>
              <p:spPr bwMode="auto">
                <a:xfrm flipV="1">
                  <a:off x="2982" y="1933"/>
                  <a:ext cx="71" cy="47"/>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8" name="Line 1011"/>
                <p:cNvSpPr>
                  <a:spLocks noChangeShapeType="1"/>
                </p:cNvSpPr>
                <p:nvPr/>
              </p:nvSpPr>
              <p:spPr bwMode="auto">
                <a:xfrm flipV="1">
                  <a:off x="3070" y="1877"/>
                  <a:ext cx="79" cy="47"/>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 name="Line 1012"/>
                <p:cNvSpPr>
                  <a:spLocks noChangeShapeType="1"/>
                </p:cNvSpPr>
                <p:nvPr/>
              </p:nvSpPr>
              <p:spPr bwMode="auto">
                <a:xfrm flipV="1">
                  <a:off x="3165" y="1838"/>
                  <a:ext cx="40" cy="23"/>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1" name="Group 1013"/>
              <p:cNvGrpSpPr>
                <a:grpSpLocks/>
              </p:cNvGrpSpPr>
              <p:nvPr/>
            </p:nvGrpSpPr>
            <p:grpSpPr bwMode="auto">
              <a:xfrm>
                <a:off x="3325" y="1773"/>
                <a:ext cx="423" cy="271"/>
                <a:chOff x="3325" y="1773"/>
                <a:chExt cx="423" cy="271"/>
              </a:xfrm>
            </p:grpSpPr>
            <p:sp>
              <p:nvSpPr>
                <p:cNvPr id="390" name="Freeform 1014"/>
                <p:cNvSpPr>
                  <a:spLocks/>
                </p:cNvSpPr>
                <p:nvPr/>
              </p:nvSpPr>
              <p:spPr bwMode="auto">
                <a:xfrm>
                  <a:off x="3636" y="1773"/>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Lst>
                  <a:ahLst/>
                  <a:cxnLst>
                    <a:cxn ang="0">
                      <a:pos x="T0" y="T1"/>
                    </a:cxn>
                    <a:cxn ang="0">
                      <a:pos x="T2" y="T3"/>
                    </a:cxn>
                    <a:cxn ang="0">
                      <a:pos x="T4" y="T5"/>
                    </a:cxn>
                    <a:cxn ang="0">
                      <a:pos x="T6" y="T7"/>
                    </a:cxn>
                    <a:cxn ang="0">
                      <a:pos x="T8" y="T9"/>
                    </a:cxn>
                  </a:cxnLst>
                  <a:rect l="0" t="0" r="r" b="b"/>
                  <a:pathLst>
                    <a:path w="112" h="88">
                      <a:moveTo>
                        <a:pt x="112" y="0"/>
                      </a:moveTo>
                      <a:lnTo>
                        <a:pt x="32" y="88"/>
                      </a:lnTo>
                      <a:lnTo>
                        <a:pt x="16" y="64"/>
                      </a:lnTo>
                      <a:lnTo>
                        <a:pt x="0" y="40"/>
                      </a:lnTo>
                      <a:lnTo>
                        <a:pt x="112" y="0"/>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391" name="Line 1015"/>
                <p:cNvSpPr>
                  <a:spLocks noChangeShapeType="1"/>
                </p:cNvSpPr>
                <p:nvPr/>
              </p:nvSpPr>
              <p:spPr bwMode="auto">
                <a:xfrm flipV="1">
                  <a:off x="3325" y="1996"/>
                  <a:ext cx="72" cy="48"/>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2" name="Line 1016"/>
                <p:cNvSpPr>
                  <a:spLocks noChangeShapeType="1"/>
                </p:cNvSpPr>
                <p:nvPr/>
              </p:nvSpPr>
              <p:spPr bwMode="auto">
                <a:xfrm flipV="1">
                  <a:off x="3421" y="1940"/>
                  <a:ext cx="72" cy="40"/>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3" name="Line 1017"/>
                <p:cNvSpPr>
                  <a:spLocks noChangeShapeType="1"/>
                </p:cNvSpPr>
                <p:nvPr/>
              </p:nvSpPr>
              <p:spPr bwMode="auto">
                <a:xfrm flipV="1">
                  <a:off x="3517" y="1877"/>
                  <a:ext cx="71" cy="47"/>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4" name="Line 1018"/>
                <p:cNvSpPr>
                  <a:spLocks noChangeShapeType="1"/>
                </p:cNvSpPr>
                <p:nvPr/>
              </p:nvSpPr>
              <p:spPr bwMode="auto">
                <a:xfrm flipV="1">
                  <a:off x="3604" y="1838"/>
                  <a:ext cx="48" cy="23"/>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2" name="Group 1019"/>
              <p:cNvGrpSpPr>
                <a:grpSpLocks/>
              </p:cNvGrpSpPr>
              <p:nvPr/>
            </p:nvGrpSpPr>
            <p:grpSpPr bwMode="auto">
              <a:xfrm>
                <a:off x="2878" y="2379"/>
                <a:ext cx="407" cy="287"/>
                <a:chOff x="2878" y="2379"/>
                <a:chExt cx="407" cy="287"/>
              </a:xfrm>
            </p:grpSpPr>
            <p:sp>
              <p:nvSpPr>
                <p:cNvPr id="385" name="Freeform 1020"/>
                <p:cNvSpPr>
                  <a:spLocks/>
                </p:cNvSpPr>
                <p:nvPr/>
              </p:nvSpPr>
              <p:spPr bwMode="auto">
                <a:xfrm>
                  <a:off x="3173" y="2379"/>
                  <a:ext cx="112" cy="88"/>
                </a:xfrm>
                <a:custGeom>
                  <a:avLst/>
                  <a:gdLst>
                    <a:gd name="T0" fmla="*/ 112 w 112"/>
                    <a:gd name="T1" fmla="*/ 0 h 88"/>
                    <a:gd name="T2" fmla="*/ 40 w 112"/>
                    <a:gd name="T3" fmla="*/ 88 h 88"/>
                    <a:gd name="T4" fmla="*/ 16 w 112"/>
                    <a:gd name="T5" fmla="*/ 64 h 88"/>
                    <a:gd name="T6" fmla="*/ 0 w 112"/>
                    <a:gd name="T7" fmla="*/ 40 h 88"/>
                    <a:gd name="T8" fmla="*/ 112 w 112"/>
                    <a:gd name="T9" fmla="*/ 0 h 88"/>
                  </a:gdLst>
                  <a:ahLst/>
                  <a:cxnLst>
                    <a:cxn ang="0">
                      <a:pos x="T0" y="T1"/>
                    </a:cxn>
                    <a:cxn ang="0">
                      <a:pos x="T2" y="T3"/>
                    </a:cxn>
                    <a:cxn ang="0">
                      <a:pos x="T4" y="T5"/>
                    </a:cxn>
                    <a:cxn ang="0">
                      <a:pos x="T6" y="T7"/>
                    </a:cxn>
                    <a:cxn ang="0">
                      <a:pos x="T8" y="T9"/>
                    </a:cxn>
                  </a:cxnLst>
                  <a:rect l="0" t="0" r="r" b="b"/>
                  <a:pathLst>
                    <a:path w="112" h="88">
                      <a:moveTo>
                        <a:pt x="112" y="0"/>
                      </a:moveTo>
                      <a:lnTo>
                        <a:pt x="40" y="88"/>
                      </a:lnTo>
                      <a:lnTo>
                        <a:pt x="16" y="64"/>
                      </a:lnTo>
                      <a:lnTo>
                        <a:pt x="0" y="40"/>
                      </a:lnTo>
                      <a:lnTo>
                        <a:pt x="112" y="0"/>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386" name="Line 1021"/>
                <p:cNvSpPr>
                  <a:spLocks noChangeShapeType="1"/>
                </p:cNvSpPr>
                <p:nvPr/>
              </p:nvSpPr>
              <p:spPr bwMode="auto">
                <a:xfrm flipV="1">
                  <a:off x="2878" y="2618"/>
                  <a:ext cx="72" cy="48"/>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7" name="Line 1022"/>
                <p:cNvSpPr>
                  <a:spLocks noChangeShapeType="1"/>
                </p:cNvSpPr>
                <p:nvPr/>
              </p:nvSpPr>
              <p:spPr bwMode="auto">
                <a:xfrm flipV="1">
                  <a:off x="2967" y="2556"/>
                  <a:ext cx="70" cy="46"/>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8" name="Line 1023"/>
                <p:cNvSpPr>
                  <a:spLocks noChangeShapeType="1"/>
                </p:cNvSpPr>
                <p:nvPr/>
              </p:nvSpPr>
              <p:spPr bwMode="auto">
                <a:xfrm flipV="1">
                  <a:off x="3062" y="2491"/>
                  <a:ext cx="71" cy="47"/>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 name="Line 1024"/>
                <p:cNvSpPr>
                  <a:spLocks noChangeShapeType="1"/>
                </p:cNvSpPr>
                <p:nvPr/>
              </p:nvSpPr>
              <p:spPr bwMode="auto">
                <a:xfrm flipV="1">
                  <a:off x="3149" y="2443"/>
                  <a:ext cx="40" cy="32"/>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3" name="Group 1025"/>
              <p:cNvGrpSpPr>
                <a:grpSpLocks/>
              </p:cNvGrpSpPr>
              <p:nvPr/>
            </p:nvGrpSpPr>
            <p:grpSpPr bwMode="auto">
              <a:xfrm>
                <a:off x="2878" y="2076"/>
                <a:ext cx="415" cy="279"/>
                <a:chOff x="2878" y="2076"/>
                <a:chExt cx="415" cy="279"/>
              </a:xfrm>
            </p:grpSpPr>
            <p:sp>
              <p:nvSpPr>
                <p:cNvPr id="380" name="Freeform 1026"/>
                <p:cNvSpPr>
                  <a:spLocks/>
                </p:cNvSpPr>
                <p:nvPr/>
              </p:nvSpPr>
              <p:spPr bwMode="auto">
                <a:xfrm>
                  <a:off x="3181" y="2076"/>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Lst>
                  <a:ahLst/>
                  <a:cxnLst>
                    <a:cxn ang="0">
                      <a:pos x="T0" y="T1"/>
                    </a:cxn>
                    <a:cxn ang="0">
                      <a:pos x="T2" y="T3"/>
                    </a:cxn>
                    <a:cxn ang="0">
                      <a:pos x="T4" y="T5"/>
                    </a:cxn>
                    <a:cxn ang="0">
                      <a:pos x="T6" y="T7"/>
                    </a:cxn>
                    <a:cxn ang="0">
                      <a:pos x="T8" y="T9"/>
                    </a:cxn>
                  </a:cxnLst>
                  <a:rect l="0" t="0" r="r" b="b"/>
                  <a:pathLst>
                    <a:path w="112" h="88">
                      <a:moveTo>
                        <a:pt x="112" y="0"/>
                      </a:moveTo>
                      <a:lnTo>
                        <a:pt x="32" y="88"/>
                      </a:lnTo>
                      <a:lnTo>
                        <a:pt x="16" y="64"/>
                      </a:lnTo>
                      <a:lnTo>
                        <a:pt x="0" y="40"/>
                      </a:lnTo>
                      <a:lnTo>
                        <a:pt x="112" y="0"/>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381" name="Line 1027"/>
                <p:cNvSpPr>
                  <a:spLocks noChangeShapeType="1"/>
                </p:cNvSpPr>
                <p:nvPr/>
              </p:nvSpPr>
              <p:spPr bwMode="auto">
                <a:xfrm flipV="1">
                  <a:off x="2878" y="2307"/>
                  <a:ext cx="72" cy="48"/>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 name="Line 1028"/>
                <p:cNvSpPr>
                  <a:spLocks noChangeShapeType="1"/>
                </p:cNvSpPr>
                <p:nvPr/>
              </p:nvSpPr>
              <p:spPr bwMode="auto">
                <a:xfrm flipV="1">
                  <a:off x="2975" y="2245"/>
                  <a:ext cx="70" cy="46"/>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 name="Line 1029"/>
                <p:cNvSpPr>
                  <a:spLocks noChangeShapeType="1"/>
                </p:cNvSpPr>
                <p:nvPr/>
              </p:nvSpPr>
              <p:spPr bwMode="auto">
                <a:xfrm flipV="1">
                  <a:off x="3062" y="2180"/>
                  <a:ext cx="71" cy="47"/>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4" name="Line 1030"/>
                <p:cNvSpPr>
                  <a:spLocks noChangeShapeType="1"/>
                </p:cNvSpPr>
                <p:nvPr/>
              </p:nvSpPr>
              <p:spPr bwMode="auto">
                <a:xfrm flipV="1">
                  <a:off x="3157" y="2141"/>
                  <a:ext cx="40" cy="3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4" name="Group 1031"/>
              <p:cNvGrpSpPr>
                <a:grpSpLocks/>
              </p:cNvGrpSpPr>
              <p:nvPr/>
            </p:nvGrpSpPr>
            <p:grpSpPr bwMode="auto">
              <a:xfrm>
                <a:off x="2415" y="2068"/>
                <a:ext cx="431" cy="279"/>
                <a:chOff x="2415" y="2068"/>
                <a:chExt cx="431" cy="279"/>
              </a:xfrm>
            </p:grpSpPr>
            <p:sp>
              <p:nvSpPr>
                <p:cNvPr id="375" name="Freeform 1032"/>
                <p:cNvSpPr>
                  <a:spLocks/>
                </p:cNvSpPr>
                <p:nvPr/>
              </p:nvSpPr>
              <p:spPr bwMode="auto">
                <a:xfrm>
                  <a:off x="2734" y="2068"/>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Lst>
                  <a:ahLst/>
                  <a:cxnLst>
                    <a:cxn ang="0">
                      <a:pos x="T0" y="T1"/>
                    </a:cxn>
                    <a:cxn ang="0">
                      <a:pos x="T2" y="T3"/>
                    </a:cxn>
                    <a:cxn ang="0">
                      <a:pos x="T4" y="T5"/>
                    </a:cxn>
                    <a:cxn ang="0">
                      <a:pos x="T6" y="T7"/>
                    </a:cxn>
                    <a:cxn ang="0">
                      <a:pos x="T8" y="T9"/>
                    </a:cxn>
                  </a:cxnLst>
                  <a:rect l="0" t="0" r="r" b="b"/>
                  <a:pathLst>
                    <a:path w="112" h="88">
                      <a:moveTo>
                        <a:pt x="112" y="0"/>
                      </a:moveTo>
                      <a:lnTo>
                        <a:pt x="32" y="88"/>
                      </a:lnTo>
                      <a:lnTo>
                        <a:pt x="16" y="64"/>
                      </a:lnTo>
                      <a:lnTo>
                        <a:pt x="0" y="40"/>
                      </a:lnTo>
                      <a:lnTo>
                        <a:pt x="112" y="0"/>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376" name="Line 1033"/>
                <p:cNvSpPr>
                  <a:spLocks noChangeShapeType="1"/>
                </p:cNvSpPr>
                <p:nvPr/>
              </p:nvSpPr>
              <p:spPr bwMode="auto">
                <a:xfrm flipV="1">
                  <a:off x="2415" y="2299"/>
                  <a:ext cx="72" cy="48"/>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 name="Line 1034"/>
                <p:cNvSpPr>
                  <a:spLocks noChangeShapeType="1"/>
                </p:cNvSpPr>
                <p:nvPr/>
              </p:nvSpPr>
              <p:spPr bwMode="auto">
                <a:xfrm flipV="1">
                  <a:off x="2512" y="2237"/>
                  <a:ext cx="70" cy="46"/>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 name="Line 1035"/>
                <p:cNvSpPr>
                  <a:spLocks noChangeShapeType="1"/>
                </p:cNvSpPr>
                <p:nvPr/>
              </p:nvSpPr>
              <p:spPr bwMode="auto">
                <a:xfrm flipV="1">
                  <a:off x="2599" y="2180"/>
                  <a:ext cx="79" cy="47"/>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 name="Line 1036"/>
                <p:cNvSpPr>
                  <a:spLocks noChangeShapeType="1"/>
                </p:cNvSpPr>
                <p:nvPr/>
              </p:nvSpPr>
              <p:spPr bwMode="auto">
                <a:xfrm flipV="1">
                  <a:off x="2694" y="2132"/>
                  <a:ext cx="56" cy="32"/>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5" name="Group 1037"/>
              <p:cNvGrpSpPr>
                <a:grpSpLocks/>
              </p:cNvGrpSpPr>
              <p:nvPr/>
            </p:nvGrpSpPr>
            <p:grpSpPr bwMode="auto">
              <a:xfrm>
                <a:off x="2399" y="2387"/>
                <a:ext cx="439" cy="582"/>
                <a:chOff x="2399" y="2387"/>
                <a:chExt cx="439" cy="582"/>
              </a:xfrm>
            </p:grpSpPr>
            <p:sp>
              <p:nvSpPr>
                <p:cNvPr id="368" name="Freeform 1038"/>
                <p:cNvSpPr>
                  <a:spLocks/>
                </p:cNvSpPr>
                <p:nvPr/>
              </p:nvSpPr>
              <p:spPr bwMode="auto">
                <a:xfrm>
                  <a:off x="2750" y="2387"/>
                  <a:ext cx="88" cy="104"/>
                </a:xfrm>
                <a:custGeom>
                  <a:avLst/>
                  <a:gdLst>
                    <a:gd name="T0" fmla="*/ 88 w 88"/>
                    <a:gd name="T1" fmla="*/ 0 h 104"/>
                    <a:gd name="T2" fmla="*/ 40 w 88"/>
                    <a:gd name="T3" fmla="*/ 104 h 104"/>
                    <a:gd name="T4" fmla="*/ 24 w 88"/>
                    <a:gd name="T5" fmla="*/ 88 h 104"/>
                    <a:gd name="T6" fmla="*/ 0 w 88"/>
                    <a:gd name="T7" fmla="*/ 72 h 104"/>
                    <a:gd name="T8" fmla="*/ 88 w 88"/>
                    <a:gd name="T9" fmla="*/ 0 h 104"/>
                  </a:gdLst>
                  <a:ahLst/>
                  <a:cxnLst>
                    <a:cxn ang="0">
                      <a:pos x="T0" y="T1"/>
                    </a:cxn>
                    <a:cxn ang="0">
                      <a:pos x="T2" y="T3"/>
                    </a:cxn>
                    <a:cxn ang="0">
                      <a:pos x="T4" y="T5"/>
                    </a:cxn>
                    <a:cxn ang="0">
                      <a:pos x="T6" y="T7"/>
                    </a:cxn>
                    <a:cxn ang="0">
                      <a:pos x="T8" y="T9"/>
                    </a:cxn>
                  </a:cxnLst>
                  <a:rect l="0" t="0" r="r" b="b"/>
                  <a:pathLst>
                    <a:path w="88" h="104">
                      <a:moveTo>
                        <a:pt x="88" y="0"/>
                      </a:moveTo>
                      <a:lnTo>
                        <a:pt x="40" y="104"/>
                      </a:lnTo>
                      <a:lnTo>
                        <a:pt x="24" y="88"/>
                      </a:lnTo>
                      <a:lnTo>
                        <a:pt x="0" y="72"/>
                      </a:lnTo>
                      <a:lnTo>
                        <a:pt x="88" y="0"/>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369" name="Line 1039"/>
                <p:cNvSpPr>
                  <a:spLocks noChangeShapeType="1"/>
                </p:cNvSpPr>
                <p:nvPr/>
              </p:nvSpPr>
              <p:spPr bwMode="auto">
                <a:xfrm flipV="1">
                  <a:off x="2399" y="2898"/>
                  <a:ext cx="56" cy="7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 name="Line 1040"/>
                <p:cNvSpPr>
                  <a:spLocks noChangeShapeType="1"/>
                </p:cNvSpPr>
                <p:nvPr/>
              </p:nvSpPr>
              <p:spPr bwMode="auto">
                <a:xfrm flipV="1">
                  <a:off x="2463" y="2811"/>
                  <a:ext cx="55" cy="70"/>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 name="Line 1041"/>
                <p:cNvSpPr>
                  <a:spLocks noChangeShapeType="1"/>
                </p:cNvSpPr>
                <p:nvPr/>
              </p:nvSpPr>
              <p:spPr bwMode="auto">
                <a:xfrm flipV="1">
                  <a:off x="2535" y="2724"/>
                  <a:ext cx="47" cy="70"/>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 name="Line 1042"/>
                <p:cNvSpPr>
                  <a:spLocks noChangeShapeType="1"/>
                </p:cNvSpPr>
                <p:nvPr/>
              </p:nvSpPr>
              <p:spPr bwMode="auto">
                <a:xfrm flipV="1">
                  <a:off x="2598" y="2634"/>
                  <a:ext cx="56" cy="64"/>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 name="Line 1043"/>
                <p:cNvSpPr>
                  <a:spLocks noChangeShapeType="1"/>
                </p:cNvSpPr>
                <p:nvPr/>
              </p:nvSpPr>
              <p:spPr bwMode="auto">
                <a:xfrm flipV="1">
                  <a:off x="2670" y="2539"/>
                  <a:ext cx="48" cy="7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 name="Line 1044"/>
                <p:cNvSpPr>
                  <a:spLocks noChangeShapeType="1"/>
                </p:cNvSpPr>
                <p:nvPr/>
              </p:nvSpPr>
              <p:spPr bwMode="auto">
                <a:xfrm flipV="1">
                  <a:off x="2734" y="2476"/>
                  <a:ext cx="40" cy="47"/>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6" name="Group 1045"/>
              <p:cNvGrpSpPr>
                <a:grpSpLocks/>
              </p:cNvGrpSpPr>
              <p:nvPr/>
            </p:nvGrpSpPr>
            <p:grpSpPr bwMode="auto">
              <a:xfrm>
                <a:off x="1498" y="3296"/>
                <a:ext cx="406" cy="287"/>
                <a:chOff x="1498" y="3296"/>
                <a:chExt cx="406" cy="287"/>
              </a:xfrm>
            </p:grpSpPr>
            <p:sp>
              <p:nvSpPr>
                <p:cNvPr id="363" name="Freeform 1046"/>
                <p:cNvSpPr>
                  <a:spLocks/>
                </p:cNvSpPr>
                <p:nvPr/>
              </p:nvSpPr>
              <p:spPr bwMode="auto">
                <a:xfrm>
                  <a:off x="1792" y="3296"/>
                  <a:ext cx="112" cy="88"/>
                </a:xfrm>
                <a:custGeom>
                  <a:avLst/>
                  <a:gdLst>
                    <a:gd name="T0" fmla="*/ 112 w 112"/>
                    <a:gd name="T1" fmla="*/ 0 h 88"/>
                    <a:gd name="T2" fmla="*/ 40 w 112"/>
                    <a:gd name="T3" fmla="*/ 88 h 88"/>
                    <a:gd name="T4" fmla="*/ 16 w 112"/>
                    <a:gd name="T5" fmla="*/ 64 h 88"/>
                    <a:gd name="T6" fmla="*/ 0 w 112"/>
                    <a:gd name="T7" fmla="*/ 40 h 88"/>
                    <a:gd name="T8" fmla="*/ 112 w 112"/>
                    <a:gd name="T9" fmla="*/ 0 h 88"/>
                  </a:gdLst>
                  <a:ahLst/>
                  <a:cxnLst>
                    <a:cxn ang="0">
                      <a:pos x="T0" y="T1"/>
                    </a:cxn>
                    <a:cxn ang="0">
                      <a:pos x="T2" y="T3"/>
                    </a:cxn>
                    <a:cxn ang="0">
                      <a:pos x="T4" y="T5"/>
                    </a:cxn>
                    <a:cxn ang="0">
                      <a:pos x="T6" y="T7"/>
                    </a:cxn>
                    <a:cxn ang="0">
                      <a:pos x="T8" y="T9"/>
                    </a:cxn>
                  </a:cxnLst>
                  <a:rect l="0" t="0" r="r" b="b"/>
                  <a:pathLst>
                    <a:path w="112" h="88">
                      <a:moveTo>
                        <a:pt x="112" y="0"/>
                      </a:moveTo>
                      <a:lnTo>
                        <a:pt x="40" y="88"/>
                      </a:lnTo>
                      <a:lnTo>
                        <a:pt x="16" y="64"/>
                      </a:lnTo>
                      <a:lnTo>
                        <a:pt x="0" y="40"/>
                      </a:lnTo>
                      <a:lnTo>
                        <a:pt x="112" y="0"/>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364" name="Line 1047"/>
                <p:cNvSpPr>
                  <a:spLocks noChangeShapeType="1"/>
                </p:cNvSpPr>
                <p:nvPr/>
              </p:nvSpPr>
              <p:spPr bwMode="auto">
                <a:xfrm flipV="1">
                  <a:off x="1498" y="3537"/>
                  <a:ext cx="70" cy="46"/>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5" name="Line 1048"/>
                <p:cNvSpPr>
                  <a:spLocks noChangeShapeType="1"/>
                </p:cNvSpPr>
                <p:nvPr/>
              </p:nvSpPr>
              <p:spPr bwMode="auto">
                <a:xfrm flipV="1">
                  <a:off x="1584" y="3473"/>
                  <a:ext cx="72" cy="47"/>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6" name="Line 1049"/>
                <p:cNvSpPr>
                  <a:spLocks noChangeShapeType="1"/>
                </p:cNvSpPr>
                <p:nvPr/>
              </p:nvSpPr>
              <p:spPr bwMode="auto">
                <a:xfrm flipV="1">
                  <a:off x="1680" y="3408"/>
                  <a:ext cx="72" cy="48"/>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7" name="Line 1050"/>
                <p:cNvSpPr>
                  <a:spLocks noChangeShapeType="1"/>
                </p:cNvSpPr>
                <p:nvPr/>
              </p:nvSpPr>
              <p:spPr bwMode="auto">
                <a:xfrm flipV="1">
                  <a:off x="1768" y="3360"/>
                  <a:ext cx="40" cy="32"/>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7" name="Group 1051"/>
              <p:cNvGrpSpPr>
                <a:grpSpLocks/>
              </p:cNvGrpSpPr>
              <p:nvPr/>
            </p:nvGrpSpPr>
            <p:grpSpPr bwMode="auto">
              <a:xfrm>
                <a:off x="1489" y="2690"/>
                <a:ext cx="423" cy="279"/>
                <a:chOff x="1489" y="2690"/>
                <a:chExt cx="423" cy="279"/>
              </a:xfrm>
            </p:grpSpPr>
            <p:sp>
              <p:nvSpPr>
                <p:cNvPr id="358" name="Freeform 1052"/>
                <p:cNvSpPr>
                  <a:spLocks/>
                </p:cNvSpPr>
                <p:nvPr/>
              </p:nvSpPr>
              <p:spPr bwMode="auto">
                <a:xfrm>
                  <a:off x="1800" y="2690"/>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Lst>
                  <a:ahLst/>
                  <a:cxnLst>
                    <a:cxn ang="0">
                      <a:pos x="T0" y="T1"/>
                    </a:cxn>
                    <a:cxn ang="0">
                      <a:pos x="T2" y="T3"/>
                    </a:cxn>
                    <a:cxn ang="0">
                      <a:pos x="T4" y="T5"/>
                    </a:cxn>
                    <a:cxn ang="0">
                      <a:pos x="T6" y="T7"/>
                    </a:cxn>
                    <a:cxn ang="0">
                      <a:pos x="T8" y="T9"/>
                    </a:cxn>
                  </a:cxnLst>
                  <a:rect l="0" t="0" r="r" b="b"/>
                  <a:pathLst>
                    <a:path w="112" h="88">
                      <a:moveTo>
                        <a:pt x="112" y="0"/>
                      </a:moveTo>
                      <a:lnTo>
                        <a:pt x="32" y="88"/>
                      </a:lnTo>
                      <a:lnTo>
                        <a:pt x="16" y="64"/>
                      </a:lnTo>
                      <a:lnTo>
                        <a:pt x="0" y="40"/>
                      </a:lnTo>
                      <a:lnTo>
                        <a:pt x="112" y="0"/>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359" name="Line 1053"/>
                <p:cNvSpPr>
                  <a:spLocks noChangeShapeType="1"/>
                </p:cNvSpPr>
                <p:nvPr/>
              </p:nvSpPr>
              <p:spPr bwMode="auto">
                <a:xfrm flipV="1">
                  <a:off x="1489" y="2922"/>
                  <a:ext cx="71" cy="47"/>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 name="Line 1054"/>
                <p:cNvSpPr>
                  <a:spLocks noChangeShapeType="1"/>
                </p:cNvSpPr>
                <p:nvPr/>
              </p:nvSpPr>
              <p:spPr bwMode="auto">
                <a:xfrm flipV="1">
                  <a:off x="1585" y="2858"/>
                  <a:ext cx="71" cy="47"/>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 name="Line 1055"/>
                <p:cNvSpPr>
                  <a:spLocks noChangeShapeType="1"/>
                </p:cNvSpPr>
                <p:nvPr/>
              </p:nvSpPr>
              <p:spPr bwMode="auto">
                <a:xfrm flipV="1">
                  <a:off x="1672" y="2803"/>
                  <a:ext cx="80" cy="47"/>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2" name="Line 1056"/>
                <p:cNvSpPr>
                  <a:spLocks noChangeShapeType="1"/>
                </p:cNvSpPr>
                <p:nvPr/>
              </p:nvSpPr>
              <p:spPr bwMode="auto">
                <a:xfrm flipV="1">
                  <a:off x="1768" y="2754"/>
                  <a:ext cx="48" cy="32"/>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8" name="Group 1057"/>
              <p:cNvGrpSpPr>
                <a:grpSpLocks/>
              </p:cNvGrpSpPr>
              <p:nvPr/>
            </p:nvGrpSpPr>
            <p:grpSpPr bwMode="auto">
              <a:xfrm>
                <a:off x="1490" y="2993"/>
                <a:ext cx="414" cy="271"/>
                <a:chOff x="1490" y="2993"/>
                <a:chExt cx="414" cy="271"/>
              </a:xfrm>
            </p:grpSpPr>
            <p:sp>
              <p:nvSpPr>
                <p:cNvPr id="353" name="Freeform 1058"/>
                <p:cNvSpPr>
                  <a:spLocks/>
                </p:cNvSpPr>
                <p:nvPr/>
              </p:nvSpPr>
              <p:spPr bwMode="auto">
                <a:xfrm>
                  <a:off x="1792" y="2993"/>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Lst>
                  <a:ahLst/>
                  <a:cxnLst>
                    <a:cxn ang="0">
                      <a:pos x="T0" y="T1"/>
                    </a:cxn>
                    <a:cxn ang="0">
                      <a:pos x="T2" y="T3"/>
                    </a:cxn>
                    <a:cxn ang="0">
                      <a:pos x="T4" y="T5"/>
                    </a:cxn>
                    <a:cxn ang="0">
                      <a:pos x="T6" y="T7"/>
                    </a:cxn>
                    <a:cxn ang="0">
                      <a:pos x="T8" y="T9"/>
                    </a:cxn>
                  </a:cxnLst>
                  <a:rect l="0" t="0" r="r" b="b"/>
                  <a:pathLst>
                    <a:path w="112" h="88">
                      <a:moveTo>
                        <a:pt x="112" y="0"/>
                      </a:moveTo>
                      <a:lnTo>
                        <a:pt x="32" y="88"/>
                      </a:lnTo>
                      <a:lnTo>
                        <a:pt x="16" y="64"/>
                      </a:lnTo>
                      <a:lnTo>
                        <a:pt x="0" y="40"/>
                      </a:lnTo>
                      <a:lnTo>
                        <a:pt x="112" y="0"/>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354" name="Line 1059"/>
                <p:cNvSpPr>
                  <a:spLocks noChangeShapeType="1"/>
                </p:cNvSpPr>
                <p:nvPr/>
              </p:nvSpPr>
              <p:spPr bwMode="auto">
                <a:xfrm flipV="1">
                  <a:off x="1490" y="3218"/>
                  <a:ext cx="70" cy="46"/>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5" name="Line 1060"/>
                <p:cNvSpPr>
                  <a:spLocks noChangeShapeType="1"/>
                </p:cNvSpPr>
                <p:nvPr/>
              </p:nvSpPr>
              <p:spPr bwMode="auto">
                <a:xfrm flipV="1">
                  <a:off x="1584" y="3154"/>
                  <a:ext cx="72" cy="47"/>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6" name="Line 1061"/>
                <p:cNvSpPr>
                  <a:spLocks noChangeShapeType="1"/>
                </p:cNvSpPr>
                <p:nvPr/>
              </p:nvSpPr>
              <p:spPr bwMode="auto">
                <a:xfrm flipV="1">
                  <a:off x="1672" y="3097"/>
                  <a:ext cx="80" cy="48"/>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7" name="Line 1062"/>
                <p:cNvSpPr>
                  <a:spLocks noChangeShapeType="1"/>
                </p:cNvSpPr>
                <p:nvPr/>
              </p:nvSpPr>
              <p:spPr bwMode="auto">
                <a:xfrm flipV="1">
                  <a:off x="1768" y="3057"/>
                  <a:ext cx="40" cy="24"/>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9" name="Group 1063"/>
              <p:cNvGrpSpPr>
                <a:grpSpLocks/>
              </p:cNvGrpSpPr>
              <p:nvPr/>
            </p:nvGrpSpPr>
            <p:grpSpPr bwMode="auto">
              <a:xfrm>
                <a:off x="1936" y="2993"/>
                <a:ext cx="439" cy="582"/>
                <a:chOff x="1936" y="2993"/>
                <a:chExt cx="439" cy="582"/>
              </a:xfrm>
            </p:grpSpPr>
            <p:sp>
              <p:nvSpPr>
                <p:cNvPr id="346" name="Freeform 1064"/>
                <p:cNvSpPr>
                  <a:spLocks/>
                </p:cNvSpPr>
                <p:nvPr/>
              </p:nvSpPr>
              <p:spPr bwMode="auto">
                <a:xfrm>
                  <a:off x="2287" y="3472"/>
                  <a:ext cx="88" cy="103"/>
                </a:xfrm>
                <a:custGeom>
                  <a:avLst/>
                  <a:gdLst>
                    <a:gd name="T0" fmla="*/ 88 w 88"/>
                    <a:gd name="T1" fmla="*/ 103 h 103"/>
                    <a:gd name="T2" fmla="*/ 0 w 88"/>
                    <a:gd name="T3" fmla="*/ 32 h 103"/>
                    <a:gd name="T4" fmla="*/ 24 w 88"/>
                    <a:gd name="T5" fmla="*/ 16 h 103"/>
                    <a:gd name="T6" fmla="*/ 40 w 88"/>
                    <a:gd name="T7" fmla="*/ 0 h 103"/>
                    <a:gd name="T8" fmla="*/ 88 w 88"/>
                    <a:gd name="T9" fmla="*/ 103 h 103"/>
                  </a:gdLst>
                  <a:ahLst/>
                  <a:cxnLst>
                    <a:cxn ang="0">
                      <a:pos x="T0" y="T1"/>
                    </a:cxn>
                    <a:cxn ang="0">
                      <a:pos x="T2" y="T3"/>
                    </a:cxn>
                    <a:cxn ang="0">
                      <a:pos x="T4" y="T5"/>
                    </a:cxn>
                    <a:cxn ang="0">
                      <a:pos x="T6" y="T7"/>
                    </a:cxn>
                    <a:cxn ang="0">
                      <a:pos x="T8" y="T9"/>
                    </a:cxn>
                  </a:cxnLst>
                  <a:rect l="0" t="0" r="r" b="b"/>
                  <a:pathLst>
                    <a:path w="88" h="103">
                      <a:moveTo>
                        <a:pt x="88" y="103"/>
                      </a:moveTo>
                      <a:lnTo>
                        <a:pt x="0" y="32"/>
                      </a:lnTo>
                      <a:lnTo>
                        <a:pt x="24" y="16"/>
                      </a:lnTo>
                      <a:lnTo>
                        <a:pt x="40" y="0"/>
                      </a:lnTo>
                      <a:lnTo>
                        <a:pt x="88" y="103"/>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347" name="Line 1065"/>
                <p:cNvSpPr>
                  <a:spLocks noChangeShapeType="1"/>
                </p:cNvSpPr>
                <p:nvPr/>
              </p:nvSpPr>
              <p:spPr bwMode="auto">
                <a:xfrm>
                  <a:off x="1936" y="2993"/>
                  <a:ext cx="56" cy="72"/>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 name="Line 1066"/>
                <p:cNvSpPr>
                  <a:spLocks noChangeShapeType="1"/>
                </p:cNvSpPr>
                <p:nvPr/>
              </p:nvSpPr>
              <p:spPr bwMode="auto">
                <a:xfrm>
                  <a:off x="2000" y="3081"/>
                  <a:ext cx="55" cy="70"/>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 name="Line 1067"/>
                <p:cNvSpPr>
                  <a:spLocks noChangeShapeType="1"/>
                </p:cNvSpPr>
                <p:nvPr/>
              </p:nvSpPr>
              <p:spPr bwMode="auto">
                <a:xfrm>
                  <a:off x="2071" y="3169"/>
                  <a:ext cx="48" cy="7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0" name="Line 1068"/>
                <p:cNvSpPr>
                  <a:spLocks noChangeShapeType="1"/>
                </p:cNvSpPr>
                <p:nvPr/>
              </p:nvSpPr>
              <p:spPr bwMode="auto">
                <a:xfrm>
                  <a:off x="2135" y="3264"/>
                  <a:ext cx="56" cy="63"/>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1" name="Line 1069"/>
                <p:cNvSpPr>
                  <a:spLocks noChangeShapeType="1"/>
                </p:cNvSpPr>
                <p:nvPr/>
              </p:nvSpPr>
              <p:spPr bwMode="auto">
                <a:xfrm>
                  <a:off x="2207" y="3352"/>
                  <a:ext cx="48" cy="72"/>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2" name="Line 1070"/>
                <p:cNvSpPr>
                  <a:spLocks noChangeShapeType="1"/>
                </p:cNvSpPr>
                <p:nvPr/>
              </p:nvSpPr>
              <p:spPr bwMode="auto">
                <a:xfrm>
                  <a:off x="2271" y="3440"/>
                  <a:ext cx="40" cy="48"/>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90" name="Group 1071"/>
              <p:cNvGrpSpPr>
                <a:grpSpLocks/>
              </p:cNvGrpSpPr>
              <p:nvPr/>
            </p:nvGrpSpPr>
            <p:grpSpPr bwMode="auto">
              <a:xfrm>
                <a:off x="1944" y="2690"/>
                <a:ext cx="447" cy="279"/>
                <a:chOff x="1944" y="2690"/>
                <a:chExt cx="447" cy="279"/>
              </a:xfrm>
            </p:grpSpPr>
            <p:sp>
              <p:nvSpPr>
                <p:cNvPr id="341" name="Freeform 1072"/>
                <p:cNvSpPr>
                  <a:spLocks/>
                </p:cNvSpPr>
                <p:nvPr/>
              </p:nvSpPr>
              <p:spPr bwMode="auto">
                <a:xfrm>
                  <a:off x="2279" y="2889"/>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Lst>
                  <a:ahLst/>
                  <a:cxnLst>
                    <a:cxn ang="0">
                      <a:pos x="T0" y="T1"/>
                    </a:cxn>
                    <a:cxn ang="0">
                      <a:pos x="T2" y="T3"/>
                    </a:cxn>
                    <a:cxn ang="0">
                      <a:pos x="T4" y="T5"/>
                    </a:cxn>
                    <a:cxn ang="0">
                      <a:pos x="T6" y="T7"/>
                    </a:cxn>
                    <a:cxn ang="0">
                      <a:pos x="T8" y="T9"/>
                    </a:cxn>
                  </a:cxnLst>
                  <a:rect l="0" t="0" r="r" b="b"/>
                  <a:pathLst>
                    <a:path w="112" h="80">
                      <a:moveTo>
                        <a:pt x="112" y="80"/>
                      </a:moveTo>
                      <a:lnTo>
                        <a:pt x="0" y="48"/>
                      </a:lnTo>
                      <a:lnTo>
                        <a:pt x="16" y="24"/>
                      </a:lnTo>
                      <a:lnTo>
                        <a:pt x="32" y="0"/>
                      </a:lnTo>
                      <a:lnTo>
                        <a:pt x="112" y="80"/>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342" name="Line 1073"/>
                <p:cNvSpPr>
                  <a:spLocks noChangeShapeType="1"/>
                </p:cNvSpPr>
                <p:nvPr/>
              </p:nvSpPr>
              <p:spPr bwMode="auto">
                <a:xfrm>
                  <a:off x="1944" y="2690"/>
                  <a:ext cx="71" cy="47"/>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 name="Line 1074"/>
                <p:cNvSpPr>
                  <a:spLocks noChangeShapeType="1"/>
                </p:cNvSpPr>
                <p:nvPr/>
              </p:nvSpPr>
              <p:spPr bwMode="auto">
                <a:xfrm>
                  <a:off x="2040" y="2746"/>
                  <a:ext cx="71" cy="47"/>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 name="Line 1075"/>
                <p:cNvSpPr>
                  <a:spLocks noChangeShapeType="1"/>
                </p:cNvSpPr>
                <p:nvPr/>
              </p:nvSpPr>
              <p:spPr bwMode="auto">
                <a:xfrm>
                  <a:off x="2136" y="2810"/>
                  <a:ext cx="71" cy="47"/>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 name="Line 1076"/>
                <p:cNvSpPr>
                  <a:spLocks noChangeShapeType="1"/>
                </p:cNvSpPr>
                <p:nvPr/>
              </p:nvSpPr>
              <p:spPr bwMode="auto">
                <a:xfrm>
                  <a:off x="2232" y="2866"/>
                  <a:ext cx="63" cy="46"/>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91" name="Group 1077"/>
              <p:cNvGrpSpPr>
                <a:grpSpLocks/>
              </p:cNvGrpSpPr>
              <p:nvPr/>
            </p:nvGrpSpPr>
            <p:grpSpPr bwMode="auto">
              <a:xfrm>
                <a:off x="2407" y="3001"/>
                <a:ext cx="423" cy="271"/>
                <a:chOff x="2407" y="3001"/>
                <a:chExt cx="423" cy="271"/>
              </a:xfrm>
            </p:grpSpPr>
            <p:sp>
              <p:nvSpPr>
                <p:cNvPr id="336" name="Freeform 1078"/>
                <p:cNvSpPr>
                  <a:spLocks/>
                </p:cNvSpPr>
                <p:nvPr/>
              </p:nvSpPr>
              <p:spPr bwMode="auto">
                <a:xfrm>
                  <a:off x="2718" y="3185"/>
                  <a:ext cx="112" cy="87"/>
                </a:xfrm>
                <a:custGeom>
                  <a:avLst/>
                  <a:gdLst>
                    <a:gd name="T0" fmla="*/ 112 w 112"/>
                    <a:gd name="T1" fmla="*/ 87 h 87"/>
                    <a:gd name="T2" fmla="*/ 0 w 112"/>
                    <a:gd name="T3" fmla="*/ 47 h 87"/>
                    <a:gd name="T4" fmla="*/ 16 w 112"/>
                    <a:gd name="T5" fmla="*/ 23 h 87"/>
                    <a:gd name="T6" fmla="*/ 32 w 112"/>
                    <a:gd name="T7" fmla="*/ 0 h 87"/>
                    <a:gd name="T8" fmla="*/ 112 w 112"/>
                    <a:gd name="T9" fmla="*/ 87 h 87"/>
                  </a:gdLst>
                  <a:ahLst/>
                  <a:cxnLst>
                    <a:cxn ang="0">
                      <a:pos x="T0" y="T1"/>
                    </a:cxn>
                    <a:cxn ang="0">
                      <a:pos x="T2" y="T3"/>
                    </a:cxn>
                    <a:cxn ang="0">
                      <a:pos x="T4" y="T5"/>
                    </a:cxn>
                    <a:cxn ang="0">
                      <a:pos x="T6" y="T7"/>
                    </a:cxn>
                    <a:cxn ang="0">
                      <a:pos x="T8" y="T9"/>
                    </a:cxn>
                  </a:cxnLst>
                  <a:rect l="0" t="0" r="r" b="b"/>
                  <a:pathLst>
                    <a:path w="112" h="87">
                      <a:moveTo>
                        <a:pt x="112" y="87"/>
                      </a:moveTo>
                      <a:lnTo>
                        <a:pt x="0" y="47"/>
                      </a:lnTo>
                      <a:lnTo>
                        <a:pt x="16" y="23"/>
                      </a:lnTo>
                      <a:lnTo>
                        <a:pt x="32" y="0"/>
                      </a:lnTo>
                      <a:lnTo>
                        <a:pt x="112" y="87"/>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337" name="Line 1079"/>
                <p:cNvSpPr>
                  <a:spLocks noChangeShapeType="1"/>
                </p:cNvSpPr>
                <p:nvPr/>
              </p:nvSpPr>
              <p:spPr bwMode="auto">
                <a:xfrm>
                  <a:off x="2407" y="3001"/>
                  <a:ext cx="72" cy="48"/>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 name="Line 1080"/>
                <p:cNvSpPr>
                  <a:spLocks noChangeShapeType="1"/>
                </p:cNvSpPr>
                <p:nvPr/>
              </p:nvSpPr>
              <p:spPr bwMode="auto">
                <a:xfrm>
                  <a:off x="2503" y="3065"/>
                  <a:ext cx="71" cy="39"/>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 name="Line 1081"/>
                <p:cNvSpPr>
                  <a:spLocks noChangeShapeType="1"/>
                </p:cNvSpPr>
                <p:nvPr/>
              </p:nvSpPr>
              <p:spPr bwMode="auto">
                <a:xfrm>
                  <a:off x="2599" y="3121"/>
                  <a:ext cx="71" cy="47"/>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 name="Line 1082"/>
                <p:cNvSpPr>
                  <a:spLocks noChangeShapeType="1"/>
                </p:cNvSpPr>
                <p:nvPr/>
              </p:nvSpPr>
              <p:spPr bwMode="auto">
                <a:xfrm>
                  <a:off x="2688" y="3185"/>
                  <a:ext cx="46" cy="22"/>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92" name="Group 1083"/>
              <p:cNvGrpSpPr>
                <a:grpSpLocks/>
              </p:cNvGrpSpPr>
              <p:nvPr/>
            </p:nvGrpSpPr>
            <p:grpSpPr bwMode="auto">
              <a:xfrm>
                <a:off x="2854" y="3296"/>
                <a:ext cx="439" cy="279"/>
                <a:chOff x="2854" y="3296"/>
                <a:chExt cx="439" cy="279"/>
              </a:xfrm>
            </p:grpSpPr>
            <p:sp>
              <p:nvSpPr>
                <p:cNvPr id="331" name="Freeform 1084"/>
                <p:cNvSpPr>
                  <a:spLocks/>
                </p:cNvSpPr>
                <p:nvPr/>
              </p:nvSpPr>
              <p:spPr bwMode="auto">
                <a:xfrm>
                  <a:off x="3181" y="3488"/>
                  <a:ext cx="112" cy="87"/>
                </a:xfrm>
                <a:custGeom>
                  <a:avLst/>
                  <a:gdLst>
                    <a:gd name="T0" fmla="*/ 112 w 112"/>
                    <a:gd name="T1" fmla="*/ 87 h 87"/>
                    <a:gd name="T2" fmla="*/ 0 w 112"/>
                    <a:gd name="T3" fmla="*/ 48 h 87"/>
                    <a:gd name="T4" fmla="*/ 16 w 112"/>
                    <a:gd name="T5" fmla="*/ 24 h 87"/>
                    <a:gd name="T6" fmla="*/ 32 w 112"/>
                    <a:gd name="T7" fmla="*/ 0 h 87"/>
                    <a:gd name="T8" fmla="*/ 112 w 112"/>
                    <a:gd name="T9" fmla="*/ 87 h 87"/>
                  </a:gdLst>
                  <a:ahLst/>
                  <a:cxnLst>
                    <a:cxn ang="0">
                      <a:pos x="T0" y="T1"/>
                    </a:cxn>
                    <a:cxn ang="0">
                      <a:pos x="T2" y="T3"/>
                    </a:cxn>
                    <a:cxn ang="0">
                      <a:pos x="T4" y="T5"/>
                    </a:cxn>
                    <a:cxn ang="0">
                      <a:pos x="T6" y="T7"/>
                    </a:cxn>
                    <a:cxn ang="0">
                      <a:pos x="T8" y="T9"/>
                    </a:cxn>
                  </a:cxnLst>
                  <a:rect l="0" t="0" r="r" b="b"/>
                  <a:pathLst>
                    <a:path w="112" h="87">
                      <a:moveTo>
                        <a:pt x="112" y="87"/>
                      </a:moveTo>
                      <a:lnTo>
                        <a:pt x="0" y="48"/>
                      </a:lnTo>
                      <a:lnTo>
                        <a:pt x="16" y="24"/>
                      </a:lnTo>
                      <a:lnTo>
                        <a:pt x="32" y="0"/>
                      </a:lnTo>
                      <a:lnTo>
                        <a:pt x="112" y="87"/>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332" name="Line 1085"/>
                <p:cNvSpPr>
                  <a:spLocks noChangeShapeType="1"/>
                </p:cNvSpPr>
                <p:nvPr/>
              </p:nvSpPr>
              <p:spPr bwMode="auto">
                <a:xfrm>
                  <a:off x="2854" y="3296"/>
                  <a:ext cx="72" cy="48"/>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3" name="Line 1086"/>
                <p:cNvSpPr>
                  <a:spLocks noChangeShapeType="1"/>
                </p:cNvSpPr>
                <p:nvPr/>
              </p:nvSpPr>
              <p:spPr bwMode="auto">
                <a:xfrm>
                  <a:off x="2950" y="3360"/>
                  <a:ext cx="71" cy="39"/>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4" name="Line 1087"/>
                <p:cNvSpPr>
                  <a:spLocks noChangeShapeType="1"/>
                </p:cNvSpPr>
                <p:nvPr/>
              </p:nvSpPr>
              <p:spPr bwMode="auto">
                <a:xfrm>
                  <a:off x="3046" y="3416"/>
                  <a:ext cx="71" cy="47"/>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5" name="Line 1088"/>
                <p:cNvSpPr>
                  <a:spLocks noChangeShapeType="1"/>
                </p:cNvSpPr>
                <p:nvPr/>
              </p:nvSpPr>
              <p:spPr bwMode="auto">
                <a:xfrm>
                  <a:off x="3135" y="3480"/>
                  <a:ext cx="62" cy="30"/>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93" name="Group 1089"/>
              <p:cNvGrpSpPr>
                <a:grpSpLocks/>
              </p:cNvGrpSpPr>
              <p:nvPr/>
            </p:nvGrpSpPr>
            <p:grpSpPr bwMode="auto">
              <a:xfrm>
                <a:off x="2863" y="3304"/>
                <a:ext cx="422" cy="279"/>
                <a:chOff x="2863" y="3304"/>
                <a:chExt cx="422" cy="279"/>
              </a:xfrm>
            </p:grpSpPr>
            <p:sp>
              <p:nvSpPr>
                <p:cNvPr id="326" name="Freeform 1090"/>
                <p:cNvSpPr>
                  <a:spLocks/>
                </p:cNvSpPr>
                <p:nvPr/>
              </p:nvSpPr>
              <p:spPr bwMode="auto">
                <a:xfrm>
                  <a:off x="3173" y="3304"/>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Lst>
                  <a:ahLst/>
                  <a:cxnLst>
                    <a:cxn ang="0">
                      <a:pos x="T0" y="T1"/>
                    </a:cxn>
                    <a:cxn ang="0">
                      <a:pos x="T2" y="T3"/>
                    </a:cxn>
                    <a:cxn ang="0">
                      <a:pos x="T4" y="T5"/>
                    </a:cxn>
                    <a:cxn ang="0">
                      <a:pos x="T6" y="T7"/>
                    </a:cxn>
                    <a:cxn ang="0">
                      <a:pos x="T8" y="T9"/>
                    </a:cxn>
                  </a:cxnLst>
                  <a:rect l="0" t="0" r="r" b="b"/>
                  <a:pathLst>
                    <a:path w="112" h="88">
                      <a:moveTo>
                        <a:pt x="112" y="0"/>
                      </a:moveTo>
                      <a:lnTo>
                        <a:pt x="32" y="88"/>
                      </a:lnTo>
                      <a:lnTo>
                        <a:pt x="16" y="64"/>
                      </a:lnTo>
                      <a:lnTo>
                        <a:pt x="0" y="40"/>
                      </a:lnTo>
                      <a:lnTo>
                        <a:pt x="112" y="0"/>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327" name="Line 1091"/>
                <p:cNvSpPr>
                  <a:spLocks noChangeShapeType="1"/>
                </p:cNvSpPr>
                <p:nvPr/>
              </p:nvSpPr>
              <p:spPr bwMode="auto">
                <a:xfrm flipV="1">
                  <a:off x="2863" y="3536"/>
                  <a:ext cx="71" cy="47"/>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 name="Line 1092"/>
                <p:cNvSpPr>
                  <a:spLocks noChangeShapeType="1"/>
                </p:cNvSpPr>
                <p:nvPr/>
              </p:nvSpPr>
              <p:spPr bwMode="auto">
                <a:xfrm flipV="1">
                  <a:off x="2958" y="3473"/>
                  <a:ext cx="71" cy="47"/>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 name="Line 1093"/>
                <p:cNvSpPr>
                  <a:spLocks noChangeShapeType="1"/>
                </p:cNvSpPr>
                <p:nvPr/>
              </p:nvSpPr>
              <p:spPr bwMode="auto">
                <a:xfrm flipV="1">
                  <a:off x="3046" y="3417"/>
                  <a:ext cx="79" cy="47"/>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0" name="Line 1094"/>
                <p:cNvSpPr>
                  <a:spLocks noChangeShapeType="1"/>
                </p:cNvSpPr>
                <p:nvPr/>
              </p:nvSpPr>
              <p:spPr bwMode="auto">
                <a:xfrm flipV="1">
                  <a:off x="3141" y="3368"/>
                  <a:ext cx="48" cy="32"/>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94" name="Group 1095"/>
              <p:cNvGrpSpPr>
                <a:grpSpLocks/>
              </p:cNvGrpSpPr>
              <p:nvPr/>
            </p:nvGrpSpPr>
            <p:grpSpPr bwMode="auto">
              <a:xfrm>
                <a:off x="2870" y="2690"/>
                <a:ext cx="415" cy="287"/>
                <a:chOff x="2870" y="2690"/>
                <a:chExt cx="415" cy="287"/>
              </a:xfrm>
            </p:grpSpPr>
            <p:sp>
              <p:nvSpPr>
                <p:cNvPr id="321" name="Freeform 1096"/>
                <p:cNvSpPr>
                  <a:spLocks/>
                </p:cNvSpPr>
                <p:nvPr/>
              </p:nvSpPr>
              <p:spPr bwMode="auto">
                <a:xfrm>
                  <a:off x="3173" y="2690"/>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Lst>
                  <a:ahLst/>
                  <a:cxnLst>
                    <a:cxn ang="0">
                      <a:pos x="T0" y="T1"/>
                    </a:cxn>
                    <a:cxn ang="0">
                      <a:pos x="T2" y="T3"/>
                    </a:cxn>
                    <a:cxn ang="0">
                      <a:pos x="T4" y="T5"/>
                    </a:cxn>
                    <a:cxn ang="0">
                      <a:pos x="T6" y="T7"/>
                    </a:cxn>
                    <a:cxn ang="0">
                      <a:pos x="T8" y="T9"/>
                    </a:cxn>
                  </a:cxnLst>
                  <a:rect l="0" t="0" r="r" b="b"/>
                  <a:pathLst>
                    <a:path w="112" h="88">
                      <a:moveTo>
                        <a:pt x="112" y="0"/>
                      </a:moveTo>
                      <a:lnTo>
                        <a:pt x="32" y="88"/>
                      </a:lnTo>
                      <a:lnTo>
                        <a:pt x="16" y="64"/>
                      </a:lnTo>
                      <a:lnTo>
                        <a:pt x="0" y="40"/>
                      </a:lnTo>
                      <a:lnTo>
                        <a:pt x="112" y="0"/>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322" name="Line 1097"/>
                <p:cNvSpPr>
                  <a:spLocks noChangeShapeType="1"/>
                </p:cNvSpPr>
                <p:nvPr/>
              </p:nvSpPr>
              <p:spPr bwMode="auto">
                <a:xfrm flipV="1">
                  <a:off x="2870" y="2929"/>
                  <a:ext cx="72" cy="48"/>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3" name="Line 1098"/>
                <p:cNvSpPr>
                  <a:spLocks noChangeShapeType="1"/>
                </p:cNvSpPr>
                <p:nvPr/>
              </p:nvSpPr>
              <p:spPr bwMode="auto">
                <a:xfrm flipV="1">
                  <a:off x="2967" y="2867"/>
                  <a:ext cx="70" cy="46"/>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4" name="Line 1099"/>
                <p:cNvSpPr>
                  <a:spLocks noChangeShapeType="1"/>
                </p:cNvSpPr>
                <p:nvPr/>
              </p:nvSpPr>
              <p:spPr bwMode="auto">
                <a:xfrm flipV="1">
                  <a:off x="3053" y="2803"/>
                  <a:ext cx="72" cy="47"/>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5" name="Line 1100"/>
                <p:cNvSpPr>
                  <a:spLocks noChangeShapeType="1"/>
                </p:cNvSpPr>
                <p:nvPr/>
              </p:nvSpPr>
              <p:spPr bwMode="auto">
                <a:xfrm flipV="1">
                  <a:off x="3149" y="2754"/>
                  <a:ext cx="40" cy="32"/>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95" name="Group 1101"/>
              <p:cNvGrpSpPr>
                <a:grpSpLocks/>
              </p:cNvGrpSpPr>
              <p:nvPr/>
            </p:nvGrpSpPr>
            <p:grpSpPr bwMode="auto">
              <a:xfrm>
                <a:off x="2878" y="2068"/>
                <a:ext cx="431" cy="287"/>
                <a:chOff x="2878" y="2068"/>
                <a:chExt cx="431" cy="287"/>
              </a:xfrm>
            </p:grpSpPr>
            <p:sp>
              <p:nvSpPr>
                <p:cNvPr id="316" name="Freeform 1102"/>
                <p:cNvSpPr>
                  <a:spLocks/>
                </p:cNvSpPr>
                <p:nvPr/>
              </p:nvSpPr>
              <p:spPr bwMode="auto">
                <a:xfrm>
                  <a:off x="3197" y="2267"/>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Lst>
                  <a:ahLst/>
                  <a:cxnLst>
                    <a:cxn ang="0">
                      <a:pos x="T0" y="T1"/>
                    </a:cxn>
                    <a:cxn ang="0">
                      <a:pos x="T2" y="T3"/>
                    </a:cxn>
                    <a:cxn ang="0">
                      <a:pos x="T4" y="T5"/>
                    </a:cxn>
                    <a:cxn ang="0">
                      <a:pos x="T6" y="T7"/>
                    </a:cxn>
                    <a:cxn ang="0">
                      <a:pos x="T8" y="T9"/>
                    </a:cxn>
                  </a:cxnLst>
                  <a:rect l="0" t="0" r="r" b="b"/>
                  <a:pathLst>
                    <a:path w="112" h="88">
                      <a:moveTo>
                        <a:pt x="112" y="88"/>
                      </a:moveTo>
                      <a:lnTo>
                        <a:pt x="0" y="48"/>
                      </a:lnTo>
                      <a:lnTo>
                        <a:pt x="16" y="24"/>
                      </a:lnTo>
                      <a:lnTo>
                        <a:pt x="32" y="0"/>
                      </a:lnTo>
                      <a:lnTo>
                        <a:pt x="112" y="88"/>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317" name="Line 1103"/>
                <p:cNvSpPr>
                  <a:spLocks noChangeShapeType="1"/>
                </p:cNvSpPr>
                <p:nvPr/>
              </p:nvSpPr>
              <p:spPr bwMode="auto">
                <a:xfrm>
                  <a:off x="2878" y="2068"/>
                  <a:ext cx="72" cy="48"/>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 name="Line 1104"/>
                <p:cNvSpPr>
                  <a:spLocks noChangeShapeType="1"/>
                </p:cNvSpPr>
                <p:nvPr/>
              </p:nvSpPr>
              <p:spPr bwMode="auto">
                <a:xfrm>
                  <a:off x="2975" y="2132"/>
                  <a:ext cx="70" cy="46"/>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9" name="Line 1105"/>
                <p:cNvSpPr>
                  <a:spLocks noChangeShapeType="1"/>
                </p:cNvSpPr>
                <p:nvPr/>
              </p:nvSpPr>
              <p:spPr bwMode="auto">
                <a:xfrm>
                  <a:off x="3062" y="2196"/>
                  <a:ext cx="71" cy="47"/>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0" name="Line 1106"/>
                <p:cNvSpPr>
                  <a:spLocks noChangeShapeType="1"/>
                </p:cNvSpPr>
                <p:nvPr/>
              </p:nvSpPr>
              <p:spPr bwMode="auto">
                <a:xfrm>
                  <a:off x="3157" y="2251"/>
                  <a:ext cx="56" cy="40"/>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96" name="Group 1107"/>
              <p:cNvGrpSpPr>
                <a:grpSpLocks/>
              </p:cNvGrpSpPr>
              <p:nvPr/>
            </p:nvGrpSpPr>
            <p:grpSpPr bwMode="auto">
              <a:xfrm>
                <a:off x="2415" y="2387"/>
                <a:ext cx="439" cy="271"/>
                <a:chOff x="2415" y="2387"/>
                <a:chExt cx="439" cy="271"/>
              </a:xfrm>
            </p:grpSpPr>
            <p:sp>
              <p:nvSpPr>
                <p:cNvPr id="311" name="Freeform 1108"/>
                <p:cNvSpPr>
                  <a:spLocks/>
                </p:cNvSpPr>
                <p:nvPr/>
              </p:nvSpPr>
              <p:spPr bwMode="auto">
                <a:xfrm>
                  <a:off x="2742" y="2578"/>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Lst>
                  <a:ahLst/>
                  <a:cxnLst>
                    <a:cxn ang="0">
                      <a:pos x="T0" y="T1"/>
                    </a:cxn>
                    <a:cxn ang="0">
                      <a:pos x="T2" y="T3"/>
                    </a:cxn>
                    <a:cxn ang="0">
                      <a:pos x="T4" y="T5"/>
                    </a:cxn>
                    <a:cxn ang="0">
                      <a:pos x="T6" y="T7"/>
                    </a:cxn>
                    <a:cxn ang="0">
                      <a:pos x="T8" y="T9"/>
                    </a:cxn>
                  </a:cxnLst>
                  <a:rect l="0" t="0" r="r" b="b"/>
                  <a:pathLst>
                    <a:path w="112" h="80">
                      <a:moveTo>
                        <a:pt x="112" y="80"/>
                      </a:moveTo>
                      <a:lnTo>
                        <a:pt x="0" y="48"/>
                      </a:lnTo>
                      <a:lnTo>
                        <a:pt x="16" y="24"/>
                      </a:lnTo>
                      <a:lnTo>
                        <a:pt x="32" y="0"/>
                      </a:lnTo>
                      <a:lnTo>
                        <a:pt x="112" y="80"/>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312" name="Line 1109"/>
                <p:cNvSpPr>
                  <a:spLocks noChangeShapeType="1"/>
                </p:cNvSpPr>
                <p:nvPr/>
              </p:nvSpPr>
              <p:spPr bwMode="auto">
                <a:xfrm>
                  <a:off x="2415" y="2387"/>
                  <a:ext cx="72" cy="48"/>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 name="Line 1110"/>
                <p:cNvSpPr>
                  <a:spLocks noChangeShapeType="1"/>
                </p:cNvSpPr>
                <p:nvPr/>
              </p:nvSpPr>
              <p:spPr bwMode="auto">
                <a:xfrm>
                  <a:off x="2512" y="2443"/>
                  <a:ext cx="70" cy="46"/>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4" name="Line 1111"/>
                <p:cNvSpPr>
                  <a:spLocks noChangeShapeType="1"/>
                </p:cNvSpPr>
                <p:nvPr/>
              </p:nvSpPr>
              <p:spPr bwMode="auto">
                <a:xfrm>
                  <a:off x="2607" y="2507"/>
                  <a:ext cx="71" cy="47"/>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5" name="Line 1112"/>
                <p:cNvSpPr>
                  <a:spLocks noChangeShapeType="1"/>
                </p:cNvSpPr>
                <p:nvPr/>
              </p:nvSpPr>
              <p:spPr bwMode="auto">
                <a:xfrm>
                  <a:off x="2702" y="2562"/>
                  <a:ext cx="56" cy="39"/>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97" name="Group 1113"/>
              <p:cNvGrpSpPr>
                <a:grpSpLocks/>
              </p:cNvGrpSpPr>
              <p:nvPr/>
            </p:nvGrpSpPr>
            <p:grpSpPr bwMode="auto">
              <a:xfrm>
                <a:off x="1944" y="2387"/>
                <a:ext cx="439" cy="271"/>
                <a:chOff x="1944" y="2387"/>
                <a:chExt cx="439" cy="271"/>
              </a:xfrm>
            </p:grpSpPr>
            <p:sp>
              <p:nvSpPr>
                <p:cNvPr id="306" name="Freeform 1114"/>
                <p:cNvSpPr>
                  <a:spLocks/>
                </p:cNvSpPr>
                <p:nvPr/>
              </p:nvSpPr>
              <p:spPr bwMode="auto">
                <a:xfrm>
                  <a:off x="2271" y="2578"/>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Lst>
                  <a:ahLst/>
                  <a:cxnLst>
                    <a:cxn ang="0">
                      <a:pos x="T0" y="T1"/>
                    </a:cxn>
                    <a:cxn ang="0">
                      <a:pos x="T2" y="T3"/>
                    </a:cxn>
                    <a:cxn ang="0">
                      <a:pos x="T4" y="T5"/>
                    </a:cxn>
                    <a:cxn ang="0">
                      <a:pos x="T6" y="T7"/>
                    </a:cxn>
                    <a:cxn ang="0">
                      <a:pos x="T8" y="T9"/>
                    </a:cxn>
                  </a:cxnLst>
                  <a:rect l="0" t="0" r="r" b="b"/>
                  <a:pathLst>
                    <a:path w="112" h="80">
                      <a:moveTo>
                        <a:pt x="112" y="80"/>
                      </a:moveTo>
                      <a:lnTo>
                        <a:pt x="0" y="48"/>
                      </a:lnTo>
                      <a:lnTo>
                        <a:pt x="16" y="24"/>
                      </a:lnTo>
                      <a:lnTo>
                        <a:pt x="32" y="0"/>
                      </a:lnTo>
                      <a:lnTo>
                        <a:pt x="112" y="80"/>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307" name="Line 1115"/>
                <p:cNvSpPr>
                  <a:spLocks noChangeShapeType="1"/>
                </p:cNvSpPr>
                <p:nvPr/>
              </p:nvSpPr>
              <p:spPr bwMode="auto">
                <a:xfrm>
                  <a:off x="1944" y="2387"/>
                  <a:ext cx="71" cy="47"/>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 name="Line 1116"/>
                <p:cNvSpPr>
                  <a:spLocks noChangeShapeType="1"/>
                </p:cNvSpPr>
                <p:nvPr/>
              </p:nvSpPr>
              <p:spPr bwMode="auto">
                <a:xfrm>
                  <a:off x="2040" y="2443"/>
                  <a:ext cx="71" cy="47"/>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 name="Line 1117"/>
                <p:cNvSpPr>
                  <a:spLocks noChangeShapeType="1"/>
                </p:cNvSpPr>
                <p:nvPr/>
              </p:nvSpPr>
              <p:spPr bwMode="auto">
                <a:xfrm>
                  <a:off x="2136" y="2507"/>
                  <a:ext cx="71" cy="47"/>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 name="Line 1118"/>
                <p:cNvSpPr>
                  <a:spLocks noChangeShapeType="1"/>
                </p:cNvSpPr>
                <p:nvPr/>
              </p:nvSpPr>
              <p:spPr bwMode="auto">
                <a:xfrm>
                  <a:off x="2231" y="2562"/>
                  <a:ext cx="56" cy="39"/>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98" name="Group 1119"/>
              <p:cNvGrpSpPr>
                <a:grpSpLocks/>
              </p:cNvGrpSpPr>
              <p:nvPr/>
            </p:nvGrpSpPr>
            <p:grpSpPr bwMode="auto">
              <a:xfrm>
                <a:off x="2399" y="3304"/>
                <a:ext cx="447" cy="279"/>
                <a:chOff x="2399" y="3304"/>
                <a:chExt cx="447" cy="279"/>
              </a:xfrm>
            </p:grpSpPr>
            <p:sp>
              <p:nvSpPr>
                <p:cNvPr id="301" name="Freeform 1120"/>
                <p:cNvSpPr>
                  <a:spLocks/>
                </p:cNvSpPr>
                <p:nvPr/>
              </p:nvSpPr>
              <p:spPr bwMode="auto">
                <a:xfrm>
                  <a:off x="2734" y="3504"/>
                  <a:ext cx="112" cy="79"/>
                </a:xfrm>
                <a:custGeom>
                  <a:avLst/>
                  <a:gdLst>
                    <a:gd name="T0" fmla="*/ 112 w 112"/>
                    <a:gd name="T1" fmla="*/ 79 h 79"/>
                    <a:gd name="T2" fmla="*/ 0 w 112"/>
                    <a:gd name="T3" fmla="*/ 47 h 79"/>
                    <a:gd name="T4" fmla="*/ 16 w 112"/>
                    <a:gd name="T5" fmla="*/ 24 h 79"/>
                    <a:gd name="T6" fmla="*/ 32 w 112"/>
                    <a:gd name="T7" fmla="*/ 0 h 79"/>
                    <a:gd name="T8" fmla="*/ 112 w 112"/>
                    <a:gd name="T9" fmla="*/ 79 h 79"/>
                  </a:gdLst>
                  <a:ahLst/>
                  <a:cxnLst>
                    <a:cxn ang="0">
                      <a:pos x="T0" y="T1"/>
                    </a:cxn>
                    <a:cxn ang="0">
                      <a:pos x="T2" y="T3"/>
                    </a:cxn>
                    <a:cxn ang="0">
                      <a:pos x="T4" y="T5"/>
                    </a:cxn>
                    <a:cxn ang="0">
                      <a:pos x="T6" y="T7"/>
                    </a:cxn>
                    <a:cxn ang="0">
                      <a:pos x="T8" y="T9"/>
                    </a:cxn>
                  </a:cxnLst>
                  <a:rect l="0" t="0" r="r" b="b"/>
                  <a:pathLst>
                    <a:path w="112" h="79">
                      <a:moveTo>
                        <a:pt x="112" y="79"/>
                      </a:moveTo>
                      <a:lnTo>
                        <a:pt x="0" y="47"/>
                      </a:lnTo>
                      <a:lnTo>
                        <a:pt x="16" y="24"/>
                      </a:lnTo>
                      <a:lnTo>
                        <a:pt x="32" y="0"/>
                      </a:lnTo>
                      <a:lnTo>
                        <a:pt x="112" y="79"/>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302" name="Line 1121"/>
                <p:cNvSpPr>
                  <a:spLocks noChangeShapeType="1"/>
                </p:cNvSpPr>
                <p:nvPr/>
              </p:nvSpPr>
              <p:spPr bwMode="auto">
                <a:xfrm>
                  <a:off x="2399" y="3304"/>
                  <a:ext cx="72" cy="48"/>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 name="Line 1122"/>
                <p:cNvSpPr>
                  <a:spLocks noChangeShapeType="1"/>
                </p:cNvSpPr>
                <p:nvPr/>
              </p:nvSpPr>
              <p:spPr bwMode="auto">
                <a:xfrm>
                  <a:off x="2495" y="3360"/>
                  <a:ext cx="71" cy="47"/>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 name="Line 1123"/>
                <p:cNvSpPr>
                  <a:spLocks noChangeShapeType="1"/>
                </p:cNvSpPr>
                <p:nvPr/>
              </p:nvSpPr>
              <p:spPr bwMode="auto">
                <a:xfrm>
                  <a:off x="2590" y="3424"/>
                  <a:ext cx="72" cy="48"/>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5" name="Line 1124"/>
                <p:cNvSpPr>
                  <a:spLocks noChangeShapeType="1"/>
                </p:cNvSpPr>
                <p:nvPr/>
              </p:nvSpPr>
              <p:spPr bwMode="auto">
                <a:xfrm>
                  <a:off x="2687" y="3480"/>
                  <a:ext cx="63" cy="46"/>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99" name="Group 1125"/>
              <p:cNvGrpSpPr>
                <a:grpSpLocks/>
              </p:cNvGrpSpPr>
              <p:nvPr/>
            </p:nvGrpSpPr>
            <p:grpSpPr bwMode="auto">
              <a:xfrm>
                <a:off x="1936" y="3304"/>
                <a:ext cx="431" cy="271"/>
                <a:chOff x="1936" y="3304"/>
                <a:chExt cx="431" cy="271"/>
              </a:xfrm>
            </p:grpSpPr>
            <p:sp>
              <p:nvSpPr>
                <p:cNvPr id="296" name="Freeform 1126"/>
                <p:cNvSpPr>
                  <a:spLocks/>
                </p:cNvSpPr>
                <p:nvPr/>
              </p:nvSpPr>
              <p:spPr bwMode="auto">
                <a:xfrm>
                  <a:off x="2255" y="3496"/>
                  <a:ext cx="112" cy="79"/>
                </a:xfrm>
                <a:custGeom>
                  <a:avLst/>
                  <a:gdLst>
                    <a:gd name="T0" fmla="*/ 112 w 112"/>
                    <a:gd name="T1" fmla="*/ 79 h 79"/>
                    <a:gd name="T2" fmla="*/ 0 w 112"/>
                    <a:gd name="T3" fmla="*/ 40 h 79"/>
                    <a:gd name="T4" fmla="*/ 16 w 112"/>
                    <a:gd name="T5" fmla="*/ 16 h 79"/>
                    <a:gd name="T6" fmla="*/ 32 w 112"/>
                    <a:gd name="T7" fmla="*/ 0 h 79"/>
                    <a:gd name="T8" fmla="*/ 112 w 112"/>
                    <a:gd name="T9" fmla="*/ 79 h 79"/>
                  </a:gdLst>
                  <a:ahLst/>
                  <a:cxnLst>
                    <a:cxn ang="0">
                      <a:pos x="T0" y="T1"/>
                    </a:cxn>
                    <a:cxn ang="0">
                      <a:pos x="T2" y="T3"/>
                    </a:cxn>
                    <a:cxn ang="0">
                      <a:pos x="T4" y="T5"/>
                    </a:cxn>
                    <a:cxn ang="0">
                      <a:pos x="T6" y="T7"/>
                    </a:cxn>
                    <a:cxn ang="0">
                      <a:pos x="T8" y="T9"/>
                    </a:cxn>
                  </a:cxnLst>
                  <a:rect l="0" t="0" r="r" b="b"/>
                  <a:pathLst>
                    <a:path w="112" h="79">
                      <a:moveTo>
                        <a:pt x="112" y="79"/>
                      </a:moveTo>
                      <a:lnTo>
                        <a:pt x="0" y="40"/>
                      </a:lnTo>
                      <a:lnTo>
                        <a:pt x="16" y="16"/>
                      </a:lnTo>
                      <a:lnTo>
                        <a:pt x="32" y="0"/>
                      </a:lnTo>
                      <a:lnTo>
                        <a:pt x="112" y="79"/>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297" name="Line 1127"/>
                <p:cNvSpPr>
                  <a:spLocks noChangeShapeType="1"/>
                </p:cNvSpPr>
                <p:nvPr/>
              </p:nvSpPr>
              <p:spPr bwMode="auto">
                <a:xfrm>
                  <a:off x="1936" y="3304"/>
                  <a:ext cx="72" cy="48"/>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 name="Line 1128"/>
                <p:cNvSpPr>
                  <a:spLocks noChangeShapeType="1"/>
                </p:cNvSpPr>
                <p:nvPr/>
              </p:nvSpPr>
              <p:spPr bwMode="auto">
                <a:xfrm>
                  <a:off x="2032" y="3360"/>
                  <a:ext cx="71" cy="47"/>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 name="Line 1129"/>
                <p:cNvSpPr>
                  <a:spLocks noChangeShapeType="1"/>
                </p:cNvSpPr>
                <p:nvPr/>
              </p:nvSpPr>
              <p:spPr bwMode="auto">
                <a:xfrm>
                  <a:off x="2127" y="3424"/>
                  <a:ext cx="72" cy="48"/>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 name="Line 1130"/>
                <p:cNvSpPr>
                  <a:spLocks noChangeShapeType="1"/>
                </p:cNvSpPr>
                <p:nvPr/>
              </p:nvSpPr>
              <p:spPr bwMode="auto">
                <a:xfrm>
                  <a:off x="2224" y="3480"/>
                  <a:ext cx="47" cy="3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00" name="Group 1131"/>
              <p:cNvGrpSpPr>
                <a:grpSpLocks/>
              </p:cNvGrpSpPr>
              <p:nvPr/>
            </p:nvGrpSpPr>
            <p:grpSpPr bwMode="auto">
              <a:xfrm>
                <a:off x="2400" y="3304"/>
                <a:ext cx="414" cy="279"/>
                <a:chOff x="2400" y="3304"/>
                <a:chExt cx="414" cy="279"/>
              </a:xfrm>
            </p:grpSpPr>
            <p:sp>
              <p:nvSpPr>
                <p:cNvPr id="291" name="Freeform 1132"/>
                <p:cNvSpPr>
                  <a:spLocks/>
                </p:cNvSpPr>
                <p:nvPr/>
              </p:nvSpPr>
              <p:spPr bwMode="auto">
                <a:xfrm>
                  <a:off x="2702" y="3304"/>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Lst>
                  <a:ahLst/>
                  <a:cxnLst>
                    <a:cxn ang="0">
                      <a:pos x="T0" y="T1"/>
                    </a:cxn>
                    <a:cxn ang="0">
                      <a:pos x="T2" y="T3"/>
                    </a:cxn>
                    <a:cxn ang="0">
                      <a:pos x="T4" y="T5"/>
                    </a:cxn>
                    <a:cxn ang="0">
                      <a:pos x="T6" y="T7"/>
                    </a:cxn>
                    <a:cxn ang="0">
                      <a:pos x="T8" y="T9"/>
                    </a:cxn>
                  </a:cxnLst>
                  <a:rect l="0" t="0" r="r" b="b"/>
                  <a:pathLst>
                    <a:path w="112" h="88">
                      <a:moveTo>
                        <a:pt x="112" y="0"/>
                      </a:moveTo>
                      <a:lnTo>
                        <a:pt x="32" y="88"/>
                      </a:lnTo>
                      <a:lnTo>
                        <a:pt x="16" y="64"/>
                      </a:lnTo>
                      <a:lnTo>
                        <a:pt x="0" y="40"/>
                      </a:lnTo>
                      <a:lnTo>
                        <a:pt x="112" y="0"/>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292" name="Line 1133"/>
                <p:cNvSpPr>
                  <a:spLocks noChangeShapeType="1"/>
                </p:cNvSpPr>
                <p:nvPr/>
              </p:nvSpPr>
              <p:spPr bwMode="auto">
                <a:xfrm flipV="1">
                  <a:off x="2400" y="3536"/>
                  <a:ext cx="71" cy="47"/>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3" name="Line 1134"/>
                <p:cNvSpPr>
                  <a:spLocks noChangeShapeType="1"/>
                </p:cNvSpPr>
                <p:nvPr/>
              </p:nvSpPr>
              <p:spPr bwMode="auto">
                <a:xfrm flipV="1">
                  <a:off x="2495" y="3473"/>
                  <a:ext cx="71" cy="47"/>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4" name="Line 1135"/>
                <p:cNvSpPr>
                  <a:spLocks noChangeShapeType="1"/>
                </p:cNvSpPr>
                <p:nvPr/>
              </p:nvSpPr>
              <p:spPr bwMode="auto">
                <a:xfrm flipV="1">
                  <a:off x="2583" y="3409"/>
                  <a:ext cx="71" cy="47"/>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5" name="Line 1136"/>
                <p:cNvSpPr>
                  <a:spLocks noChangeShapeType="1"/>
                </p:cNvSpPr>
                <p:nvPr/>
              </p:nvSpPr>
              <p:spPr bwMode="auto">
                <a:xfrm flipV="1">
                  <a:off x="2678" y="3368"/>
                  <a:ext cx="40" cy="32"/>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01" name="Group 1137"/>
              <p:cNvGrpSpPr>
                <a:grpSpLocks/>
              </p:cNvGrpSpPr>
              <p:nvPr/>
            </p:nvGrpSpPr>
            <p:grpSpPr bwMode="auto">
              <a:xfrm>
                <a:off x="2400" y="3001"/>
                <a:ext cx="422" cy="271"/>
                <a:chOff x="2400" y="3001"/>
                <a:chExt cx="422" cy="271"/>
              </a:xfrm>
            </p:grpSpPr>
            <p:sp>
              <p:nvSpPr>
                <p:cNvPr id="286" name="Freeform 1138"/>
                <p:cNvSpPr>
                  <a:spLocks/>
                </p:cNvSpPr>
                <p:nvPr/>
              </p:nvSpPr>
              <p:spPr bwMode="auto">
                <a:xfrm>
                  <a:off x="2710" y="3001"/>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Lst>
                  <a:ahLst/>
                  <a:cxnLst>
                    <a:cxn ang="0">
                      <a:pos x="T0" y="T1"/>
                    </a:cxn>
                    <a:cxn ang="0">
                      <a:pos x="T2" y="T3"/>
                    </a:cxn>
                    <a:cxn ang="0">
                      <a:pos x="T4" y="T5"/>
                    </a:cxn>
                    <a:cxn ang="0">
                      <a:pos x="T6" y="T7"/>
                    </a:cxn>
                    <a:cxn ang="0">
                      <a:pos x="T8" y="T9"/>
                    </a:cxn>
                  </a:cxnLst>
                  <a:rect l="0" t="0" r="r" b="b"/>
                  <a:pathLst>
                    <a:path w="112" h="88">
                      <a:moveTo>
                        <a:pt x="112" y="0"/>
                      </a:moveTo>
                      <a:lnTo>
                        <a:pt x="32" y="88"/>
                      </a:lnTo>
                      <a:lnTo>
                        <a:pt x="16" y="64"/>
                      </a:lnTo>
                      <a:lnTo>
                        <a:pt x="0" y="40"/>
                      </a:lnTo>
                      <a:lnTo>
                        <a:pt x="112" y="0"/>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287" name="Line 1139"/>
                <p:cNvSpPr>
                  <a:spLocks noChangeShapeType="1"/>
                </p:cNvSpPr>
                <p:nvPr/>
              </p:nvSpPr>
              <p:spPr bwMode="auto">
                <a:xfrm flipV="1">
                  <a:off x="2400" y="3225"/>
                  <a:ext cx="71" cy="47"/>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 name="Line 1140"/>
                <p:cNvSpPr>
                  <a:spLocks noChangeShapeType="1"/>
                </p:cNvSpPr>
                <p:nvPr/>
              </p:nvSpPr>
              <p:spPr bwMode="auto">
                <a:xfrm flipV="1">
                  <a:off x="2496" y="3170"/>
                  <a:ext cx="70" cy="38"/>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 name="Line 1141"/>
                <p:cNvSpPr>
                  <a:spLocks noChangeShapeType="1"/>
                </p:cNvSpPr>
                <p:nvPr/>
              </p:nvSpPr>
              <p:spPr bwMode="auto">
                <a:xfrm flipV="1">
                  <a:off x="2590" y="3105"/>
                  <a:ext cx="72" cy="48"/>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 name="Line 1142"/>
                <p:cNvSpPr>
                  <a:spLocks noChangeShapeType="1"/>
                </p:cNvSpPr>
                <p:nvPr/>
              </p:nvSpPr>
              <p:spPr bwMode="auto">
                <a:xfrm flipV="1">
                  <a:off x="2678" y="3065"/>
                  <a:ext cx="48" cy="24"/>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02" name="Group 1143"/>
              <p:cNvGrpSpPr>
                <a:grpSpLocks/>
              </p:cNvGrpSpPr>
              <p:nvPr/>
            </p:nvGrpSpPr>
            <p:grpSpPr bwMode="auto">
              <a:xfrm>
                <a:off x="3318" y="3001"/>
                <a:ext cx="422" cy="271"/>
                <a:chOff x="3318" y="3001"/>
                <a:chExt cx="422" cy="271"/>
              </a:xfrm>
            </p:grpSpPr>
            <p:sp>
              <p:nvSpPr>
                <p:cNvPr id="281" name="Freeform 1144"/>
                <p:cNvSpPr>
                  <a:spLocks/>
                </p:cNvSpPr>
                <p:nvPr/>
              </p:nvSpPr>
              <p:spPr bwMode="auto">
                <a:xfrm>
                  <a:off x="3628" y="3001"/>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Lst>
                  <a:ahLst/>
                  <a:cxnLst>
                    <a:cxn ang="0">
                      <a:pos x="T0" y="T1"/>
                    </a:cxn>
                    <a:cxn ang="0">
                      <a:pos x="T2" y="T3"/>
                    </a:cxn>
                    <a:cxn ang="0">
                      <a:pos x="T4" y="T5"/>
                    </a:cxn>
                    <a:cxn ang="0">
                      <a:pos x="T6" y="T7"/>
                    </a:cxn>
                    <a:cxn ang="0">
                      <a:pos x="T8" y="T9"/>
                    </a:cxn>
                  </a:cxnLst>
                  <a:rect l="0" t="0" r="r" b="b"/>
                  <a:pathLst>
                    <a:path w="112" h="88">
                      <a:moveTo>
                        <a:pt x="112" y="0"/>
                      </a:moveTo>
                      <a:lnTo>
                        <a:pt x="32" y="88"/>
                      </a:lnTo>
                      <a:lnTo>
                        <a:pt x="16" y="64"/>
                      </a:lnTo>
                      <a:lnTo>
                        <a:pt x="0" y="40"/>
                      </a:lnTo>
                      <a:lnTo>
                        <a:pt x="112" y="0"/>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282" name="Line 1145"/>
                <p:cNvSpPr>
                  <a:spLocks noChangeShapeType="1"/>
                </p:cNvSpPr>
                <p:nvPr/>
              </p:nvSpPr>
              <p:spPr bwMode="auto">
                <a:xfrm flipV="1">
                  <a:off x="3318" y="3225"/>
                  <a:ext cx="71" cy="47"/>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 name="Line 1146"/>
                <p:cNvSpPr>
                  <a:spLocks noChangeShapeType="1"/>
                </p:cNvSpPr>
                <p:nvPr/>
              </p:nvSpPr>
              <p:spPr bwMode="auto">
                <a:xfrm flipV="1">
                  <a:off x="3414" y="3169"/>
                  <a:ext cx="71" cy="39"/>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 name="Line 1147"/>
                <p:cNvSpPr>
                  <a:spLocks noChangeShapeType="1"/>
                </p:cNvSpPr>
                <p:nvPr/>
              </p:nvSpPr>
              <p:spPr bwMode="auto">
                <a:xfrm flipV="1">
                  <a:off x="3509" y="3106"/>
                  <a:ext cx="71" cy="47"/>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 name="Line 1148"/>
                <p:cNvSpPr>
                  <a:spLocks noChangeShapeType="1"/>
                </p:cNvSpPr>
                <p:nvPr/>
              </p:nvSpPr>
              <p:spPr bwMode="auto">
                <a:xfrm flipV="1">
                  <a:off x="3596" y="3065"/>
                  <a:ext cx="48" cy="24"/>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03" name="Group 1149"/>
              <p:cNvGrpSpPr>
                <a:grpSpLocks/>
              </p:cNvGrpSpPr>
              <p:nvPr/>
            </p:nvGrpSpPr>
            <p:grpSpPr bwMode="auto">
              <a:xfrm>
                <a:off x="3325" y="2076"/>
                <a:ext cx="439" cy="271"/>
                <a:chOff x="3325" y="2076"/>
                <a:chExt cx="439" cy="271"/>
              </a:xfrm>
            </p:grpSpPr>
            <p:sp>
              <p:nvSpPr>
                <p:cNvPr id="276" name="Freeform 1150"/>
                <p:cNvSpPr>
                  <a:spLocks/>
                </p:cNvSpPr>
                <p:nvPr/>
              </p:nvSpPr>
              <p:spPr bwMode="auto">
                <a:xfrm>
                  <a:off x="3652" y="2267"/>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Lst>
                  <a:ahLst/>
                  <a:cxnLst>
                    <a:cxn ang="0">
                      <a:pos x="T0" y="T1"/>
                    </a:cxn>
                    <a:cxn ang="0">
                      <a:pos x="T2" y="T3"/>
                    </a:cxn>
                    <a:cxn ang="0">
                      <a:pos x="T4" y="T5"/>
                    </a:cxn>
                    <a:cxn ang="0">
                      <a:pos x="T6" y="T7"/>
                    </a:cxn>
                    <a:cxn ang="0">
                      <a:pos x="T8" y="T9"/>
                    </a:cxn>
                  </a:cxnLst>
                  <a:rect l="0" t="0" r="r" b="b"/>
                  <a:pathLst>
                    <a:path w="112" h="80">
                      <a:moveTo>
                        <a:pt x="112" y="80"/>
                      </a:moveTo>
                      <a:lnTo>
                        <a:pt x="0" y="48"/>
                      </a:lnTo>
                      <a:lnTo>
                        <a:pt x="16" y="24"/>
                      </a:lnTo>
                      <a:lnTo>
                        <a:pt x="32" y="0"/>
                      </a:lnTo>
                      <a:lnTo>
                        <a:pt x="112" y="80"/>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277" name="Line 1151"/>
                <p:cNvSpPr>
                  <a:spLocks noChangeShapeType="1"/>
                </p:cNvSpPr>
                <p:nvPr/>
              </p:nvSpPr>
              <p:spPr bwMode="auto">
                <a:xfrm>
                  <a:off x="3325" y="2076"/>
                  <a:ext cx="72" cy="48"/>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 name="Line 1152"/>
                <p:cNvSpPr>
                  <a:spLocks noChangeShapeType="1"/>
                </p:cNvSpPr>
                <p:nvPr/>
              </p:nvSpPr>
              <p:spPr bwMode="auto">
                <a:xfrm>
                  <a:off x="3422" y="2132"/>
                  <a:ext cx="71" cy="47"/>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 name="Line 1153"/>
                <p:cNvSpPr>
                  <a:spLocks noChangeShapeType="1"/>
                </p:cNvSpPr>
                <p:nvPr/>
              </p:nvSpPr>
              <p:spPr bwMode="auto">
                <a:xfrm>
                  <a:off x="3517" y="2196"/>
                  <a:ext cx="71" cy="47"/>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 name="Line 1154"/>
                <p:cNvSpPr>
                  <a:spLocks noChangeShapeType="1"/>
                </p:cNvSpPr>
                <p:nvPr/>
              </p:nvSpPr>
              <p:spPr bwMode="auto">
                <a:xfrm>
                  <a:off x="3612" y="2251"/>
                  <a:ext cx="56" cy="40"/>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04" name="Group 1155"/>
              <p:cNvGrpSpPr>
                <a:grpSpLocks/>
              </p:cNvGrpSpPr>
              <p:nvPr/>
            </p:nvGrpSpPr>
            <p:grpSpPr bwMode="auto">
              <a:xfrm>
                <a:off x="3788" y="2068"/>
                <a:ext cx="431" cy="287"/>
                <a:chOff x="3788" y="2068"/>
                <a:chExt cx="431" cy="287"/>
              </a:xfrm>
            </p:grpSpPr>
            <p:sp>
              <p:nvSpPr>
                <p:cNvPr id="271" name="Freeform 1156"/>
                <p:cNvSpPr>
                  <a:spLocks/>
                </p:cNvSpPr>
                <p:nvPr/>
              </p:nvSpPr>
              <p:spPr bwMode="auto">
                <a:xfrm>
                  <a:off x="4107" y="2267"/>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Lst>
                  <a:ahLst/>
                  <a:cxnLst>
                    <a:cxn ang="0">
                      <a:pos x="T0" y="T1"/>
                    </a:cxn>
                    <a:cxn ang="0">
                      <a:pos x="T2" y="T3"/>
                    </a:cxn>
                    <a:cxn ang="0">
                      <a:pos x="T4" y="T5"/>
                    </a:cxn>
                    <a:cxn ang="0">
                      <a:pos x="T6" y="T7"/>
                    </a:cxn>
                    <a:cxn ang="0">
                      <a:pos x="T8" y="T9"/>
                    </a:cxn>
                  </a:cxnLst>
                  <a:rect l="0" t="0" r="r" b="b"/>
                  <a:pathLst>
                    <a:path w="112" h="88">
                      <a:moveTo>
                        <a:pt x="112" y="88"/>
                      </a:moveTo>
                      <a:lnTo>
                        <a:pt x="0" y="48"/>
                      </a:lnTo>
                      <a:lnTo>
                        <a:pt x="16" y="24"/>
                      </a:lnTo>
                      <a:lnTo>
                        <a:pt x="32" y="0"/>
                      </a:lnTo>
                      <a:lnTo>
                        <a:pt x="112" y="88"/>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272" name="Line 1157"/>
                <p:cNvSpPr>
                  <a:spLocks noChangeShapeType="1"/>
                </p:cNvSpPr>
                <p:nvPr/>
              </p:nvSpPr>
              <p:spPr bwMode="auto">
                <a:xfrm>
                  <a:off x="3788" y="2068"/>
                  <a:ext cx="72" cy="48"/>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3" name="Line 1158"/>
                <p:cNvSpPr>
                  <a:spLocks noChangeShapeType="1"/>
                </p:cNvSpPr>
                <p:nvPr/>
              </p:nvSpPr>
              <p:spPr bwMode="auto">
                <a:xfrm>
                  <a:off x="3885" y="2132"/>
                  <a:ext cx="71" cy="47"/>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4" name="Line 1159"/>
                <p:cNvSpPr>
                  <a:spLocks noChangeShapeType="1"/>
                </p:cNvSpPr>
                <p:nvPr/>
              </p:nvSpPr>
              <p:spPr bwMode="auto">
                <a:xfrm>
                  <a:off x="3973" y="2196"/>
                  <a:ext cx="70" cy="46"/>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5" name="Line 1160"/>
                <p:cNvSpPr>
                  <a:spLocks noChangeShapeType="1"/>
                </p:cNvSpPr>
                <p:nvPr/>
              </p:nvSpPr>
              <p:spPr bwMode="auto">
                <a:xfrm>
                  <a:off x="4067" y="2251"/>
                  <a:ext cx="56" cy="40"/>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05" name="Group 1161"/>
              <p:cNvGrpSpPr>
                <a:grpSpLocks/>
              </p:cNvGrpSpPr>
              <p:nvPr/>
            </p:nvGrpSpPr>
            <p:grpSpPr bwMode="auto">
              <a:xfrm>
                <a:off x="4251" y="2084"/>
                <a:ext cx="431" cy="263"/>
                <a:chOff x="4251" y="2084"/>
                <a:chExt cx="431" cy="263"/>
              </a:xfrm>
            </p:grpSpPr>
            <p:sp>
              <p:nvSpPr>
                <p:cNvPr id="266" name="Freeform 1162"/>
                <p:cNvSpPr>
                  <a:spLocks/>
                </p:cNvSpPr>
                <p:nvPr/>
              </p:nvSpPr>
              <p:spPr bwMode="auto">
                <a:xfrm>
                  <a:off x="4570" y="2267"/>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Lst>
                  <a:ahLst/>
                  <a:cxnLst>
                    <a:cxn ang="0">
                      <a:pos x="T0" y="T1"/>
                    </a:cxn>
                    <a:cxn ang="0">
                      <a:pos x="T2" y="T3"/>
                    </a:cxn>
                    <a:cxn ang="0">
                      <a:pos x="T4" y="T5"/>
                    </a:cxn>
                    <a:cxn ang="0">
                      <a:pos x="T6" y="T7"/>
                    </a:cxn>
                    <a:cxn ang="0">
                      <a:pos x="T8" y="T9"/>
                    </a:cxn>
                  </a:cxnLst>
                  <a:rect l="0" t="0" r="r" b="b"/>
                  <a:pathLst>
                    <a:path w="112" h="80">
                      <a:moveTo>
                        <a:pt x="112" y="80"/>
                      </a:moveTo>
                      <a:lnTo>
                        <a:pt x="0" y="48"/>
                      </a:lnTo>
                      <a:lnTo>
                        <a:pt x="16" y="24"/>
                      </a:lnTo>
                      <a:lnTo>
                        <a:pt x="32" y="0"/>
                      </a:lnTo>
                      <a:lnTo>
                        <a:pt x="112" y="80"/>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267" name="Line 1163"/>
                <p:cNvSpPr>
                  <a:spLocks noChangeShapeType="1"/>
                </p:cNvSpPr>
                <p:nvPr/>
              </p:nvSpPr>
              <p:spPr bwMode="auto">
                <a:xfrm>
                  <a:off x="4251" y="2084"/>
                  <a:ext cx="72" cy="48"/>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 name="Line 1164"/>
                <p:cNvSpPr>
                  <a:spLocks noChangeShapeType="1"/>
                </p:cNvSpPr>
                <p:nvPr/>
              </p:nvSpPr>
              <p:spPr bwMode="auto">
                <a:xfrm>
                  <a:off x="4348" y="2140"/>
                  <a:ext cx="71" cy="47"/>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9" name="Line 1165"/>
                <p:cNvSpPr>
                  <a:spLocks noChangeShapeType="1"/>
                </p:cNvSpPr>
                <p:nvPr/>
              </p:nvSpPr>
              <p:spPr bwMode="auto">
                <a:xfrm>
                  <a:off x="4443" y="2203"/>
                  <a:ext cx="71" cy="39"/>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0" name="Line 1166"/>
                <p:cNvSpPr>
                  <a:spLocks noChangeShapeType="1"/>
                </p:cNvSpPr>
                <p:nvPr/>
              </p:nvSpPr>
              <p:spPr bwMode="auto">
                <a:xfrm>
                  <a:off x="4539" y="2259"/>
                  <a:ext cx="47" cy="3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06" name="Group 1167"/>
              <p:cNvGrpSpPr>
                <a:grpSpLocks/>
              </p:cNvGrpSpPr>
              <p:nvPr/>
            </p:nvGrpSpPr>
            <p:grpSpPr bwMode="auto">
              <a:xfrm>
                <a:off x="4236" y="3001"/>
                <a:ext cx="430" cy="279"/>
                <a:chOff x="4236" y="3001"/>
                <a:chExt cx="430" cy="279"/>
              </a:xfrm>
            </p:grpSpPr>
            <p:sp>
              <p:nvSpPr>
                <p:cNvPr id="261" name="Freeform 1168"/>
                <p:cNvSpPr>
                  <a:spLocks/>
                </p:cNvSpPr>
                <p:nvPr/>
              </p:nvSpPr>
              <p:spPr bwMode="auto">
                <a:xfrm>
                  <a:off x="4554" y="3001"/>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Lst>
                  <a:ahLst/>
                  <a:cxnLst>
                    <a:cxn ang="0">
                      <a:pos x="T0" y="T1"/>
                    </a:cxn>
                    <a:cxn ang="0">
                      <a:pos x="T2" y="T3"/>
                    </a:cxn>
                    <a:cxn ang="0">
                      <a:pos x="T4" y="T5"/>
                    </a:cxn>
                    <a:cxn ang="0">
                      <a:pos x="T6" y="T7"/>
                    </a:cxn>
                    <a:cxn ang="0">
                      <a:pos x="T8" y="T9"/>
                    </a:cxn>
                  </a:cxnLst>
                  <a:rect l="0" t="0" r="r" b="b"/>
                  <a:pathLst>
                    <a:path w="112" h="88">
                      <a:moveTo>
                        <a:pt x="112" y="0"/>
                      </a:moveTo>
                      <a:lnTo>
                        <a:pt x="32" y="88"/>
                      </a:lnTo>
                      <a:lnTo>
                        <a:pt x="16" y="64"/>
                      </a:lnTo>
                      <a:lnTo>
                        <a:pt x="0" y="40"/>
                      </a:lnTo>
                      <a:lnTo>
                        <a:pt x="112" y="0"/>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262" name="Line 1169"/>
                <p:cNvSpPr>
                  <a:spLocks noChangeShapeType="1"/>
                </p:cNvSpPr>
                <p:nvPr/>
              </p:nvSpPr>
              <p:spPr bwMode="auto">
                <a:xfrm flipV="1">
                  <a:off x="4236" y="3233"/>
                  <a:ext cx="71" cy="47"/>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3" name="Line 1170"/>
                <p:cNvSpPr>
                  <a:spLocks noChangeShapeType="1"/>
                </p:cNvSpPr>
                <p:nvPr/>
              </p:nvSpPr>
              <p:spPr bwMode="auto">
                <a:xfrm flipV="1">
                  <a:off x="4332" y="3169"/>
                  <a:ext cx="71" cy="47"/>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4" name="Line 1171"/>
                <p:cNvSpPr>
                  <a:spLocks noChangeShapeType="1"/>
                </p:cNvSpPr>
                <p:nvPr/>
              </p:nvSpPr>
              <p:spPr bwMode="auto">
                <a:xfrm flipV="1">
                  <a:off x="4419" y="3114"/>
                  <a:ext cx="80" cy="47"/>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5" name="Line 1172"/>
                <p:cNvSpPr>
                  <a:spLocks noChangeShapeType="1"/>
                </p:cNvSpPr>
                <p:nvPr/>
              </p:nvSpPr>
              <p:spPr bwMode="auto">
                <a:xfrm flipV="1">
                  <a:off x="4515" y="3066"/>
                  <a:ext cx="55" cy="3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07" name="Group 1173"/>
              <p:cNvGrpSpPr>
                <a:grpSpLocks/>
              </p:cNvGrpSpPr>
              <p:nvPr/>
            </p:nvGrpSpPr>
            <p:grpSpPr bwMode="auto">
              <a:xfrm>
                <a:off x="3772" y="2682"/>
                <a:ext cx="423" cy="287"/>
                <a:chOff x="3772" y="2682"/>
                <a:chExt cx="423" cy="287"/>
              </a:xfrm>
            </p:grpSpPr>
            <p:sp>
              <p:nvSpPr>
                <p:cNvPr id="256" name="Freeform 1174"/>
                <p:cNvSpPr>
                  <a:spLocks/>
                </p:cNvSpPr>
                <p:nvPr/>
              </p:nvSpPr>
              <p:spPr bwMode="auto">
                <a:xfrm>
                  <a:off x="4083" y="2881"/>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Lst>
                  <a:ahLst/>
                  <a:cxnLst>
                    <a:cxn ang="0">
                      <a:pos x="T0" y="T1"/>
                    </a:cxn>
                    <a:cxn ang="0">
                      <a:pos x="T2" y="T3"/>
                    </a:cxn>
                    <a:cxn ang="0">
                      <a:pos x="T4" y="T5"/>
                    </a:cxn>
                    <a:cxn ang="0">
                      <a:pos x="T6" y="T7"/>
                    </a:cxn>
                    <a:cxn ang="0">
                      <a:pos x="T8" y="T9"/>
                    </a:cxn>
                  </a:cxnLst>
                  <a:rect l="0" t="0" r="r" b="b"/>
                  <a:pathLst>
                    <a:path w="112" h="88">
                      <a:moveTo>
                        <a:pt x="112" y="88"/>
                      </a:moveTo>
                      <a:lnTo>
                        <a:pt x="0" y="48"/>
                      </a:lnTo>
                      <a:lnTo>
                        <a:pt x="16" y="24"/>
                      </a:lnTo>
                      <a:lnTo>
                        <a:pt x="32" y="0"/>
                      </a:lnTo>
                      <a:lnTo>
                        <a:pt x="112" y="88"/>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257" name="Line 1175"/>
                <p:cNvSpPr>
                  <a:spLocks noChangeShapeType="1"/>
                </p:cNvSpPr>
                <p:nvPr/>
              </p:nvSpPr>
              <p:spPr bwMode="auto">
                <a:xfrm>
                  <a:off x="3772" y="2682"/>
                  <a:ext cx="72" cy="48"/>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8" name="Line 1176"/>
                <p:cNvSpPr>
                  <a:spLocks noChangeShapeType="1"/>
                </p:cNvSpPr>
                <p:nvPr/>
              </p:nvSpPr>
              <p:spPr bwMode="auto">
                <a:xfrm>
                  <a:off x="3868" y="2746"/>
                  <a:ext cx="72" cy="48"/>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9" name="Line 1177"/>
                <p:cNvSpPr>
                  <a:spLocks noChangeShapeType="1"/>
                </p:cNvSpPr>
                <p:nvPr/>
              </p:nvSpPr>
              <p:spPr bwMode="auto">
                <a:xfrm>
                  <a:off x="3957" y="2810"/>
                  <a:ext cx="70" cy="46"/>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0" name="Line 1178"/>
                <p:cNvSpPr>
                  <a:spLocks noChangeShapeType="1"/>
                </p:cNvSpPr>
                <p:nvPr/>
              </p:nvSpPr>
              <p:spPr bwMode="auto">
                <a:xfrm>
                  <a:off x="4051" y="2873"/>
                  <a:ext cx="48" cy="3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08" name="Group 1179"/>
              <p:cNvGrpSpPr>
                <a:grpSpLocks/>
              </p:cNvGrpSpPr>
              <p:nvPr/>
            </p:nvGrpSpPr>
            <p:grpSpPr bwMode="auto">
              <a:xfrm>
                <a:off x="3780" y="2387"/>
                <a:ext cx="431" cy="279"/>
                <a:chOff x="3780" y="2387"/>
                <a:chExt cx="431" cy="279"/>
              </a:xfrm>
            </p:grpSpPr>
            <p:sp>
              <p:nvSpPr>
                <p:cNvPr id="251" name="Freeform 1180"/>
                <p:cNvSpPr>
                  <a:spLocks/>
                </p:cNvSpPr>
                <p:nvPr/>
              </p:nvSpPr>
              <p:spPr bwMode="auto">
                <a:xfrm>
                  <a:off x="4099" y="2578"/>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Lst>
                  <a:ahLst/>
                  <a:cxnLst>
                    <a:cxn ang="0">
                      <a:pos x="T0" y="T1"/>
                    </a:cxn>
                    <a:cxn ang="0">
                      <a:pos x="T2" y="T3"/>
                    </a:cxn>
                    <a:cxn ang="0">
                      <a:pos x="T4" y="T5"/>
                    </a:cxn>
                    <a:cxn ang="0">
                      <a:pos x="T6" y="T7"/>
                    </a:cxn>
                    <a:cxn ang="0">
                      <a:pos x="T8" y="T9"/>
                    </a:cxn>
                  </a:cxnLst>
                  <a:rect l="0" t="0" r="r" b="b"/>
                  <a:pathLst>
                    <a:path w="112" h="88">
                      <a:moveTo>
                        <a:pt x="112" y="88"/>
                      </a:moveTo>
                      <a:lnTo>
                        <a:pt x="0" y="48"/>
                      </a:lnTo>
                      <a:lnTo>
                        <a:pt x="16" y="24"/>
                      </a:lnTo>
                      <a:lnTo>
                        <a:pt x="32" y="0"/>
                      </a:lnTo>
                      <a:lnTo>
                        <a:pt x="112" y="88"/>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252" name="Line 1181"/>
                <p:cNvSpPr>
                  <a:spLocks noChangeShapeType="1"/>
                </p:cNvSpPr>
                <p:nvPr/>
              </p:nvSpPr>
              <p:spPr bwMode="auto">
                <a:xfrm>
                  <a:off x="3780" y="2387"/>
                  <a:ext cx="72" cy="48"/>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3" name="Line 1182"/>
                <p:cNvSpPr>
                  <a:spLocks noChangeShapeType="1"/>
                </p:cNvSpPr>
                <p:nvPr/>
              </p:nvSpPr>
              <p:spPr bwMode="auto">
                <a:xfrm>
                  <a:off x="3877" y="2451"/>
                  <a:ext cx="71" cy="47"/>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4" name="Line 1183"/>
                <p:cNvSpPr>
                  <a:spLocks noChangeShapeType="1"/>
                </p:cNvSpPr>
                <p:nvPr/>
              </p:nvSpPr>
              <p:spPr bwMode="auto">
                <a:xfrm>
                  <a:off x="3965" y="2507"/>
                  <a:ext cx="78" cy="46"/>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5" name="Line 1184"/>
                <p:cNvSpPr>
                  <a:spLocks noChangeShapeType="1"/>
                </p:cNvSpPr>
                <p:nvPr/>
              </p:nvSpPr>
              <p:spPr bwMode="auto">
                <a:xfrm>
                  <a:off x="4060" y="2570"/>
                  <a:ext cx="55" cy="3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09" name="Group 1185"/>
              <p:cNvGrpSpPr>
                <a:grpSpLocks/>
              </p:cNvGrpSpPr>
              <p:nvPr/>
            </p:nvGrpSpPr>
            <p:grpSpPr bwMode="auto">
              <a:xfrm>
                <a:off x="3780" y="1781"/>
                <a:ext cx="415" cy="263"/>
                <a:chOff x="3780" y="1781"/>
                <a:chExt cx="415" cy="263"/>
              </a:xfrm>
            </p:grpSpPr>
            <p:sp>
              <p:nvSpPr>
                <p:cNvPr id="246" name="Freeform 1186"/>
                <p:cNvSpPr>
                  <a:spLocks/>
                </p:cNvSpPr>
                <p:nvPr/>
              </p:nvSpPr>
              <p:spPr bwMode="auto">
                <a:xfrm>
                  <a:off x="4083" y="1781"/>
                  <a:ext cx="112" cy="87"/>
                </a:xfrm>
                <a:custGeom>
                  <a:avLst/>
                  <a:gdLst>
                    <a:gd name="T0" fmla="*/ 112 w 112"/>
                    <a:gd name="T1" fmla="*/ 0 h 87"/>
                    <a:gd name="T2" fmla="*/ 32 w 112"/>
                    <a:gd name="T3" fmla="*/ 87 h 87"/>
                    <a:gd name="T4" fmla="*/ 16 w 112"/>
                    <a:gd name="T5" fmla="*/ 64 h 87"/>
                    <a:gd name="T6" fmla="*/ 0 w 112"/>
                    <a:gd name="T7" fmla="*/ 40 h 87"/>
                    <a:gd name="T8" fmla="*/ 112 w 112"/>
                    <a:gd name="T9" fmla="*/ 0 h 87"/>
                  </a:gdLst>
                  <a:ahLst/>
                  <a:cxnLst>
                    <a:cxn ang="0">
                      <a:pos x="T0" y="T1"/>
                    </a:cxn>
                    <a:cxn ang="0">
                      <a:pos x="T2" y="T3"/>
                    </a:cxn>
                    <a:cxn ang="0">
                      <a:pos x="T4" y="T5"/>
                    </a:cxn>
                    <a:cxn ang="0">
                      <a:pos x="T6" y="T7"/>
                    </a:cxn>
                    <a:cxn ang="0">
                      <a:pos x="T8" y="T9"/>
                    </a:cxn>
                  </a:cxnLst>
                  <a:rect l="0" t="0" r="r" b="b"/>
                  <a:pathLst>
                    <a:path w="112" h="87">
                      <a:moveTo>
                        <a:pt x="112" y="0"/>
                      </a:moveTo>
                      <a:lnTo>
                        <a:pt x="32" y="87"/>
                      </a:lnTo>
                      <a:lnTo>
                        <a:pt x="16" y="64"/>
                      </a:lnTo>
                      <a:lnTo>
                        <a:pt x="0" y="40"/>
                      </a:lnTo>
                      <a:lnTo>
                        <a:pt x="112" y="0"/>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247" name="Line 1187"/>
                <p:cNvSpPr>
                  <a:spLocks noChangeShapeType="1"/>
                </p:cNvSpPr>
                <p:nvPr/>
              </p:nvSpPr>
              <p:spPr bwMode="auto">
                <a:xfrm flipV="1">
                  <a:off x="3780" y="1996"/>
                  <a:ext cx="72" cy="48"/>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8" name="Line 1188"/>
                <p:cNvSpPr>
                  <a:spLocks noChangeShapeType="1"/>
                </p:cNvSpPr>
                <p:nvPr/>
              </p:nvSpPr>
              <p:spPr bwMode="auto">
                <a:xfrm flipV="1">
                  <a:off x="3876" y="1940"/>
                  <a:ext cx="72" cy="40"/>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9" name="Line 1189"/>
                <p:cNvSpPr>
                  <a:spLocks noChangeShapeType="1"/>
                </p:cNvSpPr>
                <p:nvPr/>
              </p:nvSpPr>
              <p:spPr bwMode="auto">
                <a:xfrm flipV="1">
                  <a:off x="3973" y="1878"/>
                  <a:ext cx="70" cy="46"/>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0" name="Line 1190"/>
                <p:cNvSpPr>
                  <a:spLocks noChangeShapeType="1"/>
                </p:cNvSpPr>
                <p:nvPr/>
              </p:nvSpPr>
              <p:spPr bwMode="auto">
                <a:xfrm flipV="1">
                  <a:off x="4059" y="1846"/>
                  <a:ext cx="40" cy="15"/>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10" name="Group 1191"/>
              <p:cNvGrpSpPr>
                <a:grpSpLocks/>
              </p:cNvGrpSpPr>
              <p:nvPr/>
            </p:nvGrpSpPr>
            <p:grpSpPr bwMode="auto">
              <a:xfrm>
                <a:off x="3780" y="1765"/>
                <a:ext cx="447" cy="279"/>
                <a:chOff x="3780" y="1765"/>
                <a:chExt cx="447" cy="279"/>
              </a:xfrm>
            </p:grpSpPr>
            <p:sp>
              <p:nvSpPr>
                <p:cNvPr id="241" name="Freeform 1192"/>
                <p:cNvSpPr>
                  <a:spLocks/>
                </p:cNvSpPr>
                <p:nvPr/>
              </p:nvSpPr>
              <p:spPr bwMode="auto">
                <a:xfrm>
                  <a:off x="4115" y="1964"/>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Lst>
                  <a:ahLst/>
                  <a:cxnLst>
                    <a:cxn ang="0">
                      <a:pos x="T0" y="T1"/>
                    </a:cxn>
                    <a:cxn ang="0">
                      <a:pos x="T2" y="T3"/>
                    </a:cxn>
                    <a:cxn ang="0">
                      <a:pos x="T4" y="T5"/>
                    </a:cxn>
                    <a:cxn ang="0">
                      <a:pos x="T6" y="T7"/>
                    </a:cxn>
                    <a:cxn ang="0">
                      <a:pos x="T8" y="T9"/>
                    </a:cxn>
                  </a:cxnLst>
                  <a:rect l="0" t="0" r="r" b="b"/>
                  <a:pathLst>
                    <a:path w="112" h="80">
                      <a:moveTo>
                        <a:pt x="112" y="80"/>
                      </a:moveTo>
                      <a:lnTo>
                        <a:pt x="0" y="48"/>
                      </a:lnTo>
                      <a:lnTo>
                        <a:pt x="16" y="24"/>
                      </a:lnTo>
                      <a:lnTo>
                        <a:pt x="32" y="0"/>
                      </a:lnTo>
                      <a:lnTo>
                        <a:pt x="112" y="80"/>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242" name="Line 1193"/>
                <p:cNvSpPr>
                  <a:spLocks noChangeShapeType="1"/>
                </p:cNvSpPr>
                <p:nvPr/>
              </p:nvSpPr>
              <p:spPr bwMode="auto">
                <a:xfrm>
                  <a:off x="3780" y="1765"/>
                  <a:ext cx="72" cy="48"/>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 name="Line 1194"/>
                <p:cNvSpPr>
                  <a:spLocks noChangeShapeType="1"/>
                </p:cNvSpPr>
                <p:nvPr/>
              </p:nvSpPr>
              <p:spPr bwMode="auto">
                <a:xfrm>
                  <a:off x="3877" y="1821"/>
                  <a:ext cx="71" cy="47"/>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 name="Line 1195"/>
                <p:cNvSpPr>
                  <a:spLocks noChangeShapeType="1"/>
                </p:cNvSpPr>
                <p:nvPr/>
              </p:nvSpPr>
              <p:spPr bwMode="auto">
                <a:xfrm>
                  <a:off x="3972" y="1884"/>
                  <a:ext cx="71" cy="47"/>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 name="Line 1196"/>
                <p:cNvSpPr>
                  <a:spLocks noChangeShapeType="1"/>
                </p:cNvSpPr>
                <p:nvPr/>
              </p:nvSpPr>
              <p:spPr bwMode="auto">
                <a:xfrm>
                  <a:off x="4068" y="1940"/>
                  <a:ext cx="63" cy="47"/>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11" name="Group 1197"/>
              <p:cNvGrpSpPr>
                <a:grpSpLocks/>
              </p:cNvGrpSpPr>
              <p:nvPr/>
            </p:nvGrpSpPr>
            <p:grpSpPr bwMode="auto">
              <a:xfrm>
                <a:off x="3326" y="1781"/>
                <a:ext cx="430" cy="255"/>
                <a:chOff x="3326" y="1781"/>
                <a:chExt cx="430" cy="255"/>
              </a:xfrm>
            </p:grpSpPr>
            <p:sp>
              <p:nvSpPr>
                <p:cNvPr id="236" name="Freeform 1198"/>
                <p:cNvSpPr>
                  <a:spLocks/>
                </p:cNvSpPr>
                <p:nvPr/>
              </p:nvSpPr>
              <p:spPr bwMode="auto">
                <a:xfrm>
                  <a:off x="3644" y="1956"/>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Lst>
                  <a:ahLst/>
                  <a:cxnLst>
                    <a:cxn ang="0">
                      <a:pos x="T0" y="T1"/>
                    </a:cxn>
                    <a:cxn ang="0">
                      <a:pos x="T2" y="T3"/>
                    </a:cxn>
                    <a:cxn ang="0">
                      <a:pos x="T4" y="T5"/>
                    </a:cxn>
                    <a:cxn ang="0">
                      <a:pos x="T6" y="T7"/>
                    </a:cxn>
                    <a:cxn ang="0">
                      <a:pos x="T8" y="T9"/>
                    </a:cxn>
                  </a:cxnLst>
                  <a:rect l="0" t="0" r="r" b="b"/>
                  <a:pathLst>
                    <a:path w="112" h="80">
                      <a:moveTo>
                        <a:pt x="112" y="80"/>
                      </a:moveTo>
                      <a:lnTo>
                        <a:pt x="0" y="48"/>
                      </a:lnTo>
                      <a:lnTo>
                        <a:pt x="16" y="24"/>
                      </a:lnTo>
                      <a:lnTo>
                        <a:pt x="32" y="0"/>
                      </a:lnTo>
                      <a:lnTo>
                        <a:pt x="112" y="80"/>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237" name="Line 1199"/>
                <p:cNvSpPr>
                  <a:spLocks noChangeShapeType="1"/>
                </p:cNvSpPr>
                <p:nvPr/>
              </p:nvSpPr>
              <p:spPr bwMode="auto">
                <a:xfrm>
                  <a:off x="3326" y="1781"/>
                  <a:ext cx="71" cy="47"/>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 name="Line 1200"/>
                <p:cNvSpPr>
                  <a:spLocks noChangeShapeType="1"/>
                </p:cNvSpPr>
                <p:nvPr/>
              </p:nvSpPr>
              <p:spPr bwMode="auto">
                <a:xfrm>
                  <a:off x="3422" y="1837"/>
                  <a:ext cx="79" cy="47"/>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 name="Line 1201"/>
                <p:cNvSpPr>
                  <a:spLocks noChangeShapeType="1"/>
                </p:cNvSpPr>
                <p:nvPr/>
              </p:nvSpPr>
              <p:spPr bwMode="auto">
                <a:xfrm>
                  <a:off x="3516" y="1892"/>
                  <a:ext cx="80" cy="47"/>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 name="Line 1202"/>
                <p:cNvSpPr>
                  <a:spLocks noChangeShapeType="1"/>
                </p:cNvSpPr>
                <p:nvPr/>
              </p:nvSpPr>
              <p:spPr bwMode="auto">
                <a:xfrm>
                  <a:off x="3612" y="1948"/>
                  <a:ext cx="48" cy="32"/>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12" name="Group 1203"/>
              <p:cNvGrpSpPr>
                <a:grpSpLocks/>
              </p:cNvGrpSpPr>
              <p:nvPr/>
            </p:nvGrpSpPr>
            <p:grpSpPr bwMode="auto">
              <a:xfrm>
                <a:off x="3325" y="2698"/>
                <a:ext cx="415" cy="279"/>
                <a:chOff x="3325" y="2698"/>
                <a:chExt cx="415" cy="279"/>
              </a:xfrm>
            </p:grpSpPr>
            <p:sp>
              <p:nvSpPr>
                <p:cNvPr id="231" name="Freeform 1204"/>
                <p:cNvSpPr>
                  <a:spLocks/>
                </p:cNvSpPr>
                <p:nvPr/>
              </p:nvSpPr>
              <p:spPr bwMode="auto">
                <a:xfrm>
                  <a:off x="3628" y="2889"/>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Lst>
                  <a:ahLst/>
                  <a:cxnLst>
                    <a:cxn ang="0">
                      <a:pos x="T0" y="T1"/>
                    </a:cxn>
                    <a:cxn ang="0">
                      <a:pos x="T2" y="T3"/>
                    </a:cxn>
                    <a:cxn ang="0">
                      <a:pos x="T4" y="T5"/>
                    </a:cxn>
                    <a:cxn ang="0">
                      <a:pos x="T6" y="T7"/>
                    </a:cxn>
                    <a:cxn ang="0">
                      <a:pos x="T8" y="T9"/>
                    </a:cxn>
                  </a:cxnLst>
                  <a:rect l="0" t="0" r="r" b="b"/>
                  <a:pathLst>
                    <a:path w="112" h="88">
                      <a:moveTo>
                        <a:pt x="112" y="88"/>
                      </a:moveTo>
                      <a:lnTo>
                        <a:pt x="0" y="48"/>
                      </a:lnTo>
                      <a:lnTo>
                        <a:pt x="16" y="24"/>
                      </a:lnTo>
                      <a:lnTo>
                        <a:pt x="32" y="0"/>
                      </a:lnTo>
                      <a:lnTo>
                        <a:pt x="112" y="88"/>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232" name="Line 1205"/>
                <p:cNvSpPr>
                  <a:spLocks noChangeShapeType="1"/>
                </p:cNvSpPr>
                <p:nvPr/>
              </p:nvSpPr>
              <p:spPr bwMode="auto">
                <a:xfrm>
                  <a:off x="3325" y="2698"/>
                  <a:ext cx="72" cy="48"/>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3" name="Line 1206"/>
                <p:cNvSpPr>
                  <a:spLocks noChangeShapeType="1"/>
                </p:cNvSpPr>
                <p:nvPr/>
              </p:nvSpPr>
              <p:spPr bwMode="auto">
                <a:xfrm>
                  <a:off x="3421" y="2762"/>
                  <a:ext cx="72" cy="48"/>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4" name="Line 1207"/>
                <p:cNvSpPr>
                  <a:spLocks noChangeShapeType="1"/>
                </p:cNvSpPr>
                <p:nvPr/>
              </p:nvSpPr>
              <p:spPr bwMode="auto">
                <a:xfrm>
                  <a:off x="3510" y="2826"/>
                  <a:ext cx="70" cy="46"/>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 name="Line 1208"/>
                <p:cNvSpPr>
                  <a:spLocks noChangeShapeType="1"/>
                </p:cNvSpPr>
                <p:nvPr/>
              </p:nvSpPr>
              <p:spPr bwMode="auto">
                <a:xfrm>
                  <a:off x="3604" y="2881"/>
                  <a:ext cx="40" cy="31"/>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13" name="Group 1209"/>
              <p:cNvGrpSpPr>
                <a:grpSpLocks/>
              </p:cNvGrpSpPr>
              <p:nvPr/>
            </p:nvGrpSpPr>
            <p:grpSpPr bwMode="auto">
              <a:xfrm>
                <a:off x="2878" y="2395"/>
                <a:ext cx="423" cy="271"/>
                <a:chOff x="2878" y="2395"/>
                <a:chExt cx="423" cy="271"/>
              </a:xfrm>
            </p:grpSpPr>
            <p:sp>
              <p:nvSpPr>
                <p:cNvPr id="226" name="Freeform 1210"/>
                <p:cNvSpPr>
                  <a:spLocks/>
                </p:cNvSpPr>
                <p:nvPr/>
              </p:nvSpPr>
              <p:spPr bwMode="auto">
                <a:xfrm>
                  <a:off x="3189" y="2578"/>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Lst>
                  <a:ahLst/>
                  <a:cxnLst>
                    <a:cxn ang="0">
                      <a:pos x="T0" y="T1"/>
                    </a:cxn>
                    <a:cxn ang="0">
                      <a:pos x="T2" y="T3"/>
                    </a:cxn>
                    <a:cxn ang="0">
                      <a:pos x="T4" y="T5"/>
                    </a:cxn>
                    <a:cxn ang="0">
                      <a:pos x="T6" y="T7"/>
                    </a:cxn>
                    <a:cxn ang="0">
                      <a:pos x="T8" y="T9"/>
                    </a:cxn>
                  </a:cxnLst>
                  <a:rect l="0" t="0" r="r" b="b"/>
                  <a:pathLst>
                    <a:path w="112" h="88">
                      <a:moveTo>
                        <a:pt x="112" y="88"/>
                      </a:moveTo>
                      <a:lnTo>
                        <a:pt x="0" y="48"/>
                      </a:lnTo>
                      <a:lnTo>
                        <a:pt x="16" y="24"/>
                      </a:lnTo>
                      <a:lnTo>
                        <a:pt x="32" y="0"/>
                      </a:lnTo>
                      <a:lnTo>
                        <a:pt x="112" y="88"/>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227" name="Line 1211"/>
                <p:cNvSpPr>
                  <a:spLocks noChangeShapeType="1"/>
                </p:cNvSpPr>
                <p:nvPr/>
              </p:nvSpPr>
              <p:spPr bwMode="auto">
                <a:xfrm>
                  <a:off x="2878" y="2395"/>
                  <a:ext cx="72" cy="48"/>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8" name="Line 1212"/>
                <p:cNvSpPr>
                  <a:spLocks noChangeShapeType="1"/>
                </p:cNvSpPr>
                <p:nvPr/>
              </p:nvSpPr>
              <p:spPr bwMode="auto">
                <a:xfrm>
                  <a:off x="2975" y="2459"/>
                  <a:ext cx="70" cy="38"/>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9" name="Line 1213"/>
                <p:cNvSpPr>
                  <a:spLocks noChangeShapeType="1"/>
                </p:cNvSpPr>
                <p:nvPr/>
              </p:nvSpPr>
              <p:spPr bwMode="auto">
                <a:xfrm>
                  <a:off x="3070" y="2515"/>
                  <a:ext cx="71" cy="47"/>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0" name="Line 1214"/>
                <p:cNvSpPr>
                  <a:spLocks noChangeShapeType="1"/>
                </p:cNvSpPr>
                <p:nvPr/>
              </p:nvSpPr>
              <p:spPr bwMode="auto">
                <a:xfrm>
                  <a:off x="3157" y="2578"/>
                  <a:ext cx="48" cy="24"/>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14" name="Group 1215"/>
              <p:cNvGrpSpPr>
                <a:grpSpLocks/>
              </p:cNvGrpSpPr>
              <p:nvPr/>
            </p:nvGrpSpPr>
            <p:grpSpPr bwMode="auto">
              <a:xfrm>
                <a:off x="2862" y="3001"/>
                <a:ext cx="423" cy="263"/>
                <a:chOff x="2862" y="3001"/>
                <a:chExt cx="423" cy="263"/>
              </a:xfrm>
            </p:grpSpPr>
            <p:sp>
              <p:nvSpPr>
                <p:cNvPr id="221" name="Freeform 1216"/>
                <p:cNvSpPr>
                  <a:spLocks/>
                </p:cNvSpPr>
                <p:nvPr/>
              </p:nvSpPr>
              <p:spPr bwMode="auto">
                <a:xfrm>
                  <a:off x="3173" y="3185"/>
                  <a:ext cx="112" cy="79"/>
                </a:xfrm>
                <a:custGeom>
                  <a:avLst/>
                  <a:gdLst>
                    <a:gd name="T0" fmla="*/ 112 w 112"/>
                    <a:gd name="T1" fmla="*/ 79 h 79"/>
                    <a:gd name="T2" fmla="*/ 0 w 112"/>
                    <a:gd name="T3" fmla="*/ 47 h 79"/>
                    <a:gd name="T4" fmla="*/ 16 w 112"/>
                    <a:gd name="T5" fmla="*/ 23 h 79"/>
                    <a:gd name="T6" fmla="*/ 32 w 112"/>
                    <a:gd name="T7" fmla="*/ 0 h 79"/>
                    <a:gd name="T8" fmla="*/ 112 w 112"/>
                    <a:gd name="T9" fmla="*/ 79 h 79"/>
                  </a:gdLst>
                  <a:ahLst/>
                  <a:cxnLst>
                    <a:cxn ang="0">
                      <a:pos x="T0" y="T1"/>
                    </a:cxn>
                    <a:cxn ang="0">
                      <a:pos x="T2" y="T3"/>
                    </a:cxn>
                    <a:cxn ang="0">
                      <a:pos x="T4" y="T5"/>
                    </a:cxn>
                    <a:cxn ang="0">
                      <a:pos x="T6" y="T7"/>
                    </a:cxn>
                    <a:cxn ang="0">
                      <a:pos x="T8" y="T9"/>
                    </a:cxn>
                  </a:cxnLst>
                  <a:rect l="0" t="0" r="r" b="b"/>
                  <a:pathLst>
                    <a:path w="112" h="79">
                      <a:moveTo>
                        <a:pt x="112" y="79"/>
                      </a:moveTo>
                      <a:lnTo>
                        <a:pt x="0" y="47"/>
                      </a:lnTo>
                      <a:lnTo>
                        <a:pt x="16" y="23"/>
                      </a:lnTo>
                      <a:lnTo>
                        <a:pt x="32" y="0"/>
                      </a:lnTo>
                      <a:lnTo>
                        <a:pt x="112" y="79"/>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222" name="Line 1217"/>
                <p:cNvSpPr>
                  <a:spLocks noChangeShapeType="1"/>
                </p:cNvSpPr>
                <p:nvPr/>
              </p:nvSpPr>
              <p:spPr bwMode="auto">
                <a:xfrm>
                  <a:off x="2862" y="3001"/>
                  <a:ext cx="72" cy="48"/>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3" name="Line 1218"/>
                <p:cNvSpPr>
                  <a:spLocks noChangeShapeType="1"/>
                </p:cNvSpPr>
                <p:nvPr/>
              </p:nvSpPr>
              <p:spPr bwMode="auto">
                <a:xfrm>
                  <a:off x="2958" y="3057"/>
                  <a:ext cx="71" cy="47"/>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4" name="Line 1219"/>
                <p:cNvSpPr>
                  <a:spLocks noChangeShapeType="1"/>
                </p:cNvSpPr>
                <p:nvPr/>
              </p:nvSpPr>
              <p:spPr bwMode="auto">
                <a:xfrm>
                  <a:off x="3054" y="3121"/>
                  <a:ext cx="71" cy="47"/>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 name="Line 1220"/>
                <p:cNvSpPr>
                  <a:spLocks noChangeShapeType="1"/>
                </p:cNvSpPr>
                <p:nvPr/>
              </p:nvSpPr>
              <p:spPr bwMode="auto">
                <a:xfrm>
                  <a:off x="3150" y="3177"/>
                  <a:ext cx="39" cy="30"/>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15" name="Group 1221"/>
              <p:cNvGrpSpPr>
                <a:grpSpLocks/>
              </p:cNvGrpSpPr>
              <p:nvPr/>
            </p:nvGrpSpPr>
            <p:grpSpPr bwMode="auto">
              <a:xfrm>
                <a:off x="3318" y="3304"/>
                <a:ext cx="422" cy="287"/>
                <a:chOff x="3318" y="3304"/>
                <a:chExt cx="422" cy="287"/>
              </a:xfrm>
            </p:grpSpPr>
            <p:sp>
              <p:nvSpPr>
                <p:cNvPr id="216" name="Freeform 1222"/>
                <p:cNvSpPr>
                  <a:spLocks/>
                </p:cNvSpPr>
                <p:nvPr/>
              </p:nvSpPr>
              <p:spPr bwMode="auto">
                <a:xfrm>
                  <a:off x="3628" y="3304"/>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Lst>
                  <a:ahLst/>
                  <a:cxnLst>
                    <a:cxn ang="0">
                      <a:pos x="T0" y="T1"/>
                    </a:cxn>
                    <a:cxn ang="0">
                      <a:pos x="T2" y="T3"/>
                    </a:cxn>
                    <a:cxn ang="0">
                      <a:pos x="T4" y="T5"/>
                    </a:cxn>
                    <a:cxn ang="0">
                      <a:pos x="T6" y="T7"/>
                    </a:cxn>
                    <a:cxn ang="0">
                      <a:pos x="T8" y="T9"/>
                    </a:cxn>
                  </a:cxnLst>
                  <a:rect l="0" t="0" r="r" b="b"/>
                  <a:pathLst>
                    <a:path w="112" h="88">
                      <a:moveTo>
                        <a:pt x="112" y="0"/>
                      </a:moveTo>
                      <a:lnTo>
                        <a:pt x="32" y="88"/>
                      </a:lnTo>
                      <a:lnTo>
                        <a:pt x="16" y="64"/>
                      </a:lnTo>
                      <a:lnTo>
                        <a:pt x="0" y="40"/>
                      </a:lnTo>
                      <a:lnTo>
                        <a:pt x="112" y="0"/>
                      </a:lnTo>
                      <a:close/>
                    </a:path>
                  </a:pathLst>
                </a:custGeom>
                <a:noFill/>
                <a:ln w="9525">
                  <a:solidFill>
                    <a:srgbClr val="008C00"/>
                  </a:solidFill>
                  <a:round/>
                  <a:headEnd/>
                  <a:tailEnd/>
                </a:ln>
                <a:extLst>
                  <a:ext uri="{909E8E84-426E-40DD-AFC4-6F175D3DCCD1}">
                    <a14:hiddenFill xmlns:a14="http://schemas.microsoft.com/office/drawing/2010/main">
                      <a:solidFill>
                        <a:srgbClr val="008C00"/>
                      </a:solidFill>
                    </a14:hiddenFill>
                  </a:ext>
                </a:extLst>
              </p:spPr>
              <p:txBody>
                <a:bodyPr/>
                <a:lstStyle/>
                <a:p>
                  <a:endParaRPr lang="en-US"/>
                </a:p>
              </p:txBody>
            </p:sp>
            <p:sp>
              <p:nvSpPr>
                <p:cNvPr id="217" name="Line 1223"/>
                <p:cNvSpPr>
                  <a:spLocks noChangeShapeType="1"/>
                </p:cNvSpPr>
                <p:nvPr/>
              </p:nvSpPr>
              <p:spPr bwMode="auto">
                <a:xfrm flipV="1">
                  <a:off x="3318" y="3544"/>
                  <a:ext cx="71" cy="47"/>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8" name="Line 1224"/>
                <p:cNvSpPr>
                  <a:spLocks noChangeShapeType="1"/>
                </p:cNvSpPr>
                <p:nvPr/>
              </p:nvSpPr>
              <p:spPr bwMode="auto">
                <a:xfrm flipV="1">
                  <a:off x="3413" y="3481"/>
                  <a:ext cx="72" cy="47"/>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9" name="Line 1225"/>
                <p:cNvSpPr>
                  <a:spLocks noChangeShapeType="1"/>
                </p:cNvSpPr>
                <p:nvPr/>
              </p:nvSpPr>
              <p:spPr bwMode="auto">
                <a:xfrm flipV="1">
                  <a:off x="3501" y="3417"/>
                  <a:ext cx="71" cy="47"/>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0" name="Line 1226"/>
                <p:cNvSpPr>
                  <a:spLocks noChangeShapeType="1"/>
                </p:cNvSpPr>
                <p:nvPr/>
              </p:nvSpPr>
              <p:spPr bwMode="auto">
                <a:xfrm flipV="1">
                  <a:off x="3596" y="3368"/>
                  <a:ext cx="48" cy="32"/>
                </a:xfrm>
                <a:prstGeom prst="line">
                  <a:avLst/>
                </a:prstGeom>
                <a:noFill/>
                <a:ln w="12700">
                  <a:solidFill>
                    <a:srgbClr val="008C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nvGrpSpPr>
          <p:cNvPr id="1229" name="Group 1227"/>
          <p:cNvGrpSpPr>
            <a:grpSpLocks/>
          </p:cNvGrpSpPr>
          <p:nvPr/>
        </p:nvGrpSpPr>
        <p:grpSpPr bwMode="auto">
          <a:xfrm>
            <a:off x="1465263" y="2571750"/>
            <a:ext cx="6081712" cy="3346450"/>
            <a:chOff x="611" y="1452"/>
            <a:chExt cx="3831" cy="2108"/>
          </a:xfrm>
        </p:grpSpPr>
        <p:sp>
          <p:nvSpPr>
            <p:cNvPr id="1230" name="Rectangle 1228"/>
            <p:cNvSpPr>
              <a:spLocks noChangeArrowheads="1"/>
            </p:cNvSpPr>
            <p:nvPr/>
          </p:nvSpPr>
          <p:spPr bwMode="auto">
            <a:xfrm>
              <a:off x="640" y="1472"/>
              <a:ext cx="3792" cy="2088"/>
            </a:xfrm>
            <a:prstGeom prst="rect">
              <a:avLst/>
            </a:prstGeom>
            <a:solidFill>
              <a:schemeClr val="bg1"/>
            </a:solidFill>
            <a:ln>
              <a:noFill/>
            </a:ln>
            <a:effectLst/>
            <a:extLst>
              <a:ext uri="{91240B29-F687-4F45-9708-019B960494DF}">
                <a14:hiddenLine xmlns:a14="http://schemas.microsoft.com/office/drawing/2010/main" w="25400">
                  <a:solidFill>
                    <a:schemeClr val="tx1"/>
                  </a:solidFill>
                  <a:miter lim="800000"/>
                  <a:headEnd type="none" w="lg"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31" name="Group 1229"/>
            <p:cNvGrpSpPr>
              <a:grpSpLocks/>
            </p:cNvGrpSpPr>
            <p:nvPr/>
          </p:nvGrpSpPr>
          <p:grpSpPr bwMode="auto">
            <a:xfrm>
              <a:off x="611" y="1452"/>
              <a:ext cx="3831" cy="2099"/>
              <a:chOff x="1449" y="1725"/>
              <a:chExt cx="3265" cy="1898"/>
            </a:xfrm>
          </p:grpSpPr>
          <p:grpSp>
            <p:nvGrpSpPr>
              <p:cNvPr id="1232" name="Group 1230"/>
              <p:cNvGrpSpPr>
                <a:grpSpLocks/>
              </p:cNvGrpSpPr>
              <p:nvPr/>
            </p:nvGrpSpPr>
            <p:grpSpPr bwMode="auto">
              <a:xfrm>
                <a:off x="3772" y="2690"/>
                <a:ext cx="894" cy="596"/>
                <a:chOff x="3772" y="2690"/>
                <a:chExt cx="894" cy="596"/>
              </a:xfrm>
            </p:grpSpPr>
            <p:sp>
              <p:nvSpPr>
                <p:cNvPr id="2452" name="Freeform 1231"/>
                <p:cNvSpPr>
                  <a:spLocks/>
                </p:cNvSpPr>
                <p:nvPr/>
              </p:nvSpPr>
              <p:spPr bwMode="auto">
                <a:xfrm>
                  <a:off x="4538" y="2690"/>
                  <a:ext cx="128" cy="104"/>
                </a:xfrm>
                <a:custGeom>
                  <a:avLst/>
                  <a:gdLst>
                    <a:gd name="T0" fmla="*/ 128 w 128"/>
                    <a:gd name="T1" fmla="*/ 0 h 104"/>
                    <a:gd name="T2" fmla="*/ 40 w 128"/>
                    <a:gd name="T3" fmla="*/ 104 h 104"/>
                    <a:gd name="T4" fmla="*/ 16 w 128"/>
                    <a:gd name="T5" fmla="*/ 72 h 104"/>
                    <a:gd name="T6" fmla="*/ 0 w 128"/>
                    <a:gd name="T7" fmla="*/ 48 h 104"/>
                    <a:gd name="T8" fmla="*/ 128 w 128"/>
                    <a:gd name="T9" fmla="*/ 0 h 104"/>
                  </a:gdLst>
                  <a:ahLst/>
                  <a:cxnLst>
                    <a:cxn ang="0">
                      <a:pos x="T0" y="T1"/>
                    </a:cxn>
                    <a:cxn ang="0">
                      <a:pos x="T2" y="T3"/>
                    </a:cxn>
                    <a:cxn ang="0">
                      <a:pos x="T4" y="T5"/>
                    </a:cxn>
                    <a:cxn ang="0">
                      <a:pos x="T6" y="T7"/>
                    </a:cxn>
                    <a:cxn ang="0">
                      <a:pos x="T8" y="T9"/>
                    </a:cxn>
                  </a:cxnLst>
                  <a:rect l="0" t="0" r="r" b="b"/>
                  <a:pathLst>
                    <a:path w="128" h="104">
                      <a:moveTo>
                        <a:pt x="128" y="0"/>
                      </a:moveTo>
                      <a:lnTo>
                        <a:pt x="40" y="104"/>
                      </a:lnTo>
                      <a:lnTo>
                        <a:pt x="16" y="72"/>
                      </a:lnTo>
                      <a:lnTo>
                        <a:pt x="0" y="48"/>
                      </a:lnTo>
                      <a:lnTo>
                        <a:pt x="128" y="0"/>
                      </a:lnTo>
                      <a:close/>
                    </a:path>
                  </a:pathLst>
                </a:custGeom>
                <a:solidFill>
                  <a:srgbClr val="FF3300"/>
                </a:solidFill>
                <a:ln w="9525">
                  <a:solidFill>
                    <a:srgbClr val="FF3300"/>
                  </a:solidFill>
                  <a:round/>
                  <a:headEnd/>
                  <a:tailEnd/>
                </a:ln>
              </p:spPr>
              <p:txBody>
                <a:bodyPr/>
                <a:lstStyle/>
                <a:p>
                  <a:endParaRPr lang="en-US"/>
                </a:p>
              </p:txBody>
            </p:sp>
            <p:sp>
              <p:nvSpPr>
                <p:cNvPr id="2453" name="Line 1232"/>
                <p:cNvSpPr>
                  <a:spLocks noChangeShapeType="1"/>
                </p:cNvSpPr>
                <p:nvPr/>
              </p:nvSpPr>
              <p:spPr bwMode="auto">
                <a:xfrm flipV="1">
                  <a:off x="3772" y="2757"/>
                  <a:ext cx="790" cy="529"/>
                </a:xfrm>
                <a:prstGeom prst="line">
                  <a:avLst/>
                </a:prstGeom>
                <a:noFill/>
                <a:ln w="254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3" name="Group 1233"/>
              <p:cNvGrpSpPr>
                <a:grpSpLocks/>
              </p:cNvGrpSpPr>
              <p:nvPr/>
            </p:nvGrpSpPr>
            <p:grpSpPr bwMode="auto">
              <a:xfrm>
                <a:off x="1944" y="2690"/>
                <a:ext cx="894" cy="596"/>
                <a:chOff x="1944" y="2690"/>
                <a:chExt cx="894" cy="596"/>
              </a:xfrm>
            </p:grpSpPr>
            <p:sp>
              <p:nvSpPr>
                <p:cNvPr id="2450" name="Freeform 1234"/>
                <p:cNvSpPr>
                  <a:spLocks/>
                </p:cNvSpPr>
                <p:nvPr/>
              </p:nvSpPr>
              <p:spPr bwMode="auto">
                <a:xfrm>
                  <a:off x="2702" y="2690"/>
                  <a:ext cx="136" cy="104"/>
                </a:xfrm>
                <a:custGeom>
                  <a:avLst/>
                  <a:gdLst>
                    <a:gd name="T0" fmla="*/ 136 w 136"/>
                    <a:gd name="T1" fmla="*/ 0 h 104"/>
                    <a:gd name="T2" fmla="*/ 40 w 136"/>
                    <a:gd name="T3" fmla="*/ 104 h 104"/>
                    <a:gd name="T4" fmla="*/ 24 w 136"/>
                    <a:gd name="T5" fmla="*/ 72 h 104"/>
                    <a:gd name="T6" fmla="*/ 0 w 136"/>
                    <a:gd name="T7" fmla="*/ 48 h 104"/>
                    <a:gd name="T8" fmla="*/ 136 w 136"/>
                    <a:gd name="T9" fmla="*/ 0 h 104"/>
                  </a:gdLst>
                  <a:ahLst/>
                  <a:cxnLst>
                    <a:cxn ang="0">
                      <a:pos x="T0" y="T1"/>
                    </a:cxn>
                    <a:cxn ang="0">
                      <a:pos x="T2" y="T3"/>
                    </a:cxn>
                    <a:cxn ang="0">
                      <a:pos x="T4" y="T5"/>
                    </a:cxn>
                    <a:cxn ang="0">
                      <a:pos x="T6" y="T7"/>
                    </a:cxn>
                    <a:cxn ang="0">
                      <a:pos x="T8" y="T9"/>
                    </a:cxn>
                  </a:cxnLst>
                  <a:rect l="0" t="0" r="r" b="b"/>
                  <a:pathLst>
                    <a:path w="136" h="104">
                      <a:moveTo>
                        <a:pt x="136" y="0"/>
                      </a:moveTo>
                      <a:lnTo>
                        <a:pt x="40" y="104"/>
                      </a:lnTo>
                      <a:lnTo>
                        <a:pt x="24" y="72"/>
                      </a:lnTo>
                      <a:lnTo>
                        <a:pt x="0" y="48"/>
                      </a:lnTo>
                      <a:lnTo>
                        <a:pt x="136" y="0"/>
                      </a:lnTo>
                      <a:close/>
                    </a:path>
                  </a:pathLst>
                </a:custGeom>
                <a:solidFill>
                  <a:srgbClr val="FF3300"/>
                </a:solidFill>
                <a:ln w="9525">
                  <a:solidFill>
                    <a:srgbClr val="FF3300"/>
                  </a:solidFill>
                  <a:round/>
                  <a:headEnd/>
                  <a:tailEnd/>
                </a:ln>
              </p:spPr>
              <p:txBody>
                <a:bodyPr/>
                <a:lstStyle/>
                <a:p>
                  <a:endParaRPr lang="en-US"/>
                </a:p>
              </p:txBody>
            </p:sp>
            <p:sp>
              <p:nvSpPr>
                <p:cNvPr id="2451" name="Line 1235"/>
                <p:cNvSpPr>
                  <a:spLocks noChangeShapeType="1"/>
                </p:cNvSpPr>
                <p:nvPr/>
              </p:nvSpPr>
              <p:spPr bwMode="auto">
                <a:xfrm flipV="1">
                  <a:off x="1944" y="2758"/>
                  <a:ext cx="790" cy="528"/>
                </a:xfrm>
                <a:prstGeom prst="line">
                  <a:avLst/>
                </a:prstGeom>
                <a:noFill/>
                <a:ln w="254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4" name="Group 1236"/>
              <p:cNvGrpSpPr>
                <a:grpSpLocks/>
              </p:cNvGrpSpPr>
              <p:nvPr/>
            </p:nvGrpSpPr>
            <p:grpSpPr bwMode="auto">
              <a:xfrm>
                <a:off x="1483" y="2379"/>
                <a:ext cx="429" cy="598"/>
                <a:chOff x="1483" y="2379"/>
                <a:chExt cx="429" cy="598"/>
              </a:xfrm>
            </p:grpSpPr>
            <p:sp>
              <p:nvSpPr>
                <p:cNvPr id="2448" name="Freeform 1237"/>
                <p:cNvSpPr>
                  <a:spLocks/>
                </p:cNvSpPr>
                <p:nvPr/>
              </p:nvSpPr>
              <p:spPr bwMode="auto">
                <a:xfrm>
                  <a:off x="1808" y="2379"/>
                  <a:ext cx="104" cy="136"/>
                </a:xfrm>
                <a:custGeom>
                  <a:avLst/>
                  <a:gdLst>
                    <a:gd name="T0" fmla="*/ 104 w 104"/>
                    <a:gd name="T1" fmla="*/ 0 h 136"/>
                    <a:gd name="T2" fmla="*/ 56 w 104"/>
                    <a:gd name="T3" fmla="*/ 136 h 136"/>
                    <a:gd name="T4" fmla="*/ 32 w 104"/>
                    <a:gd name="T5" fmla="*/ 112 h 136"/>
                    <a:gd name="T6" fmla="*/ 0 w 104"/>
                    <a:gd name="T7" fmla="*/ 96 h 136"/>
                    <a:gd name="T8" fmla="*/ 104 w 104"/>
                    <a:gd name="T9" fmla="*/ 0 h 136"/>
                  </a:gdLst>
                  <a:ahLst/>
                  <a:cxnLst>
                    <a:cxn ang="0">
                      <a:pos x="T0" y="T1"/>
                    </a:cxn>
                    <a:cxn ang="0">
                      <a:pos x="T2" y="T3"/>
                    </a:cxn>
                    <a:cxn ang="0">
                      <a:pos x="T4" y="T5"/>
                    </a:cxn>
                    <a:cxn ang="0">
                      <a:pos x="T6" y="T7"/>
                    </a:cxn>
                    <a:cxn ang="0">
                      <a:pos x="T8" y="T9"/>
                    </a:cxn>
                  </a:cxnLst>
                  <a:rect l="0" t="0" r="r" b="b"/>
                  <a:pathLst>
                    <a:path w="104" h="136">
                      <a:moveTo>
                        <a:pt x="104" y="0"/>
                      </a:moveTo>
                      <a:lnTo>
                        <a:pt x="56" y="136"/>
                      </a:lnTo>
                      <a:lnTo>
                        <a:pt x="32" y="112"/>
                      </a:lnTo>
                      <a:lnTo>
                        <a:pt x="0" y="96"/>
                      </a:lnTo>
                      <a:lnTo>
                        <a:pt x="104" y="0"/>
                      </a:lnTo>
                      <a:close/>
                    </a:path>
                  </a:pathLst>
                </a:custGeom>
                <a:solidFill>
                  <a:srgbClr val="FF3300"/>
                </a:solidFill>
                <a:ln w="9525">
                  <a:solidFill>
                    <a:srgbClr val="FF3300"/>
                  </a:solidFill>
                  <a:round/>
                  <a:headEnd/>
                  <a:tailEnd/>
                </a:ln>
              </p:spPr>
              <p:txBody>
                <a:bodyPr/>
                <a:lstStyle/>
                <a:p>
                  <a:endParaRPr lang="en-US"/>
                </a:p>
              </p:txBody>
            </p:sp>
            <p:sp>
              <p:nvSpPr>
                <p:cNvPr id="2449" name="Line 1238"/>
                <p:cNvSpPr>
                  <a:spLocks noChangeShapeType="1"/>
                </p:cNvSpPr>
                <p:nvPr/>
              </p:nvSpPr>
              <p:spPr bwMode="auto">
                <a:xfrm flipV="1">
                  <a:off x="1483" y="2483"/>
                  <a:ext cx="362" cy="494"/>
                </a:xfrm>
                <a:prstGeom prst="line">
                  <a:avLst/>
                </a:prstGeom>
                <a:noFill/>
                <a:ln w="254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5" name="Group 1239"/>
              <p:cNvGrpSpPr>
                <a:grpSpLocks/>
              </p:cNvGrpSpPr>
              <p:nvPr/>
            </p:nvGrpSpPr>
            <p:grpSpPr bwMode="auto">
              <a:xfrm>
                <a:off x="1936" y="2379"/>
                <a:ext cx="894" cy="604"/>
                <a:chOff x="1936" y="2379"/>
                <a:chExt cx="894" cy="604"/>
              </a:xfrm>
            </p:grpSpPr>
            <p:sp>
              <p:nvSpPr>
                <p:cNvPr id="2446" name="Freeform 1240"/>
                <p:cNvSpPr>
                  <a:spLocks/>
                </p:cNvSpPr>
                <p:nvPr/>
              </p:nvSpPr>
              <p:spPr bwMode="auto">
                <a:xfrm>
                  <a:off x="2702" y="2379"/>
                  <a:ext cx="128" cy="104"/>
                </a:xfrm>
                <a:custGeom>
                  <a:avLst/>
                  <a:gdLst>
                    <a:gd name="T0" fmla="*/ 128 w 128"/>
                    <a:gd name="T1" fmla="*/ 0 h 104"/>
                    <a:gd name="T2" fmla="*/ 40 w 128"/>
                    <a:gd name="T3" fmla="*/ 104 h 104"/>
                    <a:gd name="T4" fmla="*/ 16 w 128"/>
                    <a:gd name="T5" fmla="*/ 80 h 104"/>
                    <a:gd name="T6" fmla="*/ 0 w 128"/>
                    <a:gd name="T7" fmla="*/ 48 h 104"/>
                    <a:gd name="T8" fmla="*/ 128 w 128"/>
                    <a:gd name="T9" fmla="*/ 0 h 104"/>
                  </a:gdLst>
                  <a:ahLst/>
                  <a:cxnLst>
                    <a:cxn ang="0">
                      <a:pos x="T0" y="T1"/>
                    </a:cxn>
                    <a:cxn ang="0">
                      <a:pos x="T2" y="T3"/>
                    </a:cxn>
                    <a:cxn ang="0">
                      <a:pos x="T4" y="T5"/>
                    </a:cxn>
                    <a:cxn ang="0">
                      <a:pos x="T6" y="T7"/>
                    </a:cxn>
                    <a:cxn ang="0">
                      <a:pos x="T8" y="T9"/>
                    </a:cxn>
                  </a:cxnLst>
                  <a:rect l="0" t="0" r="r" b="b"/>
                  <a:pathLst>
                    <a:path w="128" h="104">
                      <a:moveTo>
                        <a:pt x="128" y="0"/>
                      </a:moveTo>
                      <a:lnTo>
                        <a:pt x="40" y="104"/>
                      </a:lnTo>
                      <a:lnTo>
                        <a:pt x="16" y="80"/>
                      </a:lnTo>
                      <a:lnTo>
                        <a:pt x="0" y="48"/>
                      </a:lnTo>
                      <a:lnTo>
                        <a:pt x="128" y="0"/>
                      </a:lnTo>
                      <a:close/>
                    </a:path>
                  </a:pathLst>
                </a:custGeom>
                <a:solidFill>
                  <a:srgbClr val="FF3300"/>
                </a:solidFill>
                <a:ln w="9525">
                  <a:solidFill>
                    <a:srgbClr val="FF3300"/>
                  </a:solidFill>
                  <a:round/>
                  <a:headEnd/>
                  <a:tailEnd/>
                </a:ln>
              </p:spPr>
              <p:txBody>
                <a:bodyPr/>
                <a:lstStyle/>
                <a:p>
                  <a:endParaRPr lang="en-US"/>
                </a:p>
              </p:txBody>
            </p:sp>
            <p:sp>
              <p:nvSpPr>
                <p:cNvPr id="2447" name="Line 1241"/>
                <p:cNvSpPr>
                  <a:spLocks noChangeShapeType="1"/>
                </p:cNvSpPr>
                <p:nvPr/>
              </p:nvSpPr>
              <p:spPr bwMode="auto">
                <a:xfrm flipV="1">
                  <a:off x="1936" y="2455"/>
                  <a:ext cx="790" cy="528"/>
                </a:xfrm>
                <a:prstGeom prst="line">
                  <a:avLst/>
                </a:prstGeom>
                <a:noFill/>
                <a:ln w="254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6" name="Group 1242"/>
              <p:cNvGrpSpPr>
                <a:grpSpLocks/>
              </p:cNvGrpSpPr>
              <p:nvPr/>
            </p:nvGrpSpPr>
            <p:grpSpPr bwMode="auto">
              <a:xfrm>
                <a:off x="1952" y="2076"/>
                <a:ext cx="886" cy="290"/>
                <a:chOff x="1952" y="2076"/>
                <a:chExt cx="886" cy="290"/>
              </a:xfrm>
            </p:grpSpPr>
            <p:sp>
              <p:nvSpPr>
                <p:cNvPr id="2444" name="Freeform 1243"/>
                <p:cNvSpPr>
                  <a:spLocks/>
                </p:cNvSpPr>
                <p:nvPr/>
              </p:nvSpPr>
              <p:spPr bwMode="auto">
                <a:xfrm>
                  <a:off x="2702" y="2076"/>
                  <a:ext cx="136" cy="72"/>
                </a:xfrm>
                <a:custGeom>
                  <a:avLst/>
                  <a:gdLst>
                    <a:gd name="T0" fmla="*/ 136 w 136"/>
                    <a:gd name="T1" fmla="*/ 0 h 72"/>
                    <a:gd name="T2" fmla="*/ 16 w 136"/>
                    <a:gd name="T3" fmla="*/ 72 h 72"/>
                    <a:gd name="T4" fmla="*/ 8 w 136"/>
                    <a:gd name="T5" fmla="*/ 40 h 72"/>
                    <a:gd name="T6" fmla="*/ 0 w 136"/>
                    <a:gd name="T7" fmla="*/ 8 h 72"/>
                    <a:gd name="T8" fmla="*/ 136 w 136"/>
                    <a:gd name="T9" fmla="*/ 0 h 72"/>
                  </a:gdLst>
                  <a:ahLst/>
                  <a:cxnLst>
                    <a:cxn ang="0">
                      <a:pos x="T0" y="T1"/>
                    </a:cxn>
                    <a:cxn ang="0">
                      <a:pos x="T2" y="T3"/>
                    </a:cxn>
                    <a:cxn ang="0">
                      <a:pos x="T4" y="T5"/>
                    </a:cxn>
                    <a:cxn ang="0">
                      <a:pos x="T6" y="T7"/>
                    </a:cxn>
                    <a:cxn ang="0">
                      <a:pos x="T8" y="T9"/>
                    </a:cxn>
                  </a:cxnLst>
                  <a:rect l="0" t="0" r="r" b="b"/>
                  <a:pathLst>
                    <a:path w="136" h="72">
                      <a:moveTo>
                        <a:pt x="136" y="0"/>
                      </a:moveTo>
                      <a:lnTo>
                        <a:pt x="16" y="72"/>
                      </a:lnTo>
                      <a:lnTo>
                        <a:pt x="8" y="40"/>
                      </a:lnTo>
                      <a:lnTo>
                        <a:pt x="0" y="8"/>
                      </a:lnTo>
                      <a:lnTo>
                        <a:pt x="136" y="0"/>
                      </a:lnTo>
                      <a:close/>
                    </a:path>
                  </a:pathLst>
                </a:custGeom>
                <a:solidFill>
                  <a:srgbClr val="FF3300"/>
                </a:solidFill>
                <a:ln w="9525">
                  <a:solidFill>
                    <a:srgbClr val="FF3300"/>
                  </a:solidFill>
                  <a:round/>
                  <a:headEnd/>
                  <a:tailEnd/>
                </a:ln>
              </p:spPr>
              <p:txBody>
                <a:bodyPr/>
                <a:lstStyle/>
                <a:p>
                  <a:endParaRPr lang="en-US"/>
                </a:p>
              </p:txBody>
            </p:sp>
            <p:sp>
              <p:nvSpPr>
                <p:cNvPr id="2445" name="Line 1244"/>
                <p:cNvSpPr>
                  <a:spLocks noChangeShapeType="1"/>
                </p:cNvSpPr>
                <p:nvPr/>
              </p:nvSpPr>
              <p:spPr bwMode="auto">
                <a:xfrm flipV="1">
                  <a:off x="1952" y="2114"/>
                  <a:ext cx="766" cy="252"/>
                </a:xfrm>
                <a:prstGeom prst="line">
                  <a:avLst/>
                </a:prstGeom>
                <a:noFill/>
                <a:ln w="254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7" name="Group 1245"/>
              <p:cNvGrpSpPr>
                <a:grpSpLocks/>
              </p:cNvGrpSpPr>
              <p:nvPr/>
            </p:nvGrpSpPr>
            <p:grpSpPr bwMode="auto">
              <a:xfrm>
                <a:off x="1481" y="1769"/>
                <a:ext cx="894" cy="283"/>
                <a:chOff x="1481" y="1769"/>
                <a:chExt cx="894" cy="283"/>
              </a:xfrm>
            </p:grpSpPr>
            <p:sp>
              <p:nvSpPr>
                <p:cNvPr id="2442" name="Freeform 1246"/>
                <p:cNvSpPr>
                  <a:spLocks/>
                </p:cNvSpPr>
                <p:nvPr/>
              </p:nvSpPr>
              <p:spPr bwMode="auto">
                <a:xfrm>
                  <a:off x="2231" y="1980"/>
                  <a:ext cx="144" cy="72"/>
                </a:xfrm>
                <a:custGeom>
                  <a:avLst/>
                  <a:gdLst>
                    <a:gd name="T0" fmla="*/ 144 w 144"/>
                    <a:gd name="T1" fmla="*/ 72 h 72"/>
                    <a:gd name="T2" fmla="*/ 0 w 144"/>
                    <a:gd name="T3" fmla="*/ 64 h 72"/>
                    <a:gd name="T4" fmla="*/ 16 w 144"/>
                    <a:gd name="T5" fmla="*/ 32 h 72"/>
                    <a:gd name="T6" fmla="*/ 24 w 144"/>
                    <a:gd name="T7" fmla="*/ 0 h 72"/>
                    <a:gd name="T8" fmla="*/ 144 w 144"/>
                    <a:gd name="T9" fmla="*/ 72 h 72"/>
                  </a:gdLst>
                  <a:ahLst/>
                  <a:cxnLst>
                    <a:cxn ang="0">
                      <a:pos x="T0" y="T1"/>
                    </a:cxn>
                    <a:cxn ang="0">
                      <a:pos x="T2" y="T3"/>
                    </a:cxn>
                    <a:cxn ang="0">
                      <a:pos x="T4" y="T5"/>
                    </a:cxn>
                    <a:cxn ang="0">
                      <a:pos x="T6" y="T7"/>
                    </a:cxn>
                    <a:cxn ang="0">
                      <a:pos x="T8" y="T9"/>
                    </a:cxn>
                  </a:cxnLst>
                  <a:rect l="0" t="0" r="r" b="b"/>
                  <a:pathLst>
                    <a:path w="144" h="72">
                      <a:moveTo>
                        <a:pt x="144" y="72"/>
                      </a:moveTo>
                      <a:lnTo>
                        <a:pt x="0" y="64"/>
                      </a:lnTo>
                      <a:lnTo>
                        <a:pt x="16" y="32"/>
                      </a:lnTo>
                      <a:lnTo>
                        <a:pt x="24" y="0"/>
                      </a:lnTo>
                      <a:lnTo>
                        <a:pt x="144" y="72"/>
                      </a:lnTo>
                      <a:close/>
                    </a:path>
                  </a:pathLst>
                </a:custGeom>
                <a:solidFill>
                  <a:srgbClr val="FF3300"/>
                </a:solidFill>
                <a:ln w="9525">
                  <a:solidFill>
                    <a:srgbClr val="FF3300"/>
                  </a:solidFill>
                  <a:round/>
                  <a:headEnd/>
                  <a:tailEnd/>
                </a:ln>
              </p:spPr>
              <p:txBody>
                <a:bodyPr/>
                <a:lstStyle/>
                <a:p>
                  <a:endParaRPr lang="en-US"/>
                </a:p>
              </p:txBody>
            </p:sp>
            <p:sp>
              <p:nvSpPr>
                <p:cNvPr id="2443" name="Line 1247"/>
                <p:cNvSpPr>
                  <a:spLocks noChangeShapeType="1"/>
                </p:cNvSpPr>
                <p:nvPr/>
              </p:nvSpPr>
              <p:spPr bwMode="auto">
                <a:xfrm>
                  <a:off x="1481" y="1769"/>
                  <a:ext cx="774" cy="244"/>
                </a:xfrm>
                <a:prstGeom prst="line">
                  <a:avLst/>
                </a:prstGeom>
                <a:noFill/>
                <a:ln w="254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38" name="Oval 1248"/>
              <p:cNvSpPr>
                <a:spLocks noChangeArrowheads="1"/>
              </p:cNvSpPr>
              <p:nvPr/>
            </p:nvSpPr>
            <p:spPr bwMode="auto">
              <a:xfrm>
                <a:off x="1457" y="1741"/>
                <a:ext cx="32" cy="40"/>
              </a:xfrm>
              <a:prstGeom prst="ellipse">
                <a:avLst/>
              </a:prstGeom>
              <a:solidFill>
                <a:srgbClr val="FF3300"/>
              </a:solidFill>
              <a:ln w="9525">
                <a:solidFill>
                  <a:srgbClr val="FF3300"/>
                </a:solidFill>
                <a:round/>
                <a:headEnd/>
                <a:tailEnd/>
              </a:ln>
            </p:spPr>
            <p:txBody>
              <a:bodyPr/>
              <a:lstStyle/>
              <a:p>
                <a:endParaRPr lang="en-US"/>
              </a:p>
            </p:txBody>
          </p:sp>
          <p:sp>
            <p:nvSpPr>
              <p:cNvPr id="1239" name="Oval 1249"/>
              <p:cNvSpPr>
                <a:spLocks noChangeArrowheads="1"/>
              </p:cNvSpPr>
              <p:nvPr/>
            </p:nvSpPr>
            <p:spPr bwMode="auto">
              <a:xfrm>
                <a:off x="1457" y="1741"/>
                <a:ext cx="32" cy="40"/>
              </a:xfrm>
              <a:prstGeom prst="ellipse">
                <a:avLst/>
              </a:prstGeom>
              <a:solidFill>
                <a:srgbClr val="FF3300"/>
              </a:solidFill>
              <a:ln w="25400">
                <a:solidFill>
                  <a:srgbClr val="FF3300"/>
                </a:solidFill>
                <a:round/>
                <a:headEnd/>
                <a:tailEnd/>
              </a:ln>
            </p:spPr>
            <p:txBody>
              <a:bodyPr/>
              <a:lstStyle/>
              <a:p>
                <a:endParaRPr lang="en-US"/>
              </a:p>
            </p:txBody>
          </p:sp>
          <p:sp>
            <p:nvSpPr>
              <p:cNvPr id="1240" name="Oval 1250"/>
              <p:cNvSpPr>
                <a:spLocks noChangeArrowheads="1"/>
              </p:cNvSpPr>
              <p:nvPr/>
            </p:nvSpPr>
            <p:spPr bwMode="auto">
              <a:xfrm>
                <a:off x="1457" y="2044"/>
                <a:ext cx="40" cy="40"/>
              </a:xfrm>
              <a:prstGeom prst="ellipse">
                <a:avLst/>
              </a:prstGeom>
              <a:solidFill>
                <a:srgbClr val="FF3300"/>
              </a:solidFill>
              <a:ln w="9525">
                <a:solidFill>
                  <a:srgbClr val="FF3300"/>
                </a:solidFill>
                <a:round/>
                <a:headEnd/>
                <a:tailEnd/>
              </a:ln>
            </p:spPr>
            <p:txBody>
              <a:bodyPr/>
              <a:lstStyle/>
              <a:p>
                <a:endParaRPr lang="en-US"/>
              </a:p>
            </p:txBody>
          </p:sp>
          <p:sp>
            <p:nvSpPr>
              <p:cNvPr id="1241" name="Oval 1251"/>
              <p:cNvSpPr>
                <a:spLocks noChangeArrowheads="1"/>
              </p:cNvSpPr>
              <p:nvPr/>
            </p:nvSpPr>
            <p:spPr bwMode="auto">
              <a:xfrm>
                <a:off x="1457" y="2044"/>
                <a:ext cx="40" cy="40"/>
              </a:xfrm>
              <a:prstGeom prst="ellipse">
                <a:avLst/>
              </a:prstGeom>
              <a:solidFill>
                <a:srgbClr val="FF3300"/>
              </a:solidFill>
              <a:ln w="25400">
                <a:solidFill>
                  <a:srgbClr val="FF3300"/>
                </a:solidFill>
                <a:round/>
                <a:headEnd/>
                <a:tailEnd/>
              </a:ln>
            </p:spPr>
            <p:txBody>
              <a:bodyPr/>
              <a:lstStyle/>
              <a:p>
                <a:endParaRPr lang="en-US"/>
              </a:p>
            </p:txBody>
          </p:sp>
          <p:sp>
            <p:nvSpPr>
              <p:cNvPr id="1242" name="Oval 1252"/>
              <p:cNvSpPr>
                <a:spLocks noChangeArrowheads="1"/>
              </p:cNvSpPr>
              <p:nvPr/>
            </p:nvSpPr>
            <p:spPr bwMode="auto">
              <a:xfrm>
                <a:off x="1457" y="2355"/>
                <a:ext cx="40" cy="32"/>
              </a:xfrm>
              <a:prstGeom prst="ellipse">
                <a:avLst/>
              </a:prstGeom>
              <a:solidFill>
                <a:srgbClr val="FF3300"/>
              </a:solidFill>
              <a:ln w="9525">
                <a:solidFill>
                  <a:srgbClr val="FF3300"/>
                </a:solidFill>
                <a:round/>
                <a:headEnd/>
                <a:tailEnd/>
              </a:ln>
            </p:spPr>
            <p:txBody>
              <a:bodyPr/>
              <a:lstStyle/>
              <a:p>
                <a:endParaRPr lang="en-US"/>
              </a:p>
            </p:txBody>
          </p:sp>
          <p:sp>
            <p:nvSpPr>
              <p:cNvPr id="1243" name="Oval 1253"/>
              <p:cNvSpPr>
                <a:spLocks noChangeArrowheads="1"/>
              </p:cNvSpPr>
              <p:nvPr/>
            </p:nvSpPr>
            <p:spPr bwMode="auto">
              <a:xfrm>
                <a:off x="1457" y="2355"/>
                <a:ext cx="40" cy="32"/>
              </a:xfrm>
              <a:prstGeom prst="ellipse">
                <a:avLst/>
              </a:prstGeom>
              <a:solidFill>
                <a:srgbClr val="FF3300"/>
              </a:solidFill>
              <a:ln w="25400">
                <a:solidFill>
                  <a:srgbClr val="FF3300"/>
                </a:solidFill>
                <a:round/>
                <a:headEnd/>
                <a:tailEnd/>
              </a:ln>
            </p:spPr>
            <p:txBody>
              <a:bodyPr/>
              <a:lstStyle/>
              <a:p>
                <a:endParaRPr lang="en-US"/>
              </a:p>
            </p:txBody>
          </p:sp>
          <p:sp>
            <p:nvSpPr>
              <p:cNvPr id="1244" name="Oval 1254"/>
              <p:cNvSpPr>
                <a:spLocks noChangeArrowheads="1"/>
              </p:cNvSpPr>
              <p:nvPr/>
            </p:nvSpPr>
            <p:spPr bwMode="auto">
              <a:xfrm>
                <a:off x="1457" y="2658"/>
                <a:ext cx="32" cy="32"/>
              </a:xfrm>
              <a:prstGeom prst="ellipse">
                <a:avLst/>
              </a:prstGeom>
              <a:solidFill>
                <a:srgbClr val="FF3300"/>
              </a:solidFill>
              <a:ln w="9525">
                <a:solidFill>
                  <a:srgbClr val="FF3300"/>
                </a:solidFill>
                <a:round/>
                <a:headEnd/>
                <a:tailEnd/>
              </a:ln>
            </p:spPr>
            <p:txBody>
              <a:bodyPr/>
              <a:lstStyle/>
              <a:p>
                <a:endParaRPr lang="en-US"/>
              </a:p>
            </p:txBody>
          </p:sp>
          <p:sp>
            <p:nvSpPr>
              <p:cNvPr id="1245" name="Oval 1255"/>
              <p:cNvSpPr>
                <a:spLocks noChangeArrowheads="1"/>
              </p:cNvSpPr>
              <p:nvPr/>
            </p:nvSpPr>
            <p:spPr bwMode="auto">
              <a:xfrm>
                <a:off x="1457" y="2658"/>
                <a:ext cx="32" cy="32"/>
              </a:xfrm>
              <a:prstGeom prst="ellipse">
                <a:avLst/>
              </a:prstGeom>
              <a:solidFill>
                <a:srgbClr val="FF3300"/>
              </a:solidFill>
              <a:ln w="25400">
                <a:solidFill>
                  <a:srgbClr val="FF3300"/>
                </a:solidFill>
                <a:round/>
                <a:headEnd/>
                <a:tailEnd/>
              </a:ln>
            </p:spPr>
            <p:txBody>
              <a:bodyPr/>
              <a:lstStyle/>
              <a:p>
                <a:endParaRPr lang="en-US"/>
              </a:p>
            </p:txBody>
          </p:sp>
          <p:sp>
            <p:nvSpPr>
              <p:cNvPr id="1246" name="Oval 1256"/>
              <p:cNvSpPr>
                <a:spLocks noChangeArrowheads="1"/>
              </p:cNvSpPr>
              <p:nvPr/>
            </p:nvSpPr>
            <p:spPr bwMode="auto">
              <a:xfrm>
                <a:off x="1449" y="2969"/>
                <a:ext cx="40" cy="32"/>
              </a:xfrm>
              <a:prstGeom prst="ellipse">
                <a:avLst/>
              </a:prstGeom>
              <a:solidFill>
                <a:srgbClr val="FF3300"/>
              </a:solidFill>
              <a:ln w="9525">
                <a:solidFill>
                  <a:srgbClr val="FF3300"/>
                </a:solidFill>
                <a:round/>
                <a:headEnd/>
                <a:tailEnd/>
              </a:ln>
            </p:spPr>
            <p:txBody>
              <a:bodyPr/>
              <a:lstStyle/>
              <a:p>
                <a:endParaRPr lang="en-US"/>
              </a:p>
            </p:txBody>
          </p:sp>
          <p:sp>
            <p:nvSpPr>
              <p:cNvPr id="1247" name="Oval 1257"/>
              <p:cNvSpPr>
                <a:spLocks noChangeArrowheads="1"/>
              </p:cNvSpPr>
              <p:nvPr/>
            </p:nvSpPr>
            <p:spPr bwMode="auto">
              <a:xfrm>
                <a:off x="1449" y="2969"/>
                <a:ext cx="40" cy="32"/>
              </a:xfrm>
              <a:prstGeom prst="ellipse">
                <a:avLst/>
              </a:prstGeom>
              <a:solidFill>
                <a:srgbClr val="FF3300"/>
              </a:solidFill>
              <a:ln w="25400">
                <a:solidFill>
                  <a:srgbClr val="FF3300"/>
                </a:solidFill>
                <a:round/>
                <a:headEnd/>
                <a:tailEnd/>
              </a:ln>
            </p:spPr>
            <p:txBody>
              <a:bodyPr/>
              <a:lstStyle/>
              <a:p>
                <a:endParaRPr lang="en-US"/>
              </a:p>
            </p:txBody>
          </p:sp>
          <p:grpSp>
            <p:nvGrpSpPr>
              <p:cNvPr id="1248" name="Group 1258"/>
              <p:cNvGrpSpPr>
                <a:grpSpLocks/>
              </p:cNvGrpSpPr>
              <p:nvPr/>
            </p:nvGrpSpPr>
            <p:grpSpPr bwMode="auto">
              <a:xfrm>
                <a:off x="1912" y="1741"/>
                <a:ext cx="40" cy="1260"/>
                <a:chOff x="1912" y="1741"/>
                <a:chExt cx="40" cy="1260"/>
              </a:xfrm>
            </p:grpSpPr>
            <p:sp>
              <p:nvSpPr>
                <p:cNvPr id="2432" name="Oval 1259"/>
                <p:cNvSpPr>
                  <a:spLocks noChangeArrowheads="1"/>
                </p:cNvSpPr>
                <p:nvPr/>
              </p:nvSpPr>
              <p:spPr bwMode="auto">
                <a:xfrm>
                  <a:off x="1920" y="1741"/>
                  <a:ext cx="32" cy="32"/>
                </a:xfrm>
                <a:prstGeom prst="ellipse">
                  <a:avLst/>
                </a:prstGeom>
                <a:solidFill>
                  <a:srgbClr val="FF3300"/>
                </a:solidFill>
                <a:ln w="9525">
                  <a:solidFill>
                    <a:srgbClr val="FF3300"/>
                  </a:solidFill>
                  <a:round/>
                  <a:headEnd/>
                  <a:tailEnd/>
                </a:ln>
              </p:spPr>
              <p:txBody>
                <a:bodyPr/>
                <a:lstStyle/>
                <a:p>
                  <a:endParaRPr lang="en-US"/>
                </a:p>
              </p:txBody>
            </p:sp>
            <p:sp>
              <p:nvSpPr>
                <p:cNvPr id="2433" name="Oval 1260"/>
                <p:cNvSpPr>
                  <a:spLocks noChangeArrowheads="1"/>
                </p:cNvSpPr>
                <p:nvPr/>
              </p:nvSpPr>
              <p:spPr bwMode="auto">
                <a:xfrm>
                  <a:off x="1920" y="1741"/>
                  <a:ext cx="32" cy="32"/>
                </a:xfrm>
                <a:prstGeom prst="ellipse">
                  <a:avLst/>
                </a:prstGeom>
                <a:solidFill>
                  <a:srgbClr val="FF3300"/>
                </a:solidFill>
                <a:ln w="25400">
                  <a:solidFill>
                    <a:srgbClr val="FF3300"/>
                  </a:solidFill>
                  <a:round/>
                  <a:headEnd/>
                  <a:tailEnd/>
                </a:ln>
              </p:spPr>
              <p:txBody>
                <a:bodyPr/>
                <a:lstStyle/>
                <a:p>
                  <a:endParaRPr lang="en-US"/>
                </a:p>
              </p:txBody>
            </p:sp>
            <p:sp>
              <p:nvSpPr>
                <p:cNvPr id="2434" name="Oval 1261"/>
                <p:cNvSpPr>
                  <a:spLocks noChangeArrowheads="1"/>
                </p:cNvSpPr>
                <p:nvPr/>
              </p:nvSpPr>
              <p:spPr bwMode="auto">
                <a:xfrm>
                  <a:off x="1920" y="2044"/>
                  <a:ext cx="32" cy="32"/>
                </a:xfrm>
                <a:prstGeom prst="ellipse">
                  <a:avLst/>
                </a:prstGeom>
                <a:solidFill>
                  <a:srgbClr val="FF3300"/>
                </a:solidFill>
                <a:ln w="9525">
                  <a:solidFill>
                    <a:srgbClr val="FF3300"/>
                  </a:solidFill>
                  <a:round/>
                  <a:headEnd/>
                  <a:tailEnd/>
                </a:ln>
              </p:spPr>
              <p:txBody>
                <a:bodyPr/>
                <a:lstStyle/>
                <a:p>
                  <a:endParaRPr lang="en-US"/>
                </a:p>
              </p:txBody>
            </p:sp>
            <p:sp>
              <p:nvSpPr>
                <p:cNvPr id="2435" name="Oval 1262"/>
                <p:cNvSpPr>
                  <a:spLocks noChangeArrowheads="1"/>
                </p:cNvSpPr>
                <p:nvPr/>
              </p:nvSpPr>
              <p:spPr bwMode="auto">
                <a:xfrm>
                  <a:off x="1920" y="2044"/>
                  <a:ext cx="32" cy="32"/>
                </a:xfrm>
                <a:prstGeom prst="ellipse">
                  <a:avLst/>
                </a:prstGeom>
                <a:solidFill>
                  <a:srgbClr val="FF3300"/>
                </a:solidFill>
                <a:ln w="25400">
                  <a:solidFill>
                    <a:srgbClr val="FF3300"/>
                  </a:solidFill>
                  <a:round/>
                  <a:headEnd/>
                  <a:tailEnd/>
                </a:ln>
              </p:spPr>
              <p:txBody>
                <a:bodyPr/>
                <a:lstStyle/>
                <a:p>
                  <a:endParaRPr lang="en-US"/>
                </a:p>
              </p:txBody>
            </p:sp>
            <p:sp>
              <p:nvSpPr>
                <p:cNvPr id="2436" name="Oval 1263"/>
                <p:cNvSpPr>
                  <a:spLocks noChangeArrowheads="1"/>
                </p:cNvSpPr>
                <p:nvPr/>
              </p:nvSpPr>
              <p:spPr bwMode="auto">
                <a:xfrm>
                  <a:off x="1920" y="2347"/>
                  <a:ext cx="32" cy="40"/>
                </a:xfrm>
                <a:prstGeom prst="ellipse">
                  <a:avLst/>
                </a:prstGeom>
                <a:solidFill>
                  <a:srgbClr val="FF3300"/>
                </a:solidFill>
                <a:ln w="9525">
                  <a:solidFill>
                    <a:srgbClr val="FF3300"/>
                  </a:solidFill>
                  <a:round/>
                  <a:headEnd/>
                  <a:tailEnd/>
                </a:ln>
              </p:spPr>
              <p:txBody>
                <a:bodyPr/>
                <a:lstStyle/>
                <a:p>
                  <a:endParaRPr lang="en-US"/>
                </a:p>
              </p:txBody>
            </p:sp>
            <p:sp>
              <p:nvSpPr>
                <p:cNvPr id="2437" name="Oval 1264"/>
                <p:cNvSpPr>
                  <a:spLocks noChangeArrowheads="1"/>
                </p:cNvSpPr>
                <p:nvPr/>
              </p:nvSpPr>
              <p:spPr bwMode="auto">
                <a:xfrm>
                  <a:off x="1920" y="2347"/>
                  <a:ext cx="32" cy="40"/>
                </a:xfrm>
                <a:prstGeom prst="ellipse">
                  <a:avLst/>
                </a:prstGeom>
                <a:solidFill>
                  <a:srgbClr val="FF3300"/>
                </a:solidFill>
                <a:ln w="25400">
                  <a:solidFill>
                    <a:srgbClr val="FF3300"/>
                  </a:solidFill>
                  <a:round/>
                  <a:headEnd/>
                  <a:tailEnd/>
                </a:ln>
              </p:spPr>
              <p:txBody>
                <a:bodyPr/>
                <a:lstStyle/>
                <a:p>
                  <a:endParaRPr lang="en-US"/>
                </a:p>
              </p:txBody>
            </p:sp>
            <p:sp>
              <p:nvSpPr>
                <p:cNvPr id="2438" name="Oval 1265"/>
                <p:cNvSpPr>
                  <a:spLocks noChangeArrowheads="1"/>
                </p:cNvSpPr>
                <p:nvPr/>
              </p:nvSpPr>
              <p:spPr bwMode="auto">
                <a:xfrm>
                  <a:off x="1920" y="2658"/>
                  <a:ext cx="32" cy="32"/>
                </a:xfrm>
                <a:prstGeom prst="ellipse">
                  <a:avLst/>
                </a:prstGeom>
                <a:solidFill>
                  <a:srgbClr val="FF3300"/>
                </a:solidFill>
                <a:ln w="9525">
                  <a:solidFill>
                    <a:srgbClr val="FF3300"/>
                  </a:solidFill>
                  <a:round/>
                  <a:headEnd/>
                  <a:tailEnd/>
                </a:ln>
              </p:spPr>
              <p:txBody>
                <a:bodyPr/>
                <a:lstStyle/>
                <a:p>
                  <a:endParaRPr lang="en-US"/>
                </a:p>
              </p:txBody>
            </p:sp>
            <p:sp>
              <p:nvSpPr>
                <p:cNvPr id="2439" name="Oval 1266"/>
                <p:cNvSpPr>
                  <a:spLocks noChangeArrowheads="1"/>
                </p:cNvSpPr>
                <p:nvPr/>
              </p:nvSpPr>
              <p:spPr bwMode="auto">
                <a:xfrm>
                  <a:off x="1920" y="2658"/>
                  <a:ext cx="32" cy="32"/>
                </a:xfrm>
                <a:prstGeom prst="ellipse">
                  <a:avLst/>
                </a:prstGeom>
                <a:solidFill>
                  <a:srgbClr val="FF3300"/>
                </a:solidFill>
                <a:ln w="25400">
                  <a:solidFill>
                    <a:srgbClr val="FF3300"/>
                  </a:solidFill>
                  <a:round/>
                  <a:headEnd/>
                  <a:tailEnd/>
                </a:ln>
              </p:spPr>
              <p:txBody>
                <a:bodyPr/>
                <a:lstStyle/>
                <a:p>
                  <a:endParaRPr lang="en-US"/>
                </a:p>
              </p:txBody>
            </p:sp>
            <p:sp>
              <p:nvSpPr>
                <p:cNvPr id="2440" name="Oval 1267"/>
                <p:cNvSpPr>
                  <a:spLocks noChangeArrowheads="1"/>
                </p:cNvSpPr>
                <p:nvPr/>
              </p:nvSpPr>
              <p:spPr bwMode="auto">
                <a:xfrm>
                  <a:off x="1912" y="2961"/>
                  <a:ext cx="32" cy="40"/>
                </a:xfrm>
                <a:prstGeom prst="ellipse">
                  <a:avLst/>
                </a:prstGeom>
                <a:solidFill>
                  <a:srgbClr val="FF3300"/>
                </a:solidFill>
                <a:ln w="9525">
                  <a:solidFill>
                    <a:srgbClr val="FF3300"/>
                  </a:solidFill>
                  <a:round/>
                  <a:headEnd/>
                  <a:tailEnd/>
                </a:ln>
              </p:spPr>
              <p:txBody>
                <a:bodyPr/>
                <a:lstStyle/>
                <a:p>
                  <a:endParaRPr lang="en-US"/>
                </a:p>
              </p:txBody>
            </p:sp>
            <p:sp>
              <p:nvSpPr>
                <p:cNvPr id="2441" name="Oval 1268"/>
                <p:cNvSpPr>
                  <a:spLocks noChangeArrowheads="1"/>
                </p:cNvSpPr>
                <p:nvPr/>
              </p:nvSpPr>
              <p:spPr bwMode="auto">
                <a:xfrm>
                  <a:off x="1912" y="2961"/>
                  <a:ext cx="32" cy="40"/>
                </a:xfrm>
                <a:prstGeom prst="ellipse">
                  <a:avLst/>
                </a:prstGeom>
                <a:solidFill>
                  <a:srgbClr val="FF3300"/>
                </a:solidFill>
                <a:ln w="25400">
                  <a:solidFill>
                    <a:srgbClr val="FF3300"/>
                  </a:solidFill>
                  <a:round/>
                  <a:headEnd/>
                  <a:tailEnd/>
                </a:ln>
              </p:spPr>
              <p:txBody>
                <a:bodyPr/>
                <a:lstStyle/>
                <a:p>
                  <a:endParaRPr lang="en-US"/>
                </a:p>
              </p:txBody>
            </p:sp>
          </p:grpSp>
          <p:grpSp>
            <p:nvGrpSpPr>
              <p:cNvPr id="1249" name="Group 1269"/>
              <p:cNvGrpSpPr>
                <a:grpSpLocks/>
              </p:cNvGrpSpPr>
              <p:nvPr/>
            </p:nvGrpSpPr>
            <p:grpSpPr bwMode="auto">
              <a:xfrm>
                <a:off x="2375" y="1749"/>
                <a:ext cx="40" cy="1252"/>
                <a:chOff x="2375" y="1749"/>
                <a:chExt cx="40" cy="1252"/>
              </a:xfrm>
            </p:grpSpPr>
            <p:sp>
              <p:nvSpPr>
                <p:cNvPr id="2422" name="Oval 1270"/>
                <p:cNvSpPr>
                  <a:spLocks noChangeArrowheads="1"/>
                </p:cNvSpPr>
                <p:nvPr/>
              </p:nvSpPr>
              <p:spPr bwMode="auto">
                <a:xfrm>
                  <a:off x="2375" y="1749"/>
                  <a:ext cx="32" cy="32"/>
                </a:xfrm>
                <a:prstGeom prst="ellipse">
                  <a:avLst/>
                </a:prstGeom>
                <a:solidFill>
                  <a:srgbClr val="FF3300"/>
                </a:solidFill>
                <a:ln w="9525">
                  <a:solidFill>
                    <a:srgbClr val="FF3300"/>
                  </a:solidFill>
                  <a:round/>
                  <a:headEnd/>
                  <a:tailEnd/>
                </a:ln>
              </p:spPr>
              <p:txBody>
                <a:bodyPr/>
                <a:lstStyle/>
                <a:p>
                  <a:endParaRPr lang="en-US"/>
                </a:p>
              </p:txBody>
            </p:sp>
            <p:sp>
              <p:nvSpPr>
                <p:cNvPr id="2423" name="Oval 1271"/>
                <p:cNvSpPr>
                  <a:spLocks noChangeArrowheads="1"/>
                </p:cNvSpPr>
                <p:nvPr/>
              </p:nvSpPr>
              <p:spPr bwMode="auto">
                <a:xfrm>
                  <a:off x="2375" y="1749"/>
                  <a:ext cx="32" cy="32"/>
                </a:xfrm>
                <a:prstGeom prst="ellipse">
                  <a:avLst/>
                </a:prstGeom>
                <a:solidFill>
                  <a:srgbClr val="FF3300"/>
                </a:solidFill>
                <a:ln w="25400">
                  <a:solidFill>
                    <a:srgbClr val="FF3300"/>
                  </a:solidFill>
                  <a:round/>
                  <a:headEnd/>
                  <a:tailEnd/>
                </a:ln>
              </p:spPr>
              <p:txBody>
                <a:bodyPr/>
                <a:lstStyle/>
                <a:p>
                  <a:endParaRPr lang="en-US"/>
                </a:p>
              </p:txBody>
            </p:sp>
            <p:sp>
              <p:nvSpPr>
                <p:cNvPr id="2424" name="Oval 1272"/>
                <p:cNvSpPr>
                  <a:spLocks noChangeArrowheads="1"/>
                </p:cNvSpPr>
                <p:nvPr/>
              </p:nvSpPr>
              <p:spPr bwMode="auto">
                <a:xfrm>
                  <a:off x="2383" y="2052"/>
                  <a:ext cx="32" cy="32"/>
                </a:xfrm>
                <a:prstGeom prst="ellipse">
                  <a:avLst/>
                </a:prstGeom>
                <a:solidFill>
                  <a:srgbClr val="FF3300"/>
                </a:solidFill>
                <a:ln w="9525">
                  <a:solidFill>
                    <a:srgbClr val="FF3300"/>
                  </a:solidFill>
                  <a:round/>
                  <a:headEnd/>
                  <a:tailEnd/>
                </a:ln>
              </p:spPr>
              <p:txBody>
                <a:bodyPr/>
                <a:lstStyle/>
                <a:p>
                  <a:endParaRPr lang="en-US"/>
                </a:p>
              </p:txBody>
            </p:sp>
            <p:sp>
              <p:nvSpPr>
                <p:cNvPr id="2425" name="Oval 1273"/>
                <p:cNvSpPr>
                  <a:spLocks noChangeArrowheads="1"/>
                </p:cNvSpPr>
                <p:nvPr/>
              </p:nvSpPr>
              <p:spPr bwMode="auto">
                <a:xfrm>
                  <a:off x="2383" y="2052"/>
                  <a:ext cx="32" cy="32"/>
                </a:xfrm>
                <a:prstGeom prst="ellipse">
                  <a:avLst/>
                </a:prstGeom>
                <a:solidFill>
                  <a:srgbClr val="FF3300"/>
                </a:solidFill>
                <a:ln w="25400">
                  <a:solidFill>
                    <a:srgbClr val="FF3300"/>
                  </a:solidFill>
                  <a:round/>
                  <a:headEnd/>
                  <a:tailEnd/>
                </a:ln>
              </p:spPr>
              <p:txBody>
                <a:bodyPr/>
                <a:lstStyle/>
                <a:p>
                  <a:endParaRPr lang="en-US"/>
                </a:p>
              </p:txBody>
            </p:sp>
            <p:sp>
              <p:nvSpPr>
                <p:cNvPr id="2426" name="Oval 1274"/>
                <p:cNvSpPr>
                  <a:spLocks noChangeArrowheads="1"/>
                </p:cNvSpPr>
                <p:nvPr/>
              </p:nvSpPr>
              <p:spPr bwMode="auto">
                <a:xfrm>
                  <a:off x="2383" y="2355"/>
                  <a:ext cx="32" cy="32"/>
                </a:xfrm>
                <a:prstGeom prst="ellipse">
                  <a:avLst/>
                </a:prstGeom>
                <a:solidFill>
                  <a:srgbClr val="FF3300"/>
                </a:solidFill>
                <a:ln w="9525">
                  <a:solidFill>
                    <a:srgbClr val="FF3300"/>
                  </a:solidFill>
                  <a:round/>
                  <a:headEnd/>
                  <a:tailEnd/>
                </a:ln>
              </p:spPr>
              <p:txBody>
                <a:bodyPr/>
                <a:lstStyle/>
                <a:p>
                  <a:endParaRPr lang="en-US"/>
                </a:p>
              </p:txBody>
            </p:sp>
            <p:sp>
              <p:nvSpPr>
                <p:cNvPr id="2427" name="Oval 1275"/>
                <p:cNvSpPr>
                  <a:spLocks noChangeArrowheads="1"/>
                </p:cNvSpPr>
                <p:nvPr/>
              </p:nvSpPr>
              <p:spPr bwMode="auto">
                <a:xfrm>
                  <a:off x="2383" y="2355"/>
                  <a:ext cx="32" cy="32"/>
                </a:xfrm>
                <a:prstGeom prst="ellipse">
                  <a:avLst/>
                </a:prstGeom>
                <a:solidFill>
                  <a:srgbClr val="FF3300"/>
                </a:solidFill>
                <a:ln w="25400">
                  <a:solidFill>
                    <a:srgbClr val="FF3300"/>
                  </a:solidFill>
                  <a:round/>
                  <a:headEnd/>
                  <a:tailEnd/>
                </a:ln>
              </p:spPr>
              <p:txBody>
                <a:bodyPr/>
                <a:lstStyle/>
                <a:p>
                  <a:endParaRPr lang="en-US"/>
                </a:p>
              </p:txBody>
            </p:sp>
            <p:sp>
              <p:nvSpPr>
                <p:cNvPr id="2428" name="Oval 1276"/>
                <p:cNvSpPr>
                  <a:spLocks noChangeArrowheads="1"/>
                </p:cNvSpPr>
                <p:nvPr/>
              </p:nvSpPr>
              <p:spPr bwMode="auto">
                <a:xfrm>
                  <a:off x="2375" y="2658"/>
                  <a:ext cx="32" cy="40"/>
                </a:xfrm>
                <a:prstGeom prst="ellipse">
                  <a:avLst/>
                </a:prstGeom>
                <a:solidFill>
                  <a:srgbClr val="FF3300"/>
                </a:solidFill>
                <a:ln w="9525">
                  <a:solidFill>
                    <a:srgbClr val="FF3300"/>
                  </a:solidFill>
                  <a:round/>
                  <a:headEnd/>
                  <a:tailEnd/>
                </a:ln>
              </p:spPr>
              <p:txBody>
                <a:bodyPr/>
                <a:lstStyle/>
                <a:p>
                  <a:endParaRPr lang="en-US"/>
                </a:p>
              </p:txBody>
            </p:sp>
            <p:sp>
              <p:nvSpPr>
                <p:cNvPr id="2429" name="Oval 1277"/>
                <p:cNvSpPr>
                  <a:spLocks noChangeArrowheads="1"/>
                </p:cNvSpPr>
                <p:nvPr/>
              </p:nvSpPr>
              <p:spPr bwMode="auto">
                <a:xfrm>
                  <a:off x="2375" y="2658"/>
                  <a:ext cx="32" cy="40"/>
                </a:xfrm>
                <a:prstGeom prst="ellipse">
                  <a:avLst/>
                </a:prstGeom>
                <a:solidFill>
                  <a:srgbClr val="FF3300"/>
                </a:solidFill>
                <a:ln w="25400">
                  <a:solidFill>
                    <a:srgbClr val="FF3300"/>
                  </a:solidFill>
                  <a:round/>
                  <a:headEnd/>
                  <a:tailEnd/>
                </a:ln>
              </p:spPr>
              <p:txBody>
                <a:bodyPr/>
                <a:lstStyle/>
                <a:p>
                  <a:endParaRPr lang="en-US"/>
                </a:p>
              </p:txBody>
            </p:sp>
            <p:sp>
              <p:nvSpPr>
                <p:cNvPr id="2430" name="Oval 1278"/>
                <p:cNvSpPr>
                  <a:spLocks noChangeArrowheads="1"/>
                </p:cNvSpPr>
                <p:nvPr/>
              </p:nvSpPr>
              <p:spPr bwMode="auto">
                <a:xfrm>
                  <a:off x="2375" y="2969"/>
                  <a:ext cx="32" cy="32"/>
                </a:xfrm>
                <a:prstGeom prst="ellipse">
                  <a:avLst/>
                </a:prstGeom>
                <a:solidFill>
                  <a:srgbClr val="FF3300"/>
                </a:solidFill>
                <a:ln w="9525">
                  <a:solidFill>
                    <a:srgbClr val="FF3300"/>
                  </a:solidFill>
                  <a:round/>
                  <a:headEnd/>
                  <a:tailEnd/>
                </a:ln>
              </p:spPr>
              <p:txBody>
                <a:bodyPr/>
                <a:lstStyle/>
                <a:p>
                  <a:endParaRPr lang="en-US"/>
                </a:p>
              </p:txBody>
            </p:sp>
            <p:sp>
              <p:nvSpPr>
                <p:cNvPr id="2431" name="Oval 1279"/>
                <p:cNvSpPr>
                  <a:spLocks noChangeArrowheads="1"/>
                </p:cNvSpPr>
                <p:nvPr/>
              </p:nvSpPr>
              <p:spPr bwMode="auto">
                <a:xfrm>
                  <a:off x="2375" y="2969"/>
                  <a:ext cx="32" cy="32"/>
                </a:xfrm>
                <a:prstGeom prst="ellipse">
                  <a:avLst/>
                </a:prstGeom>
                <a:solidFill>
                  <a:srgbClr val="FF3300"/>
                </a:solidFill>
                <a:ln w="25400">
                  <a:solidFill>
                    <a:srgbClr val="FF3300"/>
                  </a:solidFill>
                  <a:round/>
                  <a:headEnd/>
                  <a:tailEnd/>
                </a:ln>
              </p:spPr>
              <p:txBody>
                <a:bodyPr/>
                <a:lstStyle/>
                <a:p>
                  <a:endParaRPr lang="en-US"/>
                </a:p>
              </p:txBody>
            </p:sp>
          </p:grpSp>
          <p:grpSp>
            <p:nvGrpSpPr>
              <p:cNvPr id="1250" name="Group 1280"/>
              <p:cNvGrpSpPr>
                <a:grpSpLocks/>
              </p:cNvGrpSpPr>
              <p:nvPr/>
            </p:nvGrpSpPr>
            <p:grpSpPr bwMode="auto">
              <a:xfrm>
                <a:off x="1489" y="2076"/>
                <a:ext cx="431" cy="284"/>
                <a:chOff x="1489" y="2076"/>
                <a:chExt cx="431" cy="284"/>
              </a:xfrm>
            </p:grpSpPr>
            <p:sp>
              <p:nvSpPr>
                <p:cNvPr id="2420" name="Freeform 1281"/>
                <p:cNvSpPr>
                  <a:spLocks/>
                </p:cNvSpPr>
                <p:nvPr/>
              </p:nvSpPr>
              <p:spPr bwMode="auto">
                <a:xfrm>
                  <a:off x="1784" y="2076"/>
                  <a:ext cx="136" cy="96"/>
                </a:xfrm>
                <a:custGeom>
                  <a:avLst/>
                  <a:gdLst>
                    <a:gd name="T0" fmla="*/ 136 w 136"/>
                    <a:gd name="T1" fmla="*/ 0 h 96"/>
                    <a:gd name="T2" fmla="*/ 40 w 136"/>
                    <a:gd name="T3" fmla="*/ 96 h 96"/>
                    <a:gd name="T4" fmla="*/ 24 w 136"/>
                    <a:gd name="T5" fmla="*/ 72 h 96"/>
                    <a:gd name="T6" fmla="*/ 0 w 136"/>
                    <a:gd name="T7" fmla="*/ 40 h 96"/>
                    <a:gd name="T8" fmla="*/ 136 w 136"/>
                    <a:gd name="T9" fmla="*/ 0 h 96"/>
                  </a:gdLst>
                  <a:ahLst/>
                  <a:cxnLst>
                    <a:cxn ang="0">
                      <a:pos x="T0" y="T1"/>
                    </a:cxn>
                    <a:cxn ang="0">
                      <a:pos x="T2" y="T3"/>
                    </a:cxn>
                    <a:cxn ang="0">
                      <a:pos x="T4" y="T5"/>
                    </a:cxn>
                    <a:cxn ang="0">
                      <a:pos x="T6" y="T7"/>
                    </a:cxn>
                    <a:cxn ang="0">
                      <a:pos x="T8" y="T9"/>
                    </a:cxn>
                  </a:cxnLst>
                  <a:rect l="0" t="0" r="r" b="b"/>
                  <a:pathLst>
                    <a:path w="136" h="96">
                      <a:moveTo>
                        <a:pt x="136" y="0"/>
                      </a:moveTo>
                      <a:lnTo>
                        <a:pt x="40" y="96"/>
                      </a:lnTo>
                      <a:lnTo>
                        <a:pt x="24" y="72"/>
                      </a:lnTo>
                      <a:lnTo>
                        <a:pt x="0" y="40"/>
                      </a:lnTo>
                      <a:lnTo>
                        <a:pt x="136" y="0"/>
                      </a:lnTo>
                      <a:close/>
                    </a:path>
                  </a:pathLst>
                </a:custGeom>
                <a:solidFill>
                  <a:srgbClr val="FF3300"/>
                </a:solidFill>
                <a:ln w="9525">
                  <a:solidFill>
                    <a:srgbClr val="FF3300"/>
                  </a:solidFill>
                  <a:round/>
                  <a:headEnd/>
                  <a:tailEnd/>
                </a:ln>
              </p:spPr>
              <p:txBody>
                <a:bodyPr/>
                <a:lstStyle/>
                <a:p>
                  <a:endParaRPr lang="en-US"/>
                </a:p>
              </p:txBody>
            </p:sp>
            <p:sp>
              <p:nvSpPr>
                <p:cNvPr id="2421" name="Line 1282"/>
                <p:cNvSpPr>
                  <a:spLocks noChangeShapeType="1"/>
                </p:cNvSpPr>
                <p:nvPr/>
              </p:nvSpPr>
              <p:spPr bwMode="auto">
                <a:xfrm flipV="1">
                  <a:off x="1489" y="2143"/>
                  <a:ext cx="327" cy="217"/>
                </a:xfrm>
                <a:prstGeom prst="line">
                  <a:avLst/>
                </a:prstGeom>
                <a:noFill/>
                <a:ln w="254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51" name="Group 1283"/>
              <p:cNvGrpSpPr>
                <a:grpSpLocks/>
              </p:cNvGrpSpPr>
              <p:nvPr/>
            </p:nvGrpSpPr>
            <p:grpSpPr bwMode="auto">
              <a:xfrm>
                <a:off x="1489" y="1733"/>
                <a:ext cx="423" cy="56"/>
                <a:chOff x="1489" y="1733"/>
                <a:chExt cx="423" cy="56"/>
              </a:xfrm>
            </p:grpSpPr>
            <p:sp>
              <p:nvSpPr>
                <p:cNvPr id="2412" name="Freeform 1284"/>
                <p:cNvSpPr>
                  <a:spLocks/>
                </p:cNvSpPr>
                <p:nvPr/>
              </p:nvSpPr>
              <p:spPr bwMode="auto">
                <a:xfrm>
                  <a:off x="1792" y="1733"/>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Lst>
                  <a:ahLst/>
                  <a:cxnLst>
                    <a:cxn ang="0">
                      <a:pos x="T0" y="T1"/>
                    </a:cxn>
                    <a:cxn ang="0">
                      <a:pos x="T2" y="T3"/>
                    </a:cxn>
                    <a:cxn ang="0">
                      <a:pos x="T4" y="T5"/>
                    </a:cxn>
                    <a:cxn ang="0">
                      <a:pos x="T6" y="T7"/>
                    </a:cxn>
                    <a:cxn ang="0">
                      <a:pos x="T8" y="T9"/>
                    </a:cxn>
                  </a:cxnLst>
                  <a:rect l="0" t="0" r="r" b="b"/>
                  <a:pathLst>
                    <a:path w="120" h="56">
                      <a:moveTo>
                        <a:pt x="120" y="24"/>
                      </a:moveTo>
                      <a:lnTo>
                        <a:pt x="0" y="56"/>
                      </a:lnTo>
                      <a:lnTo>
                        <a:pt x="0" y="24"/>
                      </a:lnTo>
                      <a:lnTo>
                        <a:pt x="0" y="0"/>
                      </a:lnTo>
                      <a:lnTo>
                        <a:pt x="120" y="24"/>
                      </a:lnTo>
                      <a:close/>
                    </a:path>
                  </a:pathLst>
                </a:custGeom>
                <a:solidFill>
                  <a:srgbClr val="FF3300"/>
                </a:solidFill>
                <a:ln w="9525">
                  <a:solidFill>
                    <a:srgbClr val="FF3300"/>
                  </a:solidFill>
                  <a:round/>
                  <a:headEnd/>
                  <a:tailEnd/>
                </a:ln>
              </p:spPr>
              <p:txBody>
                <a:bodyPr/>
                <a:lstStyle/>
                <a:p>
                  <a:endParaRPr lang="en-US"/>
                </a:p>
              </p:txBody>
            </p:sp>
            <p:grpSp>
              <p:nvGrpSpPr>
                <p:cNvPr id="2413" name="Group 1285"/>
                <p:cNvGrpSpPr>
                  <a:grpSpLocks/>
                </p:cNvGrpSpPr>
                <p:nvPr/>
              </p:nvGrpSpPr>
              <p:grpSpPr bwMode="auto">
                <a:xfrm>
                  <a:off x="1489" y="1757"/>
                  <a:ext cx="295" cy="1"/>
                  <a:chOff x="1489" y="1757"/>
                  <a:chExt cx="295" cy="1"/>
                </a:xfrm>
              </p:grpSpPr>
              <p:sp>
                <p:nvSpPr>
                  <p:cNvPr id="2414" name="Line 1286"/>
                  <p:cNvSpPr>
                    <a:spLocks noChangeShapeType="1"/>
                  </p:cNvSpPr>
                  <p:nvPr/>
                </p:nvSpPr>
                <p:spPr bwMode="auto">
                  <a:xfrm>
                    <a:off x="1489" y="1757"/>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5" name="Line 1287"/>
                  <p:cNvSpPr>
                    <a:spLocks noChangeShapeType="1"/>
                  </p:cNvSpPr>
                  <p:nvPr/>
                </p:nvSpPr>
                <p:spPr bwMode="auto">
                  <a:xfrm>
                    <a:off x="1544" y="1757"/>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6" name="Line 1288"/>
                  <p:cNvSpPr>
                    <a:spLocks noChangeShapeType="1"/>
                  </p:cNvSpPr>
                  <p:nvPr/>
                </p:nvSpPr>
                <p:spPr bwMode="auto">
                  <a:xfrm>
                    <a:off x="1600" y="1757"/>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7" name="Line 1289"/>
                  <p:cNvSpPr>
                    <a:spLocks noChangeShapeType="1"/>
                  </p:cNvSpPr>
                  <p:nvPr/>
                </p:nvSpPr>
                <p:spPr bwMode="auto">
                  <a:xfrm>
                    <a:off x="1656" y="1757"/>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8" name="Line 1290"/>
                  <p:cNvSpPr>
                    <a:spLocks noChangeShapeType="1"/>
                  </p:cNvSpPr>
                  <p:nvPr/>
                </p:nvSpPr>
                <p:spPr bwMode="auto">
                  <a:xfrm>
                    <a:off x="1712" y="1757"/>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9" name="Line 1291"/>
                  <p:cNvSpPr>
                    <a:spLocks noChangeShapeType="1"/>
                  </p:cNvSpPr>
                  <p:nvPr/>
                </p:nvSpPr>
                <p:spPr bwMode="auto">
                  <a:xfrm>
                    <a:off x="1768" y="1757"/>
                    <a:ext cx="16"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252" name="Group 1292"/>
              <p:cNvGrpSpPr>
                <a:grpSpLocks/>
              </p:cNvGrpSpPr>
              <p:nvPr/>
            </p:nvGrpSpPr>
            <p:grpSpPr bwMode="auto">
              <a:xfrm>
                <a:off x="1952" y="1725"/>
                <a:ext cx="415" cy="56"/>
                <a:chOff x="1952" y="1725"/>
                <a:chExt cx="415" cy="56"/>
              </a:xfrm>
            </p:grpSpPr>
            <p:sp>
              <p:nvSpPr>
                <p:cNvPr id="2404" name="Freeform 1293"/>
                <p:cNvSpPr>
                  <a:spLocks/>
                </p:cNvSpPr>
                <p:nvPr/>
              </p:nvSpPr>
              <p:spPr bwMode="auto">
                <a:xfrm>
                  <a:off x="2255" y="1725"/>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solidFill>
                  <a:srgbClr val="FF3300"/>
                </a:solidFill>
                <a:ln w="9525">
                  <a:solidFill>
                    <a:srgbClr val="FF3300"/>
                  </a:solidFill>
                  <a:round/>
                  <a:headEnd/>
                  <a:tailEnd/>
                </a:ln>
              </p:spPr>
              <p:txBody>
                <a:bodyPr/>
                <a:lstStyle/>
                <a:p>
                  <a:endParaRPr lang="en-US"/>
                </a:p>
              </p:txBody>
            </p:sp>
            <p:grpSp>
              <p:nvGrpSpPr>
                <p:cNvPr id="2405" name="Group 1294"/>
                <p:cNvGrpSpPr>
                  <a:grpSpLocks/>
                </p:cNvGrpSpPr>
                <p:nvPr/>
              </p:nvGrpSpPr>
              <p:grpSpPr bwMode="auto">
                <a:xfrm>
                  <a:off x="1952" y="1757"/>
                  <a:ext cx="295" cy="1"/>
                  <a:chOff x="1952" y="1757"/>
                  <a:chExt cx="295" cy="1"/>
                </a:xfrm>
              </p:grpSpPr>
              <p:sp>
                <p:nvSpPr>
                  <p:cNvPr id="2406" name="Line 1295"/>
                  <p:cNvSpPr>
                    <a:spLocks noChangeShapeType="1"/>
                  </p:cNvSpPr>
                  <p:nvPr/>
                </p:nvSpPr>
                <p:spPr bwMode="auto">
                  <a:xfrm>
                    <a:off x="1952" y="1757"/>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7" name="Line 1296"/>
                  <p:cNvSpPr>
                    <a:spLocks noChangeShapeType="1"/>
                  </p:cNvSpPr>
                  <p:nvPr/>
                </p:nvSpPr>
                <p:spPr bwMode="auto">
                  <a:xfrm>
                    <a:off x="2008" y="1757"/>
                    <a:ext cx="23"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8" name="Line 1297"/>
                  <p:cNvSpPr>
                    <a:spLocks noChangeShapeType="1"/>
                  </p:cNvSpPr>
                  <p:nvPr/>
                </p:nvSpPr>
                <p:spPr bwMode="auto">
                  <a:xfrm>
                    <a:off x="2063" y="1757"/>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9" name="Line 1298"/>
                  <p:cNvSpPr>
                    <a:spLocks noChangeShapeType="1"/>
                  </p:cNvSpPr>
                  <p:nvPr/>
                </p:nvSpPr>
                <p:spPr bwMode="auto">
                  <a:xfrm>
                    <a:off x="2119" y="1757"/>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0" name="Line 1299"/>
                  <p:cNvSpPr>
                    <a:spLocks noChangeShapeType="1"/>
                  </p:cNvSpPr>
                  <p:nvPr/>
                </p:nvSpPr>
                <p:spPr bwMode="auto">
                  <a:xfrm>
                    <a:off x="2175" y="1757"/>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1" name="Line 1300"/>
                  <p:cNvSpPr>
                    <a:spLocks noChangeShapeType="1"/>
                  </p:cNvSpPr>
                  <p:nvPr/>
                </p:nvSpPr>
                <p:spPr bwMode="auto">
                  <a:xfrm>
                    <a:off x="2231" y="1757"/>
                    <a:ext cx="16"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253" name="Group 1301"/>
              <p:cNvGrpSpPr>
                <a:grpSpLocks/>
              </p:cNvGrpSpPr>
              <p:nvPr/>
            </p:nvGrpSpPr>
            <p:grpSpPr bwMode="auto">
              <a:xfrm>
                <a:off x="1497" y="2036"/>
                <a:ext cx="415" cy="56"/>
                <a:chOff x="1497" y="2036"/>
                <a:chExt cx="415" cy="56"/>
              </a:xfrm>
            </p:grpSpPr>
            <p:sp>
              <p:nvSpPr>
                <p:cNvPr id="2396" name="Freeform 1302"/>
                <p:cNvSpPr>
                  <a:spLocks/>
                </p:cNvSpPr>
                <p:nvPr/>
              </p:nvSpPr>
              <p:spPr bwMode="auto">
                <a:xfrm>
                  <a:off x="1800"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solidFill>
                  <a:srgbClr val="FF3300"/>
                </a:solidFill>
                <a:ln w="9525">
                  <a:solidFill>
                    <a:srgbClr val="FF3300"/>
                  </a:solidFill>
                  <a:round/>
                  <a:headEnd/>
                  <a:tailEnd/>
                </a:ln>
              </p:spPr>
              <p:txBody>
                <a:bodyPr/>
                <a:lstStyle/>
                <a:p>
                  <a:endParaRPr lang="en-US"/>
                </a:p>
              </p:txBody>
            </p:sp>
            <p:grpSp>
              <p:nvGrpSpPr>
                <p:cNvPr id="2397" name="Group 1303"/>
                <p:cNvGrpSpPr>
                  <a:grpSpLocks/>
                </p:cNvGrpSpPr>
                <p:nvPr/>
              </p:nvGrpSpPr>
              <p:grpSpPr bwMode="auto">
                <a:xfrm>
                  <a:off x="1497" y="2068"/>
                  <a:ext cx="295" cy="1"/>
                  <a:chOff x="1497" y="2068"/>
                  <a:chExt cx="295" cy="1"/>
                </a:xfrm>
              </p:grpSpPr>
              <p:sp>
                <p:nvSpPr>
                  <p:cNvPr id="2398" name="Line 1304"/>
                  <p:cNvSpPr>
                    <a:spLocks noChangeShapeType="1"/>
                  </p:cNvSpPr>
                  <p:nvPr/>
                </p:nvSpPr>
                <p:spPr bwMode="auto">
                  <a:xfrm>
                    <a:off x="1497" y="2068"/>
                    <a:ext cx="23"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9" name="Line 1305"/>
                  <p:cNvSpPr>
                    <a:spLocks noChangeShapeType="1"/>
                  </p:cNvSpPr>
                  <p:nvPr/>
                </p:nvSpPr>
                <p:spPr bwMode="auto">
                  <a:xfrm>
                    <a:off x="1552" y="206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0" name="Line 1306"/>
                  <p:cNvSpPr>
                    <a:spLocks noChangeShapeType="1"/>
                  </p:cNvSpPr>
                  <p:nvPr/>
                </p:nvSpPr>
                <p:spPr bwMode="auto">
                  <a:xfrm>
                    <a:off x="1608" y="206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1" name="Line 1307"/>
                  <p:cNvSpPr>
                    <a:spLocks noChangeShapeType="1"/>
                  </p:cNvSpPr>
                  <p:nvPr/>
                </p:nvSpPr>
                <p:spPr bwMode="auto">
                  <a:xfrm>
                    <a:off x="1664" y="206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2" name="Line 1308"/>
                  <p:cNvSpPr>
                    <a:spLocks noChangeShapeType="1"/>
                  </p:cNvSpPr>
                  <p:nvPr/>
                </p:nvSpPr>
                <p:spPr bwMode="auto">
                  <a:xfrm>
                    <a:off x="1720" y="206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03" name="Line 1309"/>
                  <p:cNvSpPr>
                    <a:spLocks noChangeShapeType="1"/>
                  </p:cNvSpPr>
                  <p:nvPr/>
                </p:nvSpPr>
                <p:spPr bwMode="auto">
                  <a:xfrm>
                    <a:off x="1776" y="2068"/>
                    <a:ext cx="16"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254" name="Group 1310"/>
              <p:cNvGrpSpPr>
                <a:grpSpLocks/>
              </p:cNvGrpSpPr>
              <p:nvPr/>
            </p:nvGrpSpPr>
            <p:grpSpPr bwMode="auto">
              <a:xfrm>
                <a:off x="1960" y="2036"/>
                <a:ext cx="423" cy="56"/>
                <a:chOff x="1960" y="2036"/>
                <a:chExt cx="423" cy="56"/>
              </a:xfrm>
            </p:grpSpPr>
            <p:sp>
              <p:nvSpPr>
                <p:cNvPr id="2388" name="Freeform 1311"/>
                <p:cNvSpPr>
                  <a:spLocks/>
                </p:cNvSpPr>
                <p:nvPr/>
              </p:nvSpPr>
              <p:spPr bwMode="auto">
                <a:xfrm>
                  <a:off x="2271"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solidFill>
                  <a:srgbClr val="FF3300"/>
                </a:solidFill>
                <a:ln w="9525">
                  <a:solidFill>
                    <a:srgbClr val="FF3300"/>
                  </a:solidFill>
                  <a:round/>
                  <a:headEnd/>
                  <a:tailEnd/>
                </a:ln>
              </p:spPr>
              <p:txBody>
                <a:bodyPr/>
                <a:lstStyle/>
                <a:p>
                  <a:endParaRPr lang="en-US"/>
                </a:p>
              </p:txBody>
            </p:sp>
            <p:grpSp>
              <p:nvGrpSpPr>
                <p:cNvPr id="2389" name="Group 1312"/>
                <p:cNvGrpSpPr>
                  <a:grpSpLocks/>
                </p:cNvGrpSpPr>
                <p:nvPr/>
              </p:nvGrpSpPr>
              <p:grpSpPr bwMode="auto">
                <a:xfrm>
                  <a:off x="1960" y="2068"/>
                  <a:ext cx="303" cy="1"/>
                  <a:chOff x="1960" y="2068"/>
                  <a:chExt cx="303" cy="1"/>
                </a:xfrm>
              </p:grpSpPr>
              <p:sp>
                <p:nvSpPr>
                  <p:cNvPr id="2390" name="Line 1313"/>
                  <p:cNvSpPr>
                    <a:spLocks noChangeShapeType="1"/>
                  </p:cNvSpPr>
                  <p:nvPr/>
                </p:nvSpPr>
                <p:spPr bwMode="auto">
                  <a:xfrm>
                    <a:off x="1960" y="206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1" name="Line 1314"/>
                  <p:cNvSpPr>
                    <a:spLocks noChangeShapeType="1"/>
                  </p:cNvSpPr>
                  <p:nvPr/>
                </p:nvSpPr>
                <p:spPr bwMode="auto">
                  <a:xfrm>
                    <a:off x="2015" y="206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2" name="Line 1315"/>
                  <p:cNvSpPr>
                    <a:spLocks noChangeShapeType="1"/>
                  </p:cNvSpPr>
                  <p:nvPr/>
                </p:nvSpPr>
                <p:spPr bwMode="auto">
                  <a:xfrm>
                    <a:off x="2071" y="206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3" name="Line 1316"/>
                  <p:cNvSpPr>
                    <a:spLocks noChangeShapeType="1"/>
                  </p:cNvSpPr>
                  <p:nvPr/>
                </p:nvSpPr>
                <p:spPr bwMode="auto">
                  <a:xfrm>
                    <a:off x="2127" y="206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4" name="Line 1317"/>
                  <p:cNvSpPr>
                    <a:spLocks noChangeShapeType="1"/>
                  </p:cNvSpPr>
                  <p:nvPr/>
                </p:nvSpPr>
                <p:spPr bwMode="auto">
                  <a:xfrm>
                    <a:off x="2183" y="206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95" name="Line 1318"/>
                  <p:cNvSpPr>
                    <a:spLocks noChangeShapeType="1"/>
                  </p:cNvSpPr>
                  <p:nvPr/>
                </p:nvSpPr>
                <p:spPr bwMode="auto">
                  <a:xfrm>
                    <a:off x="2239" y="206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255" name="Group 1319"/>
              <p:cNvGrpSpPr>
                <a:grpSpLocks/>
              </p:cNvGrpSpPr>
              <p:nvPr/>
            </p:nvGrpSpPr>
            <p:grpSpPr bwMode="auto">
              <a:xfrm>
                <a:off x="2431" y="2036"/>
                <a:ext cx="415" cy="56"/>
                <a:chOff x="2431" y="2036"/>
                <a:chExt cx="415" cy="56"/>
              </a:xfrm>
            </p:grpSpPr>
            <p:sp>
              <p:nvSpPr>
                <p:cNvPr id="2380" name="Freeform 1320"/>
                <p:cNvSpPr>
                  <a:spLocks/>
                </p:cNvSpPr>
                <p:nvPr/>
              </p:nvSpPr>
              <p:spPr bwMode="auto">
                <a:xfrm>
                  <a:off x="2734"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solidFill>
                  <a:srgbClr val="FF3300"/>
                </a:solidFill>
                <a:ln w="9525">
                  <a:solidFill>
                    <a:srgbClr val="FF3300"/>
                  </a:solidFill>
                  <a:round/>
                  <a:headEnd/>
                  <a:tailEnd/>
                </a:ln>
              </p:spPr>
              <p:txBody>
                <a:bodyPr/>
                <a:lstStyle/>
                <a:p>
                  <a:endParaRPr lang="en-US"/>
                </a:p>
              </p:txBody>
            </p:sp>
            <p:grpSp>
              <p:nvGrpSpPr>
                <p:cNvPr id="2381" name="Group 1321"/>
                <p:cNvGrpSpPr>
                  <a:grpSpLocks/>
                </p:cNvGrpSpPr>
                <p:nvPr/>
              </p:nvGrpSpPr>
              <p:grpSpPr bwMode="auto">
                <a:xfrm>
                  <a:off x="2431" y="2068"/>
                  <a:ext cx="295" cy="1"/>
                  <a:chOff x="2431" y="2068"/>
                  <a:chExt cx="295" cy="1"/>
                </a:xfrm>
              </p:grpSpPr>
              <p:sp>
                <p:nvSpPr>
                  <p:cNvPr id="2382" name="Line 1322"/>
                  <p:cNvSpPr>
                    <a:spLocks noChangeShapeType="1"/>
                  </p:cNvSpPr>
                  <p:nvPr/>
                </p:nvSpPr>
                <p:spPr bwMode="auto">
                  <a:xfrm>
                    <a:off x="2431" y="206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3" name="Line 1323"/>
                  <p:cNvSpPr>
                    <a:spLocks noChangeShapeType="1"/>
                  </p:cNvSpPr>
                  <p:nvPr/>
                </p:nvSpPr>
                <p:spPr bwMode="auto">
                  <a:xfrm>
                    <a:off x="2487" y="206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4" name="Line 1324"/>
                  <p:cNvSpPr>
                    <a:spLocks noChangeShapeType="1"/>
                  </p:cNvSpPr>
                  <p:nvPr/>
                </p:nvSpPr>
                <p:spPr bwMode="auto">
                  <a:xfrm>
                    <a:off x="2542" y="206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5" name="Line 1325"/>
                  <p:cNvSpPr>
                    <a:spLocks noChangeShapeType="1"/>
                  </p:cNvSpPr>
                  <p:nvPr/>
                </p:nvSpPr>
                <p:spPr bwMode="auto">
                  <a:xfrm>
                    <a:off x="2598" y="206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6" name="Line 1326"/>
                  <p:cNvSpPr>
                    <a:spLocks noChangeShapeType="1"/>
                  </p:cNvSpPr>
                  <p:nvPr/>
                </p:nvSpPr>
                <p:spPr bwMode="auto">
                  <a:xfrm>
                    <a:off x="2654" y="206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7" name="Line 1327"/>
                  <p:cNvSpPr>
                    <a:spLocks noChangeShapeType="1"/>
                  </p:cNvSpPr>
                  <p:nvPr/>
                </p:nvSpPr>
                <p:spPr bwMode="auto">
                  <a:xfrm>
                    <a:off x="2710" y="2068"/>
                    <a:ext cx="16"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256" name="Group 1328"/>
              <p:cNvGrpSpPr>
                <a:grpSpLocks/>
              </p:cNvGrpSpPr>
              <p:nvPr/>
            </p:nvGrpSpPr>
            <p:grpSpPr bwMode="auto">
              <a:xfrm>
                <a:off x="2423" y="2347"/>
                <a:ext cx="415" cy="56"/>
                <a:chOff x="2423" y="2347"/>
                <a:chExt cx="415" cy="56"/>
              </a:xfrm>
            </p:grpSpPr>
            <p:sp>
              <p:nvSpPr>
                <p:cNvPr id="2372" name="Freeform 1329"/>
                <p:cNvSpPr>
                  <a:spLocks/>
                </p:cNvSpPr>
                <p:nvPr/>
              </p:nvSpPr>
              <p:spPr bwMode="auto">
                <a:xfrm>
                  <a:off x="2726"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solidFill>
                  <a:srgbClr val="FF3300"/>
                </a:solidFill>
                <a:ln w="9525">
                  <a:solidFill>
                    <a:srgbClr val="FF3300"/>
                  </a:solidFill>
                  <a:round/>
                  <a:headEnd/>
                  <a:tailEnd/>
                </a:ln>
              </p:spPr>
              <p:txBody>
                <a:bodyPr/>
                <a:lstStyle/>
                <a:p>
                  <a:endParaRPr lang="en-US"/>
                </a:p>
              </p:txBody>
            </p:sp>
            <p:grpSp>
              <p:nvGrpSpPr>
                <p:cNvPr id="2373" name="Group 1330"/>
                <p:cNvGrpSpPr>
                  <a:grpSpLocks/>
                </p:cNvGrpSpPr>
                <p:nvPr/>
              </p:nvGrpSpPr>
              <p:grpSpPr bwMode="auto">
                <a:xfrm>
                  <a:off x="2423" y="2371"/>
                  <a:ext cx="295" cy="1"/>
                  <a:chOff x="2423" y="2371"/>
                  <a:chExt cx="295" cy="1"/>
                </a:xfrm>
              </p:grpSpPr>
              <p:sp>
                <p:nvSpPr>
                  <p:cNvPr id="2374" name="Line 1331"/>
                  <p:cNvSpPr>
                    <a:spLocks noChangeShapeType="1"/>
                  </p:cNvSpPr>
                  <p:nvPr/>
                </p:nvSpPr>
                <p:spPr bwMode="auto">
                  <a:xfrm>
                    <a:off x="2423" y="237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5" name="Line 1332"/>
                  <p:cNvSpPr>
                    <a:spLocks noChangeShapeType="1"/>
                  </p:cNvSpPr>
                  <p:nvPr/>
                </p:nvSpPr>
                <p:spPr bwMode="auto">
                  <a:xfrm>
                    <a:off x="2479" y="237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6" name="Line 1333"/>
                  <p:cNvSpPr>
                    <a:spLocks noChangeShapeType="1"/>
                  </p:cNvSpPr>
                  <p:nvPr/>
                </p:nvSpPr>
                <p:spPr bwMode="auto">
                  <a:xfrm>
                    <a:off x="2534" y="237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7" name="Line 1334"/>
                  <p:cNvSpPr>
                    <a:spLocks noChangeShapeType="1"/>
                  </p:cNvSpPr>
                  <p:nvPr/>
                </p:nvSpPr>
                <p:spPr bwMode="auto">
                  <a:xfrm>
                    <a:off x="2590" y="237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8" name="Line 1335"/>
                  <p:cNvSpPr>
                    <a:spLocks noChangeShapeType="1"/>
                  </p:cNvSpPr>
                  <p:nvPr/>
                </p:nvSpPr>
                <p:spPr bwMode="auto">
                  <a:xfrm>
                    <a:off x="2646" y="237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9" name="Line 1336"/>
                  <p:cNvSpPr>
                    <a:spLocks noChangeShapeType="1"/>
                  </p:cNvSpPr>
                  <p:nvPr/>
                </p:nvSpPr>
                <p:spPr bwMode="auto">
                  <a:xfrm>
                    <a:off x="2702" y="2371"/>
                    <a:ext cx="16"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257" name="Group 1337"/>
              <p:cNvGrpSpPr>
                <a:grpSpLocks/>
              </p:cNvGrpSpPr>
              <p:nvPr/>
            </p:nvGrpSpPr>
            <p:grpSpPr bwMode="auto">
              <a:xfrm>
                <a:off x="1960" y="2347"/>
                <a:ext cx="415" cy="56"/>
                <a:chOff x="1960" y="2347"/>
                <a:chExt cx="415" cy="56"/>
              </a:xfrm>
            </p:grpSpPr>
            <p:sp>
              <p:nvSpPr>
                <p:cNvPr id="2364" name="Freeform 1338"/>
                <p:cNvSpPr>
                  <a:spLocks/>
                </p:cNvSpPr>
                <p:nvPr/>
              </p:nvSpPr>
              <p:spPr bwMode="auto">
                <a:xfrm>
                  <a:off x="2263"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solidFill>
                  <a:srgbClr val="FF3300"/>
                </a:solidFill>
                <a:ln w="9525">
                  <a:solidFill>
                    <a:srgbClr val="FF3300"/>
                  </a:solidFill>
                  <a:round/>
                  <a:headEnd/>
                  <a:tailEnd/>
                </a:ln>
              </p:spPr>
              <p:txBody>
                <a:bodyPr/>
                <a:lstStyle/>
                <a:p>
                  <a:endParaRPr lang="en-US"/>
                </a:p>
              </p:txBody>
            </p:sp>
            <p:grpSp>
              <p:nvGrpSpPr>
                <p:cNvPr id="2365" name="Group 1339"/>
                <p:cNvGrpSpPr>
                  <a:grpSpLocks/>
                </p:cNvGrpSpPr>
                <p:nvPr/>
              </p:nvGrpSpPr>
              <p:grpSpPr bwMode="auto">
                <a:xfrm>
                  <a:off x="1960" y="2371"/>
                  <a:ext cx="295" cy="1"/>
                  <a:chOff x="1960" y="2371"/>
                  <a:chExt cx="295" cy="1"/>
                </a:xfrm>
              </p:grpSpPr>
              <p:sp>
                <p:nvSpPr>
                  <p:cNvPr id="2366" name="Line 1340"/>
                  <p:cNvSpPr>
                    <a:spLocks noChangeShapeType="1"/>
                  </p:cNvSpPr>
                  <p:nvPr/>
                </p:nvSpPr>
                <p:spPr bwMode="auto">
                  <a:xfrm>
                    <a:off x="1960" y="237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7" name="Line 1341"/>
                  <p:cNvSpPr>
                    <a:spLocks noChangeShapeType="1"/>
                  </p:cNvSpPr>
                  <p:nvPr/>
                </p:nvSpPr>
                <p:spPr bwMode="auto">
                  <a:xfrm>
                    <a:off x="2015" y="237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8" name="Line 1342"/>
                  <p:cNvSpPr>
                    <a:spLocks noChangeShapeType="1"/>
                  </p:cNvSpPr>
                  <p:nvPr/>
                </p:nvSpPr>
                <p:spPr bwMode="auto">
                  <a:xfrm>
                    <a:off x="2071" y="237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9" name="Line 1343"/>
                  <p:cNvSpPr>
                    <a:spLocks noChangeShapeType="1"/>
                  </p:cNvSpPr>
                  <p:nvPr/>
                </p:nvSpPr>
                <p:spPr bwMode="auto">
                  <a:xfrm>
                    <a:off x="2127" y="237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0" name="Line 1344"/>
                  <p:cNvSpPr>
                    <a:spLocks noChangeShapeType="1"/>
                  </p:cNvSpPr>
                  <p:nvPr/>
                </p:nvSpPr>
                <p:spPr bwMode="auto">
                  <a:xfrm>
                    <a:off x="2183" y="237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1" name="Line 1345"/>
                  <p:cNvSpPr>
                    <a:spLocks noChangeShapeType="1"/>
                  </p:cNvSpPr>
                  <p:nvPr/>
                </p:nvSpPr>
                <p:spPr bwMode="auto">
                  <a:xfrm>
                    <a:off x="2239" y="2371"/>
                    <a:ext cx="16"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258" name="Group 1346"/>
              <p:cNvGrpSpPr>
                <a:grpSpLocks/>
              </p:cNvGrpSpPr>
              <p:nvPr/>
            </p:nvGrpSpPr>
            <p:grpSpPr bwMode="auto">
              <a:xfrm>
                <a:off x="1497" y="2339"/>
                <a:ext cx="415" cy="56"/>
                <a:chOff x="1497" y="2339"/>
                <a:chExt cx="415" cy="56"/>
              </a:xfrm>
            </p:grpSpPr>
            <p:sp>
              <p:nvSpPr>
                <p:cNvPr id="2356" name="Freeform 1347"/>
                <p:cNvSpPr>
                  <a:spLocks/>
                </p:cNvSpPr>
                <p:nvPr/>
              </p:nvSpPr>
              <p:spPr bwMode="auto">
                <a:xfrm>
                  <a:off x="1800" y="2339"/>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solidFill>
                  <a:srgbClr val="FF3300"/>
                </a:solidFill>
                <a:ln w="9525">
                  <a:solidFill>
                    <a:srgbClr val="FF3300"/>
                  </a:solidFill>
                  <a:round/>
                  <a:headEnd/>
                  <a:tailEnd/>
                </a:ln>
              </p:spPr>
              <p:txBody>
                <a:bodyPr/>
                <a:lstStyle/>
                <a:p>
                  <a:endParaRPr lang="en-US"/>
                </a:p>
              </p:txBody>
            </p:sp>
            <p:grpSp>
              <p:nvGrpSpPr>
                <p:cNvPr id="2357" name="Group 1348"/>
                <p:cNvGrpSpPr>
                  <a:grpSpLocks/>
                </p:cNvGrpSpPr>
                <p:nvPr/>
              </p:nvGrpSpPr>
              <p:grpSpPr bwMode="auto">
                <a:xfrm>
                  <a:off x="1497" y="2371"/>
                  <a:ext cx="295" cy="1"/>
                  <a:chOff x="1497" y="2371"/>
                  <a:chExt cx="295" cy="1"/>
                </a:xfrm>
              </p:grpSpPr>
              <p:sp>
                <p:nvSpPr>
                  <p:cNvPr id="2358" name="Line 1349"/>
                  <p:cNvSpPr>
                    <a:spLocks noChangeShapeType="1"/>
                  </p:cNvSpPr>
                  <p:nvPr/>
                </p:nvSpPr>
                <p:spPr bwMode="auto">
                  <a:xfrm>
                    <a:off x="1497" y="2371"/>
                    <a:ext cx="23"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9" name="Line 1350"/>
                  <p:cNvSpPr>
                    <a:spLocks noChangeShapeType="1"/>
                  </p:cNvSpPr>
                  <p:nvPr/>
                </p:nvSpPr>
                <p:spPr bwMode="auto">
                  <a:xfrm>
                    <a:off x="1552" y="237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 name="Line 1351"/>
                  <p:cNvSpPr>
                    <a:spLocks noChangeShapeType="1"/>
                  </p:cNvSpPr>
                  <p:nvPr/>
                </p:nvSpPr>
                <p:spPr bwMode="auto">
                  <a:xfrm>
                    <a:off x="1608" y="237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 name="Line 1352"/>
                  <p:cNvSpPr>
                    <a:spLocks noChangeShapeType="1"/>
                  </p:cNvSpPr>
                  <p:nvPr/>
                </p:nvSpPr>
                <p:spPr bwMode="auto">
                  <a:xfrm>
                    <a:off x="1664" y="237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 name="Line 1353"/>
                  <p:cNvSpPr>
                    <a:spLocks noChangeShapeType="1"/>
                  </p:cNvSpPr>
                  <p:nvPr/>
                </p:nvSpPr>
                <p:spPr bwMode="auto">
                  <a:xfrm>
                    <a:off x="1720" y="237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3" name="Line 1354"/>
                  <p:cNvSpPr>
                    <a:spLocks noChangeShapeType="1"/>
                  </p:cNvSpPr>
                  <p:nvPr/>
                </p:nvSpPr>
                <p:spPr bwMode="auto">
                  <a:xfrm>
                    <a:off x="1776" y="2371"/>
                    <a:ext cx="16"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259" name="Group 1355"/>
              <p:cNvGrpSpPr>
                <a:grpSpLocks/>
              </p:cNvGrpSpPr>
              <p:nvPr/>
            </p:nvGrpSpPr>
            <p:grpSpPr bwMode="auto">
              <a:xfrm>
                <a:off x="1489" y="2650"/>
                <a:ext cx="423" cy="56"/>
                <a:chOff x="1489" y="2650"/>
                <a:chExt cx="423" cy="56"/>
              </a:xfrm>
            </p:grpSpPr>
            <p:sp>
              <p:nvSpPr>
                <p:cNvPr id="2348" name="Freeform 1356"/>
                <p:cNvSpPr>
                  <a:spLocks/>
                </p:cNvSpPr>
                <p:nvPr/>
              </p:nvSpPr>
              <p:spPr bwMode="auto">
                <a:xfrm>
                  <a:off x="1792" y="2650"/>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Lst>
                  <a:ahLst/>
                  <a:cxnLst>
                    <a:cxn ang="0">
                      <a:pos x="T0" y="T1"/>
                    </a:cxn>
                    <a:cxn ang="0">
                      <a:pos x="T2" y="T3"/>
                    </a:cxn>
                    <a:cxn ang="0">
                      <a:pos x="T4" y="T5"/>
                    </a:cxn>
                    <a:cxn ang="0">
                      <a:pos x="T6" y="T7"/>
                    </a:cxn>
                    <a:cxn ang="0">
                      <a:pos x="T8" y="T9"/>
                    </a:cxn>
                  </a:cxnLst>
                  <a:rect l="0" t="0" r="r" b="b"/>
                  <a:pathLst>
                    <a:path w="120" h="56">
                      <a:moveTo>
                        <a:pt x="120" y="24"/>
                      </a:moveTo>
                      <a:lnTo>
                        <a:pt x="0" y="56"/>
                      </a:lnTo>
                      <a:lnTo>
                        <a:pt x="0" y="24"/>
                      </a:lnTo>
                      <a:lnTo>
                        <a:pt x="0" y="0"/>
                      </a:lnTo>
                      <a:lnTo>
                        <a:pt x="120" y="24"/>
                      </a:lnTo>
                      <a:close/>
                    </a:path>
                  </a:pathLst>
                </a:custGeom>
                <a:solidFill>
                  <a:srgbClr val="FF3300"/>
                </a:solidFill>
                <a:ln w="9525">
                  <a:solidFill>
                    <a:srgbClr val="FF3300"/>
                  </a:solidFill>
                  <a:round/>
                  <a:headEnd/>
                  <a:tailEnd/>
                </a:ln>
              </p:spPr>
              <p:txBody>
                <a:bodyPr/>
                <a:lstStyle/>
                <a:p>
                  <a:endParaRPr lang="en-US"/>
                </a:p>
              </p:txBody>
            </p:sp>
            <p:grpSp>
              <p:nvGrpSpPr>
                <p:cNvPr id="2349" name="Group 1357"/>
                <p:cNvGrpSpPr>
                  <a:grpSpLocks/>
                </p:cNvGrpSpPr>
                <p:nvPr/>
              </p:nvGrpSpPr>
              <p:grpSpPr bwMode="auto">
                <a:xfrm>
                  <a:off x="1489" y="2674"/>
                  <a:ext cx="295" cy="1"/>
                  <a:chOff x="1489" y="2674"/>
                  <a:chExt cx="295" cy="1"/>
                </a:xfrm>
              </p:grpSpPr>
              <p:sp>
                <p:nvSpPr>
                  <p:cNvPr id="2350" name="Line 1358"/>
                  <p:cNvSpPr>
                    <a:spLocks noChangeShapeType="1"/>
                  </p:cNvSpPr>
                  <p:nvPr/>
                </p:nvSpPr>
                <p:spPr bwMode="auto">
                  <a:xfrm>
                    <a:off x="1489" y="2674"/>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1" name="Line 1359"/>
                  <p:cNvSpPr>
                    <a:spLocks noChangeShapeType="1"/>
                  </p:cNvSpPr>
                  <p:nvPr/>
                </p:nvSpPr>
                <p:spPr bwMode="auto">
                  <a:xfrm>
                    <a:off x="1544" y="2674"/>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2" name="Line 1360"/>
                  <p:cNvSpPr>
                    <a:spLocks noChangeShapeType="1"/>
                  </p:cNvSpPr>
                  <p:nvPr/>
                </p:nvSpPr>
                <p:spPr bwMode="auto">
                  <a:xfrm>
                    <a:off x="1600" y="2674"/>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3" name="Line 1361"/>
                  <p:cNvSpPr>
                    <a:spLocks noChangeShapeType="1"/>
                  </p:cNvSpPr>
                  <p:nvPr/>
                </p:nvSpPr>
                <p:spPr bwMode="auto">
                  <a:xfrm>
                    <a:off x="1656" y="2674"/>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4" name="Line 1362"/>
                  <p:cNvSpPr>
                    <a:spLocks noChangeShapeType="1"/>
                  </p:cNvSpPr>
                  <p:nvPr/>
                </p:nvSpPr>
                <p:spPr bwMode="auto">
                  <a:xfrm>
                    <a:off x="1712" y="2674"/>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5" name="Line 1363"/>
                  <p:cNvSpPr>
                    <a:spLocks noChangeShapeType="1"/>
                  </p:cNvSpPr>
                  <p:nvPr/>
                </p:nvSpPr>
                <p:spPr bwMode="auto">
                  <a:xfrm>
                    <a:off x="1768" y="2674"/>
                    <a:ext cx="16"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260" name="Group 1364"/>
              <p:cNvGrpSpPr>
                <a:grpSpLocks/>
              </p:cNvGrpSpPr>
              <p:nvPr/>
            </p:nvGrpSpPr>
            <p:grpSpPr bwMode="auto">
              <a:xfrm>
                <a:off x="1968" y="2650"/>
                <a:ext cx="415" cy="56"/>
                <a:chOff x="1968" y="2650"/>
                <a:chExt cx="415" cy="56"/>
              </a:xfrm>
            </p:grpSpPr>
            <p:sp>
              <p:nvSpPr>
                <p:cNvPr id="2340" name="Freeform 1365"/>
                <p:cNvSpPr>
                  <a:spLocks/>
                </p:cNvSpPr>
                <p:nvPr/>
              </p:nvSpPr>
              <p:spPr bwMode="auto">
                <a:xfrm>
                  <a:off x="2271"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solidFill>
                  <a:srgbClr val="FF3300"/>
                </a:solidFill>
                <a:ln w="9525">
                  <a:solidFill>
                    <a:srgbClr val="FF3300"/>
                  </a:solidFill>
                  <a:round/>
                  <a:headEnd/>
                  <a:tailEnd/>
                </a:ln>
              </p:spPr>
              <p:txBody>
                <a:bodyPr/>
                <a:lstStyle/>
                <a:p>
                  <a:endParaRPr lang="en-US"/>
                </a:p>
              </p:txBody>
            </p:sp>
            <p:grpSp>
              <p:nvGrpSpPr>
                <p:cNvPr id="2341" name="Group 1366"/>
                <p:cNvGrpSpPr>
                  <a:grpSpLocks/>
                </p:cNvGrpSpPr>
                <p:nvPr/>
              </p:nvGrpSpPr>
              <p:grpSpPr bwMode="auto">
                <a:xfrm>
                  <a:off x="1968" y="2674"/>
                  <a:ext cx="295" cy="1"/>
                  <a:chOff x="1968" y="2674"/>
                  <a:chExt cx="295" cy="1"/>
                </a:xfrm>
              </p:grpSpPr>
              <p:sp>
                <p:nvSpPr>
                  <p:cNvPr id="2342" name="Line 1367"/>
                  <p:cNvSpPr>
                    <a:spLocks noChangeShapeType="1"/>
                  </p:cNvSpPr>
                  <p:nvPr/>
                </p:nvSpPr>
                <p:spPr bwMode="auto">
                  <a:xfrm>
                    <a:off x="1968" y="2674"/>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43" name="Line 1368"/>
                  <p:cNvSpPr>
                    <a:spLocks noChangeShapeType="1"/>
                  </p:cNvSpPr>
                  <p:nvPr/>
                </p:nvSpPr>
                <p:spPr bwMode="auto">
                  <a:xfrm>
                    <a:off x="2023" y="2674"/>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44" name="Line 1369"/>
                  <p:cNvSpPr>
                    <a:spLocks noChangeShapeType="1"/>
                  </p:cNvSpPr>
                  <p:nvPr/>
                </p:nvSpPr>
                <p:spPr bwMode="auto">
                  <a:xfrm>
                    <a:off x="2079" y="2674"/>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45" name="Line 1370"/>
                  <p:cNvSpPr>
                    <a:spLocks noChangeShapeType="1"/>
                  </p:cNvSpPr>
                  <p:nvPr/>
                </p:nvSpPr>
                <p:spPr bwMode="auto">
                  <a:xfrm>
                    <a:off x="2135" y="2674"/>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46" name="Line 1371"/>
                  <p:cNvSpPr>
                    <a:spLocks noChangeShapeType="1"/>
                  </p:cNvSpPr>
                  <p:nvPr/>
                </p:nvSpPr>
                <p:spPr bwMode="auto">
                  <a:xfrm>
                    <a:off x="2191" y="2674"/>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47" name="Line 1372"/>
                  <p:cNvSpPr>
                    <a:spLocks noChangeShapeType="1"/>
                  </p:cNvSpPr>
                  <p:nvPr/>
                </p:nvSpPr>
                <p:spPr bwMode="auto">
                  <a:xfrm>
                    <a:off x="2247" y="2674"/>
                    <a:ext cx="16"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261" name="Group 1373"/>
              <p:cNvGrpSpPr>
                <a:grpSpLocks/>
              </p:cNvGrpSpPr>
              <p:nvPr/>
            </p:nvGrpSpPr>
            <p:grpSpPr bwMode="auto">
              <a:xfrm>
                <a:off x="1489" y="2953"/>
                <a:ext cx="423" cy="56"/>
                <a:chOff x="1489" y="2953"/>
                <a:chExt cx="423" cy="56"/>
              </a:xfrm>
            </p:grpSpPr>
            <p:sp>
              <p:nvSpPr>
                <p:cNvPr id="2332" name="Freeform 1374"/>
                <p:cNvSpPr>
                  <a:spLocks/>
                </p:cNvSpPr>
                <p:nvPr/>
              </p:nvSpPr>
              <p:spPr bwMode="auto">
                <a:xfrm>
                  <a:off x="1792" y="2953"/>
                  <a:ext cx="120" cy="56"/>
                </a:xfrm>
                <a:custGeom>
                  <a:avLst/>
                  <a:gdLst>
                    <a:gd name="T0" fmla="*/ 120 w 120"/>
                    <a:gd name="T1" fmla="*/ 32 h 56"/>
                    <a:gd name="T2" fmla="*/ 0 w 120"/>
                    <a:gd name="T3" fmla="*/ 56 h 56"/>
                    <a:gd name="T4" fmla="*/ 0 w 120"/>
                    <a:gd name="T5" fmla="*/ 32 h 56"/>
                    <a:gd name="T6" fmla="*/ 0 w 120"/>
                    <a:gd name="T7" fmla="*/ 0 h 56"/>
                    <a:gd name="T8" fmla="*/ 120 w 120"/>
                    <a:gd name="T9" fmla="*/ 32 h 56"/>
                  </a:gdLst>
                  <a:ahLst/>
                  <a:cxnLst>
                    <a:cxn ang="0">
                      <a:pos x="T0" y="T1"/>
                    </a:cxn>
                    <a:cxn ang="0">
                      <a:pos x="T2" y="T3"/>
                    </a:cxn>
                    <a:cxn ang="0">
                      <a:pos x="T4" y="T5"/>
                    </a:cxn>
                    <a:cxn ang="0">
                      <a:pos x="T6" y="T7"/>
                    </a:cxn>
                    <a:cxn ang="0">
                      <a:pos x="T8" y="T9"/>
                    </a:cxn>
                  </a:cxnLst>
                  <a:rect l="0" t="0" r="r" b="b"/>
                  <a:pathLst>
                    <a:path w="120" h="56">
                      <a:moveTo>
                        <a:pt x="120" y="32"/>
                      </a:moveTo>
                      <a:lnTo>
                        <a:pt x="0" y="56"/>
                      </a:lnTo>
                      <a:lnTo>
                        <a:pt x="0" y="32"/>
                      </a:lnTo>
                      <a:lnTo>
                        <a:pt x="0" y="0"/>
                      </a:lnTo>
                      <a:lnTo>
                        <a:pt x="120" y="32"/>
                      </a:lnTo>
                      <a:close/>
                    </a:path>
                  </a:pathLst>
                </a:custGeom>
                <a:solidFill>
                  <a:srgbClr val="FF3300"/>
                </a:solidFill>
                <a:ln w="9525">
                  <a:solidFill>
                    <a:srgbClr val="FF3300"/>
                  </a:solidFill>
                  <a:round/>
                  <a:headEnd/>
                  <a:tailEnd/>
                </a:ln>
              </p:spPr>
              <p:txBody>
                <a:bodyPr/>
                <a:lstStyle/>
                <a:p>
                  <a:endParaRPr lang="en-US"/>
                </a:p>
              </p:txBody>
            </p:sp>
            <p:grpSp>
              <p:nvGrpSpPr>
                <p:cNvPr id="2333" name="Group 1375"/>
                <p:cNvGrpSpPr>
                  <a:grpSpLocks/>
                </p:cNvGrpSpPr>
                <p:nvPr/>
              </p:nvGrpSpPr>
              <p:grpSpPr bwMode="auto">
                <a:xfrm>
                  <a:off x="1489" y="2985"/>
                  <a:ext cx="295" cy="1"/>
                  <a:chOff x="1489" y="2985"/>
                  <a:chExt cx="295" cy="1"/>
                </a:xfrm>
              </p:grpSpPr>
              <p:sp>
                <p:nvSpPr>
                  <p:cNvPr id="2334" name="Line 1376"/>
                  <p:cNvSpPr>
                    <a:spLocks noChangeShapeType="1"/>
                  </p:cNvSpPr>
                  <p:nvPr/>
                </p:nvSpPr>
                <p:spPr bwMode="auto">
                  <a:xfrm>
                    <a:off x="1489" y="2985"/>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35" name="Line 1377"/>
                  <p:cNvSpPr>
                    <a:spLocks noChangeShapeType="1"/>
                  </p:cNvSpPr>
                  <p:nvPr/>
                </p:nvSpPr>
                <p:spPr bwMode="auto">
                  <a:xfrm>
                    <a:off x="1544" y="2985"/>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36" name="Line 1378"/>
                  <p:cNvSpPr>
                    <a:spLocks noChangeShapeType="1"/>
                  </p:cNvSpPr>
                  <p:nvPr/>
                </p:nvSpPr>
                <p:spPr bwMode="auto">
                  <a:xfrm>
                    <a:off x="1600" y="2985"/>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37" name="Line 1379"/>
                  <p:cNvSpPr>
                    <a:spLocks noChangeShapeType="1"/>
                  </p:cNvSpPr>
                  <p:nvPr/>
                </p:nvSpPr>
                <p:spPr bwMode="auto">
                  <a:xfrm>
                    <a:off x="1656" y="2985"/>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38" name="Line 1380"/>
                  <p:cNvSpPr>
                    <a:spLocks noChangeShapeType="1"/>
                  </p:cNvSpPr>
                  <p:nvPr/>
                </p:nvSpPr>
                <p:spPr bwMode="auto">
                  <a:xfrm>
                    <a:off x="1712" y="2985"/>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39" name="Line 1381"/>
                  <p:cNvSpPr>
                    <a:spLocks noChangeShapeType="1"/>
                  </p:cNvSpPr>
                  <p:nvPr/>
                </p:nvSpPr>
                <p:spPr bwMode="auto">
                  <a:xfrm>
                    <a:off x="1768" y="2985"/>
                    <a:ext cx="16"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262" name="Group 1382"/>
              <p:cNvGrpSpPr>
                <a:grpSpLocks/>
              </p:cNvGrpSpPr>
              <p:nvPr/>
            </p:nvGrpSpPr>
            <p:grpSpPr bwMode="auto">
              <a:xfrm>
                <a:off x="1952" y="2953"/>
                <a:ext cx="415" cy="56"/>
                <a:chOff x="1952" y="2953"/>
                <a:chExt cx="415" cy="56"/>
              </a:xfrm>
            </p:grpSpPr>
            <p:sp>
              <p:nvSpPr>
                <p:cNvPr id="2324" name="Freeform 1383"/>
                <p:cNvSpPr>
                  <a:spLocks/>
                </p:cNvSpPr>
                <p:nvPr/>
              </p:nvSpPr>
              <p:spPr bwMode="auto">
                <a:xfrm>
                  <a:off x="2255"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solidFill>
                  <a:srgbClr val="FF3300"/>
                </a:solidFill>
                <a:ln w="9525">
                  <a:solidFill>
                    <a:srgbClr val="FF3300"/>
                  </a:solidFill>
                  <a:round/>
                  <a:headEnd/>
                  <a:tailEnd/>
                </a:ln>
              </p:spPr>
              <p:txBody>
                <a:bodyPr/>
                <a:lstStyle/>
                <a:p>
                  <a:endParaRPr lang="en-US"/>
                </a:p>
              </p:txBody>
            </p:sp>
            <p:grpSp>
              <p:nvGrpSpPr>
                <p:cNvPr id="2325" name="Group 1384"/>
                <p:cNvGrpSpPr>
                  <a:grpSpLocks/>
                </p:cNvGrpSpPr>
                <p:nvPr/>
              </p:nvGrpSpPr>
              <p:grpSpPr bwMode="auto">
                <a:xfrm>
                  <a:off x="1952" y="2985"/>
                  <a:ext cx="295" cy="1"/>
                  <a:chOff x="1952" y="2985"/>
                  <a:chExt cx="295" cy="1"/>
                </a:xfrm>
              </p:grpSpPr>
              <p:sp>
                <p:nvSpPr>
                  <p:cNvPr id="2326" name="Line 1385"/>
                  <p:cNvSpPr>
                    <a:spLocks noChangeShapeType="1"/>
                  </p:cNvSpPr>
                  <p:nvPr/>
                </p:nvSpPr>
                <p:spPr bwMode="auto">
                  <a:xfrm>
                    <a:off x="1952" y="2985"/>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27" name="Line 1386"/>
                  <p:cNvSpPr>
                    <a:spLocks noChangeShapeType="1"/>
                  </p:cNvSpPr>
                  <p:nvPr/>
                </p:nvSpPr>
                <p:spPr bwMode="auto">
                  <a:xfrm>
                    <a:off x="2008" y="2985"/>
                    <a:ext cx="23"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28" name="Line 1387"/>
                  <p:cNvSpPr>
                    <a:spLocks noChangeShapeType="1"/>
                  </p:cNvSpPr>
                  <p:nvPr/>
                </p:nvSpPr>
                <p:spPr bwMode="auto">
                  <a:xfrm>
                    <a:off x="2063" y="2985"/>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29" name="Line 1388"/>
                  <p:cNvSpPr>
                    <a:spLocks noChangeShapeType="1"/>
                  </p:cNvSpPr>
                  <p:nvPr/>
                </p:nvSpPr>
                <p:spPr bwMode="auto">
                  <a:xfrm>
                    <a:off x="2119" y="2985"/>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30" name="Line 1389"/>
                  <p:cNvSpPr>
                    <a:spLocks noChangeShapeType="1"/>
                  </p:cNvSpPr>
                  <p:nvPr/>
                </p:nvSpPr>
                <p:spPr bwMode="auto">
                  <a:xfrm>
                    <a:off x="2175" y="2985"/>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31" name="Line 1390"/>
                  <p:cNvSpPr>
                    <a:spLocks noChangeShapeType="1"/>
                  </p:cNvSpPr>
                  <p:nvPr/>
                </p:nvSpPr>
                <p:spPr bwMode="auto">
                  <a:xfrm>
                    <a:off x="2231" y="2985"/>
                    <a:ext cx="16"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263" name="Group 1391"/>
              <p:cNvGrpSpPr>
                <a:grpSpLocks/>
              </p:cNvGrpSpPr>
              <p:nvPr/>
            </p:nvGrpSpPr>
            <p:grpSpPr bwMode="auto">
              <a:xfrm>
                <a:off x="2415" y="2953"/>
                <a:ext cx="415" cy="56"/>
                <a:chOff x="2415" y="2953"/>
                <a:chExt cx="415" cy="56"/>
              </a:xfrm>
            </p:grpSpPr>
            <p:sp>
              <p:nvSpPr>
                <p:cNvPr id="2316" name="Freeform 1392"/>
                <p:cNvSpPr>
                  <a:spLocks/>
                </p:cNvSpPr>
                <p:nvPr/>
              </p:nvSpPr>
              <p:spPr bwMode="auto">
                <a:xfrm>
                  <a:off x="2718"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solidFill>
                  <a:srgbClr val="FF3300"/>
                </a:solidFill>
                <a:ln w="9525">
                  <a:solidFill>
                    <a:srgbClr val="FF3300"/>
                  </a:solidFill>
                  <a:round/>
                  <a:headEnd/>
                  <a:tailEnd/>
                </a:ln>
              </p:spPr>
              <p:txBody>
                <a:bodyPr/>
                <a:lstStyle/>
                <a:p>
                  <a:endParaRPr lang="en-US"/>
                </a:p>
              </p:txBody>
            </p:sp>
            <p:grpSp>
              <p:nvGrpSpPr>
                <p:cNvPr id="2317" name="Group 1393"/>
                <p:cNvGrpSpPr>
                  <a:grpSpLocks/>
                </p:cNvGrpSpPr>
                <p:nvPr/>
              </p:nvGrpSpPr>
              <p:grpSpPr bwMode="auto">
                <a:xfrm>
                  <a:off x="2415" y="2985"/>
                  <a:ext cx="295" cy="1"/>
                  <a:chOff x="2415" y="2985"/>
                  <a:chExt cx="295" cy="1"/>
                </a:xfrm>
              </p:grpSpPr>
              <p:sp>
                <p:nvSpPr>
                  <p:cNvPr id="2318" name="Line 1394"/>
                  <p:cNvSpPr>
                    <a:spLocks noChangeShapeType="1"/>
                  </p:cNvSpPr>
                  <p:nvPr/>
                </p:nvSpPr>
                <p:spPr bwMode="auto">
                  <a:xfrm>
                    <a:off x="2415" y="2985"/>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19" name="Line 1395"/>
                  <p:cNvSpPr>
                    <a:spLocks noChangeShapeType="1"/>
                  </p:cNvSpPr>
                  <p:nvPr/>
                </p:nvSpPr>
                <p:spPr bwMode="auto">
                  <a:xfrm>
                    <a:off x="2471" y="2985"/>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20" name="Line 1396"/>
                  <p:cNvSpPr>
                    <a:spLocks noChangeShapeType="1"/>
                  </p:cNvSpPr>
                  <p:nvPr/>
                </p:nvSpPr>
                <p:spPr bwMode="auto">
                  <a:xfrm>
                    <a:off x="2526" y="2985"/>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21" name="Line 1397"/>
                  <p:cNvSpPr>
                    <a:spLocks noChangeShapeType="1"/>
                  </p:cNvSpPr>
                  <p:nvPr/>
                </p:nvSpPr>
                <p:spPr bwMode="auto">
                  <a:xfrm>
                    <a:off x="2582" y="2985"/>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22" name="Line 1398"/>
                  <p:cNvSpPr>
                    <a:spLocks noChangeShapeType="1"/>
                  </p:cNvSpPr>
                  <p:nvPr/>
                </p:nvSpPr>
                <p:spPr bwMode="auto">
                  <a:xfrm>
                    <a:off x="2638" y="2985"/>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23" name="Line 1399"/>
                  <p:cNvSpPr>
                    <a:spLocks noChangeShapeType="1"/>
                  </p:cNvSpPr>
                  <p:nvPr/>
                </p:nvSpPr>
                <p:spPr bwMode="auto">
                  <a:xfrm>
                    <a:off x="2694" y="2985"/>
                    <a:ext cx="16"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264" name="Group 1400"/>
              <p:cNvGrpSpPr>
                <a:grpSpLocks/>
              </p:cNvGrpSpPr>
              <p:nvPr/>
            </p:nvGrpSpPr>
            <p:grpSpPr bwMode="auto">
              <a:xfrm>
                <a:off x="2838" y="1741"/>
                <a:ext cx="40" cy="1260"/>
                <a:chOff x="2838" y="1741"/>
                <a:chExt cx="40" cy="1260"/>
              </a:xfrm>
            </p:grpSpPr>
            <p:sp>
              <p:nvSpPr>
                <p:cNvPr id="2306" name="Oval 1401"/>
                <p:cNvSpPr>
                  <a:spLocks noChangeArrowheads="1"/>
                </p:cNvSpPr>
                <p:nvPr/>
              </p:nvSpPr>
              <p:spPr bwMode="auto">
                <a:xfrm>
                  <a:off x="2838" y="1741"/>
                  <a:ext cx="40" cy="40"/>
                </a:xfrm>
                <a:prstGeom prst="ellipse">
                  <a:avLst/>
                </a:prstGeom>
                <a:solidFill>
                  <a:srgbClr val="FF3300"/>
                </a:solidFill>
                <a:ln w="9525">
                  <a:solidFill>
                    <a:srgbClr val="FF3300"/>
                  </a:solidFill>
                  <a:round/>
                  <a:headEnd/>
                  <a:tailEnd/>
                </a:ln>
              </p:spPr>
              <p:txBody>
                <a:bodyPr/>
                <a:lstStyle/>
                <a:p>
                  <a:endParaRPr lang="en-US"/>
                </a:p>
              </p:txBody>
            </p:sp>
            <p:sp>
              <p:nvSpPr>
                <p:cNvPr id="2307" name="Oval 1402"/>
                <p:cNvSpPr>
                  <a:spLocks noChangeArrowheads="1"/>
                </p:cNvSpPr>
                <p:nvPr/>
              </p:nvSpPr>
              <p:spPr bwMode="auto">
                <a:xfrm>
                  <a:off x="2838" y="1741"/>
                  <a:ext cx="40" cy="40"/>
                </a:xfrm>
                <a:prstGeom prst="ellipse">
                  <a:avLst/>
                </a:prstGeom>
                <a:solidFill>
                  <a:srgbClr val="FF3300"/>
                </a:solidFill>
                <a:ln w="25400">
                  <a:solidFill>
                    <a:srgbClr val="FF3300"/>
                  </a:solidFill>
                  <a:round/>
                  <a:headEnd/>
                  <a:tailEnd/>
                </a:ln>
              </p:spPr>
              <p:txBody>
                <a:bodyPr/>
                <a:lstStyle/>
                <a:p>
                  <a:endParaRPr lang="en-US"/>
                </a:p>
              </p:txBody>
            </p:sp>
            <p:sp>
              <p:nvSpPr>
                <p:cNvPr id="2308" name="Oval 1403"/>
                <p:cNvSpPr>
                  <a:spLocks noChangeArrowheads="1"/>
                </p:cNvSpPr>
                <p:nvPr/>
              </p:nvSpPr>
              <p:spPr bwMode="auto">
                <a:xfrm>
                  <a:off x="2846" y="2044"/>
                  <a:ext cx="32" cy="32"/>
                </a:xfrm>
                <a:prstGeom prst="ellipse">
                  <a:avLst/>
                </a:prstGeom>
                <a:solidFill>
                  <a:srgbClr val="FF3300"/>
                </a:solidFill>
                <a:ln w="9525">
                  <a:solidFill>
                    <a:srgbClr val="FF3300"/>
                  </a:solidFill>
                  <a:round/>
                  <a:headEnd/>
                  <a:tailEnd/>
                </a:ln>
              </p:spPr>
              <p:txBody>
                <a:bodyPr/>
                <a:lstStyle/>
                <a:p>
                  <a:endParaRPr lang="en-US"/>
                </a:p>
              </p:txBody>
            </p:sp>
            <p:sp>
              <p:nvSpPr>
                <p:cNvPr id="2309" name="Oval 1404"/>
                <p:cNvSpPr>
                  <a:spLocks noChangeArrowheads="1"/>
                </p:cNvSpPr>
                <p:nvPr/>
              </p:nvSpPr>
              <p:spPr bwMode="auto">
                <a:xfrm>
                  <a:off x="2846" y="2044"/>
                  <a:ext cx="32" cy="32"/>
                </a:xfrm>
                <a:prstGeom prst="ellipse">
                  <a:avLst/>
                </a:prstGeom>
                <a:solidFill>
                  <a:srgbClr val="FF3300"/>
                </a:solidFill>
                <a:ln w="25400">
                  <a:solidFill>
                    <a:srgbClr val="FF3300"/>
                  </a:solidFill>
                  <a:round/>
                  <a:headEnd/>
                  <a:tailEnd/>
                </a:ln>
              </p:spPr>
              <p:txBody>
                <a:bodyPr/>
                <a:lstStyle/>
                <a:p>
                  <a:endParaRPr lang="en-US"/>
                </a:p>
              </p:txBody>
            </p:sp>
            <p:sp>
              <p:nvSpPr>
                <p:cNvPr id="2310" name="Oval 1405"/>
                <p:cNvSpPr>
                  <a:spLocks noChangeArrowheads="1"/>
                </p:cNvSpPr>
                <p:nvPr/>
              </p:nvSpPr>
              <p:spPr bwMode="auto">
                <a:xfrm>
                  <a:off x="2846" y="2355"/>
                  <a:ext cx="32" cy="32"/>
                </a:xfrm>
                <a:prstGeom prst="ellipse">
                  <a:avLst/>
                </a:prstGeom>
                <a:solidFill>
                  <a:srgbClr val="FF3300"/>
                </a:solidFill>
                <a:ln w="9525">
                  <a:solidFill>
                    <a:srgbClr val="FF3300"/>
                  </a:solidFill>
                  <a:round/>
                  <a:headEnd/>
                  <a:tailEnd/>
                </a:ln>
              </p:spPr>
              <p:txBody>
                <a:bodyPr/>
                <a:lstStyle/>
                <a:p>
                  <a:endParaRPr lang="en-US"/>
                </a:p>
              </p:txBody>
            </p:sp>
            <p:sp>
              <p:nvSpPr>
                <p:cNvPr id="2311" name="Oval 1406"/>
                <p:cNvSpPr>
                  <a:spLocks noChangeArrowheads="1"/>
                </p:cNvSpPr>
                <p:nvPr/>
              </p:nvSpPr>
              <p:spPr bwMode="auto">
                <a:xfrm>
                  <a:off x="2846" y="2355"/>
                  <a:ext cx="32" cy="32"/>
                </a:xfrm>
                <a:prstGeom prst="ellipse">
                  <a:avLst/>
                </a:prstGeom>
                <a:solidFill>
                  <a:srgbClr val="FF3300"/>
                </a:solidFill>
                <a:ln w="25400">
                  <a:solidFill>
                    <a:srgbClr val="FF3300"/>
                  </a:solidFill>
                  <a:round/>
                  <a:headEnd/>
                  <a:tailEnd/>
                </a:ln>
              </p:spPr>
              <p:txBody>
                <a:bodyPr/>
                <a:lstStyle/>
                <a:p>
                  <a:endParaRPr lang="en-US"/>
                </a:p>
              </p:txBody>
            </p:sp>
            <p:sp>
              <p:nvSpPr>
                <p:cNvPr id="2312" name="Oval 1407"/>
                <p:cNvSpPr>
                  <a:spLocks noChangeArrowheads="1"/>
                </p:cNvSpPr>
                <p:nvPr/>
              </p:nvSpPr>
              <p:spPr bwMode="auto">
                <a:xfrm>
                  <a:off x="2838" y="2658"/>
                  <a:ext cx="40" cy="32"/>
                </a:xfrm>
                <a:prstGeom prst="ellipse">
                  <a:avLst/>
                </a:prstGeom>
                <a:solidFill>
                  <a:srgbClr val="FF3300"/>
                </a:solidFill>
                <a:ln w="9525">
                  <a:solidFill>
                    <a:srgbClr val="FF3300"/>
                  </a:solidFill>
                  <a:round/>
                  <a:headEnd/>
                  <a:tailEnd/>
                </a:ln>
              </p:spPr>
              <p:txBody>
                <a:bodyPr/>
                <a:lstStyle/>
                <a:p>
                  <a:endParaRPr lang="en-US"/>
                </a:p>
              </p:txBody>
            </p:sp>
            <p:sp>
              <p:nvSpPr>
                <p:cNvPr id="2313" name="Oval 1408"/>
                <p:cNvSpPr>
                  <a:spLocks noChangeArrowheads="1"/>
                </p:cNvSpPr>
                <p:nvPr/>
              </p:nvSpPr>
              <p:spPr bwMode="auto">
                <a:xfrm>
                  <a:off x="2838" y="2658"/>
                  <a:ext cx="40" cy="32"/>
                </a:xfrm>
                <a:prstGeom prst="ellipse">
                  <a:avLst/>
                </a:prstGeom>
                <a:solidFill>
                  <a:srgbClr val="FF3300"/>
                </a:solidFill>
                <a:ln w="25400">
                  <a:solidFill>
                    <a:srgbClr val="FF3300"/>
                  </a:solidFill>
                  <a:round/>
                  <a:headEnd/>
                  <a:tailEnd/>
                </a:ln>
              </p:spPr>
              <p:txBody>
                <a:bodyPr/>
                <a:lstStyle/>
                <a:p>
                  <a:endParaRPr lang="en-US"/>
                </a:p>
              </p:txBody>
            </p:sp>
            <p:sp>
              <p:nvSpPr>
                <p:cNvPr id="2314" name="Oval 1409"/>
                <p:cNvSpPr>
                  <a:spLocks noChangeArrowheads="1"/>
                </p:cNvSpPr>
                <p:nvPr/>
              </p:nvSpPr>
              <p:spPr bwMode="auto">
                <a:xfrm>
                  <a:off x="2838" y="2969"/>
                  <a:ext cx="32" cy="32"/>
                </a:xfrm>
                <a:prstGeom prst="ellipse">
                  <a:avLst/>
                </a:prstGeom>
                <a:solidFill>
                  <a:srgbClr val="FF3300"/>
                </a:solidFill>
                <a:ln w="9525">
                  <a:solidFill>
                    <a:srgbClr val="FF3300"/>
                  </a:solidFill>
                  <a:round/>
                  <a:headEnd/>
                  <a:tailEnd/>
                </a:ln>
              </p:spPr>
              <p:txBody>
                <a:bodyPr/>
                <a:lstStyle/>
                <a:p>
                  <a:endParaRPr lang="en-US"/>
                </a:p>
              </p:txBody>
            </p:sp>
            <p:sp>
              <p:nvSpPr>
                <p:cNvPr id="2315" name="Oval 1410"/>
                <p:cNvSpPr>
                  <a:spLocks noChangeArrowheads="1"/>
                </p:cNvSpPr>
                <p:nvPr/>
              </p:nvSpPr>
              <p:spPr bwMode="auto">
                <a:xfrm>
                  <a:off x="2838" y="2969"/>
                  <a:ext cx="32" cy="32"/>
                </a:xfrm>
                <a:prstGeom prst="ellipse">
                  <a:avLst/>
                </a:prstGeom>
                <a:solidFill>
                  <a:srgbClr val="FF3300"/>
                </a:solidFill>
                <a:ln w="25400">
                  <a:solidFill>
                    <a:srgbClr val="FF3300"/>
                  </a:solidFill>
                  <a:round/>
                  <a:headEnd/>
                  <a:tailEnd/>
                </a:ln>
              </p:spPr>
              <p:txBody>
                <a:bodyPr/>
                <a:lstStyle/>
                <a:p>
                  <a:endParaRPr lang="en-US"/>
                </a:p>
              </p:txBody>
            </p:sp>
          </p:grpSp>
          <p:grpSp>
            <p:nvGrpSpPr>
              <p:cNvPr id="1265" name="Group 1411"/>
              <p:cNvGrpSpPr>
                <a:grpSpLocks/>
              </p:cNvGrpSpPr>
              <p:nvPr/>
            </p:nvGrpSpPr>
            <p:grpSpPr bwMode="auto">
              <a:xfrm>
                <a:off x="1912" y="3272"/>
                <a:ext cx="32" cy="335"/>
                <a:chOff x="1912" y="3272"/>
                <a:chExt cx="32" cy="335"/>
              </a:xfrm>
            </p:grpSpPr>
            <p:sp>
              <p:nvSpPr>
                <p:cNvPr id="2302" name="Oval 1412"/>
                <p:cNvSpPr>
                  <a:spLocks noChangeArrowheads="1"/>
                </p:cNvSpPr>
                <p:nvPr/>
              </p:nvSpPr>
              <p:spPr bwMode="auto">
                <a:xfrm>
                  <a:off x="1912" y="3272"/>
                  <a:ext cx="32" cy="32"/>
                </a:xfrm>
                <a:prstGeom prst="ellipse">
                  <a:avLst/>
                </a:prstGeom>
                <a:solidFill>
                  <a:srgbClr val="FF3300"/>
                </a:solidFill>
                <a:ln w="9525">
                  <a:solidFill>
                    <a:srgbClr val="FF3300"/>
                  </a:solidFill>
                  <a:round/>
                  <a:headEnd/>
                  <a:tailEnd/>
                </a:ln>
              </p:spPr>
              <p:txBody>
                <a:bodyPr/>
                <a:lstStyle/>
                <a:p>
                  <a:endParaRPr lang="en-US"/>
                </a:p>
              </p:txBody>
            </p:sp>
            <p:sp>
              <p:nvSpPr>
                <p:cNvPr id="2303" name="Oval 1413"/>
                <p:cNvSpPr>
                  <a:spLocks noChangeArrowheads="1"/>
                </p:cNvSpPr>
                <p:nvPr/>
              </p:nvSpPr>
              <p:spPr bwMode="auto">
                <a:xfrm>
                  <a:off x="1912" y="3272"/>
                  <a:ext cx="32" cy="32"/>
                </a:xfrm>
                <a:prstGeom prst="ellipse">
                  <a:avLst/>
                </a:prstGeom>
                <a:solidFill>
                  <a:srgbClr val="FF3300"/>
                </a:solidFill>
                <a:ln w="25400">
                  <a:solidFill>
                    <a:srgbClr val="FF3300"/>
                  </a:solidFill>
                  <a:round/>
                  <a:headEnd/>
                  <a:tailEnd/>
                </a:ln>
              </p:spPr>
              <p:txBody>
                <a:bodyPr/>
                <a:lstStyle/>
                <a:p>
                  <a:endParaRPr lang="en-US"/>
                </a:p>
              </p:txBody>
            </p:sp>
            <p:sp>
              <p:nvSpPr>
                <p:cNvPr id="2304" name="Oval 1414"/>
                <p:cNvSpPr>
                  <a:spLocks noChangeArrowheads="1"/>
                </p:cNvSpPr>
                <p:nvPr/>
              </p:nvSpPr>
              <p:spPr bwMode="auto">
                <a:xfrm>
                  <a:off x="1912" y="3575"/>
                  <a:ext cx="32" cy="32"/>
                </a:xfrm>
                <a:prstGeom prst="ellipse">
                  <a:avLst/>
                </a:prstGeom>
                <a:solidFill>
                  <a:srgbClr val="FF3300"/>
                </a:solidFill>
                <a:ln w="9525">
                  <a:solidFill>
                    <a:srgbClr val="FF3300"/>
                  </a:solidFill>
                  <a:round/>
                  <a:headEnd/>
                  <a:tailEnd/>
                </a:ln>
              </p:spPr>
              <p:txBody>
                <a:bodyPr/>
                <a:lstStyle/>
                <a:p>
                  <a:endParaRPr lang="en-US"/>
                </a:p>
              </p:txBody>
            </p:sp>
            <p:sp>
              <p:nvSpPr>
                <p:cNvPr id="2305" name="Oval 1415"/>
                <p:cNvSpPr>
                  <a:spLocks noChangeArrowheads="1"/>
                </p:cNvSpPr>
                <p:nvPr/>
              </p:nvSpPr>
              <p:spPr bwMode="auto">
                <a:xfrm>
                  <a:off x="1912" y="3575"/>
                  <a:ext cx="32" cy="32"/>
                </a:xfrm>
                <a:prstGeom prst="ellipse">
                  <a:avLst/>
                </a:prstGeom>
                <a:solidFill>
                  <a:srgbClr val="FF3300"/>
                </a:solidFill>
                <a:ln w="25400">
                  <a:solidFill>
                    <a:srgbClr val="FF3300"/>
                  </a:solidFill>
                  <a:round/>
                  <a:headEnd/>
                  <a:tailEnd/>
                </a:ln>
              </p:spPr>
              <p:txBody>
                <a:bodyPr/>
                <a:lstStyle/>
                <a:p>
                  <a:endParaRPr lang="en-US"/>
                </a:p>
              </p:txBody>
            </p:sp>
          </p:grpSp>
          <p:grpSp>
            <p:nvGrpSpPr>
              <p:cNvPr id="1266" name="Group 1416"/>
              <p:cNvGrpSpPr>
                <a:grpSpLocks/>
              </p:cNvGrpSpPr>
              <p:nvPr/>
            </p:nvGrpSpPr>
            <p:grpSpPr bwMode="auto">
              <a:xfrm>
                <a:off x="1449" y="3272"/>
                <a:ext cx="40" cy="335"/>
                <a:chOff x="1449" y="3272"/>
                <a:chExt cx="40" cy="335"/>
              </a:xfrm>
            </p:grpSpPr>
            <p:sp>
              <p:nvSpPr>
                <p:cNvPr id="2298" name="Oval 1417"/>
                <p:cNvSpPr>
                  <a:spLocks noChangeArrowheads="1"/>
                </p:cNvSpPr>
                <p:nvPr/>
              </p:nvSpPr>
              <p:spPr bwMode="auto">
                <a:xfrm>
                  <a:off x="1449" y="3272"/>
                  <a:ext cx="40" cy="32"/>
                </a:xfrm>
                <a:prstGeom prst="ellipse">
                  <a:avLst/>
                </a:prstGeom>
                <a:solidFill>
                  <a:srgbClr val="FF3300"/>
                </a:solidFill>
                <a:ln w="9525">
                  <a:solidFill>
                    <a:srgbClr val="FF3300"/>
                  </a:solidFill>
                  <a:round/>
                  <a:headEnd/>
                  <a:tailEnd/>
                </a:ln>
              </p:spPr>
              <p:txBody>
                <a:bodyPr/>
                <a:lstStyle/>
                <a:p>
                  <a:endParaRPr lang="en-US"/>
                </a:p>
              </p:txBody>
            </p:sp>
            <p:sp>
              <p:nvSpPr>
                <p:cNvPr id="2299" name="Oval 1418"/>
                <p:cNvSpPr>
                  <a:spLocks noChangeArrowheads="1"/>
                </p:cNvSpPr>
                <p:nvPr/>
              </p:nvSpPr>
              <p:spPr bwMode="auto">
                <a:xfrm>
                  <a:off x="1449" y="3272"/>
                  <a:ext cx="40" cy="32"/>
                </a:xfrm>
                <a:prstGeom prst="ellipse">
                  <a:avLst/>
                </a:prstGeom>
                <a:solidFill>
                  <a:srgbClr val="FF3300"/>
                </a:solidFill>
                <a:ln w="25400">
                  <a:solidFill>
                    <a:srgbClr val="FF3300"/>
                  </a:solidFill>
                  <a:round/>
                  <a:headEnd/>
                  <a:tailEnd/>
                </a:ln>
              </p:spPr>
              <p:txBody>
                <a:bodyPr/>
                <a:lstStyle/>
                <a:p>
                  <a:endParaRPr lang="en-US"/>
                </a:p>
              </p:txBody>
            </p:sp>
            <p:sp>
              <p:nvSpPr>
                <p:cNvPr id="2300" name="Oval 1419"/>
                <p:cNvSpPr>
                  <a:spLocks noChangeArrowheads="1"/>
                </p:cNvSpPr>
                <p:nvPr/>
              </p:nvSpPr>
              <p:spPr bwMode="auto">
                <a:xfrm>
                  <a:off x="1449" y="3575"/>
                  <a:ext cx="40" cy="32"/>
                </a:xfrm>
                <a:prstGeom prst="ellipse">
                  <a:avLst/>
                </a:prstGeom>
                <a:solidFill>
                  <a:srgbClr val="FF3300"/>
                </a:solidFill>
                <a:ln w="9525">
                  <a:solidFill>
                    <a:srgbClr val="FF3300"/>
                  </a:solidFill>
                  <a:round/>
                  <a:headEnd/>
                  <a:tailEnd/>
                </a:ln>
              </p:spPr>
              <p:txBody>
                <a:bodyPr/>
                <a:lstStyle/>
                <a:p>
                  <a:endParaRPr lang="en-US"/>
                </a:p>
              </p:txBody>
            </p:sp>
            <p:sp>
              <p:nvSpPr>
                <p:cNvPr id="2301" name="Oval 1420"/>
                <p:cNvSpPr>
                  <a:spLocks noChangeArrowheads="1"/>
                </p:cNvSpPr>
                <p:nvPr/>
              </p:nvSpPr>
              <p:spPr bwMode="auto">
                <a:xfrm>
                  <a:off x="1449" y="3575"/>
                  <a:ext cx="40" cy="32"/>
                </a:xfrm>
                <a:prstGeom prst="ellipse">
                  <a:avLst/>
                </a:prstGeom>
                <a:solidFill>
                  <a:srgbClr val="FF3300"/>
                </a:solidFill>
                <a:ln w="25400">
                  <a:solidFill>
                    <a:srgbClr val="FF3300"/>
                  </a:solidFill>
                  <a:round/>
                  <a:headEnd/>
                  <a:tailEnd/>
                </a:ln>
              </p:spPr>
              <p:txBody>
                <a:bodyPr/>
                <a:lstStyle/>
                <a:p>
                  <a:endParaRPr lang="en-US"/>
                </a:p>
              </p:txBody>
            </p:sp>
          </p:grpSp>
          <p:grpSp>
            <p:nvGrpSpPr>
              <p:cNvPr id="1267" name="Group 1421"/>
              <p:cNvGrpSpPr>
                <a:grpSpLocks/>
              </p:cNvGrpSpPr>
              <p:nvPr/>
            </p:nvGrpSpPr>
            <p:grpSpPr bwMode="auto">
              <a:xfrm>
                <a:off x="2367" y="3272"/>
                <a:ext cx="32" cy="335"/>
                <a:chOff x="2367" y="3272"/>
                <a:chExt cx="32" cy="335"/>
              </a:xfrm>
            </p:grpSpPr>
            <p:sp>
              <p:nvSpPr>
                <p:cNvPr id="2294" name="Oval 1422"/>
                <p:cNvSpPr>
                  <a:spLocks noChangeArrowheads="1"/>
                </p:cNvSpPr>
                <p:nvPr/>
              </p:nvSpPr>
              <p:spPr bwMode="auto">
                <a:xfrm>
                  <a:off x="2367" y="3272"/>
                  <a:ext cx="32" cy="32"/>
                </a:xfrm>
                <a:prstGeom prst="ellipse">
                  <a:avLst/>
                </a:prstGeom>
                <a:solidFill>
                  <a:srgbClr val="FF3300"/>
                </a:solidFill>
                <a:ln w="9525">
                  <a:solidFill>
                    <a:srgbClr val="FF3300"/>
                  </a:solidFill>
                  <a:round/>
                  <a:headEnd/>
                  <a:tailEnd/>
                </a:ln>
              </p:spPr>
              <p:txBody>
                <a:bodyPr/>
                <a:lstStyle/>
                <a:p>
                  <a:endParaRPr lang="en-US"/>
                </a:p>
              </p:txBody>
            </p:sp>
            <p:sp>
              <p:nvSpPr>
                <p:cNvPr id="2295" name="Oval 1423"/>
                <p:cNvSpPr>
                  <a:spLocks noChangeArrowheads="1"/>
                </p:cNvSpPr>
                <p:nvPr/>
              </p:nvSpPr>
              <p:spPr bwMode="auto">
                <a:xfrm>
                  <a:off x="2367" y="3272"/>
                  <a:ext cx="32" cy="32"/>
                </a:xfrm>
                <a:prstGeom prst="ellipse">
                  <a:avLst/>
                </a:prstGeom>
                <a:solidFill>
                  <a:srgbClr val="FF3300"/>
                </a:solidFill>
                <a:ln w="25400">
                  <a:solidFill>
                    <a:srgbClr val="FF3300"/>
                  </a:solidFill>
                  <a:round/>
                  <a:headEnd/>
                  <a:tailEnd/>
                </a:ln>
              </p:spPr>
              <p:txBody>
                <a:bodyPr/>
                <a:lstStyle/>
                <a:p>
                  <a:endParaRPr lang="en-US"/>
                </a:p>
              </p:txBody>
            </p:sp>
            <p:sp>
              <p:nvSpPr>
                <p:cNvPr id="2296" name="Oval 1424"/>
                <p:cNvSpPr>
                  <a:spLocks noChangeArrowheads="1"/>
                </p:cNvSpPr>
                <p:nvPr/>
              </p:nvSpPr>
              <p:spPr bwMode="auto">
                <a:xfrm>
                  <a:off x="2367" y="3575"/>
                  <a:ext cx="32" cy="32"/>
                </a:xfrm>
                <a:prstGeom prst="ellipse">
                  <a:avLst/>
                </a:prstGeom>
                <a:solidFill>
                  <a:srgbClr val="FF3300"/>
                </a:solidFill>
                <a:ln w="9525">
                  <a:solidFill>
                    <a:srgbClr val="FF3300"/>
                  </a:solidFill>
                  <a:round/>
                  <a:headEnd/>
                  <a:tailEnd/>
                </a:ln>
              </p:spPr>
              <p:txBody>
                <a:bodyPr/>
                <a:lstStyle/>
                <a:p>
                  <a:endParaRPr lang="en-US"/>
                </a:p>
              </p:txBody>
            </p:sp>
            <p:sp>
              <p:nvSpPr>
                <p:cNvPr id="2297" name="Oval 1425"/>
                <p:cNvSpPr>
                  <a:spLocks noChangeArrowheads="1"/>
                </p:cNvSpPr>
                <p:nvPr/>
              </p:nvSpPr>
              <p:spPr bwMode="auto">
                <a:xfrm>
                  <a:off x="2367" y="3575"/>
                  <a:ext cx="32" cy="32"/>
                </a:xfrm>
                <a:prstGeom prst="ellipse">
                  <a:avLst/>
                </a:prstGeom>
                <a:solidFill>
                  <a:srgbClr val="FF3300"/>
                </a:solidFill>
                <a:ln w="25400">
                  <a:solidFill>
                    <a:srgbClr val="FF3300"/>
                  </a:solidFill>
                  <a:round/>
                  <a:headEnd/>
                  <a:tailEnd/>
                </a:ln>
              </p:spPr>
              <p:txBody>
                <a:bodyPr/>
                <a:lstStyle/>
                <a:p>
                  <a:endParaRPr lang="en-US"/>
                </a:p>
              </p:txBody>
            </p:sp>
          </p:grpSp>
          <p:grpSp>
            <p:nvGrpSpPr>
              <p:cNvPr id="1268" name="Group 1426"/>
              <p:cNvGrpSpPr>
                <a:grpSpLocks/>
              </p:cNvGrpSpPr>
              <p:nvPr/>
            </p:nvGrpSpPr>
            <p:grpSpPr bwMode="auto">
              <a:xfrm>
                <a:off x="2822" y="3272"/>
                <a:ext cx="40" cy="335"/>
                <a:chOff x="2822" y="3272"/>
                <a:chExt cx="40" cy="335"/>
              </a:xfrm>
            </p:grpSpPr>
            <p:sp>
              <p:nvSpPr>
                <p:cNvPr id="2290" name="Oval 1427"/>
                <p:cNvSpPr>
                  <a:spLocks noChangeArrowheads="1"/>
                </p:cNvSpPr>
                <p:nvPr/>
              </p:nvSpPr>
              <p:spPr bwMode="auto">
                <a:xfrm>
                  <a:off x="2822" y="3272"/>
                  <a:ext cx="40" cy="32"/>
                </a:xfrm>
                <a:prstGeom prst="ellipse">
                  <a:avLst/>
                </a:prstGeom>
                <a:solidFill>
                  <a:srgbClr val="FF3300"/>
                </a:solidFill>
                <a:ln w="9525">
                  <a:solidFill>
                    <a:srgbClr val="FF3300"/>
                  </a:solidFill>
                  <a:round/>
                  <a:headEnd/>
                  <a:tailEnd/>
                </a:ln>
              </p:spPr>
              <p:txBody>
                <a:bodyPr/>
                <a:lstStyle/>
                <a:p>
                  <a:endParaRPr lang="en-US"/>
                </a:p>
              </p:txBody>
            </p:sp>
            <p:sp>
              <p:nvSpPr>
                <p:cNvPr id="2291" name="Oval 1428"/>
                <p:cNvSpPr>
                  <a:spLocks noChangeArrowheads="1"/>
                </p:cNvSpPr>
                <p:nvPr/>
              </p:nvSpPr>
              <p:spPr bwMode="auto">
                <a:xfrm>
                  <a:off x="2822" y="3272"/>
                  <a:ext cx="40" cy="32"/>
                </a:xfrm>
                <a:prstGeom prst="ellipse">
                  <a:avLst/>
                </a:prstGeom>
                <a:solidFill>
                  <a:srgbClr val="FF3300"/>
                </a:solidFill>
                <a:ln w="25400">
                  <a:solidFill>
                    <a:srgbClr val="FF3300"/>
                  </a:solidFill>
                  <a:round/>
                  <a:headEnd/>
                  <a:tailEnd/>
                </a:ln>
              </p:spPr>
              <p:txBody>
                <a:bodyPr/>
                <a:lstStyle/>
                <a:p>
                  <a:endParaRPr lang="en-US"/>
                </a:p>
              </p:txBody>
            </p:sp>
            <p:sp>
              <p:nvSpPr>
                <p:cNvPr id="2292" name="Oval 1429"/>
                <p:cNvSpPr>
                  <a:spLocks noChangeArrowheads="1"/>
                </p:cNvSpPr>
                <p:nvPr/>
              </p:nvSpPr>
              <p:spPr bwMode="auto">
                <a:xfrm>
                  <a:off x="2822" y="3575"/>
                  <a:ext cx="40" cy="32"/>
                </a:xfrm>
                <a:prstGeom prst="ellipse">
                  <a:avLst/>
                </a:prstGeom>
                <a:solidFill>
                  <a:srgbClr val="FF3300"/>
                </a:solidFill>
                <a:ln w="9525">
                  <a:solidFill>
                    <a:srgbClr val="FF3300"/>
                  </a:solidFill>
                  <a:round/>
                  <a:headEnd/>
                  <a:tailEnd/>
                </a:ln>
              </p:spPr>
              <p:txBody>
                <a:bodyPr/>
                <a:lstStyle/>
                <a:p>
                  <a:endParaRPr lang="en-US"/>
                </a:p>
              </p:txBody>
            </p:sp>
            <p:sp>
              <p:nvSpPr>
                <p:cNvPr id="2293" name="Oval 1430"/>
                <p:cNvSpPr>
                  <a:spLocks noChangeArrowheads="1"/>
                </p:cNvSpPr>
                <p:nvPr/>
              </p:nvSpPr>
              <p:spPr bwMode="auto">
                <a:xfrm>
                  <a:off x="2822" y="3575"/>
                  <a:ext cx="40" cy="32"/>
                </a:xfrm>
                <a:prstGeom prst="ellipse">
                  <a:avLst/>
                </a:prstGeom>
                <a:solidFill>
                  <a:srgbClr val="FF3300"/>
                </a:solidFill>
                <a:ln w="25400">
                  <a:solidFill>
                    <a:srgbClr val="FF3300"/>
                  </a:solidFill>
                  <a:round/>
                  <a:headEnd/>
                  <a:tailEnd/>
                </a:ln>
              </p:spPr>
              <p:txBody>
                <a:bodyPr/>
                <a:lstStyle/>
                <a:p>
                  <a:endParaRPr lang="en-US"/>
                </a:p>
              </p:txBody>
            </p:sp>
          </p:grpSp>
          <p:grpSp>
            <p:nvGrpSpPr>
              <p:cNvPr id="1269" name="Group 1431"/>
              <p:cNvGrpSpPr>
                <a:grpSpLocks/>
              </p:cNvGrpSpPr>
              <p:nvPr/>
            </p:nvGrpSpPr>
            <p:grpSpPr bwMode="auto">
              <a:xfrm>
                <a:off x="2415" y="2650"/>
                <a:ext cx="415" cy="56"/>
                <a:chOff x="2415" y="2650"/>
                <a:chExt cx="415" cy="56"/>
              </a:xfrm>
            </p:grpSpPr>
            <p:sp>
              <p:nvSpPr>
                <p:cNvPr id="2282" name="Freeform 1432"/>
                <p:cNvSpPr>
                  <a:spLocks/>
                </p:cNvSpPr>
                <p:nvPr/>
              </p:nvSpPr>
              <p:spPr bwMode="auto">
                <a:xfrm>
                  <a:off x="2718"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solidFill>
                  <a:srgbClr val="FF3300"/>
                </a:solidFill>
                <a:ln w="9525">
                  <a:solidFill>
                    <a:srgbClr val="FF3300"/>
                  </a:solidFill>
                  <a:round/>
                  <a:headEnd/>
                  <a:tailEnd/>
                </a:ln>
              </p:spPr>
              <p:txBody>
                <a:bodyPr/>
                <a:lstStyle/>
                <a:p>
                  <a:endParaRPr lang="en-US"/>
                </a:p>
              </p:txBody>
            </p:sp>
            <p:grpSp>
              <p:nvGrpSpPr>
                <p:cNvPr id="2283" name="Group 1433"/>
                <p:cNvGrpSpPr>
                  <a:grpSpLocks/>
                </p:cNvGrpSpPr>
                <p:nvPr/>
              </p:nvGrpSpPr>
              <p:grpSpPr bwMode="auto">
                <a:xfrm>
                  <a:off x="2415" y="2674"/>
                  <a:ext cx="295" cy="1"/>
                  <a:chOff x="2415" y="2674"/>
                  <a:chExt cx="295" cy="1"/>
                </a:xfrm>
              </p:grpSpPr>
              <p:sp>
                <p:nvSpPr>
                  <p:cNvPr id="2284" name="Line 1434"/>
                  <p:cNvSpPr>
                    <a:spLocks noChangeShapeType="1"/>
                  </p:cNvSpPr>
                  <p:nvPr/>
                </p:nvSpPr>
                <p:spPr bwMode="auto">
                  <a:xfrm>
                    <a:off x="2415" y="2674"/>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85" name="Line 1435"/>
                  <p:cNvSpPr>
                    <a:spLocks noChangeShapeType="1"/>
                  </p:cNvSpPr>
                  <p:nvPr/>
                </p:nvSpPr>
                <p:spPr bwMode="auto">
                  <a:xfrm>
                    <a:off x="2471" y="2674"/>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86" name="Line 1436"/>
                  <p:cNvSpPr>
                    <a:spLocks noChangeShapeType="1"/>
                  </p:cNvSpPr>
                  <p:nvPr/>
                </p:nvSpPr>
                <p:spPr bwMode="auto">
                  <a:xfrm>
                    <a:off x="2526" y="2674"/>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87" name="Line 1437"/>
                  <p:cNvSpPr>
                    <a:spLocks noChangeShapeType="1"/>
                  </p:cNvSpPr>
                  <p:nvPr/>
                </p:nvSpPr>
                <p:spPr bwMode="auto">
                  <a:xfrm>
                    <a:off x="2582" y="2674"/>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88" name="Line 1438"/>
                  <p:cNvSpPr>
                    <a:spLocks noChangeShapeType="1"/>
                  </p:cNvSpPr>
                  <p:nvPr/>
                </p:nvSpPr>
                <p:spPr bwMode="auto">
                  <a:xfrm>
                    <a:off x="2638" y="2674"/>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89" name="Line 1439"/>
                  <p:cNvSpPr>
                    <a:spLocks noChangeShapeType="1"/>
                  </p:cNvSpPr>
                  <p:nvPr/>
                </p:nvSpPr>
                <p:spPr bwMode="auto">
                  <a:xfrm>
                    <a:off x="2694" y="2674"/>
                    <a:ext cx="16"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270" name="Group 1440"/>
              <p:cNvGrpSpPr>
                <a:grpSpLocks/>
              </p:cNvGrpSpPr>
              <p:nvPr/>
            </p:nvGrpSpPr>
            <p:grpSpPr bwMode="auto">
              <a:xfrm>
                <a:off x="2415" y="1733"/>
                <a:ext cx="415" cy="56"/>
                <a:chOff x="2415" y="1733"/>
                <a:chExt cx="415" cy="56"/>
              </a:xfrm>
            </p:grpSpPr>
            <p:sp>
              <p:nvSpPr>
                <p:cNvPr id="2274" name="Freeform 1441"/>
                <p:cNvSpPr>
                  <a:spLocks/>
                </p:cNvSpPr>
                <p:nvPr/>
              </p:nvSpPr>
              <p:spPr bwMode="auto">
                <a:xfrm>
                  <a:off x="2718"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solidFill>
                  <a:srgbClr val="FF3300"/>
                </a:solidFill>
                <a:ln w="9525">
                  <a:solidFill>
                    <a:srgbClr val="FF3300"/>
                  </a:solidFill>
                  <a:round/>
                  <a:headEnd/>
                  <a:tailEnd/>
                </a:ln>
              </p:spPr>
              <p:txBody>
                <a:bodyPr/>
                <a:lstStyle/>
                <a:p>
                  <a:endParaRPr lang="en-US"/>
                </a:p>
              </p:txBody>
            </p:sp>
            <p:grpSp>
              <p:nvGrpSpPr>
                <p:cNvPr id="2275" name="Group 1442"/>
                <p:cNvGrpSpPr>
                  <a:grpSpLocks/>
                </p:cNvGrpSpPr>
                <p:nvPr/>
              </p:nvGrpSpPr>
              <p:grpSpPr bwMode="auto">
                <a:xfrm>
                  <a:off x="2415" y="1757"/>
                  <a:ext cx="295" cy="1"/>
                  <a:chOff x="2415" y="1757"/>
                  <a:chExt cx="295" cy="1"/>
                </a:xfrm>
              </p:grpSpPr>
              <p:sp>
                <p:nvSpPr>
                  <p:cNvPr id="2276" name="Line 1443"/>
                  <p:cNvSpPr>
                    <a:spLocks noChangeShapeType="1"/>
                  </p:cNvSpPr>
                  <p:nvPr/>
                </p:nvSpPr>
                <p:spPr bwMode="auto">
                  <a:xfrm>
                    <a:off x="2415" y="1757"/>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77" name="Line 1444"/>
                  <p:cNvSpPr>
                    <a:spLocks noChangeShapeType="1"/>
                  </p:cNvSpPr>
                  <p:nvPr/>
                </p:nvSpPr>
                <p:spPr bwMode="auto">
                  <a:xfrm>
                    <a:off x="2471" y="1757"/>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78" name="Line 1445"/>
                  <p:cNvSpPr>
                    <a:spLocks noChangeShapeType="1"/>
                  </p:cNvSpPr>
                  <p:nvPr/>
                </p:nvSpPr>
                <p:spPr bwMode="auto">
                  <a:xfrm>
                    <a:off x="2526" y="1757"/>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79" name="Line 1446"/>
                  <p:cNvSpPr>
                    <a:spLocks noChangeShapeType="1"/>
                  </p:cNvSpPr>
                  <p:nvPr/>
                </p:nvSpPr>
                <p:spPr bwMode="auto">
                  <a:xfrm>
                    <a:off x="2582" y="1757"/>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80" name="Line 1447"/>
                  <p:cNvSpPr>
                    <a:spLocks noChangeShapeType="1"/>
                  </p:cNvSpPr>
                  <p:nvPr/>
                </p:nvSpPr>
                <p:spPr bwMode="auto">
                  <a:xfrm>
                    <a:off x="2638" y="1757"/>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81" name="Line 1448"/>
                  <p:cNvSpPr>
                    <a:spLocks noChangeShapeType="1"/>
                  </p:cNvSpPr>
                  <p:nvPr/>
                </p:nvSpPr>
                <p:spPr bwMode="auto">
                  <a:xfrm>
                    <a:off x="2694" y="1757"/>
                    <a:ext cx="16"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271" name="Group 1449"/>
              <p:cNvGrpSpPr>
                <a:grpSpLocks/>
              </p:cNvGrpSpPr>
              <p:nvPr/>
            </p:nvGrpSpPr>
            <p:grpSpPr bwMode="auto">
              <a:xfrm>
                <a:off x="1489" y="3264"/>
                <a:ext cx="423" cy="56"/>
                <a:chOff x="1489" y="3264"/>
                <a:chExt cx="423" cy="56"/>
              </a:xfrm>
            </p:grpSpPr>
            <p:sp>
              <p:nvSpPr>
                <p:cNvPr id="2266" name="Freeform 1450"/>
                <p:cNvSpPr>
                  <a:spLocks/>
                </p:cNvSpPr>
                <p:nvPr/>
              </p:nvSpPr>
              <p:spPr bwMode="auto">
                <a:xfrm>
                  <a:off x="1792" y="3264"/>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Lst>
                  <a:ahLst/>
                  <a:cxnLst>
                    <a:cxn ang="0">
                      <a:pos x="T0" y="T1"/>
                    </a:cxn>
                    <a:cxn ang="0">
                      <a:pos x="T2" y="T3"/>
                    </a:cxn>
                    <a:cxn ang="0">
                      <a:pos x="T4" y="T5"/>
                    </a:cxn>
                    <a:cxn ang="0">
                      <a:pos x="T6" y="T7"/>
                    </a:cxn>
                    <a:cxn ang="0">
                      <a:pos x="T8" y="T9"/>
                    </a:cxn>
                  </a:cxnLst>
                  <a:rect l="0" t="0" r="r" b="b"/>
                  <a:pathLst>
                    <a:path w="120" h="56">
                      <a:moveTo>
                        <a:pt x="120" y="24"/>
                      </a:moveTo>
                      <a:lnTo>
                        <a:pt x="0" y="56"/>
                      </a:lnTo>
                      <a:lnTo>
                        <a:pt x="0" y="24"/>
                      </a:lnTo>
                      <a:lnTo>
                        <a:pt x="0" y="0"/>
                      </a:lnTo>
                      <a:lnTo>
                        <a:pt x="120" y="24"/>
                      </a:lnTo>
                      <a:close/>
                    </a:path>
                  </a:pathLst>
                </a:custGeom>
                <a:solidFill>
                  <a:srgbClr val="FF3300"/>
                </a:solidFill>
                <a:ln w="9525">
                  <a:solidFill>
                    <a:srgbClr val="FF3300"/>
                  </a:solidFill>
                  <a:round/>
                  <a:headEnd/>
                  <a:tailEnd/>
                </a:ln>
              </p:spPr>
              <p:txBody>
                <a:bodyPr/>
                <a:lstStyle/>
                <a:p>
                  <a:endParaRPr lang="en-US"/>
                </a:p>
              </p:txBody>
            </p:sp>
            <p:grpSp>
              <p:nvGrpSpPr>
                <p:cNvPr id="2267" name="Group 1451"/>
                <p:cNvGrpSpPr>
                  <a:grpSpLocks/>
                </p:cNvGrpSpPr>
                <p:nvPr/>
              </p:nvGrpSpPr>
              <p:grpSpPr bwMode="auto">
                <a:xfrm>
                  <a:off x="1489" y="3288"/>
                  <a:ext cx="295" cy="1"/>
                  <a:chOff x="1489" y="3288"/>
                  <a:chExt cx="295" cy="1"/>
                </a:xfrm>
              </p:grpSpPr>
              <p:sp>
                <p:nvSpPr>
                  <p:cNvPr id="2268" name="Line 1452"/>
                  <p:cNvSpPr>
                    <a:spLocks noChangeShapeType="1"/>
                  </p:cNvSpPr>
                  <p:nvPr/>
                </p:nvSpPr>
                <p:spPr bwMode="auto">
                  <a:xfrm>
                    <a:off x="1489" y="328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9" name="Line 1453"/>
                  <p:cNvSpPr>
                    <a:spLocks noChangeShapeType="1"/>
                  </p:cNvSpPr>
                  <p:nvPr/>
                </p:nvSpPr>
                <p:spPr bwMode="auto">
                  <a:xfrm>
                    <a:off x="1544" y="328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70" name="Line 1454"/>
                  <p:cNvSpPr>
                    <a:spLocks noChangeShapeType="1"/>
                  </p:cNvSpPr>
                  <p:nvPr/>
                </p:nvSpPr>
                <p:spPr bwMode="auto">
                  <a:xfrm>
                    <a:off x="1600" y="328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71" name="Line 1455"/>
                  <p:cNvSpPr>
                    <a:spLocks noChangeShapeType="1"/>
                  </p:cNvSpPr>
                  <p:nvPr/>
                </p:nvSpPr>
                <p:spPr bwMode="auto">
                  <a:xfrm>
                    <a:off x="1656" y="328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72" name="Line 1456"/>
                  <p:cNvSpPr>
                    <a:spLocks noChangeShapeType="1"/>
                  </p:cNvSpPr>
                  <p:nvPr/>
                </p:nvSpPr>
                <p:spPr bwMode="auto">
                  <a:xfrm>
                    <a:off x="1712" y="328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73" name="Line 1457"/>
                  <p:cNvSpPr>
                    <a:spLocks noChangeShapeType="1"/>
                  </p:cNvSpPr>
                  <p:nvPr/>
                </p:nvSpPr>
                <p:spPr bwMode="auto">
                  <a:xfrm>
                    <a:off x="1768" y="3288"/>
                    <a:ext cx="16"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272" name="Group 1458"/>
              <p:cNvGrpSpPr>
                <a:grpSpLocks/>
              </p:cNvGrpSpPr>
              <p:nvPr/>
            </p:nvGrpSpPr>
            <p:grpSpPr bwMode="auto">
              <a:xfrm>
                <a:off x="1944" y="3256"/>
                <a:ext cx="423" cy="56"/>
                <a:chOff x="1944" y="3256"/>
                <a:chExt cx="423" cy="56"/>
              </a:xfrm>
            </p:grpSpPr>
            <p:sp>
              <p:nvSpPr>
                <p:cNvPr id="2258" name="Freeform 1459"/>
                <p:cNvSpPr>
                  <a:spLocks/>
                </p:cNvSpPr>
                <p:nvPr/>
              </p:nvSpPr>
              <p:spPr bwMode="auto">
                <a:xfrm>
                  <a:off x="2255"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solidFill>
                  <a:srgbClr val="FF3300"/>
                </a:solidFill>
                <a:ln w="9525">
                  <a:solidFill>
                    <a:srgbClr val="FF3300"/>
                  </a:solidFill>
                  <a:round/>
                  <a:headEnd/>
                  <a:tailEnd/>
                </a:ln>
              </p:spPr>
              <p:txBody>
                <a:bodyPr/>
                <a:lstStyle/>
                <a:p>
                  <a:endParaRPr lang="en-US"/>
                </a:p>
              </p:txBody>
            </p:sp>
            <p:grpSp>
              <p:nvGrpSpPr>
                <p:cNvPr id="2259" name="Group 1460"/>
                <p:cNvGrpSpPr>
                  <a:grpSpLocks/>
                </p:cNvGrpSpPr>
                <p:nvPr/>
              </p:nvGrpSpPr>
              <p:grpSpPr bwMode="auto">
                <a:xfrm>
                  <a:off x="1944" y="3288"/>
                  <a:ext cx="303" cy="1"/>
                  <a:chOff x="1944" y="3288"/>
                  <a:chExt cx="303" cy="1"/>
                </a:xfrm>
              </p:grpSpPr>
              <p:sp>
                <p:nvSpPr>
                  <p:cNvPr id="2260" name="Line 1461"/>
                  <p:cNvSpPr>
                    <a:spLocks noChangeShapeType="1"/>
                  </p:cNvSpPr>
                  <p:nvPr/>
                </p:nvSpPr>
                <p:spPr bwMode="auto">
                  <a:xfrm>
                    <a:off x="1944" y="328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1" name="Line 1462"/>
                  <p:cNvSpPr>
                    <a:spLocks noChangeShapeType="1"/>
                  </p:cNvSpPr>
                  <p:nvPr/>
                </p:nvSpPr>
                <p:spPr bwMode="auto">
                  <a:xfrm>
                    <a:off x="2000" y="3288"/>
                    <a:ext cx="23"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2" name="Line 1463"/>
                  <p:cNvSpPr>
                    <a:spLocks noChangeShapeType="1"/>
                  </p:cNvSpPr>
                  <p:nvPr/>
                </p:nvSpPr>
                <p:spPr bwMode="auto">
                  <a:xfrm>
                    <a:off x="2055" y="328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3" name="Line 1464"/>
                  <p:cNvSpPr>
                    <a:spLocks noChangeShapeType="1"/>
                  </p:cNvSpPr>
                  <p:nvPr/>
                </p:nvSpPr>
                <p:spPr bwMode="auto">
                  <a:xfrm>
                    <a:off x="2111" y="328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4" name="Line 1465"/>
                  <p:cNvSpPr>
                    <a:spLocks noChangeShapeType="1"/>
                  </p:cNvSpPr>
                  <p:nvPr/>
                </p:nvSpPr>
                <p:spPr bwMode="auto">
                  <a:xfrm>
                    <a:off x="2167" y="328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5" name="Line 1466"/>
                  <p:cNvSpPr>
                    <a:spLocks noChangeShapeType="1"/>
                  </p:cNvSpPr>
                  <p:nvPr/>
                </p:nvSpPr>
                <p:spPr bwMode="auto">
                  <a:xfrm>
                    <a:off x="2223" y="328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273" name="Group 1467"/>
              <p:cNvGrpSpPr>
                <a:grpSpLocks/>
              </p:cNvGrpSpPr>
              <p:nvPr/>
            </p:nvGrpSpPr>
            <p:grpSpPr bwMode="auto">
              <a:xfrm>
                <a:off x="2415" y="3256"/>
                <a:ext cx="415" cy="56"/>
                <a:chOff x="2415" y="3256"/>
                <a:chExt cx="415" cy="56"/>
              </a:xfrm>
            </p:grpSpPr>
            <p:sp>
              <p:nvSpPr>
                <p:cNvPr id="2250" name="Freeform 1468"/>
                <p:cNvSpPr>
                  <a:spLocks/>
                </p:cNvSpPr>
                <p:nvPr/>
              </p:nvSpPr>
              <p:spPr bwMode="auto">
                <a:xfrm>
                  <a:off x="2718"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solidFill>
                  <a:srgbClr val="FF3300"/>
                </a:solidFill>
                <a:ln w="9525">
                  <a:solidFill>
                    <a:srgbClr val="FF3300"/>
                  </a:solidFill>
                  <a:round/>
                  <a:headEnd/>
                  <a:tailEnd/>
                </a:ln>
              </p:spPr>
              <p:txBody>
                <a:bodyPr/>
                <a:lstStyle/>
                <a:p>
                  <a:endParaRPr lang="en-US"/>
                </a:p>
              </p:txBody>
            </p:sp>
            <p:grpSp>
              <p:nvGrpSpPr>
                <p:cNvPr id="2251" name="Group 1469"/>
                <p:cNvGrpSpPr>
                  <a:grpSpLocks/>
                </p:cNvGrpSpPr>
                <p:nvPr/>
              </p:nvGrpSpPr>
              <p:grpSpPr bwMode="auto">
                <a:xfrm>
                  <a:off x="2415" y="3288"/>
                  <a:ext cx="295" cy="1"/>
                  <a:chOff x="2415" y="3288"/>
                  <a:chExt cx="295" cy="1"/>
                </a:xfrm>
              </p:grpSpPr>
              <p:sp>
                <p:nvSpPr>
                  <p:cNvPr id="2252" name="Line 1470"/>
                  <p:cNvSpPr>
                    <a:spLocks noChangeShapeType="1"/>
                  </p:cNvSpPr>
                  <p:nvPr/>
                </p:nvSpPr>
                <p:spPr bwMode="auto">
                  <a:xfrm>
                    <a:off x="2415" y="328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 name="Line 1471"/>
                  <p:cNvSpPr>
                    <a:spLocks noChangeShapeType="1"/>
                  </p:cNvSpPr>
                  <p:nvPr/>
                </p:nvSpPr>
                <p:spPr bwMode="auto">
                  <a:xfrm>
                    <a:off x="2471" y="328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 name="Line 1472"/>
                  <p:cNvSpPr>
                    <a:spLocks noChangeShapeType="1"/>
                  </p:cNvSpPr>
                  <p:nvPr/>
                </p:nvSpPr>
                <p:spPr bwMode="auto">
                  <a:xfrm>
                    <a:off x="2526" y="328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5" name="Line 1473"/>
                  <p:cNvSpPr>
                    <a:spLocks noChangeShapeType="1"/>
                  </p:cNvSpPr>
                  <p:nvPr/>
                </p:nvSpPr>
                <p:spPr bwMode="auto">
                  <a:xfrm>
                    <a:off x="2582" y="328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 name="Line 1474"/>
                  <p:cNvSpPr>
                    <a:spLocks noChangeShapeType="1"/>
                  </p:cNvSpPr>
                  <p:nvPr/>
                </p:nvSpPr>
                <p:spPr bwMode="auto">
                  <a:xfrm>
                    <a:off x="2638" y="328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7" name="Line 1475"/>
                  <p:cNvSpPr>
                    <a:spLocks noChangeShapeType="1"/>
                  </p:cNvSpPr>
                  <p:nvPr/>
                </p:nvSpPr>
                <p:spPr bwMode="auto">
                  <a:xfrm>
                    <a:off x="2694" y="3288"/>
                    <a:ext cx="16"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274" name="Group 1476"/>
              <p:cNvGrpSpPr>
                <a:grpSpLocks/>
              </p:cNvGrpSpPr>
              <p:nvPr/>
            </p:nvGrpSpPr>
            <p:grpSpPr bwMode="auto">
              <a:xfrm>
                <a:off x="1489" y="3567"/>
                <a:ext cx="423" cy="56"/>
                <a:chOff x="1489" y="3567"/>
                <a:chExt cx="423" cy="56"/>
              </a:xfrm>
            </p:grpSpPr>
            <p:sp>
              <p:nvSpPr>
                <p:cNvPr id="2242" name="Freeform 1477"/>
                <p:cNvSpPr>
                  <a:spLocks/>
                </p:cNvSpPr>
                <p:nvPr/>
              </p:nvSpPr>
              <p:spPr bwMode="auto">
                <a:xfrm>
                  <a:off x="1800"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solidFill>
                  <a:srgbClr val="FF3300"/>
                </a:solidFill>
                <a:ln w="9525">
                  <a:solidFill>
                    <a:srgbClr val="FF3300"/>
                  </a:solidFill>
                  <a:round/>
                  <a:headEnd/>
                  <a:tailEnd/>
                </a:ln>
              </p:spPr>
              <p:txBody>
                <a:bodyPr/>
                <a:lstStyle/>
                <a:p>
                  <a:endParaRPr lang="en-US"/>
                </a:p>
              </p:txBody>
            </p:sp>
            <p:grpSp>
              <p:nvGrpSpPr>
                <p:cNvPr id="2243" name="Group 1478"/>
                <p:cNvGrpSpPr>
                  <a:grpSpLocks/>
                </p:cNvGrpSpPr>
                <p:nvPr/>
              </p:nvGrpSpPr>
              <p:grpSpPr bwMode="auto">
                <a:xfrm>
                  <a:off x="1489" y="3591"/>
                  <a:ext cx="303" cy="1"/>
                  <a:chOff x="1489" y="3591"/>
                  <a:chExt cx="303" cy="1"/>
                </a:xfrm>
              </p:grpSpPr>
              <p:sp>
                <p:nvSpPr>
                  <p:cNvPr id="2244" name="Line 1479"/>
                  <p:cNvSpPr>
                    <a:spLocks noChangeShapeType="1"/>
                  </p:cNvSpPr>
                  <p:nvPr/>
                </p:nvSpPr>
                <p:spPr bwMode="auto">
                  <a:xfrm>
                    <a:off x="1489" y="359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45" name="Line 1480"/>
                  <p:cNvSpPr>
                    <a:spLocks noChangeShapeType="1"/>
                  </p:cNvSpPr>
                  <p:nvPr/>
                </p:nvSpPr>
                <p:spPr bwMode="auto">
                  <a:xfrm>
                    <a:off x="1544" y="359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46" name="Line 1481"/>
                  <p:cNvSpPr>
                    <a:spLocks noChangeShapeType="1"/>
                  </p:cNvSpPr>
                  <p:nvPr/>
                </p:nvSpPr>
                <p:spPr bwMode="auto">
                  <a:xfrm>
                    <a:off x="1600" y="359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47" name="Line 1482"/>
                  <p:cNvSpPr>
                    <a:spLocks noChangeShapeType="1"/>
                  </p:cNvSpPr>
                  <p:nvPr/>
                </p:nvSpPr>
                <p:spPr bwMode="auto">
                  <a:xfrm>
                    <a:off x="1656" y="359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48" name="Line 1483"/>
                  <p:cNvSpPr>
                    <a:spLocks noChangeShapeType="1"/>
                  </p:cNvSpPr>
                  <p:nvPr/>
                </p:nvSpPr>
                <p:spPr bwMode="auto">
                  <a:xfrm>
                    <a:off x="1712" y="359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49" name="Line 1484"/>
                  <p:cNvSpPr>
                    <a:spLocks noChangeShapeType="1"/>
                  </p:cNvSpPr>
                  <p:nvPr/>
                </p:nvSpPr>
                <p:spPr bwMode="auto">
                  <a:xfrm>
                    <a:off x="1768" y="359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275" name="Group 1485"/>
              <p:cNvGrpSpPr>
                <a:grpSpLocks/>
              </p:cNvGrpSpPr>
              <p:nvPr/>
            </p:nvGrpSpPr>
            <p:grpSpPr bwMode="auto">
              <a:xfrm>
                <a:off x="1952" y="3567"/>
                <a:ext cx="415" cy="56"/>
                <a:chOff x="1952" y="3567"/>
                <a:chExt cx="415" cy="56"/>
              </a:xfrm>
            </p:grpSpPr>
            <p:sp>
              <p:nvSpPr>
                <p:cNvPr id="2234" name="Freeform 1486"/>
                <p:cNvSpPr>
                  <a:spLocks/>
                </p:cNvSpPr>
                <p:nvPr/>
              </p:nvSpPr>
              <p:spPr bwMode="auto">
                <a:xfrm>
                  <a:off x="2255"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solidFill>
                  <a:srgbClr val="FF3300"/>
                </a:solidFill>
                <a:ln w="9525">
                  <a:solidFill>
                    <a:srgbClr val="FF3300"/>
                  </a:solidFill>
                  <a:round/>
                  <a:headEnd/>
                  <a:tailEnd/>
                </a:ln>
              </p:spPr>
              <p:txBody>
                <a:bodyPr/>
                <a:lstStyle/>
                <a:p>
                  <a:endParaRPr lang="en-US"/>
                </a:p>
              </p:txBody>
            </p:sp>
            <p:grpSp>
              <p:nvGrpSpPr>
                <p:cNvPr id="2235" name="Group 1487"/>
                <p:cNvGrpSpPr>
                  <a:grpSpLocks/>
                </p:cNvGrpSpPr>
                <p:nvPr/>
              </p:nvGrpSpPr>
              <p:grpSpPr bwMode="auto">
                <a:xfrm>
                  <a:off x="1952" y="3591"/>
                  <a:ext cx="295" cy="1"/>
                  <a:chOff x="1952" y="3591"/>
                  <a:chExt cx="295" cy="1"/>
                </a:xfrm>
              </p:grpSpPr>
              <p:sp>
                <p:nvSpPr>
                  <p:cNvPr id="2236" name="Line 1488"/>
                  <p:cNvSpPr>
                    <a:spLocks noChangeShapeType="1"/>
                  </p:cNvSpPr>
                  <p:nvPr/>
                </p:nvSpPr>
                <p:spPr bwMode="auto">
                  <a:xfrm>
                    <a:off x="1952" y="359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37" name="Line 1489"/>
                  <p:cNvSpPr>
                    <a:spLocks noChangeShapeType="1"/>
                  </p:cNvSpPr>
                  <p:nvPr/>
                </p:nvSpPr>
                <p:spPr bwMode="auto">
                  <a:xfrm>
                    <a:off x="2008" y="3591"/>
                    <a:ext cx="23"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38" name="Line 1490"/>
                  <p:cNvSpPr>
                    <a:spLocks noChangeShapeType="1"/>
                  </p:cNvSpPr>
                  <p:nvPr/>
                </p:nvSpPr>
                <p:spPr bwMode="auto">
                  <a:xfrm>
                    <a:off x="2063" y="359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39" name="Line 1491"/>
                  <p:cNvSpPr>
                    <a:spLocks noChangeShapeType="1"/>
                  </p:cNvSpPr>
                  <p:nvPr/>
                </p:nvSpPr>
                <p:spPr bwMode="auto">
                  <a:xfrm>
                    <a:off x="2119" y="359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40" name="Line 1492"/>
                  <p:cNvSpPr>
                    <a:spLocks noChangeShapeType="1"/>
                  </p:cNvSpPr>
                  <p:nvPr/>
                </p:nvSpPr>
                <p:spPr bwMode="auto">
                  <a:xfrm>
                    <a:off x="2175" y="359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41" name="Line 1493"/>
                  <p:cNvSpPr>
                    <a:spLocks noChangeShapeType="1"/>
                  </p:cNvSpPr>
                  <p:nvPr/>
                </p:nvSpPr>
                <p:spPr bwMode="auto">
                  <a:xfrm>
                    <a:off x="2231" y="3591"/>
                    <a:ext cx="16"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276" name="Group 1494"/>
              <p:cNvGrpSpPr>
                <a:grpSpLocks/>
              </p:cNvGrpSpPr>
              <p:nvPr/>
            </p:nvGrpSpPr>
            <p:grpSpPr bwMode="auto">
              <a:xfrm>
                <a:off x="2407" y="3567"/>
                <a:ext cx="415" cy="56"/>
                <a:chOff x="2407" y="3567"/>
                <a:chExt cx="415" cy="56"/>
              </a:xfrm>
            </p:grpSpPr>
            <p:sp>
              <p:nvSpPr>
                <p:cNvPr id="2226" name="Freeform 1495"/>
                <p:cNvSpPr>
                  <a:spLocks/>
                </p:cNvSpPr>
                <p:nvPr/>
              </p:nvSpPr>
              <p:spPr bwMode="auto">
                <a:xfrm>
                  <a:off x="2710"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solidFill>
                  <a:srgbClr val="FF3300"/>
                </a:solidFill>
                <a:ln w="9525">
                  <a:solidFill>
                    <a:srgbClr val="FF3300"/>
                  </a:solidFill>
                  <a:round/>
                  <a:headEnd/>
                  <a:tailEnd/>
                </a:ln>
              </p:spPr>
              <p:txBody>
                <a:bodyPr/>
                <a:lstStyle/>
                <a:p>
                  <a:endParaRPr lang="en-US"/>
                </a:p>
              </p:txBody>
            </p:sp>
            <p:grpSp>
              <p:nvGrpSpPr>
                <p:cNvPr id="2227" name="Group 1496"/>
                <p:cNvGrpSpPr>
                  <a:grpSpLocks/>
                </p:cNvGrpSpPr>
                <p:nvPr/>
              </p:nvGrpSpPr>
              <p:grpSpPr bwMode="auto">
                <a:xfrm>
                  <a:off x="2407" y="3591"/>
                  <a:ext cx="295" cy="1"/>
                  <a:chOff x="2407" y="3591"/>
                  <a:chExt cx="295" cy="1"/>
                </a:xfrm>
              </p:grpSpPr>
              <p:sp>
                <p:nvSpPr>
                  <p:cNvPr id="2228" name="Line 1497"/>
                  <p:cNvSpPr>
                    <a:spLocks noChangeShapeType="1"/>
                  </p:cNvSpPr>
                  <p:nvPr/>
                </p:nvSpPr>
                <p:spPr bwMode="auto">
                  <a:xfrm>
                    <a:off x="2407" y="359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29" name="Line 1498"/>
                  <p:cNvSpPr>
                    <a:spLocks noChangeShapeType="1"/>
                  </p:cNvSpPr>
                  <p:nvPr/>
                </p:nvSpPr>
                <p:spPr bwMode="auto">
                  <a:xfrm>
                    <a:off x="2463" y="359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30" name="Line 1499"/>
                  <p:cNvSpPr>
                    <a:spLocks noChangeShapeType="1"/>
                  </p:cNvSpPr>
                  <p:nvPr/>
                </p:nvSpPr>
                <p:spPr bwMode="auto">
                  <a:xfrm>
                    <a:off x="2518" y="359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31" name="Line 1500"/>
                  <p:cNvSpPr>
                    <a:spLocks noChangeShapeType="1"/>
                  </p:cNvSpPr>
                  <p:nvPr/>
                </p:nvSpPr>
                <p:spPr bwMode="auto">
                  <a:xfrm>
                    <a:off x="2574" y="359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32" name="Line 1501"/>
                  <p:cNvSpPr>
                    <a:spLocks noChangeShapeType="1"/>
                  </p:cNvSpPr>
                  <p:nvPr/>
                </p:nvSpPr>
                <p:spPr bwMode="auto">
                  <a:xfrm>
                    <a:off x="2630" y="359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33" name="Line 1502"/>
                  <p:cNvSpPr>
                    <a:spLocks noChangeShapeType="1"/>
                  </p:cNvSpPr>
                  <p:nvPr/>
                </p:nvSpPr>
                <p:spPr bwMode="auto">
                  <a:xfrm>
                    <a:off x="2686" y="3591"/>
                    <a:ext cx="16"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277" name="Group 1503"/>
              <p:cNvGrpSpPr>
                <a:grpSpLocks/>
              </p:cNvGrpSpPr>
              <p:nvPr/>
            </p:nvGrpSpPr>
            <p:grpSpPr bwMode="auto">
              <a:xfrm>
                <a:off x="1944" y="2690"/>
                <a:ext cx="894" cy="596"/>
                <a:chOff x="1944" y="2690"/>
                <a:chExt cx="894" cy="596"/>
              </a:xfrm>
            </p:grpSpPr>
            <p:sp>
              <p:nvSpPr>
                <p:cNvPr id="2224" name="Freeform 1504"/>
                <p:cNvSpPr>
                  <a:spLocks/>
                </p:cNvSpPr>
                <p:nvPr/>
              </p:nvSpPr>
              <p:spPr bwMode="auto">
                <a:xfrm>
                  <a:off x="2702" y="2690"/>
                  <a:ext cx="136" cy="104"/>
                </a:xfrm>
                <a:custGeom>
                  <a:avLst/>
                  <a:gdLst>
                    <a:gd name="T0" fmla="*/ 136 w 136"/>
                    <a:gd name="T1" fmla="*/ 0 h 104"/>
                    <a:gd name="T2" fmla="*/ 40 w 136"/>
                    <a:gd name="T3" fmla="*/ 104 h 104"/>
                    <a:gd name="T4" fmla="*/ 24 w 136"/>
                    <a:gd name="T5" fmla="*/ 72 h 104"/>
                    <a:gd name="T6" fmla="*/ 0 w 136"/>
                    <a:gd name="T7" fmla="*/ 48 h 104"/>
                    <a:gd name="T8" fmla="*/ 136 w 136"/>
                    <a:gd name="T9" fmla="*/ 0 h 104"/>
                  </a:gdLst>
                  <a:ahLst/>
                  <a:cxnLst>
                    <a:cxn ang="0">
                      <a:pos x="T0" y="T1"/>
                    </a:cxn>
                    <a:cxn ang="0">
                      <a:pos x="T2" y="T3"/>
                    </a:cxn>
                    <a:cxn ang="0">
                      <a:pos x="T4" y="T5"/>
                    </a:cxn>
                    <a:cxn ang="0">
                      <a:pos x="T6" y="T7"/>
                    </a:cxn>
                    <a:cxn ang="0">
                      <a:pos x="T8" y="T9"/>
                    </a:cxn>
                  </a:cxnLst>
                  <a:rect l="0" t="0" r="r" b="b"/>
                  <a:pathLst>
                    <a:path w="136" h="104">
                      <a:moveTo>
                        <a:pt x="136" y="0"/>
                      </a:moveTo>
                      <a:lnTo>
                        <a:pt x="40" y="104"/>
                      </a:lnTo>
                      <a:lnTo>
                        <a:pt x="24" y="72"/>
                      </a:lnTo>
                      <a:lnTo>
                        <a:pt x="0" y="48"/>
                      </a:lnTo>
                      <a:lnTo>
                        <a:pt x="136" y="0"/>
                      </a:lnTo>
                      <a:close/>
                    </a:path>
                  </a:pathLst>
                </a:custGeom>
                <a:solidFill>
                  <a:srgbClr val="FF3300"/>
                </a:solidFill>
                <a:ln w="9525">
                  <a:solidFill>
                    <a:srgbClr val="FF3300"/>
                  </a:solidFill>
                  <a:round/>
                  <a:headEnd/>
                  <a:tailEnd/>
                </a:ln>
              </p:spPr>
              <p:txBody>
                <a:bodyPr/>
                <a:lstStyle/>
                <a:p>
                  <a:endParaRPr lang="en-US"/>
                </a:p>
              </p:txBody>
            </p:sp>
            <p:sp>
              <p:nvSpPr>
                <p:cNvPr id="2225" name="Line 1505"/>
                <p:cNvSpPr>
                  <a:spLocks noChangeShapeType="1"/>
                </p:cNvSpPr>
                <p:nvPr/>
              </p:nvSpPr>
              <p:spPr bwMode="auto">
                <a:xfrm flipV="1">
                  <a:off x="1944" y="2758"/>
                  <a:ext cx="790" cy="528"/>
                </a:xfrm>
                <a:prstGeom prst="line">
                  <a:avLst/>
                </a:prstGeom>
                <a:noFill/>
                <a:ln w="254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78" name="Group 1506"/>
              <p:cNvGrpSpPr>
                <a:grpSpLocks/>
              </p:cNvGrpSpPr>
              <p:nvPr/>
            </p:nvGrpSpPr>
            <p:grpSpPr bwMode="auto">
              <a:xfrm>
                <a:off x="1952" y="2376"/>
                <a:ext cx="886" cy="290"/>
                <a:chOff x="1952" y="2376"/>
                <a:chExt cx="886" cy="290"/>
              </a:xfrm>
            </p:grpSpPr>
            <p:sp>
              <p:nvSpPr>
                <p:cNvPr id="2222" name="Freeform 1507"/>
                <p:cNvSpPr>
                  <a:spLocks/>
                </p:cNvSpPr>
                <p:nvPr/>
              </p:nvSpPr>
              <p:spPr bwMode="auto">
                <a:xfrm>
                  <a:off x="2702" y="2586"/>
                  <a:ext cx="136" cy="80"/>
                </a:xfrm>
                <a:custGeom>
                  <a:avLst/>
                  <a:gdLst>
                    <a:gd name="T0" fmla="*/ 136 w 136"/>
                    <a:gd name="T1" fmla="*/ 80 h 80"/>
                    <a:gd name="T2" fmla="*/ 0 w 136"/>
                    <a:gd name="T3" fmla="*/ 64 h 80"/>
                    <a:gd name="T4" fmla="*/ 8 w 136"/>
                    <a:gd name="T5" fmla="*/ 32 h 80"/>
                    <a:gd name="T6" fmla="*/ 16 w 136"/>
                    <a:gd name="T7" fmla="*/ 0 h 80"/>
                    <a:gd name="T8" fmla="*/ 136 w 136"/>
                    <a:gd name="T9" fmla="*/ 80 h 80"/>
                  </a:gdLst>
                  <a:ahLst/>
                  <a:cxnLst>
                    <a:cxn ang="0">
                      <a:pos x="T0" y="T1"/>
                    </a:cxn>
                    <a:cxn ang="0">
                      <a:pos x="T2" y="T3"/>
                    </a:cxn>
                    <a:cxn ang="0">
                      <a:pos x="T4" y="T5"/>
                    </a:cxn>
                    <a:cxn ang="0">
                      <a:pos x="T6" y="T7"/>
                    </a:cxn>
                    <a:cxn ang="0">
                      <a:pos x="T8" y="T9"/>
                    </a:cxn>
                  </a:cxnLst>
                  <a:rect l="0" t="0" r="r" b="b"/>
                  <a:pathLst>
                    <a:path w="136" h="80">
                      <a:moveTo>
                        <a:pt x="136" y="80"/>
                      </a:moveTo>
                      <a:lnTo>
                        <a:pt x="0" y="64"/>
                      </a:lnTo>
                      <a:lnTo>
                        <a:pt x="8" y="32"/>
                      </a:lnTo>
                      <a:lnTo>
                        <a:pt x="16" y="0"/>
                      </a:lnTo>
                      <a:lnTo>
                        <a:pt x="136" y="80"/>
                      </a:lnTo>
                      <a:close/>
                    </a:path>
                  </a:pathLst>
                </a:custGeom>
                <a:solidFill>
                  <a:srgbClr val="FF3300"/>
                </a:solidFill>
                <a:ln w="9525">
                  <a:solidFill>
                    <a:srgbClr val="FF3300"/>
                  </a:solidFill>
                  <a:round/>
                  <a:headEnd/>
                  <a:tailEnd/>
                </a:ln>
              </p:spPr>
              <p:txBody>
                <a:bodyPr/>
                <a:lstStyle/>
                <a:p>
                  <a:endParaRPr lang="en-US"/>
                </a:p>
              </p:txBody>
            </p:sp>
            <p:sp>
              <p:nvSpPr>
                <p:cNvPr id="2223" name="Line 1508"/>
                <p:cNvSpPr>
                  <a:spLocks noChangeShapeType="1"/>
                </p:cNvSpPr>
                <p:nvPr/>
              </p:nvSpPr>
              <p:spPr bwMode="auto">
                <a:xfrm>
                  <a:off x="1952" y="2376"/>
                  <a:ext cx="766" cy="244"/>
                </a:xfrm>
                <a:prstGeom prst="line">
                  <a:avLst/>
                </a:prstGeom>
                <a:noFill/>
                <a:ln w="254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79" name="Group 1509"/>
              <p:cNvGrpSpPr>
                <a:grpSpLocks/>
              </p:cNvGrpSpPr>
              <p:nvPr/>
            </p:nvGrpSpPr>
            <p:grpSpPr bwMode="auto">
              <a:xfrm>
                <a:off x="1481" y="2084"/>
                <a:ext cx="1373" cy="1507"/>
                <a:chOff x="1481" y="2084"/>
                <a:chExt cx="1373" cy="1507"/>
              </a:xfrm>
            </p:grpSpPr>
            <p:sp>
              <p:nvSpPr>
                <p:cNvPr id="2220" name="Freeform 1510"/>
                <p:cNvSpPr>
                  <a:spLocks/>
                </p:cNvSpPr>
                <p:nvPr/>
              </p:nvSpPr>
              <p:spPr bwMode="auto">
                <a:xfrm>
                  <a:off x="2742" y="2084"/>
                  <a:ext cx="112" cy="119"/>
                </a:xfrm>
                <a:custGeom>
                  <a:avLst/>
                  <a:gdLst>
                    <a:gd name="T0" fmla="*/ 112 w 112"/>
                    <a:gd name="T1" fmla="*/ 0 h 119"/>
                    <a:gd name="T2" fmla="*/ 48 w 112"/>
                    <a:gd name="T3" fmla="*/ 119 h 119"/>
                    <a:gd name="T4" fmla="*/ 24 w 112"/>
                    <a:gd name="T5" fmla="*/ 96 h 119"/>
                    <a:gd name="T6" fmla="*/ 0 w 112"/>
                    <a:gd name="T7" fmla="*/ 72 h 119"/>
                    <a:gd name="T8" fmla="*/ 112 w 112"/>
                    <a:gd name="T9" fmla="*/ 0 h 119"/>
                  </a:gdLst>
                  <a:ahLst/>
                  <a:cxnLst>
                    <a:cxn ang="0">
                      <a:pos x="T0" y="T1"/>
                    </a:cxn>
                    <a:cxn ang="0">
                      <a:pos x="T2" y="T3"/>
                    </a:cxn>
                    <a:cxn ang="0">
                      <a:pos x="T4" y="T5"/>
                    </a:cxn>
                    <a:cxn ang="0">
                      <a:pos x="T6" y="T7"/>
                    </a:cxn>
                    <a:cxn ang="0">
                      <a:pos x="T8" y="T9"/>
                    </a:cxn>
                  </a:cxnLst>
                  <a:rect l="0" t="0" r="r" b="b"/>
                  <a:pathLst>
                    <a:path w="112" h="119">
                      <a:moveTo>
                        <a:pt x="112" y="0"/>
                      </a:moveTo>
                      <a:lnTo>
                        <a:pt x="48" y="119"/>
                      </a:lnTo>
                      <a:lnTo>
                        <a:pt x="24" y="96"/>
                      </a:lnTo>
                      <a:lnTo>
                        <a:pt x="0" y="72"/>
                      </a:lnTo>
                      <a:lnTo>
                        <a:pt x="112" y="0"/>
                      </a:lnTo>
                      <a:close/>
                    </a:path>
                  </a:pathLst>
                </a:custGeom>
                <a:solidFill>
                  <a:srgbClr val="FF3300"/>
                </a:solidFill>
                <a:ln w="9525">
                  <a:solidFill>
                    <a:srgbClr val="FF3300"/>
                  </a:solidFill>
                  <a:round/>
                  <a:headEnd/>
                  <a:tailEnd/>
                </a:ln>
              </p:spPr>
              <p:txBody>
                <a:bodyPr/>
                <a:lstStyle/>
                <a:p>
                  <a:endParaRPr lang="en-US"/>
                </a:p>
              </p:txBody>
            </p:sp>
            <p:sp>
              <p:nvSpPr>
                <p:cNvPr id="2221" name="Line 1511"/>
                <p:cNvSpPr>
                  <a:spLocks noChangeShapeType="1"/>
                </p:cNvSpPr>
                <p:nvPr/>
              </p:nvSpPr>
              <p:spPr bwMode="auto">
                <a:xfrm flipV="1">
                  <a:off x="1481" y="2172"/>
                  <a:ext cx="1291" cy="1419"/>
                </a:xfrm>
                <a:prstGeom prst="line">
                  <a:avLst/>
                </a:prstGeom>
                <a:noFill/>
                <a:ln w="254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80" name="Group 1512"/>
              <p:cNvGrpSpPr>
                <a:grpSpLocks/>
              </p:cNvGrpSpPr>
              <p:nvPr/>
            </p:nvGrpSpPr>
            <p:grpSpPr bwMode="auto">
              <a:xfrm>
                <a:off x="1944" y="2076"/>
                <a:ext cx="902" cy="885"/>
                <a:chOff x="1944" y="2076"/>
                <a:chExt cx="902" cy="885"/>
              </a:xfrm>
            </p:grpSpPr>
            <p:sp>
              <p:nvSpPr>
                <p:cNvPr id="2218" name="Freeform 1513"/>
                <p:cNvSpPr>
                  <a:spLocks/>
                </p:cNvSpPr>
                <p:nvPr/>
              </p:nvSpPr>
              <p:spPr bwMode="auto">
                <a:xfrm>
                  <a:off x="2726" y="2850"/>
                  <a:ext cx="120" cy="111"/>
                </a:xfrm>
                <a:custGeom>
                  <a:avLst/>
                  <a:gdLst>
                    <a:gd name="T0" fmla="*/ 120 w 120"/>
                    <a:gd name="T1" fmla="*/ 111 h 111"/>
                    <a:gd name="T2" fmla="*/ 0 w 120"/>
                    <a:gd name="T3" fmla="*/ 47 h 111"/>
                    <a:gd name="T4" fmla="*/ 24 w 120"/>
                    <a:gd name="T5" fmla="*/ 23 h 111"/>
                    <a:gd name="T6" fmla="*/ 48 w 120"/>
                    <a:gd name="T7" fmla="*/ 0 h 111"/>
                    <a:gd name="T8" fmla="*/ 120 w 120"/>
                    <a:gd name="T9" fmla="*/ 111 h 111"/>
                  </a:gdLst>
                  <a:ahLst/>
                  <a:cxnLst>
                    <a:cxn ang="0">
                      <a:pos x="T0" y="T1"/>
                    </a:cxn>
                    <a:cxn ang="0">
                      <a:pos x="T2" y="T3"/>
                    </a:cxn>
                    <a:cxn ang="0">
                      <a:pos x="T4" y="T5"/>
                    </a:cxn>
                    <a:cxn ang="0">
                      <a:pos x="T6" y="T7"/>
                    </a:cxn>
                    <a:cxn ang="0">
                      <a:pos x="T8" y="T9"/>
                    </a:cxn>
                  </a:cxnLst>
                  <a:rect l="0" t="0" r="r" b="b"/>
                  <a:pathLst>
                    <a:path w="120" h="111">
                      <a:moveTo>
                        <a:pt x="120" y="111"/>
                      </a:moveTo>
                      <a:lnTo>
                        <a:pt x="0" y="47"/>
                      </a:lnTo>
                      <a:lnTo>
                        <a:pt x="24" y="23"/>
                      </a:lnTo>
                      <a:lnTo>
                        <a:pt x="48" y="0"/>
                      </a:lnTo>
                      <a:lnTo>
                        <a:pt x="120" y="111"/>
                      </a:lnTo>
                      <a:close/>
                    </a:path>
                  </a:pathLst>
                </a:custGeom>
                <a:solidFill>
                  <a:srgbClr val="FF3300"/>
                </a:solidFill>
                <a:ln w="9525">
                  <a:solidFill>
                    <a:srgbClr val="FF3300"/>
                  </a:solidFill>
                  <a:round/>
                  <a:headEnd/>
                  <a:tailEnd/>
                </a:ln>
              </p:spPr>
              <p:txBody>
                <a:bodyPr/>
                <a:lstStyle/>
                <a:p>
                  <a:endParaRPr lang="en-US"/>
                </a:p>
              </p:txBody>
            </p:sp>
            <p:sp>
              <p:nvSpPr>
                <p:cNvPr id="2219" name="Line 1514"/>
                <p:cNvSpPr>
                  <a:spLocks noChangeShapeType="1"/>
                </p:cNvSpPr>
                <p:nvPr/>
              </p:nvSpPr>
              <p:spPr bwMode="auto">
                <a:xfrm>
                  <a:off x="1944" y="2076"/>
                  <a:ext cx="814" cy="805"/>
                </a:xfrm>
                <a:prstGeom prst="line">
                  <a:avLst/>
                </a:prstGeom>
                <a:noFill/>
                <a:ln w="254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81" name="Group 1515"/>
              <p:cNvGrpSpPr>
                <a:grpSpLocks/>
              </p:cNvGrpSpPr>
              <p:nvPr/>
            </p:nvGrpSpPr>
            <p:grpSpPr bwMode="auto">
              <a:xfrm>
                <a:off x="1489" y="2379"/>
                <a:ext cx="902" cy="893"/>
                <a:chOff x="1489" y="2379"/>
                <a:chExt cx="902" cy="893"/>
              </a:xfrm>
            </p:grpSpPr>
            <p:sp>
              <p:nvSpPr>
                <p:cNvPr id="2216" name="Freeform 1516"/>
                <p:cNvSpPr>
                  <a:spLocks/>
                </p:cNvSpPr>
                <p:nvPr/>
              </p:nvSpPr>
              <p:spPr bwMode="auto">
                <a:xfrm>
                  <a:off x="2271" y="3153"/>
                  <a:ext cx="120" cy="119"/>
                </a:xfrm>
                <a:custGeom>
                  <a:avLst/>
                  <a:gdLst>
                    <a:gd name="T0" fmla="*/ 120 w 120"/>
                    <a:gd name="T1" fmla="*/ 119 h 119"/>
                    <a:gd name="T2" fmla="*/ 0 w 120"/>
                    <a:gd name="T3" fmla="*/ 48 h 119"/>
                    <a:gd name="T4" fmla="*/ 24 w 120"/>
                    <a:gd name="T5" fmla="*/ 24 h 119"/>
                    <a:gd name="T6" fmla="*/ 48 w 120"/>
                    <a:gd name="T7" fmla="*/ 0 h 119"/>
                    <a:gd name="T8" fmla="*/ 120 w 120"/>
                    <a:gd name="T9" fmla="*/ 119 h 119"/>
                  </a:gdLst>
                  <a:ahLst/>
                  <a:cxnLst>
                    <a:cxn ang="0">
                      <a:pos x="T0" y="T1"/>
                    </a:cxn>
                    <a:cxn ang="0">
                      <a:pos x="T2" y="T3"/>
                    </a:cxn>
                    <a:cxn ang="0">
                      <a:pos x="T4" y="T5"/>
                    </a:cxn>
                    <a:cxn ang="0">
                      <a:pos x="T6" y="T7"/>
                    </a:cxn>
                    <a:cxn ang="0">
                      <a:pos x="T8" y="T9"/>
                    </a:cxn>
                  </a:cxnLst>
                  <a:rect l="0" t="0" r="r" b="b"/>
                  <a:pathLst>
                    <a:path w="120" h="119">
                      <a:moveTo>
                        <a:pt x="120" y="119"/>
                      </a:moveTo>
                      <a:lnTo>
                        <a:pt x="0" y="48"/>
                      </a:lnTo>
                      <a:lnTo>
                        <a:pt x="24" y="24"/>
                      </a:lnTo>
                      <a:lnTo>
                        <a:pt x="48" y="0"/>
                      </a:lnTo>
                      <a:lnTo>
                        <a:pt x="120" y="119"/>
                      </a:lnTo>
                      <a:close/>
                    </a:path>
                  </a:pathLst>
                </a:custGeom>
                <a:solidFill>
                  <a:srgbClr val="FF3300"/>
                </a:solidFill>
                <a:ln w="9525">
                  <a:solidFill>
                    <a:srgbClr val="FF3300"/>
                  </a:solidFill>
                  <a:round/>
                  <a:headEnd/>
                  <a:tailEnd/>
                </a:ln>
              </p:spPr>
              <p:txBody>
                <a:bodyPr/>
                <a:lstStyle/>
                <a:p>
                  <a:endParaRPr lang="en-US"/>
                </a:p>
              </p:txBody>
            </p:sp>
            <p:sp>
              <p:nvSpPr>
                <p:cNvPr id="2217" name="Line 1517"/>
                <p:cNvSpPr>
                  <a:spLocks noChangeShapeType="1"/>
                </p:cNvSpPr>
                <p:nvPr/>
              </p:nvSpPr>
              <p:spPr bwMode="auto">
                <a:xfrm>
                  <a:off x="1489" y="2379"/>
                  <a:ext cx="814" cy="805"/>
                </a:xfrm>
                <a:prstGeom prst="line">
                  <a:avLst/>
                </a:prstGeom>
                <a:noFill/>
                <a:ln w="254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82" name="Group 1518"/>
              <p:cNvGrpSpPr>
                <a:grpSpLocks/>
              </p:cNvGrpSpPr>
              <p:nvPr/>
            </p:nvGrpSpPr>
            <p:grpSpPr bwMode="auto">
              <a:xfrm>
                <a:off x="1483" y="2379"/>
                <a:ext cx="429" cy="598"/>
                <a:chOff x="1483" y="2379"/>
                <a:chExt cx="429" cy="598"/>
              </a:xfrm>
            </p:grpSpPr>
            <p:sp>
              <p:nvSpPr>
                <p:cNvPr id="2214" name="Freeform 1519"/>
                <p:cNvSpPr>
                  <a:spLocks/>
                </p:cNvSpPr>
                <p:nvPr/>
              </p:nvSpPr>
              <p:spPr bwMode="auto">
                <a:xfrm>
                  <a:off x="1808" y="2379"/>
                  <a:ext cx="104" cy="136"/>
                </a:xfrm>
                <a:custGeom>
                  <a:avLst/>
                  <a:gdLst>
                    <a:gd name="T0" fmla="*/ 104 w 104"/>
                    <a:gd name="T1" fmla="*/ 0 h 136"/>
                    <a:gd name="T2" fmla="*/ 56 w 104"/>
                    <a:gd name="T3" fmla="*/ 136 h 136"/>
                    <a:gd name="T4" fmla="*/ 32 w 104"/>
                    <a:gd name="T5" fmla="*/ 112 h 136"/>
                    <a:gd name="T6" fmla="*/ 0 w 104"/>
                    <a:gd name="T7" fmla="*/ 96 h 136"/>
                    <a:gd name="T8" fmla="*/ 104 w 104"/>
                    <a:gd name="T9" fmla="*/ 0 h 136"/>
                  </a:gdLst>
                  <a:ahLst/>
                  <a:cxnLst>
                    <a:cxn ang="0">
                      <a:pos x="T0" y="T1"/>
                    </a:cxn>
                    <a:cxn ang="0">
                      <a:pos x="T2" y="T3"/>
                    </a:cxn>
                    <a:cxn ang="0">
                      <a:pos x="T4" y="T5"/>
                    </a:cxn>
                    <a:cxn ang="0">
                      <a:pos x="T6" y="T7"/>
                    </a:cxn>
                    <a:cxn ang="0">
                      <a:pos x="T8" y="T9"/>
                    </a:cxn>
                  </a:cxnLst>
                  <a:rect l="0" t="0" r="r" b="b"/>
                  <a:pathLst>
                    <a:path w="104" h="136">
                      <a:moveTo>
                        <a:pt x="104" y="0"/>
                      </a:moveTo>
                      <a:lnTo>
                        <a:pt x="56" y="136"/>
                      </a:lnTo>
                      <a:lnTo>
                        <a:pt x="32" y="112"/>
                      </a:lnTo>
                      <a:lnTo>
                        <a:pt x="0" y="96"/>
                      </a:lnTo>
                      <a:lnTo>
                        <a:pt x="104" y="0"/>
                      </a:lnTo>
                      <a:close/>
                    </a:path>
                  </a:pathLst>
                </a:custGeom>
                <a:solidFill>
                  <a:srgbClr val="FF3300"/>
                </a:solidFill>
                <a:ln w="9525">
                  <a:solidFill>
                    <a:srgbClr val="FF3300"/>
                  </a:solidFill>
                  <a:round/>
                  <a:headEnd/>
                  <a:tailEnd/>
                </a:ln>
              </p:spPr>
              <p:txBody>
                <a:bodyPr/>
                <a:lstStyle/>
                <a:p>
                  <a:endParaRPr lang="en-US"/>
                </a:p>
              </p:txBody>
            </p:sp>
            <p:sp>
              <p:nvSpPr>
                <p:cNvPr id="2215" name="Line 1520"/>
                <p:cNvSpPr>
                  <a:spLocks noChangeShapeType="1"/>
                </p:cNvSpPr>
                <p:nvPr/>
              </p:nvSpPr>
              <p:spPr bwMode="auto">
                <a:xfrm flipV="1">
                  <a:off x="1483" y="2483"/>
                  <a:ext cx="362" cy="494"/>
                </a:xfrm>
                <a:prstGeom prst="line">
                  <a:avLst/>
                </a:prstGeom>
                <a:noFill/>
                <a:ln w="254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83" name="Group 1521"/>
              <p:cNvGrpSpPr>
                <a:grpSpLocks/>
              </p:cNvGrpSpPr>
              <p:nvPr/>
            </p:nvGrpSpPr>
            <p:grpSpPr bwMode="auto">
              <a:xfrm>
                <a:off x="1936" y="2379"/>
                <a:ext cx="894" cy="604"/>
                <a:chOff x="1936" y="2379"/>
                <a:chExt cx="894" cy="604"/>
              </a:xfrm>
            </p:grpSpPr>
            <p:sp>
              <p:nvSpPr>
                <p:cNvPr id="2212" name="Freeform 1522"/>
                <p:cNvSpPr>
                  <a:spLocks/>
                </p:cNvSpPr>
                <p:nvPr/>
              </p:nvSpPr>
              <p:spPr bwMode="auto">
                <a:xfrm>
                  <a:off x="2702" y="2379"/>
                  <a:ext cx="128" cy="104"/>
                </a:xfrm>
                <a:custGeom>
                  <a:avLst/>
                  <a:gdLst>
                    <a:gd name="T0" fmla="*/ 128 w 128"/>
                    <a:gd name="T1" fmla="*/ 0 h 104"/>
                    <a:gd name="T2" fmla="*/ 40 w 128"/>
                    <a:gd name="T3" fmla="*/ 104 h 104"/>
                    <a:gd name="T4" fmla="*/ 16 w 128"/>
                    <a:gd name="T5" fmla="*/ 80 h 104"/>
                    <a:gd name="T6" fmla="*/ 0 w 128"/>
                    <a:gd name="T7" fmla="*/ 48 h 104"/>
                    <a:gd name="T8" fmla="*/ 128 w 128"/>
                    <a:gd name="T9" fmla="*/ 0 h 104"/>
                  </a:gdLst>
                  <a:ahLst/>
                  <a:cxnLst>
                    <a:cxn ang="0">
                      <a:pos x="T0" y="T1"/>
                    </a:cxn>
                    <a:cxn ang="0">
                      <a:pos x="T2" y="T3"/>
                    </a:cxn>
                    <a:cxn ang="0">
                      <a:pos x="T4" y="T5"/>
                    </a:cxn>
                    <a:cxn ang="0">
                      <a:pos x="T6" y="T7"/>
                    </a:cxn>
                    <a:cxn ang="0">
                      <a:pos x="T8" y="T9"/>
                    </a:cxn>
                  </a:cxnLst>
                  <a:rect l="0" t="0" r="r" b="b"/>
                  <a:pathLst>
                    <a:path w="128" h="104">
                      <a:moveTo>
                        <a:pt x="128" y="0"/>
                      </a:moveTo>
                      <a:lnTo>
                        <a:pt x="40" y="104"/>
                      </a:lnTo>
                      <a:lnTo>
                        <a:pt x="16" y="80"/>
                      </a:lnTo>
                      <a:lnTo>
                        <a:pt x="0" y="48"/>
                      </a:lnTo>
                      <a:lnTo>
                        <a:pt x="128" y="0"/>
                      </a:lnTo>
                      <a:close/>
                    </a:path>
                  </a:pathLst>
                </a:custGeom>
                <a:solidFill>
                  <a:srgbClr val="FF3300"/>
                </a:solidFill>
                <a:ln w="9525">
                  <a:solidFill>
                    <a:srgbClr val="FF3300"/>
                  </a:solidFill>
                  <a:round/>
                  <a:headEnd/>
                  <a:tailEnd/>
                </a:ln>
              </p:spPr>
              <p:txBody>
                <a:bodyPr/>
                <a:lstStyle/>
                <a:p>
                  <a:endParaRPr lang="en-US"/>
                </a:p>
              </p:txBody>
            </p:sp>
            <p:sp>
              <p:nvSpPr>
                <p:cNvPr id="2213" name="Line 1523"/>
                <p:cNvSpPr>
                  <a:spLocks noChangeShapeType="1"/>
                </p:cNvSpPr>
                <p:nvPr/>
              </p:nvSpPr>
              <p:spPr bwMode="auto">
                <a:xfrm flipV="1">
                  <a:off x="1936" y="2455"/>
                  <a:ext cx="790" cy="528"/>
                </a:xfrm>
                <a:prstGeom prst="line">
                  <a:avLst/>
                </a:prstGeom>
                <a:noFill/>
                <a:ln w="254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84" name="Group 1524"/>
              <p:cNvGrpSpPr>
                <a:grpSpLocks/>
              </p:cNvGrpSpPr>
              <p:nvPr/>
            </p:nvGrpSpPr>
            <p:grpSpPr bwMode="auto">
              <a:xfrm>
                <a:off x="1952" y="2076"/>
                <a:ext cx="886" cy="290"/>
                <a:chOff x="1952" y="2076"/>
                <a:chExt cx="886" cy="290"/>
              </a:xfrm>
            </p:grpSpPr>
            <p:sp>
              <p:nvSpPr>
                <p:cNvPr id="2210" name="Freeform 1525"/>
                <p:cNvSpPr>
                  <a:spLocks/>
                </p:cNvSpPr>
                <p:nvPr/>
              </p:nvSpPr>
              <p:spPr bwMode="auto">
                <a:xfrm>
                  <a:off x="2702" y="2076"/>
                  <a:ext cx="136" cy="72"/>
                </a:xfrm>
                <a:custGeom>
                  <a:avLst/>
                  <a:gdLst>
                    <a:gd name="T0" fmla="*/ 136 w 136"/>
                    <a:gd name="T1" fmla="*/ 0 h 72"/>
                    <a:gd name="T2" fmla="*/ 16 w 136"/>
                    <a:gd name="T3" fmla="*/ 72 h 72"/>
                    <a:gd name="T4" fmla="*/ 8 w 136"/>
                    <a:gd name="T5" fmla="*/ 40 h 72"/>
                    <a:gd name="T6" fmla="*/ 0 w 136"/>
                    <a:gd name="T7" fmla="*/ 8 h 72"/>
                    <a:gd name="T8" fmla="*/ 136 w 136"/>
                    <a:gd name="T9" fmla="*/ 0 h 72"/>
                  </a:gdLst>
                  <a:ahLst/>
                  <a:cxnLst>
                    <a:cxn ang="0">
                      <a:pos x="T0" y="T1"/>
                    </a:cxn>
                    <a:cxn ang="0">
                      <a:pos x="T2" y="T3"/>
                    </a:cxn>
                    <a:cxn ang="0">
                      <a:pos x="T4" y="T5"/>
                    </a:cxn>
                    <a:cxn ang="0">
                      <a:pos x="T6" y="T7"/>
                    </a:cxn>
                    <a:cxn ang="0">
                      <a:pos x="T8" y="T9"/>
                    </a:cxn>
                  </a:cxnLst>
                  <a:rect l="0" t="0" r="r" b="b"/>
                  <a:pathLst>
                    <a:path w="136" h="72">
                      <a:moveTo>
                        <a:pt x="136" y="0"/>
                      </a:moveTo>
                      <a:lnTo>
                        <a:pt x="16" y="72"/>
                      </a:lnTo>
                      <a:lnTo>
                        <a:pt x="8" y="40"/>
                      </a:lnTo>
                      <a:lnTo>
                        <a:pt x="0" y="8"/>
                      </a:lnTo>
                      <a:lnTo>
                        <a:pt x="136" y="0"/>
                      </a:lnTo>
                      <a:close/>
                    </a:path>
                  </a:pathLst>
                </a:custGeom>
                <a:solidFill>
                  <a:srgbClr val="FF3300"/>
                </a:solidFill>
                <a:ln w="9525">
                  <a:solidFill>
                    <a:srgbClr val="FF3300"/>
                  </a:solidFill>
                  <a:round/>
                  <a:headEnd/>
                  <a:tailEnd/>
                </a:ln>
              </p:spPr>
              <p:txBody>
                <a:bodyPr/>
                <a:lstStyle/>
                <a:p>
                  <a:endParaRPr lang="en-US"/>
                </a:p>
              </p:txBody>
            </p:sp>
            <p:sp>
              <p:nvSpPr>
                <p:cNvPr id="2211" name="Line 1526"/>
                <p:cNvSpPr>
                  <a:spLocks noChangeShapeType="1"/>
                </p:cNvSpPr>
                <p:nvPr/>
              </p:nvSpPr>
              <p:spPr bwMode="auto">
                <a:xfrm flipV="1">
                  <a:off x="1952" y="2114"/>
                  <a:ext cx="766" cy="252"/>
                </a:xfrm>
                <a:prstGeom prst="line">
                  <a:avLst/>
                </a:prstGeom>
                <a:noFill/>
                <a:ln w="254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85" name="Group 1527"/>
              <p:cNvGrpSpPr>
                <a:grpSpLocks/>
              </p:cNvGrpSpPr>
              <p:nvPr/>
            </p:nvGrpSpPr>
            <p:grpSpPr bwMode="auto">
              <a:xfrm>
                <a:off x="1481" y="1769"/>
                <a:ext cx="894" cy="283"/>
                <a:chOff x="1481" y="1769"/>
                <a:chExt cx="894" cy="283"/>
              </a:xfrm>
            </p:grpSpPr>
            <p:sp>
              <p:nvSpPr>
                <p:cNvPr id="2208" name="Freeform 1528"/>
                <p:cNvSpPr>
                  <a:spLocks/>
                </p:cNvSpPr>
                <p:nvPr/>
              </p:nvSpPr>
              <p:spPr bwMode="auto">
                <a:xfrm>
                  <a:off x="2231" y="1980"/>
                  <a:ext cx="144" cy="72"/>
                </a:xfrm>
                <a:custGeom>
                  <a:avLst/>
                  <a:gdLst>
                    <a:gd name="T0" fmla="*/ 144 w 144"/>
                    <a:gd name="T1" fmla="*/ 72 h 72"/>
                    <a:gd name="T2" fmla="*/ 0 w 144"/>
                    <a:gd name="T3" fmla="*/ 64 h 72"/>
                    <a:gd name="T4" fmla="*/ 16 w 144"/>
                    <a:gd name="T5" fmla="*/ 32 h 72"/>
                    <a:gd name="T6" fmla="*/ 24 w 144"/>
                    <a:gd name="T7" fmla="*/ 0 h 72"/>
                    <a:gd name="T8" fmla="*/ 144 w 144"/>
                    <a:gd name="T9" fmla="*/ 72 h 72"/>
                  </a:gdLst>
                  <a:ahLst/>
                  <a:cxnLst>
                    <a:cxn ang="0">
                      <a:pos x="T0" y="T1"/>
                    </a:cxn>
                    <a:cxn ang="0">
                      <a:pos x="T2" y="T3"/>
                    </a:cxn>
                    <a:cxn ang="0">
                      <a:pos x="T4" y="T5"/>
                    </a:cxn>
                    <a:cxn ang="0">
                      <a:pos x="T6" y="T7"/>
                    </a:cxn>
                    <a:cxn ang="0">
                      <a:pos x="T8" y="T9"/>
                    </a:cxn>
                  </a:cxnLst>
                  <a:rect l="0" t="0" r="r" b="b"/>
                  <a:pathLst>
                    <a:path w="144" h="72">
                      <a:moveTo>
                        <a:pt x="144" y="72"/>
                      </a:moveTo>
                      <a:lnTo>
                        <a:pt x="0" y="64"/>
                      </a:lnTo>
                      <a:lnTo>
                        <a:pt x="16" y="32"/>
                      </a:lnTo>
                      <a:lnTo>
                        <a:pt x="24" y="0"/>
                      </a:lnTo>
                      <a:lnTo>
                        <a:pt x="144" y="72"/>
                      </a:lnTo>
                      <a:close/>
                    </a:path>
                  </a:pathLst>
                </a:custGeom>
                <a:solidFill>
                  <a:srgbClr val="FF3300"/>
                </a:solidFill>
                <a:ln w="9525">
                  <a:solidFill>
                    <a:srgbClr val="FF3300"/>
                  </a:solidFill>
                  <a:round/>
                  <a:headEnd/>
                  <a:tailEnd/>
                </a:ln>
              </p:spPr>
              <p:txBody>
                <a:bodyPr/>
                <a:lstStyle/>
                <a:p>
                  <a:endParaRPr lang="en-US"/>
                </a:p>
              </p:txBody>
            </p:sp>
            <p:sp>
              <p:nvSpPr>
                <p:cNvPr id="2209" name="Line 1529"/>
                <p:cNvSpPr>
                  <a:spLocks noChangeShapeType="1"/>
                </p:cNvSpPr>
                <p:nvPr/>
              </p:nvSpPr>
              <p:spPr bwMode="auto">
                <a:xfrm>
                  <a:off x="1481" y="1769"/>
                  <a:ext cx="774" cy="244"/>
                </a:xfrm>
                <a:prstGeom prst="line">
                  <a:avLst/>
                </a:prstGeom>
                <a:noFill/>
                <a:ln w="254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86" name="Oval 1530"/>
              <p:cNvSpPr>
                <a:spLocks noChangeArrowheads="1"/>
              </p:cNvSpPr>
              <p:nvPr/>
            </p:nvSpPr>
            <p:spPr bwMode="auto">
              <a:xfrm>
                <a:off x="1457" y="1741"/>
                <a:ext cx="32" cy="40"/>
              </a:xfrm>
              <a:prstGeom prst="ellipse">
                <a:avLst/>
              </a:prstGeom>
              <a:solidFill>
                <a:srgbClr val="FF3300"/>
              </a:solidFill>
              <a:ln w="9525">
                <a:solidFill>
                  <a:srgbClr val="FF3300"/>
                </a:solidFill>
                <a:round/>
                <a:headEnd/>
                <a:tailEnd/>
              </a:ln>
            </p:spPr>
            <p:txBody>
              <a:bodyPr/>
              <a:lstStyle/>
              <a:p>
                <a:endParaRPr lang="en-US"/>
              </a:p>
            </p:txBody>
          </p:sp>
          <p:sp>
            <p:nvSpPr>
              <p:cNvPr id="1287" name="Oval 1531"/>
              <p:cNvSpPr>
                <a:spLocks noChangeArrowheads="1"/>
              </p:cNvSpPr>
              <p:nvPr/>
            </p:nvSpPr>
            <p:spPr bwMode="auto">
              <a:xfrm>
                <a:off x="1457" y="1741"/>
                <a:ext cx="32" cy="40"/>
              </a:xfrm>
              <a:prstGeom prst="ellipse">
                <a:avLst/>
              </a:prstGeom>
              <a:solidFill>
                <a:srgbClr val="FF3300"/>
              </a:solidFill>
              <a:ln w="25400">
                <a:solidFill>
                  <a:srgbClr val="FF3300"/>
                </a:solidFill>
                <a:round/>
                <a:headEnd/>
                <a:tailEnd/>
              </a:ln>
            </p:spPr>
            <p:txBody>
              <a:bodyPr/>
              <a:lstStyle/>
              <a:p>
                <a:endParaRPr lang="en-US"/>
              </a:p>
            </p:txBody>
          </p:sp>
          <p:sp>
            <p:nvSpPr>
              <p:cNvPr id="1288" name="Oval 1532"/>
              <p:cNvSpPr>
                <a:spLocks noChangeArrowheads="1"/>
              </p:cNvSpPr>
              <p:nvPr/>
            </p:nvSpPr>
            <p:spPr bwMode="auto">
              <a:xfrm>
                <a:off x="1457" y="2044"/>
                <a:ext cx="40" cy="40"/>
              </a:xfrm>
              <a:prstGeom prst="ellipse">
                <a:avLst/>
              </a:prstGeom>
              <a:solidFill>
                <a:srgbClr val="FF3300"/>
              </a:solidFill>
              <a:ln w="9525">
                <a:solidFill>
                  <a:srgbClr val="FF3300"/>
                </a:solidFill>
                <a:round/>
                <a:headEnd/>
                <a:tailEnd/>
              </a:ln>
            </p:spPr>
            <p:txBody>
              <a:bodyPr/>
              <a:lstStyle/>
              <a:p>
                <a:endParaRPr lang="en-US"/>
              </a:p>
            </p:txBody>
          </p:sp>
          <p:sp>
            <p:nvSpPr>
              <p:cNvPr id="1289" name="Oval 1533"/>
              <p:cNvSpPr>
                <a:spLocks noChangeArrowheads="1"/>
              </p:cNvSpPr>
              <p:nvPr/>
            </p:nvSpPr>
            <p:spPr bwMode="auto">
              <a:xfrm>
                <a:off x="1457" y="2044"/>
                <a:ext cx="40" cy="40"/>
              </a:xfrm>
              <a:prstGeom prst="ellipse">
                <a:avLst/>
              </a:prstGeom>
              <a:solidFill>
                <a:srgbClr val="FF3300"/>
              </a:solidFill>
              <a:ln w="25400">
                <a:solidFill>
                  <a:srgbClr val="FF3300"/>
                </a:solidFill>
                <a:round/>
                <a:headEnd/>
                <a:tailEnd/>
              </a:ln>
            </p:spPr>
            <p:txBody>
              <a:bodyPr/>
              <a:lstStyle/>
              <a:p>
                <a:endParaRPr lang="en-US"/>
              </a:p>
            </p:txBody>
          </p:sp>
          <p:sp>
            <p:nvSpPr>
              <p:cNvPr id="1290" name="Oval 1534"/>
              <p:cNvSpPr>
                <a:spLocks noChangeArrowheads="1"/>
              </p:cNvSpPr>
              <p:nvPr/>
            </p:nvSpPr>
            <p:spPr bwMode="auto">
              <a:xfrm>
                <a:off x="1457" y="2355"/>
                <a:ext cx="40" cy="32"/>
              </a:xfrm>
              <a:prstGeom prst="ellipse">
                <a:avLst/>
              </a:prstGeom>
              <a:solidFill>
                <a:srgbClr val="FF3300"/>
              </a:solidFill>
              <a:ln w="9525">
                <a:solidFill>
                  <a:srgbClr val="FF3300"/>
                </a:solidFill>
                <a:round/>
                <a:headEnd/>
                <a:tailEnd/>
              </a:ln>
            </p:spPr>
            <p:txBody>
              <a:bodyPr/>
              <a:lstStyle/>
              <a:p>
                <a:endParaRPr lang="en-US"/>
              </a:p>
            </p:txBody>
          </p:sp>
          <p:sp>
            <p:nvSpPr>
              <p:cNvPr id="1291" name="Oval 1535"/>
              <p:cNvSpPr>
                <a:spLocks noChangeArrowheads="1"/>
              </p:cNvSpPr>
              <p:nvPr/>
            </p:nvSpPr>
            <p:spPr bwMode="auto">
              <a:xfrm>
                <a:off x="1457" y="2355"/>
                <a:ext cx="40" cy="32"/>
              </a:xfrm>
              <a:prstGeom prst="ellipse">
                <a:avLst/>
              </a:prstGeom>
              <a:solidFill>
                <a:srgbClr val="FF3300"/>
              </a:solidFill>
              <a:ln w="25400">
                <a:solidFill>
                  <a:srgbClr val="FF3300"/>
                </a:solidFill>
                <a:round/>
                <a:headEnd/>
                <a:tailEnd/>
              </a:ln>
            </p:spPr>
            <p:txBody>
              <a:bodyPr/>
              <a:lstStyle/>
              <a:p>
                <a:endParaRPr lang="en-US"/>
              </a:p>
            </p:txBody>
          </p:sp>
          <p:sp>
            <p:nvSpPr>
              <p:cNvPr id="1292" name="Oval 1536"/>
              <p:cNvSpPr>
                <a:spLocks noChangeArrowheads="1"/>
              </p:cNvSpPr>
              <p:nvPr/>
            </p:nvSpPr>
            <p:spPr bwMode="auto">
              <a:xfrm>
                <a:off x="1457" y="2658"/>
                <a:ext cx="32" cy="32"/>
              </a:xfrm>
              <a:prstGeom prst="ellipse">
                <a:avLst/>
              </a:prstGeom>
              <a:solidFill>
                <a:srgbClr val="FF3300"/>
              </a:solidFill>
              <a:ln w="9525">
                <a:solidFill>
                  <a:srgbClr val="FF3300"/>
                </a:solidFill>
                <a:round/>
                <a:headEnd/>
                <a:tailEnd/>
              </a:ln>
            </p:spPr>
            <p:txBody>
              <a:bodyPr/>
              <a:lstStyle/>
              <a:p>
                <a:endParaRPr lang="en-US"/>
              </a:p>
            </p:txBody>
          </p:sp>
          <p:sp>
            <p:nvSpPr>
              <p:cNvPr id="1293" name="Oval 1537"/>
              <p:cNvSpPr>
                <a:spLocks noChangeArrowheads="1"/>
              </p:cNvSpPr>
              <p:nvPr/>
            </p:nvSpPr>
            <p:spPr bwMode="auto">
              <a:xfrm>
                <a:off x="1457" y="2658"/>
                <a:ext cx="32" cy="32"/>
              </a:xfrm>
              <a:prstGeom prst="ellipse">
                <a:avLst/>
              </a:prstGeom>
              <a:solidFill>
                <a:srgbClr val="FF3300"/>
              </a:solidFill>
              <a:ln w="25400">
                <a:solidFill>
                  <a:srgbClr val="FF3300"/>
                </a:solidFill>
                <a:round/>
                <a:headEnd/>
                <a:tailEnd/>
              </a:ln>
            </p:spPr>
            <p:txBody>
              <a:bodyPr/>
              <a:lstStyle/>
              <a:p>
                <a:endParaRPr lang="en-US"/>
              </a:p>
            </p:txBody>
          </p:sp>
          <p:sp>
            <p:nvSpPr>
              <p:cNvPr id="1294" name="Oval 1538"/>
              <p:cNvSpPr>
                <a:spLocks noChangeArrowheads="1"/>
              </p:cNvSpPr>
              <p:nvPr/>
            </p:nvSpPr>
            <p:spPr bwMode="auto">
              <a:xfrm>
                <a:off x="1449" y="2969"/>
                <a:ext cx="40" cy="32"/>
              </a:xfrm>
              <a:prstGeom prst="ellipse">
                <a:avLst/>
              </a:prstGeom>
              <a:solidFill>
                <a:srgbClr val="FF3300"/>
              </a:solidFill>
              <a:ln w="9525">
                <a:solidFill>
                  <a:srgbClr val="FF3300"/>
                </a:solidFill>
                <a:round/>
                <a:headEnd/>
                <a:tailEnd/>
              </a:ln>
            </p:spPr>
            <p:txBody>
              <a:bodyPr/>
              <a:lstStyle/>
              <a:p>
                <a:endParaRPr lang="en-US"/>
              </a:p>
            </p:txBody>
          </p:sp>
          <p:sp>
            <p:nvSpPr>
              <p:cNvPr id="1295" name="Oval 1539"/>
              <p:cNvSpPr>
                <a:spLocks noChangeArrowheads="1"/>
              </p:cNvSpPr>
              <p:nvPr/>
            </p:nvSpPr>
            <p:spPr bwMode="auto">
              <a:xfrm>
                <a:off x="1449" y="2969"/>
                <a:ext cx="40" cy="32"/>
              </a:xfrm>
              <a:prstGeom prst="ellipse">
                <a:avLst/>
              </a:prstGeom>
              <a:solidFill>
                <a:srgbClr val="FF3300"/>
              </a:solidFill>
              <a:ln w="25400">
                <a:solidFill>
                  <a:srgbClr val="FF3300"/>
                </a:solidFill>
                <a:round/>
                <a:headEnd/>
                <a:tailEnd/>
              </a:ln>
            </p:spPr>
            <p:txBody>
              <a:bodyPr/>
              <a:lstStyle/>
              <a:p>
                <a:endParaRPr lang="en-US"/>
              </a:p>
            </p:txBody>
          </p:sp>
          <p:grpSp>
            <p:nvGrpSpPr>
              <p:cNvPr id="1296" name="Group 1540"/>
              <p:cNvGrpSpPr>
                <a:grpSpLocks/>
              </p:cNvGrpSpPr>
              <p:nvPr/>
            </p:nvGrpSpPr>
            <p:grpSpPr bwMode="auto">
              <a:xfrm>
                <a:off x="1912" y="1741"/>
                <a:ext cx="40" cy="1260"/>
                <a:chOff x="1912" y="1741"/>
                <a:chExt cx="40" cy="1260"/>
              </a:xfrm>
            </p:grpSpPr>
            <p:sp>
              <p:nvSpPr>
                <p:cNvPr id="2198" name="Oval 1541"/>
                <p:cNvSpPr>
                  <a:spLocks noChangeArrowheads="1"/>
                </p:cNvSpPr>
                <p:nvPr/>
              </p:nvSpPr>
              <p:spPr bwMode="auto">
                <a:xfrm>
                  <a:off x="1920" y="1741"/>
                  <a:ext cx="32" cy="32"/>
                </a:xfrm>
                <a:prstGeom prst="ellipse">
                  <a:avLst/>
                </a:prstGeom>
                <a:solidFill>
                  <a:srgbClr val="FF3300"/>
                </a:solidFill>
                <a:ln w="9525">
                  <a:solidFill>
                    <a:srgbClr val="FF3300"/>
                  </a:solidFill>
                  <a:round/>
                  <a:headEnd/>
                  <a:tailEnd/>
                </a:ln>
              </p:spPr>
              <p:txBody>
                <a:bodyPr/>
                <a:lstStyle/>
                <a:p>
                  <a:endParaRPr lang="en-US"/>
                </a:p>
              </p:txBody>
            </p:sp>
            <p:sp>
              <p:nvSpPr>
                <p:cNvPr id="2199" name="Oval 1542"/>
                <p:cNvSpPr>
                  <a:spLocks noChangeArrowheads="1"/>
                </p:cNvSpPr>
                <p:nvPr/>
              </p:nvSpPr>
              <p:spPr bwMode="auto">
                <a:xfrm>
                  <a:off x="1920" y="1741"/>
                  <a:ext cx="32" cy="32"/>
                </a:xfrm>
                <a:prstGeom prst="ellipse">
                  <a:avLst/>
                </a:prstGeom>
                <a:solidFill>
                  <a:srgbClr val="FF3300"/>
                </a:solidFill>
                <a:ln w="25400">
                  <a:solidFill>
                    <a:srgbClr val="FF3300"/>
                  </a:solidFill>
                  <a:round/>
                  <a:headEnd/>
                  <a:tailEnd/>
                </a:ln>
              </p:spPr>
              <p:txBody>
                <a:bodyPr/>
                <a:lstStyle/>
                <a:p>
                  <a:endParaRPr lang="en-US"/>
                </a:p>
              </p:txBody>
            </p:sp>
            <p:sp>
              <p:nvSpPr>
                <p:cNvPr id="2200" name="Oval 1543"/>
                <p:cNvSpPr>
                  <a:spLocks noChangeArrowheads="1"/>
                </p:cNvSpPr>
                <p:nvPr/>
              </p:nvSpPr>
              <p:spPr bwMode="auto">
                <a:xfrm>
                  <a:off x="1920" y="2044"/>
                  <a:ext cx="32" cy="32"/>
                </a:xfrm>
                <a:prstGeom prst="ellipse">
                  <a:avLst/>
                </a:prstGeom>
                <a:solidFill>
                  <a:srgbClr val="FF3300"/>
                </a:solidFill>
                <a:ln w="9525">
                  <a:solidFill>
                    <a:srgbClr val="FF3300"/>
                  </a:solidFill>
                  <a:round/>
                  <a:headEnd/>
                  <a:tailEnd/>
                </a:ln>
              </p:spPr>
              <p:txBody>
                <a:bodyPr/>
                <a:lstStyle/>
                <a:p>
                  <a:endParaRPr lang="en-US"/>
                </a:p>
              </p:txBody>
            </p:sp>
            <p:sp>
              <p:nvSpPr>
                <p:cNvPr id="2201" name="Oval 1544"/>
                <p:cNvSpPr>
                  <a:spLocks noChangeArrowheads="1"/>
                </p:cNvSpPr>
                <p:nvPr/>
              </p:nvSpPr>
              <p:spPr bwMode="auto">
                <a:xfrm>
                  <a:off x="1920" y="2044"/>
                  <a:ext cx="32" cy="32"/>
                </a:xfrm>
                <a:prstGeom prst="ellipse">
                  <a:avLst/>
                </a:prstGeom>
                <a:solidFill>
                  <a:srgbClr val="FF3300"/>
                </a:solidFill>
                <a:ln w="25400">
                  <a:solidFill>
                    <a:srgbClr val="FF3300"/>
                  </a:solidFill>
                  <a:round/>
                  <a:headEnd/>
                  <a:tailEnd/>
                </a:ln>
              </p:spPr>
              <p:txBody>
                <a:bodyPr/>
                <a:lstStyle/>
                <a:p>
                  <a:endParaRPr lang="en-US"/>
                </a:p>
              </p:txBody>
            </p:sp>
            <p:sp>
              <p:nvSpPr>
                <p:cNvPr id="2202" name="Oval 1545"/>
                <p:cNvSpPr>
                  <a:spLocks noChangeArrowheads="1"/>
                </p:cNvSpPr>
                <p:nvPr/>
              </p:nvSpPr>
              <p:spPr bwMode="auto">
                <a:xfrm>
                  <a:off x="1920" y="2347"/>
                  <a:ext cx="32" cy="40"/>
                </a:xfrm>
                <a:prstGeom prst="ellipse">
                  <a:avLst/>
                </a:prstGeom>
                <a:solidFill>
                  <a:srgbClr val="FF3300"/>
                </a:solidFill>
                <a:ln w="9525">
                  <a:solidFill>
                    <a:srgbClr val="FF3300"/>
                  </a:solidFill>
                  <a:round/>
                  <a:headEnd/>
                  <a:tailEnd/>
                </a:ln>
              </p:spPr>
              <p:txBody>
                <a:bodyPr/>
                <a:lstStyle/>
                <a:p>
                  <a:endParaRPr lang="en-US"/>
                </a:p>
              </p:txBody>
            </p:sp>
            <p:sp>
              <p:nvSpPr>
                <p:cNvPr id="2203" name="Oval 1546"/>
                <p:cNvSpPr>
                  <a:spLocks noChangeArrowheads="1"/>
                </p:cNvSpPr>
                <p:nvPr/>
              </p:nvSpPr>
              <p:spPr bwMode="auto">
                <a:xfrm>
                  <a:off x="1920" y="2347"/>
                  <a:ext cx="32" cy="40"/>
                </a:xfrm>
                <a:prstGeom prst="ellipse">
                  <a:avLst/>
                </a:prstGeom>
                <a:solidFill>
                  <a:srgbClr val="FF3300"/>
                </a:solidFill>
                <a:ln w="25400">
                  <a:solidFill>
                    <a:srgbClr val="FF3300"/>
                  </a:solidFill>
                  <a:round/>
                  <a:headEnd/>
                  <a:tailEnd/>
                </a:ln>
              </p:spPr>
              <p:txBody>
                <a:bodyPr/>
                <a:lstStyle/>
                <a:p>
                  <a:endParaRPr lang="en-US"/>
                </a:p>
              </p:txBody>
            </p:sp>
            <p:sp>
              <p:nvSpPr>
                <p:cNvPr id="2204" name="Oval 1547"/>
                <p:cNvSpPr>
                  <a:spLocks noChangeArrowheads="1"/>
                </p:cNvSpPr>
                <p:nvPr/>
              </p:nvSpPr>
              <p:spPr bwMode="auto">
                <a:xfrm>
                  <a:off x="1920" y="2658"/>
                  <a:ext cx="32" cy="32"/>
                </a:xfrm>
                <a:prstGeom prst="ellipse">
                  <a:avLst/>
                </a:prstGeom>
                <a:solidFill>
                  <a:srgbClr val="FF3300"/>
                </a:solidFill>
                <a:ln w="9525">
                  <a:solidFill>
                    <a:srgbClr val="FF3300"/>
                  </a:solidFill>
                  <a:round/>
                  <a:headEnd/>
                  <a:tailEnd/>
                </a:ln>
              </p:spPr>
              <p:txBody>
                <a:bodyPr/>
                <a:lstStyle/>
                <a:p>
                  <a:endParaRPr lang="en-US"/>
                </a:p>
              </p:txBody>
            </p:sp>
            <p:sp>
              <p:nvSpPr>
                <p:cNvPr id="2205" name="Oval 1548"/>
                <p:cNvSpPr>
                  <a:spLocks noChangeArrowheads="1"/>
                </p:cNvSpPr>
                <p:nvPr/>
              </p:nvSpPr>
              <p:spPr bwMode="auto">
                <a:xfrm>
                  <a:off x="1920" y="2658"/>
                  <a:ext cx="32" cy="32"/>
                </a:xfrm>
                <a:prstGeom prst="ellipse">
                  <a:avLst/>
                </a:prstGeom>
                <a:solidFill>
                  <a:srgbClr val="FF3300"/>
                </a:solidFill>
                <a:ln w="25400">
                  <a:solidFill>
                    <a:srgbClr val="FF3300"/>
                  </a:solidFill>
                  <a:round/>
                  <a:headEnd/>
                  <a:tailEnd/>
                </a:ln>
              </p:spPr>
              <p:txBody>
                <a:bodyPr/>
                <a:lstStyle/>
                <a:p>
                  <a:endParaRPr lang="en-US"/>
                </a:p>
              </p:txBody>
            </p:sp>
            <p:sp>
              <p:nvSpPr>
                <p:cNvPr id="2206" name="Oval 1549"/>
                <p:cNvSpPr>
                  <a:spLocks noChangeArrowheads="1"/>
                </p:cNvSpPr>
                <p:nvPr/>
              </p:nvSpPr>
              <p:spPr bwMode="auto">
                <a:xfrm>
                  <a:off x="1912" y="2961"/>
                  <a:ext cx="32" cy="40"/>
                </a:xfrm>
                <a:prstGeom prst="ellipse">
                  <a:avLst/>
                </a:prstGeom>
                <a:solidFill>
                  <a:srgbClr val="FF3300"/>
                </a:solidFill>
                <a:ln w="9525">
                  <a:solidFill>
                    <a:srgbClr val="FF3300"/>
                  </a:solidFill>
                  <a:round/>
                  <a:headEnd/>
                  <a:tailEnd/>
                </a:ln>
              </p:spPr>
              <p:txBody>
                <a:bodyPr/>
                <a:lstStyle/>
                <a:p>
                  <a:endParaRPr lang="en-US"/>
                </a:p>
              </p:txBody>
            </p:sp>
            <p:sp>
              <p:nvSpPr>
                <p:cNvPr id="2207" name="Oval 1550"/>
                <p:cNvSpPr>
                  <a:spLocks noChangeArrowheads="1"/>
                </p:cNvSpPr>
                <p:nvPr/>
              </p:nvSpPr>
              <p:spPr bwMode="auto">
                <a:xfrm>
                  <a:off x="1912" y="2961"/>
                  <a:ext cx="32" cy="40"/>
                </a:xfrm>
                <a:prstGeom prst="ellipse">
                  <a:avLst/>
                </a:prstGeom>
                <a:solidFill>
                  <a:srgbClr val="FF3300"/>
                </a:solidFill>
                <a:ln w="25400">
                  <a:solidFill>
                    <a:srgbClr val="FF3300"/>
                  </a:solidFill>
                  <a:round/>
                  <a:headEnd/>
                  <a:tailEnd/>
                </a:ln>
              </p:spPr>
              <p:txBody>
                <a:bodyPr/>
                <a:lstStyle/>
                <a:p>
                  <a:endParaRPr lang="en-US"/>
                </a:p>
              </p:txBody>
            </p:sp>
          </p:grpSp>
          <p:grpSp>
            <p:nvGrpSpPr>
              <p:cNvPr id="1297" name="Group 1551"/>
              <p:cNvGrpSpPr>
                <a:grpSpLocks/>
              </p:cNvGrpSpPr>
              <p:nvPr/>
            </p:nvGrpSpPr>
            <p:grpSpPr bwMode="auto">
              <a:xfrm>
                <a:off x="2375" y="1749"/>
                <a:ext cx="40" cy="1252"/>
                <a:chOff x="2375" y="1749"/>
                <a:chExt cx="40" cy="1252"/>
              </a:xfrm>
            </p:grpSpPr>
            <p:sp>
              <p:nvSpPr>
                <p:cNvPr id="2188" name="Oval 1552"/>
                <p:cNvSpPr>
                  <a:spLocks noChangeArrowheads="1"/>
                </p:cNvSpPr>
                <p:nvPr/>
              </p:nvSpPr>
              <p:spPr bwMode="auto">
                <a:xfrm>
                  <a:off x="2375" y="1749"/>
                  <a:ext cx="32" cy="32"/>
                </a:xfrm>
                <a:prstGeom prst="ellipse">
                  <a:avLst/>
                </a:prstGeom>
                <a:solidFill>
                  <a:srgbClr val="FF3300"/>
                </a:solidFill>
                <a:ln w="9525">
                  <a:solidFill>
                    <a:srgbClr val="FF3300"/>
                  </a:solidFill>
                  <a:round/>
                  <a:headEnd/>
                  <a:tailEnd/>
                </a:ln>
              </p:spPr>
              <p:txBody>
                <a:bodyPr/>
                <a:lstStyle/>
                <a:p>
                  <a:endParaRPr lang="en-US"/>
                </a:p>
              </p:txBody>
            </p:sp>
            <p:sp>
              <p:nvSpPr>
                <p:cNvPr id="2189" name="Oval 1553"/>
                <p:cNvSpPr>
                  <a:spLocks noChangeArrowheads="1"/>
                </p:cNvSpPr>
                <p:nvPr/>
              </p:nvSpPr>
              <p:spPr bwMode="auto">
                <a:xfrm>
                  <a:off x="2375" y="1749"/>
                  <a:ext cx="32" cy="32"/>
                </a:xfrm>
                <a:prstGeom prst="ellipse">
                  <a:avLst/>
                </a:prstGeom>
                <a:solidFill>
                  <a:srgbClr val="FF3300"/>
                </a:solidFill>
                <a:ln w="25400">
                  <a:solidFill>
                    <a:srgbClr val="FF3300"/>
                  </a:solidFill>
                  <a:round/>
                  <a:headEnd/>
                  <a:tailEnd/>
                </a:ln>
              </p:spPr>
              <p:txBody>
                <a:bodyPr/>
                <a:lstStyle/>
                <a:p>
                  <a:endParaRPr lang="en-US"/>
                </a:p>
              </p:txBody>
            </p:sp>
            <p:sp>
              <p:nvSpPr>
                <p:cNvPr id="2190" name="Oval 1554"/>
                <p:cNvSpPr>
                  <a:spLocks noChangeArrowheads="1"/>
                </p:cNvSpPr>
                <p:nvPr/>
              </p:nvSpPr>
              <p:spPr bwMode="auto">
                <a:xfrm>
                  <a:off x="2383" y="2052"/>
                  <a:ext cx="32" cy="32"/>
                </a:xfrm>
                <a:prstGeom prst="ellipse">
                  <a:avLst/>
                </a:prstGeom>
                <a:solidFill>
                  <a:srgbClr val="FF3300"/>
                </a:solidFill>
                <a:ln w="9525">
                  <a:solidFill>
                    <a:srgbClr val="FF3300"/>
                  </a:solidFill>
                  <a:round/>
                  <a:headEnd/>
                  <a:tailEnd/>
                </a:ln>
              </p:spPr>
              <p:txBody>
                <a:bodyPr/>
                <a:lstStyle/>
                <a:p>
                  <a:endParaRPr lang="en-US"/>
                </a:p>
              </p:txBody>
            </p:sp>
            <p:sp>
              <p:nvSpPr>
                <p:cNvPr id="2191" name="Oval 1555"/>
                <p:cNvSpPr>
                  <a:spLocks noChangeArrowheads="1"/>
                </p:cNvSpPr>
                <p:nvPr/>
              </p:nvSpPr>
              <p:spPr bwMode="auto">
                <a:xfrm>
                  <a:off x="2383" y="2052"/>
                  <a:ext cx="32" cy="32"/>
                </a:xfrm>
                <a:prstGeom prst="ellipse">
                  <a:avLst/>
                </a:prstGeom>
                <a:solidFill>
                  <a:srgbClr val="FF3300"/>
                </a:solidFill>
                <a:ln w="25400">
                  <a:solidFill>
                    <a:srgbClr val="FF3300"/>
                  </a:solidFill>
                  <a:round/>
                  <a:headEnd/>
                  <a:tailEnd/>
                </a:ln>
              </p:spPr>
              <p:txBody>
                <a:bodyPr/>
                <a:lstStyle/>
                <a:p>
                  <a:endParaRPr lang="en-US"/>
                </a:p>
              </p:txBody>
            </p:sp>
            <p:sp>
              <p:nvSpPr>
                <p:cNvPr id="2192" name="Oval 1556"/>
                <p:cNvSpPr>
                  <a:spLocks noChangeArrowheads="1"/>
                </p:cNvSpPr>
                <p:nvPr/>
              </p:nvSpPr>
              <p:spPr bwMode="auto">
                <a:xfrm>
                  <a:off x="2383" y="2355"/>
                  <a:ext cx="32" cy="32"/>
                </a:xfrm>
                <a:prstGeom prst="ellipse">
                  <a:avLst/>
                </a:prstGeom>
                <a:solidFill>
                  <a:srgbClr val="FF3300"/>
                </a:solidFill>
                <a:ln w="9525">
                  <a:solidFill>
                    <a:srgbClr val="FF3300"/>
                  </a:solidFill>
                  <a:round/>
                  <a:headEnd/>
                  <a:tailEnd/>
                </a:ln>
              </p:spPr>
              <p:txBody>
                <a:bodyPr/>
                <a:lstStyle/>
                <a:p>
                  <a:endParaRPr lang="en-US"/>
                </a:p>
              </p:txBody>
            </p:sp>
            <p:sp>
              <p:nvSpPr>
                <p:cNvPr id="2193" name="Oval 1557"/>
                <p:cNvSpPr>
                  <a:spLocks noChangeArrowheads="1"/>
                </p:cNvSpPr>
                <p:nvPr/>
              </p:nvSpPr>
              <p:spPr bwMode="auto">
                <a:xfrm>
                  <a:off x="2383" y="2355"/>
                  <a:ext cx="32" cy="32"/>
                </a:xfrm>
                <a:prstGeom prst="ellipse">
                  <a:avLst/>
                </a:prstGeom>
                <a:solidFill>
                  <a:srgbClr val="FF3300"/>
                </a:solidFill>
                <a:ln w="25400">
                  <a:solidFill>
                    <a:srgbClr val="FF3300"/>
                  </a:solidFill>
                  <a:round/>
                  <a:headEnd/>
                  <a:tailEnd/>
                </a:ln>
              </p:spPr>
              <p:txBody>
                <a:bodyPr/>
                <a:lstStyle/>
                <a:p>
                  <a:endParaRPr lang="en-US"/>
                </a:p>
              </p:txBody>
            </p:sp>
            <p:sp>
              <p:nvSpPr>
                <p:cNvPr id="2194" name="Oval 1558"/>
                <p:cNvSpPr>
                  <a:spLocks noChangeArrowheads="1"/>
                </p:cNvSpPr>
                <p:nvPr/>
              </p:nvSpPr>
              <p:spPr bwMode="auto">
                <a:xfrm>
                  <a:off x="2375" y="2658"/>
                  <a:ext cx="32" cy="40"/>
                </a:xfrm>
                <a:prstGeom prst="ellipse">
                  <a:avLst/>
                </a:prstGeom>
                <a:solidFill>
                  <a:srgbClr val="FF3300"/>
                </a:solidFill>
                <a:ln w="9525">
                  <a:solidFill>
                    <a:srgbClr val="FF3300"/>
                  </a:solidFill>
                  <a:round/>
                  <a:headEnd/>
                  <a:tailEnd/>
                </a:ln>
              </p:spPr>
              <p:txBody>
                <a:bodyPr/>
                <a:lstStyle/>
                <a:p>
                  <a:endParaRPr lang="en-US"/>
                </a:p>
              </p:txBody>
            </p:sp>
            <p:sp>
              <p:nvSpPr>
                <p:cNvPr id="2195" name="Oval 1559"/>
                <p:cNvSpPr>
                  <a:spLocks noChangeArrowheads="1"/>
                </p:cNvSpPr>
                <p:nvPr/>
              </p:nvSpPr>
              <p:spPr bwMode="auto">
                <a:xfrm>
                  <a:off x="2375" y="2658"/>
                  <a:ext cx="32" cy="40"/>
                </a:xfrm>
                <a:prstGeom prst="ellipse">
                  <a:avLst/>
                </a:prstGeom>
                <a:solidFill>
                  <a:srgbClr val="FF3300"/>
                </a:solidFill>
                <a:ln w="25400">
                  <a:solidFill>
                    <a:srgbClr val="FF3300"/>
                  </a:solidFill>
                  <a:round/>
                  <a:headEnd/>
                  <a:tailEnd/>
                </a:ln>
              </p:spPr>
              <p:txBody>
                <a:bodyPr/>
                <a:lstStyle/>
                <a:p>
                  <a:endParaRPr lang="en-US"/>
                </a:p>
              </p:txBody>
            </p:sp>
            <p:sp>
              <p:nvSpPr>
                <p:cNvPr id="2196" name="Oval 1560"/>
                <p:cNvSpPr>
                  <a:spLocks noChangeArrowheads="1"/>
                </p:cNvSpPr>
                <p:nvPr/>
              </p:nvSpPr>
              <p:spPr bwMode="auto">
                <a:xfrm>
                  <a:off x="2375" y="2969"/>
                  <a:ext cx="32" cy="32"/>
                </a:xfrm>
                <a:prstGeom prst="ellipse">
                  <a:avLst/>
                </a:prstGeom>
                <a:solidFill>
                  <a:srgbClr val="FF3300"/>
                </a:solidFill>
                <a:ln w="9525">
                  <a:solidFill>
                    <a:srgbClr val="FF3300"/>
                  </a:solidFill>
                  <a:round/>
                  <a:headEnd/>
                  <a:tailEnd/>
                </a:ln>
              </p:spPr>
              <p:txBody>
                <a:bodyPr/>
                <a:lstStyle/>
                <a:p>
                  <a:endParaRPr lang="en-US"/>
                </a:p>
              </p:txBody>
            </p:sp>
            <p:sp>
              <p:nvSpPr>
                <p:cNvPr id="2197" name="Oval 1561"/>
                <p:cNvSpPr>
                  <a:spLocks noChangeArrowheads="1"/>
                </p:cNvSpPr>
                <p:nvPr/>
              </p:nvSpPr>
              <p:spPr bwMode="auto">
                <a:xfrm>
                  <a:off x="2375" y="2969"/>
                  <a:ext cx="32" cy="32"/>
                </a:xfrm>
                <a:prstGeom prst="ellipse">
                  <a:avLst/>
                </a:prstGeom>
                <a:solidFill>
                  <a:srgbClr val="FF3300"/>
                </a:solidFill>
                <a:ln w="25400">
                  <a:solidFill>
                    <a:srgbClr val="FF3300"/>
                  </a:solidFill>
                  <a:round/>
                  <a:headEnd/>
                  <a:tailEnd/>
                </a:ln>
              </p:spPr>
              <p:txBody>
                <a:bodyPr/>
                <a:lstStyle/>
                <a:p>
                  <a:endParaRPr lang="en-US"/>
                </a:p>
              </p:txBody>
            </p:sp>
          </p:grpSp>
          <p:grpSp>
            <p:nvGrpSpPr>
              <p:cNvPr id="1298" name="Group 1562"/>
              <p:cNvGrpSpPr>
                <a:grpSpLocks/>
              </p:cNvGrpSpPr>
              <p:nvPr/>
            </p:nvGrpSpPr>
            <p:grpSpPr bwMode="auto">
              <a:xfrm>
                <a:off x="1489" y="2076"/>
                <a:ext cx="431" cy="284"/>
                <a:chOff x="1489" y="2076"/>
                <a:chExt cx="431" cy="284"/>
              </a:xfrm>
            </p:grpSpPr>
            <p:sp>
              <p:nvSpPr>
                <p:cNvPr id="2186" name="Freeform 1563"/>
                <p:cNvSpPr>
                  <a:spLocks/>
                </p:cNvSpPr>
                <p:nvPr/>
              </p:nvSpPr>
              <p:spPr bwMode="auto">
                <a:xfrm>
                  <a:off x="1784" y="2076"/>
                  <a:ext cx="136" cy="96"/>
                </a:xfrm>
                <a:custGeom>
                  <a:avLst/>
                  <a:gdLst>
                    <a:gd name="T0" fmla="*/ 136 w 136"/>
                    <a:gd name="T1" fmla="*/ 0 h 96"/>
                    <a:gd name="T2" fmla="*/ 40 w 136"/>
                    <a:gd name="T3" fmla="*/ 96 h 96"/>
                    <a:gd name="T4" fmla="*/ 24 w 136"/>
                    <a:gd name="T5" fmla="*/ 72 h 96"/>
                    <a:gd name="T6" fmla="*/ 0 w 136"/>
                    <a:gd name="T7" fmla="*/ 40 h 96"/>
                    <a:gd name="T8" fmla="*/ 136 w 136"/>
                    <a:gd name="T9" fmla="*/ 0 h 96"/>
                  </a:gdLst>
                  <a:ahLst/>
                  <a:cxnLst>
                    <a:cxn ang="0">
                      <a:pos x="T0" y="T1"/>
                    </a:cxn>
                    <a:cxn ang="0">
                      <a:pos x="T2" y="T3"/>
                    </a:cxn>
                    <a:cxn ang="0">
                      <a:pos x="T4" y="T5"/>
                    </a:cxn>
                    <a:cxn ang="0">
                      <a:pos x="T6" y="T7"/>
                    </a:cxn>
                    <a:cxn ang="0">
                      <a:pos x="T8" y="T9"/>
                    </a:cxn>
                  </a:cxnLst>
                  <a:rect l="0" t="0" r="r" b="b"/>
                  <a:pathLst>
                    <a:path w="136" h="96">
                      <a:moveTo>
                        <a:pt x="136" y="0"/>
                      </a:moveTo>
                      <a:lnTo>
                        <a:pt x="40" y="96"/>
                      </a:lnTo>
                      <a:lnTo>
                        <a:pt x="24" y="72"/>
                      </a:lnTo>
                      <a:lnTo>
                        <a:pt x="0" y="40"/>
                      </a:lnTo>
                      <a:lnTo>
                        <a:pt x="136" y="0"/>
                      </a:lnTo>
                      <a:close/>
                    </a:path>
                  </a:pathLst>
                </a:custGeom>
                <a:solidFill>
                  <a:srgbClr val="FF3300"/>
                </a:solidFill>
                <a:ln w="9525">
                  <a:solidFill>
                    <a:srgbClr val="FF3300"/>
                  </a:solidFill>
                  <a:round/>
                  <a:headEnd/>
                  <a:tailEnd/>
                </a:ln>
              </p:spPr>
              <p:txBody>
                <a:bodyPr/>
                <a:lstStyle/>
                <a:p>
                  <a:endParaRPr lang="en-US"/>
                </a:p>
              </p:txBody>
            </p:sp>
            <p:sp>
              <p:nvSpPr>
                <p:cNvPr id="2187" name="Line 1564"/>
                <p:cNvSpPr>
                  <a:spLocks noChangeShapeType="1"/>
                </p:cNvSpPr>
                <p:nvPr/>
              </p:nvSpPr>
              <p:spPr bwMode="auto">
                <a:xfrm flipV="1">
                  <a:off x="1489" y="2143"/>
                  <a:ext cx="327" cy="217"/>
                </a:xfrm>
                <a:prstGeom prst="line">
                  <a:avLst/>
                </a:prstGeom>
                <a:noFill/>
                <a:ln w="254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99" name="Group 1565"/>
              <p:cNvGrpSpPr>
                <a:grpSpLocks/>
              </p:cNvGrpSpPr>
              <p:nvPr/>
            </p:nvGrpSpPr>
            <p:grpSpPr bwMode="auto">
              <a:xfrm>
                <a:off x="1489" y="1733"/>
                <a:ext cx="423" cy="56"/>
                <a:chOff x="1489" y="1733"/>
                <a:chExt cx="423" cy="56"/>
              </a:xfrm>
            </p:grpSpPr>
            <p:sp>
              <p:nvSpPr>
                <p:cNvPr id="2178" name="Freeform 1566"/>
                <p:cNvSpPr>
                  <a:spLocks/>
                </p:cNvSpPr>
                <p:nvPr/>
              </p:nvSpPr>
              <p:spPr bwMode="auto">
                <a:xfrm>
                  <a:off x="1792" y="1733"/>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Lst>
                  <a:ahLst/>
                  <a:cxnLst>
                    <a:cxn ang="0">
                      <a:pos x="T0" y="T1"/>
                    </a:cxn>
                    <a:cxn ang="0">
                      <a:pos x="T2" y="T3"/>
                    </a:cxn>
                    <a:cxn ang="0">
                      <a:pos x="T4" y="T5"/>
                    </a:cxn>
                    <a:cxn ang="0">
                      <a:pos x="T6" y="T7"/>
                    </a:cxn>
                    <a:cxn ang="0">
                      <a:pos x="T8" y="T9"/>
                    </a:cxn>
                  </a:cxnLst>
                  <a:rect l="0" t="0" r="r" b="b"/>
                  <a:pathLst>
                    <a:path w="120" h="56">
                      <a:moveTo>
                        <a:pt x="120" y="24"/>
                      </a:moveTo>
                      <a:lnTo>
                        <a:pt x="0" y="56"/>
                      </a:lnTo>
                      <a:lnTo>
                        <a:pt x="0" y="24"/>
                      </a:lnTo>
                      <a:lnTo>
                        <a:pt x="0" y="0"/>
                      </a:lnTo>
                      <a:lnTo>
                        <a:pt x="120" y="24"/>
                      </a:lnTo>
                      <a:close/>
                    </a:path>
                  </a:pathLst>
                </a:custGeom>
                <a:solidFill>
                  <a:srgbClr val="FF3300"/>
                </a:solidFill>
                <a:ln w="9525">
                  <a:solidFill>
                    <a:srgbClr val="FF3300"/>
                  </a:solidFill>
                  <a:round/>
                  <a:headEnd/>
                  <a:tailEnd/>
                </a:ln>
              </p:spPr>
              <p:txBody>
                <a:bodyPr/>
                <a:lstStyle/>
                <a:p>
                  <a:endParaRPr lang="en-US"/>
                </a:p>
              </p:txBody>
            </p:sp>
            <p:grpSp>
              <p:nvGrpSpPr>
                <p:cNvPr id="2179" name="Group 1567"/>
                <p:cNvGrpSpPr>
                  <a:grpSpLocks/>
                </p:cNvGrpSpPr>
                <p:nvPr/>
              </p:nvGrpSpPr>
              <p:grpSpPr bwMode="auto">
                <a:xfrm>
                  <a:off x="1489" y="1757"/>
                  <a:ext cx="295" cy="1"/>
                  <a:chOff x="1489" y="1757"/>
                  <a:chExt cx="295" cy="1"/>
                </a:xfrm>
              </p:grpSpPr>
              <p:sp>
                <p:nvSpPr>
                  <p:cNvPr id="2180" name="Line 1568"/>
                  <p:cNvSpPr>
                    <a:spLocks noChangeShapeType="1"/>
                  </p:cNvSpPr>
                  <p:nvPr/>
                </p:nvSpPr>
                <p:spPr bwMode="auto">
                  <a:xfrm>
                    <a:off x="1489" y="1757"/>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81" name="Line 1569"/>
                  <p:cNvSpPr>
                    <a:spLocks noChangeShapeType="1"/>
                  </p:cNvSpPr>
                  <p:nvPr/>
                </p:nvSpPr>
                <p:spPr bwMode="auto">
                  <a:xfrm>
                    <a:off x="1544" y="1757"/>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82" name="Line 1570"/>
                  <p:cNvSpPr>
                    <a:spLocks noChangeShapeType="1"/>
                  </p:cNvSpPr>
                  <p:nvPr/>
                </p:nvSpPr>
                <p:spPr bwMode="auto">
                  <a:xfrm>
                    <a:off x="1600" y="1757"/>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83" name="Line 1571"/>
                  <p:cNvSpPr>
                    <a:spLocks noChangeShapeType="1"/>
                  </p:cNvSpPr>
                  <p:nvPr/>
                </p:nvSpPr>
                <p:spPr bwMode="auto">
                  <a:xfrm>
                    <a:off x="1656" y="1757"/>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84" name="Line 1572"/>
                  <p:cNvSpPr>
                    <a:spLocks noChangeShapeType="1"/>
                  </p:cNvSpPr>
                  <p:nvPr/>
                </p:nvSpPr>
                <p:spPr bwMode="auto">
                  <a:xfrm>
                    <a:off x="1712" y="1757"/>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85" name="Line 1573"/>
                  <p:cNvSpPr>
                    <a:spLocks noChangeShapeType="1"/>
                  </p:cNvSpPr>
                  <p:nvPr/>
                </p:nvSpPr>
                <p:spPr bwMode="auto">
                  <a:xfrm>
                    <a:off x="1768" y="1757"/>
                    <a:ext cx="16"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300" name="Group 1574"/>
              <p:cNvGrpSpPr>
                <a:grpSpLocks/>
              </p:cNvGrpSpPr>
              <p:nvPr/>
            </p:nvGrpSpPr>
            <p:grpSpPr bwMode="auto">
              <a:xfrm>
                <a:off x="1952" y="1725"/>
                <a:ext cx="415" cy="56"/>
                <a:chOff x="1952" y="1725"/>
                <a:chExt cx="415" cy="56"/>
              </a:xfrm>
            </p:grpSpPr>
            <p:sp>
              <p:nvSpPr>
                <p:cNvPr id="2170" name="Freeform 1575"/>
                <p:cNvSpPr>
                  <a:spLocks/>
                </p:cNvSpPr>
                <p:nvPr/>
              </p:nvSpPr>
              <p:spPr bwMode="auto">
                <a:xfrm>
                  <a:off x="2255" y="1725"/>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solidFill>
                  <a:srgbClr val="FF3300"/>
                </a:solidFill>
                <a:ln w="9525">
                  <a:solidFill>
                    <a:srgbClr val="FF3300"/>
                  </a:solidFill>
                  <a:round/>
                  <a:headEnd/>
                  <a:tailEnd/>
                </a:ln>
              </p:spPr>
              <p:txBody>
                <a:bodyPr/>
                <a:lstStyle/>
                <a:p>
                  <a:endParaRPr lang="en-US"/>
                </a:p>
              </p:txBody>
            </p:sp>
            <p:grpSp>
              <p:nvGrpSpPr>
                <p:cNvPr id="2171" name="Group 1576"/>
                <p:cNvGrpSpPr>
                  <a:grpSpLocks/>
                </p:cNvGrpSpPr>
                <p:nvPr/>
              </p:nvGrpSpPr>
              <p:grpSpPr bwMode="auto">
                <a:xfrm>
                  <a:off x="1952" y="1757"/>
                  <a:ext cx="295" cy="1"/>
                  <a:chOff x="1952" y="1757"/>
                  <a:chExt cx="295" cy="1"/>
                </a:xfrm>
              </p:grpSpPr>
              <p:sp>
                <p:nvSpPr>
                  <p:cNvPr id="2172" name="Line 1577"/>
                  <p:cNvSpPr>
                    <a:spLocks noChangeShapeType="1"/>
                  </p:cNvSpPr>
                  <p:nvPr/>
                </p:nvSpPr>
                <p:spPr bwMode="auto">
                  <a:xfrm>
                    <a:off x="1952" y="1757"/>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3" name="Line 1578"/>
                  <p:cNvSpPr>
                    <a:spLocks noChangeShapeType="1"/>
                  </p:cNvSpPr>
                  <p:nvPr/>
                </p:nvSpPr>
                <p:spPr bwMode="auto">
                  <a:xfrm>
                    <a:off x="2008" y="1757"/>
                    <a:ext cx="23"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4" name="Line 1579"/>
                  <p:cNvSpPr>
                    <a:spLocks noChangeShapeType="1"/>
                  </p:cNvSpPr>
                  <p:nvPr/>
                </p:nvSpPr>
                <p:spPr bwMode="auto">
                  <a:xfrm>
                    <a:off x="2063" y="1757"/>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5" name="Line 1580"/>
                  <p:cNvSpPr>
                    <a:spLocks noChangeShapeType="1"/>
                  </p:cNvSpPr>
                  <p:nvPr/>
                </p:nvSpPr>
                <p:spPr bwMode="auto">
                  <a:xfrm>
                    <a:off x="2119" y="1757"/>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6" name="Line 1581"/>
                  <p:cNvSpPr>
                    <a:spLocks noChangeShapeType="1"/>
                  </p:cNvSpPr>
                  <p:nvPr/>
                </p:nvSpPr>
                <p:spPr bwMode="auto">
                  <a:xfrm>
                    <a:off x="2175" y="1757"/>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7" name="Line 1582"/>
                  <p:cNvSpPr>
                    <a:spLocks noChangeShapeType="1"/>
                  </p:cNvSpPr>
                  <p:nvPr/>
                </p:nvSpPr>
                <p:spPr bwMode="auto">
                  <a:xfrm>
                    <a:off x="2231" y="1757"/>
                    <a:ext cx="16"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301" name="Group 1583"/>
              <p:cNvGrpSpPr>
                <a:grpSpLocks/>
              </p:cNvGrpSpPr>
              <p:nvPr/>
            </p:nvGrpSpPr>
            <p:grpSpPr bwMode="auto">
              <a:xfrm>
                <a:off x="1497" y="2036"/>
                <a:ext cx="415" cy="56"/>
                <a:chOff x="1497" y="2036"/>
                <a:chExt cx="415" cy="56"/>
              </a:xfrm>
            </p:grpSpPr>
            <p:sp>
              <p:nvSpPr>
                <p:cNvPr id="2162" name="Freeform 1584"/>
                <p:cNvSpPr>
                  <a:spLocks/>
                </p:cNvSpPr>
                <p:nvPr/>
              </p:nvSpPr>
              <p:spPr bwMode="auto">
                <a:xfrm>
                  <a:off x="1800"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solidFill>
                  <a:srgbClr val="FF3300"/>
                </a:solidFill>
                <a:ln w="9525">
                  <a:solidFill>
                    <a:srgbClr val="FF3300"/>
                  </a:solidFill>
                  <a:round/>
                  <a:headEnd/>
                  <a:tailEnd/>
                </a:ln>
              </p:spPr>
              <p:txBody>
                <a:bodyPr/>
                <a:lstStyle/>
                <a:p>
                  <a:endParaRPr lang="en-US"/>
                </a:p>
              </p:txBody>
            </p:sp>
            <p:grpSp>
              <p:nvGrpSpPr>
                <p:cNvPr id="2163" name="Group 1585"/>
                <p:cNvGrpSpPr>
                  <a:grpSpLocks/>
                </p:cNvGrpSpPr>
                <p:nvPr/>
              </p:nvGrpSpPr>
              <p:grpSpPr bwMode="auto">
                <a:xfrm>
                  <a:off x="1497" y="2068"/>
                  <a:ext cx="295" cy="1"/>
                  <a:chOff x="1497" y="2068"/>
                  <a:chExt cx="295" cy="1"/>
                </a:xfrm>
              </p:grpSpPr>
              <p:sp>
                <p:nvSpPr>
                  <p:cNvPr id="2164" name="Line 1586"/>
                  <p:cNvSpPr>
                    <a:spLocks noChangeShapeType="1"/>
                  </p:cNvSpPr>
                  <p:nvPr/>
                </p:nvSpPr>
                <p:spPr bwMode="auto">
                  <a:xfrm>
                    <a:off x="1497" y="2068"/>
                    <a:ext cx="23"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5" name="Line 1587"/>
                  <p:cNvSpPr>
                    <a:spLocks noChangeShapeType="1"/>
                  </p:cNvSpPr>
                  <p:nvPr/>
                </p:nvSpPr>
                <p:spPr bwMode="auto">
                  <a:xfrm>
                    <a:off x="1552" y="206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6" name="Line 1588"/>
                  <p:cNvSpPr>
                    <a:spLocks noChangeShapeType="1"/>
                  </p:cNvSpPr>
                  <p:nvPr/>
                </p:nvSpPr>
                <p:spPr bwMode="auto">
                  <a:xfrm>
                    <a:off x="1608" y="206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7" name="Line 1589"/>
                  <p:cNvSpPr>
                    <a:spLocks noChangeShapeType="1"/>
                  </p:cNvSpPr>
                  <p:nvPr/>
                </p:nvSpPr>
                <p:spPr bwMode="auto">
                  <a:xfrm>
                    <a:off x="1664" y="206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8" name="Line 1590"/>
                  <p:cNvSpPr>
                    <a:spLocks noChangeShapeType="1"/>
                  </p:cNvSpPr>
                  <p:nvPr/>
                </p:nvSpPr>
                <p:spPr bwMode="auto">
                  <a:xfrm>
                    <a:off x="1720" y="206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9" name="Line 1591"/>
                  <p:cNvSpPr>
                    <a:spLocks noChangeShapeType="1"/>
                  </p:cNvSpPr>
                  <p:nvPr/>
                </p:nvSpPr>
                <p:spPr bwMode="auto">
                  <a:xfrm>
                    <a:off x="1776" y="2068"/>
                    <a:ext cx="16"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302" name="Group 1592"/>
              <p:cNvGrpSpPr>
                <a:grpSpLocks/>
              </p:cNvGrpSpPr>
              <p:nvPr/>
            </p:nvGrpSpPr>
            <p:grpSpPr bwMode="auto">
              <a:xfrm>
                <a:off x="1960" y="2036"/>
                <a:ext cx="423" cy="56"/>
                <a:chOff x="1960" y="2036"/>
                <a:chExt cx="423" cy="56"/>
              </a:xfrm>
            </p:grpSpPr>
            <p:sp>
              <p:nvSpPr>
                <p:cNvPr id="2154" name="Freeform 1593"/>
                <p:cNvSpPr>
                  <a:spLocks/>
                </p:cNvSpPr>
                <p:nvPr/>
              </p:nvSpPr>
              <p:spPr bwMode="auto">
                <a:xfrm>
                  <a:off x="2271"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solidFill>
                  <a:srgbClr val="FF3300"/>
                </a:solidFill>
                <a:ln w="9525">
                  <a:solidFill>
                    <a:srgbClr val="FF3300"/>
                  </a:solidFill>
                  <a:round/>
                  <a:headEnd/>
                  <a:tailEnd/>
                </a:ln>
              </p:spPr>
              <p:txBody>
                <a:bodyPr/>
                <a:lstStyle/>
                <a:p>
                  <a:endParaRPr lang="en-US"/>
                </a:p>
              </p:txBody>
            </p:sp>
            <p:grpSp>
              <p:nvGrpSpPr>
                <p:cNvPr id="2155" name="Group 1594"/>
                <p:cNvGrpSpPr>
                  <a:grpSpLocks/>
                </p:cNvGrpSpPr>
                <p:nvPr/>
              </p:nvGrpSpPr>
              <p:grpSpPr bwMode="auto">
                <a:xfrm>
                  <a:off x="1960" y="2068"/>
                  <a:ext cx="303" cy="1"/>
                  <a:chOff x="1960" y="2068"/>
                  <a:chExt cx="303" cy="1"/>
                </a:xfrm>
              </p:grpSpPr>
              <p:sp>
                <p:nvSpPr>
                  <p:cNvPr id="2156" name="Line 1595"/>
                  <p:cNvSpPr>
                    <a:spLocks noChangeShapeType="1"/>
                  </p:cNvSpPr>
                  <p:nvPr/>
                </p:nvSpPr>
                <p:spPr bwMode="auto">
                  <a:xfrm>
                    <a:off x="1960" y="206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7" name="Line 1596"/>
                  <p:cNvSpPr>
                    <a:spLocks noChangeShapeType="1"/>
                  </p:cNvSpPr>
                  <p:nvPr/>
                </p:nvSpPr>
                <p:spPr bwMode="auto">
                  <a:xfrm>
                    <a:off x="2015" y="206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8" name="Line 1597"/>
                  <p:cNvSpPr>
                    <a:spLocks noChangeShapeType="1"/>
                  </p:cNvSpPr>
                  <p:nvPr/>
                </p:nvSpPr>
                <p:spPr bwMode="auto">
                  <a:xfrm>
                    <a:off x="2071" y="206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9" name="Line 1598"/>
                  <p:cNvSpPr>
                    <a:spLocks noChangeShapeType="1"/>
                  </p:cNvSpPr>
                  <p:nvPr/>
                </p:nvSpPr>
                <p:spPr bwMode="auto">
                  <a:xfrm>
                    <a:off x="2127" y="206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0" name="Line 1599"/>
                  <p:cNvSpPr>
                    <a:spLocks noChangeShapeType="1"/>
                  </p:cNvSpPr>
                  <p:nvPr/>
                </p:nvSpPr>
                <p:spPr bwMode="auto">
                  <a:xfrm>
                    <a:off x="2183" y="206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 name="Line 1600"/>
                  <p:cNvSpPr>
                    <a:spLocks noChangeShapeType="1"/>
                  </p:cNvSpPr>
                  <p:nvPr/>
                </p:nvSpPr>
                <p:spPr bwMode="auto">
                  <a:xfrm>
                    <a:off x="2239" y="206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303" name="Group 1601"/>
              <p:cNvGrpSpPr>
                <a:grpSpLocks/>
              </p:cNvGrpSpPr>
              <p:nvPr/>
            </p:nvGrpSpPr>
            <p:grpSpPr bwMode="auto">
              <a:xfrm>
                <a:off x="2431" y="2036"/>
                <a:ext cx="415" cy="56"/>
                <a:chOff x="2431" y="2036"/>
                <a:chExt cx="415" cy="56"/>
              </a:xfrm>
            </p:grpSpPr>
            <p:sp>
              <p:nvSpPr>
                <p:cNvPr id="2146" name="Freeform 1602"/>
                <p:cNvSpPr>
                  <a:spLocks/>
                </p:cNvSpPr>
                <p:nvPr/>
              </p:nvSpPr>
              <p:spPr bwMode="auto">
                <a:xfrm>
                  <a:off x="2734"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solidFill>
                  <a:srgbClr val="FF3300"/>
                </a:solidFill>
                <a:ln w="9525">
                  <a:solidFill>
                    <a:srgbClr val="FF3300"/>
                  </a:solidFill>
                  <a:round/>
                  <a:headEnd/>
                  <a:tailEnd/>
                </a:ln>
              </p:spPr>
              <p:txBody>
                <a:bodyPr/>
                <a:lstStyle/>
                <a:p>
                  <a:endParaRPr lang="en-US"/>
                </a:p>
              </p:txBody>
            </p:sp>
            <p:grpSp>
              <p:nvGrpSpPr>
                <p:cNvPr id="2147" name="Group 1603"/>
                <p:cNvGrpSpPr>
                  <a:grpSpLocks/>
                </p:cNvGrpSpPr>
                <p:nvPr/>
              </p:nvGrpSpPr>
              <p:grpSpPr bwMode="auto">
                <a:xfrm>
                  <a:off x="2431" y="2068"/>
                  <a:ext cx="295" cy="1"/>
                  <a:chOff x="2431" y="2068"/>
                  <a:chExt cx="295" cy="1"/>
                </a:xfrm>
              </p:grpSpPr>
              <p:sp>
                <p:nvSpPr>
                  <p:cNvPr id="2148" name="Line 1604"/>
                  <p:cNvSpPr>
                    <a:spLocks noChangeShapeType="1"/>
                  </p:cNvSpPr>
                  <p:nvPr/>
                </p:nvSpPr>
                <p:spPr bwMode="auto">
                  <a:xfrm>
                    <a:off x="2431" y="206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49" name="Line 1605"/>
                  <p:cNvSpPr>
                    <a:spLocks noChangeShapeType="1"/>
                  </p:cNvSpPr>
                  <p:nvPr/>
                </p:nvSpPr>
                <p:spPr bwMode="auto">
                  <a:xfrm>
                    <a:off x="2487" y="206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0" name="Line 1606"/>
                  <p:cNvSpPr>
                    <a:spLocks noChangeShapeType="1"/>
                  </p:cNvSpPr>
                  <p:nvPr/>
                </p:nvSpPr>
                <p:spPr bwMode="auto">
                  <a:xfrm>
                    <a:off x="2542" y="206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 name="Line 1607"/>
                  <p:cNvSpPr>
                    <a:spLocks noChangeShapeType="1"/>
                  </p:cNvSpPr>
                  <p:nvPr/>
                </p:nvSpPr>
                <p:spPr bwMode="auto">
                  <a:xfrm>
                    <a:off x="2598" y="206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 name="Line 1608"/>
                  <p:cNvSpPr>
                    <a:spLocks noChangeShapeType="1"/>
                  </p:cNvSpPr>
                  <p:nvPr/>
                </p:nvSpPr>
                <p:spPr bwMode="auto">
                  <a:xfrm>
                    <a:off x="2654" y="206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3" name="Line 1609"/>
                  <p:cNvSpPr>
                    <a:spLocks noChangeShapeType="1"/>
                  </p:cNvSpPr>
                  <p:nvPr/>
                </p:nvSpPr>
                <p:spPr bwMode="auto">
                  <a:xfrm>
                    <a:off x="2710" y="2068"/>
                    <a:ext cx="16"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304" name="Group 1610"/>
              <p:cNvGrpSpPr>
                <a:grpSpLocks/>
              </p:cNvGrpSpPr>
              <p:nvPr/>
            </p:nvGrpSpPr>
            <p:grpSpPr bwMode="auto">
              <a:xfrm>
                <a:off x="2423" y="2347"/>
                <a:ext cx="415" cy="56"/>
                <a:chOff x="2423" y="2347"/>
                <a:chExt cx="415" cy="56"/>
              </a:xfrm>
            </p:grpSpPr>
            <p:sp>
              <p:nvSpPr>
                <p:cNvPr id="2138" name="Freeform 1611"/>
                <p:cNvSpPr>
                  <a:spLocks/>
                </p:cNvSpPr>
                <p:nvPr/>
              </p:nvSpPr>
              <p:spPr bwMode="auto">
                <a:xfrm>
                  <a:off x="2726"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solidFill>
                  <a:srgbClr val="FF3300"/>
                </a:solidFill>
                <a:ln w="9525">
                  <a:solidFill>
                    <a:srgbClr val="FF3300"/>
                  </a:solidFill>
                  <a:round/>
                  <a:headEnd/>
                  <a:tailEnd/>
                </a:ln>
              </p:spPr>
              <p:txBody>
                <a:bodyPr/>
                <a:lstStyle/>
                <a:p>
                  <a:endParaRPr lang="en-US"/>
                </a:p>
              </p:txBody>
            </p:sp>
            <p:grpSp>
              <p:nvGrpSpPr>
                <p:cNvPr id="2139" name="Group 1612"/>
                <p:cNvGrpSpPr>
                  <a:grpSpLocks/>
                </p:cNvGrpSpPr>
                <p:nvPr/>
              </p:nvGrpSpPr>
              <p:grpSpPr bwMode="auto">
                <a:xfrm>
                  <a:off x="2423" y="2371"/>
                  <a:ext cx="295" cy="1"/>
                  <a:chOff x="2423" y="2371"/>
                  <a:chExt cx="295" cy="1"/>
                </a:xfrm>
              </p:grpSpPr>
              <p:sp>
                <p:nvSpPr>
                  <p:cNvPr id="2140" name="Line 1613"/>
                  <p:cNvSpPr>
                    <a:spLocks noChangeShapeType="1"/>
                  </p:cNvSpPr>
                  <p:nvPr/>
                </p:nvSpPr>
                <p:spPr bwMode="auto">
                  <a:xfrm>
                    <a:off x="2423" y="237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41" name="Line 1614"/>
                  <p:cNvSpPr>
                    <a:spLocks noChangeShapeType="1"/>
                  </p:cNvSpPr>
                  <p:nvPr/>
                </p:nvSpPr>
                <p:spPr bwMode="auto">
                  <a:xfrm>
                    <a:off x="2479" y="237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42" name="Line 1615"/>
                  <p:cNvSpPr>
                    <a:spLocks noChangeShapeType="1"/>
                  </p:cNvSpPr>
                  <p:nvPr/>
                </p:nvSpPr>
                <p:spPr bwMode="auto">
                  <a:xfrm>
                    <a:off x="2534" y="237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43" name="Line 1616"/>
                  <p:cNvSpPr>
                    <a:spLocks noChangeShapeType="1"/>
                  </p:cNvSpPr>
                  <p:nvPr/>
                </p:nvSpPr>
                <p:spPr bwMode="auto">
                  <a:xfrm>
                    <a:off x="2590" y="237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44" name="Line 1617"/>
                  <p:cNvSpPr>
                    <a:spLocks noChangeShapeType="1"/>
                  </p:cNvSpPr>
                  <p:nvPr/>
                </p:nvSpPr>
                <p:spPr bwMode="auto">
                  <a:xfrm>
                    <a:off x="2646" y="237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45" name="Line 1618"/>
                  <p:cNvSpPr>
                    <a:spLocks noChangeShapeType="1"/>
                  </p:cNvSpPr>
                  <p:nvPr/>
                </p:nvSpPr>
                <p:spPr bwMode="auto">
                  <a:xfrm>
                    <a:off x="2702" y="2371"/>
                    <a:ext cx="16"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305" name="Group 1619"/>
              <p:cNvGrpSpPr>
                <a:grpSpLocks/>
              </p:cNvGrpSpPr>
              <p:nvPr/>
            </p:nvGrpSpPr>
            <p:grpSpPr bwMode="auto">
              <a:xfrm>
                <a:off x="1960" y="2347"/>
                <a:ext cx="415" cy="56"/>
                <a:chOff x="1960" y="2347"/>
                <a:chExt cx="415" cy="56"/>
              </a:xfrm>
            </p:grpSpPr>
            <p:sp>
              <p:nvSpPr>
                <p:cNvPr id="2130" name="Freeform 1620"/>
                <p:cNvSpPr>
                  <a:spLocks/>
                </p:cNvSpPr>
                <p:nvPr/>
              </p:nvSpPr>
              <p:spPr bwMode="auto">
                <a:xfrm>
                  <a:off x="2263"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solidFill>
                  <a:srgbClr val="FF3300"/>
                </a:solidFill>
                <a:ln w="9525">
                  <a:solidFill>
                    <a:srgbClr val="FF3300"/>
                  </a:solidFill>
                  <a:round/>
                  <a:headEnd/>
                  <a:tailEnd/>
                </a:ln>
              </p:spPr>
              <p:txBody>
                <a:bodyPr/>
                <a:lstStyle/>
                <a:p>
                  <a:endParaRPr lang="en-US"/>
                </a:p>
              </p:txBody>
            </p:sp>
            <p:grpSp>
              <p:nvGrpSpPr>
                <p:cNvPr id="2131" name="Group 1621"/>
                <p:cNvGrpSpPr>
                  <a:grpSpLocks/>
                </p:cNvGrpSpPr>
                <p:nvPr/>
              </p:nvGrpSpPr>
              <p:grpSpPr bwMode="auto">
                <a:xfrm>
                  <a:off x="1960" y="2371"/>
                  <a:ext cx="295" cy="1"/>
                  <a:chOff x="1960" y="2371"/>
                  <a:chExt cx="295" cy="1"/>
                </a:xfrm>
              </p:grpSpPr>
              <p:sp>
                <p:nvSpPr>
                  <p:cNvPr id="2132" name="Line 1622"/>
                  <p:cNvSpPr>
                    <a:spLocks noChangeShapeType="1"/>
                  </p:cNvSpPr>
                  <p:nvPr/>
                </p:nvSpPr>
                <p:spPr bwMode="auto">
                  <a:xfrm>
                    <a:off x="1960" y="237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33" name="Line 1623"/>
                  <p:cNvSpPr>
                    <a:spLocks noChangeShapeType="1"/>
                  </p:cNvSpPr>
                  <p:nvPr/>
                </p:nvSpPr>
                <p:spPr bwMode="auto">
                  <a:xfrm>
                    <a:off x="2015" y="237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34" name="Line 1624"/>
                  <p:cNvSpPr>
                    <a:spLocks noChangeShapeType="1"/>
                  </p:cNvSpPr>
                  <p:nvPr/>
                </p:nvSpPr>
                <p:spPr bwMode="auto">
                  <a:xfrm>
                    <a:off x="2071" y="237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35" name="Line 1625"/>
                  <p:cNvSpPr>
                    <a:spLocks noChangeShapeType="1"/>
                  </p:cNvSpPr>
                  <p:nvPr/>
                </p:nvSpPr>
                <p:spPr bwMode="auto">
                  <a:xfrm>
                    <a:off x="2127" y="237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36" name="Line 1626"/>
                  <p:cNvSpPr>
                    <a:spLocks noChangeShapeType="1"/>
                  </p:cNvSpPr>
                  <p:nvPr/>
                </p:nvSpPr>
                <p:spPr bwMode="auto">
                  <a:xfrm>
                    <a:off x="2183" y="237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37" name="Line 1627"/>
                  <p:cNvSpPr>
                    <a:spLocks noChangeShapeType="1"/>
                  </p:cNvSpPr>
                  <p:nvPr/>
                </p:nvSpPr>
                <p:spPr bwMode="auto">
                  <a:xfrm>
                    <a:off x="2239" y="2371"/>
                    <a:ext cx="16"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306" name="Group 1628"/>
              <p:cNvGrpSpPr>
                <a:grpSpLocks/>
              </p:cNvGrpSpPr>
              <p:nvPr/>
            </p:nvGrpSpPr>
            <p:grpSpPr bwMode="auto">
              <a:xfrm>
                <a:off x="1497" y="2339"/>
                <a:ext cx="415" cy="56"/>
                <a:chOff x="1497" y="2339"/>
                <a:chExt cx="415" cy="56"/>
              </a:xfrm>
            </p:grpSpPr>
            <p:sp>
              <p:nvSpPr>
                <p:cNvPr id="2122" name="Freeform 1629"/>
                <p:cNvSpPr>
                  <a:spLocks/>
                </p:cNvSpPr>
                <p:nvPr/>
              </p:nvSpPr>
              <p:spPr bwMode="auto">
                <a:xfrm>
                  <a:off x="1800" y="2339"/>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solidFill>
                  <a:srgbClr val="FF3300"/>
                </a:solidFill>
                <a:ln w="9525">
                  <a:solidFill>
                    <a:srgbClr val="FF3300"/>
                  </a:solidFill>
                  <a:round/>
                  <a:headEnd/>
                  <a:tailEnd/>
                </a:ln>
              </p:spPr>
              <p:txBody>
                <a:bodyPr/>
                <a:lstStyle/>
                <a:p>
                  <a:endParaRPr lang="en-US"/>
                </a:p>
              </p:txBody>
            </p:sp>
            <p:grpSp>
              <p:nvGrpSpPr>
                <p:cNvPr id="2123" name="Group 1630"/>
                <p:cNvGrpSpPr>
                  <a:grpSpLocks/>
                </p:cNvGrpSpPr>
                <p:nvPr/>
              </p:nvGrpSpPr>
              <p:grpSpPr bwMode="auto">
                <a:xfrm>
                  <a:off x="1497" y="2371"/>
                  <a:ext cx="295" cy="1"/>
                  <a:chOff x="1497" y="2371"/>
                  <a:chExt cx="295" cy="1"/>
                </a:xfrm>
              </p:grpSpPr>
              <p:sp>
                <p:nvSpPr>
                  <p:cNvPr id="2124" name="Line 1631"/>
                  <p:cNvSpPr>
                    <a:spLocks noChangeShapeType="1"/>
                  </p:cNvSpPr>
                  <p:nvPr/>
                </p:nvSpPr>
                <p:spPr bwMode="auto">
                  <a:xfrm>
                    <a:off x="1497" y="2371"/>
                    <a:ext cx="23"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25" name="Line 1632"/>
                  <p:cNvSpPr>
                    <a:spLocks noChangeShapeType="1"/>
                  </p:cNvSpPr>
                  <p:nvPr/>
                </p:nvSpPr>
                <p:spPr bwMode="auto">
                  <a:xfrm>
                    <a:off x="1552" y="237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26" name="Line 1633"/>
                  <p:cNvSpPr>
                    <a:spLocks noChangeShapeType="1"/>
                  </p:cNvSpPr>
                  <p:nvPr/>
                </p:nvSpPr>
                <p:spPr bwMode="auto">
                  <a:xfrm>
                    <a:off x="1608" y="237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27" name="Line 1634"/>
                  <p:cNvSpPr>
                    <a:spLocks noChangeShapeType="1"/>
                  </p:cNvSpPr>
                  <p:nvPr/>
                </p:nvSpPr>
                <p:spPr bwMode="auto">
                  <a:xfrm>
                    <a:off x="1664" y="237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28" name="Line 1635"/>
                  <p:cNvSpPr>
                    <a:spLocks noChangeShapeType="1"/>
                  </p:cNvSpPr>
                  <p:nvPr/>
                </p:nvSpPr>
                <p:spPr bwMode="auto">
                  <a:xfrm>
                    <a:off x="1720" y="237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29" name="Line 1636"/>
                  <p:cNvSpPr>
                    <a:spLocks noChangeShapeType="1"/>
                  </p:cNvSpPr>
                  <p:nvPr/>
                </p:nvSpPr>
                <p:spPr bwMode="auto">
                  <a:xfrm>
                    <a:off x="1776" y="2371"/>
                    <a:ext cx="16"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307" name="Group 1637"/>
              <p:cNvGrpSpPr>
                <a:grpSpLocks/>
              </p:cNvGrpSpPr>
              <p:nvPr/>
            </p:nvGrpSpPr>
            <p:grpSpPr bwMode="auto">
              <a:xfrm>
                <a:off x="1489" y="2650"/>
                <a:ext cx="423" cy="56"/>
                <a:chOff x="1489" y="2650"/>
                <a:chExt cx="423" cy="56"/>
              </a:xfrm>
            </p:grpSpPr>
            <p:sp>
              <p:nvSpPr>
                <p:cNvPr id="2114" name="Freeform 1638"/>
                <p:cNvSpPr>
                  <a:spLocks/>
                </p:cNvSpPr>
                <p:nvPr/>
              </p:nvSpPr>
              <p:spPr bwMode="auto">
                <a:xfrm>
                  <a:off x="1792" y="2650"/>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Lst>
                  <a:ahLst/>
                  <a:cxnLst>
                    <a:cxn ang="0">
                      <a:pos x="T0" y="T1"/>
                    </a:cxn>
                    <a:cxn ang="0">
                      <a:pos x="T2" y="T3"/>
                    </a:cxn>
                    <a:cxn ang="0">
                      <a:pos x="T4" y="T5"/>
                    </a:cxn>
                    <a:cxn ang="0">
                      <a:pos x="T6" y="T7"/>
                    </a:cxn>
                    <a:cxn ang="0">
                      <a:pos x="T8" y="T9"/>
                    </a:cxn>
                  </a:cxnLst>
                  <a:rect l="0" t="0" r="r" b="b"/>
                  <a:pathLst>
                    <a:path w="120" h="56">
                      <a:moveTo>
                        <a:pt x="120" y="24"/>
                      </a:moveTo>
                      <a:lnTo>
                        <a:pt x="0" y="56"/>
                      </a:lnTo>
                      <a:lnTo>
                        <a:pt x="0" y="24"/>
                      </a:lnTo>
                      <a:lnTo>
                        <a:pt x="0" y="0"/>
                      </a:lnTo>
                      <a:lnTo>
                        <a:pt x="120" y="24"/>
                      </a:lnTo>
                      <a:close/>
                    </a:path>
                  </a:pathLst>
                </a:custGeom>
                <a:solidFill>
                  <a:srgbClr val="FF3300"/>
                </a:solidFill>
                <a:ln w="9525">
                  <a:solidFill>
                    <a:srgbClr val="FF3300"/>
                  </a:solidFill>
                  <a:round/>
                  <a:headEnd/>
                  <a:tailEnd/>
                </a:ln>
              </p:spPr>
              <p:txBody>
                <a:bodyPr/>
                <a:lstStyle/>
                <a:p>
                  <a:endParaRPr lang="en-US"/>
                </a:p>
              </p:txBody>
            </p:sp>
            <p:grpSp>
              <p:nvGrpSpPr>
                <p:cNvPr id="2115" name="Group 1639"/>
                <p:cNvGrpSpPr>
                  <a:grpSpLocks/>
                </p:cNvGrpSpPr>
                <p:nvPr/>
              </p:nvGrpSpPr>
              <p:grpSpPr bwMode="auto">
                <a:xfrm>
                  <a:off x="1489" y="2674"/>
                  <a:ext cx="295" cy="1"/>
                  <a:chOff x="1489" y="2674"/>
                  <a:chExt cx="295" cy="1"/>
                </a:xfrm>
              </p:grpSpPr>
              <p:sp>
                <p:nvSpPr>
                  <p:cNvPr id="2116" name="Line 1640"/>
                  <p:cNvSpPr>
                    <a:spLocks noChangeShapeType="1"/>
                  </p:cNvSpPr>
                  <p:nvPr/>
                </p:nvSpPr>
                <p:spPr bwMode="auto">
                  <a:xfrm>
                    <a:off x="1489" y="2674"/>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7" name="Line 1641"/>
                  <p:cNvSpPr>
                    <a:spLocks noChangeShapeType="1"/>
                  </p:cNvSpPr>
                  <p:nvPr/>
                </p:nvSpPr>
                <p:spPr bwMode="auto">
                  <a:xfrm>
                    <a:off x="1544" y="2674"/>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8" name="Line 1642"/>
                  <p:cNvSpPr>
                    <a:spLocks noChangeShapeType="1"/>
                  </p:cNvSpPr>
                  <p:nvPr/>
                </p:nvSpPr>
                <p:spPr bwMode="auto">
                  <a:xfrm>
                    <a:off x="1600" y="2674"/>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9" name="Line 1643"/>
                  <p:cNvSpPr>
                    <a:spLocks noChangeShapeType="1"/>
                  </p:cNvSpPr>
                  <p:nvPr/>
                </p:nvSpPr>
                <p:spPr bwMode="auto">
                  <a:xfrm>
                    <a:off x="1656" y="2674"/>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20" name="Line 1644"/>
                  <p:cNvSpPr>
                    <a:spLocks noChangeShapeType="1"/>
                  </p:cNvSpPr>
                  <p:nvPr/>
                </p:nvSpPr>
                <p:spPr bwMode="auto">
                  <a:xfrm>
                    <a:off x="1712" y="2674"/>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21" name="Line 1645"/>
                  <p:cNvSpPr>
                    <a:spLocks noChangeShapeType="1"/>
                  </p:cNvSpPr>
                  <p:nvPr/>
                </p:nvSpPr>
                <p:spPr bwMode="auto">
                  <a:xfrm>
                    <a:off x="1768" y="2674"/>
                    <a:ext cx="16"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308" name="Group 1646"/>
              <p:cNvGrpSpPr>
                <a:grpSpLocks/>
              </p:cNvGrpSpPr>
              <p:nvPr/>
            </p:nvGrpSpPr>
            <p:grpSpPr bwMode="auto">
              <a:xfrm>
                <a:off x="1968" y="2650"/>
                <a:ext cx="415" cy="56"/>
                <a:chOff x="1968" y="2650"/>
                <a:chExt cx="415" cy="56"/>
              </a:xfrm>
            </p:grpSpPr>
            <p:sp>
              <p:nvSpPr>
                <p:cNvPr id="2106" name="Freeform 1647"/>
                <p:cNvSpPr>
                  <a:spLocks/>
                </p:cNvSpPr>
                <p:nvPr/>
              </p:nvSpPr>
              <p:spPr bwMode="auto">
                <a:xfrm>
                  <a:off x="2271"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solidFill>
                  <a:srgbClr val="FF3300"/>
                </a:solidFill>
                <a:ln w="9525">
                  <a:solidFill>
                    <a:srgbClr val="FF3300"/>
                  </a:solidFill>
                  <a:round/>
                  <a:headEnd/>
                  <a:tailEnd/>
                </a:ln>
              </p:spPr>
              <p:txBody>
                <a:bodyPr/>
                <a:lstStyle/>
                <a:p>
                  <a:endParaRPr lang="en-US"/>
                </a:p>
              </p:txBody>
            </p:sp>
            <p:grpSp>
              <p:nvGrpSpPr>
                <p:cNvPr id="2107" name="Group 1648"/>
                <p:cNvGrpSpPr>
                  <a:grpSpLocks/>
                </p:cNvGrpSpPr>
                <p:nvPr/>
              </p:nvGrpSpPr>
              <p:grpSpPr bwMode="auto">
                <a:xfrm>
                  <a:off x="1968" y="2674"/>
                  <a:ext cx="295" cy="1"/>
                  <a:chOff x="1968" y="2674"/>
                  <a:chExt cx="295" cy="1"/>
                </a:xfrm>
              </p:grpSpPr>
              <p:sp>
                <p:nvSpPr>
                  <p:cNvPr id="2108" name="Line 1649"/>
                  <p:cNvSpPr>
                    <a:spLocks noChangeShapeType="1"/>
                  </p:cNvSpPr>
                  <p:nvPr/>
                </p:nvSpPr>
                <p:spPr bwMode="auto">
                  <a:xfrm>
                    <a:off x="1968" y="2674"/>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9" name="Line 1650"/>
                  <p:cNvSpPr>
                    <a:spLocks noChangeShapeType="1"/>
                  </p:cNvSpPr>
                  <p:nvPr/>
                </p:nvSpPr>
                <p:spPr bwMode="auto">
                  <a:xfrm>
                    <a:off x="2023" y="2674"/>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0" name="Line 1651"/>
                  <p:cNvSpPr>
                    <a:spLocks noChangeShapeType="1"/>
                  </p:cNvSpPr>
                  <p:nvPr/>
                </p:nvSpPr>
                <p:spPr bwMode="auto">
                  <a:xfrm>
                    <a:off x="2079" y="2674"/>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1" name="Line 1652"/>
                  <p:cNvSpPr>
                    <a:spLocks noChangeShapeType="1"/>
                  </p:cNvSpPr>
                  <p:nvPr/>
                </p:nvSpPr>
                <p:spPr bwMode="auto">
                  <a:xfrm>
                    <a:off x="2135" y="2674"/>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2" name="Line 1653"/>
                  <p:cNvSpPr>
                    <a:spLocks noChangeShapeType="1"/>
                  </p:cNvSpPr>
                  <p:nvPr/>
                </p:nvSpPr>
                <p:spPr bwMode="auto">
                  <a:xfrm>
                    <a:off x="2191" y="2674"/>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3" name="Line 1654"/>
                  <p:cNvSpPr>
                    <a:spLocks noChangeShapeType="1"/>
                  </p:cNvSpPr>
                  <p:nvPr/>
                </p:nvSpPr>
                <p:spPr bwMode="auto">
                  <a:xfrm>
                    <a:off x="2247" y="2674"/>
                    <a:ext cx="16"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309" name="Group 1655"/>
              <p:cNvGrpSpPr>
                <a:grpSpLocks/>
              </p:cNvGrpSpPr>
              <p:nvPr/>
            </p:nvGrpSpPr>
            <p:grpSpPr bwMode="auto">
              <a:xfrm>
                <a:off x="1489" y="2953"/>
                <a:ext cx="423" cy="56"/>
                <a:chOff x="1489" y="2953"/>
                <a:chExt cx="423" cy="56"/>
              </a:xfrm>
            </p:grpSpPr>
            <p:sp>
              <p:nvSpPr>
                <p:cNvPr id="2098" name="Freeform 1656"/>
                <p:cNvSpPr>
                  <a:spLocks/>
                </p:cNvSpPr>
                <p:nvPr/>
              </p:nvSpPr>
              <p:spPr bwMode="auto">
                <a:xfrm>
                  <a:off x="1792" y="2953"/>
                  <a:ext cx="120" cy="56"/>
                </a:xfrm>
                <a:custGeom>
                  <a:avLst/>
                  <a:gdLst>
                    <a:gd name="T0" fmla="*/ 120 w 120"/>
                    <a:gd name="T1" fmla="*/ 32 h 56"/>
                    <a:gd name="T2" fmla="*/ 0 w 120"/>
                    <a:gd name="T3" fmla="*/ 56 h 56"/>
                    <a:gd name="T4" fmla="*/ 0 w 120"/>
                    <a:gd name="T5" fmla="*/ 32 h 56"/>
                    <a:gd name="T6" fmla="*/ 0 w 120"/>
                    <a:gd name="T7" fmla="*/ 0 h 56"/>
                    <a:gd name="T8" fmla="*/ 120 w 120"/>
                    <a:gd name="T9" fmla="*/ 32 h 56"/>
                  </a:gdLst>
                  <a:ahLst/>
                  <a:cxnLst>
                    <a:cxn ang="0">
                      <a:pos x="T0" y="T1"/>
                    </a:cxn>
                    <a:cxn ang="0">
                      <a:pos x="T2" y="T3"/>
                    </a:cxn>
                    <a:cxn ang="0">
                      <a:pos x="T4" y="T5"/>
                    </a:cxn>
                    <a:cxn ang="0">
                      <a:pos x="T6" y="T7"/>
                    </a:cxn>
                    <a:cxn ang="0">
                      <a:pos x="T8" y="T9"/>
                    </a:cxn>
                  </a:cxnLst>
                  <a:rect l="0" t="0" r="r" b="b"/>
                  <a:pathLst>
                    <a:path w="120" h="56">
                      <a:moveTo>
                        <a:pt x="120" y="32"/>
                      </a:moveTo>
                      <a:lnTo>
                        <a:pt x="0" y="56"/>
                      </a:lnTo>
                      <a:lnTo>
                        <a:pt x="0" y="32"/>
                      </a:lnTo>
                      <a:lnTo>
                        <a:pt x="0" y="0"/>
                      </a:lnTo>
                      <a:lnTo>
                        <a:pt x="120" y="32"/>
                      </a:lnTo>
                      <a:close/>
                    </a:path>
                  </a:pathLst>
                </a:custGeom>
                <a:solidFill>
                  <a:srgbClr val="FF3300"/>
                </a:solidFill>
                <a:ln w="9525">
                  <a:solidFill>
                    <a:srgbClr val="FF3300"/>
                  </a:solidFill>
                  <a:round/>
                  <a:headEnd/>
                  <a:tailEnd/>
                </a:ln>
              </p:spPr>
              <p:txBody>
                <a:bodyPr/>
                <a:lstStyle/>
                <a:p>
                  <a:endParaRPr lang="en-US"/>
                </a:p>
              </p:txBody>
            </p:sp>
            <p:grpSp>
              <p:nvGrpSpPr>
                <p:cNvPr id="2099" name="Group 1657"/>
                <p:cNvGrpSpPr>
                  <a:grpSpLocks/>
                </p:cNvGrpSpPr>
                <p:nvPr/>
              </p:nvGrpSpPr>
              <p:grpSpPr bwMode="auto">
                <a:xfrm>
                  <a:off x="1489" y="2985"/>
                  <a:ext cx="295" cy="1"/>
                  <a:chOff x="1489" y="2985"/>
                  <a:chExt cx="295" cy="1"/>
                </a:xfrm>
              </p:grpSpPr>
              <p:sp>
                <p:nvSpPr>
                  <p:cNvPr id="2100" name="Line 1658"/>
                  <p:cNvSpPr>
                    <a:spLocks noChangeShapeType="1"/>
                  </p:cNvSpPr>
                  <p:nvPr/>
                </p:nvSpPr>
                <p:spPr bwMode="auto">
                  <a:xfrm>
                    <a:off x="1489" y="2985"/>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1" name="Line 1659"/>
                  <p:cNvSpPr>
                    <a:spLocks noChangeShapeType="1"/>
                  </p:cNvSpPr>
                  <p:nvPr/>
                </p:nvSpPr>
                <p:spPr bwMode="auto">
                  <a:xfrm>
                    <a:off x="1544" y="2985"/>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2" name="Line 1660"/>
                  <p:cNvSpPr>
                    <a:spLocks noChangeShapeType="1"/>
                  </p:cNvSpPr>
                  <p:nvPr/>
                </p:nvSpPr>
                <p:spPr bwMode="auto">
                  <a:xfrm>
                    <a:off x="1600" y="2985"/>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3" name="Line 1661"/>
                  <p:cNvSpPr>
                    <a:spLocks noChangeShapeType="1"/>
                  </p:cNvSpPr>
                  <p:nvPr/>
                </p:nvSpPr>
                <p:spPr bwMode="auto">
                  <a:xfrm>
                    <a:off x="1656" y="2985"/>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4" name="Line 1662"/>
                  <p:cNvSpPr>
                    <a:spLocks noChangeShapeType="1"/>
                  </p:cNvSpPr>
                  <p:nvPr/>
                </p:nvSpPr>
                <p:spPr bwMode="auto">
                  <a:xfrm>
                    <a:off x="1712" y="2985"/>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05" name="Line 1663"/>
                  <p:cNvSpPr>
                    <a:spLocks noChangeShapeType="1"/>
                  </p:cNvSpPr>
                  <p:nvPr/>
                </p:nvSpPr>
                <p:spPr bwMode="auto">
                  <a:xfrm>
                    <a:off x="1768" y="2985"/>
                    <a:ext cx="16"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310" name="Group 1664"/>
              <p:cNvGrpSpPr>
                <a:grpSpLocks/>
              </p:cNvGrpSpPr>
              <p:nvPr/>
            </p:nvGrpSpPr>
            <p:grpSpPr bwMode="auto">
              <a:xfrm>
                <a:off x="1952" y="2953"/>
                <a:ext cx="415" cy="56"/>
                <a:chOff x="1952" y="2953"/>
                <a:chExt cx="415" cy="56"/>
              </a:xfrm>
            </p:grpSpPr>
            <p:sp>
              <p:nvSpPr>
                <p:cNvPr id="2090" name="Freeform 1665"/>
                <p:cNvSpPr>
                  <a:spLocks/>
                </p:cNvSpPr>
                <p:nvPr/>
              </p:nvSpPr>
              <p:spPr bwMode="auto">
                <a:xfrm>
                  <a:off x="2255"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solidFill>
                  <a:srgbClr val="FF3300"/>
                </a:solidFill>
                <a:ln w="9525">
                  <a:solidFill>
                    <a:srgbClr val="FF3300"/>
                  </a:solidFill>
                  <a:round/>
                  <a:headEnd/>
                  <a:tailEnd/>
                </a:ln>
              </p:spPr>
              <p:txBody>
                <a:bodyPr/>
                <a:lstStyle/>
                <a:p>
                  <a:endParaRPr lang="en-US"/>
                </a:p>
              </p:txBody>
            </p:sp>
            <p:grpSp>
              <p:nvGrpSpPr>
                <p:cNvPr id="2091" name="Group 1666"/>
                <p:cNvGrpSpPr>
                  <a:grpSpLocks/>
                </p:cNvGrpSpPr>
                <p:nvPr/>
              </p:nvGrpSpPr>
              <p:grpSpPr bwMode="auto">
                <a:xfrm>
                  <a:off x="1952" y="2985"/>
                  <a:ext cx="295" cy="1"/>
                  <a:chOff x="1952" y="2985"/>
                  <a:chExt cx="295" cy="1"/>
                </a:xfrm>
              </p:grpSpPr>
              <p:sp>
                <p:nvSpPr>
                  <p:cNvPr id="2092" name="Line 1667"/>
                  <p:cNvSpPr>
                    <a:spLocks noChangeShapeType="1"/>
                  </p:cNvSpPr>
                  <p:nvPr/>
                </p:nvSpPr>
                <p:spPr bwMode="auto">
                  <a:xfrm>
                    <a:off x="1952" y="2985"/>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3" name="Line 1668"/>
                  <p:cNvSpPr>
                    <a:spLocks noChangeShapeType="1"/>
                  </p:cNvSpPr>
                  <p:nvPr/>
                </p:nvSpPr>
                <p:spPr bwMode="auto">
                  <a:xfrm>
                    <a:off x="2008" y="2985"/>
                    <a:ext cx="23"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4" name="Line 1669"/>
                  <p:cNvSpPr>
                    <a:spLocks noChangeShapeType="1"/>
                  </p:cNvSpPr>
                  <p:nvPr/>
                </p:nvSpPr>
                <p:spPr bwMode="auto">
                  <a:xfrm>
                    <a:off x="2063" y="2985"/>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5" name="Line 1670"/>
                  <p:cNvSpPr>
                    <a:spLocks noChangeShapeType="1"/>
                  </p:cNvSpPr>
                  <p:nvPr/>
                </p:nvSpPr>
                <p:spPr bwMode="auto">
                  <a:xfrm>
                    <a:off x="2119" y="2985"/>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6" name="Line 1671"/>
                  <p:cNvSpPr>
                    <a:spLocks noChangeShapeType="1"/>
                  </p:cNvSpPr>
                  <p:nvPr/>
                </p:nvSpPr>
                <p:spPr bwMode="auto">
                  <a:xfrm>
                    <a:off x="2175" y="2985"/>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7" name="Line 1672"/>
                  <p:cNvSpPr>
                    <a:spLocks noChangeShapeType="1"/>
                  </p:cNvSpPr>
                  <p:nvPr/>
                </p:nvSpPr>
                <p:spPr bwMode="auto">
                  <a:xfrm>
                    <a:off x="2231" y="2985"/>
                    <a:ext cx="16"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311" name="Group 1673"/>
              <p:cNvGrpSpPr>
                <a:grpSpLocks/>
              </p:cNvGrpSpPr>
              <p:nvPr/>
            </p:nvGrpSpPr>
            <p:grpSpPr bwMode="auto">
              <a:xfrm>
                <a:off x="2415" y="2953"/>
                <a:ext cx="415" cy="56"/>
                <a:chOff x="2415" y="2953"/>
                <a:chExt cx="415" cy="56"/>
              </a:xfrm>
            </p:grpSpPr>
            <p:sp>
              <p:nvSpPr>
                <p:cNvPr id="2082" name="Freeform 1674"/>
                <p:cNvSpPr>
                  <a:spLocks/>
                </p:cNvSpPr>
                <p:nvPr/>
              </p:nvSpPr>
              <p:spPr bwMode="auto">
                <a:xfrm>
                  <a:off x="2718"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solidFill>
                  <a:srgbClr val="FF3300"/>
                </a:solidFill>
                <a:ln w="9525">
                  <a:solidFill>
                    <a:srgbClr val="FF3300"/>
                  </a:solidFill>
                  <a:round/>
                  <a:headEnd/>
                  <a:tailEnd/>
                </a:ln>
              </p:spPr>
              <p:txBody>
                <a:bodyPr/>
                <a:lstStyle/>
                <a:p>
                  <a:endParaRPr lang="en-US"/>
                </a:p>
              </p:txBody>
            </p:sp>
            <p:grpSp>
              <p:nvGrpSpPr>
                <p:cNvPr id="2083" name="Group 1675"/>
                <p:cNvGrpSpPr>
                  <a:grpSpLocks/>
                </p:cNvGrpSpPr>
                <p:nvPr/>
              </p:nvGrpSpPr>
              <p:grpSpPr bwMode="auto">
                <a:xfrm>
                  <a:off x="2415" y="2985"/>
                  <a:ext cx="295" cy="1"/>
                  <a:chOff x="2415" y="2985"/>
                  <a:chExt cx="295" cy="1"/>
                </a:xfrm>
              </p:grpSpPr>
              <p:sp>
                <p:nvSpPr>
                  <p:cNvPr id="2084" name="Line 1676"/>
                  <p:cNvSpPr>
                    <a:spLocks noChangeShapeType="1"/>
                  </p:cNvSpPr>
                  <p:nvPr/>
                </p:nvSpPr>
                <p:spPr bwMode="auto">
                  <a:xfrm>
                    <a:off x="2415" y="2985"/>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5" name="Line 1677"/>
                  <p:cNvSpPr>
                    <a:spLocks noChangeShapeType="1"/>
                  </p:cNvSpPr>
                  <p:nvPr/>
                </p:nvSpPr>
                <p:spPr bwMode="auto">
                  <a:xfrm>
                    <a:off x="2471" y="2985"/>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6" name="Line 1678"/>
                  <p:cNvSpPr>
                    <a:spLocks noChangeShapeType="1"/>
                  </p:cNvSpPr>
                  <p:nvPr/>
                </p:nvSpPr>
                <p:spPr bwMode="auto">
                  <a:xfrm>
                    <a:off x="2526" y="2985"/>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7" name="Line 1679"/>
                  <p:cNvSpPr>
                    <a:spLocks noChangeShapeType="1"/>
                  </p:cNvSpPr>
                  <p:nvPr/>
                </p:nvSpPr>
                <p:spPr bwMode="auto">
                  <a:xfrm>
                    <a:off x="2582" y="2985"/>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8" name="Line 1680"/>
                  <p:cNvSpPr>
                    <a:spLocks noChangeShapeType="1"/>
                  </p:cNvSpPr>
                  <p:nvPr/>
                </p:nvSpPr>
                <p:spPr bwMode="auto">
                  <a:xfrm>
                    <a:off x="2638" y="2985"/>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9" name="Line 1681"/>
                  <p:cNvSpPr>
                    <a:spLocks noChangeShapeType="1"/>
                  </p:cNvSpPr>
                  <p:nvPr/>
                </p:nvSpPr>
                <p:spPr bwMode="auto">
                  <a:xfrm>
                    <a:off x="2694" y="2985"/>
                    <a:ext cx="16"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312" name="Group 1682"/>
              <p:cNvGrpSpPr>
                <a:grpSpLocks/>
              </p:cNvGrpSpPr>
              <p:nvPr/>
            </p:nvGrpSpPr>
            <p:grpSpPr bwMode="auto">
              <a:xfrm>
                <a:off x="2838" y="1741"/>
                <a:ext cx="40" cy="1260"/>
                <a:chOff x="2838" y="1741"/>
                <a:chExt cx="40" cy="1260"/>
              </a:xfrm>
            </p:grpSpPr>
            <p:sp>
              <p:nvSpPr>
                <p:cNvPr id="2072" name="Oval 1683"/>
                <p:cNvSpPr>
                  <a:spLocks noChangeArrowheads="1"/>
                </p:cNvSpPr>
                <p:nvPr/>
              </p:nvSpPr>
              <p:spPr bwMode="auto">
                <a:xfrm>
                  <a:off x="2838" y="1741"/>
                  <a:ext cx="40" cy="40"/>
                </a:xfrm>
                <a:prstGeom prst="ellipse">
                  <a:avLst/>
                </a:prstGeom>
                <a:solidFill>
                  <a:srgbClr val="FF3300"/>
                </a:solidFill>
                <a:ln w="9525">
                  <a:solidFill>
                    <a:srgbClr val="FF3300"/>
                  </a:solidFill>
                  <a:round/>
                  <a:headEnd/>
                  <a:tailEnd/>
                </a:ln>
              </p:spPr>
              <p:txBody>
                <a:bodyPr/>
                <a:lstStyle/>
                <a:p>
                  <a:endParaRPr lang="en-US"/>
                </a:p>
              </p:txBody>
            </p:sp>
            <p:sp>
              <p:nvSpPr>
                <p:cNvPr id="2073" name="Oval 1684"/>
                <p:cNvSpPr>
                  <a:spLocks noChangeArrowheads="1"/>
                </p:cNvSpPr>
                <p:nvPr/>
              </p:nvSpPr>
              <p:spPr bwMode="auto">
                <a:xfrm>
                  <a:off x="2838" y="1741"/>
                  <a:ext cx="40" cy="40"/>
                </a:xfrm>
                <a:prstGeom prst="ellipse">
                  <a:avLst/>
                </a:prstGeom>
                <a:solidFill>
                  <a:srgbClr val="FF3300"/>
                </a:solidFill>
                <a:ln w="25400">
                  <a:solidFill>
                    <a:srgbClr val="FF3300"/>
                  </a:solidFill>
                  <a:round/>
                  <a:headEnd/>
                  <a:tailEnd/>
                </a:ln>
              </p:spPr>
              <p:txBody>
                <a:bodyPr/>
                <a:lstStyle/>
                <a:p>
                  <a:endParaRPr lang="en-US"/>
                </a:p>
              </p:txBody>
            </p:sp>
            <p:sp>
              <p:nvSpPr>
                <p:cNvPr id="2074" name="Oval 1685"/>
                <p:cNvSpPr>
                  <a:spLocks noChangeArrowheads="1"/>
                </p:cNvSpPr>
                <p:nvPr/>
              </p:nvSpPr>
              <p:spPr bwMode="auto">
                <a:xfrm>
                  <a:off x="2846" y="2044"/>
                  <a:ext cx="32" cy="32"/>
                </a:xfrm>
                <a:prstGeom prst="ellipse">
                  <a:avLst/>
                </a:prstGeom>
                <a:solidFill>
                  <a:srgbClr val="FF3300"/>
                </a:solidFill>
                <a:ln w="9525">
                  <a:solidFill>
                    <a:srgbClr val="FF3300"/>
                  </a:solidFill>
                  <a:round/>
                  <a:headEnd/>
                  <a:tailEnd/>
                </a:ln>
              </p:spPr>
              <p:txBody>
                <a:bodyPr/>
                <a:lstStyle/>
                <a:p>
                  <a:endParaRPr lang="en-US"/>
                </a:p>
              </p:txBody>
            </p:sp>
            <p:sp>
              <p:nvSpPr>
                <p:cNvPr id="2075" name="Oval 1686"/>
                <p:cNvSpPr>
                  <a:spLocks noChangeArrowheads="1"/>
                </p:cNvSpPr>
                <p:nvPr/>
              </p:nvSpPr>
              <p:spPr bwMode="auto">
                <a:xfrm>
                  <a:off x="2846" y="2044"/>
                  <a:ext cx="32" cy="32"/>
                </a:xfrm>
                <a:prstGeom prst="ellipse">
                  <a:avLst/>
                </a:prstGeom>
                <a:solidFill>
                  <a:srgbClr val="FF3300"/>
                </a:solidFill>
                <a:ln w="25400">
                  <a:solidFill>
                    <a:srgbClr val="FF3300"/>
                  </a:solidFill>
                  <a:round/>
                  <a:headEnd/>
                  <a:tailEnd/>
                </a:ln>
              </p:spPr>
              <p:txBody>
                <a:bodyPr/>
                <a:lstStyle/>
                <a:p>
                  <a:endParaRPr lang="en-US"/>
                </a:p>
              </p:txBody>
            </p:sp>
            <p:sp>
              <p:nvSpPr>
                <p:cNvPr id="2076" name="Oval 1687"/>
                <p:cNvSpPr>
                  <a:spLocks noChangeArrowheads="1"/>
                </p:cNvSpPr>
                <p:nvPr/>
              </p:nvSpPr>
              <p:spPr bwMode="auto">
                <a:xfrm>
                  <a:off x="2846" y="2355"/>
                  <a:ext cx="32" cy="32"/>
                </a:xfrm>
                <a:prstGeom prst="ellipse">
                  <a:avLst/>
                </a:prstGeom>
                <a:solidFill>
                  <a:srgbClr val="FF3300"/>
                </a:solidFill>
                <a:ln w="9525">
                  <a:solidFill>
                    <a:srgbClr val="FF3300"/>
                  </a:solidFill>
                  <a:round/>
                  <a:headEnd/>
                  <a:tailEnd/>
                </a:ln>
              </p:spPr>
              <p:txBody>
                <a:bodyPr/>
                <a:lstStyle/>
                <a:p>
                  <a:endParaRPr lang="en-US"/>
                </a:p>
              </p:txBody>
            </p:sp>
            <p:sp>
              <p:nvSpPr>
                <p:cNvPr id="2077" name="Oval 1688"/>
                <p:cNvSpPr>
                  <a:spLocks noChangeArrowheads="1"/>
                </p:cNvSpPr>
                <p:nvPr/>
              </p:nvSpPr>
              <p:spPr bwMode="auto">
                <a:xfrm>
                  <a:off x="2846" y="2355"/>
                  <a:ext cx="32" cy="32"/>
                </a:xfrm>
                <a:prstGeom prst="ellipse">
                  <a:avLst/>
                </a:prstGeom>
                <a:solidFill>
                  <a:srgbClr val="FF3300"/>
                </a:solidFill>
                <a:ln w="25400">
                  <a:solidFill>
                    <a:srgbClr val="FF3300"/>
                  </a:solidFill>
                  <a:round/>
                  <a:headEnd/>
                  <a:tailEnd/>
                </a:ln>
              </p:spPr>
              <p:txBody>
                <a:bodyPr/>
                <a:lstStyle/>
                <a:p>
                  <a:endParaRPr lang="en-US"/>
                </a:p>
              </p:txBody>
            </p:sp>
            <p:sp>
              <p:nvSpPr>
                <p:cNvPr id="2078" name="Oval 1689"/>
                <p:cNvSpPr>
                  <a:spLocks noChangeArrowheads="1"/>
                </p:cNvSpPr>
                <p:nvPr/>
              </p:nvSpPr>
              <p:spPr bwMode="auto">
                <a:xfrm>
                  <a:off x="2838" y="2658"/>
                  <a:ext cx="40" cy="32"/>
                </a:xfrm>
                <a:prstGeom prst="ellipse">
                  <a:avLst/>
                </a:prstGeom>
                <a:solidFill>
                  <a:srgbClr val="FF3300"/>
                </a:solidFill>
                <a:ln w="9525">
                  <a:solidFill>
                    <a:srgbClr val="FF3300"/>
                  </a:solidFill>
                  <a:round/>
                  <a:headEnd/>
                  <a:tailEnd/>
                </a:ln>
              </p:spPr>
              <p:txBody>
                <a:bodyPr/>
                <a:lstStyle/>
                <a:p>
                  <a:endParaRPr lang="en-US"/>
                </a:p>
              </p:txBody>
            </p:sp>
            <p:sp>
              <p:nvSpPr>
                <p:cNvPr id="2079" name="Oval 1690"/>
                <p:cNvSpPr>
                  <a:spLocks noChangeArrowheads="1"/>
                </p:cNvSpPr>
                <p:nvPr/>
              </p:nvSpPr>
              <p:spPr bwMode="auto">
                <a:xfrm>
                  <a:off x="2838" y="2658"/>
                  <a:ext cx="40" cy="32"/>
                </a:xfrm>
                <a:prstGeom prst="ellipse">
                  <a:avLst/>
                </a:prstGeom>
                <a:solidFill>
                  <a:srgbClr val="FF3300"/>
                </a:solidFill>
                <a:ln w="25400">
                  <a:solidFill>
                    <a:srgbClr val="FF3300"/>
                  </a:solidFill>
                  <a:round/>
                  <a:headEnd/>
                  <a:tailEnd/>
                </a:ln>
              </p:spPr>
              <p:txBody>
                <a:bodyPr/>
                <a:lstStyle/>
                <a:p>
                  <a:endParaRPr lang="en-US"/>
                </a:p>
              </p:txBody>
            </p:sp>
            <p:sp>
              <p:nvSpPr>
                <p:cNvPr id="2080" name="Oval 1691"/>
                <p:cNvSpPr>
                  <a:spLocks noChangeArrowheads="1"/>
                </p:cNvSpPr>
                <p:nvPr/>
              </p:nvSpPr>
              <p:spPr bwMode="auto">
                <a:xfrm>
                  <a:off x="2838" y="2969"/>
                  <a:ext cx="32" cy="32"/>
                </a:xfrm>
                <a:prstGeom prst="ellipse">
                  <a:avLst/>
                </a:prstGeom>
                <a:solidFill>
                  <a:srgbClr val="FF3300"/>
                </a:solidFill>
                <a:ln w="9525">
                  <a:solidFill>
                    <a:srgbClr val="FF3300"/>
                  </a:solidFill>
                  <a:round/>
                  <a:headEnd/>
                  <a:tailEnd/>
                </a:ln>
              </p:spPr>
              <p:txBody>
                <a:bodyPr/>
                <a:lstStyle/>
                <a:p>
                  <a:endParaRPr lang="en-US"/>
                </a:p>
              </p:txBody>
            </p:sp>
            <p:sp>
              <p:nvSpPr>
                <p:cNvPr id="2081" name="Oval 1692"/>
                <p:cNvSpPr>
                  <a:spLocks noChangeArrowheads="1"/>
                </p:cNvSpPr>
                <p:nvPr/>
              </p:nvSpPr>
              <p:spPr bwMode="auto">
                <a:xfrm>
                  <a:off x="2838" y="2969"/>
                  <a:ext cx="32" cy="32"/>
                </a:xfrm>
                <a:prstGeom prst="ellipse">
                  <a:avLst/>
                </a:prstGeom>
                <a:solidFill>
                  <a:srgbClr val="FF3300"/>
                </a:solidFill>
                <a:ln w="25400">
                  <a:solidFill>
                    <a:srgbClr val="FF3300"/>
                  </a:solidFill>
                  <a:round/>
                  <a:headEnd/>
                  <a:tailEnd/>
                </a:ln>
              </p:spPr>
              <p:txBody>
                <a:bodyPr/>
                <a:lstStyle/>
                <a:p>
                  <a:endParaRPr lang="en-US"/>
                </a:p>
              </p:txBody>
            </p:sp>
          </p:grpSp>
          <p:grpSp>
            <p:nvGrpSpPr>
              <p:cNvPr id="1313" name="Group 1693"/>
              <p:cNvGrpSpPr>
                <a:grpSpLocks/>
              </p:cNvGrpSpPr>
              <p:nvPr/>
            </p:nvGrpSpPr>
            <p:grpSpPr bwMode="auto">
              <a:xfrm>
                <a:off x="1912" y="3272"/>
                <a:ext cx="32" cy="335"/>
                <a:chOff x="1912" y="3272"/>
                <a:chExt cx="32" cy="335"/>
              </a:xfrm>
            </p:grpSpPr>
            <p:sp>
              <p:nvSpPr>
                <p:cNvPr id="2068" name="Oval 1694"/>
                <p:cNvSpPr>
                  <a:spLocks noChangeArrowheads="1"/>
                </p:cNvSpPr>
                <p:nvPr/>
              </p:nvSpPr>
              <p:spPr bwMode="auto">
                <a:xfrm>
                  <a:off x="1912" y="3272"/>
                  <a:ext cx="32" cy="32"/>
                </a:xfrm>
                <a:prstGeom prst="ellipse">
                  <a:avLst/>
                </a:prstGeom>
                <a:solidFill>
                  <a:srgbClr val="FF3300"/>
                </a:solidFill>
                <a:ln w="9525">
                  <a:solidFill>
                    <a:srgbClr val="FF3300"/>
                  </a:solidFill>
                  <a:round/>
                  <a:headEnd/>
                  <a:tailEnd/>
                </a:ln>
              </p:spPr>
              <p:txBody>
                <a:bodyPr/>
                <a:lstStyle/>
                <a:p>
                  <a:endParaRPr lang="en-US"/>
                </a:p>
              </p:txBody>
            </p:sp>
            <p:sp>
              <p:nvSpPr>
                <p:cNvPr id="2069" name="Oval 1695"/>
                <p:cNvSpPr>
                  <a:spLocks noChangeArrowheads="1"/>
                </p:cNvSpPr>
                <p:nvPr/>
              </p:nvSpPr>
              <p:spPr bwMode="auto">
                <a:xfrm>
                  <a:off x="1912" y="3272"/>
                  <a:ext cx="32" cy="32"/>
                </a:xfrm>
                <a:prstGeom prst="ellipse">
                  <a:avLst/>
                </a:prstGeom>
                <a:solidFill>
                  <a:srgbClr val="FF3300"/>
                </a:solidFill>
                <a:ln w="25400">
                  <a:solidFill>
                    <a:srgbClr val="FF3300"/>
                  </a:solidFill>
                  <a:round/>
                  <a:headEnd/>
                  <a:tailEnd/>
                </a:ln>
              </p:spPr>
              <p:txBody>
                <a:bodyPr/>
                <a:lstStyle/>
                <a:p>
                  <a:endParaRPr lang="en-US"/>
                </a:p>
              </p:txBody>
            </p:sp>
            <p:sp>
              <p:nvSpPr>
                <p:cNvPr id="2070" name="Oval 1696"/>
                <p:cNvSpPr>
                  <a:spLocks noChangeArrowheads="1"/>
                </p:cNvSpPr>
                <p:nvPr/>
              </p:nvSpPr>
              <p:spPr bwMode="auto">
                <a:xfrm>
                  <a:off x="1912" y="3575"/>
                  <a:ext cx="32" cy="32"/>
                </a:xfrm>
                <a:prstGeom prst="ellipse">
                  <a:avLst/>
                </a:prstGeom>
                <a:solidFill>
                  <a:srgbClr val="FF3300"/>
                </a:solidFill>
                <a:ln w="9525">
                  <a:solidFill>
                    <a:srgbClr val="FF3300"/>
                  </a:solidFill>
                  <a:round/>
                  <a:headEnd/>
                  <a:tailEnd/>
                </a:ln>
              </p:spPr>
              <p:txBody>
                <a:bodyPr/>
                <a:lstStyle/>
                <a:p>
                  <a:endParaRPr lang="en-US"/>
                </a:p>
              </p:txBody>
            </p:sp>
            <p:sp>
              <p:nvSpPr>
                <p:cNvPr id="2071" name="Oval 1697"/>
                <p:cNvSpPr>
                  <a:spLocks noChangeArrowheads="1"/>
                </p:cNvSpPr>
                <p:nvPr/>
              </p:nvSpPr>
              <p:spPr bwMode="auto">
                <a:xfrm>
                  <a:off x="1912" y="3575"/>
                  <a:ext cx="32" cy="32"/>
                </a:xfrm>
                <a:prstGeom prst="ellipse">
                  <a:avLst/>
                </a:prstGeom>
                <a:solidFill>
                  <a:srgbClr val="FF3300"/>
                </a:solidFill>
                <a:ln w="25400">
                  <a:solidFill>
                    <a:srgbClr val="FF3300"/>
                  </a:solidFill>
                  <a:round/>
                  <a:headEnd/>
                  <a:tailEnd/>
                </a:ln>
              </p:spPr>
              <p:txBody>
                <a:bodyPr/>
                <a:lstStyle/>
                <a:p>
                  <a:endParaRPr lang="en-US"/>
                </a:p>
              </p:txBody>
            </p:sp>
          </p:grpSp>
          <p:grpSp>
            <p:nvGrpSpPr>
              <p:cNvPr id="1314" name="Group 1698"/>
              <p:cNvGrpSpPr>
                <a:grpSpLocks/>
              </p:cNvGrpSpPr>
              <p:nvPr/>
            </p:nvGrpSpPr>
            <p:grpSpPr bwMode="auto">
              <a:xfrm>
                <a:off x="1449" y="3272"/>
                <a:ext cx="40" cy="335"/>
                <a:chOff x="1449" y="3272"/>
                <a:chExt cx="40" cy="335"/>
              </a:xfrm>
            </p:grpSpPr>
            <p:sp>
              <p:nvSpPr>
                <p:cNvPr id="2064" name="Oval 1699"/>
                <p:cNvSpPr>
                  <a:spLocks noChangeArrowheads="1"/>
                </p:cNvSpPr>
                <p:nvPr/>
              </p:nvSpPr>
              <p:spPr bwMode="auto">
                <a:xfrm>
                  <a:off x="1449" y="3272"/>
                  <a:ext cx="40" cy="32"/>
                </a:xfrm>
                <a:prstGeom prst="ellipse">
                  <a:avLst/>
                </a:prstGeom>
                <a:solidFill>
                  <a:srgbClr val="FF3300"/>
                </a:solidFill>
                <a:ln w="9525">
                  <a:solidFill>
                    <a:srgbClr val="FF3300"/>
                  </a:solidFill>
                  <a:round/>
                  <a:headEnd/>
                  <a:tailEnd/>
                </a:ln>
              </p:spPr>
              <p:txBody>
                <a:bodyPr/>
                <a:lstStyle/>
                <a:p>
                  <a:endParaRPr lang="en-US"/>
                </a:p>
              </p:txBody>
            </p:sp>
            <p:sp>
              <p:nvSpPr>
                <p:cNvPr id="2065" name="Oval 1700"/>
                <p:cNvSpPr>
                  <a:spLocks noChangeArrowheads="1"/>
                </p:cNvSpPr>
                <p:nvPr/>
              </p:nvSpPr>
              <p:spPr bwMode="auto">
                <a:xfrm>
                  <a:off x="1449" y="3272"/>
                  <a:ext cx="40" cy="32"/>
                </a:xfrm>
                <a:prstGeom prst="ellipse">
                  <a:avLst/>
                </a:prstGeom>
                <a:solidFill>
                  <a:srgbClr val="FF3300"/>
                </a:solidFill>
                <a:ln w="25400">
                  <a:solidFill>
                    <a:srgbClr val="FF3300"/>
                  </a:solidFill>
                  <a:round/>
                  <a:headEnd/>
                  <a:tailEnd/>
                </a:ln>
              </p:spPr>
              <p:txBody>
                <a:bodyPr/>
                <a:lstStyle/>
                <a:p>
                  <a:endParaRPr lang="en-US"/>
                </a:p>
              </p:txBody>
            </p:sp>
            <p:sp>
              <p:nvSpPr>
                <p:cNvPr id="2066" name="Oval 1701"/>
                <p:cNvSpPr>
                  <a:spLocks noChangeArrowheads="1"/>
                </p:cNvSpPr>
                <p:nvPr/>
              </p:nvSpPr>
              <p:spPr bwMode="auto">
                <a:xfrm>
                  <a:off x="1449" y="3575"/>
                  <a:ext cx="40" cy="32"/>
                </a:xfrm>
                <a:prstGeom prst="ellipse">
                  <a:avLst/>
                </a:prstGeom>
                <a:solidFill>
                  <a:srgbClr val="FF3300"/>
                </a:solidFill>
                <a:ln w="9525">
                  <a:solidFill>
                    <a:srgbClr val="FF3300"/>
                  </a:solidFill>
                  <a:round/>
                  <a:headEnd/>
                  <a:tailEnd/>
                </a:ln>
              </p:spPr>
              <p:txBody>
                <a:bodyPr/>
                <a:lstStyle/>
                <a:p>
                  <a:endParaRPr lang="en-US"/>
                </a:p>
              </p:txBody>
            </p:sp>
            <p:sp>
              <p:nvSpPr>
                <p:cNvPr id="2067" name="Oval 1702"/>
                <p:cNvSpPr>
                  <a:spLocks noChangeArrowheads="1"/>
                </p:cNvSpPr>
                <p:nvPr/>
              </p:nvSpPr>
              <p:spPr bwMode="auto">
                <a:xfrm>
                  <a:off x="1449" y="3575"/>
                  <a:ext cx="40" cy="32"/>
                </a:xfrm>
                <a:prstGeom prst="ellipse">
                  <a:avLst/>
                </a:prstGeom>
                <a:solidFill>
                  <a:srgbClr val="FF3300"/>
                </a:solidFill>
                <a:ln w="25400">
                  <a:solidFill>
                    <a:srgbClr val="FF3300"/>
                  </a:solidFill>
                  <a:round/>
                  <a:headEnd/>
                  <a:tailEnd/>
                </a:ln>
              </p:spPr>
              <p:txBody>
                <a:bodyPr/>
                <a:lstStyle/>
                <a:p>
                  <a:endParaRPr lang="en-US"/>
                </a:p>
              </p:txBody>
            </p:sp>
          </p:grpSp>
          <p:grpSp>
            <p:nvGrpSpPr>
              <p:cNvPr id="1315" name="Group 1703"/>
              <p:cNvGrpSpPr>
                <a:grpSpLocks/>
              </p:cNvGrpSpPr>
              <p:nvPr/>
            </p:nvGrpSpPr>
            <p:grpSpPr bwMode="auto">
              <a:xfrm>
                <a:off x="2367" y="3272"/>
                <a:ext cx="32" cy="335"/>
                <a:chOff x="2367" y="3272"/>
                <a:chExt cx="32" cy="335"/>
              </a:xfrm>
            </p:grpSpPr>
            <p:sp>
              <p:nvSpPr>
                <p:cNvPr id="2060" name="Oval 1704"/>
                <p:cNvSpPr>
                  <a:spLocks noChangeArrowheads="1"/>
                </p:cNvSpPr>
                <p:nvPr/>
              </p:nvSpPr>
              <p:spPr bwMode="auto">
                <a:xfrm>
                  <a:off x="2367" y="3272"/>
                  <a:ext cx="32" cy="32"/>
                </a:xfrm>
                <a:prstGeom prst="ellipse">
                  <a:avLst/>
                </a:prstGeom>
                <a:solidFill>
                  <a:srgbClr val="FF3300"/>
                </a:solidFill>
                <a:ln w="9525">
                  <a:solidFill>
                    <a:srgbClr val="FF3300"/>
                  </a:solidFill>
                  <a:round/>
                  <a:headEnd/>
                  <a:tailEnd/>
                </a:ln>
              </p:spPr>
              <p:txBody>
                <a:bodyPr/>
                <a:lstStyle/>
                <a:p>
                  <a:endParaRPr lang="en-US"/>
                </a:p>
              </p:txBody>
            </p:sp>
            <p:sp>
              <p:nvSpPr>
                <p:cNvPr id="2061" name="Oval 1705"/>
                <p:cNvSpPr>
                  <a:spLocks noChangeArrowheads="1"/>
                </p:cNvSpPr>
                <p:nvPr/>
              </p:nvSpPr>
              <p:spPr bwMode="auto">
                <a:xfrm>
                  <a:off x="2367" y="3272"/>
                  <a:ext cx="32" cy="32"/>
                </a:xfrm>
                <a:prstGeom prst="ellipse">
                  <a:avLst/>
                </a:prstGeom>
                <a:solidFill>
                  <a:srgbClr val="FF3300"/>
                </a:solidFill>
                <a:ln w="25400">
                  <a:solidFill>
                    <a:srgbClr val="FF3300"/>
                  </a:solidFill>
                  <a:round/>
                  <a:headEnd/>
                  <a:tailEnd/>
                </a:ln>
              </p:spPr>
              <p:txBody>
                <a:bodyPr/>
                <a:lstStyle/>
                <a:p>
                  <a:endParaRPr lang="en-US"/>
                </a:p>
              </p:txBody>
            </p:sp>
            <p:sp>
              <p:nvSpPr>
                <p:cNvPr id="2062" name="Oval 1706"/>
                <p:cNvSpPr>
                  <a:spLocks noChangeArrowheads="1"/>
                </p:cNvSpPr>
                <p:nvPr/>
              </p:nvSpPr>
              <p:spPr bwMode="auto">
                <a:xfrm>
                  <a:off x="2367" y="3575"/>
                  <a:ext cx="32" cy="32"/>
                </a:xfrm>
                <a:prstGeom prst="ellipse">
                  <a:avLst/>
                </a:prstGeom>
                <a:solidFill>
                  <a:srgbClr val="FF3300"/>
                </a:solidFill>
                <a:ln w="9525">
                  <a:solidFill>
                    <a:srgbClr val="FF3300"/>
                  </a:solidFill>
                  <a:round/>
                  <a:headEnd/>
                  <a:tailEnd/>
                </a:ln>
              </p:spPr>
              <p:txBody>
                <a:bodyPr/>
                <a:lstStyle/>
                <a:p>
                  <a:endParaRPr lang="en-US"/>
                </a:p>
              </p:txBody>
            </p:sp>
            <p:sp>
              <p:nvSpPr>
                <p:cNvPr id="2063" name="Oval 1707"/>
                <p:cNvSpPr>
                  <a:spLocks noChangeArrowheads="1"/>
                </p:cNvSpPr>
                <p:nvPr/>
              </p:nvSpPr>
              <p:spPr bwMode="auto">
                <a:xfrm>
                  <a:off x="2367" y="3575"/>
                  <a:ext cx="32" cy="32"/>
                </a:xfrm>
                <a:prstGeom prst="ellipse">
                  <a:avLst/>
                </a:prstGeom>
                <a:solidFill>
                  <a:srgbClr val="FF3300"/>
                </a:solidFill>
                <a:ln w="25400">
                  <a:solidFill>
                    <a:srgbClr val="FF3300"/>
                  </a:solidFill>
                  <a:round/>
                  <a:headEnd/>
                  <a:tailEnd/>
                </a:ln>
              </p:spPr>
              <p:txBody>
                <a:bodyPr/>
                <a:lstStyle/>
                <a:p>
                  <a:endParaRPr lang="en-US"/>
                </a:p>
              </p:txBody>
            </p:sp>
          </p:grpSp>
          <p:grpSp>
            <p:nvGrpSpPr>
              <p:cNvPr id="1316" name="Group 1708"/>
              <p:cNvGrpSpPr>
                <a:grpSpLocks/>
              </p:cNvGrpSpPr>
              <p:nvPr/>
            </p:nvGrpSpPr>
            <p:grpSpPr bwMode="auto">
              <a:xfrm>
                <a:off x="2822" y="3272"/>
                <a:ext cx="40" cy="335"/>
                <a:chOff x="2822" y="3272"/>
                <a:chExt cx="40" cy="335"/>
              </a:xfrm>
            </p:grpSpPr>
            <p:sp>
              <p:nvSpPr>
                <p:cNvPr id="2056" name="Oval 1709"/>
                <p:cNvSpPr>
                  <a:spLocks noChangeArrowheads="1"/>
                </p:cNvSpPr>
                <p:nvPr/>
              </p:nvSpPr>
              <p:spPr bwMode="auto">
                <a:xfrm>
                  <a:off x="2822" y="3272"/>
                  <a:ext cx="40" cy="32"/>
                </a:xfrm>
                <a:prstGeom prst="ellipse">
                  <a:avLst/>
                </a:prstGeom>
                <a:solidFill>
                  <a:srgbClr val="FF3300"/>
                </a:solidFill>
                <a:ln w="9525">
                  <a:solidFill>
                    <a:srgbClr val="FF3300"/>
                  </a:solidFill>
                  <a:round/>
                  <a:headEnd/>
                  <a:tailEnd/>
                </a:ln>
              </p:spPr>
              <p:txBody>
                <a:bodyPr/>
                <a:lstStyle/>
                <a:p>
                  <a:endParaRPr lang="en-US"/>
                </a:p>
              </p:txBody>
            </p:sp>
            <p:sp>
              <p:nvSpPr>
                <p:cNvPr id="2057" name="Oval 1710"/>
                <p:cNvSpPr>
                  <a:spLocks noChangeArrowheads="1"/>
                </p:cNvSpPr>
                <p:nvPr/>
              </p:nvSpPr>
              <p:spPr bwMode="auto">
                <a:xfrm>
                  <a:off x="2822" y="3272"/>
                  <a:ext cx="40" cy="32"/>
                </a:xfrm>
                <a:prstGeom prst="ellipse">
                  <a:avLst/>
                </a:prstGeom>
                <a:solidFill>
                  <a:srgbClr val="FF3300"/>
                </a:solidFill>
                <a:ln w="25400">
                  <a:solidFill>
                    <a:srgbClr val="FF3300"/>
                  </a:solidFill>
                  <a:round/>
                  <a:headEnd/>
                  <a:tailEnd/>
                </a:ln>
              </p:spPr>
              <p:txBody>
                <a:bodyPr/>
                <a:lstStyle/>
                <a:p>
                  <a:endParaRPr lang="en-US"/>
                </a:p>
              </p:txBody>
            </p:sp>
            <p:sp>
              <p:nvSpPr>
                <p:cNvPr id="2058" name="Oval 1711"/>
                <p:cNvSpPr>
                  <a:spLocks noChangeArrowheads="1"/>
                </p:cNvSpPr>
                <p:nvPr/>
              </p:nvSpPr>
              <p:spPr bwMode="auto">
                <a:xfrm>
                  <a:off x="2822" y="3575"/>
                  <a:ext cx="40" cy="32"/>
                </a:xfrm>
                <a:prstGeom prst="ellipse">
                  <a:avLst/>
                </a:prstGeom>
                <a:solidFill>
                  <a:srgbClr val="FF3300"/>
                </a:solidFill>
                <a:ln w="9525">
                  <a:solidFill>
                    <a:srgbClr val="FF3300"/>
                  </a:solidFill>
                  <a:round/>
                  <a:headEnd/>
                  <a:tailEnd/>
                </a:ln>
              </p:spPr>
              <p:txBody>
                <a:bodyPr/>
                <a:lstStyle/>
                <a:p>
                  <a:endParaRPr lang="en-US"/>
                </a:p>
              </p:txBody>
            </p:sp>
            <p:sp>
              <p:nvSpPr>
                <p:cNvPr id="2059" name="Oval 1712"/>
                <p:cNvSpPr>
                  <a:spLocks noChangeArrowheads="1"/>
                </p:cNvSpPr>
                <p:nvPr/>
              </p:nvSpPr>
              <p:spPr bwMode="auto">
                <a:xfrm>
                  <a:off x="2822" y="3575"/>
                  <a:ext cx="40" cy="32"/>
                </a:xfrm>
                <a:prstGeom prst="ellipse">
                  <a:avLst/>
                </a:prstGeom>
                <a:solidFill>
                  <a:srgbClr val="FF3300"/>
                </a:solidFill>
                <a:ln w="25400">
                  <a:solidFill>
                    <a:srgbClr val="FF3300"/>
                  </a:solidFill>
                  <a:round/>
                  <a:headEnd/>
                  <a:tailEnd/>
                </a:ln>
              </p:spPr>
              <p:txBody>
                <a:bodyPr/>
                <a:lstStyle/>
                <a:p>
                  <a:endParaRPr lang="en-US"/>
                </a:p>
              </p:txBody>
            </p:sp>
          </p:grpSp>
          <p:grpSp>
            <p:nvGrpSpPr>
              <p:cNvPr id="1317" name="Group 1713"/>
              <p:cNvGrpSpPr>
                <a:grpSpLocks/>
              </p:cNvGrpSpPr>
              <p:nvPr/>
            </p:nvGrpSpPr>
            <p:grpSpPr bwMode="auto">
              <a:xfrm>
                <a:off x="2415" y="2650"/>
                <a:ext cx="415" cy="56"/>
                <a:chOff x="2415" y="2650"/>
                <a:chExt cx="415" cy="56"/>
              </a:xfrm>
            </p:grpSpPr>
            <p:sp>
              <p:nvSpPr>
                <p:cNvPr id="2048" name="Freeform 1714"/>
                <p:cNvSpPr>
                  <a:spLocks/>
                </p:cNvSpPr>
                <p:nvPr/>
              </p:nvSpPr>
              <p:spPr bwMode="auto">
                <a:xfrm>
                  <a:off x="2718"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solidFill>
                  <a:srgbClr val="FF3300"/>
                </a:solidFill>
                <a:ln w="9525">
                  <a:solidFill>
                    <a:srgbClr val="FF3300"/>
                  </a:solidFill>
                  <a:round/>
                  <a:headEnd/>
                  <a:tailEnd/>
                </a:ln>
              </p:spPr>
              <p:txBody>
                <a:bodyPr/>
                <a:lstStyle/>
                <a:p>
                  <a:endParaRPr lang="en-US"/>
                </a:p>
              </p:txBody>
            </p:sp>
            <p:grpSp>
              <p:nvGrpSpPr>
                <p:cNvPr id="2049" name="Group 1715"/>
                <p:cNvGrpSpPr>
                  <a:grpSpLocks/>
                </p:cNvGrpSpPr>
                <p:nvPr/>
              </p:nvGrpSpPr>
              <p:grpSpPr bwMode="auto">
                <a:xfrm>
                  <a:off x="2415" y="2674"/>
                  <a:ext cx="295" cy="1"/>
                  <a:chOff x="2415" y="2674"/>
                  <a:chExt cx="295" cy="1"/>
                </a:xfrm>
              </p:grpSpPr>
              <p:sp>
                <p:nvSpPr>
                  <p:cNvPr id="2050" name="Line 1716"/>
                  <p:cNvSpPr>
                    <a:spLocks noChangeShapeType="1"/>
                  </p:cNvSpPr>
                  <p:nvPr/>
                </p:nvSpPr>
                <p:spPr bwMode="auto">
                  <a:xfrm>
                    <a:off x="2415" y="2674"/>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1" name="Line 1717"/>
                  <p:cNvSpPr>
                    <a:spLocks noChangeShapeType="1"/>
                  </p:cNvSpPr>
                  <p:nvPr/>
                </p:nvSpPr>
                <p:spPr bwMode="auto">
                  <a:xfrm>
                    <a:off x="2471" y="2674"/>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2" name="Line 1718"/>
                  <p:cNvSpPr>
                    <a:spLocks noChangeShapeType="1"/>
                  </p:cNvSpPr>
                  <p:nvPr/>
                </p:nvSpPr>
                <p:spPr bwMode="auto">
                  <a:xfrm>
                    <a:off x="2526" y="2674"/>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3" name="Line 1719"/>
                  <p:cNvSpPr>
                    <a:spLocks noChangeShapeType="1"/>
                  </p:cNvSpPr>
                  <p:nvPr/>
                </p:nvSpPr>
                <p:spPr bwMode="auto">
                  <a:xfrm>
                    <a:off x="2582" y="2674"/>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4" name="Line 1720"/>
                  <p:cNvSpPr>
                    <a:spLocks noChangeShapeType="1"/>
                  </p:cNvSpPr>
                  <p:nvPr/>
                </p:nvSpPr>
                <p:spPr bwMode="auto">
                  <a:xfrm>
                    <a:off x="2638" y="2674"/>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5" name="Line 1721"/>
                  <p:cNvSpPr>
                    <a:spLocks noChangeShapeType="1"/>
                  </p:cNvSpPr>
                  <p:nvPr/>
                </p:nvSpPr>
                <p:spPr bwMode="auto">
                  <a:xfrm>
                    <a:off x="2694" y="2674"/>
                    <a:ext cx="16"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318" name="Group 1722"/>
              <p:cNvGrpSpPr>
                <a:grpSpLocks/>
              </p:cNvGrpSpPr>
              <p:nvPr/>
            </p:nvGrpSpPr>
            <p:grpSpPr bwMode="auto">
              <a:xfrm>
                <a:off x="2415" y="1733"/>
                <a:ext cx="415" cy="56"/>
                <a:chOff x="2415" y="1733"/>
                <a:chExt cx="415" cy="56"/>
              </a:xfrm>
            </p:grpSpPr>
            <p:sp>
              <p:nvSpPr>
                <p:cNvPr id="2040" name="Freeform 1723"/>
                <p:cNvSpPr>
                  <a:spLocks/>
                </p:cNvSpPr>
                <p:nvPr/>
              </p:nvSpPr>
              <p:spPr bwMode="auto">
                <a:xfrm>
                  <a:off x="2718"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solidFill>
                  <a:srgbClr val="FF3300"/>
                </a:solidFill>
                <a:ln w="9525">
                  <a:solidFill>
                    <a:srgbClr val="FF3300"/>
                  </a:solidFill>
                  <a:round/>
                  <a:headEnd/>
                  <a:tailEnd/>
                </a:ln>
              </p:spPr>
              <p:txBody>
                <a:bodyPr/>
                <a:lstStyle/>
                <a:p>
                  <a:endParaRPr lang="en-US"/>
                </a:p>
              </p:txBody>
            </p:sp>
            <p:grpSp>
              <p:nvGrpSpPr>
                <p:cNvPr id="2041" name="Group 1724"/>
                <p:cNvGrpSpPr>
                  <a:grpSpLocks/>
                </p:cNvGrpSpPr>
                <p:nvPr/>
              </p:nvGrpSpPr>
              <p:grpSpPr bwMode="auto">
                <a:xfrm>
                  <a:off x="2415" y="1757"/>
                  <a:ext cx="295" cy="1"/>
                  <a:chOff x="2415" y="1757"/>
                  <a:chExt cx="295" cy="1"/>
                </a:xfrm>
              </p:grpSpPr>
              <p:sp>
                <p:nvSpPr>
                  <p:cNvPr id="2042" name="Line 1725"/>
                  <p:cNvSpPr>
                    <a:spLocks noChangeShapeType="1"/>
                  </p:cNvSpPr>
                  <p:nvPr/>
                </p:nvSpPr>
                <p:spPr bwMode="auto">
                  <a:xfrm>
                    <a:off x="2415" y="1757"/>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3" name="Line 1726"/>
                  <p:cNvSpPr>
                    <a:spLocks noChangeShapeType="1"/>
                  </p:cNvSpPr>
                  <p:nvPr/>
                </p:nvSpPr>
                <p:spPr bwMode="auto">
                  <a:xfrm>
                    <a:off x="2471" y="1757"/>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4" name="Line 1727"/>
                  <p:cNvSpPr>
                    <a:spLocks noChangeShapeType="1"/>
                  </p:cNvSpPr>
                  <p:nvPr/>
                </p:nvSpPr>
                <p:spPr bwMode="auto">
                  <a:xfrm>
                    <a:off x="2526" y="1757"/>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5" name="Line 1728"/>
                  <p:cNvSpPr>
                    <a:spLocks noChangeShapeType="1"/>
                  </p:cNvSpPr>
                  <p:nvPr/>
                </p:nvSpPr>
                <p:spPr bwMode="auto">
                  <a:xfrm>
                    <a:off x="2582" y="1757"/>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6" name="Line 1729"/>
                  <p:cNvSpPr>
                    <a:spLocks noChangeShapeType="1"/>
                  </p:cNvSpPr>
                  <p:nvPr/>
                </p:nvSpPr>
                <p:spPr bwMode="auto">
                  <a:xfrm>
                    <a:off x="2638" y="1757"/>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7" name="Line 1730"/>
                  <p:cNvSpPr>
                    <a:spLocks noChangeShapeType="1"/>
                  </p:cNvSpPr>
                  <p:nvPr/>
                </p:nvSpPr>
                <p:spPr bwMode="auto">
                  <a:xfrm>
                    <a:off x="2694" y="1757"/>
                    <a:ext cx="16"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319" name="Group 1731"/>
              <p:cNvGrpSpPr>
                <a:grpSpLocks/>
              </p:cNvGrpSpPr>
              <p:nvPr/>
            </p:nvGrpSpPr>
            <p:grpSpPr bwMode="auto">
              <a:xfrm>
                <a:off x="1489" y="3264"/>
                <a:ext cx="423" cy="56"/>
                <a:chOff x="1489" y="3264"/>
                <a:chExt cx="423" cy="56"/>
              </a:xfrm>
            </p:grpSpPr>
            <p:sp>
              <p:nvSpPr>
                <p:cNvPr id="2032" name="Freeform 1732"/>
                <p:cNvSpPr>
                  <a:spLocks/>
                </p:cNvSpPr>
                <p:nvPr/>
              </p:nvSpPr>
              <p:spPr bwMode="auto">
                <a:xfrm>
                  <a:off x="1792" y="3264"/>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Lst>
                  <a:ahLst/>
                  <a:cxnLst>
                    <a:cxn ang="0">
                      <a:pos x="T0" y="T1"/>
                    </a:cxn>
                    <a:cxn ang="0">
                      <a:pos x="T2" y="T3"/>
                    </a:cxn>
                    <a:cxn ang="0">
                      <a:pos x="T4" y="T5"/>
                    </a:cxn>
                    <a:cxn ang="0">
                      <a:pos x="T6" y="T7"/>
                    </a:cxn>
                    <a:cxn ang="0">
                      <a:pos x="T8" y="T9"/>
                    </a:cxn>
                  </a:cxnLst>
                  <a:rect l="0" t="0" r="r" b="b"/>
                  <a:pathLst>
                    <a:path w="120" h="56">
                      <a:moveTo>
                        <a:pt x="120" y="24"/>
                      </a:moveTo>
                      <a:lnTo>
                        <a:pt x="0" y="56"/>
                      </a:lnTo>
                      <a:lnTo>
                        <a:pt x="0" y="24"/>
                      </a:lnTo>
                      <a:lnTo>
                        <a:pt x="0" y="0"/>
                      </a:lnTo>
                      <a:lnTo>
                        <a:pt x="120" y="24"/>
                      </a:lnTo>
                      <a:close/>
                    </a:path>
                  </a:pathLst>
                </a:custGeom>
                <a:solidFill>
                  <a:srgbClr val="FF3300"/>
                </a:solidFill>
                <a:ln w="9525">
                  <a:solidFill>
                    <a:srgbClr val="FF3300"/>
                  </a:solidFill>
                  <a:round/>
                  <a:headEnd/>
                  <a:tailEnd/>
                </a:ln>
              </p:spPr>
              <p:txBody>
                <a:bodyPr/>
                <a:lstStyle/>
                <a:p>
                  <a:endParaRPr lang="en-US"/>
                </a:p>
              </p:txBody>
            </p:sp>
            <p:grpSp>
              <p:nvGrpSpPr>
                <p:cNvPr id="2033" name="Group 1733"/>
                <p:cNvGrpSpPr>
                  <a:grpSpLocks/>
                </p:cNvGrpSpPr>
                <p:nvPr/>
              </p:nvGrpSpPr>
              <p:grpSpPr bwMode="auto">
                <a:xfrm>
                  <a:off x="1489" y="3288"/>
                  <a:ext cx="295" cy="1"/>
                  <a:chOff x="1489" y="3288"/>
                  <a:chExt cx="295" cy="1"/>
                </a:xfrm>
              </p:grpSpPr>
              <p:sp>
                <p:nvSpPr>
                  <p:cNvPr id="2034" name="Line 1734"/>
                  <p:cNvSpPr>
                    <a:spLocks noChangeShapeType="1"/>
                  </p:cNvSpPr>
                  <p:nvPr/>
                </p:nvSpPr>
                <p:spPr bwMode="auto">
                  <a:xfrm>
                    <a:off x="1489" y="328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5" name="Line 1735"/>
                  <p:cNvSpPr>
                    <a:spLocks noChangeShapeType="1"/>
                  </p:cNvSpPr>
                  <p:nvPr/>
                </p:nvSpPr>
                <p:spPr bwMode="auto">
                  <a:xfrm>
                    <a:off x="1544" y="328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6" name="Line 1736"/>
                  <p:cNvSpPr>
                    <a:spLocks noChangeShapeType="1"/>
                  </p:cNvSpPr>
                  <p:nvPr/>
                </p:nvSpPr>
                <p:spPr bwMode="auto">
                  <a:xfrm>
                    <a:off x="1600" y="328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7" name="Line 1737"/>
                  <p:cNvSpPr>
                    <a:spLocks noChangeShapeType="1"/>
                  </p:cNvSpPr>
                  <p:nvPr/>
                </p:nvSpPr>
                <p:spPr bwMode="auto">
                  <a:xfrm>
                    <a:off x="1656" y="328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8" name="Line 1738"/>
                  <p:cNvSpPr>
                    <a:spLocks noChangeShapeType="1"/>
                  </p:cNvSpPr>
                  <p:nvPr/>
                </p:nvSpPr>
                <p:spPr bwMode="auto">
                  <a:xfrm>
                    <a:off x="1712" y="328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9" name="Line 1739"/>
                  <p:cNvSpPr>
                    <a:spLocks noChangeShapeType="1"/>
                  </p:cNvSpPr>
                  <p:nvPr/>
                </p:nvSpPr>
                <p:spPr bwMode="auto">
                  <a:xfrm>
                    <a:off x="1768" y="3288"/>
                    <a:ext cx="16"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320" name="Group 1740"/>
              <p:cNvGrpSpPr>
                <a:grpSpLocks/>
              </p:cNvGrpSpPr>
              <p:nvPr/>
            </p:nvGrpSpPr>
            <p:grpSpPr bwMode="auto">
              <a:xfrm>
                <a:off x="1944" y="3256"/>
                <a:ext cx="423" cy="56"/>
                <a:chOff x="1944" y="3256"/>
                <a:chExt cx="423" cy="56"/>
              </a:xfrm>
            </p:grpSpPr>
            <p:sp>
              <p:nvSpPr>
                <p:cNvPr id="2024" name="Freeform 1741"/>
                <p:cNvSpPr>
                  <a:spLocks/>
                </p:cNvSpPr>
                <p:nvPr/>
              </p:nvSpPr>
              <p:spPr bwMode="auto">
                <a:xfrm>
                  <a:off x="2255"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solidFill>
                  <a:srgbClr val="FF3300"/>
                </a:solidFill>
                <a:ln w="9525">
                  <a:solidFill>
                    <a:srgbClr val="FF3300"/>
                  </a:solidFill>
                  <a:round/>
                  <a:headEnd/>
                  <a:tailEnd/>
                </a:ln>
              </p:spPr>
              <p:txBody>
                <a:bodyPr/>
                <a:lstStyle/>
                <a:p>
                  <a:endParaRPr lang="en-US"/>
                </a:p>
              </p:txBody>
            </p:sp>
            <p:grpSp>
              <p:nvGrpSpPr>
                <p:cNvPr id="2025" name="Group 1742"/>
                <p:cNvGrpSpPr>
                  <a:grpSpLocks/>
                </p:cNvGrpSpPr>
                <p:nvPr/>
              </p:nvGrpSpPr>
              <p:grpSpPr bwMode="auto">
                <a:xfrm>
                  <a:off x="1944" y="3288"/>
                  <a:ext cx="303" cy="1"/>
                  <a:chOff x="1944" y="3288"/>
                  <a:chExt cx="303" cy="1"/>
                </a:xfrm>
              </p:grpSpPr>
              <p:sp>
                <p:nvSpPr>
                  <p:cNvPr id="2026" name="Line 1743"/>
                  <p:cNvSpPr>
                    <a:spLocks noChangeShapeType="1"/>
                  </p:cNvSpPr>
                  <p:nvPr/>
                </p:nvSpPr>
                <p:spPr bwMode="auto">
                  <a:xfrm>
                    <a:off x="1944" y="328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27" name="Line 1744"/>
                  <p:cNvSpPr>
                    <a:spLocks noChangeShapeType="1"/>
                  </p:cNvSpPr>
                  <p:nvPr/>
                </p:nvSpPr>
                <p:spPr bwMode="auto">
                  <a:xfrm>
                    <a:off x="2000" y="3288"/>
                    <a:ext cx="23"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28" name="Line 1745"/>
                  <p:cNvSpPr>
                    <a:spLocks noChangeShapeType="1"/>
                  </p:cNvSpPr>
                  <p:nvPr/>
                </p:nvSpPr>
                <p:spPr bwMode="auto">
                  <a:xfrm>
                    <a:off x="2055" y="328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29" name="Line 1746"/>
                  <p:cNvSpPr>
                    <a:spLocks noChangeShapeType="1"/>
                  </p:cNvSpPr>
                  <p:nvPr/>
                </p:nvSpPr>
                <p:spPr bwMode="auto">
                  <a:xfrm>
                    <a:off x="2111" y="328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0" name="Line 1747"/>
                  <p:cNvSpPr>
                    <a:spLocks noChangeShapeType="1"/>
                  </p:cNvSpPr>
                  <p:nvPr/>
                </p:nvSpPr>
                <p:spPr bwMode="auto">
                  <a:xfrm>
                    <a:off x="2167" y="328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1" name="Line 1748"/>
                  <p:cNvSpPr>
                    <a:spLocks noChangeShapeType="1"/>
                  </p:cNvSpPr>
                  <p:nvPr/>
                </p:nvSpPr>
                <p:spPr bwMode="auto">
                  <a:xfrm>
                    <a:off x="2223" y="328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321" name="Group 1749"/>
              <p:cNvGrpSpPr>
                <a:grpSpLocks/>
              </p:cNvGrpSpPr>
              <p:nvPr/>
            </p:nvGrpSpPr>
            <p:grpSpPr bwMode="auto">
              <a:xfrm>
                <a:off x="2415" y="3256"/>
                <a:ext cx="415" cy="56"/>
                <a:chOff x="2415" y="3256"/>
                <a:chExt cx="415" cy="56"/>
              </a:xfrm>
            </p:grpSpPr>
            <p:sp>
              <p:nvSpPr>
                <p:cNvPr id="2016" name="Freeform 1750"/>
                <p:cNvSpPr>
                  <a:spLocks/>
                </p:cNvSpPr>
                <p:nvPr/>
              </p:nvSpPr>
              <p:spPr bwMode="auto">
                <a:xfrm>
                  <a:off x="2718"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solidFill>
                  <a:srgbClr val="FF3300"/>
                </a:solidFill>
                <a:ln w="9525">
                  <a:solidFill>
                    <a:srgbClr val="FF3300"/>
                  </a:solidFill>
                  <a:round/>
                  <a:headEnd/>
                  <a:tailEnd/>
                </a:ln>
              </p:spPr>
              <p:txBody>
                <a:bodyPr/>
                <a:lstStyle/>
                <a:p>
                  <a:endParaRPr lang="en-US"/>
                </a:p>
              </p:txBody>
            </p:sp>
            <p:grpSp>
              <p:nvGrpSpPr>
                <p:cNvPr id="2017" name="Group 1751"/>
                <p:cNvGrpSpPr>
                  <a:grpSpLocks/>
                </p:cNvGrpSpPr>
                <p:nvPr/>
              </p:nvGrpSpPr>
              <p:grpSpPr bwMode="auto">
                <a:xfrm>
                  <a:off x="2415" y="3288"/>
                  <a:ext cx="295" cy="1"/>
                  <a:chOff x="2415" y="3288"/>
                  <a:chExt cx="295" cy="1"/>
                </a:xfrm>
              </p:grpSpPr>
              <p:sp>
                <p:nvSpPr>
                  <p:cNvPr id="2018" name="Line 1752"/>
                  <p:cNvSpPr>
                    <a:spLocks noChangeShapeType="1"/>
                  </p:cNvSpPr>
                  <p:nvPr/>
                </p:nvSpPr>
                <p:spPr bwMode="auto">
                  <a:xfrm>
                    <a:off x="2415" y="328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19" name="Line 1753"/>
                  <p:cNvSpPr>
                    <a:spLocks noChangeShapeType="1"/>
                  </p:cNvSpPr>
                  <p:nvPr/>
                </p:nvSpPr>
                <p:spPr bwMode="auto">
                  <a:xfrm>
                    <a:off x="2471" y="328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20" name="Line 1754"/>
                  <p:cNvSpPr>
                    <a:spLocks noChangeShapeType="1"/>
                  </p:cNvSpPr>
                  <p:nvPr/>
                </p:nvSpPr>
                <p:spPr bwMode="auto">
                  <a:xfrm>
                    <a:off x="2526" y="328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21" name="Line 1755"/>
                  <p:cNvSpPr>
                    <a:spLocks noChangeShapeType="1"/>
                  </p:cNvSpPr>
                  <p:nvPr/>
                </p:nvSpPr>
                <p:spPr bwMode="auto">
                  <a:xfrm>
                    <a:off x="2582" y="328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22" name="Line 1756"/>
                  <p:cNvSpPr>
                    <a:spLocks noChangeShapeType="1"/>
                  </p:cNvSpPr>
                  <p:nvPr/>
                </p:nvSpPr>
                <p:spPr bwMode="auto">
                  <a:xfrm>
                    <a:off x="2638" y="328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23" name="Line 1757"/>
                  <p:cNvSpPr>
                    <a:spLocks noChangeShapeType="1"/>
                  </p:cNvSpPr>
                  <p:nvPr/>
                </p:nvSpPr>
                <p:spPr bwMode="auto">
                  <a:xfrm>
                    <a:off x="2694" y="3288"/>
                    <a:ext cx="16"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322" name="Group 1758"/>
              <p:cNvGrpSpPr>
                <a:grpSpLocks/>
              </p:cNvGrpSpPr>
              <p:nvPr/>
            </p:nvGrpSpPr>
            <p:grpSpPr bwMode="auto">
              <a:xfrm>
                <a:off x="1489" y="3567"/>
                <a:ext cx="423" cy="56"/>
                <a:chOff x="1489" y="3567"/>
                <a:chExt cx="423" cy="56"/>
              </a:xfrm>
            </p:grpSpPr>
            <p:sp>
              <p:nvSpPr>
                <p:cNvPr id="2008" name="Freeform 1759"/>
                <p:cNvSpPr>
                  <a:spLocks/>
                </p:cNvSpPr>
                <p:nvPr/>
              </p:nvSpPr>
              <p:spPr bwMode="auto">
                <a:xfrm>
                  <a:off x="1800"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solidFill>
                  <a:srgbClr val="FF3300"/>
                </a:solidFill>
                <a:ln w="9525">
                  <a:solidFill>
                    <a:srgbClr val="FF3300"/>
                  </a:solidFill>
                  <a:round/>
                  <a:headEnd/>
                  <a:tailEnd/>
                </a:ln>
              </p:spPr>
              <p:txBody>
                <a:bodyPr/>
                <a:lstStyle/>
                <a:p>
                  <a:endParaRPr lang="en-US"/>
                </a:p>
              </p:txBody>
            </p:sp>
            <p:grpSp>
              <p:nvGrpSpPr>
                <p:cNvPr id="2009" name="Group 1760"/>
                <p:cNvGrpSpPr>
                  <a:grpSpLocks/>
                </p:cNvGrpSpPr>
                <p:nvPr/>
              </p:nvGrpSpPr>
              <p:grpSpPr bwMode="auto">
                <a:xfrm>
                  <a:off x="1489" y="3591"/>
                  <a:ext cx="303" cy="1"/>
                  <a:chOff x="1489" y="3591"/>
                  <a:chExt cx="303" cy="1"/>
                </a:xfrm>
              </p:grpSpPr>
              <p:sp>
                <p:nvSpPr>
                  <p:cNvPr id="2010" name="Line 1761"/>
                  <p:cNvSpPr>
                    <a:spLocks noChangeShapeType="1"/>
                  </p:cNvSpPr>
                  <p:nvPr/>
                </p:nvSpPr>
                <p:spPr bwMode="auto">
                  <a:xfrm>
                    <a:off x="1489" y="359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11" name="Line 1762"/>
                  <p:cNvSpPr>
                    <a:spLocks noChangeShapeType="1"/>
                  </p:cNvSpPr>
                  <p:nvPr/>
                </p:nvSpPr>
                <p:spPr bwMode="auto">
                  <a:xfrm>
                    <a:off x="1544" y="359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12" name="Line 1763"/>
                  <p:cNvSpPr>
                    <a:spLocks noChangeShapeType="1"/>
                  </p:cNvSpPr>
                  <p:nvPr/>
                </p:nvSpPr>
                <p:spPr bwMode="auto">
                  <a:xfrm>
                    <a:off x="1600" y="359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13" name="Line 1764"/>
                  <p:cNvSpPr>
                    <a:spLocks noChangeShapeType="1"/>
                  </p:cNvSpPr>
                  <p:nvPr/>
                </p:nvSpPr>
                <p:spPr bwMode="auto">
                  <a:xfrm>
                    <a:off x="1656" y="359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14" name="Line 1765"/>
                  <p:cNvSpPr>
                    <a:spLocks noChangeShapeType="1"/>
                  </p:cNvSpPr>
                  <p:nvPr/>
                </p:nvSpPr>
                <p:spPr bwMode="auto">
                  <a:xfrm>
                    <a:off x="1712" y="359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15" name="Line 1766"/>
                  <p:cNvSpPr>
                    <a:spLocks noChangeShapeType="1"/>
                  </p:cNvSpPr>
                  <p:nvPr/>
                </p:nvSpPr>
                <p:spPr bwMode="auto">
                  <a:xfrm>
                    <a:off x="1768" y="359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323" name="Group 1767"/>
              <p:cNvGrpSpPr>
                <a:grpSpLocks/>
              </p:cNvGrpSpPr>
              <p:nvPr/>
            </p:nvGrpSpPr>
            <p:grpSpPr bwMode="auto">
              <a:xfrm>
                <a:off x="1952" y="3567"/>
                <a:ext cx="415" cy="56"/>
                <a:chOff x="1952" y="3567"/>
                <a:chExt cx="415" cy="56"/>
              </a:xfrm>
            </p:grpSpPr>
            <p:sp>
              <p:nvSpPr>
                <p:cNvPr id="2000" name="Freeform 1768"/>
                <p:cNvSpPr>
                  <a:spLocks/>
                </p:cNvSpPr>
                <p:nvPr/>
              </p:nvSpPr>
              <p:spPr bwMode="auto">
                <a:xfrm>
                  <a:off x="2255"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solidFill>
                  <a:srgbClr val="FF3300"/>
                </a:solidFill>
                <a:ln w="9525">
                  <a:solidFill>
                    <a:srgbClr val="FF3300"/>
                  </a:solidFill>
                  <a:round/>
                  <a:headEnd/>
                  <a:tailEnd/>
                </a:ln>
              </p:spPr>
              <p:txBody>
                <a:bodyPr/>
                <a:lstStyle/>
                <a:p>
                  <a:endParaRPr lang="en-US"/>
                </a:p>
              </p:txBody>
            </p:sp>
            <p:grpSp>
              <p:nvGrpSpPr>
                <p:cNvPr id="2001" name="Group 1769"/>
                <p:cNvGrpSpPr>
                  <a:grpSpLocks/>
                </p:cNvGrpSpPr>
                <p:nvPr/>
              </p:nvGrpSpPr>
              <p:grpSpPr bwMode="auto">
                <a:xfrm>
                  <a:off x="1952" y="3591"/>
                  <a:ext cx="295" cy="1"/>
                  <a:chOff x="1952" y="3591"/>
                  <a:chExt cx="295" cy="1"/>
                </a:xfrm>
              </p:grpSpPr>
              <p:sp>
                <p:nvSpPr>
                  <p:cNvPr id="2002" name="Line 1770"/>
                  <p:cNvSpPr>
                    <a:spLocks noChangeShapeType="1"/>
                  </p:cNvSpPr>
                  <p:nvPr/>
                </p:nvSpPr>
                <p:spPr bwMode="auto">
                  <a:xfrm>
                    <a:off x="1952" y="359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03" name="Line 1771"/>
                  <p:cNvSpPr>
                    <a:spLocks noChangeShapeType="1"/>
                  </p:cNvSpPr>
                  <p:nvPr/>
                </p:nvSpPr>
                <p:spPr bwMode="auto">
                  <a:xfrm>
                    <a:off x="2008" y="3591"/>
                    <a:ext cx="23"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04" name="Line 1772"/>
                  <p:cNvSpPr>
                    <a:spLocks noChangeShapeType="1"/>
                  </p:cNvSpPr>
                  <p:nvPr/>
                </p:nvSpPr>
                <p:spPr bwMode="auto">
                  <a:xfrm>
                    <a:off x="2063" y="359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05" name="Line 1773"/>
                  <p:cNvSpPr>
                    <a:spLocks noChangeShapeType="1"/>
                  </p:cNvSpPr>
                  <p:nvPr/>
                </p:nvSpPr>
                <p:spPr bwMode="auto">
                  <a:xfrm>
                    <a:off x="2119" y="359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06" name="Line 1774"/>
                  <p:cNvSpPr>
                    <a:spLocks noChangeShapeType="1"/>
                  </p:cNvSpPr>
                  <p:nvPr/>
                </p:nvSpPr>
                <p:spPr bwMode="auto">
                  <a:xfrm>
                    <a:off x="2175" y="359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07" name="Line 1775"/>
                  <p:cNvSpPr>
                    <a:spLocks noChangeShapeType="1"/>
                  </p:cNvSpPr>
                  <p:nvPr/>
                </p:nvSpPr>
                <p:spPr bwMode="auto">
                  <a:xfrm>
                    <a:off x="2231" y="3591"/>
                    <a:ext cx="16"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324" name="Group 1776"/>
              <p:cNvGrpSpPr>
                <a:grpSpLocks/>
              </p:cNvGrpSpPr>
              <p:nvPr/>
            </p:nvGrpSpPr>
            <p:grpSpPr bwMode="auto">
              <a:xfrm>
                <a:off x="2407" y="3567"/>
                <a:ext cx="415" cy="56"/>
                <a:chOff x="2407" y="3567"/>
                <a:chExt cx="415" cy="56"/>
              </a:xfrm>
            </p:grpSpPr>
            <p:sp>
              <p:nvSpPr>
                <p:cNvPr id="1992" name="Freeform 1777"/>
                <p:cNvSpPr>
                  <a:spLocks/>
                </p:cNvSpPr>
                <p:nvPr/>
              </p:nvSpPr>
              <p:spPr bwMode="auto">
                <a:xfrm>
                  <a:off x="2710"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solidFill>
                  <a:srgbClr val="FF3300"/>
                </a:solidFill>
                <a:ln w="9525">
                  <a:solidFill>
                    <a:srgbClr val="FF3300"/>
                  </a:solidFill>
                  <a:round/>
                  <a:headEnd/>
                  <a:tailEnd/>
                </a:ln>
              </p:spPr>
              <p:txBody>
                <a:bodyPr/>
                <a:lstStyle/>
                <a:p>
                  <a:endParaRPr lang="en-US"/>
                </a:p>
              </p:txBody>
            </p:sp>
            <p:grpSp>
              <p:nvGrpSpPr>
                <p:cNvPr id="1993" name="Group 1778"/>
                <p:cNvGrpSpPr>
                  <a:grpSpLocks/>
                </p:cNvGrpSpPr>
                <p:nvPr/>
              </p:nvGrpSpPr>
              <p:grpSpPr bwMode="auto">
                <a:xfrm>
                  <a:off x="2407" y="3591"/>
                  <a:ext cx="295" cy="1"/>
                  <a:chOff x="2407" y="3591"/>
                  <a:chExt cx="295" cy="1"/>
                </a:xfrm>
              </p:grpSpPr>
              <p:sp>
                <p:nvSpPr>
                  <p:cNvPr id="1994" name="Line 1779"/>
                  <p:cNvSpPr>
                    <a:spLocks noChangeShapeType="1"/>
                  </p:cNvSpPr>
                  <p:nvPr/>
                </p:nvSpPr>
                <p:spPr bwMode="auto">
                  <a:xfrm>
                    <a:off x="2407" y="359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5" name="Line 1780"/>
                  <p:cNvSpPr>
                    <a:spLocks noChangeShapeType="1"/>
                  </p:cNvSpPr>
                  <p:nvPr/>
                </p:nvSpPr>
                <p:spPr bwMode="auto">
                  <a:xfrm>
                    <a:off x="2463" y="359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6" name="Line 1781"/>
                  <p:cNvSpPr>
                    <a:spLocks noChangeShapeType="1"/>
                  </p:cNvSpPr>
                  <p:nvPr/>
                </p:nvSpPr>
                <p:spPr bwMode="auto">
                  <a:xfrm>
                    <a:off x="2518" y="359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7" name="Line 1782"/>
                  <p:cNvSpPr>
                    <a:spLocks noChangeShapeType="1"/>
                  </p:cNvSpPr>
                  <p:nvPr/>
                </p:nvSpPr>
                <p:spPr bwMode="auto">
                  <a:xfrm>
                    <a:off x="2574" y="359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8" name="Line 1783"/>
                  <p:cNvSpPr>
                    <a:spLocks noChangeShapeType="1"/>
                  </p:cNvSpPr>
                  <p:nvPr/>
                </p:nvSpPr>
                <p:spPr bwMode="auto">
                  <a:xfrm>
                    <a:off x="2630" y="359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9" name="Line 1784"/>
                  <p:cNvSpPr>
                    <a:spLocks noChangeShapeType="1"/>
                  </p:cNvSpPr>
                  <p:nvPr/>
                </p:nvSpPr>
                <p:spPr bwMode="auto">
                  <a:xfrm>
                    <a:off x="2686" y="3591"/>
                    <a:ext cx="16"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325" name="Group 1785"/>
              <p:cNvGrpSpPr>
                <a:grpSpLocks/>
              </p:cNvGrpSpPr>
              <p:nvPr/>
            </p:nvGrpSpPr>
            <p:grpSpPr bwMode="auto">
              <a:xfrm>
                <a:off x="1952" y="2376"/>
                <a:ext cx="886" cy="290"/>
                <a:chOff x="1952" y="2376"/>
                <a:chExt cx="886" cy="290"/>
              </a:xfrm>
            </p:grpSpPr>
            <p:sp>
              <p:nvSpPr>
                <p:cNvPr id="1990" name="Freeform 1786"/>
                <p:cNvSpPr>
                  <a:spLocks/>
                </p:cNvSpPr>
                <p:nvPr/>
              </p:nvSpPr>
              <p:spPr bwMode="auto">
                <a:xfrm>
                  <a:off x="2702" y="2586"/>
                  <a:ext cx="136" cy="80"/>
                </a:xfrm>
                <a:custGeom>
                  <a:avLst/>
                  <a:gdLst>
                    <a:gd name="T0" fmla="*/ 136 w 136"/>
                    <a:gd name="T1" fmla="*/ 80 h 80"/>
                    <a:gd name="T2" fmla="*/ 0 w 136"/>
                    <a:gd name="T3" fmla="*/ 64 h 80"/>
                    <a:gd name="T4" fmla="*/ 8 w 136"/>
                    <a:gd name="T5" fmla="*/ 32 h 80"/>
                    <a:gd name="T6" fmla="*/ 16 w 136"/>
                    <a:gd name="T7" fmla="*/ 0 h 80"/>
                    <a:gd name="T8" fmla="*/ 136 w 136"/>
                    <a:gd name="T9" fmla="*/ 80 h 80"/>
                  </a:gdLst>
                  <a:ahLst/>
                  <a:cxnLst>
                    <a:cxn ang="0">
                      <a:pos x="T0" y="T1"/>
                    </a:cxn>
                    <a:cxn ang="0">
                      <a:pos x="T2" y="T3"/>
                    </a:cxn>
                    <a:cxn ang="0">
                      <a:pos x="T4" y="T5"/>
                    </a:cxn>
                    <a:cxn ang="0">
                      <a:pos x="T6" y="T7"/>
                    </a:cxn>
                    <a:cxn ang="0">
                      <a:pos x="T8" y="T9"/>
                    </a:cxn>
                  </a:cxnLst>
                  <a:rect l="0" t="0" r="r" b="b"/>
                  <a:pathLst>
                    <a:path w="136" h="80">
                      <a:moveTo>
                        <a:pt x="136" y="80"/>
                      </a:moveTo>
                      <a:lnTo>
                        <a:pt x="0" y="64"/>
                      </a:lnTo>
                      <a:lnTo>
                        <a:pt x="8" y="32"/>
                      </a:lnTo>
                      <a:lnTo>
                        <a:pt x="16" y="0"/>
                      </a:lnTo>
                      <a:lnTo>
                        <a:pt x="136" y="80"/>
                      </a:lnTo>
                      <a:close/>
                    </a:path>
                  </a:pathLst>
                </a:custGeom>
                <a:solidFill>
                  <a:srgbClr val="FF3300"/>
                </a:solidFill>
                <a:ln w="9525">
                  <a:solidFill>
                    <a:srgbClr val="FF3300"/>
                  </a:solidFill>
                  <a:round/>
                  <a:headEnd/>
                  <a:tailEnd/>
                </a:ln>
              </p:spPr>
              <p:txBody>
                <a:bodyPr/>
                <a:lstStyle/>
                <a:p>
                  <a:endParaRPr lang="en-US"/>
                </a:p>
              </p:txBody>
            </p:sp>
            <p:sp>
              <p:nvSpPr>
                <p:cNvPr id="1991" name="Line 1787"/>
                <p:cNvSpPr>
                  <a:spLocks noChangeShapeType="1"/>
                </p:cNvSpPr>
                <p:nvPr/>
              </p:nvSpPr>
              <p:spPr bwMode="auto">
                <a:xfrm>
                  <a:off x="1952" y="2376"/>
                  <a:ext cx="766" cy="244"/>
                </a:xfrm>
                <a:prstGeom prst="line">
                  <a:avLst/>
                </a:prstGeom>
                <a:noFill/>
                <a:ln w="254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26" name="Group 1788"/>
              <p:cNvGrpSpPr>
                <a:grpSpLocks/>
              </p:cNvGrpSpPr>
              <p:nvPr/>
            </p:nvGrpSpPr>
            <p:grpSpPr bwMode="auto">
              <a:xfrm>
                <a:off x="1481" y="2084"/>
                <a:ext cx="1373" cy="1507"/>
                <a:chOff x="1481" y="2084"/>
                <a:chExt cx="1373" cy="1507"/>
              </a:xfrm>
            </p:grpSpPr>
            <p:sp>
              <p:nvSpPr>
                <p:cNvPr id="1988" name="Freeform 1789"/>
                <p:cNvSpPr>
                  <a:spLocks/>
                </p:cNvSpPr>
                <p:nvPr/>
              </p:nvSpPr>
              <p:spPr bwMode="auto">
                <a:xfrm>
                  <a:off x="2742" y="2084"/>
                  <a:ext cx="112" cy="119"/>
                </a:xfrm>
                <a:custGeom>
                  <a:avLst/>
                  <a:gdLst>
                    <a:gd name="T0" fmla="*/ 112 w 112"/>
                    <a:gd name="T1" fmla="*/ 0 h 119"/>
                    <a:gd name="T2" fmla="*/ 48 w 112"/>
                    <a:gd name="T3" fmla="*/ 119 h 119"/>
                    <a:gd name="T4" fmla="*/ 24 w 112"/>
                    <a:gd name="T5" fmla="*/ 96 h 119"/>
                    <a:gd name="T6" fmla="*/ 0 w 112"/>
                    <a:gd name="T7" fmla="*/ 72 h 119"/>
                    <a:gd name="T8" fmla="*/ 112 w 112"/>
                    <a:gd name="T9" fmla="*/ 0 h 119"/>
                  </a:gdLst>
                  <a:ahLst/>
                  <a:cxnLst>
                    <a:cxn ang="0">
                      <a:pos x="T0" y="T1"/>
                    </a:cxn>
                    <a:cxn ang="0">
                      <a:pos x="T2" y="T3"/>
                    </a:cxn>
                    <a:cxn ang="0">
                      <a:pos x="T4" y="T5"/>
                    </a:cxn>
                    <a:cxn ang="0">
                      <a:pos x="T6" y="T7"/>
                    </a:cxn>
                    <a:cxn ang="0">
                      <a:pos x="T8" y="T9"/>
                    </a:cxn>
                  </a:cxnLst>
                  <a:rect l="0" t="0" r="r" b="b"/>
                  <a:pathLst>
                    <a:path w="112" h="119">
                      <a:moveTo>
                        <a:pt x="112" y="0"/>
                      </a:moveTo>
                      <a:lnTo>
                        <a:pt x="48" y="119"/>
                      </a:lnTo>
                      <a:lnTo>
                        <a:pt x="24" y="96"/>
                      </a:lnTo>
                      <a:lnTo>
                        <a:pt x="0" y="72"/>
                      </a:lnTo>
                      <a:lnTo>
                        <a:pt x="112" y="0"/>
                      </a:lnTo>
                      <a:close/>
                    </a:path>
                  </a:pathLst>
                </a:custGeom>
                <a:solidFill>
                  <a:srgbClr val="FF3300"/>
                </a:solidFill>
                <a:ln w="9525">
                  <a:solidFill>
                    <a:srgbClr val="FF3300"/>
                  </a:solidFill>
                  <a:round/>
                  <a:headEnd/>
                  <a:tailEnd/>
                </a:ln>
              </p:spPr>
              <p:txBody>
                <a:bodyPr/>
                <a:lstStyle/>
                <a:p>
                  <a:endParaRPr lang="en-US"/>
                </a:p>
              </p:txBody>
            </p:sp>
            <p:sp>
              <p:nvSpPr>
                <p:cNvPr id="1989" name="Line 1790"/>
                <p:cNvSpPr>
                  <a:spLocks noChangeShapeType="1"/>
                </p:cNvSpPr>
                <p:nvPr/>
              </p:nvSpPr>
              <p:spPr bwMode="auto">
                <a:xfrm flipV="1">
                  <a:off x="1481" y="2172"/>
                  <a:ext cx="1291" cy="1419"/>
                </a:xfrm>
                <a:prstGeom prst="line">
                  <a:avLst/>
                </a:prstGeom>
                <a:noFill/>
                <a:ln w="254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27" name="Group 1791"/>
              <p:cNvGrpSpPr>
                <a:grpSpLocks/>
              </p:cNvGrpSpPr>
              <p:nvPr/>
            </p:nvGrpSpPr>
            <p:grpSpPr bwMode="auto">
              <a:xfrm>
                <a:off x="1944" y="2076"/>
                <a:ext cx="902" cy="885"/>
                <a:chOff x="1944" y="2076"/>
                <a:chExt cx="902" cy="885"/>
              </a:xfrm>
            </p:grpSpPr>
            <p:sp>
              <p:nvSpPr>
                <p:cNvPr id="1986" name="Freeform 1792"/>
                <p:cNvSpPr>
                  <a:spLocks/>
                </p:cNvSpPr>
                <p:nvPr/>
              </p:nvSpPr>
              <p:spPr bwMode="auto">
                <a:xfrm>
                  <a:off x="2726" y="2850"/>
                  <a:ext cx="120" cy="111"/>
                </a:xfrm>
                <a:custGeom>
                  <a:avLst/>
                  <a:gdLst>
                    <a:gd name="T0" fmla="*/ 120 w 120"/>
                    <a:gd name="T1" fmla="*/ 111 h 111"/>
                    <a:gd name="T2" fmla="*/ 0 w 120"/>
                    <a:gd name="T3" fmla="*/ 47 h 111"/>
                    <a:gd name="T4" fmla="*/ 24 w 120"/>
                    <a:gd name="T5" fmla="*/ 23 h 111"/>
                    <a:gd name="T6" fmla="*/ 48 w 120"/>
                    <a:gd name="T7" fmla="*/ 0 h 111"/>
                    <a:gd name="T8" fmla="*/ 120 w 120"/>
                    <a:gd name="T9" fmla="*/ 111 h 111"/>
                  </a:gdLst>
                  <a:ahLst/>
                  <a:cxnLst>
                    <a:cxn ang="0">
                      <a:pos x="T0" y="T1"/>
                    </a:cxn>
                    <a:cxn ang="0">
                      <a:pos x="T2" y="T3"/>
                    </a:cxn>
                    <a:cxn ang="0">
                      <a:pos x="T4" y="T5"/>
                    </a:cxn>
                    <a:cxn ang="0">
                      <a:pos x="T6" y="T7"/>
                    </a:cxn>
                    <a:cxn ang="0">
                      <a:pos x="T8" y="T9"/>
                    </a:cxn>
                  </a:cxnLst>
                  <a:rect l="0" t="0" r="r" b="b"/>
                  <a:pathLst>
                    <a:path w="120" h="111">
                      <a:moveTo>
                        <a:pt x="120" y="111"/>
                      </a:moveTo>
                      <a:lnTo>
                        <a:pt x="0" y="47"/>
                      </a:lnTo>
                      <a:lnTo>
                        <a:pt x="24" y="23"/>
                      </a:lnTo>
                      <a:lnTo>
                        <a:pt x="48" y="0"/>
                      </a:lnTo>
                      <a:lnTo>
                        <a:pt x="120" y="111"/>
                      </a:lnTo>
                      <a:close/>
                    </a:path>
                  </a:pathLst>
                </a:custGeom>
                <a:solidFill>
                  <a:srgbClr val="FF3300"/>
                </a:solidFill>
                <a:ln w="9525">
                  <a:solidFill>
                    <a:srgbClr val="FF3300"/>
                  </a:solidFill>
                  <a:round/>
                  <a:headEnd/>
                  <a:tailEnd/>
                </a:ln>
              </p:spPr>
              <p:txBody>
                <a:bodyPr/>
                <a:lstStyle/>
                <a:p>
                  <a:endParaRPr lang="en-US"/>
                </a:p>
              </p:txBody>
            </p:sp>
            <p:sp>
              <p:nvSpPr>
                <p:cNvPr id="1987" name="Line 1793"/>
                <p:cNvSpPr>
                  <a:spLocks noChangeShapeType="1"/>
                </p:cNvSpPr>
                <p:nvPr/>
              </p:nvSpPr>
              <p:spPr bwMode="auto">
                <a:xfrm>
                  <a:off x="1944" y="2076"/>
                  <a:ext cx="814" cy="805"/>
                </a:xfrm>
                <a:prstGeom prst="line">
                  <a:avLst/>
                </a:prstGeom>
                <a:noFill/>
                <a:ln w="254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28" name="Group 1794"/>
              <p:cNvGrpSpPr>
                <a:grpSpLocks/>
              </p:cNvGrpSpPr>
              <p:nvPr/>
            </p:nvGrpSpPr>
            <p:grpSpPr bwMode="auto">
              <a:xfrm>
                <a:off x="1489" y="2379"/>
                <a:ext cx="902" cy="893"/>
                <a:chOff x="1489" y="2379"/>
                <a:chExt cx="902" cy="893"/>
              </a:xfrm>
            </p:grpSpPr>
            <p:sp>
              <p:nvSpPr>
                <p:cNvPr id="1984" name="Freeform 1795"/>
                <p:cNvSpPr>
                  <a:spLocks/>
                </p:cNvSpPr>
                <p:nvPr/>
              </p:nvSpPr>
              <p:spPr bwMode="auto">
                <a:xfrm>
                  <a:off x="2271" y="3153"/>
                  <a:ext cx="120" cy="119"/>
                </a:xfrm>
                <a:custGeom>
                  <a:avLst/>
                  <a:gdLst>
                    <a:gd name="T0" fmla="*/ 120 w 120"/>
                    <a:gd name="T1" fmla="*/ 119 h 119"/>
                    <a:gd name="T2" fmla="*/ 0 w 120"/>
                    <a:gd name="T3" fmla="*/ 48 h 119"/>
                    <a:gd name="T4" fmla="*/ 24 w 120"/>
                    <a:gd name="T5" fmla="*/ 24 h 119"/>
                    <a:gd name="T6" fmla="*/ 48 w 120"/>
                    <a:gd name="T7" fmla="*/ 0 h 119"/>
                    <a:gd name="T8" fmla="*/ 120 w 120"/>
                    <a:gd name="T9" fmla="*/ 119 h 119"/>
                  </a:gdLst>
                  <a:ahLst/>
                  <a:cxnLst>
                    <a:cxn ang="0">
                      <a:pos x="T0" y="T1"/>
                    </a:cxn>
                    <a:cxn ang="0">
                      <a:pos x="T2" y="T3"/>
                    </a:cxn>
                    <a:cxn ang="0">
                      <a:pos x="T4" y="T5"/>
                    </a:cxn>
                    <a:cxn ang="0">
                      <a:pos x="T6" y="T7"/>
                    </a:cxn>
                    <a:cxn ang="0">
                      <a:pos x="T8" y="T9"/>
                    </a:cxn>
                  </a:cxnLst>
                  <a:rect l="0" t="0" r="r" b="b"/>
                  <a:pathLst>
                    <a:path w="120" h="119">
                      <a:moveTo>
                        <a:pt x="120" y="119"/>
                      </a:moveTo>
                      <a:lnTo>
                        <a:pt x="0" y="48"/>
                      </a:lnTo>
                      <a:lnTo>
                        <a:pt x="24" y="24"/>
                      </a:lnTo>
                      <a:lnTo>
                        <a:pt x="48" y="0"/>
                      </a:lnTo>
                      <a:lnTo>
                        <a:pt x="120" y="119"/>
                      </a:lnTo>
                      <a:close/>
                    </a:path>
                  </a:pathLst>
                </a:custGeom>
                <a:solidFill>
                  <a:srgbClr val="FF3300"/>
                </a:solidFill>
                <a:ln w="9525">
                  <a:solidFill>
                    <a:srgbClr val="FF3300"/>
                  </a:solidFill>
                  <a:round/>
                  <a:headEnd/>
                  <a:tailEnd/>
                </a:ln>
              </p:spPr>
              <p:txBody>
                <a:bodyPr/>
                <a:lstStyle/>
                <a:p>
                  <a:endParaRPr lang="en-US"/>
                </a:p>
              </p:txBody>
            </p:sp>
            <p:sp>
              <p:nvSpPr>
                <p:cNvPr id="1985" name="Line 1796"/>
                <p:cNvSpPr>
                  <a:spLocks noChangeShapeType="1"/>
                </p:cNvSpPr>
                <p:nvPr/>
              </p:nvSpPr>
              <p:spPr bwMode="auto">
                <a:xfrm>
                  <a:off x="1489" y="2379"/>
                  <a:ext cx="814" cy="805"/>
                </a:xfrm>
                <a:prstGeom prst="line">
                  <a:avLst/>
                </a:prstGeom>
                <a:noFill/>
                <a:ln w="254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29" name="Group 1797"/>
              <p:cNvGrpSpPr>
                <a:grpSpLocks/>
              </p:cNvGrpSpPr>
              <p:nvPr/>
            </p:nvGrpSpPr>
            <p:grpSpPr bwMode="auto">
              <a:xfrm>
                <a:off x="3311" y="2387"/>
                <a:ext cx="437" cy="590"/>
                <a:chOff x="3311" y="2387"/>
                <a:chExt cx="437" cy="590"/>
              </a:xfrm>
            </p:grpSpPr>
            <p:sp>
              <p:nvSpPr>
                <p:cNvPr id="1982" name="Freeform 1798"/>
                <p:cNvSpPr>
                  <a:spLocks/>
                </p:cNvSpPr>
                <p:nvPr/>
              </p:nvSpPr>
              <p:spPr bwMode="auto">
                <a:xfrm>
                  <a:off x="3644" y="2387"/>
                  <a:ext cx="104" cy="128"/>
                </a:xfrm>
                <a:custGeom>
                  <a:avLst/>
                  <a:gdLst>
                    <a:gd name="T0" fmla="*/ 104 w 104"/>
                    <a:gd name="T1" fmla="*/ 0 h 128"/>
                    <a:gd name="T2" fmla="*/ 56 w 104"/>
                    <a:gd name="T3" fmla="*/ 128 h 128"/>
                    <a:gd name="T4" fmla="*/ 24 w 104"/>
                    <a:gd name="T5" fmla="*/ 104 h 128"/>
                    <a:gd name="T6" fmla="*/ 0 w 104"/>
                    <a:gd name="T7" fmla="*/ 88 h 128"/>
                    <a:gd name="T8" fmla="*/ 104 w 104"/>
                    <a:gd name="T9" fmla="*/ 0 h 128"/>
                  </a:gdLst>
                  <a:ahLst/>
                  <a:cxnLst>
                    <a:cxn ang="0">
                      <a:pos x="T0" y="T1"/>
                    </a:cxn>
                    <a:cxn ang="0">
                      <a:pos x="T2" y="T3"/>
                    </a:cxn>
                    <a:cxn ang="0">
                      <a:pos x="T4" y="T5"/>
                    </a:cxn>
                    <a:cxn ang="0">
                      <a:pos x="T6" y="T7"/>
                    </a:cxn>
                    <a:cxn ang="0">
                      <a:pos x="T8" y="T9"/>
                    </a:cxn>
                  </a:cxnLst>
                  <a:rect l="0" t="0" r="r" b="b"/>
                  <a:pathLst>
                    <a:path w="104" h="128">
                      <a:moveTo>
                        <a:pt x="104" y="0"/>
                      </a:moveTo>
                      <a:lnTo>
                        <a:pt x="56" y="128"/>
                      </a:lnTo>
                      <a:lnTo>
                        <a:pt x="24" y="104"/>
                      </a:lnTo>
                      <a:lnTo>
                        <a:pt x="0" y="88"/>
                      </a:lnTo>
                      <a:lnTo>
                        <a:pt x="104" y="0"/>
                      </a:lnTo>
                      <a:close/>
                    </a:path>
                  </a:pathLst>
                </a:custGeom>
                <a:solidFill>
                  <a:srgbClr val="FF3300"/>
                </a:solidFill>
                <a:ln w="9525">
                  <a:solidFill>
                    <a:srgbClr val="FF3300"/>
                  </a:solidFill>
                  <a:round/>
                  <a:headEnd/>
                  <a:tailEnd/>
                </a:ln>
              </p:spPr>
              <p:txBody>
                <a:bodyPr/>
                <a:lstStyle/>
                <a:p>
                  <a:endParaRPr lang="en-US"/>
                </a:p>
              </p:txBody>
            </p:sp>
            <p:sp>
              <p:nvSpPr>
                <p:cNvPr id="1983" name="Line 1799"/>
                <p:cNvSpPr>
                  <a:spLocks noChangeShapeType="1"/>
                </p:cNvSpPr>
                <p:nvPr/>
              </p:nvSpPr>
              <p:spPr bwMode="auto">
                <a:xfrm flipV="1">
                  <a:off x="3311" y="2483"/>
                  <a:ext cx="362" cy="494"/>
                </a:xfrm>
                <a:prstGeom prst="line">
                  <a:avLst/>
                </a:prstGeom>
                <a:noFill/>
                <a:ln w="254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0" name="Group 1800"/>
              <p:cNvGrpSpPr>
                <a:grpSpLocks/>
              </p:cNvGrpSpPr>
              <p:nvPr/>
            </p:nvGrpSpPr>
            <p:grpSpPr bwMode="auto">
              <a:xfrm>
                <a:off x="3772" y="2387"/>
                <a:ext cx="894" cy="596"/>
                <a:chOff x="3772" y="2387"/>
                <a:chExt cx="894" cy="596"/>
              </a:xfrm>
            </p:grpSpPr>
            <p:sp>
              <p:nvSpPr>
                <p:cNvPr id="1980" name="Freeform 1801"/>
                <p:cNvSpPr>
                  <a:spLocks/>
                </p:cNvSpPr>
                <p:nvPr/>
              </p:nvSpPr>
              <p:spPr bwMode="auto">
                <a:xfrm>
                  <a:off x="4538" y="2387"/>
                  <a:ext cx="128" cy="96"/>
                </a:xfrm>
                <a:custGeom>
                  <a:avLst/>
                  <a:gdLst>
                    <a:gd name="T0" fmla="*/ 128 w 128"/>
                    <a:gd name="T1" fmla="*/ 0 h 96"/>
                    <a:gd name="T2" fmla="*/ 32 w 128"/>
                    <a:gd name="T3" fmla="*/ 96 h 96"/>
                    <a:gd name="T4" fmla="*/ 16 w 128"/>
                    <a:gd name="T5" fmla="*/ 72 h 96"/>
                    <a:gd name="T6" fmla="*/ 0 w 128"/>
                    <a:gd name="T7" fmla="*/ 40 h 96"/>
                    <a:gd name="T8" fmla="*/ 128 w 128"/>
                    <a:gd name="T9" fmla="*/ 0 h 96"/>
                  </a:gdLst>
                  <a:ahLst/>
                  <a:cxnLst>
                    <a:cxn ang="0">
                      <a:pos x="T0" y="T1"/>
                    </a:cxn>
                    <a:cxn ang="0">
                      <a:pos x="T2" y="T3"/>
                    </a:cxn>
                    <a:cxn ang="0">
                      <a:pos x="T4" y="T5"/>
                    </a:cxn>
                    <a:cxn ang="0">
                      <a:pos x="T6" y="T7"/>
                    </a:cxn>
                    <a:cxn ang="0">
                      <a:pos x="T8" y="T9"/>
                    </a:cxn>
                  </a:cxnLst>
                  <a:rect l="0" t="0" r="r" b="b"/>
                  <a:pathLst>
                    <a:path w="128" h="96">
                      <a:moveTo>
                        <a:pt x="128" y="0"/>
                      </a:moveTo>
                      <a:lnTo>
                        <a:pt x="32" y="96"/>
                      </a:lnTo>
                      <a:lnTo>
                        <a:pt x="16" y="72"/>
                      </a:lnTo>
                      <a:lnTo>
                        <a:pt x="0" y="40"/>
                      </a:lnTo>
                      <a:lnTo>
                        <a:pt x="128" y="0"/>
                      </a:lnTo>
                      <a:close/>
                    </a:path>
                  </a:pathLst>
                </a:custGeom>
                <a:solidFill>
                  <a:srgbClr val="FF3300"/>
                </a:solidFill>
                <a:ln w="9525">
                  <a:solidFill>
                    <a:srgbClr val="FF3300"/>
                  </a:solidFill>
                  <a:round/>
                  <a:headEnd/>
                  <a:tailEnd/>
                </a:ln>
              </p:spPr>
              <p:txBody>
                <a:bodyPr/>
                <a:lstStyle/>
                <a:p>
                  <a:endParaRPr lang="en-US"/>
                </a:p>
              </p:txBody>
            </p:sp>
            <p:sp>
              <p:nvSpPr>
                <p:cNvPr id="1981" name="Line 1802"/>
                <p:cNvSpPr>
                  <a:spLocks noChangeShapeType="1"/>
                </p:cNvSpPr>
                <p:nvPr/>
              </p:nvSpPr>
              <p:spPr bwMode="auto">
                <a:xfrm flipV="1">
                  <a:off x="3772" y="2454"/>
                  <a:ext cx="790" cy="529"/>
                </a:xfrm>
                <a:prstGeom prst="line">
                  <a:avLst/>
                </a:prstGeom>
                <a:noFill/>
                <a:ln w="254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1" name="Group 1803"/>
              <p:cNvGrpSpPr>
                <a:grpSpLocks/>
              </p:cNvGrpSpPr>
              <p:nvPr/>
            </p:nvGrpSpPr>
            <p:grpSpPr bwMode="auto">
              <a:xfrm>
                <a:off x="3788" y="2076"/>
                <a:ext cx="886" cy="290"/>
                <a:chOff x="3788" y="2076"/>
                <a:chExt cx="886" cy="290"/>
              </a:xfrm>
            </p:grpSpPr>
            <p:sp>
              <p:nvSpPr>
                <p:cNvPr id="1978" name="Freeform 1804"/>
                <p:cNvSpPr>
                  <a:spLocks/>
                </p:cNvSpPr>
                <p:nvPr/>
              </p:nvSpPr>
              <p:spPr bwMode="auto">
                <a:xfrm>
                  <a:off x="4530" y="2076"/>
                  <a:ext cx="144" cy="80"/>
                </a:xfrm>
                <a:custGeom>
                  <a:avLst/>
                  <a:gdLst>
                    <a:gd name="T0" fmla="*/ 144 w 144"/>
                    <a:gd name="T1" fmla="*/ 0 h 80"/>
                    <a:gd name="T2" fmla="*/ 24 w 144"/>
                    <a:gd name="T3" fmla="*/ 80 h 80"/>
                    <a:gd name="T4" fmla="*/ 16 w 144"/>
                    <a:gd name="T5" fmla="*/ 48 h 80"/>
                    <a:gd name="T6" fmla="*/ 0 w 144"/>
                    <a:gd name="T7" fmla="*/ 16 h 80"/>
                    <a:gd name="T8" fmla="*/ 144 w 144"/>
                    <a:gd name="T9" fmla="*/ 0 h 80"/>
                  </a:gdLst>
                  <a:ahLst/>
                  <a:cxnLst>
                    <a:cxn ang="0">
                      <a:pos x="T0" y="T1"/>
                    </a:cxn>
                    <a:cxn ang="0">
                      <a:pos x="T2" y="T3"/>
                    </a:cxn>
                    <a:cxn ang="0">
                      <a:pos x="T4" y="T5"/>
                    </a:cxn>
                    <a:cxn ang="0">
                      <a:pos x="T6" y="T7"/>
                    </a:cxn>
                    <a:cxn ang="0">
                      <a:pos x="T8" y="T9"/>
                    </a:cxn>
                  </a:cxnLst>
                  <a:rect l="0" t="0" r="r" b="b"/>
                  <a:pathLst>
                    <a:path w="144" h="80">
                      <a:moveTo>
                        <a:pt x="144" y="0"/>
                      </a:moveTo>
                      <a:lnTo>
                        <a:pt x="24" y="80"/>
                      </a:lnTo>
                      <a:lnTo>
                        <a:pt x="16" y="48"/>
                      </a:lnTo>
                      <a:lnTo>
                        <a:pt x="0" y="16"/>
                      </a:lnTo>
                      <a:lnTo>
                        <a:pt x="144" y="0"/>
                      </a:lnTo>
                      <a:close/>
                    </a:path>
                  </a:pathLst>
                </a:custGeom>
                <a:solidFill>
                  <a:srgbClr val="FF3300"/>
                </a:solidFill>
                <a:ln w="9525">
                  <a:solidFill>
                    <a:srgbClr val="FF3300"/>
                  </a:solidFill>
                  <a:round/>
                  <a:headEnd/>
                  <a:tailEnd/>
                </a:ln>
              </p:spPr>
              <p:txBody>
                <a:bodyPr/>
                <a:lstStyle/>
                <a:p>
                  <a:endParaRPr lang="en-US"/>
                </a:p>
              </p:txBody>
            </p:sp>
            <p:sp>
              <p:nvSpPr>
                <p:cNvPr id="1979" name="Line 1805"/>
                <p:cNvSpPr>
                  <a:spLocks noChangeShapeType="1"/>
                </p:cNvSpPr>
                <p:nvPr/>
              </p:nvSpPr>
              <p:spPr bwMode="auto">
                <a:xfrm flipV="1">
                  <a:off x="3788" y="2122"/>
                  <a:ext cx="766" cy="244"/>
                </a:xfrm>
                <a:prstGeom prst="line">
                  <a:avLst/>
                </a:prstGeom>
                <a:noFill/>
                <a:ln w="254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32" name="Group 1806"/>
              <p:cNvGrpSpPr>
                <a:grpSpLocks/>
              </p:cNvGrpSpPr>
              <p:nvPr/>
            </p:nvGrpSpPr>
            <p:grpSpPr bwMode="auto">
              <a:xfrm>
                <a:off x="3317" y="1769"/>
                <a:ext cx="886" cy="283"/>
                <a:chOff x="3317" y="1769"/>
                <a:chExt cx="886" cy="283"/>
              </a:xfrm>
            </p:grpSpPr>
            <p:sp>
              <p:nvSpPr>
                <p:cNvPr id="1976" name="Freeform 1807"/>
                <p:cNvSpPr>
                  <a:spLocks/>
                </p:cNvSpPr>
                <p:nvPr/>
              </p:nvSpPr>
              <p:spPr bwMode="auto">
                <a:xfrm>
                  <a:off x="4067" y="1980"/>
                  <a:ext cx="136" cy="72"/>
                </a:xfrm>
                <a:custGeom>
                  <a:avLst/>
                  <a:gdLst>
                    <a:gd name="T0" fmla="*/ 136 w 136"/>
                    <a:gd name="T1" fmla="*/ 72 h 72"/>
                    <a:gd name="T2" fmla="*/ 0 w 136"/>
                    <a:gd name="T3" fmla="*/ 64 h 72"/>
                    <a:gd name="T4" fmla="*/ 8 w 136"/>
                    <a:gd name="T5" fmla="*/ 32 h 72"/>
                    <a:gd name="T6" fmla="*/ 24 w 136"/>
                    <a:gd name="T7" fmla="*/ 0 h 72"/>
                    <a:gd name="T8" fmla="*/ 136 w 136"/>
                    <a:gd name="T9" fmla="*/ 72 h 72"/>
                  </a:gdLst>
                  <a:ahLst/>
                  <a:cxnLst>
                    <a:cxn ang="0">
                      <a:pos x="T0" y="T1"/>
                    </a:cxn>
                    <a:cxn ang="0">
                      <a:pos x="T2" y="T3"/>
                    </a:cxn>
                    <a:cxn ang="0">
                      <a:pos x="T4" y="T5"/>
                    </a:cxn>
                    <a:cxn ang="0">
                      <a:pos x="T6" y="T7"/>
                    </a:cxn>
                    <a:cxn ang="0">
                      <a:pos x="T8" y="T9"/>
                    </a:cxn>
                  </a:cxnLst>
                  <a:rect l="0" t="0" r="r" b="b"/>
                  <a:pathLst>
                    <a:path w="136" h="72">
                      <a:moveTo>
                        <a:pt x="136" y="72"/>
                      </a:moveTo>
                      <a:lnTo>
                        <a:pt x="0" y="64"/>
                      </a:lnTo>
                      <a:lnTo>
                        <a:pt x="8" y="32"/>
                      </a:lnTo>
                      <a:lnTo>
                        <a:pt x="24" y="0"/>
                      </a:lnTo>
                      <a:lnTo>
                        <a:pt x="136" y="72"/>
                      </a:lnTo>
                      <a:close/>
                    </a:path>
                  </a:pathLst>
                </a:custGeom>
                <a:solidFill>
                  <a:srgbClr val="FF3300"/>
                </a:solidFill>
                <a:ln w="9525">
                  <a:solidFill>
                    <a:srgbClr val="FF3300"/>
                  </a:solidFill>
                  <a:round/>
                  <a:headEnd/>
                  <a:tailEnd/>
                </a:ln>
              </p:spPr>
              <p:txBody>
                <a:bodyPr/>
                <a:lstStyle/>
                <a:p>
                  <a:endParaRPr lang="en-US"/>
                </a:p>
              </p:txBody>
            </p:sp>
            <p:sp>
              <p:nvSpPr>
                <p:cNvPr id="1977" name="Line 1808"/>
                <p:cNvSpPr>
                  <a:spLocks noChangeShapeType="1"/>
                </p:cNvSpPr>
                <p:nvPr/>
              </p:nvSpPr>
              <p:spPr bwMode="auto">
                <a:xfrm>
                  <a:off x="3317" y="1769"/>
                  <a:ext cx="766" cy="244"/>
                </a:xfrm>
                <a:prstGeom prst="line">
                  <a:avLst/>
                </a:prstGeom>
                <a:noFill/>
                <a:ln w="254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33" name="Oval 1809"/>
              <p:cNvSpPr>
                <a:spLocks noChangeArrowheads="1"/>
              </p:cNvSpPr>
              <p:nvPr/>
            </p:nvSpPr>
            <p:spPr bwMode="auto">
              <a:xfrm>
                <a:off x="3293" y="1741"/>
                <a:ext cx="32" cy="40"/>
              </a:xfrm>
              <a:prstGeom prst="ellipse">
                <a:avLst/>
              </a:prstGeom>
              <a:solidFill>
                <a:srgbClr val="FF3300"/>
              </a:solidFill>
              <a:ln w="9525">
                <a:solidFill>
                  <a:srgbClr val="FF3300"/>
                </a:solidFill>
                <a:round/>
                <a:headEnd/>
                <a:tailEnd/>
              </a:ln>
            </p:spPr>
            <p:txBody>
              <a:bodyPr/>
              <a:lstStyle/>
              <a:p>
                <a:endParaRPr lang="en-US"/>
              </a:p>
            </p:txBody>
          </p:sp>
          <p:sp>
            <p:nvSpPr>
              <p:cNvPr id="1334" name="Oval 1810"/>
              <p:cNvSpPr>
                <a:spLocks noChangeArrowheads="1"/>
              </p:cNvSpPr>
              <p:nvPr/>
            </p:nvSpPr>
            <p:spPr bwMode="auto">
              <a:xfrm>
                <a:off x="3293" y="1741"/>
                <a:ext cx="32" cy="40"/>
              </a:xfrm>
              <a:prstGeom prst="ellipse">
                <a:avLst/>
              </a:prstGeom>
              <a:solidFill>
                <a:srgbClr val="FF3300"/>
              </a:solidFill>
              <a:ln w="25400">
                <a:solidFill>
                  <a:srgbClr val="FF3300"/>
                </a:solidFill>
                <a:round/>
                <a:headEnd/>
                <a:tailEnd/>
              </a:ln>
            </p:spPr>
            <p:txBody>
              <a:bodyPr/>
              <a:lstStyle/>
              <a:p>
                <a:endParaRPr lang="en-US"/>
              </a:p>
            </p:txBody>
          </p:sp>
          <p:sp>
            <p:nvSpPr>
              <p:cNvPr id="1335" name="Oval 1811"/>
              <p:cNvSpPr>
                <a:spLocks noChangeArrowheads="1"/>
              </p:cNvSpPr>
              <p:nvPr/>
            </p:nvSpPr>
            <p:spPr bwMode="auto">
              <a:xfrm>
                <a:off x="3293" y="2044"/>
                <a:ext cx="32" cy="40"/>
              </a:xfrm>
              <a:prstGeom prst="ellipse">
                <a:avLst/>
              </a:prstGeom>
              <a:solidFill>
                <a:srgbClr val="FF3300"/>
              </a:solidFill>
              <a:ln w="9525">
                <a:solidFill>
                  <a:srgbClr val="FF3300"/>
                </a:solidFill>
                <a:round/>
                <a:headEnd/>
                <a:tailEnd/>
              </a:ln>
            </p:spPr>
            <p:txBody>
              <a:bodyPr/>
              <a:lstStyle/>
              <a:p>
                <a:endParaRPr lang="en-US"/>
              </a:p>
            </p:txBody>
          </p:sp>
          <p:sp>
            <p:nvSpPr>
              <p:cNvPr id="1336" name="Oval 1812"/>
              <p:cNvSpPr>
                <a:spLocks noChangeArrowheads="1"/>
              </p:cNvSpPr>
              <p:nvPr/>
            </p:nvSpPr>
            <p:spPr bwMode="auto">
              <a:xfrm>
                <a:off x="3293" y="2044"/>
                <a:ext cx="32" cy="40"/>
              </a:xfrm>
              <a:prstGeom prst="ellipse">
                <a:avLst/>
              </a:prstGeom>
              <a:solidFill>
                <a:srgbClr val="FF3300"/>
              </a:solidFill>
              <a:ln w="25400">
                <a:solidFill>
                  <a:srgbClr val="FF3300"/>
                </a:solidFill>
                <a:round/>
                <a:headEnd/>
                <a:tailEnd/>
              </a:ln>
            </p:spPr>
            <p:txBody>
              <a:bodyPr/>
              <a:lstStyle/>
              <a:p>
                <a:endParaRPr lang="en-US"/>
              </a:p>
            </p:txBody>
          </p:sp>
          <p:sp>
            <p:nvSpPr>
              <p:cNvPr id="1337" name="Oval 1813"/>
              <p:cNvSpPr>
                <a:spLocks noChangeArrowheads="1"/>
              </p:cNvSpPr>
              <p:nvPr/>
            </p:nvSpPr>
            <p:spPr bwMode="auto">
              <a:xfrm>
                <a:off x="3293" y="2355"/>
                <a:ext cx="32" cy="32"/>
              </a:xfrm>
              <a:prstGeom prst="ellipse">
                <a:avLst/>
              </a:prstGeom>
              <a:solidFill>
                <a:srgbClr val="FF3300"/>
              </a:solidFill>
              <a:ln w="9525">
                <a:solidFill>
                  <a:srgbClr val="FF3300"/>
                </a:solidFill>
                <a:round/>
                <a:headEnd/>
                <a:tailEnd/>
              </a:ln>
            </p:spPr>
            <p:txBody>
              <a:bodyPr/>
              <a:lstStyle/>
              <a:p>
                <a:endParaRPr lang="en-US"/>
              </a:p>
            </p:txBody>
          </p:sp>
          <p:sp>
            <p:nvSpPr>
              <p:cNvPr id="1338" name="Oval 1814"/>
              <p:cNvSpPr>
                <a:spLocks noChangeArrowheads="1"/>
              </p:cNvSpPr>
              <p:nvPr/>
            </p:nvSpPr>
            <p:spPr bwMode="auto">
              <a:xfrm>
                <a:off x="3293" y="2355"/>
                <a:ext cx="32" cy="32"/>
              </a:xfrm>
              <a:prstGeom prst="ellipse">
                <a:avLst/>
              </a:prstGeom>
              <a:solidFill>
                <a:srgbClr val="FF3300"/>
              </a:solidFill>
              <a:ln w="25400">
                <a:solidFill>
                  <a:srgbClr val="FF3300"/>
                </a:solidFill>
                <a:round/>
                <a:headEnd/>
                <a:tailEnd/>
              </a:ln>
            </p:spPr>
            <p:txBody>
              <a:bodyPr/>
              <a:lstStyle/>
              <a:p>
                <a:endParaRPr lang="en-US"/>
              </a:p>
            </p:txBody>
          </p:sp>
          <p:sp>
            <p:nvSpPr>
              <p:cNvPr id="1339" name="Oval 1815"/>
              <p:cNvSpPr>
                <a:spLocks noChangeArrowheads="1"/>
              </p:cNvSpPr>
              <p:nvPr/>
            </p:nvSpPr>
            <p:spPr bwMode="auto">
              <a:xfrm>
                <a:off x="3293" y="2658"/>
                <a:ext cx="32" cy="40"/>
              </a:xfrm>
              <a:prstGeom prst="ellipse">
                <a:avLst/>
              </a:prstGeom>
              <a:solidFill>
                <a:srgbClr val="FF3300"/>
              </a:solidFill>
              <a:ln w="9525">
                <a:solidFill>
                  <a:srgbClr val="FF3300"/>
                </a:solidFill>
                <a:round/>
                <a:headEnd/>
                <a:tailEnd/>
              </a:ln>
            </p:spPr>
            <p:txBody>
              <a:bodyPr/>
              <a:lstStyle/>
              <a:p>
                <a:endParaRPr lang="en-US"/>
              </a:p>
            </p:txBody>
          </p:sp>
          <p:sp>
            <p:nvSpPr>
              <p:cNvPr id="1340" name="Oval 1816"/>
              <p:cNvSpPr>
                <a:spLocks noChangeArrowheads="1"/>
              </p:cNvSpPr>
              <p:nvPr/>
            </p:nvSpPr>
            <p:spPr bwMode="auto">
              <a:xfrm>
                <a:off x="3293" y="2658"/>
                <a:ext cx="32" cy="40"/>
              </a:xfrm>
              <a:prstGeom prst="ellipse">
                <a:avLst/>
              </a:prstGeom>
              <a:solidFill>
                <a:srgbClr val="FF3300"/>
              </a:solidFill>
              <a:ln w="25400">
                <a:solidFill>
                  <a:srgbClr val="FF3300"/>
                </a:solidFill>
                <a:round/>
                <a:headEnd/>
                <a:tailEnd/>
              </a:ln>
            </p:spPr>
            <p:txBody>
              <a:bodyPr/>
              <a:lstStyle/>
              <a:p>
                <a:endParaRPr lang="en-US"/>
              </a:p>
            </p:txBody>
          </p:sp>
          <p:sp>
            <p:nvSpPr>
              <p:cNvPr id="1341" name="Oval 1817"/>
              <p:cNvSpPr>
                <a:spLocks noChangeArrowheads="1"/>
              </p:cNvSpPr>
              <p:nvPr/>
            </p:nvSpPr>
            <p:spPr bwMode="auto">
              <a:xfrm>
                <a:off x="3285" y="2969"/>
                <a:ext cx="32" cy="32"/>
              </a:xfrm>
              <a:prstGeom prst="ellipse">
                <a:avLst/>
              </a:prstGeom>
              <a:solidFill>
                <a:srgbClr val="FF3300"/>
              </a:solidFill>
              <a:ln w="9525">
                <a:solidFill>
                  <a:srgbClr val="FF3300"/>
                </a:solidFill>
                <a:round/>
                <a:headEnd/>
                <a:tailEnd/>
              </a:ln>
            </p:spPr>
            <p:txBody>
              <a:bodyPr/>
              <a:lstStyle/>
              <a:p>
                <a:endParaRPr lang="en-US"/>
              </a:p>
            </p:txBody>
          </p:sp>
          <p:sp>
            <p:nvSpPr>
              <p:cNvPr id="1342" name="Oval 1818"/>
              <p:cNvSpPr>
                <a:spLocks noChangeArrowheads="1"/>
              </p:cNvSpPr>
              <p:nvPr/>
            </p:nvSpPr>
            <p:spPr bwMode="auto">
              <a:xfrm>
                <a:off x="3285" y="2969"/>
                <a:ext cx="32" cy="32"/>
              </a:xfrm>
              <a:prstGeom prst="ellipse">
                <a:avLst/>
              </a:prstGeom>
              <a:solidFill>
                <a:srgbClr val="FF3300"/>
              </a:solidFill>
              <a:ln w="25400">
                <a:solidFill>
                  <a:srgbClr val="FF3300"/>
                </a:solidFill>
                <a:round/>
                <a:headEnd/>
                <a:tailEnd/>
              </a:ln>
            </p:spPr>
            <p:txBody>
              <a:bodyPr/>
              <a:lstStyle/>
              <a:p>
                <a:endParaRPr lang="en-US"/>
              </a:p>
            </p:txBody>
          </p:sp>
          <p:grpSp>
            <p:nvGrpSpPr>
              <p:cNvPr id="1343" name="Group 1819"/>
              <p:cNvGrpSpPr>
                <a:grpSpLocks/>
              </p:cNvGrpSpPr>
              <p:nvPr/>
            </p:nvGrpSpPr>
            <p:grpSpPr bwMode="auto">
              <a:xfrm>
                <a:off x="3748" y="1741"/>
                <a:ext cx="40" cy="1260"/>
                <a:chOff x="3748" y="1741"/>
                <a:chExt cx="40" cy="1260"/>
              </a:xfrm>
            </p:grpSpPr>
            <p:sp>
              <p:nvSpPr>
                <p:cNvPr id="1966" name="Oval 1820"/>
                <p:cNvSpPr>
                  <a:spLocks noChangeArrowheads="1"/>
                </p:cNvSpPr>
                <p:nvPr/>
              </p:nvSpPr>
              <p:spPr bwMode="auto">
                <a:xfrm>
                  <a:off x="3748" y="1741"/>
                  <a:ext cx="40" cy="32"/>
                </a:xfrm>
                <a:prstGeom prst="ellipse">
                  <a:avLst/>
                </a:prstGeom>
                <a:solidFill>
                  <a:srgbClr val="FF3300"/>
                </a:solidFill>
                <a:ln w="9525">
                  <a:solidFill>
                    <a:srgbClr val="FF3300"/>
                  </a:solidFill>
                  <a:round/>
                  <a:headEnd/>
                  <a:tailEnd/>
                </a:ln>
              </p:spPr>
              <p:txBody>
                <a:bodyPr/>
                <a:lstStyle/>
                <a:p>
                  <a:endParaRPr lang="en-US"/>
                </a:p>
              </p:txBody>
            </p:sp>
            <p:sp>
              <p:nvSpPr>
                <p:cNvPr id="1967" name="Oval 1821"/>
                <p:cNvSpPr>
                  <a:spLocks noChangeArrowheads="1"/>
                </p:cNvSpPr>
                <p:nvPr/>
              </p:nvSpPr>
              <p:spPr bwMode="auto">
                <a:xfrm>
                  <a:off x="3748" y="1741"/>
                  <a:ext cx="40" cy="32"/>
                </a:xfrm>
                <a:prstGeom prst="ellipse">
                  <a:avLst/>
                </a:prstGeom>
                <a:solidFill>
                  <a:srgbClr val="FF3300"/>
                </a:solidFill>
                <a:ln w="25400">
                  <a:solidFill>
                    <a:srgbClr val="FF3300"/>
                  </a:solidFill>
                  <a:round/>
                  <a:headEnd/>
                  <a:tailEnd/>
                </a:ln>
              </p:spPr>
              <p:txBody>
                <a:bodyPr/>
                <a:lstStyle/>
                <a:p>
                  <a:endParaRPr lang="en-US"/>
                </a:p>
              </p:txBody>
            </p:sp>
            <p:sp>
              <p:nvSpPr>
                <p:cNvPr id="1968" name="Oval 1822"/>
                <p:cNvSpPr>
                  <a:spLocks noChangeArrowheads="1"/>
                </p:cNvSpPr>
                <p:nvPr/>
              </p:nvSpPr>
              <p:spPr bwMode="auto">
                <a:xfrm>
                  <a:off x="3756" y="2044"/>
                  <a:ext cx="32" cy="32"/>
                </a:xfrm>
                <a:prstGeom prst="ellipse">
                  <a:avLst/>
                </a:prstGeom>
                <a:solidFill>
                  <a:srgbClr val="FF3300"/>
                </a:solidFill>
                <a:ln w="9525">
                  <a:solidFill>
                    <a:srgbClr val="FF3300"/>
                  </a:solidFill>
                  <a:round/>
                  <a:headEnd/>
                  <a:tailEnd/>
                </a:ln>
              </p:spPr>
              <p:txBody>
                <a:bodyPr/>
                <a:lstStyle/>
                <a:p>
                  <a:endParaRPr lang="en-US"/>
                </a:p>
              </p:txBody>
            </p:sp>
            <p:sp>
              <p:nvSpPr>
                <p:cNvPr id="1969" name="Oval 1823"/>
                <p:cNvSpPr>
                  <a:spLocks noChangeArrowheads="1"/>
                </p:cNvSpPr>
                <p:nvPr/>
              </p:nvSpPr>
              <p:spPr bwMode="auto">
                <a:xfrm>
                  <a:off x="3756" y="2044"/>
                  <a:ext cx="32" cy="32"/>
                </a:xfrm>
                <a:prstGeom prst="ellipse">
                  <a:avLst/>
                </a:prstGeom>
                <a:solidFill>
                  <a:srgbClr val="FF3300"/>
                </a:solidFill>
                <a:ln w="25400">
                  <a:solidFill>
                    <a:srgbClr val="FF3300"/>
                  </a:solidFill>
                  <a:round/>
                  <a:headEnd/>
                  <a:tailEnd/>
                </a:ln>
              </p:spPr>
              <p:txBody>
                <a:bodyPr/>
                <a:lstStyle/>
                <a:p>
                  <a:endParaRPr lang="en-US"/>
                </a:p>
              </p:txBody>
            </p:sp>
            <p:sp>
              <p:nvSpPr>
                <p:cNvPr id="1970" name="Oval 1824"/>
                <p:cNvSpPr>
                  <a:spLocks noChangeArrowheads="1"/>
                </p:cNvSpPr>
                <p:nvPr/>
              </p:nvSpPr>
              <p:spPr bwMode="auto">
                <a:xfrm>
                  <a:off x="3756" y="2355"/>
                  <a:ext cx="32" cy="32"/>
                </a:xfrm>
                <a:prstGeom prst="ellipse">
                  <a:avLst/>
                </a:prstGeom>
                <a:solidFill>
                  <a:srgbClr val="FF3300"/>
                </a:solidFill>
                <a:ln w="9525">
                  <a:solidFill>
                    <a:srgbClr val="FF3300"/>
                  </a:solidFill>
                  <a:round/>
                  <a:headEnd/>
                  <a:tailEnd/>
                </a:ln>
              </p:spPr>
              <p:txBody>
                <a:bodyPr/>
                <a:lstStyle/>
                <a:p>
                  <a:endParaRPr lang="en-US"/>
                </a:p>
              </p:txBody>
            </p:sp>
            <p:sp>
              <p:nvSpPr>
                <p:cNvPr id="1971" name="Oval 1825"/>
                <p:cNvSpPr>
                  <a:spLocks noChangeArrowheads="1"/>
                </p:cNvSpPr>
                <p:nvPr/>
              </p:nvSpPr>
              <p:spPr bwMode="auto">
                <a:xfrm>
                  <a:off x="3756" y="2355"/>
                  <a:ext cx="32" cy="32"/>
                </a:xfrm>
                <a:prstGeom prst="ellipse">
                  <a:avLst/>
                </a:prstGeom>
                <a:solidFill>
                  <a:srgbClr val="FF3300"/>
                </a:solidFill>
                <a:ln w="25400">
                  <a:solidFill>
                    <a:srgbClr val="FF3300"/>
                  </a:solidFill>
                  <a:round/>
                  <a:headEnd/>
                  <a:tailEnd/>
                </a:ln>
              </p:spPr>
              <p:txBody>
                <a:bodyPr/>
                <a:lstStyle/>
                <a:p>
                  <a:endParaRPr lang="en-US"/>
                </a:p>
              </p:txBody>
            </p:sp>
            <p:sp>
              <p:nvSpPr>
                <p:cNvPr id="1972" name="Oval 1826"/>
                <p:cNvSpPr>
                  <a:spLocks noChangeArrowheads="1"/>
                </p:cNvSpPr>
                <p:nvPr/>
              </p:nvSpPr>
              <p:spPr bwMode="auto">
                <a:xfrm>
                  <a:off x="3748" y="2658"/>
                  <a:ext cx="40" cy="32"/>
                </a:xfrm>
                <a:prstGeom prst="ellipse">
                  <a:avLst/>
                </a:prstGeom>
                <a:solidFill>
                  <a:srgbClr val="FF3300"/>
                </a:solidFill>
                <a:ln w="9525">
                  <a:solidFill>
                    <a:srgbClr val="FF3300"/>
                  </a:solidFill>
                  <a:round/>
                  <a:headEnd/>
                  <a:tailEnd/>
                </a:ln>
              </p:spPr>
              <p:txBody>
                <a:bodyPr/>
                <a:lstStyle/>
                <a:p>
                  <a:endParaRPr lang="en-US"/>
                </a:p>
              </p:txBody>
            </p:sp>
            <p:sp>
              <p:nvSpPr>
                <p:cNvPr id="1973" name="Oval 1827"/>
                <p:cNvSpPr>
                  <a:spLocks noChangeArrowheads="1"/>
                </p:cNvSpPr>
                <p:nvPr/>
              </p:nvSpPr>
              <p:spPr bwMode="auto">
                <a:xfrm>
                  <a:off x="3748" y="2658"/>
                  <a:ext cx="40" cy="32"/>
                </a:xfrm>
                <a:prstGeom prst="ellipse">
                  <a:avLst/>
                </a:prstGeom>
                <a:solidFill>
                  <a:srgbClr val="FF3300"/>
                </a:solidFill>
                <a:ln w="25400">
                  <a:solidFill>
                    <a:srgbClr val="FF3300"/>
                  </a:solidFill>
                  <a:round/>
                  <a:headEnd/>
                  <a:tailEnd/>
                </a:ln>
              </p:spPr>
              <p:txBody>
                <a:bodyPr/>
                <a:lstStyle/>
                <a:p>
                  <a:endParaRPr lang="en-US"/>
                </a:p>
              </p:txBody>
            </p:sp>
            <p:sp>
              <p:nvSpPr>
                <p:cNvPr id="1974" name="Oval 1828"/>
                <p:cNvSpPr>
                  <a:spLocks noChangeArrowheads="1"/>
                </p:cNvSpPr>
                <p:nvPr/>
              </p:nvSpPr>
              <p:spPr bwMode="auto">
                <a:xfrm>
                  <a:off x="3748" y="2969"/>
                  <a:ext cx="32" cy="32"/>
                </a:xfrm>
                <a:prstGeom prst="ellipse">
                  <a:avLst/>
                </a:prstGeom>
                <a:solidFill>
                  <a:srgbClr val="FF3300"/>
                </a:solidFill>
                <a:ln w="9525">
                  <a:solidFill>
                    <a:srgbClr val="FF3300"/>
                  </a:solidFill>
                  <a:round/>
                  <a:headEnd/>
                  <a:tailEnd/>
                </a:ln>
              </p:spPr>
              <p:txBody>
                <a:bodyPr/>
                <a:lstStyle/>
                <a:p>
                  <a:endParaRPr lang="en-US"/>
                </a:p>
              </p:txBody>
            </p:sp>
            <p:sp>
              <p:nvSpPr>
                <p:cNvPr id="1975" name="Oval 1829"/>
                <p:cNvSpPr>
                  <a:spLocks noChangeArrowheads="1"/>
                </p:cNvSpPr>
                <p:nvPr/>
              </p:nvSpPr>
              <p:spPr bwMode="auto">
                <a:xfrm>
                  <a:off x="3748" y="2969"/>
                  <a:ext cx="32" cy="32"/>
                </a:xfrm>
                <a:prstGeom prst="ellipse">
                  <a:avLst/>
                </a:prstGeom>
                <a:solidFill>
                  <a:srgbClr val="FF3300"/>
                </a:solidFill>
                <a:ln w="25400">
                  <a:solidFill>
                    <a:srgbClr val="FF3300"/>
                  </a:solidFill>
                  <a:round/>
                  <a:headEnd/>
                  <a:tailEnd/>
                </a:ln>
              </p:spPr>
              <p:txBody>
                <a:bodyPr/>
                <a:lstStyle/>
                <a:p>
                  <a:endParaRPr lang="en-US"/>
                </a:p>
              </p:txBody>
            </p:sp>
          </p:grpSp>
          <p:grpSp>
            <p:nvGrpSpPr>
              <p:cNvPr id="1344" name="Group 1830"/>
              <p:cNvGrpSpPr>
                <a:grpSpLocks/>
              </p:cNvGrpSpPr>
              <p:nvPr/>
            </p:nvGrpSpPr>
            <p:grpSpPr bwMode="auto">
              <a:xfrm>
                <a:off x="4203" y="1749"/>
                <a:ext cx="48" cy="1252"/>
                <a:chOff x="4203" y="1749"/>
                <a:chExt cx="48" cy="1252"/>
              </a:xfrm>
            </p:grpSpPr>
            <p:sp>
              <p:nvSpPr>
                <p:cNvPr id="1956" name="Oval 1831"/>
                <p:cNvSpPr>
                  <a:spLocks noChangeArrowheads="1"/>
                </p:cNvSpPr>
                <p:nvPr/>
              </p:nvSpPr>
              <p:spPr bwMode="auto">
                <a:xfrm>
                  <a:off x="4211" y="1749"/>
                  <a:ext cx="32" cy="32"/>
                </a:xfrm>
                <a:prstGeom prst="ellipse">
                  <a:avLst/>
                </a:prstGeom>
                <a:solidFill>
                  <a:srgbClr val="FF3300"/>
                </a:solidFill>
                <a:ln w="9525">
                  <a:solidFill>
                    <a:srgbClr val="FF3300"/>
                  </a:solidFill>
                  <a:round/>
                  <a:headEnd/>
                  <a:tailEnd/>
                </a:ln>
              </p:spPr>
              <p:txBody>
                <a:bodyPr/>
                <a:lstStyle/>
                <a:p>
                  <a:endParaRPr lang="en-US"/>
                </a:p>
              </p:txBody>
            </p:sp>
            <p:sp>
              <p:nvSpPr>
                <p:cNvPr id="1957" name="Oval 1832"/>
                <p:cNvSpPr>
                  <a:spLocks noChangeArrowheads="1"/>
                </p:cNvSpPr>
                <p:nvPr/>
              </p:nvSpPr>
              <p:spPr bwMode="auto">
                <a:xfrm>
                  <a:off x="4211" y="1749"/>
                  <a:ext cx="32" cy="32"/>
                </a:xfrm>
                <a:prstGeom prst="ellipse">
                  <a:avLst/>
                </a:prstGeom>
                <a:solidFill>
                  <a:srgbClr val="FF3300"/>
                </a:solidFill>
                <a:ln w="25400">
                  <a:solidFill>
                    <a:srgbClr val="FF3300"/>
                  </a:solidFill>
                  <a:round/>
                  <a:headEnd/>
                  <a:tailEnd/>
                </a:ln>
              </p:spPr>
              <p:txBody>
                <a:bodyPr/>
                <a:lstStyle/>
                <a:p>
                  <a:endParaRPr lang="en-US"/>
                </a:p>
              </p:txBody>
            </p:sp>
            <p:sp>
              <p:nvSpPr>
                <p:cNvPr id="1958" name="Oval 1833"/>
                <p:cNvSpPr>
                  <a:spLocks noChangeArrowheads="1"/>
                </p:cNvSpPr>
                <p:nvPr/>
              </p:nvSpPr>
              <p:spPr bwMode="auto">
                <a:xfrm>
                  <a:off x="4219" y="2052"/>
                  <a:ext cx="32" cy="32"/>
                </a:xfrm>
                <a:prstGeom prst="ellipse">
                  <a:avLst/>
                </a:prstGeom>
                <a:solidFill>
                  <a:srgbClr val="FF3300"/>
                </a:solidFill>
                <a:ln w="9525">
                  <a:solidFill>
                    <a:srgbClr val="FF3300"/>
                  </a:solidFill>
                  <a:round/>
                  <a:headEnd/>
                  <a:tailEnd/>
                </a:ln>
              </p:spPr>
              <p:txBody>
                <a:bodyPr/>
                <a:lstStyle/>
                <a:p>
                  <a:endParaRPr lang="en-US"/>
                </a:p>
              </p:txBody>
            </p:sp>
            <p:sp>
              <p:nvSpPr>
                <p:cNvPr id="1959" name="Oval 1834"/>
                <p:cNvSpPr>
                  <a:spLocks noChangeArrowheads="1"/>
                </p:cNvSpPr>
                <p:nvPr/>
              </p:nvSpPr>
              <p:spPr bwMode="auto">
                <a:xfrm>
                  <a:off x="4219" y="2052"/>
                  <a:ext cx="32" cy="32"/>
                </a:xfrm>
                <a:prstGeom prst="ellipse">
                  <a:avLst/>
                </a:prstGeom>
                <a:solidFill>
                  <a:srgbClr val="FF3300"/>
                </a:solidFill>
                <a:ln w="25400">
                  <a:solidFill>
                    <a:srgbClr val="FF3300"/>
                  </a:solidFill>
                  <a:round/>
                  <a:headEnd/>
                  <a:tailEnd/>
                </a:ln>
              </p:spPr>
              <p:txBody>
                <a:bodyPr/>
                <a:lstStyle/>
                <a:p>
                  <a:endParaRPr lang="en-US"/>
                </a:p>
              </p:txBody>
            </p:sp>
            <p:sp>
              <p:nvSpPr>
                <p:cNvPr id="1960" name="Oval 1835"/>
                <p:cNvSpPr>
                  <a:spLocks noChangeArrowheads="1"/>
                </p:cNvSpPr>
                <p:nvPr/>
              </p:nvSpPr>
              <p:spPr bwMode="auto">
                <a:xfrm>
                  <a:off x="4219" y="2355"/>
                  <a:ext cx="32" cy="32"/>
                </a:xfrm>
                <a:prstGeom prst="ellipse">
                  <a:avLst/>
                </a:prstGeom>
                <a:solidFill>
                  <a:srgbClr val="FF3300"/>
                </a:solidFill>
                <a:ln w="9525">
                  <a:solidFill>
                    <a:srgbClr val="FF3300"/>
                  </a:solidFill>
                  <a:round/>
                  <a:headEnd/>
                  <a:tailEnd/>
                </a:ln>
              </p:spPr>
              <p:txBody>
                <a:bodyPr/>
                <a:lstStyle/>
                <a:p>
                  <a:endParaRPr lang="en-US"/>
                </a:p>
              </p:txBody>
            </p:sp>
            <p:sp>
              <p:nvSpPr>
                <p:cNvPr id="1961" name="Oval 1836"/>
                <p:cNvSpPr>
                  <a:spLocks noChangeArrowheads="1"/>
                </p:cNvSpPr>
                <p:nvPr/>
              </p:nvSpPr>
              <p:spPr bwMode="auto">
                <a:xfrm>
                  <a:off x="4219" y="2355"/>
                  <a:ext cx="32" cy="32"/>
                </a:xfrm>
                <a:prstGeom prst="ellipse">
                  <a:avLst/>
                </a:prstGeom>
                <a:solidFill>
                  <a:srgbClr val="FF3300"/>
                </a:solidFill>
                <a:ln w="25400">
                  <a:solidFill>
                    <a:srgbClr val="FF3300"/>
                  </a:solidFill>
                  <a:round/>
                  <a:headEnd/>
                  <a:tailEnd/>
                </a:ln>
              </p:spPr>
              <p:txBody>
                <a:bodyPr/>
                <a:lstStyle/>
                <a:p>
                  <a:endParaRPr lang="en-US"/>
                </a:p>
              </p:txBody>
            </p:sp>
            <p:sp>
              <p:nvSpPr>
                <p:cNvPr id="1962" name="Oval 1837"/>
                <p:cNvSpPr>
                  <a:spLocks noChangeArrowheads="1"/>
                </p:cNvSpPr>
                <p:nvPr/>
              </p:nvSpPr>
              <p:spPr bwMode="auto">
                <a:xfrm>
                  <a:off x="4211" y="2666"/>
                  <a:ext cx="32" cy="32"/>
                </a:xfrm>
                <a:prstGeom prst="ellipse">
                  <a:avLst/>
                </a:prstGeom>
                <a:solidFill>
                  <a:srgbClr val="FF3300"/>
                </a:solidFill>
                <a:ln w="9525">
                  <a:solidFill>
                    <a:srgbClr val="FF3300"/>
                  </a:solidFill>
                  <a:round/>
                  <a:headEnd/>
                  <a:tailEnd/>
                </a:ln>
              </p:spPr>
              <p:txBody>
                <a:bodyPr/>
                <a:lstStyle/>
                <a:p>
                  <a:endParaRPr lang="en-US"/>
                </a:p>
              </p:txBody>
            </p:sp>
            <p:sp>
              <p:nvSpPr>
                <p:cNvPr id="1963" name="Oval 1838"/>
                <p:cNvSpPr>
                  <a:spLocks noChangeArrowheads="1"/>
                </p:cNvSpPr>
                <p:nvPr/>
              </p:nvSpPr>
              <p:spPr bwMode="auto">
                <a:xfrm>
                  <a:off x="4211" y="2666"/>
                  <a:ext cx="32" cy="32"/>
                </a:xfrm>
                <a:prstGeom prst="ellipse">
                  <a:avLst/>
                </a:prstGeom>
                <a:solidFill>
                  <a:srgbClr val="FF3300"/>
                </a:solidFill>
                <a:ln w="25400">
                  <a:solidFill>
                    <a:srgbClr val="FF3300"/>
                  </a:solidFill>
                  <a:round/>
                  <a:headEnd/>
                  <a:tailEnd/>
                </a:ln>
              </p:spPr>
              <p:txBody>
                <a:bodyPr/>
                <a:lstStyle/>
                <a:p>
                  <a:endParaRPr lang="en-US"/>
                </a:p>
              </p:txBody>
            </p:sp>
            <p:sp>
              <p:nvSpPr>
                <p:cNvPr id="1964" name="Oval 1839"/>
                <p:cNvSpPr>
                  <a:spLocks noChangeArrowheads="1"/>
                </p:cNvSpPr>
                <p:nvPr/>
              </p:nvSpPr>
              <p:spPr bwMode="auto">
                <a:xfrm>
                  <a:off x="4203" y="2969"/>
                  <a:ext cx="40" cy="32"/>
                </a:xfrm>
                <a:prstGeom prst="ellipse">
                  <a:avLst/>
                </a:prstGeom>
                <a:solidFill>
                  <a:srgbClr val="FF3300"/>
                </a:solidFill>
                <a:ln w="9525">
                  <a:solidFill>
                    <a:srgbClr val="FF3300"/>
                  </a:solidFill>
                  <a:round/>
                  <a:headEnd/>
                  <a:tailEnd/>
                </a:ln>
              </p:spPr>
              <p:txBody>
                <a:bodyPr/>
                <a:lstStyle/>
                <a:p>
                  <a:endParaRPr lang="en-US"/>
                </a:p>
              </p:txBody>
            </p:sp>
            <p:sp>
              <p:nvSpPr>
                <p:cNvPr id="1965" name="Oval 1840"/>
                <p:cNvSpPr>
                  <a:spLocks noChangeArrowheads="1"/>
                </p:cNvSpPr>
                <p:nvPr/>
              </p:nvSpPr>
              <p:spPr bwMode="auto">
                <a:xfrm>
                  <a:off x="4203" y="2969"/>
                  <a:ext cx="40" cy="32"/>
                </a:xfrm>
                <a:prstGeom prst="ellipse">
                  <a:avLst/>
                </a:prstGeom>
                <a:solidFill>
                  <a:srgbClr val="FF3300"/>
                </a:solidFill>
                <a:ln w="25400">
                  <a:solidFill>
                    <a:srgbClr val="FF3300"/>
                  </a:solidFill>
                  <a:round/>
                  <a:headEnd/>
                  <a:tailEnd/>
                </a:ln>
              </p:spPr>
              <p:txBody>
                <a:bodyPr/>
                <a:lstStyle/>
                <a:p>
                  <a:endParaRPr lang="en-US"/>
                </a:p>
              </p:txBody>
            </p:sp>
          </p:grpSp>
          <p:grpSp>
            <p:nvGrpSpPr>
              <p:cNvPr id="1345" name="Group 1841"/>
              <p:cNvGrpSpPr>
                <a:grpSpLocks/>
              </p:cNvGrpSpPr>
              <p:nvPr/>
            </p:nvGrpSpPr>
            <p:grpSpPr bwMode="auto">
              <a:xfrm>
                <a:off x="3317" y="2076"/>
                <a:ext cx="431" cy="284"/>
                <a:chOff x="3317" y="2076"/>
                <a:chExt cx="431" cy="284"/>
              </a:xfrm>
            </p:grpSpPr>
            <p:sp>
              <p:nvSpPr>
                <p:cNvPr id="1954" name="Freeform 1842"/>
                <p:cNvSpPr>
                  <a:spLocks/>
                </p:cNvSpPr>
                <p:nvPr/>
              </p:nvSpPr>
              <p:spPr bwMode="auto">
                <a:xfrm>
                  <a:off x="3620" y="2076"/>
                  <a:ext cx="128" cy="104"/>
                </a:xfrm>
                <a:custGeom>
                  <a:avLst/>
                  <a:gdLst>
                    <a:gd name="T0" fmla="*/ 128 w 128"/>
                    <a:gd name="T1" fmla="*/ 0 h 104"/>
                    <a:gd name="T2" fmla="*/ 40 w 128"/>
                    <a:gd name="T3" fmla="*/ 104 h 104"/>
                    <a:gd name="T4" fmla="*/ 16 w 128"/>
                    <a:gd name="T5" fmla="*/ 72 h 104"/>
                    <a:gd name="T6" fmla="*/ 0 w 128"/>
                    <a:gd name="T7" fmla="*/ 48 h 104"/>
                    <a:gd name="T8" fmla="*/ 128 w 128"/>
                    <a:gd name="T9" fmla="*/ 0 h 104"/>
                  </a:gdLst>
                  <a:ahLst/>
                  <a:cxnLst>
                    <a:cxn ang="0">
                      <a:pos x="T0" y="T1"/>
                    </a:cxn>
                    <a:cxn ang="0">
                      <a:pos x="T2" y="T3"/>
                    </a:cxn>
                    <a:cxn ang="0">
                      <a:pos x="T4" y="T5"/>
                    </a:cxn>
                    <a:cxn ang="0">
                      <a:pos x="T6" y="T7"/>
                    </a:cxn>
                    <a:cxn ang="0">
                      <a:pos x="T8" y="T9"/>
                    </a:cxn>
                  </a:cxnLst>
                  <a:rect l="0" t="0" r="r" b="b"/>
                  <a:pathLst>
                    <a:path w="128" h="104">
                      <a:moveTo>
                        <a:pt x="128" y="0"/>
                      </a:moveTo>
                      <a:lnTo>
                        <a:pt x="40" y="104"/>
                      </a:lnTo>
                      <a:lnTo>
                        <a:pt x="16" y="72"/>
                      </a:lnTo>
                      <a:lnTo>
                        <a:pt x="0" y="48"/>
                      </a:lnTo>
                      <a:lnTo>
                        <a:pt x="128" y="0"/>
                      </a:lnTo>
                      <a:close/>
                    </a:path>
                  </a:pathLst>
                </a:custGeom>
                <a:solidFill>
                  <a:srgbClr val="FF3300"/>
                </a:solidFill>
                <a:ln w="9525">
                  <a:solidFill>
                    <a:srgbClr val="FF3300"/>
                  </a:solidFill>
                  <a:round/>
                  <a:headEnd/>
                  <a:tailEnd/>
                </a:ln>
              </p:spPr>
              <p:txBody>
                <a:bodyPr/>
                <a:lstStyle/>
                <a:p>
                  <a:endParaRPr lang="en-US"/>
                </a:p>
              </p:txBody>
            </p:sp>
            <p:sp>
              <p:nvSpPr>
                <p:cNvPr id="1955" name="Line 1843"/>
                <p:cNvSpPr>
                  <a:spLocks noChangeShapeType="1"/>
                </p:cNvSpPr>
                <p:nvPr/>
              </p:nvSpPr>
              <p:spPr bwMode="auto">
                <a:xfrm flipV="1">
                  <a:off x="3317" y="2143"/>
                  <a:ext cx="327" cy="217"/>
                </a:xfrm>
                <a:prstGeom prst="line">
                  <a:avLst/>
                </a:prstGeom>
                <a:noFill/>
                <a:ln w="254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46" name="Group 1844"/>
              <p:cNvGrpSpPr>
                <a:grpSpLocks/>
              </p:cNvGrpSpPr>
              <p:nvPr/>
            </p:nvGrpSpPr>
            <p:grpSpPr bwMode="auto">
              <a:xfrm>
                <a:off x="3325" y="1733"/>
                <a:ext cx="415" cy="56"/>
                <a:chOff x="3325" y="1733"/>
                <a:chExt cx="415" cy="56"/>
              </a:xfrm>
            </p:grpSpPr>
            <p:sp>
              <p:nvSpPr>
                <p:cNvPr id="1946" name="Freeform 1845"/>
                <p:cNvSpPr>
                  <a:spLocks/>
                </p:cNvSpPr>
                <p:nvPr/>
              </p:nvSpPr>
              <p:spPr bwMode="auto">
                <a:xfrm>
                  <a:off x="3628"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solidFill>
                  <a:srgbClr val="FF3300"/>
                </a:solidFill>
                <a:ln w="9525">
                  <a:solidFill>
                    <a:srgbClr val="FF3300"/>
                  </a:solidFill>
                  <a:round/>
                  <a:headEnd/>
                  <a:tailEnd/>
                </a:ln>
              </p:spPr>
              <p:txBody>
                <a:bodyPr/>
                <a:lstStyle/>
                <a:p>
                  <a:endParaRPr lang="en-US"/>
                </a:p>
              </p:txBody>
            </p:sp>
            <p:grpSp>
              <p:nvGrpSpPr>
                <p:cNvPr id="1947" name="Group 1846"/>
                <p:cNvGrpSpPr>
                  <a:grpSpLocks/>
                </p:cNvGrpSpPr>
                <p:nvPr/>
              </p:nvGrpSpPr>
              <p:grpSpPr bwMode="auto">
                <a:xfrm>
                  <a:off x="3325" y="1757"/>
                  <a:ext cx="295" cy="1"/>
                  <a:chOff x="3325" y="1757"/>
                  <a:chExt cx="295" cy="1"/>
                </a:xfrm>
              </p:grpSpPr>
              <p:sp>
                <p:nvSpPr>
                  <p:cNvPr id="1948" name="Line 1847"/>
                  <p:cNvSpPr>
                    <a:spLocks noChangeShapeType="1"/>
                  </p:cNvSpPr>
                  <p:nvPr/>
                </p:nvSpPr>
                <p:spPr bwMode="auto">
                  <a:xfrm>
                    <a:off x="3325" y="1757"/>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 name="Line 1848"/>
                  <p:cNvSpPr>
                    <a:spLocks noChangeShapeType="1"/>
                  </p:cNvSpPr>
                  <p:nvPr/>
                </p:nvSpPr>
                <p:spPr bwMode="auto">
                  <a:xfrm>
                    <a:off x="3381" y="1757"/>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0" name="Line 1849"/>
                  <p:cNvSpPr>
                    <a:spLocks noChangeShapeType="1"/>
                  </p:cNvSpPr>
                  <p:nvPr/>
                </p:nvSpPr>
                <p:spPr bwMode="auto">
                  <a:xfrm>
                    <a:off x="3437" y="1757"/>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1" name="Line 1850"/>
                  <p:cNvSpPr>
                    <a:spLocks noChangeShapeType="1"/>
                  </p:cNvSpPr>
                  <p:nvPr/>
                </p:nvSpPr>
                <p:spPr bwMode="auto">
                  <a:xfrm>
                    <a:off x="3493" y="1757"/>
                    <a:ext cx="23"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2" name="Line 1851"/>
                  <p:cNvSpPr>
                    <a:spLocks noChangeShapeType="1"/>
                  </p:cNvSpPr>
                  <p:nvPr/>
                </p:nvSpPr>
                <p:spPr bwMode="auto">
                  <a:xfrm>
                    <a:off x="3548" y="1757"/>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3" name="Line 1852"/>
                  <p:cNvSpPr>
                    <a:spLocks noChangeShapeType="1"/>
                  </p:cNvSpPr>
                  <p:nvPr/>
                </p:nvSpPr>
                <p:spPr bwMode="auto">
                  <a:xfrm>
                    <a:off x="3604" y="1757"/>
                    <a:ext cx="16"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347" name="Group 1853"/>
              <p:cNvGrpSpPr>
                <a:grpSpLocks/>
              </p:cNvGrpSpPr>
              <p:nvPr/>
            </p:nvGrpSpPr>
            <p:grpSpPr bwMode="auto">
              <a:xfrm>
                <a:off x="3788" y="1733"/>
                <a:ext cx="415" cy="56"/>
                <a:chOff x="3788" y="1733"/>
                <a:chExt cx="415" cy="56"/>
              </a:xfrm>
            </p:grpSpPr>
            <p:sp>
              <p:nvSpPr>
                <p:cNvPr id="1938" name="Freeform 1854"/>
                <p:cNvSpPr>
                  <a:spLocks/>
                </p:cNvSpPr>
                <p:nvPr/>
              </p:nvSpPr>
              <p:spPr bwMode="auto">
                <a:xfrm>
                  <a:off x="4091"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solidFill>
                  <a:srgbClr val="FF3300"/>
                </a:solidFill>
                <a:ln w="9525">
                  <a:solidFill>
                    <a:srgbClr val="FF3300"/>
                  </a:solidFill>
                  <a:round/>
                  <a:headEnd/>
                  <a:tailEnd/>
                </a:ln>
              </p:spPr>
              <p:txBody>
                <a:bodyPr/>
                <a:lstStyle/>
                <a:p>
                  <a:endParaRPr lang="en-US"/>
                </a:p>
              </p:txBody>
            </p:sp>
            <p:grpSp>
              <p:nvGrpSpPr>
                <p:cNvPr id="1939" name="Group 1855"/>
                <p:cNvGrpSpPr>
                  <a:grpSpLocks/>
                </p:cNvGrpSpPr>
                <p:nvPr/>
              </p:nvGrpSpPr>
              <p:grpSpPr bwMode="auto">
                <a:xfrm>
                  <a:off x="3788" y="1757"/>
                  <a:ext cx="295" cy="1"/>
                  <a:chOff x="3788" y="1757"/>
                  <a:chExt cx="295" cy="1"/>
                </a:xfrm>
              </p:grpSpPr>
              <p:sp>
                <p:nvSpPr>
                  <p:cNvPr id="1940" name="Line 1856"/>
                  <p:cNvSpPr>
                    <a:spLocks noChangeShapeType="1"/>
                  </p:cNvSpPr>
                  <p:nvPr/>
                </p:nvSpPr>
                <p:spPr bwMode="auto">
                  <a:xfrm>
                    <a:off x="3788" y="1757"/>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1" name="Line 1857"/>
                  <p:cNvSpPr>
                    <a:spLocks noChangeShapeType="1"/>
                  </p:cNvSpPr>
                  <p:nvPr/>
                </p:nvSpPr>
                <p:spPr bwMode="auto">
                  <a:xfrm>
                    <a:off x="3844" y="1757"/>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2" name="Line 1858"/>
                  <p:cNvSpPr>
                    <a:spLocks noChangeShapeType="1"/>
                  </p:cNvSpPr>
                  <p:nvPr/>
                </p:nvSpPr>
                <p:spPr bwMode="auto">
                  <a:xfrm>
                    <a:off x="3900" y="1757"/>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3" name="Line 1859"/>
                  <p:cNvSpPr>
                    <a:spLocks noChangeShapeType="1"/>
                  </p:cNvSpPr>
                  <p:nvPr/>
                </p:nvSpPr>
                <p:spPr bwMode="auto">
                  <a:xfrm>
                    <a:off x="3956" y="1757"/>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4" name="Line 1860"/>
                  <p:cNvSpPr>
                    <a:spLocks noChangeShapeType="1"/>
                  </p:cNvSpPr>
                  <p:nvPr/>
                </p:nvSpPr>
                <p:spPr bwMode="auto">
                  <a:xfrm>
                    <a:off x="4011" y="1757"/>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5" name="Line 1861"/>
                  <p:cNvSpPr>
                    <a:spLocks noChangeShapeType="1"/>
                  </p:cNvSpPr>
                  <p:nvPr/>
                </p:nvSpPr>
                <p:spPr bwMode="auto">
                  <a:xfrm>
                    <a:off x="4067" y="1757"/>
                    <a:ext cx="16"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348" name="Group 1862"/>
              <p:cNvGrpSpPr>
                <a:grpSpLocks/>
              </p:cNvGrpSpPr>
              <p:nvPr/>
            </p:nvGrpSpPr>
            <p:grpSpPr bwMode="auto">
              <a:xfrm>
                <a:off x="3325" y="2044"/>
                <a:ext cx="423" cy="56"/>
                <a:chOff x="3325" y="2044"/>
                <a:chExt cx="423" cy="56"/>
              </a:xfrm>
            </p:grpSpPr>
            <p:sp>
              <p:nvSpPr>
                <p:cNvPr id="1930" name="Freeform 1863"/>
                <p:cNvSpPr>
                  <a:spLocks/>
                </p:cNvSpPr>
                <p:nvPr/>
              </p:nvSpPr>
              <p:spPr bwMode="auto">
                <a:xfrm>
                  <a:off x="3628" y="2044"/>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Lst>
                  <a:ahLst/>
                  <a:cxnLst>
                    <a:cxn ang="0">
                      <a:pos x="T0" y="T1"/>
                    </a:cxn>
                    <a:cxn ang="0">
                      <a:pos x="T2" y="T3"/>
                    </a:cxn>
                    <a:cxn ang="0">
                      <a:pos x="T4" y="T5"/>
                    </a:cxn>
                    <a:cxn ang="0">
                      <a:pos x="T6" y="T7"/>
                    </a:cxn>
                    <a:cxn ang="0">
                      <a:pos x="T8" y="T9"/>
                    </a:cxn>
                  </a:cxnLst>
                  <a:rect l="0" t="0" r="r" b="b"/>
                  <a:pathLst>
                    <a:path w="120" h="56">
                      <a:moveTo>
                        <a:pt x="120" y="24"/>
                      </a:moveTo>
                      <a:lnTo>
                        <a:pt x="0" y="56"/>
                      </a:lnTo>
                      <a:lnTo>
                        <a:pt x="0" y="24"/>
                      </a:lnTo>
                      <a:lnTo>
                        <a:pt x="0" y="0"/>
                      </a:lnTo>
                      <a:lnTo>
                        <a:pt x="120" y="24"/>
                      </a:lnTo>
                      <a:close/>
                    </a:path>
                  </a:pathLst>
                </a:custGeom>
                <a:solidFill>
                  <a:srgbClr val="FF3300"/>
                </a:solidFill>
                <a:ln w="9525">
                  <a:solidFill>
                    <a:srgbClr val="FF3300"/>
                  </a:solidFill>
                  <a:round/>
                  <a:headEnd/>
                  <a:tailEnd/>
                </a:ln>
              </p:spPr>
              <p:txBody>
                <a:bodyPr/>
                <a:lstStyle/>
                <a:p>
                  <a:endParaRPr lang="en-US"/>
                </a:p>
              </p:txBody>
            </p:sp>
            <p:grpSp>
              <p:nvGrpSpPr>
                <p:cNvPr id="1931" name="Group 1864"/>
                <p:cNvGrpSpPr>
                  <a:grpSpLocks/>
                </p:cNvGrpSpPr>
                <p:nvPr/>
              </p:nvGrpSpPr>
              <p:grpSpPr bwMode="auto">
                <a:xfrm>
                  <a:off x="3325" y="2068"/>
                  <a:ext cx="295" cy="1"/>
                  <a:chOff x="3325" y="2068"/>
                  <a:chExt cx="295" cy="1"/>
                </a:xfrm>
              </p:grpSpPr>
              <p:sp>
                <p:nvSpPr>
                  <p:cNvPr id="1932" name="Line 1865"/>
                  <p:cNvSpPr>
                    <a:spLocks noChangeShapeType="1"/>
                  </p:cNvSpPr>
                  <p:nvPr/>
                </p:nvSpPr>
                <p:spPr bwMode="auto">
                  <a:xfrm>
                    <a:off x="3325" y="206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33" name="Line 1866"/>
                  <p:cNvSpPr>
                    <a:spLocks noChangeShapeType="1"/>
                  </p:cNvSpPr>
                  <p:nvPr/>
                </p:nvSpPr>
                <p:spPr bwMode="auto">
                  <a:xfrm>
                    <a:off x="3381" y="206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34" name="Line 1867"/>
                  <p:cNvSpPr>
                    <a:spLocks noChangeShapeType="1"/>
                  </p:cNvSpPr>
                  <p:nvPr/>
                </p:nvSpPr>
                <p:spPr bwMode="auto">
                  <a:xfrm>
                    <a:off x="3437" y="206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35" name="Line 1868"/>
                  <p:cNvSpPr>
                    <a:spLocks noChangeShapeType="1"/>
                  </p:cNvSpPr>
                  <p:nvPr/>
                </p:nvSpPr>
                <p:spPr bwMode="auto">
                  <a:xfrm>
                    <a:off x="3493" y="2068"/>
                    <a:ext cx="23"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36" name="Line 1869"/>
                  <p:cNvSpPr>
                    <a:spLocks noChangeShapeType="1"/>
                  </p:cNvSpPr>
                  <p:nvPr/>
                </p:nvSpPr>
                <p:spPr bwMode="auto">
                  <a:xfrm>
                    <a:off x="3548" y="206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37" name="Line 1870"/>
                  <p:cNvSpPr>
                    <a:spLocks noChangeShapeType="1"/>
                  </p:cNvSpPr>
                  <p:nvPr/>
                </p:nvSpPr>
                <p:spPr bwMode="auto">
                  <a:xfrm>
                    <a:off x="3604" y="2068"/>
                    <a:ext cx="16"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349" name="Group 1871"/>
              <p:cNvGrpSpPr>
                <a:grpSpLocks/>
              </p:cNvGrpSpPr>
              <p:nvPr/>
            </p:nvGrpSpPr>
            <p:grpSpPr bwMode="auto">
              <a:xfrm>
                <a:off x="3796" y="2036"/>
                <a:ext cx="415" cy="56"/>
                <a:chOff x="3796" y="2036"/>
                <a:chExt cx="415" cy="56"/>
              </a:xfrm>
            </p:grpSpPr>
            <p:sp>
              <p:nvSpPr>
                <p:cNvPr id="1922" name="Freeform 1872"/>
                <p:cNvSpPr>
                  <a:spLocks/>
                </p:cNvSpPr>
                <p:nvPr/>
              </p:nvSpPr>
              <p:spPr bwMode="auto">
                <a:xfrm>
                  <a:off x="4099"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solidFill>
                  <a:srgbClr val="FF3300"/>
                </a:solidFill>
                <a:ln w="9525">
                  <a:solidFill>
                    <a:srgbClr val="FF3300"/>
                  </a:solidFill>
                  <a:round/>
                  <a:headEnd/>
                  <a:tailEnd/>
                </a:ln>
              </p:spPr>
              <p:txBody>
                <a:bodyPr/>
                <a:lstStyle/>
                <a:p>
                  <a:endParaRPr lang="en-US"/>
                </a:p>
              </p:txBody>
            </p:sp>
            <p:grpSp>
              <p:nvGrpSpPr>
                <p:cNvPr id="1923" name="Group 1873"/>
                <p:cNvGrpSpPr>
                  <a:grpSpLocks/>
                </p:cNvGrpSpPr>
                <p:nvPr/>
              </p:nvGrpSpPr>
              <p:grpSpPr bwMode="auto">
                <a:xfrm>
                  <a:off x="3796" y="2068"/>
                  <a:ext cx="295" cy="1"/>
                  <a:chOff x="3796" y="2068"/>
                  <a:chExt cx="295" cy="1"/>
                </a:xfrm>
              </p:grpSpPr>
              <p:sp>
                <p:nvSpPr>
                  <p:cNvPr id="1924" name="Line 1874"/>
                  <p:cNvSpPr>
                    <a:spLocks noChangeShapeType="1"/>
                  </p:cNvSpPr>
                  <p:nvPr/>
                </p:nvSpPr>
                <p:spPr bwMode="auto">
                  <a:xfrm>
                    <a:off x="3796" y="206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5" name="Line 1875"/>
                  <p:cNvSpPr>
                    <a:spLocks noChangeShapeType="1"/>
                  </p:cNvSpPr>
                  <p:nvPr/>
                </p:nvSpPr>
                <p:spPr bwMode="auto">
                  <a:xfrm>
                    <a:off x="3852" y="206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6" name="Line 1876"/>
                  <p:cNvSpPr>
                    <a:spLocks noChangeShapeType="1"/>
                  </p:cNvSpPr>
                  <p:nvPr/>
                </p:nvSpPr>
                <p:spPr bwMode="auto">
                  <a:xfrm>
                    <a:off x="3908" y="206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7" name="Line 1877"/>
                  <p:cNvSpPr>
                    <a:spLocks noChangeShapeType="1"/>
                  </p:cNvSpPr>
                  <p:nvPr/>
                </p:nvSpPr>
                <p:spPr bwMode="auto">
                  <a:xfrm>
                    <a:off x="3964" y="206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8" name="Line 1878"/>
                  <p:cNvSpPr>
                    <a:spLocks noChangeShapeType="1"/>
                  </p:cNvSpPr>
                  <p:nvPr/>
                </p:nvSpPr>
                <p:spPr bwMode="auto">
                  <a:xfrm>
                    <a:off x="4019" y="206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9" name="Line 1879"/>
                  <p:cNvSpPr>
                    <a:spLocks noChangeShapeType="1"/>
                  </p:cNvSpPr>
                  <p:nvPr/>
                </p:nvSpPr>
                <p:spPr bwMode="auto">
                  <a:xfrm>
                    <a:off x="4075" y="2068"/>
                    <a:ext cx="16"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350" name="Group 1880"/>
              <p:cNvGrpSpPr>
                <a:grpSpLocks/>
              </p:cNvGrpSpPr>
              <p:nvPr/>
            </p:nvGrpSpPr>
            <p:grpSpPr bwMode="auto">
              <a:xfrm>
                <a:off x="4267" y="2036"/>
                <a:ext cx="415" cy="56"/>
                <a:chOff x="4267" y="2036"/>
                <a:chExt cx="415" cy="56"/>
              </a:xfrm>
            </p:grpSpPr>
            <p:sp>
              <p:nvSpPr>
                <p:cNvPr id="1914" name="Freeform 1881"/>
                <p:cNvSpPr>
                  <a:spLocks/>
                </p:cNvSpPr>
                <p:nvPr/>
              </p:nvSpPr>
              <p:spPr bwMode="auto">
                <a:xfrm>
                  <a:off x="4570"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solidFill>
                  <a:srgbClr val="FF3300"/>
                </a:solidFill>
                <a:ln w="9525">
                  <a:solidFill>
                    <a:srgbClr val="FF3300"/>
                  </a:solidFill>
                  <a:round/>
                  <a:headEnd/>
                  <a:tailEnd/>
                </a:ln>
              </p:spPr>
              <p:txBody>
                <a:bodyPr/>
                <a:lstStyle/>
                <a:p>
                  <a:endParaRPr lang="en-US"/>
                </a:p>
              </p:txBody>
            </p:sp>
            <p:grpSp>
              <p:nvGrpSpPr>
                <p:cNvPr id="1915" name="Group 1882"/>
                <p:cNvGrpSpPr>
                  <a:grpSpLocks/>
                </p:cNvGrpSpPr>
                <p:nvPr/>
              </p:nvGrpSpPr>
              <p:grpSpPr bwMode="auto">
                <a:xfrm>
                  <a:off x="4267" y="2068"/>
                  <a:ext cx="295" cy="1"/>
                  <a:chOff x="4267" y="2068"/>
                  <a:chExt cx="295" cy="1"/>
                </a:xfrm>
              </p:grpSpPr>
              <p:sp>
                <p:nvSpPr>
                  <p:cNvPr id="1916" name="Line 1883"/>
                  <p:cNvSpPr>
                    <a:spLocks noChangeShapeType="1"/>
                  </p:cNvSpPr>
                  <p:nvPr/>
                </p:nvSpPr>
                <p:spPr bwMode="auto">
                  <a:xfrm>
                    <a:off x="4267" y="206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17" name="Line 1884"/>
                  <p:cNvSpPr>
                    <a:spLocks noChangeShapeType="1"/>
                  </p:cNvSpPr>
                  <p:nvPr/>
                </p:nvSpPr>
                <p:spPr bwMode="auto">
                  <a:xfrm>
                    <a:off x="4323" y="206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18" name="Line 1885"/>
                  <p:cNvSpPr>
                    <a:spLocks noChangeShapeType="1"/>
                  </p:cNvSpPr>
                  <p:nvPr/>
                </p:nvSpPr>
                <p:spPr bwMode="auto">
                  <a:xfrm>
                    <a:off x="4379" y="206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19" name="Line 1886"/>
                  <p:cNvSpPr>
                    <a:spLocks noChangeShapeType="1"/>
                  </p:cNvSpPr>
                  <p:nvPr/>
                </p:nvSpPr>
                <p:spPr bwMode="auto">
                  <a:xfrm>
                    <a:off x="4435" y="206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0" name="Line 1887"/>
                  <p:cNvSpPr>
                    <a:spLocks noChangeShapeType="1"/>
                  </p:cNvSpPr>
                  <p:nvPr/>
                </p:nvSpPr>
                <p:spPr bwMode="auto">
                  <a:xfrm>
                    <a:off x="4491" y="2068"/>
                    <a:ext cx="23"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1" name="Line 1888"/>
                  <p:cNvSpPr>
                    <a:spLocks noChangeShapeType="1"/>
                  </p:cNvSpPr>
                  <p:nvPr/>
                </p:nvSpPr>
                <p:spPr bwMode="auto">
                  <a:xfrm>
                    <a:off x="4546" y="2068"/>
                    <a:ext cx="16"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351" name="Group 1889"/>
              <p:cNvGrpSpPr>
                <a:grpSpLocks/>
              </p:cNvGrpSpPr>
              <p:nvPr/>
            </p:nvGrpSpPr>
            <p:grpSpPr bwMode="auto">
              <a:xfrm>
                <a:off x="4259" y="2347"/>
                <a:ext cx="415" cy="56"/>
                <a:chOff x="4259" y="2347"/>
                <a:chExt cx="415" cy="56"/>
              </a:xfrm>
            </p:grpSpPr>
            <p:sp>
              <p:nvSpPr>
                <p:cNvPr id="1906" name="Freeform 1890"/>
                <p:cNvSpPr>
                  <a:spLocks/>
                </p:cNvSpPr>
                <p:nvPr/>
              </p:nvSpPr>
              <p:spPr bwMode="auto">
                <a:xfrm>
                  <a:off x="4562"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solidFill>
                  <a:srgbClr val="FF3300"/>
                </a:solidFill>
                <a:ln w="9525">
                  <a:solidFill>
                    <a:srgbClr val="FF3300"/>
                  </a:solidFill>
                  <a:round/>
                  <a:headEnd/>
                  <a:tailEnd/>
                </a:ln>
              </p:spPr>
              <p:txBody>
                <a:bodyPr/>
                <a:lstStyle/>
                <a:p>
                  <a:endParaRPr lang="en-US"/>
                </a:p>
              </p:txBody>
            </p:sp>
            <p:grpSp>
              <p:nvGrpSpPr>
                <p:cNvPr id="1907" name="Group 1891"/>
                <p:cNvGrpSpPr>
                  <a:grpSpLocks/>
                </p:cNvGrpSpPr>
                <p:nvPr/>
              </p:nvGrpSpPr>
              <p:grpSpPr bwMode="auto">
                <a:xfrm>
                  <a:off x="4259" y="2371"/>
                  <a:ext cx="295" cy="1"/>
                  <a:chOff x="4259" y="2371"/>
                  <a:chExt cx="295" cy="1"/>
                </a:xfrm>
              </p:grpSpPr>
              <p:sp>
                <p:nvSpPr>
                  <p:cNvPr id="1908" name="Line 1892"/>
                  <p:cNvSpPr>
                    <a:spLocks noChangeShapeType="1"/>
                  </p:cNvSpPr>
                  <p:nvPr/>
                </p:nvSpPr>
                <p:spPr bwMode="auto">
                  <a:xfrm>
                    <a:off x="4259" y="237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9" name="Line 1893"/>
                  <p:cNvSpPr>
                    <a:spLocks noChangeShapeType="1"/>
                  </p:cNvSpPr>
                  <p:nvPr/>
                </p:nvSpPr>
                <p:spPr bwMode="auto">
                  <a:xfrm>
                    <a:off x="4315" y="237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10" name="Line 1894"/>
                  <p:cNvSpPr>
                    <a:spLocks noChangeShapeType="1"/>
                  </p:cNvSpPr>
                  <p:nvPr/>
                </p:nvSpPr>
                <p:spPr bwMode="auto">
                  <a:xfrm>
                    <a:off x="4371" y="237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11" name="Line 1895"/>
                  <p:cNvSpPr>
                    <a:spLocks noChangeShapeType="1"/>
                  </p:cNvSpPr>
                  <p:nvPr/>
                </p:nvSpPr>
                <p:spPr bwMode="auto">
                  <a:xfrm>
                    <a:off x="4427" y="237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12" name="Line 1896"/>
                  <p:cNvSpPr>
                    <a:spLocks noChangeShapeType="1"/>
                  </p:cNvSpPr>
                  <p:nvPr/>
                </p:nvSpPr>
                <p:spPr bwMode="auto">
                  <a:xfrm>
                    <a:off x="4483" y="2371"/>
                    <a:ext cx="23"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13" name="Line 1897"/>
                  <p:cNvSpPr>
                    <a:spLocks noChangeShapeType="1"/>
                  </p:cNvSpPr>
                  <p:nvPr/>
                </p:nvSpPr>
                <p:spPr bwMode="auto">
                  <a:xfrm>
                    <a:off x="4538" y="2371"/>
                    <a:ext cx="16"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352" name="Group 1898"/>
              <p:cNvGrpSpPr>
                <a:grpSpLocks/>
              </p:cNvGrpSpPr>
              <p:nvPr/>
            </p:nvGrpSpPr>
            <p:grpSpPr bwMode="auto">
              <a:xfrm>
                <a:off x="3796" y="2347"/>
                <a:ext cx="415" cy="56"/>
                <a:chOff x="3796" y="2347"/>
                <a:chExt cx="415" cy="56"/>
              </a:xfrm>
            </p:grpSpPr>
            <p:sp>
              <p:nvSpPr>
                <p:cNvPr id="1898" name="Freeform 1899"/>
                <p:cNvSpPr>
                  <a:spLocks/>
                </p:cNvSpPr>
                <p:nvPr/>
              </p:nvSpPr>
              <p:spPr bwMode="auto">
                <a:xfrm>
                  <a:off x="4099"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solidFill>
                  <a:srgbClr val="FF3300"/>
                </a:solidFill>
                <a:ln w="9525">
                  <a:solidFill>
                    <a:srgbClr val="FF3300"/>
                  </a:solidFill>
                  <a:round/>
                  <a:headEnd/>
                  <a:tailEnd/>
                </a:ln>
              </p:spPr>
              <p:txBody>
                <a:bodyPr/>
                <a:lstStyle/>
                <a:p>
                  <a:endParaRPr lang="en-US"/>
                </a:p>
              </p:txBody>
            </p:sp>
            <p:grpSp>
              <p:nvGrpSpPr>
                <p:cNvPr id="1899" name="Group 1900"/>
                <p:cNvGrpSpPr>
                  <a:grpSpLocks/>
                </p:cNvGrpSpPr>
                <p:nvPr/>
              </p:nvGrpSpPr>
              <p:grpSpPr bwMode="auto">
                <a:xfrm>
                  <a:off x="3796" y="2371"/>
                  <a:ext cx="295" cy="1"/>
                  <a:chOff x="3796" y="2371"/>
                  <a:chExt cx="295" cy="1"/>
                </a:xfrm>
              </p:grpSpPr>
              <p:sp>
                <p:nvSpPr>
                  <p:cNvPr id="1900" name="Line 1901"/>
                  <p:cNvSpPr>
                    <a:spLocks noChangeShapeType="1"/>
                  </p:cNvSpPr>
                  <p:nvPr/>
                </p:nvSpPr>
                <p:spPr bwMode="auto">
                  <a:xfrm>
                    <a:off x="3796" y="237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1" name="Line 1902"/>
                  <p:cNvSpPr>
                    <a:spLocks noChangeShapeType="1"/>
                  </p:cNvSpPr>
                  <p:nvPr/>
                </p:nvSpPr>
                <p:spPr bwMode="auto">
                  <a:xfrm>
                    <a:off x="3852" y="237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2" name="Line 1903"/>
                  <p:cNvSpPr>
                    <a:spLocks noChangeShapeType="1"/>
                  </p:cNvSpPr>
                  <p:nvPr/>
                </p:nvSpPr>
                <p:spPr bwMode="auto">
                  <a:xfrm>
                    <a:off x="3908" y="237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3" name="Line 1904"/>
                  <p:cNvSpPr>
                    <a:spLocks noChangeShapeType="1"/>
                  </p:cNvSpPr>
                  <p:nvPr/>
                </p:nvSpPr>
                <p:spPr bwMode="auto">
                  <a:xfrm>
                    <a:off x="3964" y="237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4" name="Line 1905"/>
                  <p:cNvSpPr>
                    <a:spLocks noChangeShapeType="1"/>
                  </p:cNvSpPr>
                  <p:nvPr/>
                </p:nvSpPr>
                <p:spPr bwMode="auto">
                  <a:xfrm>
                    <a:off x="4019" y="237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05" name="Line 1906"/>
                  <p:cNvSpPr>
                    <a:spLocks noChangeShapeType="1"/>
                  </p:cNvSpPr>
                  <p:nvPr/>
                </p:nvSpPr>
                <p:spPr bwMode="auto">
                  <a:xfrm>
                    <a:off x="4075" y="2371"/>
                    <a:ext cx="16"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353" name="Group 1907"/>
              <p:cNvGrpSpPr>
                <a:grpSpLocks/>
              </p:cNvGrpSpPr>
              <p:nvPr/>
            </p:nvGrpSpPr>
            <p:grpSpPr bwMode="auto">
              <a:xfrm>
                <a:off x="3333" y="2339"/>
                <a:ext cx="415" cy="64"/>
                <a:chOff x="3333" y="2339"/>
                <a:chExt cx="415" cy="64"/>
              </a:xfrm>
            </p:grpSpPr>
            <p:sp>
              <p:nvSpPr>
                <p:cNvPr id="1890" name="Freeform 1908"/>
                <p:cNvSpPr>
                  <a:spLocks/>
                </p:cNvSpPr>
                <p:nvPr/>
              </p:nvSpPr>
              <p:spPr bwMode="auto">
                <a:xfrm>
                  <a:off x="3636" y="2339"/>
                  <a:ext cx="112" cy="64"/>
                </a:xfrm>
                <a:custGeom>
                  <a:avLst/>
                  <a:gdLst>
                    <a:gd name="T0" fmla="*/ 112 w 112"/>
                    <a:gd name="T1" fmla="*/ 32 h 64"/>
                    <a:gd name="T2" fmla="*/ 0 w 112"/>
                    <a:gd name="T3" fmla="*/ 64 h 64"/>
                    <a:gd name="T4" fmla="*/ 0 w 112"/>
                    <a:gd name="T5" fmla="*/ 32 h 64"/>
                    <a:gd name="T6" fmla="*/ 0 w 112"/>
                    <a:gd name="T7" fmla="*/ 0 h 64"/>
                    <a:gd name="T8" fmla="*/ 112 w 112"/>
                    <a:gd name="T9" fmla="*/ 32 h 64"/>
                  </a:gdLst>
                  <a:ahLst/>
                  <a:cxnLst>
                    <a:cxn ang="0">
                      <a:pos x="T0" y="T1"/>
                    </a:cxn>
                    <a:cxn ang="0">
                      <a:pos x="T2" y="T3"/>
                    </a:cxn>
                    <a:cxn ang="0">
                      <a:pos x="T4" y="T5"/>
                    </a:cxn>
                    <a:cxn ang="0">
                      <a:pos x="T6" y="T7"/>
                    </a:cxn>
                    <a:cxn ang="0">
                      <a:pos x="T8" y="T9"/>
                    </a:cxn>
                  </a:cxnLst>
                  <a:rect l="0" t="0" r="r" b="b"/>
                  <a:pathLst>
                    <a:path w="112" h="64">
                      <a:moveTo>
                        <a:pt x="112" y="32"/>
                      </a:moveTo>
                      <a:lnTo>
                        <a:pt x="0" y="64"/>
                      </a:lnTo>
                      <a:lnTo>
                        <a:pt x="0" y="32"/>
                      </a:lnTo>
                      <a:lnTo>
                        <a:pt x="0" y="0"/>
                      </a:lnTo>
                      <a:lnTo>
                        <a:pt x="112" y="32"/>
                      </a:lnTo>
                      <a:close/>
                    </a:path>
                  </a:pathLst>
                </a:custGeom>
                <a:solidFill>
                  <a:srgbClr val="FF3300"/>
                </a:solidFill>
                <a:ln w="9525">
                  <a:solidFill>
                    <a:srgbClr val="FF3300"/>
                  </a:solidFill>
                  <a:round/>
                  <a:headEnd/>
                  <a:tailEnd/>
                </a:ln>
              </p:spPr>
              <p:txBody>
                <a:bodyPr/>
                <a:lstStyle/>
                <a:p>
                  <a:endParaRPr lang="en-US"/>
                </a:p>
              </p:txBody>
            </p:sp>
            <p:grpSp>
              <p:nvGrpSpPr>
                <p:cNvPr id="1891" name="Group 1909"/>
                <p:cNvGrpSpPr>
                  <a:grpSpLocks/>
                </p:cNvGrpSpPr>
                <p:nvPr/>
              </p:nvGrpSpPr>
              <p:grpSpPr bwMode="auto">
                <a:xfrm>
                  <a:off x="3333" y="2371"/>
                  <a:ext cx="295" cy="1"/>
                  <a:chOff x="3333" y="2371"/>
                  <a:chExt cx="295" cy="1"/>
                </a:xfrm>
              </p:grpSpPr>
              <p:sp>
                <p:nvSpPr>
                  <p:cNvPr id="1892" name="Line 1910"/>
                  <p:cNvSpPr>
                    <a:spLocks noChangeShapeType="1"/>
                  </p:cNvSpPr>
                  <p:nvPr/>
                </p:nvSpPr>
                <p:spPr bwMode="auto">
                  <a:xfrm>
                    <a:off x="3333" y="237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93" name="Line 1911"/>
                  <p:cNvSpPr>
                    <a:spLocks noChangeShapeType="1"/>
                  </p:cNvSpPr>
                  <p:nvPr/>
                </p:nvSpPr>
                <p:spPr bwMode="auto">
                  <a:xfrm>
                    <a:off x="3389" y="237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94" name="Line 1912"/>
                  <p:cNvSpPr>
                    <a:spLocks noChangeShapeType="1"/>
                  </p:cNvSpPr>
                  <p:nvPr/>
                </p:nvSpPr>
                <p:spPr bwMode="auto">
                  <a:xfrm>
                    <a:off x="3445" y="237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95" name="Line 1913"/>
                  <p:cNvSpPr>
                    <a:spLocks noChangeShapeType="1"/>
                  </p:cNvSpPr>
                  <p:nvPr/>
                </p:nvSpPr>
                <p:spPr bwMode="auto">
                  <a:xfrm>
                    <a:off x="3501" y="2371"/>
                    <a:ext cx="23"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96" name="Line 1914"/>
                  <p:cNvSpPr>
                    <a:spLocks noChangeShapeType="1"/>
                  </p:cNvSpPr>
                  <p:nvPr/>
                </p:nvSpPr>
                <p:spPr bwMode="auto">
                  <a:xfrm>
                    <a:off x="3556" y="237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97" name="Line 1915"/>
                  <p:cNvSpPr>
                    <a:spLocks noChangeShapeType="1"/>
                  </p:cNvSpPr>
                  <p:nvPr/>
                </p:nvSpPr>
                <p:spPr bwMode="auto">
                  <a:xfrm>
                    <a:off x="3612" y="2371"/>
                    <a:ext cx="16"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354" name="Group 1916"/>
              <p:cNvGrpSpPr>
                <a:grpSpLocks/>
              </p:cNvGrpSpPr>
              <p:nvPr/>
            </p:nvGrpSpPr>
            <p:grpSpPr bwMode="auto">
              <a:xfrm>
                <a:off x="3325" y="2650"/>
                <a:ext cx="415" cy="56"/>
                <a:chOff x="3325" y="2650"/>
                <a:chExt cx="415" cy="56"/>
              </a:xfrm>
            </p:grpSpPr>
            <p:sp>
              <p:nvSpPr>
                <p:cNvPr id="1882" name="Freeform 1917"/>
                <p:cNvSpPr>
                  <a:spLocks/>
                </p:cNvSpPr>
                <p:nvPr/>
              </p:nvSpPr>
              <p:spPr bwMode="auto">
                <a:xfrm>
                  <a:off x="3628"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solidFill>
                  <a:srgbClr val="FF3300"/>
                </a:solidFill>
                <a:ln w="9525">
                  <a:solidFill>
                    <a:srgbClr val="FF3300"/>
                  </a:solidFill>
                  <a:round/>
                  <a:headEnd/>
                  <a:tailEnd/>
                </a:ln>
              </p:spPr>
              <p:txBody>
                <a:bodyPr/>
                <a:lstStyle/>
                <a:p>
                  <a:endParaRPr lang="en-US"/>
                </a:p>
              </p:txBody>
            </p:sp>
            <p:grpSp>
              <p:nvGrpSpPr>
                <p:cNvPr id="1883" name="Group 1918"/>
                <p:cNvGrpSpPr>
                  <a:grpSpLocks/>
                </p:cNvGrpSpPr>
                <p:nvPr/>
              </p:nvGrpSpPr>
              <p:grpSpPr bwMode="auto">
                <a:xfrm>
                  <a:off x="3325" y="2674"/>
                  <a:ext cx="295" cy="1"/>
                  <a:chOff x="3325" y="2674"/>
                  <a:chExt cx="295" cy="1"/>
                </a:xfrm>
              </p:grpSpPr>
              <p:sp>
                <p:nvSpPr>
                  <p:cNvPr id="1884" name="Line 1919"/>
                  <p:cNvSpPr>
                    <a:spLocks noChangeShapeType="1"/>
                  </p:cNvSpPr>
                  <p:nvPr/>
                </p:nvSpPr>
                <p:spPr bwMode="auto">
                  <a:xfrm>
                    <a:off x="3325" y="2674"/>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5" name="Line 1920"/>
                  <p:cNvSpPr>
                    <a:spLocks noChangeShapeType="1"/>
                  </p:cNvSpPr>
                  <p:nvPr/>
                </p:nvSpPr>
                <p:spPr bwMode="auto">
                  <a:xfrm>
                    <a:off x="3381" y="2674"/>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6" name="Line 1921"/>
                  <p:cNvSpPr>
                    <a:spLocks noChangeShapeType="1"/>
                  </p:cNvSpPr>
                  <p:nvPr/>
                </p:nvSpPr>
                <p:spPr bwMode="auto">
                  <a:xfrm>
                    <a:off x="3437" y="2674"/>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7" name="Line 1922"/>
                  <p:cNvSpPr>
                    <a:spLocks noChangeShapeType="1"/>
                  </p:cNvSpPr>
                  <p:nvPr/>
                </p:nvSpPr>
                <p:spPr bwMode="auto">
                  <a:xfrm>
                    <a:off x="3493" y="2674"/>
                    <a:ext cx="23"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8" name="Line 1923"/>
                  <p:cNvSpPr>
                    <a:spLocks noChangeShapeType="1"/>
                  </p:cNvSpPr>
                  <p:nvPr/>
                </p:nvSpPr>
                <p:spPr bwMode="auto">
                  <a:xfrm>
                    <a:off x="3548" y="2674"/>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9" name="Line 1924"/>
                  <p:cNvSpPr>
                    <a:spLocks noChangeShapeType="1"/>
                  </p:cNvSpPr>
                  <p:nvPr/>
                </p:nvSpPr>
                <p:spPr bwMode="auto">
                  <a:xfrm>
                    <a:off x="3604" y="2674"/>
                    <a:ext cx="16"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355" name="Group 1925"/>
              <p:cNvGrpSpPr>
                <a:grpSpLocks/>
              </p:cNvGrpSpPr>
              <p:nvPr/>
            </p:nvGrpSpPr>
            <p:grpSpPr bwMode="auto">
              <a:xfrm>
                <a:off x="3788" y="2650"/>
                <a:ext cx="415" cy="56"/>
                <a:chOff x="3788" y="2650"/>
                <a:chExt cx="415" cy="56"/>
              </a:xfrm>
            </p:grpSpPr>
            <p:sp>
              <p:nvSpPr>
                <p:cNvPr id="1874" name="Freeform 1926"/>
                <p:cNvSpPr>
                  <a:spLocks/>
                </p:cNvSpPr>
                <p:nvPr/>
              </p:nvSpPr>
              <p:spPr bwMode="auto">
                <a:xfrm>
                  <a:off x="4091"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solidFill>
                  <a:srgbClr val="FF3300"/>
                </a:solidFill>
                <a:ln w="9525">
                  <a:solidFill>
                    <a:srgbClr val="FF3300"/>
                  </a:solidFill>
                  <a:round/>
                  <a:headEnd/>
                  <a:tailEnd/>
                </a:ln>
              </p:spPr>
              <p:txBody>
                <a:bodyPr/>
                <a:lstStyle/>
                <a:p>
                  <a:endParaRPr lang="en-US"/>
                </a:p>
              </p:txBody>
            </p:sp>
            <p:grpSp>
              <p:nvGrpSpPr>
                <p:cNvPr id="1875" name="Group 1927"/>
                <p:cNvGrpSpPr>
                  <a:grpSpLocks/>
                </p:cNvGrpSpPr>
                <p:nvPr/>
              </p:nvGrpSpPr>
              <p:grpSpPr bwMode="auto">
                <a:xfrm>
                  <a:off x="3788" y="2674"/>
                  <a:ext cx="295" cy="1"/>
                  <a:chOff x="3788" y="2674"/>
                  <a:chExt cx="295" cy="1"/>
                </a:xfrm>
              </p:grpSpPr>
              <p:sp>
                <p:nvSpPr>
                  <p:cNvPr id="1876" name="Line 1928"/>
                  <p:cNvSpPr>
                    <a:spLocks noChangeShapeType="1"/>
                  </p:cNvSpPr>
                  <p:nvPr/>
                </p:nvSpPr>
                <p:spPr bwMode="auto">
                  <a:xfrm>
                    <a:off x="3788" y="2674"/>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77" name="Line 1929"/>
                  <p:cNvSpPr>
                    <a:spLocks noChangeShapeType="1"/>
                  </p:cNvSpPr>
                  <p:nvPr/>
                </p:nvSpPr>
                <p:spPr bwMode="auto">
                  <a:xfrm>
                    <a:off x="3844" y="2674"/>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78" name="Line 1930"/>
                  <p:cNvSpPr>
                    <a:spLocks noChangeShapeType="1"/>
                  </p:cNvSpPr>
                  <p:nvPr/>
                </p:nvSpPr>
                <p:spPr bwMode="auto">
                  <a:xfrm>
                    <a:off x="3900" y="2674"/>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79" name="Line 1931"/>
                  <p:cNvSpPr>
                    <a:spLocks noChangeShapeType="1"/>
                  </p:cNvSpPr>
                  <p:nvPr/>
                </p:nvSpPr>
                <p:spPr bwMode="auto">
                  <a:xfrm>
                    <a:off x="3956" y="2674"/>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0" name="Line 1932"/>
                  <p:cNvSpPr>
                    <a:spLocks noChangeShapeType="1"/>
                  </p:cNvSpPr>
                  <p:nvPr/>
                </p:nvSpPr>
                <p:spPr bwMode="auto">
                  <a:xfrm>
                    <a:off x="4011" y="2674"/>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81" name="Line 1933"/>
                  <p:cNvSpPr>
                    <a:spLocks noChangeShapeType="1"/>
                  </p:cNvSpPr>
                  <p:nvPr/>
                </p:nvSpPr>
                <p:spPr bwMode="auto">
                  <a:xfrm>
                    <a:off x="4067" y="2674"/>
                    <a:ext cx="16"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356" name="Group 1934"/>
              <p:cNvGrpSpPr>
                <a:grpSpLocks/>
              </p:cNvGrpSpPr>
              <p:nvPr/>
            </p:nvGrpSpPr>
            <p:grpSpPr bwMode="auto">
              <a:xfrm>
                <a:off x="3325" y="2953"/>
                <a:ext cx="415" cy="56"/>
                <a:chOff x="3325" y="2953"/>
                <a:chExt cx="415" cy="56"/>
              </a:xfrm>
            </p:grpSpPr>
            <p:sp>
              <p:nvSpPr>
                <p:cNvPr id="1866" name="Freeform 1935"/>
                <p:cNvSpPr>
                  <a:spLocks/>
                </p:cNvSpPr>
                <p:nvPr/>
              </p:nvSpPr>
              <p:spPr bwMode="auto">
                <a:xfrm>
                  <a:off x="3628"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solidFill>
                  <a:srgbClr val="FF3300"/>
                </a:solidFill>
                <a:ln w="9525">
                  <a:solidFill>
                    <a:srgbClr val="FF3300"/>
                  </a:solidFill>
                  <a:round/>
                  <a:headEnd/>
                  <a:tailEnd/>
                </a:ln>
              </p:spPr>
              <p:txBody>
                <a:bodyPr/>
                <a:lstStyle/>
                <a:p>
                  <a:endParaRPr lang="en-US"/>
                </a:p>
              </p:txBody>
            </p:sp>
            <p:grpSp>
              <p:nvGrpSpPr>
                <p:cNvPr id="1867" name="Group 1936"/>
                <p:cNvGrpSpPr>
                  <a:grpSpLocks/>
                </p:cNvGrpSpPr>
                <p:nvPr/>
              </p:nvGrpSpPr>
              <p:grpSpPr bwMode="auto">
                <a:xfrm>
                  <a:off x="3325" y="2985"/>
                  <a:ext cx="295" cy="1"/>
                  <a:chOff x="3325" y="2985"/>
                  <a:chExt cx="295" cy="1"/>
                </a:xfrm>
              </p:grpSpPr>
              <p:sp>
                <p:nvSpPr>
                  <p:cNvPr id="1868" name="Line 1937"/>
                  <p:cNvSpPr>
                    <a:spLocks noChangeShapeType="1"/>
                  </p:cNvSpPr>
                  <p:nvPr/>
                </p:nvSpPr>
                <p:spPr bwMode="auto">
                  <a:xfrm>
                    <a:off x="3325" y="2985"/>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9" name="Line 1938"/>
                  <p:cNvSpPr>
                    <a:spLocks noChangeShapeType="1"/>
                  </p:cNvSpPr>
                  <p:nvPr/>
                </p:nvSpPr>
                <p:spPr bwMode="auto">
                  <a:xfrm>
                    <a:off x="3381" y="2985"/>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70" name="Line 1939"/>
                  <p:cNvSpPr>
                    <a:spLocks noChangeShapeType="1"/>
                  </p:cNvSpPr>
                  <p:nvPr/>
                </p:nvSpPr>
                <p:spPr bwMode="auto">
                  <a:xfrm>
                    <a:off x="3437" y="2985"/>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71" name="Line 1940"/>
                  <p:cNvSpPr>
                    <a:spLocks noChangeShapeType="1"/>
                  </p:cNvSpPr>
                  <p:nvPr/>
                </p:nvSpPr>
                <p:spPr bwMode="auto">
                  <a:xfrm>
                    <a:off x="3493" y="2985"/>
                    <a:ext cx="23"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72" name="Line 1941"/>
                  <p:cNvSpPr>
                    <a:spLocks noChangeShapeType="1"/>
                  </p:cNvSpPr>
                  <p:nvPr/>
                </p:nvSpPr>
                <p:spPr bwMode="auto">
                  <a:xfrm>
                    <a:off x="3548" y="2985"/>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73" name="Line 1942"/>
                  <p:cNvSpPr>
                    <a:spLocks noChangeShapeType="1"/>
                  </p:cNvSpPr>
                  <p:nvPr/>
                </p:nvSpPr>
                <p:spPr bwMode="auto">
                  <a:xfrm>
                    <a:off x="3604" y="2985"/>
                    <a:ext cx="16"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357" name="Group 1943"/>
              <p:cNvGrpSpPr>
                <a:grpSpLocks/>
              </p:cNvGrpSpPr>
              <p:nvPr/>
            </p:nvGrpSpPr>
            <p:grpSpPr bwMode="auto">
              <a:xfrm>
                <a:off x="3788" y="2953"/>
                <a:ext cx="415" cy="56"/>
                <a:chOff x="3788" y="2953"/>
                <a:chExt cx="415" cy="56"/>
              </a:xfrm>
            </p:grpSpPr>
            <p:sp>
              <p:nvSpPr>
                <p:cNvPr id="1858" name="Freeform 1944"/>
                <p:cNvSpPr>
                  <a:spLocks/>
                </p:cNvSpPr>
                <p:nvPr/>
              </p:nvSpPr>
              <p:spPr bwMode="auto">
                <a:xfrm>
                  <a:off x="4091"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solidFill>
                  <a:srgbClr val="FF3300"/>
                </a:solidFill>
                <a:ln w="9525">
                  <a:solidFill>
                    <a:srgbClr val="FF3300"/>
                  </a:solidFill>
                  <a:round/>
                  <a:headEnd/>
                  <a:tailEnd/>
                </a:ln>
              </p:spPr>
              <p:txBody>
                <a:bodyPr/>
                <a:lstStyle/>
                <a:p>
                  <a:endParaRPr lang="en-US"/>
                </a:p>
              </p:txBody>
            </p:sp>
            <p:grpSp>
              <p:nvGrpSpPr>
                <p:cNvPr id="1859" name="Group 1945"/>
                <p:cNvGrpSpPr>
                  <a:grpSpLocks/>
                </p:cNvGrpSpPr>
                <p:nvPr/>
              </p:nvGrpSpPr>
              <p:grpSpPr bwMode="auto">
                <a:xfrm>
                  <a:off x="3788" y="2985"/>
                  <a:ext cx="295" cy="1"/>
                  <a:chOff x="3788" y="2985"/>
                  <a:chExt cx="295" cy="1"/>
                </a:xfrm>
              </p:grpSpPr>
              <p:sp>
                <p:nvSpPr>
                  <p:cNvPr id="1860" name="Line 1946"/>
                  <p:cNvSpPr>
                    <a:spLocks noChangeShapeType="1"/>
                  </p:cNvSpPr>
                  <p:nvPr/>
                </p:nvSpPr>
                <p:spPr bwMode="auto">
                  <a:xfrm>
                    <a:off x="3788" y="2985"/>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1" name="Line 1947"/>
                  <p:cNvSpPr>
                    <a:spLocks noChangeShapeType="1"/>
                  </p:cNvSpPr>
                  <p:nvPr/>
                </p:nvSpPr>
                <p:spPr bwMode="auto">
                  <a:xfrm>
                    <a:off x="3844" y="2985"/>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2" name="Line 1948"/>
                  <p:cNvSpPr>
                    <a:spLocks noChangeShapeType="1"/>
                  </p:cNvSpPr>
                  <p:nvPr/>
                </p:nvSpPr>
                <p:spPr bwMode="auto">
                  <a:xfrm>
                    <a:off x="3900" y="2985"/>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3" name="Line 1949"/>
                  <p:cNvSpPr>
                    <a:spLocks noChangeShapeType="1"/>
                  </p:cNvSpPr>
                  <p:nvPr/>
                </p:nvSpPr>
                <p:spPr bwMode="auto">
                  <a:xfrm>
                    <a:off x="3956" y="2985"/>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4" name="Line 1950"/>
                  <p:cNvSpPr>
                    <a:spLocks noChangeShapeType="1"/>
                  </p:cNvSpPr>
                  <p:nvPr/>
                </p:nvSpPr>
                <p:spPr bwMode="auto">
                  <a:xfrm>
                    <a:off x="4011" y="2985"/>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5" name="Line 1951"/>
                  <p:cNvSpPr>
                    <a:spLocks noChangeShapeType="1"/>
                  </p:cNvSpPr>
                  <p:nvPr/>
                </p:nvSpPr>
                <p:spPr bwMode="auto">
                  <a:xfrm>
                    <a:off x="4067" y="2985"/>
                    <a:ext cx="16"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358" name="Group 1952"/>
              <p:cNvGrpSpPr>
                <a:grpSpLocks/>
              </p:cNvGrpSpPr>
              <p:nvPr/>
            </p:nvGrpSpPr>
            <p:grpSpPr bwMode="auto">
              <a:xfrm>
                <a:off x="4251" y="2953"/>
                <a:ext cx="415" cy="56"/>
                <a:chOff x="4251" y="2953"/>
                <a:chExt cx="415" cy="56"/>
              </a:xfrm>
            </p:grpSpPr>
            <p:sp>
              <p:nvSpPr>
                <p:cNvPr id="1850" name="Freeform 1953"/>
                <p:cNvSpPr>
                  <a:spLocks/>
                </p:cNvSpPr>
                <p:nvPr/>
              </p:nvSpPr>
              <p:spPr bwMode="auto">
                <a:xfrm>
                  <a:off x="4554"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solidFill>
                  <a:srgbClr val="FF3300"/>
                </a:solidFill>
                <a:ln w="9525">
                  <a:solidFill>
                    <a:srgbClr val="FF3300"/>
                  </a:solidFill>
                  <a:round/>
                  <a:headEnd/>
                  <a:tailEnd/>
                </a:ln>
              </p:spPr>
              <p:txBody>
                <a:bodyPr/>
                <a:lstStyle/>
                <a:p>
                  <a:endParaRPr lang="en-US"/>
                </a:p>
              </p:txBody>
            </p:sp>
            <p:grpSp>
              <p:nvGrpSpPr>
                <p:cNvPr id="1851" name="Group 1954"/>
                <p:cNvGrpSpPr>
                  <a:grpSpLocks/>
                </p:cNvGrpSpPr>
                <p:nvPr/>
              </p:nvGrpSpPr>
              <p:grpSpPr bwMode="auto">
                <a:xfrm>
                  <a:off x="4251" y="2985"/>
                  <a:ext cx="295" cy="1"/>
                  <a:chOff x="4251" y="2985"/>
                  <a:chExt cx="295" cy="1"/>
                </a:xfrm>
              </p:grpSpPr>
              <p:sp>
                <p:nvSpPr>
                  <p:cNvPr id="1852" name="Line 1955"/>
                  <p:cNvSpPr>
                    <a:spLocks noChangeShapeType="1"/>
                  </p:cNvSpPr>
                  <p:nvPr/>
                </p:nvSpPr>
                <p:spPr bwMode="auto">
                  <a:xfrm>
                    <a:off x="4251" y="2985"/>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3" name="Line 1956"/>
                  <p:cNvSpPr>
                    <a:spLocks noChangeShapeType="1"/>
                  </p:cNvSpPr>
                  <p:nvPr/>
                </p:nvSpPr>
                <p:spPr bwMode="auto">
                  <a:xfrm>
                    <a:off x="4307" y="2985"/>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4" name="Line 1957"/>
                  <p:cNvSpPr>
                    <a:spLocks noChangeShapeType="1"/>
                  </p:cNvSpPr>
                  <p:nvPr/>
                </p:nvSpPr>
                <p:spPr bwMode="auto">
                  <a:xfrm>
                    <a:off x="4363" y="2985"/>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5" name="Line 1958"/>
                  <p:cNvSpPr>
                    <a:spLocks noChangeShapeType="1"/>
                  </p:cNvSpPr>
                  <p:nvPr/>
                </p:nvSpPr>
                <p:spPr bwMode="auto">
                  <a:xfrm>
                    <a:off x="4419" y="2985"/>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 name="Line 1959"/>
                  <p:cNvSpPr>
                    <a:spLocks noChangeShapeType="1"/>
                  </p:cNvSpPr>
                  <p:nvPr/>
                </p:nvSpPr>
                <p:spPr bwMode="auto">
                  <a:xfrm>
                    <a:off x="4475" y="2985"/>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 name="Line 1960"/>
                  <p:cNvSpPr>
                    <a:spLocks noChangeShapeType="1"/>
                  </p:cNvSpPr>
                  <p:nvPr/>
                </p:nvSpPr>
                <p:spPr bwMode="auto">
                  <a:xfrm>
                    <a:off x="4530" y="2985"/>
                    <a:ext cx="16"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359" name="Group 1961"/>
              <p:cNvGrpSpPr>
                <a:grpSpLocks/>
              </p:cNvGrpSpPr>
              <p:nvPr/>
            </p:nvGrpSpPr>
            <p:grpSpPr bwMode="auto">
              <a:xfrm>
                <a:off x="4674" y="1741"/>
                <a:ext cx="40" cy="1260"/>
                <a:chOff x="4674" y="1741"/>
                <a:chExt cx="40" cy="1260"/>
              </a:xfrm>
            </p:grpSpPr>
            <p:sp>
              <p:nvSpPr>
                <p:cNvPr id="1840" name="Oval 1962"/>
                <p:cNvSpPr>
                  <a:spLocks noChangeArrowheads="1"/>
                </p:cNvSpPr>
                <p:nvPr/>
              </p:nvSpPr>
              <p:spPr bwMode="auto">
                <a:xfrm>
                  <a:off x="4674" y="1741"/>
                  <a:ext cx="32" cy="40"/>
                </a:xfrm>
                <a:prstGeom prst="ellipse">
                  <a:avLst/>
                </a:prstGeom>
                <a:solidFill>
                  <a:srgbClr val="FF3300"/>
                </a:solidFill>
                <a:ln w="9525">
                  <a:solidFill>
                    <a:srgbClr val="FF3300"/>
                  </a:solidFill>
                  <a:round/>
                  <a:headEnd/>
                  <a:tailEnd/>
                </a:ln>
              </p:spPr>
              <p:txBody>
                <a:bodyPr/>
                <a:lstStyle/>
                <a:p>
                  <a:endParaRPr lang="en-US"/>
                </a:p>
              </p:txBody>
            </p:sp>
            <p:sp>
              <p:nvSpPr>
                <p:cNvPr id="1841" name="Oval 1963"/>
                <p:cNvSpPr>
                  <a:spLocks noChangeArrowheads="1"/>
                </p:cNvSpPr>
                <p:nvPr/>
              </p:nvSpPr>
              <p:spPr bwMode="auto">
                <a:xfrm>
                  <a:off x="4674" y="1741"/>
                  <a:ext cx="32" cy="40"/>
                </a:xfrm>
                <a:prstGeom prst="ellipse">
                  <a:avLst/>
                </a:prstGeom>
                <a:solidFill>
                  <a:srgbClr val="FF3300"/>
                </a:solidFill>
                <a:ln w="25400">
                  <a:solidFill>
                    <a:srgbClr val="FF3300"/>
                  </a:solidFill>
                  <a:round/>
                  <a:headEnd/>
                  <a:tailEnd/>
                </a:ln>
              </p:spPr>
              <p:txBody>
                <a:bodyPr/>
                <a:lstStyle/>
                <a:p>
                  <a:endParaRPr lang="en-US"/>
                </a:p>
              </p:txBody>
            </p:sp>
            <p:sp>
              <p:nvSpPr>
                <p:cNvPr id="1842" name="Oval 1964"/>
                <p:cNvSpPr>
                  <a:spLocks noChangeArrowheads="1"/>
                </p:cNvSpPr>
                <p:nvPr/>
              </p:nvSpPr>
              <p:spPr bwMode="auto">
                <a:xfrm>
                  <a:off x="4682" y="2044"/>
                  <a:ext cx="32" cy="40"/>
                </a:xfrm>
                <a:prstGeom prst="ellipse">
                  <a:avLst/>
                </a:prstGeom>
                <a:solidFill>
                  <a:srgbClr val="FF3300"/>
                </a:solidFill>
                <a:ln w="9525">
                  <a:solidFill>
                    <a:srgbClr val="FF3300"/>
                  </a:solidFill>
                  <a:round/>
                  <a:headEnd/>
                  <a:tailEnd/>
                </a:ln>
              </p:spPr>
              <p:txBody>
                <a:bodyPr/>
                <a:lstStyle/>
                <a:p>
                  <a:endParaRPr lang="en-US"/>
                </a:p>
              </p:txBody>
            </p:sp>
            <p:sp>
              <p:nvSpPr>
                <p:cNvPr id="1843" name="Oval 1965"/>
                <p:cNvSpPr>
                  <a:spLocks noChangeArrowheads="1"/>
                </p:cNvSpPr>
                <p:nvPr/>
              </p:nvSpPr>
              <p:spPr bwMode="auto">
                <a:xfrm>
                  <a:off x="4682" y="2044"/>
                  <a:ext cx="32" cy="40"/>
                </a:xfrm>
                <a:prstGeom prst="ellipse">
                  <a:avLst/>
                </a:prstGeom>
                <a:solidFill>
                  <a:srgbClr val="FF3300"/>
                </a:solidFill>
                <a:ln w="25400">
                  <a:solidFill>
                    <a:srgbClr val="FF3300"/>
                  </a:solidFill>
                  <a:round/>
                  <a:headEnd/>
                  <a:tailEnd/>
                </a:ln>
              </p:spPr>
              <p:txBody>
                <a:bodyPr/>
                <a:lstStyle/>
                <a:p>
                  <a:endParaRPr lang="en-US"/>
                </a:p>
              </p:txBody>
            </p:sp>
            <p:sp>
              <p:nvSpPr>
                <p:cNvPr id="1844" name="Oval 1966"/>
                <p:cNvSpPr>
                  <a:spLocks noChangeArrowheads="1"/>
                </p:cNvSpPr>
                <p:nvPr/>
              </p:nvSpPr>
              <p:spPr bwMode="auto">
                <a:xfrm>
                  <a:off x="4682" y="2355"/>
                  <a:ext cx="32" cy="32"/>
                </a:xfrm>
                <a:prstGeom prst="ellipse">
                  <a:avLst/>
                </a:prstGeom>
                <a:solidFill>
                  <a:srgbClr val="FF3300"/>
                </a:solidFill>
                <a:ln w="9525">
                  <a:solidFill>
                    <a:srgbClr val="FF3300"/>
                  </a:solidFill>
                  <a:round/>
                  <a:headEnd/>
                  <a:tailEnd/>
                </a:ln>
              </p:spPr>
              <p:txBody>
                <a:bodyPr/>
                <a:lstStyle/>
                <a:p>
                  <a:endParaRPr lang="en-US"/>
                </a:p>
              </p:txBody>
            </p:sp>
            <p:sp>
              <p:nvSpPr>
                <p:cNvPr id="1845" name="Oval 1967"/>
                <p:cNvSpPr>
                  <a:spLocks noChangeArrowheads="1"/>
                </p:cNvSpPr>
                <p:nvPr/>
              </p:nvSpPr>
              <p:spPr bwMode="auto">
                <a:xfrm>
                  <a:off x="4682" y="2355"/>
                  <a:ext cx="32" cy="32"/>
                </a:xfrm>
                <a:prstGeom prst="ellipse">
                  <a:avLst/>
                </a:prstGeom>
                <a:solidFill>
                  <a:srgbClr val="FF3300"/>
                </a:solidFill>
                <a:ln w="25400">
                  <a:solidFill>
                    <a:srgbClr val="FF3300"/>
                  </a:solidFill>
                  <a:round/>
                  <a:headEnd/>
                  <a:tailEnd/>
                </a:ln>
              </p:spPr>
              <p:txBody>
                <a:bodyPr/>
                <a:lstStyle/>
                <a:p>
                  <a:endParaRPr lang="en-US"/>
                </a:p>
              </p:txBody>
            </p:sp>
            <p:sp>
              <p:nvSpPr>
                <p:cNvPr id="1846" name="Oval 1968"/>
                <p:cNvSpPr>
                  <a:spLocks noChangeArrowheads="1"/>
                </p:cNvSpPr>
                <p:nvPr/>
              </p:nvSpPr>
              <p:spPr bwMode="auto">
                <a:xfrm>
                  <a:off x="4674" y="2658"/>
                  <a:ext cx="32" cy="40"/>
                </a:xfrm>
                <a:prstGeom prst="ellipse">
                  <a:avLst/>
                </a:prstGeom>
                <a:solidFill>
                  <a:srgbClr val="FF3300"/>
                </a:solidFill>
                <a:ln w="9525">
                  <a:solidFill>
                    <a:srgbClr val="FF3300"/>
                  </a:solidFill>
                  <a:round/>
                  <a:headEnd/>
                  <a:tailEnd/>
                </a:ln>
              </p:spPr>
              <p:txBody>
                <a:bodyPr/>
                <a:lstStyle/>
                <a:p>
                  <a:endParaRPr lang="en-US"/>
                </a:p>
              </p:txBody>
            </p:sp>
            <p:sp>
              <p:nvSpPr>
                <p:cNvPr id="1847" name="Oval 1969"/>
                <p:cNvSpPr>
                  <a:spLocks noChangeArrowheads="1"/>
                </p:cNvSpPr>
                <p:nvPr/>
              </p:nvSpPr>
              <p:spPr bwMode="auto">
                <a:xfrm>
                  <a:off x="4674" y="2658"/>
                  <a:ext cx="32" cy="40"/>
                </a:xfrm>
                <a:prstGeom prst="ellipse">
                  <a:avLst/>
                </a:prstGeom>
                <a:solidFill>
                  <a:srgbClr val="FF3300"/>
                </a:solidFill>
                <a:ln w="25400">
                  <a:solidFill>
                    <a:srgbClr val="FF3300"/>
                  </a:solidFill>
                  <a:round/>
                  <a:headEnd/>
                  <a:tailEnd/>
                </a:ln>
              </p:spPr>
              <p:txBody>
                <a:bodyPr/>
                <a:lstStyle/>
                <a:p>
                  <a:endParaRPr lang="en-US"/>
                </a:p>
              </p:txBody>
            </p:sp>
            <p:sp>
              <p:nvSpPr>
                <p:cNvPr id="1848" name="Oval 1970"/>
                <p:cNvSpPr>
                  <a:spLocks noChangeArrowheads="1"/>
                </p:cNvSpPr>
                <p:nvPr/>
              </p:nvSpPr>
              <p:spPr bwMode="auto">
                <a:xfrm>
                  <a:off x="4674" y="2969"/>
                  <a:ext cx="32" cy="32"/>
                </a:xfrm>
                <a:prstGeom prst="ellipse">
                  <a:avLst/>
                </a:prstGeom>
                <a:solidFill>
                  <a:srgbClr val="FF3300"/>
                </a:solidFill>
                <a:ln w="9525">
                  <a:solidFill>
                    <a:srgbClr val="FF3300"/>
                  </a:solidFill>
                  <a:round/>
                  <a:headEnd/>
                  <a:tailEnd/>
                </a:ln>
              </p:spPr>
              <p:txBody>
                <a:bodyPr/>
                <a:lstStyle/>
                <a:p>
                  <a:endParaRPr lang="en-US"/>
                </a:p>
              </p:txBody>
            </p:sp>
            <p:sp>
              <p:nvSpPr>
                <p:cNvPr id="1849" name="Oval 1971"/>
                <p:cNvSpPr>
                  <a:spLocks noChangeArrowheads="1"/>
                </p:cNvSpPr>
                <p:nvPr/>
              </p:nvSpPr>
              <p:spPr bwMode="auto">
                <a:xfrm>
                  <a:off x="4674" y="2969"/>
                  <a:ext cx="32" cy="32"/>
                </a:xfrm>
                <a:prstGeom prst="ellipse">
                  <a:avLst/>
                </a:prstGeom>
                <a:solidFill>
                  <a:srgbClr val="FF3300"/>
                </a:solidFill>
                <a:ln w="25400">
                  <a:solidFill>
                    <a:srgbClr val="FF3300"/>
                  </a:solidFill>
                  <a:round/>
                  <a:headEnd/>
                  <a:tailEnd/>
                </a:ln>
              </p:spPr>
              <p:txBody>
                <a:bodyPr/>
                <a:lstStyle/>
                <a:p>
                  <a:endParaRPr lang="en-US"/>
                </a:p>
              </p:txBody>
            </p:sp>
          </p:grpSp>
          <p:grpSp>
            <p:nvGrpSpPr>
              <p:cNvPr id="1360" name="Group 1972"/>
              <p:cNvGrpSpPr>
                <a:grpSpLocks/>
              </p:cNvGrpSpPr>
              <p:nvPr/>
            </p:nvGrpSpPr>
            <p:grpSpPr bwMode="auto">
              <a:xfrm>
                <a:off x="3740" y="3272"/>
                <a:ext cx="40" cy="343"/>
                <a:chOff x="3740" y="3272"/>
                <a:chExt cx="40" cy="343"/>
              </a:xfrm>
            </p:grpSpPr>
            <p:sp>
              <p:nvSpPr>
                <p:cNvPr id="1836" name="Oval 1973"/>
                <p:cNvSpPr>
                  <a:spLocks noChangeArrowheads="1"/>
                </p:cNvSpPr>
                <p:nvPr/>
              </p:nvSpPr>
              <p:spPr bwMode="auto">
                <a:xfrm>
                  <a:off x="3740" y="3272"/>
                  <a:ext cx="40" cy="32"/>
                </a:xfrm>
                <a:prstGeom prst="ellipse">
                  <a:avLst/>
                </a:prstGeom>
                <a:solidFill>
                  <a:srgbClr val="FF3300"/>
                </a:solidFill>
                <a:ln w="9525">
                  <a:solidFill>
                    <a:srgbClr val="FF3300"/>
                  </a:solidFill>
                  <a:round/>
                  <a:headEnd/>
                  <a:tailEnd/>
                </a:ln>
              </p:spPr>
              <p:txBody>
                <a:bodyPr/>
                <a:lstStyle/>
                <a:p>
                  <a:endParaRPr lang="en-US"/>
                </a:p>
              </p:txBody>
            </p:sp>
            <p:sp>
              <p:nvSpPr>
                <p:cNvPr id="1837" name="Oval 1974"/>
                <p:cNvSpPr>
                  <a:spLocks noChangeArrowheads="1"/>
                </p:cNvSpPr>
                <p:nvPr/>
              </p:nvSpPr>
              <p:spPr bwMode="auto">
                <a:xfrm>
                  <a:off x="3740" y="3272"/>
                  <a:ext cx="40" cy="32"/>
                </a:xfrm>
                <a:prstGeom prst="ellipse">
                  <a:avLst/>
                </a:prstGeom>
                <a:solidFill>
                  <a:srgbClr val="FF3300"/>
                </a:solidFill>
                <a:ln w="25400">
                  <a:solidFill>
                    <a:srgbClr val="FF3300"/>
                  </a:solidFill>
                  <a:round/>
                  <a:headEnd/>
                  <a:tailEnd/>
                </a:ln>
              </p:spPr>
              <p:txBody>
                <a:bodyPr/>
                <a:lstStyle/>
                <a:p>
                  <a:endParaRPr lang="en-US"/>
                </a:p>
              </p:txBody>
            </p:sp>
            <p:sp>
              <p:nvSpPr>
                <p:cNvPr id="1838" name="Oval 1975"/>
                <p:cNvSpPr>
                  <a:spLocks noChangeArrowheads="1"/>
                </p:cNvSpPr>
                <p:nvPr/>
              </p:nvSpPr>
              <p:spPr bwMode="auto">
                <a:xfrm>
                  <a:off x="3740" y="3575"/>
                  <a:ext cx="40" cy="40"/>
                </a:xfrm>
                <a:prstGeom prst="ellipse">
                  <a:avLst/>
                </a:prstGeom>
                <a:solidFill>
                  <a:srgbClr val="FF3300"/>
                </a:solidFill>
                <a:ln w="9525">
                  <a:solidFill>
                    <a:srgbClr val="FF3300"/>
                  </a:solidFill>
                  <a:round/>
                  <a:headEnd/>
                  <a:tailEnd/>
                </a:ln>
              </p:spPr>
              <p:txBody>
                <a:bodyPr/>
                <a:lstStyle/>
                <a:p>
                  <a:endParaRPr lang="en-US"/>
                </a:p>
              </p:txBody>
            </p:sp>
            <p:sp>
              <p:nvSpPr>
                <p:cNvPr id="1839" name="Oval 1976"/>
                <p:cNvSpPr>
                  <a:spLocks noChangeArrowheads="1"/>
                </p:cNvSpPr>
                <p:nvPr/>
              </p:nvSpPr>
              <p:spPr bwMode="auto">
                <a:xfrm>
                  <a:off x="3740" y="3575"/>
                  <a:ext cx="40" cy="40"/>
                </a:xfrm>
                <a:prstGeom prst="ellipse">
                  <a:avLst/>
                </a:prstGeom>
                <a:solidFill>
                  <a:srgbClr val="FF3300"/>
                </a:solidFill>
                <a:ln w="25400">
                  <a:solidFill>
                    <a:srgbClr val="FF3300"/>
                  </a:solidFill>
                  <a:round/>
                  <a:headEnd/>
                  <a:tailEnd/>
                </a:ln>
              </p:spPr>
              <p:txBody>
                <a:bodyPr/>
                <a:lstStyle/>
                <a:p>
                  <a:endParaRPr lang="en-US"/>
                </a:p>
              </p:txBody>
            </p:sp>
          </p:grpSp>
          <p:grpSp>
            <p:nvGrpSpPr>
              <p:cNvPr id="1361" name="Group 1977"/>
              <p:cNvGrpSpPr>
                <a:grpSpLocks/>
              </p:cNvGrpSpPr>
              <p:nvPr/>
            </p:nvGrpSpPr>
            <p:grpSpPr bwMode="auto">
              <a:xfrm>
                <a:off x="3285" y="3272"/>
                <a:ext cx="32" cy="343"/>
                <a:chOff x="3285" y="3272"/>
                <a:chExt cx="32" cy="343"/>
              </a:xfrm>
            </p:grpSpPr>
            <p:sp>
              <p:nvSpPr>
                <p:cNvPr id="1832" name="Oval 1978"/>
                <p:cNvSpPr>
                  <a:spLocks noChangeArrowheads="1"/>
                </p:cNvSpPr>
                <p:nvPr/>
              </p:nvSpPr>
              <p:spPr bwMode="auto">
                <a:xfrm>
                  <a:off x="3285" y="3272"/>
                  <a:ext cx="32" cy="32"/>
                </a:xfrm>
                <a:prstGeom prst="ellipse">
                  <a:avLst/>
                </a:prstGeom>
                <a:solidFill>
                  <a:srgbClr val="FF3300"/>
                </a:solidFill>
                <a:ln w="9525">
                  <a:solidFill>
                    <a:srgbClr val="FF3300"/>
                  </a:solidFill>
                  <a:round/>
                  <a:headEnd/>
                  <a:tailEnd/>
                </a:ln>
              </p:spPr>
              <p:txBody>
                <a:bodyPr/>
                <a:lstStyle/>
                <a:p>
                  <a:endParaRPr lang="en-US"/>
                </a:p>
              </p:txBody>
            </p:sp>
            <p:sp>
              <p:nvSpPr>
                <p:cNvPr id="1833" name="Oval 1979"/>
                <p:cNvSpPr>
                  <a:spLocks noChangeArrowheads="1"/>
                </p:cNvSpPr>
                <p:nvPr/>
              </p:nvSpPr>
              <p:spPr bwMode="auto">
                <a:xfrm>
                  <a:off x="3285" y="3272"/>
                  <a:ext cx="32" cy="32"/>
                </a:xfrm>
                <a:prstGeom prst="ellipse">
                  <a:avLst/>
                </a:prstGeom>
                <a:solidFill>
                  <a:srgbClr val="FF3300"/>
                </a:solidFill>
                <a:ln w="25400">
                  <a:solidFill>
                    <a:srgbClr val="FF3300"/>
                  </a:solidFill>
                  <a:round/>
                  <a:headEnd/>
                  <a:tailEnd/>
                </a:ln>
              </p:spPr>
              <p:txBody>
                <a:bodyPr/>
                <a:lstStyle/>
                <a:p>
                  <a:endParaRPr lang="en-US"/>
                </a:p>
              </p:txBody>
            </p:sp>
            <p:sp>
              <p:nvSpPr>
                <p:cNvPr id="1834" name="Oval 1980"/>
                <p:cNvSpPr>
                  <a:spLocks noChangeArrowheads="1"/>
                </p:cNvSpPr>
                <p:nvPr/>
              </p:nvSpPr>
              <p:spPr bwMode="auto">
                <a:xfrm>
                  <a:off x="3285" y="3575"/>
                  <a:ext cx="32" cy="40"/>
                </a:xfrm>
                <a:prstGeom prst="ellipse">
                  <a:avLst/>
                </a:prstGeom>
                <a:solidFill>
                  <a:srgbClr val="FF3300"/>
                </a:solidFill>
                <a:ln w="9525">
                  <a:solidFill>
                    <a:srgbClr val="FF3300"/>
                  </a:solidFill>
                  <a:round/>
                  <a:headEnd/>
                  <a:tailEnd/>
                </a:ln>
              </p:spPr>
              <p:txBody>
                <a:bodyPr/>
                <a:lstStyle/>
                <a:p>
                  <a:endParaRPr lang="en-US"/>
                </a:p>
              </p:txBody>
            </p:sp>
            <p:sp>
              <p:nvSpPr>
                <p:cNvPr id="1835" name="Oval 1981"/>
                <p:cNvSpPr>
                  <a:spLocks noChangeArrowheads="1"/>
                </p:cNvSpPr>
                <p:nvPr/>
              </p:nvSpPr>
              <p:spPr bwMode="auto">
                <a:xfrm>
                  <a:off x="3285" y="3575"/>
                  <a:ext cx="32" cy="40"/>
                </a:xfrm>
                <a:prstGeom prst="ellipse">
                  <a:avLst/>
                </a:prstGeom>
                <a:solidFill>
                  <a:srgbClr val="FF3300"/>
                </a:solidFill>
                <a:ln w="25400">
                  <a:solidFill>
                    <a:srgbClr val="FF3300"/>
                  </a:solidFill>
                  <a:round/>
                  <a:headEnd/>
                  <a:tailEnd/>
                </a:ln>
              </p:spPr>
              <p:txBody>
                <a:bodyPr/>
                <a:lstStyle/>
                <a:p>
                  <a:endParaRPr lang="en-US"/>
                </a:p>
              </p:txBody>
            </p:sp>
          </p:grpSp>
          <p:grpSp>
            <p:nvGrpSpPr>
              <p:cNvPr id="1362" name="Group 1982"/>
              <p:cNvGrpSpPr>
                <a:grpSpLocks/>
              </p:cNvGrpSpPr>
              <p:nvPr/>
            </p:nvGrpSpPr>
            <p:grpSpPr bwMode="auto">
              <a:xfrm>
                <a:off x="4203" y="3272"/>
                <a:ext cx="32" cy="343"/>
                <a:chOff x="4203" y="3272"/>
                <a:chExt cx="32" cy="343"/>
              </a:xfrm>
            </p:grpSpPr>
            <p:sp>
              <p:nvSpPr>
                <p:cNvPr id="1828" name="Oval 1983"/>
                <p:cNvSpPr>
                  <a:spLocks noChangeArrowheads="1"/>
                </p:cNvSpPr>
                <p:nvPr/>
              </p:nvSpPr>
              <p:spPr bwMode="auto">
                <a:xfrm>
                  <a:off x="4203" y="3272"/>
                  <a:ext cx="32" cy="32"/>
                </a:xfrm>
                <a:prstGeom prst="ellipse">
                  <a:avLst/>
                </a:prstGeom>
                <a:solidFill>
                  <a:srgbClr val="FF3300"/>
                </a:solidFill>
                <a:ln w="9525">
                  <a:solidFill>
                    <a:srgbClr val="FF3300"/>
                  </a:solidFill>
                  <a:round/>
                  <a:headEnd/>
                  <a:tailEnd/>
                </a:ln>
              </p:spPr>
              <p:txBody>
                <a:bodyPr/>
                <a:lstStyle/>
                <a:p>
                  <a:endParaRPr lang="en-US"/>
                </a:p>
              </p:txBody>
            </p:sp>
            <p:sp>
              <p:nvSpPr>
                <p:cNvPr id="1829" name="Oval 1984"/>
                <p:cNvSpPr>
                  <a:spLocks noChangeArrowheads="1"/>
                </p:cNvSpPr>
                <p:nvPr/>
              </p:nvSpPr>
              <p:spPr bwMode="auto">
                <a:xfrm>
                  <a:off x="4203" y="3272"/>
                  <a:ext cx="32" cy="32"/>
                </a:xfrm>
                <a:prstGeom prst="ellipse">
                  <a:avLst/>
                </a:prstGeom>
                <a:solidFill>
                  <a:srgbClr val="FF3300"/>
                </a:solidFill>
                <a:ln w="25400">
                  <a:solidFill>
                    <a:srgbClr val="FF3300"/>
                  </a:solidFill>
                  <a:round/>
                  <a:headEnd/>
                  <a:tailEnd/>
                </a:ln>
              </p:spPr>
              <p:txBody>
                <a:bodyPr/>
                <a:lstStyle/>
                <a:p>
                  <a:endParaRPr lang="en-US"/>
                </a:p>
              </p:txBody>
            </p:sp>
            <p:sp>
              <p:nvSpPr>
                <p:cNvPr id="1830" name="Oval 1985"/>
                <p:cNvSpPr>
                  <a:spLocks noChangeArrowheads="1"/>
                </p:cNvSpPr>
                <p:nvPr/>
              </p:nvSpPr>
              <p:spPr bwMode="auto">
                <a:xfrm>
                  <a:off x="4203" y="3575"/>
                  <a:ext cx="32" cy="40"/>
                </a:xfrm>
                <a:prstGeom prst="ellipse">
                  <a:avLst/>
                </a:prstGeom>
                <a:solidFill>
                  <a:srgbClr val="FF3300"/>
                </a:solidFill>
                <a:ln w="9525">
                  <a:solidFill>
                    <a:srgbClr val="FF3300"/>
                  </a:solidFill>
                  <a:round/>
                  <a:headEnd/>
                  <a:tailEnd/>
                </a:ln>
              </p:spPr>
              <p:txBody>
                <a:bodyPr/>
                <a:lstStyle/>
                <a:p>
                  <a:endParaRPr lang="en-US"/>
                </a:p>
              </p:txBody>
            </p:sp>
            <p:sp>
              <p:nvSpPr>
                <p:cNvPr id="1831" name="Oval 1986"/>
                <p:cNvSpPr>
                  <a:spLocks noChangeArrowheads="1"/>
                </p:cNvSpPr>
                <p:nvPr/>
              </p:nvSpPr>
              <p:spPr bwMode="auto">
                <a:xfrm>
                  <a:off x="4203" y="3575"/>
                  <a:ext cx="32" cy="40"/>
                </a:xfrm>
                <a:prstGeom prst="ellipse">
                  <a:avLst/>
                </a:prstGeom>
                <a:solidFill>
                  <a:srgbClr val="FF3300"/>
                </a:solidFill>
                <a:ln w="25400">
                  <a:solidFill>
                    <a:srgbClr val="FF3300"/>
                  </a:solidFill>
                  <a:round/>
                  <a:headEnd/>
                  <a:tailEnd/>
                </a:ln>
              </p:spPr>
              <p:txBody>
                <a:bodyPr/>
                <a:lstStyle/>
                <a:p>
                  <a:endParaRPr lang="en-US"/>
                </a:p>
              </p:txBody>
            </p:sp>
          </p:grpSp>
          <p:grpSp>
            <p:nvGrpSpPr>
              <p:cNvPr id="1363" name="Group 1987"/>
              <p:cNvGrpSpPr>
                <a:grpSpLocks/>
              </p:cNvGrpSpPr>
              <p:nvPr/>
            </p:nvGrpSpPr>
            <p:grpSpPr bwMode="auto">
              <a:xfrm>
                <a:off x="4658" y="3272"/>
                <a:ext cx="32" cy="343"/>
                <a:chOff x="4658" y="3272"/>
                <a:chExt cx="32" cy="343"/>
              </a:xfrm>
            </p:grpSpPr>
            <p:sp>
              <p:nvSpPr>
                <p:cNvPr id="1824" name="Oval 1988"/>
                <p:cNvSpPr>
                  <a:spLocks noChangeArrowheads="1"/>
                </p:cNvSpPr>
                <p:nvPr/>
              </p:nvSpPr>
              <p:spPr bwMode="auto">
                <a:xfrm>
                  <a:off x="4658" y="3272"/>
                  <a:ext cx="32" cy="32"/>
                </a:xfrm>
                <a:prstGeom prst="ellipse">
                  <a:avLst/>
                </a:prstGeom>
                <a:solidFill>
                  <a:srgbClr val="FF3300"/>
                </a:solidFill>
                <a:ln w="9525">
                  <a:solidFill>
                    <a:srgbClr val="FF3300"/>
                  </a:solidFill>
                  <a:round/>
                  <a:headEnd/>
                  <a:tailEnd/>
                </a:ln>
              </p:spPr>
              <p:txBody>
                <a:bodyPr/>
                <a:lstStyle/>
                <a:p>
                  <a:endParaRPr lang="en-US"/>
                </a:p>
              </p:txBody>
            </p:sp>
            <p:sp>
              <p:nvSpPr>
                <p:cNvPr id="1825" name="Oval 1989"/>
                <p:cNvSpPr>
                  <a:spLocks noChangeArrowheads="1"/>
                </p:cNvSpPr>
                <p:nvPr/>
              </p:nvSpPr>
              <p:spPr bwMode="auto">
                <a:xfrm>
                  <a:off x="4658" y="3272"/>
                  <a:ext cx="32" cy="32"/>
                </a:xfrm>
                <a:prstGeom prst="ellipse">
                  <a:avLst/>
                </a:prstGeom>
                <a:solidFill>
                  <a:srgbClr val="FF3300"/>
                </a:solidFill>
                <a:ln w="25400">
                  <a:solidFill>
                    <a:srgbClr val="FF3300"/>
                  </a:solidFill>
                  <a:round/>
                  <a:headEnd/>
                  <a:tailEnd/>
                </a:ln>
              </p:spPr>
              <p:txBody>
                <a:bodyPr/>
                <a:lstStyle/>
                <a:p>
                  <a:endParaRPr lang="en-US"/>
                </a:p>
              </p:txBody>
            </p:sp>
            <p:sp>
              <p:nvSpPr>
                <p:cNvPr id="1826" name="Oval 1990"/>
                <p:cNvSpPr>
                  <a:spLocks noChangeArrowheads="1"/>
                </p:cNvSpPr>
                <p:nvPr/>
              </p:nvSpPr>
              <p:spPr bwMode="auto">
                <a:xfrm>
                  <a:off x="4658" y="3575"/>
                  <a:ext cx="32" cy="40"/>
                </a:xfrm>
                <a:prstGeom prst="ellipse">
                  <a:avLst/>
                </a:prstGeom>
                <a:solidFill>
                  <a:srgbClr val="FF3300"/>
                </a:solidFill>
                <a:ln w="9525">
                  <a:solidFill>
                    <a:srgbClr val="FF3300"/>
                  </a:solidFill>
                  <a:round/>
                  <a:headEnd/>
                  <a:tailEnd/>
                </a:ln>
              </p:spPr>
              <p:txBody>
                <a:bodyPr/>
                <a:lstStyle/>
                <a:p>
                  <a:endParaRPr lang="en-US"/>
                </a:p>
              </p:txBody>
            </p:sp>
            <p:sp>
              <p:nvSpPr>
                <p:cNvPr id="1827" name="Oval 1991"/>
                <p:cNvSpPr>
                  <a:spLocks noChangeArrowheads="1"/>
                </p:cNvSpPr>
                <p:nvPr/>
              </p:nvSpPr>
              <p:spPr bwMode="auto">
                <a:xfrm>
                  <a:off x="4658" y="3575"/>
                  <a:ext cx="32" cy="40"/>
                </a:xfrm>
                <a:prstGeom prst="ellipse">
                  <a:avLst/>
                </a:prstGeom>
                <a:solidFill>
                  <a:srgbClr val="FF3300"/>
                </a:solidFill>
                <a:ln w="25400">
                  <a:solidFill>
                    <a:srgbClr val="FF3300"/>
                  </a:solidFill>
                  <a:round/>
                  <a:headEnd/>
                  <a:tailEnd/>
                </a:ln>
              </p:spPr>
              <p:txBody>
                <a:bodyPr/>
                <a:lstStyle/>
                <a:p>
                  <a:endParaRPr lang="en-US"/>
                </a:p>
              </p:txBody>
            </p:sp>
          </p:grpSp>
          <p:grpSp>
            <p:nvGrpSpPr>
              <p:cNvPr id="1364" name="Group 1992"/>
              <p:cNvGrpSpPr>
                <a:grpSpLocks/>
              </p:cNvGrpSpPr>
              <p:nvPr/>
            </p:nvGrpSpPr>
            <p:grpSpPr bwMode="auto">
              <a:xfrm>
                <a:off x="4251" y="2650"/>
                <a:ext cx="415" cy="56"/>
                <a:chOff x="4251" y="2650"/>
                <a:chExt cx="415" cy="56"/>
              </a:xfrm>
            </p:grpSpPr>
            <p:sp>
              <p:nvSpPr>
                <p:cNvPr id="1816" name="Freeform 1993"/>
                <p:cNvSpPr>
                  <a:spLocks/>
                </p:cNvSpPr>
                <p:nvPr/>
              </p:nvSpPr>
              <p:spPr bwMode="auto">
                <a:xfrm>
                  <a:off x="4554"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solidFill>
                  <a:srgbClr val="FF3300"/>
                </a:solidFill>
                <a:ln w="9525">
                  <a:solidFill>
                    <a:srgbClr val="FF3300"/>
                  </a:solidFill>
                  <a:round/>
                  <a:headEnd/>
                  <a:tailEnd/>
                </a:ln>
              </p:spPr>
              <p:txBody>
                <a:bodyPr/>
                <a:lstStyle/>
                <a:p>
                  <a:endParaRPr lang="en-US"/>
                </a:p>
              </p:txBody>
            </p:sp>
            <p:grpSp>
              <p:nvGrpSpPr>
                <p:cNvPr id="1817" name="Group 1994"/>
                <p:cNvGrpSpPr>
                  <a:grpSpLocks/>
                </p:cNvGrpSpPr>
                <p:nvPr/>
              </p:nvGrpSpPr>
              <p:grpSpPr bwMode="auto">
                <a:xfrm>
                  <a:off x="4251" y="2674"/>
                  <a:ext cx="295" cy="1"/>
                  <a:chOff x="4251" y="2674"/>
                  <a:chExt cx="295" cy="1"/>
                </a:xfrm>
              </p:grpSpPr>
              <p:sp>
                <p:nvSpPr>
                  <p:cNvPr id="1818" name="Line 1995"/>
                  <p:cNvSpPr>
                    <a:spLocks noChangeShapeType="1"/>
                  </p:cNvSpPr>
                  <p:nvPr/>
                </p:nvSpPr>
                <p:spPr bwMode="auto">
                  <a:xfrm>
                    <a:off x="4251" y="2674"/>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19" name="Line 1996"/>
                  <p:cNvSpPr>
                    <a:spLocks noChangeShapeType="1"/>
                  </p:cNvSpPr>
                  <p:nvPr/>
                </p:nvSpPr>
                <p:spPr bwMode="auto">
                  <a:xfrm>
                    <a:off x="4307" y="2674"/>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20" name="Line 1997"/>
                  <p:cNvSpPr>
                    <a:spLocks noChangeShapeType="1"/>
                  </p:cNvSpPr>
                  <p:nvPr/>
                </p:nvSpPr>
                <p:spPr bwMode="auto">
                  <a:xfrm>
                    <a:off x="4363" y="2674"/>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21" name="Line 1998"/>
                  <p:cNvSpPr>
                    <a:spLocks noChangeShapeType="1"/>
                  </p:cNvSpPr>
                  <p:nvPr/>
                </p:nvSpPr>
                <p:spPr bwMode="auto">
                  <a:xfrm>
                    <a:off x="4419" y="2674"/>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22" name="Line 1999"/>
                  <p:cNvSpPr>
                    <a:spLocks noChangeShapeType="1"/>
                  </p:cNvSpPr>
                  <p:nvPr/>
                </p:nvSpPr>
                <p:spPr bwMode="auto">
                  <a:xfrm>
                    <a:off x="4475" y="2674"/>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23" name="Line 2000"/>
                  <p:cNvSpPr>
                    <a:spLocks noChangeShapeType="1"/>
                  </p:cNvSpPr>
                  <p:nvPr/>
                </p:nvSpPr>
                <p:spPr bwMode="auto">
                  <a:xfrm>
                    <a:off x="4530" y="2674"/>
                    <a:ext cx="16"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365" name="Group 2001"/>
              <p:cNvGrpSpPr>
                <a:grpSpLocks/>
              </p:cNvGrpSpPr>
              <p:nvPr/>
            </p:nvGrpSpPr>
            <p:grpSpPr bwMode="auto">
              <a:xfrm>
                <a:off x="4251" y="1733"/>
                <a:ext cx="415" cy="56"/>
                <a:chOff x="4251" y="1733"/>
                <a:chExt cx="415" cy="56"/>
              </a:xfrm>
            </p:grpSpPr>
            <p:sp>
              <p:nvSpPr>
                <p:cNvPr id="1808" name="Freeform 2002"/>
                <p:cNvSpPr>
                  <a:spLocks/>
                </p:cNvSpPr>
                <p:nvPr/>
              </p:nvSpPr>
              <p:spPr bwMode="auto">
                <a:xfrm>
                  <a:off x="4554"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solidFill>
                  <a:srgbClr val="FF3300"/>
                </a:solidFill>
                <a:ln w="9525">
                  <a:solidFill>
                    <a:srgbClr val="FF3300"/>
                  </a:solidFill>
                  <a:round/>
                  <a:headEnd/>
                  <a:tailEnd/>
                </a:ln>
              </p:spPr>
              <p:txBody>
                <a:bodyPr/>
                <a:lstStyle/>
                <a:p>
                  <a:endParaRPr lang="en-US"/>
                </a:p>
              </p:txBody>
            </p:sp>
            <p:grpSp>
              <p:nvGrpSpPr>
                <p:cNvPr id="1809" name="Group 2003"/>
                <p:cNvGrpSpPr>
                  <a:grpSpLocks/>
                </p:cNvGrpSpPr>
                <p:nvPr/>
              </p:nvGrpSpPr>
              <p:grpSpPr bwMode="auto">
                <a:xfrm>
                  <a:off x="4251" y="1757"/>
                  <a:ext cx="295" cy="1"/>
                  <a:chOff x="4251" y="1757"/>
                  <a:chExt cx="295" cy="1"/>
                </a:xfrm>
              </p:grpSpPr>
              <p:sp>
                <p:nvSpPr>
                  <p:cNvPr id="1810" name="Line 2004"/>
                  <p:cNvSpPr>
                    <a:spLocks noChangeShapeType="1"/>
                  </p:cNvSpPr>
                  <p:nvPr/>
                </p:nvSpPr>
                <p:spPr bwMode="auto">
                  <a:xfrm>
                    <a:off x="4251" y="1757"/>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11" name="Line 2005"/>
                  <p:cNvSpPr>
                    <a:spLocks noChangeShapeType="1"/>
                  </p:cNvSpPr>
                  <p:nvPr/>
                </p:nvSpPr>
                <p:spPr bwMode="auto">
                  <a:xfrm>
                    <a:off x="4307" y="1757"/>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12" name="Line 2006"/>
                  <p:cNvSpPr>
                    <a:spLocks noChangeShapeType="1"/>
                  </p:cNvSpPr>
                  <p:nvPr/>
                </p:nvSpPr>
                <p:spPr bwMode="auto">
                  <a:xfrm>
                    <a:off x="4363" y="1757"/>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13" name="Line 2007"/>
                  <p:cNvSpPr>
                    <a:spLocks noChangeShapeType="1"/>
                  </p:cNvSpPr>
                  <p:nvPr/>
                </p:nvSpPr>
                <p:spPr bwMode="auto">
                  <a:xfrm>
                    <a:off x="4419" y="1757"/>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14" name="Line 2008"/>
                  <p:cNvSpPr>
                    <a:spLocks noChangeShapeType="1"/>
                  </p:cNvSpPr>
                  <p:nvPr/>
                </p:nvSpPr>
                <p:spPr bwMode="auto">
                  <a:xfrm>
                    <a:off x="4475" y="1757"/>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15" name="Line 2009"/>
                  <p:cNvSpPr>
                    <a:spLocks noChangeShapeType="1"/>
                  </p:cNvSpPr>
                  <p:nvPr/>
                </p:nvSpPr>
                <p:spPr bwMode="auto">
                  <a:xfrm>
                    <a:off x="4530" y="1757"/>
                    <a:ext cx="16"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366" name="Group 2010"/>
              <p:cNvGrpSpPr>
                <a:grpSpLocks/>
              </p:cNvGrpSpPr>
              <p:nvPr/>
            </p:nvGrpSpPr>
            <p:grpSpPr bwMode="auto">
              <a:xfrm>
                <a:off x="3325" y="3264"/>
                <a:ext cx="415" cy="56"/>
                <a:chOff x="3325" y="3264"/>
                <a:chExt cx="415" cy="56"/>
              </a:xfrm>
            </p:grpSpPr>
            <p:sp>
              <p:nvSpPr>
                <p:cNvPr id="1800" name="Freeform 2011"/>
                <p:cNvSpPr>
                  <a:spLocks/>
                </p:cNvSpPr>
                <p:nvPr/>
              </p:nvSpPr>
              <p:spPr bwMode="auto">
                <a:xfrm>
                  <a:off x="3628" y="3264"/>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solidFill>
                  <a:srgbClr val="FF3300"/>
                </a:solidFill>
                <a:ln w="9525">
                  <a:solidFill>
                    <a:srgbClr val="FF3300"/>
                  </a:solidFill>
                  <a:round/>
                  <a:headEnd/>
                  <a:tailEnd/>
                </a:ln>
              </p:spPr>
              <p:txBody>
                <a:bodyPr/>
                <a:lstStyle/>
                <a:p>
                  <a:endParaRPr lang="en-US"/>
                </a:p>
              </p:txBody>
            </p:sp>
            <p:grpSp>
              <p:nvGrpSpPr>
                <p:cNvPr id="1801" name="Group 2012"/>
                <p:cNvGrpSpPr>
                  <a:grpSpLocks/>
                </p:cNvGrpSpPr>
                <p:nvPr/>
              </p:nvGrpSpPr>
              <p:grpSpPr bwMode="auto">
                <a:xfrm>
                  <a:off x="3325" y="3288"/>
                  <a:ext cx="295" cy="1"/>
                  <a:chOff x="3325" y="3288"/>
                  <a:chExt cx="295" cy="1"/>
                </a:xfrm>
              </p:grpSpPr>
              <p:sp>
                <p:nvSpPr>
                  <p:cNvPr id="1802" name="Line 2013"/>
                  <p:cNvSpPr>
                    <a:spLocks noChangeShapeType="1"/>
                  </p:cNvSpPr>
                  <p:nvPr/>
                </p:nvSpPr>
                <p:spPr bwMode="auto">
                  <a:xfrm>
                    <a:off x="3325" y="328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03" name="Line 2014"/>
                  <p:cNvSpPr>
                    <a:spLocks noChangeShapeType="1"/>
                  </p:cNvSpPr>
                  <p:nvPr/>
                </p:nvSpPr>
                <p:spPr bwMode="auto">
                  <a:xfrm>
                    <a:off x="3381" y="328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04" name="Line 2015"/>
                  <p:cNvSpPr>
                    <a:spLocks noChangeShapeType="1"/>
                  </p:cNvSpPr>
                  <p:nvPr/>
                </p:nvSpPr>
                <p:spPr bwMode="auto">
                  <a:xfrm>
                    <a:off x="3437" y="328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05" name="Line 2016"/>
                  <p:cNvSpPr>
                    <a:spLocks noChangeShapeType="1"/>
                  </p:cNvSpPr>
                  <p:nvPr/>
                </p:nvSpPr>
                <p:spPr bwMode="auto">
                  <a:xfrm>
                    <a:off x="3493" y="3288"/>
                    <a:ext cx="23"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06" name="Line 2017"/>
                  <p:cNvSpPr>
                    <a:spLocks noChangeShapeType="1"/>
                  </p:cNvSpPr>
                  <p:nvPr/>
                </p:nvSpPr>
                <p:spPr bwMode="auto">
                  <a:xfrm>
                    <a:off x="3548" y="328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07" name="Line 2018"/>
                  <p:cNvSpPr>
                    <a:spLocks noChangeShapeType="1"/>
                  </p:cNvSpPr>
                  <p:nvPr/>
                </p:nvSpPr>
                <p:spPr bwMode="auto">
                  <a:xfrm>
                    <a:off x="3604" y="3288"/>
                    <a:ext cx="16"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367" name="Group 2019"/>
              <p:cNvGrpSpPr>
                <a:grpSpLocks/>
              </p:cNvGrpSpPr>
              <p:nvPr/>
            </p:nvGrpSpPr>
            <p:grpSpPr bwMode="auto">
              <a:xfrm>
                <a:off x="3780" y="3256"/>
                <a:ext cx="415" cy="56"/>
                <a:chOff x="3780" y="3256"/>
                <a:chExt cx="415" cy="56"/>
              </a:xfrm>
            </p:grpSpPr>
            <p:sp>
              <p:nvSpPr>
                <p:cNvPr id="1792" name="Freeform 2020"/>
                <p:cNvSpPr>
                  <a:spLocks/>
                </p:cNvSpPr>
                <p:nvPr/>
              </p:nvSpPr>
              <p:spPr bwMode="auto">
                <a:xfrm>
                  <a:off x="4083"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solidFill>
                  <a:srgbClr val="FF3300"/>
                </a:solidFill>
                <a:ln w="9525">
                  <a:solidFill>
                    <a:srgbClr val="FF3300"/>
                  </a:solidFill>
                  <a:round/>
                  <a:headEnd/>
                  <a:tailEnd/>
                </a:ln>
              </p:spPr>
              <p:txBody>
                <a:bodyPr/>
                <a:lstStyle/>
                <a:p>
                  <a:endParaRPr lang="en-US"/>
                </a:p>
              </p:txBody>
            </p:sp>
            <p:grpSp>
              <p:nvGrpSpPr>
                <p:cNvPr id="1793" name="Group 2021"/>
                <p:cNvGrpSpPr>
                  <a:grpSpLocks/>
                </p:cNvGrpSpPr>
                <p:nvPr/>
              </p:nvGrpSpPr>
              <p:grpSpPr bwMode="auto">
                <a:xfrm>
                  <a:off x="3780" y="3288"/>
                  <a:ext cx="295" cy="1"/>
                  <a:chOff x="3780" y="3288"/>
                  <a:chExt cx="295" cy="1"/>
                </a:xfrm>
              </p:grpSpPr>
              <p:sp>
                <p:nvSpPr>
                  <p:cNvPr id="1794" name="Line 2022"/>
                  <p:cNvSpPr>
                    <a:spLocks noChangeShapeType="1"/>
                  </p:cNvSpPr>
                  <p:nvPr/>
                </p:nvSpPr>
                <p:spPr bwMode="auto">
                  <a:xfrm>
                    <a:off x="3780" y="328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5" name="Line 2023"/>
                  <p:cNvSpPr>
                    <a:spLocks noChangeShapeType="1"/>
                  </p:cNvSpPr>
                  <p:nvPr/>
                </p:nvSpPr>
                <p:spPr bwMode="auto">
                  <a:xfrm>
                    <a:off x="3836" y="328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6" name="Line 2024"/>
                  <p:cNvSpPr>
                    <a:spLocks noChangeShapeType="1"/>
                  </p:cNvSpPr>
                  <p:nvPr/>
                </p:nvSpPr>
                <p:spPr bwMode="auto">
                  <a:xfrm>
                    <a:off x="3892" y="328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7" name="Line 2025"/>
                  <p:cNvSpPr>
                    <a:spLocks noChangeShapeType="1"/>
                  </p:cNvSpPr>
                  <p:nvPr/>
                </p:nvSpPr>
                <p:spPr bwMode="auto">
                  <a:xfrm>
                    <a:off x="3948" y="328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8" name="Line 2026"/>
                  <p:cNvSpPr>
                    <a:spLocks noChangeShapeType="1"/>
                  </p:cNvSpPr>
                  <p:nvPr/>
                </p:nvSpPr>
                <p:spPr bwMode="auto">
                  <a:xfrm>
                    <a:off x="4004" y="3288"/>
                    <a:ext cx="23"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9" name="Line 2027"/>
                  <p:cNvSpPr>
                    <a:spLocks noChangeShapeType="1"/>
                  </p:cNvSpPr>
                  <p:nvPr/>
                </p:nvSpPr>
                <p:spPr bwMode="auto">
                  <a:xfrm>
                    <a:off x="4059" y="3288"/>
                    <a:ext cx="16"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368" name="Group 2028"/>
              <p:cNvGrpSpPr>
                <a:grpSpLocks/>
              </p:cNvGrpSpPr>
              <p:nvPr/>
            </p:nvGrpSpPr>
            <p:grpSpPr bwMode="auto">
              <a:xfrm>
                <a:off x="4251" y="3256"/>
                <a:ext cx="415" cy="56"/>
                <a:chOff x="4251" y="3256"/>
                <a:chExt cx="415" cy="56"/>
              </a:xfrm>
            </p:grpSpPr>
            <p:sp>
              <p:nvSpPr>
                <p:cNvPr id="1784" name="Freeform 2029"/>
                <p:cNvSpPr>
                  <a:spLocks/>
                </p:cNvSpPr>
                <p:nvPr/>
              </p:nvSpPr>
              <p:spPr bwMode="auto">
                <a:xfrm>
                  <a:off x="4554"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solidFill>
                  <a:srgbClr val="FF3300"/>
                </a:solidFill>
                <a:ln w="9525">
                  <a:solidFill>
                    <a:srgbClr val="FF3300"/>
                  </a:solidFill>
                  <a:round/>
                  <a:headEnd/>
                  <a:tailEnd/>
                </a:ln>
              </p:spPr>
              <p:txBody>
                <a:bodyPr/>
                <a:lstStyle/>
                <a:p>
                  <a:endParaRPr lang="en-US"/>
                </a:p>
              </p:txBody>
            </p:sp>
            <p:grpSp>
              <p:nvGrpSpPr>
                <p:cNvPr id="1785" name="Group 2030"/>
                <p:cNvGrpSpPr>
                  <a:grpSpLocks/>
                </p:cNvGrpSpPr>
                <p:nvPr/>
              </p:nvGrpSpPr>
              <p:grpSpPr bwMode="auto">
                <a:xfrm>
                  <a:off x="4251" y="3288"/>
                  <a:ext cx="295" cy="1"/>
                  <a:chOff x="4251" y="3288"/>
                  <a:chExt cx="295" cy="1"/>
                </a:xfrm>
              </p:grpSpPr>
              <p:sp>
                <p:nvSpPr>
                  <p:cNvPr id="1786" name="Line 2031"/>
                  <p:cNvSpPr>
                    <a:spLocks noChangeShapeType="1"/>
                  </p:cNvSpPr>
                  <p:nvPr/>
                </p:nvSpPr>
                <p:spPr bwMode="auto">
                  <a:xfrm>
                    <a:off x="4251" y="328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7" name="Line 2032"/>
                  <p:cNvSpPr>
                    <a:spLocks noChangeShapeType="1"/>
                  </p:cNvSpPr>
                  <p:nvPr/>
                </p:nvSpPr>
                <p:spPr bwMode="auto">
                  <a:xfrm>
                    <a:off x="4307" y="328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8" name="Line 2033"/>
                  <p:cNvSpPr>
                    <a:spLocks noChangeShapeType="1"/>
                  </p:cNvSpPr>
                  <p:nvPr/>
                </p:nvSpPr>
                <p:spPr bwMode="auto">
                  <a:xfrm>
                    <a:off x="4363" y="328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9" name="Line 2034"/>
                  <p:cNvSpPr>
                    <a:spLocks noChangeShapeType="1"/>
                  </p:cNvSpPr>
                  <p:nvPr/>
                </p:nvSpPr>
                <p:spPr bwMode="auto">
                  <a:xfrm>
                    <a:off x="4419" y="328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0" name="Line 2035"/>
                  <p:cNvSpPr>
                    <a:spLocks noChangeShapeType="1"/>
                  </p:cNvSpPr>
                  <p:nvPr/>
                </p:nvSpPr>
                <p:spPr bwMode="auto">
                  <a:xfrm>
                    <a:off x="4475" y="3288"/>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1" name="Line 2036"/>
                  <p:cNvSpPr>
                    <a:spLocks noChangeShapeType="1"/>
                  </p:cNvSpPr>
                  <p:nvPr/>
                </p:nvSpPr>
                <p:spPr bwMode="auto">
                  <a:xfrm>
                    <a:off x="4530" y="3288"/>
                    <a:ext cx="16"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369" name="Group 2037"/>
              <p:cNvGrpSpPr>
                <a:grpSpLocks/>
              </p:cNvGrpSpPr>
              <p:nvPr/>
            </p:nvGrpSpPr>
            <p:grpSpPr bwMode="auto">
              <a:xfrm>
                <a:off x="3325" y="3567"/>
                <a:ext cx="415" cy="56"/>
                <a:chOff x="3325" y="3567"/>
                <a:chExt cx="415" cy="56"/>
              </a:xfrm>
            </p:grpSpPr>
            <p:sp>
              <p:nvSpPr>
                <p:cNvPr id="1776" name="Freeform 2038"/>
                <p:cNvSpPr>
                  <a:spLocks/>
                </p:cNvSpPr>
                <p:nvPr/>
              </p:nvSpPr>
              <p:spPr bwMode="auto">
                <a:xfrm>
                  <a:off x="3628" y="3567"/>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solidFill>
                  <a:srgbClr val="FF3300"/>
                </a:solidFill>
                <a:ln w="9525">
                  <a:solidFill>
                    <a:srgbClr val="FF3300"/>
                  </a:solidFill>
                  <a:round/>
                  <a:headEnd/>
                  <a:tailEnd/>
                </a:ln>
              </p:spPr>
              <p:txBody>
                <a:bodyPr/>
                <a:lstStyle/>
                <a:p>
                  <a:endParaRPr lang="en-US"/>
                </a:p>
              </p:txBody>
            </p:sp>
            <p:grpSp>
              <p:nvGrpSpPr>
                <p:cNvPr id="1777" name="Group 2039"/>
                <p:cNvGrpSpPr>
                  <a:grpSpLocks/>
                </p:cNvGrpSpPr>
                <p:nvPr/>
              </p:nvGrpSpPr>
              <p:grpSpPr bwMode="auto">
                <a:xfrm>
                  <a:off x="3325" y="3599"/>
                  <a:ext cx="295" cy="1"/>
                  <a:chOff x="3325" y="3599"/>
                  <a:chExt cx="295" cy="1"/>
                </a:xfrm>
              </p:grpSpPr>
              <p:sp>
                <p:nvSpPr>
                  <p:cNvPr id="1778" name="Line 2040"/>
                  <p:cNvSpPr>
                    <a:spLocks noChangeShapeType="1"/>
                  </p:cNvSpPr>
                  <p:nvPr/>
                </p:nvSpPr>
                <p:spPr bwMode="auto">
                  <a:xfrm>
                    <a:off x="3325" y="3599"/>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9" name="Line 2041"/>
                  <p:cNvSpPr>
                    <a:spLocks noChangeShapeType="1"/>
                  </p:cNvSpPr>
                  <p:nvPr/>
                </p:nvSpPr>
                <p:spPr bwMode="auto">
                  <a:xfrm>
                    <a:off x="3381" y="3599"/>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0" name="Line 2042"/>
                  <p:cNvSpPr>
                    <a:spLocks noChangeShapeType="1"/>
                  </p:cNvSpPr>
                  <p:nvPr/>
                </p:nvSpPr>
                <p:spPr bwMode="auto">
                  <a:xfrm>
                    <a:off x="3437" y="3599"/>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1" name="Line 2043"/>
                  <p:cNvSpPr>
                    <a:spLocks noChangeShapeType="1"/>
                  </p:cNvSpPr>
                  <p:nvPr/>
                </p:nvSpPr>
                <p:spPr bwMode="auto">
                  <a:xfrm>
                    <a:off x="3493" y="3599"/>
                    <a:ext cx="23"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2" name="Line 2044"/>
                  <p:cNvSpPr>
                    <a:spLocks noChangeShapeType="1"/>
                  </p:cNvSpPr>
                  <p:nvPr/>
                </p:nvSpPr>
                <p:spPr bwMode="auto">
                  <a:xfrm>
                    <a:off x="3548" y="3599"/>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3" name="Line 2045"/>
                  <p:cNvSpPr>
                    <a:spLocks noChangeShapeType="1"/>
                  </p:cNvSpPr>
                  <p:nvPr/>
                </p:nvSpPr>
                <p:spPr bwMode="auto">
                  <a:xfrm>
                    <a:off x="3604" y="3599"/>
                    <a:ext cx="16"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370" name="Group 2046"/>
              <p:cNvGrpSpPr>
                <a:grpSpLocks/>
              </p:cNvGrpSpPr>
              <p:nvPr/>
            </p:nvGrpSpPr>
            <p:grpSpPr bwMode="auto">
              <a:xfrm>
                <a:off x="3788" y="3567"/>
                <a:ext cx="415" cy="56"/>
                <a:chOff x="3788" y="3567"/>
                <a:chExt cx="415" cy="56"/>
              </a:xfrm>
            </p:grpSpPr>
            <p:sp>
              <p:nvSpPr>
                <p:cNvPr id="1768" name="Freeform 2047"/>
                <p:cNvSpPr>
                  <a:spLocks/>
                </p:cNvSpPr>
                <p:nvPr/>
              </p:nvSpPr>
              <p:spPr bwMode="auto">
                <a:xfrm>
                  <a:off x="4091"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solidFill>
                  <a:srgbClr val="FF3300"/>
                </a:solidFill>
                <a:ln w="9525">
                  <a:solidFill>
                    <a:srgbClr val="FF3300"/>
                  </a:solidFill>
                  <a:round/>
                  <a:headEnd/>
                  <a:tailEnd/>
                </a:ln>
              </p:spPr>
              <p:txBody>
                <a:bodyPr/>
                <a:lstStyle/>
                <a:p>
                  <a:endParaRPr lang="en-US"/>
                </a:p>
              </p:txBody>
            </p:sp>
            <p:grpSp>
              <p:nvGrpSpPr>
                <p:cNvPr id="1769" name="Group 2048"/>
                <p:cNvGrpSpPr>
                  <a:grpSpLocks/>
                </p:cNvGrpSpPr>
                <p:nvPr/>
              </p:nvGrpSpPr>
              <p:grpSpPr bwMode="auto">
                <a:xfrm>
                  <a:off x="3788" y="3591"/>
                  <a:ext cx="295" cy="1"/>
                  <a:chOff x="3788" y="3591"/>
                  <a:chExt cx="295" cy="1"/>
                </a:xfrm>
              </p:grpSpPr>
              <p:sp>
                <p:nvSpPr>
                  <p:cNvPr id="1770" name="Line 2049"/>
                  <p:cNvSpPr>
                    <a:spLocks noChangeShapeType="1"/>
                  </p:cNvSpPr>
                  <p:nvPr/>
                </p:nvSpPr>
                <p:spPr bwMode="auto">
                  <a:xfrm>
                    <a:off x="3788" y="359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1" name="Line 2050"/>
                  <p:cNvSpPr>
                    <a:spLocks noChangeShapeType="1"/>
                  </p:cNvSpPr>
                  <p:nvPr/>
                </p:nvSpPr>
                <p:spPr bwMode="auto">
                  <a:xfrm>
                    <a:off x="3844" y="359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2" name="Line 2051"/>
                  <p:cNvSpPr>
                    <a:spLocks noChangeShapeType="1"/>
                  </p:cNvSpPr>
                  <p:nvPr/>
                </p:nvSpPr>
                <p:spPr bwMode="auto">
                  <a:xfrm>
                    <a:off x="3900" y="359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3" name="Line 2052"/>
                  <p:cNvSpPr>
                    <a:spLocks noChangeShapeType="1"/>
                  </p:cNvSpPr>
                  <p:nvPr/>
                </p:nvSpPr>
                <p:spPr bwMode="auto">
                  <a:xfrm>
                    <a:off x="3956" y="359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4" name="Line 2053"/>
                  <p:cNvSpPr>
                    <a:spLocks noChangeShapeType="1"/>
                  </p:cNvSpPr>
                  <p:nvPr/>
                </p:nvSpPr>
                <p:spPr bwMode="auto">
                  <a:xfrm>
                    <a:off x="4011" y="359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5" name="Line 2054"/>
                  <p:cNvSpPr>
                    <a:spLocks noChangeShapeType="1"/>
                  </p:cNvSpPr>
                  <p:nvPr/>
                </p:nvSpPr>
                <p:spPr bwMode="auto">
                  <a:xfrm>
                    <a:off x="4067" y="3591"/>
                    <a:ext cx="16"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371" name="Group 2055"/>
              <p:cNvGrpSpPr>
                <a:grpSpLocks/>
              </p:cNvGrpSpPr>
              <p:nvPr/>
            </p:nvGrpSpPr>
            <p:grpSpPr bwMode="auto">
              <a:xfrm>
                <a:off x="4243" y="3567"/>
                <a:ext cx="415" cy="56"/>
                <a:chOff x="4243" y="3567"/>
                <a:chExt cx="415" cy="56"/>
              </a:xfrm>
            </p:grpSpPr>
            <p:sp>
              <p:nvSpPr>
                <p:cNvPr id="1760" name="Freeform 2056"/>
                <p:cNvSpPr>
                  <a:spLocks/>
                </p:cNvSpPr>
                <p:nvPr/>
              </p:nvSpPr>
              <p:spPr bwMode="auto">
                <a:xfrm>
                  <a:off x="4546" y="3567"/>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solidFill>
                  <a:srgbClr val="FF3300"/>
                </a:solidFill>
                <a:ln w="9525">
                  <a:solidFill>
                    <a:srgbClr val="FF3300"/>
                  </a:solidFill>
                  <a:round/>
                  <a:headEnd/>
                  <a:tailEnd/>
                </a:ln>
              </p:spPr>
              <p:txBody>
                <a:bodyPr/>
                <a:lstStyle/>
                <a:p>
                  <a:endParaRPr lang="en-US"/>
                </a:p>
              </p:txBody>
            </p:sp>
            <p:grpSp>
              <p:nvGrpSpPr>
                <p:cNvPr id="1761" name="Group 2057"/>
                <p:cNvGrpSpPr>
                  <a:grpSpLocks/>
                </p:cNvGrpSpPr>
                <p:nvPr/>
              </p:nvGrpSpPr>
              <p:grpSpPr bwMode="auto">
                <a:xfrm>
                  <a:off x="4243" y="3599"/>
                  <a:ext cx="295" cy="1"/>
                  <a:chOff x="4243" y="3599"/>
                  <a:chExt cx="295" cy="1"/>
                </a:xfrm>
              </p:grpSpPr>
              <p:sp>
                <p:nvSpPr>
                  <p:cNvPr id="1762" name="Line 2058"/>
                  <p:cNvSpPr>
                    <a:spLocks noChangeShapeType="1"/>
                  </p:cNvSpPr>
                  <p:nvPr/>
                </p:nvSpPr>
                <p:spPr bwMode="auto">
                  <a:xfrm>
                    <a:off x="4243" y="3599"/>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3" name="Line 2059"/>
                  <p:cNvSpPr>
                    <a:spLocks noChangeShapeType="1"/>
                  </p:cNvSpPr>
                  <p:nvPr/>
                </p:nvSpPr>
                <p:spPr bwMode="auto">
                  <a:xfrm>
                    <a:off x="4299" y="3599"/>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4" name="Line 2060"/>
                  <p:cNvSpPr>
                    <a:spLocks noChangeShapeType="1"/>
                  </p:cNvSpPr>
                  <p:nvPr/>
                </p:nvSpPr>
                <p:spPr bwMode="auto">
                  <a:xfrm>
                    <a:off x="4355" y="3599"/>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5" name="Line 2061"/>
                  <p:cNvSpPr>
                    <a:spLocks noChangeShapeType="1"/>
                  </p:cNvSpPr>
                  <p:nvPr/>
                </p:nvSpPr>
                <p:spPr bwMode="auto">
                  <a:xfrm>
                    <a:off x="4411" y="3599"/>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6" name="Line 2062"/>
                  <p:cNvSpPr>
                    <a:spLocks noChangeShapeType="1"/>
                  </p:cNvSpPr>
                  <p:nvPr/>
                </p:nvSpPr>
                <p:spPr bwMode="auto">
                  <a:xfrm>
                    <a:off x="4467" y="3599"/>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7" name="Line 2063"/>
                  <p:cNvSpPr>
                    <a:spLocks noChangeShapeType="1"/>
                  </p:cNvSpPr>
                  <p:nvPr/>
                </p:nvSpPr>
                <p:spPr bwMode="auto">
                  <a:xfrm>
                    <a:off x="4522" y="3599"/>
                    <a:ext cx="16"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372" name="Group 2064"/>
              <p:cNvGrpSpPr>
                <a:grpSpLocks/>
              </p:cNvGrpSpPr>
              <p:nvPr/>
            </p:nvGrpSpPr>
            <p:grpSpPr bwMode="auto">
              <a:xfrm>
                <a:off x="3788" y="2376"/>
                <a:ext cx="886" cy="290"/>
                <a:chOff x="3788" y="2376"/>
                <a:chExt cx="886" cy="290"/>
              </a:xfrm>
            </p:grpSpPr>
            <p:sp>
              <p:nvSpPr>
                <p:cNvPr id="1758" name="Freeform 2065"/>
                <p:cNvSpPr>
                  <a:spLocks/>
                </p:cNvSpPr>
                <p:nvPr/>
              </p:nvSpPr>
              <p:spPr bwMode="auto">
                <a:xfrm>
                  <a:off x="4530" y="2594"/>
                  <a:ext cx="144" cy="72"/>
                </a:xfrm>
                <a:custGeom>
                  <a:avLst/>
                  <a:gdLst>
                    <a:gd name="T0" fmla="*/ 144 w 144"/>
                    <a:gd name="T1" fmla="*/ 72 h 72"/>
                    <a:gd name="T2" fmla="*/ 0 w 144"/>
                    <a:gd name="T3" fmla="*/ 64 h 72"/>
                    <a:gd name="T4" fmla="*/ 16 w 144"/>
                    <a:gd name="T5" fmla="*/ 32 h 72"/>
                    <a:gd name="T6" fmla="*/ 24 w 144"/>
                    <a:gd name="T7" fmla="*/ 0 h 72"/>
                    <a:gd name="T8" fmla="*/ 144 w 144"/>
                    <a:gd name="T9" fmla="*/ 72 h 72"/>
                  </a:gdLst>
                  <a:ahLst/>
                  <a:cxnLst>
                    <a:cxn ang="0">
                      <a:pos x="T0" y="T1"/>
                    </a:cxn>
                    <a:cxn ang="0">
                      <a:pos x="T2" y="T3"/>
                    </a:cxn>
                    <a:cxn ang="0">
                      <a:pos x="T4" y="T5"/>
                    </a:cxn>
                    <a:cxn ang="0">
                      <a:pos x="T6" y="T7"/>
                    </a:cxn>
                    <a:cxn ang="0">
                      <a:pos x="T8" y="T9"/>
                    </a:cxn>
                  </a:cxnLst>
                  <a:rect l="0" t="0" r="r" b="b"/>
                  <a:pathLst>
                    <a:path w="144" h="72">
                      <a:moveTo>
                        <a:pt x="144" y="72"/>
                      </a:moveTo>
                      <a:lnTo>
                        <a:pt x="0" y="64"/>
                      </a:lnTo>
                      <a:lnTo>
                        <a:pt x="16" y="32"/>
                      </a:lnTo>
                      <a:lnTo>
                        <a:pt x="24" y="0"/>
                      </a:lnTo>
                      <a:lnTo>
                        <a:pt x="144" y="72"/>
                      </a:lnTo>
                      <a:close/>
                    </a:path>
                  </a:pathLst>
                </a:custGeom>
                <a:solidFill>
                  <a:srgbClr val="FF3300"/>
                </a:solidFill>
                <a:ln w="9525">
                  <a:solidFill>
                    <a:srgbClr val="FF3300"/>
                  </a:solidFill>
                  <a:round/>
                  <a:headEnd/>
                  <a:tailEnd/>
                </a:ln>
              </p:spPr>
              <p:txBody>
                <a:bodyPr/>
                <a:lstStyle/>
                <a:p>
                  <a:endParaRPr lang="en-US"/>
                </a:p>
              </p:txBody>
            </p:sp>
            <p:sp>
              <p:nvSpPr>
                <p:cNvPr id="1759" name="Line 2066"/>
                <p:cNvSpPr>
                  <a:spLocks noChangeShapeType="1"/>
                </p:cNvSpPr>
                <p:nvPr/>
              </p:nvSpPr>
              <p:spPr bwMode="auto">
                <a:xfrm>
                  <a:off x="3788" y="2376"/>
                  <a:ext cx="766" cy="252"/>
                </a:xfrm>
                <a:prstGeom prst="line">
                  <a:avLst/>
                </a:prstGeom>
                <a:noFill/>
                <a:ln w="254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73" name="Group 2067"/>
              <p:cNvGrpSpPr>
                <a:grpSpLocks/>
              </p:cNvGrpSpPr>
              <p:nvPr/>
            </p:nvGrpSpPr>
            <p:grpSpPr bwMode="auto">
              <a:xfrm>
                <a:off x="3309" y="2084"/>
                <a:ext cx="1381" cy="1507"/>
                <a:chOff x="3309" y="2084"/>
                <a:chExt cx="1381" cy="1507"/>
              </a:xfrm>
            </p:grpSpPr>
            <p:sp>
              <p:nvSpPr>
                <p:cNvPr id="1756" name="Freeform 2068"/>
                <p:cNvSpPr>
                  <a:spLocks/>
                </p:cNvSpPr>
                <p:nvPr/>
              </p:nvSpPr>
              <p:spPr bwMode="auto">
                <a:xfrm>
                  <a:off x="4570" y="2084"/>
                  <a:ext cx="120" cy="119"/>
                </a:xfrm>
                <a:custGeom>
                  <a:avLst/>
                  <a:gdLst>
                    <a:gd name="T0" fmla="*/ 120 w 120"/>
                    <a:gd name="T1" fmla="*/ 0 h 119"/>
                    <a:gd name="T2" fmla="*/ 56 w 120"/>
                    <a:gd name="T3" fmla="*/ 119 h 119"/>
                    <a:gd name="T4" fmla="*/ 24 w 120"/>
                    <a:gd name="T5" fmla="*/ 96 h 119"/>
                    <a:gd name="T6" fmla="*/ 0 w 120"/>
                    <a:gd name="T7" fmla="*/ 72 h 119"/>
                    <a:gd name="T8" fmla="*/ 120 w 120"/>
                    <a:gd name="T9" fmla="*/ 0 h 119"/>
                  </a:gdLst>
                  <a:ahLst/>
                  <a:cxnLst>
                    <a:cxn ang="0">
                      <a:pos x="T0" y="T1"/>
                    </a:cxn>
                    <a:cxn ang="0">
                      <a:pos x="T2" y="T3"/>
                    </a:cxn>
                    <a:cxn ang="0">
                      <a:pos x="T4" y="T5"/>
                    </a:cxn>
                    <a:cxn ang="0">
                      <a:pos x="T6" y="T7"/>
                    </a:cxn>
                    <a:cxn ang="0">
                      <a:pos x="T8" y="T9"/>
                    </a:cxn>
                  </a:cxnLst>
                  <a:rect l="0" t="0" r="r" b="b"/>
                  <a:pathLst>
                    <a:path w="120" h="119">
                      <a:moveTo>
                        <a:pt x="120" y="0"/>
                      </a:moveTo>
                      <a:lnTo>
                        <a:pt x="56" y="119"/>
                      </a:lnTo>
                      <a:lnTo>
                        <a:pt x="24" y="96"/>
                      </a:lnTo>
                      <a:lnTo>
                        <a:pt x="0" y="72"/>
                      </a:lnTo>
                      <a:lnTo>
                        <a:pt x="120" y="0"/>
                      </a:lnTo>
                      <a:close/>
                    </a:path>
                  </a:pathLst>
                </a:custGeom>
                <a:solidFill>
                  <a:srgbClr val="FF3300"/>
                </a:solidFill>
                <a:ln w="9525">
                  <a:solidFill>
                    <a:srgbClr val="FF3300"/>
                  </a:solidFill>
                  <a:round/>
                  <a:headEnd/>
                  <a:tailEnd/>
                </a:ln>
              </p:spPr>
              <p:txBody>
                <a:bodyPr/>
                <a:lstStyle/>
                <a:p>
                  <a:endParaRPr lang="en-US"/>
                </a:p>
              </p:txBody>
            </p:sp>
            <p:sp>
              <p:nvSpPr>
                <p:cNvPr id="1757" name="Line 2069"/>
                <p:cNvSpPr>
                  <a:spLocks noChangeShapeType="1"/>
                </p:cNvSpPr>
                <p:nvPr/>
              </p:nvSpPr>
              <p:spPr bwMode="auto">
                <a:xfrm flipV="1">
                  <a:off x="3309" y="2172"/>
                  <a:ext cx="1291" cy="1419"/>
                </a:xfrm>
                <a:prstGeom prst="line">
                  <a:avLst/>
                </a:prstGeom>
                <a:noFill/>
                <a:ln w="254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74" name="Group 2070"/>
              <p:cNvGrpSpPr>
                <a:grpSpLocks/>
              </p:cNvGrpSpPr>
              <p:nvPr/>
            </p:nvGrpSpPr>
            <p:grpSpPr bwMode="auto">
              <a:xfrm>
                <a:off x="3773" y="2076"/>
                <a:ext cx="909" cy="893"/>
                <a:chOff x="3773" y="2076"/>
                <a:chExt cx="909" cy="893"/>
              </a:xfrm>
            </p:grpSpPr>
            <p:sp>
              <p:nvSpPr>
                <p:cNvPr id="1754" name="Freeform 2071"/>
                <p:cNvSpPr>
                  <a:spLocks/>
                </p:cNvSpPr>
                <p:nvPr/>
              </p:nvSpPr>
              <p:spPr bwMode="auto">
                <a:xfrm>
                  <a:off x="4562" y="2850"/>
                  <a:ext cx="120" cy="119"/>
                </a:xfrm>
                <a:custGeom>
                  <a:avLst/>
                  <a:gdLst>
                    <a:gd name="T0" fmla="*/ 120 w 120"/>
                    <a:gd name="T1" fmla="*/ 119 h 119"/>
                    <a:gd name="T2" fmla="*/ 0 w 120"/>
                    <a:gd name="T3" fmla="*/ 47 h 119"/>
                    <a:gd name="T4" fmla="*/ 24 w 120"/>
                    <a:gd name="T5" fmla="*/ 23 h 119"/>
                    <a:gd name="T6" fmla="*/ 48 w 120"/>
                    <a:gd name="T7" fmla="*/ 0 h 119"/>
                    <a:gd name="T8" fmla="*/ 120 w 120"/>
                    <a:gd name="T9" fmla="*/ 119 h 119"/>
                  </a:gdLst>
                  <a:ahLst/>
                  <a:cxnLst>
                    <a:cxn ang="0">
                      <a:pos x="T0" y="T1"/>
                    </a:cxn>
                    <a:cxn ang="0">
                      <a:pos x="T2" y="T3"/>
                    </a:cxn>
                    <a:cxn ang="0">
                      <a:pos x="T4" y="T5"/>
                    </a:cxn>
                    <a:cxn ang="0">
                      <a:pos x="T6" y="T7"/>
                    </a:cxn>
                    <a:cxn ang="0">
                      <a:pos x="T8" y="T9"/>
                    </a:cxn>
                  </a:cxnLst>
                  <a:rect l="0" t="0" r="r" b="b"/>
                  <a:pathLst>
                    <a:path w="120" h="119">
                      <a:moveTo>
                        <a:pt x="120" y="119"/>
                      </a:moveTo>
                      <a:lnTo>
                        <a:pt x="0" y="47"/>
                      </a:lnTo>
                      <a:lnTo>
                        <a:pt x="24" y="23"/>
                      </a:lnTo>
                      <a:lnTo>
                        <a:pt x="48" y="0"/>
                      </a:lnTo>
                      <a:lnTo>
                        <a:pt x="120" y="119"/>
                      </a:lnTo>
                      <a:close/>
                    </a:path>
                  </a:pathLst>
                </a:custGeom>
                <a:solidFill>
                  <a:srgbClr val="FF3300"/>
                </a:solidFill>
                <a:ln w="9525">
                  <a:solidFill>
                    <a:srgbClr val="FF3300"/>
                  </a:solidFill>
                  <a:round/>
                  <a:headEnd/>
                  <a:tailEnd/>
                </a:ln>
              </p:spPr>
              <p:txBody>
                <a:bodyPr/>
                <a:lstStyle/>
                <a:p>
                  <a:endParaRPr lang="en-US"/>
                </a:p>
              </p:txBody>
            </p:sp>
            <p:sp>
              <p:nvSpPr>
                <p:cNvPr id="1755" name="Line 2072"/>
                <p:cNvSpPr>
                  <a:spLocks noChangeShapeType="1"/>
                </p:cNvSpPr>
                <p:nvPr/>
              </p:nvSpPr>
              <p:spPr bwMode="auto">
                <a:xfrm>
                  <a:off x="3773" y="2076"/>
                  <a:ext cx="821" cy="804"/>
                </a:xfrm>
                <a:prstGeom prst="line">
                  <a:avLst/>
                </a:prstGeom>
                <a:noFill/>
                <a:ln w="254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75" name="Group 2073"/>
              <p:cNvGrpSpPr>
                <a:grpSpLocks/>
              </p:cNvGrpSpPr>
              <p:nvPr/>
            </p:nvGrpSpPr>
            <p:grpSpPr bwMode="auto">
              <a:xfrm>
                <a:off x="3317" y="2379"/>
                <a:ext cx="910" cy="893"/>
                <a:chOff x="3317" y="2379"/>
                <a:chExt cx="910" cy="893"/>
              </a:xfrm>
            </p:grpSpPr>
            <p:sp>
              <p:nvSpPr>
                <p:cNvPr id="1752" name="Freeform 2074"/>
                <p:cNvSpPr>
                  <a:spLocks/>
                </p:cNvSpPr>
                <p:nvPr/>
              </p:nvSpPr>
              <p:spPr bwMode="auto">
                <a:xfrm>
                  <a:off x="4107" y="3153"/>
                  <a:ext cx="120" cy="119"/>
                </a:xfrm>
                <a:custGeom>
                  <a:avLst/>
                  <a:gdLst>
                    <a:gd name="T0" fmla="*/ 120 w 120"/>
                    <a:gd name="T1" fmla="*/ 119 h 119"/>
                    <a:gd name="T2" fmla="*/ 0 w 120"/>
                    <a:gd name="T3" fmla="*/ 48 h 119"/>
                    <a:gd name="T4" fmla="*/ 24 w 120"/>
                    <a:gd name="T5" fmla="*/ 24 h 119"/>
                    <a:gd name="T6" fmla="*/ 48 w 120"/>
                    <a:gd name="T7" fmla="*/ 0 h 119"/>
                    <a:gd name="T8" fmla="*/ 120 w 120"/>
                    <a:gd name="T9" fmla="*/ 119 h 119"/>
                  </a:gdLst>
                  <a:ahLst/>
                  <a:cxnLst>
                    <a:cxn ang="0">
                      <a:pos x="T0" y="T1"/>
                    </a:cxn>
                    <a:cxn ang="0">
                      <a:pos x="T2" y="T3"/>
                    </a:cxn>
                    <a:cxn ang="0">
                      <a:pos x="T4" y="T5"/>
                    </a:cxn>
                    <a:cxn ang="0">
                      <a:pos x="T6" y="T7"/>
                    </a:cxn>
                    <a:cxn ang="0">
                      <a:pos x="T8" y="T9"/>
                    </a:cxn>
                  </a:cxnLst>
                  <a:rect l="0" t="0" r="r" b="b"/>
                  <a:pathLst>
                    <a:path w="120" h="119">
                      <a:moveTo>
                        <a:pt x="120" y="119"/>
                      </a:moveTo>
                      <a:lnTo>
                        <a:pt x="0" y="48"/>
                      </a:lnTo>
                      <a:lnTo>
                        <a:pt x="24" y="24"/>
                      </a:lnTo>
                      <a:lnTo>
                        <a:pt x="48" y="0"/>
                      </a:lnTo>
                      <a:lnTo>
                        <a:pt x="120" y="119"/>
                      </a:lnTo>
                      <a:close/>
                    </a:path>
                  </a:pathLst>
                </a:custGeom>
                <a:solidFill>
                  <a:srgbClr val="FF3300"/>
                </a:solidFill>
                <a:ln w="9525">
                  <a:solidFill>
                    <a:srgbClr val="FF3300"/>
                  </a:solidFill>
                  <a:round/>
                  <a:headEnd/>
                  <a:tailEnd/>
                </a:ln>
              </p:spPr>
              <p:txBody>
                <a:bodyPr/>
                <a:lstStyle/>
                <a:p>
                  <a:endParaRPr lang="en-US"/>
                </a:p>
              </p:txBody>
            </p:sp>
            <p:sp>
              <p:nvSpPr>
                <p:cNvPr id="1753" name="Line 2075"/>
                <p:cNvSpPr>
                  <a:spLocks noChangeShapeType="1"/>
                </p:cNvSpPr>
                <p:nvPr/>
              </p:nvSpPr>
              <p:spPr bwMode="auto">
                <a:xfrm>
                  <a:off x="3317" y="2379"/>
                  <a:ext cx="822" cy="804"/>
                </a:xfrm>
                <a:prstGeom prst="line">
                  <a:avLst/>
                </a:prstGeom>
                <a:noFill/>
                <a:ln w="254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76" name="Group 2076"/>
              <p:cNvGrpSpPr>
                <a:grpSpLocks/>
              </p:cNvGrpSpPr>
              <p:nvPr/>
            </p:nvGrpSpPr>
            <p:grpSpPr bwMode="auto">
              <a:xfrm>
                <a:off x="2878" y="1725"/>
                <a:ext cx="415" cy="56"/>
                <a:chOff x="2878" y="1725"/>
                <a:chExt cx="415" cy="56"/>
              </a:xfrm>
            </p:grpSpPr>
            <p:sp>
              <p:nvSpPr>
                <p:cNvPr id="1744" name="Freeform 2077"/>
                <p:cNvSpPr>
                  <a:spLocks/>
                </p:cNvSpPr>
                <p:nvPr/>
              </p:nvSpPr>
              <p:spPr bwMode="auto">
                <a:xfrm>
                  <a:off x="3181" y="1725"/>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solidFill>
                  <a:srgbClr val="FF3300"/>
                </a:solidFill>
                <a:ln w="9525">
                  <a:solidFill>
                    <a:srgbClr val="FF3300"/>
                  </a:solidFill>
                  <a:round/>
                  <a:headEnd/>
                  <a:tailEnd/>
                </a:ln>
              </p:spPr>
              <p:txBody>
                <a:bodyPr/>
                <a:lstStyle/>
                <a:p>
                  <a:endParaRPr lang="en-US"/>
                </a:p>
              </p:txBody>
            </p:sp>
            <p:grpSp>
              <p:nvGrpSpPr>
                <p:cNvPr id="1745" name="Group 2078"/>
                <p:cNvGrpSpPr>
                  <a:grpSpLocks/>
                </p:cNvGrpSpPr>
                <p:nvPr/>
              </p:nvGrpSpPr>
              <p:grpSpPr bwMode="auto">
                <a:xfrm>
                  <a:off x="2878" y="1757"/>
                  <a:ext cx="295" cy="1"/>
                  <a:chOff x="2878" y="1757"/>
                  <a:chExt cx="295" cy="1"/>
                </a:xfrm>
              </p:grpSpPr>
              <p:sp>
                <p:nvSpPr>
                  <p:cNvPr id="1746" name="Line 2079"/>
                  <p:cNvSpPr>
                    <a:spLocks noChangeShapeType="1"/>
                  </p:cNvSpPr>
                  <p:nvPr/>
                </p:nvSpPr>
                <p:spPr bwMode="auto">
                  <a:xfrm>
                    <a:off x="2878" y="1757"/>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 name="Line 2080"/>
                  <p:cNvSpPr>
                    <a:spLocks noChangeShapeType="1"/>
                  </p:cNvSpPr>
                  <p:nvPr/>
                </p:nvSpPr>
                <p:spPr bwMode="auto">
                  <a:xfrm>
                    <a:off x="2934" y="1757"/>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 name="Line 2081"/>
                  <p:cNvSpPr>
                    <a:spLocks noChangeShapeType="1"/>
                  </p:cNvSpPr>
                  <p:nvPr/>
                </p:nvSpPr>
                <p:spPr bwMode="auto">
                  <a:xfrm>
                    <a:off x="2990" y="1757"/>
                    <a:ext cx="23"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9" name="Line 2082"/>
                  <p:cNvSpPr>
                    <a:spLocks noChangeShapeType="1"/>
                  </p:cNvSpPr>
                  <p:nvPr/>
                </p:nvSpPr>
                <p:spPr bwMode="auto">
                  <a:xfrm>
                    <a:off x="3045" y="1757"/>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0" name="Line 2083"/>
                  <p:cNvSpPr>
                    <a:spLocks noChangeShapeType="1"/>
                  </p:cNvSpPr>
                  <p:nvPr/>
                </p:nvSpPr>
                <p:spPr bwMode="auto">
                  <a:xfrm>
                    <a:off x="3101" y="1757"/>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 name="Line 2084"/>
                  <p:cNvSpPr>
                    <a:spLocks noChangeShapeType="1"/>
                  </p:cNvSpPr>
                  <p:nvPr/>
                </p:nvSpPr>
                <p:spPr bwMode="auto">
                  <a:xfrm>
                    <a:off x="3157" y="1757"/>
                    <a:ext cx="16"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377" name="Group 2085"/>
              <p:cNvGrpSpPr>
                <a:grpSpLocks/>
              </p:cNvGrpSpPr>
              <p:nvPr/>
            </p:nvGrpSpPr>
            <p:grpSpPr bwMode="auto">
              <a:xfrm>
                <a:off x="2878" y="2036"/>
                <a:ext cx="415" cy="56"/>
                <a:chOff x="2878" y="2036"/>
                <a:chExt cx="415" cy="56"/>
              </a:xfrm>
            </p:grpSpPr>
            <p:sp>
              <p:nvSpPr>
                <p:cNvPr id="1736" name="Freeform 2086"/>
                <p:cNvSpPr>
                  <a:spLocks/>
                </p:cNvSpPr>
                <p:nvPr/>
              </p:nvSpPr>
              <p:spPr bwMode="auto">
                <a:xfrm>
                  <a:off x="3181" y="2036"/>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solidFill>
                  <a:srgbClr val="FF3300"/>
                </a:solidFill>
                <a:ln w="9525">
                  <a:solidFill>
                    <a:srgbClr val="FF3300"/>
                  </a:solidFill>
                  <a:round/>
                  <a:headEnd/>
                  <a:tailEnd/>
                </a:ln>
              </p:spPr>
              <p:txBody>
                <a:bodyPr/>
                <a:lstStyle/>
                <a:p>
                  <a:endParaRPr lang="en-US"/>
                </a:p>
              </p:txBody>
            </p:sp>
            <p:grpSp>
              <p:nvGrpSpPr>
                <p:cNvPr id="1737" name="Group 2087"/>
                <p:cNvGrpSpPr>
                  <a:grpSpLocks/>
                </p:cNvGrpSpPr>
                <p:nvPr/>
              </p:nvGrpSpPr>
              <p:grpSpPr bwMode="auto">
                <a:xfrm>
                  <a:off x="2878" y="2060"/>
                  <a:ext cx="295" cy="1"/>
                  <a:chOff x="2878" y="2060"/>
                  <a:chExt cx="295" cy="1"/>
                </a:xfrm>
              </p:grpSpPr>
              <p:sp>
                <p:nvSpPr>
                  <p:cNvPr id="1738" name="Line 2088"/>
                  <p:cNvSpPr>
                    <a:spLocks noChangeShapeType="1"/>
                  </p:cNvSpPr>
                  <p:nvPr/>
                </p:nvSpPr>
                <p:spPr bwMode="auto">
                  <a:xfrm>
                    <a:off x="2878" y="2060"/>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9" name="Line 2089"/>
                  <p:cNvSpPr>
                    <a:spLocks noChangeShapeType="1"/>
                  </p:cNvSpPr>
                  <p:nvPr/>
                </p:nvSpPr>
                <p:spPr bwMode="auto">
                  <a:xfrm>
                    <a:off x="2934" y="2060"/>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0" name="Line 2090"/>
                  <p:cNvSpPr>
                    <a:spLocks noChangeShapeType="1"/>
                  </p:cNvSpPr>
                  <p:nvPr/>
                </p:nvSpPr>
                <p:spPr bwMode="auto">
                  <a:xfrm>
                    <a:off x="2990" y="2060"/>
                    <a:ext cx="23"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 name="Line 2091"/>
                  <p:cNvSpPr>
                    <a:spLocks noChangeShapeType="1"/>
                  </p:cNvSpPr>
                  <p:nvPr/>
                </p:nvSpPr>
                <p:spPr bwMode="auto">
                  <a:xfrm>
                    <a:off x="3045" y="2060"/>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 name="Line 2092"/>
                  <p:cNvSpPr>
                    <a:spLocks noChangeShapeType="1"/>
                  </p:cNvSpPr>
                  <p:nvPr/>
                </p:nvSpPr>
                <p:spPr bwMode="auto">
                  <a:xfrm>
                    <a:off x="3101" y="2060"/>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 name="Line 2093"/>
                  <p:cNvSpPr>
                    <a:spLocks noChangeShapeType="1"/>
                  </p:cNvSpPr>
                  <p:nvPr/>
                </p:nvSpPr>
                <p:spPr bwMode="auto">
                  <a:xfrm>
                    <a:off x="3157" y="2060"/>
                    <a:ext cx="16"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378" name="Group 2094"/>
              <p:cNvGrpSpPr>
                <a:grpSpLocks/>
              </p:cNvGrpSpPr>
              <p:nvPr/>
            </p:nvGrpSpPr>
            <p:grpSpPr bwMode="auto">
              <a:xfrm>
                <a:off x="2886" y="2339"/>
                <a:ext cx="415" cy="56"/>
                <a:chOff x="2886" y="2339"/>
                <a:chExt cx="415" cy="56"/>
              </a:xfrm>
            </p:grpSpPr>
            <p:sp>
              <p:nvSpPr>
                <p:cNvPr id="1728" name="Freeform 2095"/>
                <p:cNvSpPr>
                  <a:spLocks/>
                </p:cNvSpPr>
                <p:nvPr/>
              </p:nvSpPr>
              <p:spPr bwMode="auto">
                <a:xfrm>
                  <a:off x="3189" y="2339"/>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solidFill>
                  <a:srgbClr val="FF3300"/>
                </a:solidFill>
                <a:ln w="9525">
                  <a:solidFill>
                    <a:srgbClr val="FF3300"/>
                  </a:solidFill>
                  <a:round/>
                  <a:headEnd/>
                  <a:tailEnd/>
                </a:ln>
              </p:spPr>
              <p:txBody>
                <a:bodyPr/>
                <a:lstStyle/>
                <a:p>
                  <a:endParaRPr lang="en-US"/>
                </a:p>
              </p:txBody>
            </p:sp>
            <p:grpSp>
              <p:nvGrpSpPr>
                <p:cNvPr id="1729" name="Group 2096"/>
                <p:cNvGrpSpPr>
                  <a:grpSpLocks/>
                </p:cNvGrpSpPr>
                <p:nvPr/>
              </p:nvGrpSpPr>
              <p:grpSpPr bwMode="auto">
                <a:xfrm>
                  <a:off x="2886" y="2371"/>
                  <a:ext cx="295" cy="1"/>
                  <a:chOff x="2886" y="2371"/>
                  <a:chExt cx="295" cy="1"/>
                </a:xfrm>
              </p:grpSpPr>
              <p:sp>
                <p:nvSpPr>
                  <p:cNvPr id="1730" name="Line 2097"/>
                  <p:cNvSpPr>
                    <a:spLocks noChangeShapeType="1"/>
                  </p:cNvSpPr>
                  <p:nvPr/>
                </p:nvSpPr>
                <p:spPr bwMode="auto">
                  <a:xfrm>
                    <a:off x="2886" y="237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1" name="Line 2098"/>
                  <p:cNvSpPr>
                    <a:spLocks noChangeShapeType="1"/>
                  </p:cNvSpPr>
                  <p:nvPr/>
                </p:nvSpPr>
                <p:spPr bwMode="auto">
                  <a:xfrm>
                    <a:off x="2942" y="237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2" name="Line 2099"/>
                  <p:cNvSpPr>
                    <a:spLocks noChangeShapeType="1"/>
                  </p:cNvSpPr>
                  <p:nvPr/>
                </p:nvSpPr>
                <p:spPr bwMode="auto">
                  <a:xfrm>
                    <a:off x="2998" y="2371"/>
                    <a:ext cx="23"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3" name="Line 2100"/>
                  <p:cNvSpPr>
                    <a:spLocks noChangeShapeType="1"/>
                  </p:cNvSpPr>
                  <p:nvPr/>
                </p:nvSpPr>
                <p:spPr bwMode="auto">
                  <a:xfrm>
                    <a:off x="3053" y="237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4" name="Line 2101"/>
                  <p:cNvSpPr>
                    <a:spLocks noChangeShapeType="1"/>
                  </p:cNvSpPr>
                  <p:nvPr/>
                </p:nvSpPr>
                <p:spPr bwMode="auto">
                  <a:xfrm>
                    <a:off x="3109" y="237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5" name="Line 2102"/>
                  <p:cNvSpPr>
                    <a:spLocks noChangeShapeType="1"/>
                  </p:cNvSpPr>
                  <p:nvPr/>
                </p:nvSpPr>
                <p:spPr bwMode="auto">
                  <a:xfrm>
                    <a:off x="3165" y="2371"/>
                    <a:ext cx="16"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379" name="Group 2103"/>
              <p:cNvGrpSpPr>
                <a:grpSpLocks/>
              </p:cNvGrpSpPr>
              <p:nvPr/>
            </p:nvGrpSpPr>
            <p:grpSpPr bwMode="auto">
              <a:xfrm>
                <a:off x="2878" y="2642"/>
                <a:ext cx="415" cy="56"/>
                <a:chOff x="2878" y="2642"/>
                <a:chExt cx="415" cy="56"/>
              </a:xfrm>
            </p:grpSpPr>
            <p:sp>
              <p:nvSpPr>
                <p:cNvPr id="1720" name="Freeform 2104"/>
                <p:cNvSpPr>
                  <a:spLocks/>
                </p:cNvSpPr>
                <p:nvPr/>
              </p:nvSpPr>
              <p:spPr bwMode="auto">
                <a:xfrm>
                  <a:off x="3181" y="2642"/>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solidFill>
                  <a:srgbClr val="FF3300"/>
                </a:solidFill>
                <a:ln w="9525">
                  <a:solidFill>
                    <a:srgbClr val="FF3300"/>
                  </a:solidFill>
                  <a:round/>
                  <a:headEnd/>
                  <a:tailEnd/>
                </a:ln>
              </p:spPr>
              <p:txBody>
                <a:bodyPr/>
                <a:lstStyle/>
                <a:p>
                  <a:endParaRPr lang="en-US"/>
                </a:p>
              </p:txBody>
            </p:sp>
            <p:grpSp>
              <p:nvGrpSpPr>
                <p:cNvPr id="1721" name="Group 2105"/>
                <p:cNvGrpSpPr>
                  <a:grpSpLocks/>
                </p:cNvGrpSpPr>
                <p:nvPr/>
              </p:nvGrpSpPr>
              <p:grpSpPr bwMode="auto">
                <a:xfrm>
                  <a:off x="2878" y="2674"/>
                  <a:ext cx="295" cy="1"/>
                  <a:chOff x="2878" y="2674"/>
                  <a:chExt cx="295" cy="1"/>
                </a:xfrm>
              </p:grpSpPr>
              <p:sp>
                <p:nvSpPr>
                  <p:cNvPr id="1722" name="Line 2106"/>
                  <p:cNvSpPr>
                    <a:spLocks noChangeShapeType="1"/>
                  </p:cNvSpPr>
                  <p:nvPr/>
                </p:nvSpPr>
                <p:spPr bwMode="auto">
                  <a:xfrm>
                    <a:off x="2878" y="2674"/>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3" name="Line 2107"/>
                  <p:cNvSpPr>
                    <a:spLocks noChangeShapeType="1"/>
                  </p:cNvSpPr>
                  <p:nvPr/>
                </p:nvSpPr>
                <p:spPr bwMode="auto">
                  <a:xfrm>
                    <a:off x="2934" y="2674"/>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4" name="Line 2108"/>
                  <p:cNvSpPr>
                    <a:spLocks noChangeShapeType="1"/>
                  </p:cNvSpPr>
                  <p:nvPr/>
                </p:nvSpPr>
                <p:spPr bwMode="auto">
                  <a:xfrm>
                    <a:off x="2990" y="2674"/>
                    <a:ext cx="23"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5" name="Line 2109"/>
                  <p:cNvSpPr>
                    <a:spLocks noChangeShapeType="1"/>
                  </p:cNvSpPr>
                  <p:nvPr/>
                </p:nvSpPr>
                <p:spPr bwMode="auto">
                  <a:xfrm>
                    <a:off x="3045" y="2674"/>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6" name="Line 2110"/>
                  <p:cNvSpPr>
                    <a:spLocks noChangeShapeType="1"/>
                  </p:cNvSpPr>
                  <p:nvPr/>
                </p:nvSpPr>
                <p:spPr bwMode="auto">
                  <a:xfrm>
                    <a:off x="3101" y="2674"/>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7" name="Line 2111"/>
                  <p:cNvSpPr>
                    <a:spLocks noChangeShapeType="1"/>
                  </p:cNvSpPr>
                  <p:nvPr/>
                </p:nvSpPr>
                <p:spPr bwMode="auto">
                  <a:xfrm>
                    <a:off x="3157" y="2674"/>
                    <a:ext cx="16"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380" name="Group 2112"/>
              <p:cNvGrpSpPr>
                <a:grpSpLocks/>
              </p:cNvGrpSpPr>
              <p:nvPr/>
            </p:nvGrpSpPr>
            <p:grpSpPr bwMode="auto">
              <a:xfrm>
                <a:off x="2878" y="2953"/>
                <a:ext cx="415" cy="56"/>
                <a:chOff x="2878" y="2953"/>
                <a:chExt cx="415" cy="56"/>
              </a:xfrm>
            </p:grpSpPr>
            <p:sp>
              <p:nvSpPr>
                <p:cNvPr id="1712" name="Freeform 2113"/>
                <p:cNvSpPr>
                  <a:spLocks/>
                </p:cNvSpPr>
                <p:nvPr/>
              </p:nvSpPr>
              <p:spPr bwMode="auto">
                <a:xfrm>
                  <a:off x="3181"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solidFill>
                  <a:srgbClr val="FF3300"/>
                </a:solidFill>
                <a:ln w="9525">
                  <a:solidFill>
                    <a:srgbClr val="FF3300"/>
                  </a:solidFill>
                  <a:round/>
                  <a:headEnd/>
                  <a:tailEnd/>
                </a:ln>
              </p:spPr>
              <p:txBody>
                <a:bodyPr/>
                <a:lstStyle/>
                <a:p>
                  <a:endParaRPr lang="en-US"/>
                </a:p>
              </p:txBody>
            </p:sp>
            <p:grpSp>
              <p:nvGrpSpPr>
                <p:cNvPr id="1713" name="Group 2114"/>
                <p:cNvGrpSpPr>
                  <a:grpSpLocks/>
                </p:cNvGrpSpPr>
                <p:nvPr/>
              </p:nvGrpSpPr>
              <p:grpSpPr bwMode="auto">
                <a:xfrm>
                  <a:off x="2878" y="2985"/>
                  <a:ext cx="295" cy="1"/>
                  <a:chOff x="2878" y="2985"/>
                  <a:chExt cx="295" cy="1"/>
                </a:xfrm>
              </p:grpSpPr>
              <p:sp>
                <p:nvSpPr>
                  <p:cNvPr id="1714" name="Line 2115"/>
                  <p:cNvSpPr>
                    <a:spLocks noChangeShapeType="1"/>
                  </p:cNvSpPr>
                  <p:nvPr/>
                </p:nvSpPr>
                <p:spPr bwMode="auto">
                  <a:xfrm>
                    <a:off x="2878" y="2985"/>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5" name="Line 2116"/>
                  <p:cNvSpPr>
                    <a:spLocks noChangeShapeType="1"/>
                  </p:cNvSpPr>
                  <p:nvPr/>
                </p:nvSpPr>
                <p:spPr bwMode="auto">
                  <a:xfrm>
                    <a:off x="2934" y="2985"/>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6" name="Line 2117"/>
                  <p:cNvSpPr>
                    <a:spLocks noChangeShapeType="1"/>
                  </p:cNvSpPr>
                  <p:nvPr/>
                </p:nvSpPr>
                <p:spPr bwMode="auto">
                  <a:xfrm>
                    <a:off x="2990" y="2985"/>
                    <a:ext cx="23"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7" name="Line 2118"/>
                  <p:cNvSpPr>
                    <a:spLocks noChangeShapeType="1"/>
                  </p:cNvSpPr>
                  <p:nvPr/>
                </p:nvSpPr>
                <p:spPr bwMode="auto">
                  <a:xfrm>
                    <a:off x="3045" y="2985"/>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8" name="Line 2119"/>
                  <p:cNvSpPr>
                    <a:spLocks noChangeShapeType="1"/>
                  </p:cNvSpPr>
                  <p:nvPr/>
                </p:nvSpPr>
                <p:spPr bwMode="auto">
                  <a:xfrm>
                    <a:off x="3101" y="2985"/>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9" name="Line 2120"/>
                  <p:cNvSpPr>
                    <a:spLocks noChangeShapeType="1"/>
                  </p:cNvSpPr>
                  <p:nvPr/>
                </p:nvSpPr>
                <p:spPr bwMode="auto">
                  <a:xfrm>
                    <a:off x="3157" y="2985"/>
                    <a:ext cx="16"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381" name="Group 2121"/>
              <p:cNvGrpSpPr>
                <a:grpSpLocks/>
              </p:cNvGrpSpPr>
              <p:nvPr/>
            </p:nvGrpSpPr>
            <p:grpSpPr bwMode="auto">
              <a:xfrm>
                <a:off x="2870" y="3256"/>
                <a:ext cx="415" cy="56"/>
                <a:chOff x="2870" y="3256"/>
                <a:chExt cx="415" cy="56"/>
              </a:xfrm>
            </p:grpSpPr>
            <p:sp>
              <p:nvSpPr>
                <p:cNvPr id="1704" name="Freeform 2122"/>
                <p:cNvSpPr>
                  <a:spLocks/>
                </p:cNvSpPr>
                <p:nvPr/>
              </p:nvSpPr>
              <p:spPr bwMode="auto">
                <a:xfrm>
                  <a:off x="3173" y="3256"/>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solidFill>
                  <a:srgbClr val="FF3300"/>
                </a:solidFill>
                <a:ln w="9525">
                  <a:solidFill>
                    <a:srgbClr val="FF3300"/>
                  </a:solidFill>
                  <a:round/>
                  <a:headEnd/>
                  <a:tailEnd/>
                </a:ln>
              </p:spPr>
              <p:txBody>
                <a:bodyPr/>
                <a:lstStyle/>
                <a:p>
                  <a:endParaRPr lang="en-US"/>
                </a:p>
              </p:txBody>
            </p:sp>
            <p:grpSp>
              <p:nvGrpSpPr>
                <p:cNvPr id="1705" name="Group 2123"/>
                <p:cNvGrpSpPr>
                  <a:grpSpLocks/>
                </p:cNvGrpSpPr>
                <p:nvPr/>
              </p:nvGrpSpPr>
              <p:grpSpPr bwMode="auto">
                <a:xfrm>
                  <a:off x="2870" y="3280"/>
                  <a:ext cx="295" cy="1"/>
                  <a:chOff x="2870" y="3280"/>
                  <a:chExt cx="295" cy="1"/>
                </a:xfrm>
              </p:grpSpPr>
              <p:sp>
                <p:nvSpPr>
                  <p:cNvPr id="1706" name="Line 2124"/>
                  <p:cNvSpPr>
                    <a:spLocks noChangeShapeType="1"/>
                  </p:cNvSpPr>
                  <p:nvPr/>
                </p:nvSpPr>
                <p:spPr bwMode="auto">
                  <a:xfrm>
                    <a:off x="2870" y="3280"/>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7" name="Line 2125"/>
                  <p:cNvSpPr>
                    <a:spLocks noChangeShapeType="1"/>
                  </p:cNvSpPr>
                  <p:nvPr/>
                </p:nvSpPr>
                <p:spPr bwMode="auto">
                  <a:xfrm>
                    <a:off x="2926" y="3280"/>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8" name="Line 2126"/>
                  <p:cNvSpPr>
                    <a:spLocks noChangeShapeType="1"/>
                  </p:cNvSpPr>
                  <p:nvPr/>
                </p:nvSpPr>
                <p:spPr bwMode="auto">
                  <a:xfrm>
                    <a:off x="2982" y="3280"/>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9" name="Line 2127"/>
                  <p:cNvSpPr>
                    <a:spLocks noChangeShapeType="1"/>
                  </p:cNvSpPr>
                  <p:nvPr/>
                </p:nvSpPr>
                <p:spPr bwMode="auto">
                  <a:xfrm>
                    <a:off x="3037" y="3280"/>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0" name="Line 2128"/>
                  <p:cNvSpPr>
                    <a:spLocks noChangeShapeType="1"/>
                  </p:cNvSpPr>
                  <p:nvPr/>
                </p:nvSpPr>
                <p:spPr bwMode="auto">
                  <a:xfrm>
                    <a:off x="3093" y="3280"/>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1" name="Line 2129"/>
                  <p:cNvSpPr>
                    <a:spLocks noChangeShapeType="1"/>
                  </p:cNvSpPr>
                  <p:nvPr/>
                </p:nvSpPr>
                <p:spPr bwMode="auto">
                  <a:xfrm>
                    <a:off x="3149" y="3280"/>
                    <a:ext cx="16"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382" name="Group 2130"/>
              <p:cNvGrpSpPr>
                <a:grpSpLocks/>
              </p:cNvGrpSpPr>
              <p:nvPr/>
            </p:nvGrpSpPr>
            <p:grpSpPr bwMode="auto">
              <a:xfrm>
                <a:off x="2870" y="3567"/>
                <a:ext cx="415" cy="56"/>
                <a:chOff x="2870" y="3567"/>
                <a:chExt cx="415" cy="56"/>
              </a:xfrm>
            </p:grpSpPr>
            <p:sp>
              <p:nvSpPr>
                <p:cNvPr id="1696" name="Freeform 2131"/>
                <p:cNvSpPr>
                  <a:spLocks/>
                </p:cNvSpPr>
                <p:nvPr/>
              </p:nvSpPr>
              <p:spPr bwMode="auto">
                <a:xfrm>
                  <a:off x="3173"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solidFill>
                  <a:srgbClr val="FF3300"/>
                </a:solidFill>
                <a:ln w="9525">
                  <a:solidFill>
                    <a:srgbClr val="FF3300"/>
                  </a:solidFill>
                  <a:round/>
                  <a:headEnd/>
                  <a:tailEnd/>
                </a:ln>
              </p:spPr>
              <p:txBody>
                <a:bodyPr/>
                <a:lstStyle/>
                <a:p>
                  <a:endParaRPr lang="en-US"/>
                </a:p>
              </p:txBody>
            </p:sp>
            <p:grpSp>
              <p:nvGrpSpPr>
                <p:cNvPr id="1697" name="Group 2132"/>
                <p:cNvGrpSpPr>
                  <a:grpSpLocks/>
                </p:cNvGrpSpPr>
                <p:nvPr/>
              </p:nvGrpSpPr>
              <p:grpSpPr bwMode="auto">
                <a:xfrm>
                  <a:off x="2870" y="3591"/>
                  <a:ext cx="295" cy="1"/>
                  <a:chOff x="2870" y="3591"/>
                  <a:chExt cx="295" cy="1"/>
                </a:xfrm>
              </p:grpSpPr>
              <p:sp>
                <p:nvSpPr>
                  <p:cNvPr id="1698" name="Line 2133"/>
                  <p:cNvSpPr>
                    <a:spLocks noChangeShapeType="1"/>
                  </p:cNvSpPr>
                  <p:nvPr/>
                </p:nvSpPr>
                <p:spPr bwMode="auto">
                  <a:xfrm>
                    <a:off x="2870" y="359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9" name="Line 2134"/>
                  <p:cNvSpPr>
                    <a:spLocks noChangeShapeType="1"/>
                  </p:cNvSpPr>
                  <p:nvPr/>
                </p:nvSpPr>
                <p:spPr bwMode="auto">
                  <a:xfrm>
                    <a:off x="2926" y="359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0" name="Line 2135"/>
                  <p:cNvSpPr>
                    <a:spLocks noChangeShapeType="1"/>
                  </p:cNvSpPr>
                  <p:nvPr/>
                </p:nvSpPr>
                <p:spPr bwMode="auto">
                  <a:xfrm>
                    <a:off x="2982" y="359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1" name="Line 2136"/>
                  <p:cNvSpPr>
                    <a:spLocks noChangeShapeType="1"/>
                  </p:cNvSpPr>
                  <p:nvPr/>
                </p:nvSpPr>
                <p:spPr bwMode="auto">
                  <a:xfrm>
                    <a:off x="3037" y="359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2" name="Line 2137"/>
                  <p:cNvSpPr>
                    <a:spLocks noChangeShapeType="1"/>
                  </p:cNvSpPr>
                  <p:nvPr/>
                </p:nvSpPr>
                <p:spPr bwMode="auto">
                  <a:xfrm>
                    <a:off x="3093" y="3591"/>
                    <a:ext cx="24"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3" name="Line 2138"/>
                  <p:cNvSpPr>
                    <a:spLocks noChangeShapeType="1"/>
                  </p:cNvSpPr>
                  <p:nvPr/>
                </p:nvSpPr>
                <p:spPr bwMode="auto">
                  <a:xfrm>
                    <a:off x="3149" y="3591"/>
                    <a:ext cx="16" cy="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383" name="Group 2139"/>
              <p:cNvGrpSpPr>
                <a:grpSpLocks/>
              </p:cNvGrpSpPr>
              <p:nvPr/>
            </p:nvGrpSpPr>
            <p:grpSpPr bwMode="auto">
              <a:xfrm>
                <a:off x="2399" y="1765"/>
                <a:ext cx="1357" cy="1196"/>
                <a:chOff x="2399" y="1765"/>
                <a:chExt cx="1357" cy="1196"/>
              </a:xfrm>
            </p:grpSpPr>
            <p:sp>
              <p:nvSpPr>
                <p:cNvPr id="1694" name="Freeform 2140"/>
                <p:cNvSpPr>
                  <a:spLocks/>
                </p:cNvSpPr>
                <p:nvPr/>
              </p:nvSpPr>
              <p:spPr bwMode="auto">
                <a:xfrm>
                  <a:off x="3636" y="2850"/>
                  <a:ext cx="120" cy="111"/>
                </a:xfrm>
                <a:custGeom>
                  <a:avLst/>
                  <a:gdLst>
                    <a:gd name="T0" fmla="*/ 120 w 120"/>
                    <a:gd name="T1" fmla="*/ 111 h 111"/>
                    <a:gd name="T2" fmla="*/ 0 w 120"/>
                    <a:gd name="T3" fmla="*/ 47 h 111"/>
                    <a:gd name="T4" fmla="*/ 16 w 120"/>
                    <a:gd name="T5" fmla="*/ 23 h 111"/>
                    <a:gd name="T6" fmla="*/ 40 w 120"/>
                    <a:gd name="T7" fmla="*/ 0 h 111"/>
                    <a:gd name="T8" fmla="*/ 120 w 120"/>
                    <a:gd name="T9" fmla="*/ 111 h 111"/>
                  </a:gdLst>
                  <a:ahLst/>
                  <a:cxnLst>
                    <a:cxn ang="0">
                      <a:pos x="T0" y="T1"/>
                    </a:cxn>
                    <a:cxn ang="0">
                      <a:pos x="T2" y="T3"/>
                    </a:cxn>
                    <a:cxn ang="0">
                      <a:pos x="T4" y="T5"/>
                    </a:cxn>
                    <a:cxn ang="0">
                      <a:pos x="T6" y="T7"/>
                    </a:cxn>
                    <a:cxn ang="0">
                      <a:pos x="T8" y="T9"/>
                    </a:cxn>
                  </a:cxnLst>
                  <a:rect l="0" t="0" r="r" b="b"/>
                  <a:pathLst>
                    <a:path w="120" h="111">
                      <a:moveTo>
                        <a:pt x="120" y="111"/>
                      </a:moveTo>
                      <a:lnTo>
                        <a:pt x="0" y="47"/>
                      </a:lnTo>
                      <a:lnTo>
                        <a:pt x="16" y="23"/>
                      </a:lnTo>
                      <a:lnTo>
                        <a:pt x="40" y="0"/>
                      </a:lnTo>
                      <a:lnTo>
                        <a:pt x="120" y="111"/>
                      </a:lnTo>
                      <a:close/>
                    </a:path>
                  </a:pathLst>
                </a:custGeom>
                <a:solidFill>
                  <a:srgbClr val="FF3300"/>
                </a:solidFill>
                <a:ln w="9525">
                  <a:solidFill>
                    <a:srgbClr val="FF3300"/>
                  </a:solidFill>
                  <a:round/>
                  <a:headEnd/>
                  <a:tailEnd/>
                </a:ln>
              </p:spPr>
              <p:txBody>
                <a:bodyPr/>
                <a:lstStyle/>
                <a:p>
                  <a:endParaRPr lang="en-US"/>
                </a:p>
              </p:txBody>
            </p:sp>
            <p:sp>
              <p:nvSpPr>
                <p:cNvPr id="1695" name="Line 2141"/>
                <p:cNvSpPr>
                  <a:spLocks noChangeShapeType="1"/>
                </p:cNvSpPr>
                <p:nvPr/>
              </p:nvSpPr>
              <p:spPr bwMode="auto">
                <a:xfrm>
                  <a:off x="2399" y="1765"/>
                  <a:ext cx="1261" cy="1114"/>
                </a:xfrm>
                <a:prstGeom prst="line">
                  <a:avLst/>
                </a:prstGeom>
                <a:noFill/>
                <a:ln w="254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84" name="Group 2142"/>
              <p:cNvGrpSpPr>
                <a:grpSpLocks/>
              </p:cNvGrpSpPr>
              <p:nvPr/>
            </p:nvGrpSpPr>
            <p:grpSpPr bwMode="auto">
              <a:xfrm>
                <a:off x="2862" y="1765"/>
                <a:ext cx="1349" cy="1204"/>
                <a:chOff x="2862" y="1765"/>
                <a:chExt cx="1349" cy="1204"/>
              </a:xfrm>
            </p:grpSpPr>
            <p:sp>
              <p:nvSpPr>
                <p:cNvPr id="1692" name="Freeform 2143"/>
                <p:cNvSpPr>
                  <a:spLocks/>
                </p:cNvSpPr>
                <p:nvPr/>
              </p:nvSpPr>
              <p:spPr bwMode="auto">
                <a:xfrm>
                  <a:off x="4091" y="2850"/>
                  <a:ext cx="120" cy="119"/>
                </a:xfrm>
                <a:custGeom>
                  <a:avLst/>
                  <a:gdLst>
                    <a:gd name="T0" fmla="*/ 120 w 120"/>
                    <a:gd name="T1" fmla="*/ 119 h 119"/>
                    <a:gd name="T2" fmla="*/ 0 w 120"/>
                    <a:gd name="T3" fmla="*/ 55 h 119"/>
                    <a:gd name="T4" fmla="*/ 24 w 120"/>
                    <a:gd name="T5" fmla="*/ 23 h 119"/>
                    <a:gd name="T6" fmla="*/ 48 w 120"/>
                    <a:gd name="T7" fmla="*/ 0 h 119"/>
                    <a:gd name="T8" fmla="*/ 120 w 120"/>
                    <a:gd name="T9" fmla="*/ 119 h 119"/>
                  </a:gdLst>
                  <a:ahLst/>
                  <a:cxnLst>
                    <a:cxn ang="0">
                      <a:pos x="T0" y="T1"/>
                    </a:cxn>
                    <a:cxn ang="0">
                      <a:pos x="T2" y="T3"/>
                    </a:cxn>
                    <a:cxn ang="0">
                      <a:pos x="T4" y="T5"/>
                    </a:cxn>
                    <a:cxn ang="0">
                      <a:pos x="T6" y="T7"/>
                    </a:cxn>
                    <a:cxn ang="0">
                      <a:pos x="T8" y="T9"/>
                    </a:cxn>
                  </a:cxnLst>
                  <a:rect l="0" t="0" r="r" b="b"/>
                  <a:pathLst>
                    <a:path w="120" h="119">
                      <a:moveTo>
                        <a:pt x="120" y="119"/>
                      </a:moveTo>
                      <a:lnTo>
                        <a:pt x="0" y="55"/>
                      </a:lnTo>
                      <a:lnTo>
                        <a:pt x="24" y="23"/>
                      </a:lnTo>
                      <a:lnTo>
                        <a:pt x="48" y="0"/>
                      </a:lnTo>
                      <a:lnTo>
                        <a:pt x="120" y="119"/>
                      </a:lnTo>
                      <a:close/>
                    </a:path>
                  </a:pathLst>
                </a:custGeom>
                <a:solidFill>
                  <a:srgbClr val="FF3300"/>
                </a:solidFill>
                <a:ln w="9525">
                  <a:solidFill>
                    <a:srgbClr val="FF3300"/>
                  </a:solidFill>
                  <a:round/>
                  <a:headEnd/>
                  <a:tailEnd/>
                </a:ln>
              </p:spPr>
              <p:txBody>
                <a:bodyPr/>
                <a:lstStyle/>
                <a:p>
                  <a:endParaRPr lang="en-US"/>
                </a:p>
              </p:txBody>
            </p:sp>
            <p:sp>
              <p:nvSpPr>
                <p:cNvPr id="1693" name="Line 2144"/>
                <p:cNvSpPr>
                  <a:spLocks noChangeShapeType="1"/>
                </p:cNvSpPr>
                <p:nvPr/>
              </p:nvSpPr>
              <p:spPr bwMode="auto">
                <a:xfrm>
                  <a:off x="2862" y="1765"/>
                  <a:ext cx="1261" cy="1114"/>
                </a:xfrm>
                <a:prstGeom prst="line">
                  <a:avLst/>
                </a:prstGeom>
                <a:noFill/>
                <a:ln w="254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85" name="Group 2145"/>
              <p:cNvGrpSpPr>
                <a:grpSpLocks/>
              </p:cNvGrpSpPr>
              <p:nvPr/>
            </p:nvGrpSpPr>
            <p:grpSpPr bwMode="auto">
              <a:xfrm>
                <a:off x="2870" y="2990"/>
                <a:ext cx="886" cy="290"/>
                <a:chOff x="2870" y="2990"/>
                <a:chExt cx="886" cy="290"/>
              </a:xfrm>
            </p:grpSpPr>
            <p:sp>
              <p:nvSpPr>
                <p:cNvPr id="1690" name="Freeform 2146"/>
                <p:cNvSpPr>
                  <a:spLocks/>
                </p:cNvSpPr>
                <p:nvPr/>
              </p:nvSpPr>
              <p:spPr bwMode="auto">
                <a:xfrm>
                  <a:off x="3612" y="3208"/>
                  <a:ext cx="144" cy="72"/>
                </a:xfrm>
                <a:custGeom>
                  <a:avLst/>
                  <a:gdLst>
                    <a:gd name="T0" fmla="*/ 144 w 144"/>
                    <a:gd name="T1" fmla="*/ 72 h 72"/>
                    <a:gd name="T2" fmla="*/ 0 w 144"/>
                    <a:gd name="T3" fmla="*/ 64 h 72"/>
                    <a:gd name="T4" fmla="*/ 16 w 144"/>
                    <a:gd name="T5" fmla="*/ 32 h 72"/>
                    <a:gd name="T6" fmla="*/ 24 w 144"/>
                    <a:gd name="T7" fmla="*/ 0 h 72"/>
                    <a:gd name="T8" fmla="*/ 144 w 144"/>
                    <a:gd name="T9" fmla="*/ 72 h 72"/>
                  </a:gdLst>
                  <a:ahLst/>
                  <a:cxnLst>
                    <a:cxn ang="0">
                      <a:pos x="T0" y="T1"/>
                    </a:cxn>
                    <a:cxn ang="0">
                      <a:pos x="T2" y="T3"/>
                    </a:cxn>
                    <a:cxn ang="0">
                      <a:pos x="T4" y="T5"/>
                    </a:cxn>
                    <a:cxn ang="0">
                      <a:pos x="T6" y="T7"/>
                    </a:cxn>
                    <a:cxn ang="0">
                      <a:pos x="T8" y="T9"/>
                    </a:cxn>
                  </a:cxnLst>
                  <a:rect l="0" t="0" r="r" b="b"/>
                  <a:pathLst>
                    <a:path w="144" h="72">
                      <a:moveTo>
                        <a:pt x="144" y="72"/>
                      </a:moveTo>
                      <a:lnTo>
                        <a:pt x="0" y="64"/>
                      </a:lnTo>
                      <a:lnTo>
                        <a:pt x="16" y="32"/>
                      </a:lnTo>
                      <a:lnTo>
                        <a:pt x="24" y="0"/>
                      </a:lnTo>
                      <a:lnTo>
                        <a:pt x="144" y="72"/>
                      </a:lnTo>
                      <a:close/>
                    </a:path>
                  </a:pathLst>
                </a:custGeom>
                <a:solidFill>
                  <a:srgbClr val="FF3300"/>
                </a:solidFill>
                <a:ln w="9525">
                  <a:solidFill>
                    <a:srgbClr val="FF3300"/>
                  </a:solidFill>
                  <a:round/>
                  <a:headEnd/>
                  <a:tailEnd/>
                </a:ln>
              </p:spPr>
              <p:txBody>
                <a:bodyPr/>
                <a:lstStyle/>
                <a:p>
                  <a:endParaRPr lang="en-US"/>
                </a:p>
              </p:txBody>
            </p:sp>
            <p:sp>
              <p:nvSpPr>
                <p:cNvPr id="1691" name="Line 2147"/>
                <p:cNvSpPr>
                  <a:spLocks noChangeShapeType="1"/>
                </p:cNvSpPr>
                <p:nvPr/>
              </p:nvSpPr>
              <p:spPr bwMode="auto">
                <a:xfrm>
                  <a:off x="2870" y="2990"/>
                  <a:ext cx="766" cy="252"/>
                </a:xfrm>
                <a:prstGeom prst="line">
                  <a:avLst/>
                </a:prstGeom>
                <a:noFill/>
                <a:ln w="254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86" name="Group 2148"/>
              <p:cNvGrpSpPr>
                <a:grpSpLocks/>
              </p:cNvGrpSpPr>
              <p:nvPr/>
            </p:nvGrpSpPr>
            <p:grpSpPr bwMode="auto">
              <a:xfrm>
                <a:off x="2393" y="2993"/>
                <a:ext cx="437" cy="598"/>
                <a:chOff x="2393" y="2993"/>
                <a:chExt cx="437" cy="598"/>
              </a:xfrm>
            </p:grpSpPr>
            <p:sp>
              <p:nvSpPr>
                <p:cNvPr id="1688" name="Freeform 2149"/>
                <p:cNvSpPr>
                  <a:spLocks/>
                </p:cNvSpPr>
                <p:nvPr/>
              </p:nvSpPr>
              <p:spPr bwMode="auto">
                <a:xfrm>
                  <a:off x="2726" y="2993"/>
                  <a:ext cx="104" cy="128"/>
                </a:xfrm>
                <a:custGeom>
                  <a:avLst/>
                  <a:gdLst>
                    <a:gd name="T0" fmla="*/ 104 w 104"/>
                    <a:gd name="T1" fmla="*/ 0 h 128"/>
                    <a:gd name="T2" fmla="*/ 56 w 104"/>
                    <a:gd name="T3" fmla="*/ 128 h 128"/>
                    <a:gd name="T4" fmla="*/ 24 w 104"/>
                    <a:gd name="T5" fmla="*/ 112 h 128"/>
                    <a:gd name="T6" fmla="*/ 0 w 104"/>
                    <a:gd name="T7" fmla="*/ 88 h 128"/>
                    <a:gd name="T8" fmla="*/ 104 w 104"/>
                    <a:gd name="T9" fmla="*/ 0 h 128"/>
                  </a:gdLst>
                  <a:ahLst/>
                  <a:cxnLst>
                    <a:cxn ang="0">
                      <a:pos x="T0" y="T1"/>
                    </a:cxn>
                    <a:cxn ang="0">
                      <a:pos x="T2" y="T3"/>
                    </a:cxn>
                    <a:cxn ang="0">
                      <a:pos x="T4" y="T5"/>
                    </a:cxn>
                    <a:cxn ang="0">
                      <a:pos x="T6" y="T7"/>
                    </a:cxn>
                    <a:cxn ang="0">
                      <a:pos x="T8" y="T9"/>
                    </a:cxn>
                  </a:cxnLst>
                  <a:rect l="0" t="0" r="r" b="b"/>
                  <a:pathLst>
                    <a:path w="104" h="128">
                      <a:moveTo>
                        <a:pt x="104" y="0"/>
                      </a:moveTo>
                      <a:lnTo>
                        <a:pt x="56" y="128"/>
                      </a:lnTo>
                      <a:lnTo>
                        <a:pt x="24" y="112"/>
                      </a:lnTo>
                      <a:lnTo>
                        <a:pt x="0" y="88"/>
                      </a:lnTo>
                      <a:lnTo>
                        <a:pt x="104" y="0"/>
                      </a:lnTo>
                      <a:close/>
                    </a:path>
                  </a:pathLst>
                </a:custGeom>
                <a:solidFill>
                  <a:srgbClr val="FF3300"/>
                </a:solidFill>
                <a:ln w="9525">
                  <a:solidFill>
                    <a:srgbClr val="FF3300"/>
                  </a:solidFill>
                  <a:round/>
                  <a:headEnd/>
                  <a:tailEnd/>
                </a:ln>
              </p:spPr>
              <p:txBody>
                <a:bodyPr/>
                <a:lstStyle/>
                <a:p>
                  <a:endParaRPr lang="en-US"/>
                </a:p>
              </p:txBody>
            </p:sp>
            <p:sp>
              <p:nvSpPr>
                <p:cNvPr id="1689" name="Line 2150"/>
                <p:cNvSpPr>
                  <a:spLocks noChangeShapeType="1"/>
                </p:cNvSpPr>
                <p:nvPr/>
              </p:nvSpPr>
              <p:spPr bwMode="auto">
                <a:xfrm flipV="1">
                  <a:off x="2393" y="3097"/>
                  <a:ext cx="362" cy="494"/>
                </a:xfrm>
                <a:prstGeom prst="line">
                  <a:avLst/>
                </a:prstGeom>
                <a:noFill/>
                <a:ln w="254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87" name="Group 2151"/>
              <p:cNvGrpSpPr>
                <a:grpSpLocks/>
              </p:cNvGrpSpPr>
              <p:nvPr/>
            </p:nvGrpSpPr>
            <p:grpSpPr bwMode="auto">
              <a:xfrm>
                <a:off x="2854" y="2690"/>
                <a:ext cx="902" cy="596"/>
                <a:chOff x="2854" y="2690"/>
                <a:chExt cx="902" cy="596"/>
              </a:xfrm>
            </p:grpSpPr>
            <p:sp>
              <p:nvSpPr>
                <p:cNvPr id="1686" name="Freeform 2152"/>
                <p:cNvSpPr>
                  <a:spLocks/>
                </p:cNvSpPr>
                <p:nvPr/>
              </p:nvSpPr>
              <p:spPr bwMode="auto">
                <a:xfrm>
                  <a:off x="3620" y="2690"/>
                  <a:ext cx="136" cy="104"/>
                </a:xfrm>
                <a:custGeom>
                  <a:avLst/>
                  <a:gdLst>
                    <a:gd name="T0" fmla="*/ 136 w 136"/>
                    <a:gd name="T1" fmla="*/ 0 h 104"/>
                    <a:gd name="T2" fmla="*/ 40 w 136"/>
                    <a:gd name="T3" fmla="*/ 104 h 104"/>
                    <a:gd name="T4" fmla="*/ 24 w 136"/>
                    <a:gd name="T5" fmla="*/ 80 h 104"/>
                    <a:gd name="T6" fmla="*/ 0 w 136"/>
                    <a:gd name="T7" fmla="*/ 48 h 104"/>
                    <a:gd name="T8" fmla="*/ 136 w 136"/>
                    <a:gd name="T9" fmla="*/ 0 h 104"/>
                  </a:gdLst>
                  <a:ahLst/>
                  <a:cxnLst>
                    <a:cxn ang="0">
                      <a:pos x="T0" y="T1"/>
                    </a:cxn>
                    <a:cxn ang="0">
                      <a:pos x="T2" y="T3"/>
                    </a:cxn>
                    <a:cxn ang="0">
                      <a:pos x="T4" y="T5"/>
                    </a:cxn>
                    <a:cxn ang="0">
                      <a:pos x="T6" y="T7"/>
                    </a:cxn>
                    <a:cxn ang="0">
                      <a:pos x="T8" y="T9"/>
                    </a:cxn>
                  </a:cxnLst>
                  <a:rect l="0" t="0" r="r" b="b"/>
                  <a:pathLst>
                    <a:path w="136" h="104">
                      <a:moveTo>
                        <a:pt x="136" y="0"/>
                      </a:moveTo>
                      <a:lnTo>
                        <a:pt x="40" y="104"/>
                      </a:lnTo>
                      <a:lnTo>
                        <a:pt x="24" y="80"/>
                      </a:lnTo>
                      <a:lnTo>
                        <a:pt x="0" y="48"/>
                      </a:lnTo>
                      <a:lnTo>
                        <a:pt x="136" y="0"/>
                      </a:lnTo>
                      <a:close/>
                    </a:path>
                  </a:pathLst>
                </a:custGeom>
                <a:solidFill>
                  <a:srgbClr val="FF3300"/>
                </a:solidFill>
                <a:ln w="9525">
                  <a:solidFill>
                    <a:srgbClr val="FF3300"/>
                  </a:solidFill>
                  <a:round/>
                  <a:headEnd/>
                  <a:tailEnd/>
                </a:ln>
              </p:spPr>
              <p:txBody>
                <a:bodyPr/>
                <a:lstStyle/>
                <a:p>
                  <a:endParaRPr lang="en-US"/>
                </a:p>
              </p:txBody>
            </p:sp>
            <p:sp>
              <p:nvSpPr>
                <p:cNvPr id="1687" name="Line 2153"/>
                <p:cNvSpPr>
                  <a:spLocks noChangeShapeType="1"/>
                </p:cNvSpPr>
                <p:nvPr/>
              </p:nvSpPr>
              <p:spPr bwMode="auto">
                <a:xfrm flipV="1">
                  <a:off x="2854" y="2766"/>
                  <a:ext cx="798" cy="520"/>
                </a:xfrm>
                <a:prstGeom prst="line">
                  <a:avLst/>
                </a:prstGeom>
                <a:noFill/>
                <a:ln w="254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88" name="Group 2154"/>
              <p:cNvGrpSpPr>
                <a:grpSpLocks/>
              </p:cNvGrpSpPr>
              <p:nvPr/>
            </p:nvGrpSpPr>
            <p:grpSpPr bwMode="auto">
              <a:xfrm>
                <a:off x="2862" y="1781"/>
                <a:ext cx="1349" cy="1188"/>
                <a:chOff x="2862" y="1781"/>
                <a:chExt cx="1349" cy="1188"/>
              </a:xfrm>
            </p:grpSpPr>
            <p:sp>
              <p:nvSpPr>
                <p:cNvPr id="1684" name="Freeform 2155"/>
                <p:cNvSpPr>
                  <a:spLocks/>
                </p:cNvSpPr>
                <p:nvPr/>
              </p:nvSpPr>
              <p:spPr bwMode="auto">
                <a:xfrm>
                  <a:off x="4091" y="1781"/>
                  <a:ext cx="120" cy="111"/>
                </a:xfrm>
                <a:custGeom>
                  <a:avLst/>
                  <a:gdLst>
                    <a:gd name="T0" fmla="*/ 120 w 120"/>
                    <a:gd name="T1" fmla="*/ 0 h 111"/>
                    <a:gd name="T2" fmla="*/ 40 w 120"/>
                    <a:gd name="T3" fmla="*/ 111 h 111"/>
                    <a:gd name="T4" fmla="*/ 16 w 120"/>
                    <a:gd name="T5" fmla="*/ 87 h 111"/>
                    <a:gd name="T6" fmla="*/ 0 w 120"/>
                    <a:gd name="T7" fmla="*/ 64 h 111"/>
                    <a:gd name="T8" fmla="*/ 120 w 120"/>
                    <a:gd name="T9" fmla="*/ 0 h 111"/>
                  </a:gdLst>
                  <a:ahLst/>
                  <a:cxnLst>
                    <a:cxn ang="0">
                      <a:pos x="T0" y="T1"/>
                    </a:cxn>
                    <a:cxn ang="0">
                      <a:pos x="T2" y="T3"/>
                    </a:cxn>
                    <a:cxn ang="0">
                      <a:pos x="T4" y="T5"/>
                    </a:cxn>
                    <a:cxn ang="0">
                      <a:pos x="T6" y="T7"/>
                    </a:cxn>
                    <a:cxn ang="0">
                      <a:pos x="T8" y="T9"/>
                    </a:cxn>
                  </a:cxnLst>
                  <a:rect l="0" t="0" r="r" b="b"/>
                  <a:pathLst>
                    <a:path w="120" h="111">
                      <a:moveTo>
                        <a:pt x="120" y="0"/>
                      </a:moveTo>
                      <a:lnTo>
                        <a:pt x="40" y="111"/>
                      </a:lnTo>
                      <a:lnTo>
                        <a:pt x="16" y="87"/>
                      </a:lnTo>
                      <a:lnTo>
                        <a:pt x="0" y="64"/>
                      </a:lnTo>
                      <a:lnTo>
                        <a:pt x="120" y="0"/>
                      </a:lnTo>
                      <a:close/>
                    </a:path>
                  </a:pathLst>
                </a:custGeom>
                <a:solidFill>
                  <a:srgbClr val="FF3300"/>
                </a:solidFill>
                <a:ln w="9525">
                  <a:solidFill>
                    <a:srgbClr val="FF3300"/>
                  </a:solidFill>
                  <a:round/>
                  <a:headEnd/>
                  <a:tailEnd/>
                </a:ln>
              </p:spPr>
              <p:txBody>
                <a:bodyPr/>
                <a:lstStyle/>
                <a:p>
                  <a:endParaRPr lang="en-US"/>
                </a:p>
              </p:txBody>
            </p:sp>
            <p:sp>
              <p:nvSpPr>
                <p:cNvPr id="1685" name="Line 2156"/>
                <p:cNvSpPr>
                  <a:spLocks noChangeShapeType="1"/>
                </p:cNvSpPr>
                <p:nvPr/>
              </p:nvSpPr>
              <p:spPr bwMode="auto">
                <a:xfrm flipV="1">
                  <a:off x="2862" y="1863"/>
                  <a:ext cx="1253" cy="1106"/>
                </a:xfrm>
                <a:prstGeom prst="line">
                  <a:avLst/>
                </a:prstGeom>
                <a:noFill/>
                <a:ln w="254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89" name="Group 2157"/>
              <p:cNvGrpSpPr>
                <a:grpSpLocks/>
              </p:cNvGrpSpPr>
              <p:nvPr/>
            </p:nvGrpSpPr>
            <p:grpSpPr bwMode="auto">
              <a:xfrm>
                <a:off x="1944" y="2687"/>
                <a:ext cx="886" cy="282"/>
                <a:chOff x="1944" y="2687"/>
                <a:chExt cx="886" cy="282"/>
              </a:xfrm>
            </p:grpSpPr>
            <p:sp>
              <p:nvSpPr>
                <p:cNvPr id="1682" name="Freeform 2158"/>
                <p:cNvSpPr>
                  <a:spLocks/>
                </p:cNvSpPr>
                <p:nvPr/>
              </p:nvSpPr>
              <p:spPr bwMode="auto">
                <a:xfrm>
                  <a:off x="2694" y="2897"/>
                  <a:ext cx="136" cy="72"/>
                </a:xfrm>
                <a:custGeom>
                  <a:avLst/>
                  <a:gdLst>
                    <a:gd name="T0" fmla="*/ 136 w 136"/>
                    <a:gd name="T1" fmla="*/ 72 h 72"/>
                    <a:gd name="T2" fmla="*/ 0 w 136"/>
                    <a:gd name="T3" fmla="*/ 64 h 72"/>
                    <a:gd name="T4" fmla="*/ 8 w 136"/>
                    <a:gd name="T5" fmla="*/ 32 h 72"/>
                    <a:gd name="T6" fmla="*/ 24 w 136"/>
                    <a:gd name="T7" fmla="*/ 0 h 72"/>
                    <a:gd name="T8" fmla="*/ 136 w 136"/>
                    <a:gd name="T9" fmla="*/ 72 h 72"/>
                  </a:gdLst>
                  <a:ahLst/>
                  <a:cxnLst>
                    <a:cxn ang="0">
                      <a:pos x="T0" y="T1"/>
                    </a:cxn>
                    <a:cxn ang="0">
                      <a:pos x="T2" y="T3"/>
                    </a:cxn>
                    <a:cxn ang="0">
                      <a:pos x="T4" y="T5"/>
                    </a:cxn>
                    <a:cxn ang="0">
                      <a:pos x="T6" y="T7"/>
                    </a:cxn>
                    <a:cxn ang="0">
                      <a:pos x="T8" y="T9"/>
                    </a:cxn>
                  </a:cxnLst>
                  <a:rect l="0" t="0" r="r" b="b"/>
                  <a:pathLst>
                    <a:path w="136" h="72">
                      <a:moveTo>
                        <a:pt x="136" y="72"/>
                      </a:moveTo>
                      <a:lnTo>
                        <a:pt x="0" y="64"/>
                      </a:lnTo>
                      <a:lnTo>
                        <a:pt x="8" y="32"/>
                      </a:lnTo>
                      <a:lnTo>
                        <a:pt x="24" y="0"/>
                      </a:lnTo>
                      <a:lnTo>
                        <a:pt x="136" y="72"/>
                      </a:lnTo>
                      <a:close/>
                    </a:path>
                  </a:pathLst>
                </a:custGeom>
                <a:solidFill>
                  <a:srgbClr val="FF3300"/>
                </a:solidFill>
                <a:ln w="9525">
                  <a:solidFill>
                    <a:srgbClr val="FF3300"/>
                  </a:solidFill>
                  <a:round/>
                  <a:headEnd/>
                  <a:tailEnd/>
                </a:ln>
              </p:spPr>
              <p:txBody>
                <a:bodyPr/>
                <a:lstStyle/>
                <a:p>
                  <a:endParaRPr lang="en-US"/>
                </a:p>
              </p:txBody>
            </p:sp>
            <p:sp>
              <p:nvSpPr>
                <p:cNvPr id="1683" name="Line 2159"/>
                <p:cNvSpPr>
                  <a:spLocks noChangeShapeType="1"/>
                </p:cNvSpPr>
                <p:nvPr/>
              </p:nvSpPr>
              <p:spPr bwMode="auto">
                <a:xfrm>
                  <a:off x="1944" y="2687"/>
                  <a:ext cx="766" cy="244"/>
                </a:xfrm>
                <a:prstGeom prst="line">
                  <a:avLst/>
                </a:prstGeom>
                <a:noFill/>
                <a:ln w="254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90" name="Group 2160"/>
              <p:cNvGrpSpPr>
                <a:grpSpLocks/>
              </p:cNvGrpSpPr>
              <p:nvPr/>
            </p:nvGrpSpPr>
            <p:grpSpPr bwMode="auto">
              <a:xfrm>
                <a:off x="1944" y="2395"/>
                <a:ext cx="1357" cy="1196"/>
                <a:chOff x="1944" y="2395"/>
                <a:chExt cx="1357" cy="1196"/>
              </a:xfrm>
            </p:grpSpPr>
            <p:sp>
              <p:nvSpPr>
                <p:cNvPr id="1680" name="Freeform 2161"/>
                <p:cNvSpPr>
                  <a:spLocks/>
                </p:cNvSpPr>
                <p:nvPr/>
              </p:nvSpPr>
              <p:spPr bwMode="auto">
                <a:xfrm>
                  <a:off x="3173" y="2395"/>
                  <a:ext cx="128" cy="112"/>
                </a:xfrm>
                <a:custGeom>
                  <a:avLst/>
                  <a:gdLst>
                    <a:gd name="T0" fmla="*/ 128 w 128"/>
                    <a:gd name="T1" fmla="*/ 0 h 112"/>
                    <a:gd name="T2" fmla="*/ 48 w 128"/>
                    <a:gd name="T3" fmla="*/ 112 h 112"/>
                    <a:gd name="T4" fmla="*/ 24 w 128"/>
                    <a:gd name="T5" fmla="*/ 88 h 112"/>
                    <a:gd name="T6" fmla="*/ 0 w 128"/>
                    <a:gd name="T7" fmla="*/ 64 h 112"/>
                    <a:gd name="T8" fmla="*/ 128 w 128"/>
                    <a:gd name="T9" fmla="*/ 0 h 112"/>
                  </a:gdLst>
                  <a:ahLst/>
                  <a:cxnLst>
                    <a:cxn ang="0">
                      <a:pos x="T0" y="T1"/>
                    </a:cxn>
                    <a:cxn ang="0">
                      <a:pos x="T2" y="T3"/>
                    </a:cxn>
                    <a:cxn ang="0">
                      <a:pos x="T4" y="T5"/>
                    </a:cxn>
                    <a:cxn ang="0">
                      <a:pos x="T6" y="T7"/>
                    </a:cxn>
                    <a:cxn ang="0">
                      <a:pos x="T8" y="T9"/>
                    </a:cxn>
                  </a:cxnLst>
                  <a:rect l="0" t="0" r="r" b="b"/>
                  <a:pathLst>
                    <a:path w="128" h="112">
                      <a:moveTo>
                        <a:pt x="128" y="0"/>
                      </a:moveTo>
                      <a:lnTo>
                        <a:pt x="48" y="112"/>
                      </a:lnTo>
                      <a:lnTo>
                        <a:pt x="24" y="88"/>
                      </a:lnTo>
                      <a:lnTo>
                        <a:pt x="0" y="64"/>
                      </a:lnTo>
                      <a:lnTo>
                        <a:pt x="128" y="0"/>
                      </a:lnTo>
                      <a:close/>
                    </a:path>
                  </a:pathLst>
                </a:custGeom>
                <a:solidFill>
                  <a:srgbClr val="FF3300"/>
                </a:solidFill>
                <a:ln w="9525">
                  <a:solidFill>
                    <a:srgbClr val="FF3300"/>
                  </a:solidFill>
                  <a:round/>
                  <a:headEnd/>
                  <a:tailEnd/>
                </a:ln>
              </p:spPr>
              <p:txBody>
                <a:bodyPr/>
                <a:lstStyle/>
                <a:p>
                  <a:endParaRPr lang="en-US"/>
                </a:p>
              </p:txBody>
            </p:sp>
            <p:sp>
              <p:nvSpPr>
                <p:cNvPr id="1681" name="Line 2162"/>
                <p:cNvSpPr>
                  <a:spLocks noChangeShapeType="1"/>
                </p:cNvSpPr>
                <p:nvPr/>
              </p:nvSpPr>
              <p:spPr bwMode="auto">
                <a:xfrm flipV="1">
                  <a:off x="1944" y="2477"/>
                  <a:ext cx="1261" cy="1114"/>
                </a:xfrm>
                <a:prstGeom prst="line">
                  <a:avLst/>
                </a:prstGeom>
                <a:noFill/>
                <a:ln w="254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91" name="Group 2163"/>
              <p:cNvGrpSpPr>
                <a:grpSpLocks/>
              </p:cNvGrpSpPr>
              <p:nvPr/>
            </p:nvGrpSpPr>
            <p:grpSpPr bwMode="auto">
              <a:xfrm>
                <a:off x="3317" y="3293"/>
                <a:ext cx="886" cy="282"/>
                <a:chOff x="3317" y="3293"/>
                <a:chExt cx="886" cy="282"/>
              </a:xfrm>
            </p:grpSpPr>
            <p:sp>
              <p:nvSpPr>
                <p:cNvPr id="1678" name="Freeform 2164"/>
                <p:cNvSpPr>
                  <a:spLocks/>
                </p:cNvSpPr>
                <p:nvPr/>
              </p:nvSpPr>
              <p:spPr bwMode="auto">
                <a:xfrm>
                  <a:off x="4067" y="3504"/>
                  <a:ext cx="136" cy="71"/>
                </a:xfrm>
                <a:custGeom>
                  <a:avLst/>
                  <a:gdLst>
                    <a:gd name="T0" fmla="*/ 136 w 136"/>
                    <a:gd name="T1" fmla="*/ 71 h 71"/>
                    <a:gd name="T2" fmla="*/ 0 w 136"/>
                    <a:gd name="T3" fmla="*/ 63 h 71"/>
                    <a:gd name="T4" fmla="*/ 8 w 136"/>
                    <a:gd name="T5" fmla="*/ 32 h 71"/>
                    <a:gd name="T6" fmla="*/ 16 w 136"/>
                    <a:gd name="T7" fmla="*/ 0 h 71"/>
                    <a:gd name="T8" fmla="*/ 136 w 136"/>
                    <a:gd name="T9" fmla="*/ 71 h 71"/>
                  </a:gdLst>
                  <a:ahLst/>
                  <a:cxnLst>
                    <a:cxn ang="0">
                      <a:pos x="T0" y="T1"/>
                    </a:cxn>
                    <a:cxn ang="0">
                      <a:pos x="T2" y="T3"/>
                    </a:cxn>
                    <a:cxn ang="0">
                      <a:pos x="T4" y="T5"/>
                    </a:cxn>
                    <a:cxn ang="0">
                      <a:pos x="T6" y="T7"/>
                    </a:cxn>
                    <a:cxn ang="0">
                      <a:pos x="T8" y="T9"/>
                    </a:cxn>
                  </a:cxnLst>
                  <a:rect l="0" t="0" r="r" b="b"/>
                  <a:pathLst>
                    <a:path w="136" h="71">
                      <a:moveTo>
                        <a:pt x="136" y="71"/>
                      </a:moveTo>
                      <a:lnTo>
                        <a:pt x="0" y="63"/>
                      </a:lnTo>
                      <a:lnTo>
                        <a:pt x="8" y="32"/>
                      </a:lnTo>
                      <a:lnTo>
                        <a:pt x="16" y="0"/>
                      </a:lnTo>
                      <a:lnTo>
                        <a:pt x="136" y="71"/>
                      </a:lnTo>
                      <a:close/>
                    </a:path>
                  </a:pathLst>
                </a:custGeom>
                <a:solidFill>
                  <a:srgbClr val="FF3300"/>
                </a:solidFill>
                <a:ln w="9525">
                  <a:solidFill>
                    <a:srgbClr val="FF3300"/>
                  </a:solidFill>
                  <a:round/>
                  <a:headEnd/>
                  <a:tailEnd/>
                </a:ln>
              </p:spPr>
              <p:txBody>
                <a:bodyPr/>
                <a:lstStyle/>
                <a:p>
                  <a:endParaRPr lang="en-US"/>
                </a:p>
              </p:txBody>
            </p:sp>
            <p:sp>
              <p:nvSpPr>
                <p:cNvPr id="1679" name="Line 2165"/>
                <p:cNvSpPr>
                  <a:spLocks noChangeShapeType="1"/>
                </p:cNvSpPr>
                <p:nvPr/>
              </p:nvSpPr>
              <p:spPr bwMode="auto">
                <a:xfrm>
                  <a:off x="3317" y="3293"/>
                  <a:ext cx="766" cy="244"/>
                </a:xfrm>
                <a:prstGeom prst="line">
                  <a:avLst/>
                </a:prstGeom>
                <a:noFill/>
                <a:ln w="254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92" name="Group 2166"/>
              <p:cNvGrpSpPr>
                <a:grpSpLocks/>
              </p:cNvGrpSpPr>
              <p:nvPr/>
            </p:nvGrpSpPr>
            <p:grpSpPr bwMode="auto">
              <a:xfrm>
                <a:off x="3317" y="2682"/>
                <a:ext cx="1349" cy="619"/>
                <a:chOff x="3317" y="2682"/>
                <a:chExt cx="1349" cy="619"/>
              </a:xfrm>
            </p:grpSpPr>
            <p:sp>
              <p:nvSpPr>
                <p:cNvPr id="1676" name="Freeform 2167"/>
                <p:cNvSpPr>
                  <a:spLocks/>
                </p:cNvSpPr>
                <p:nvPr/>
              </p:nvSpPr>
              <p:spPr bwMode="auto">
                <a:xfrm>
                  <a:off x="4530" y="2682"/>
                  <a:ext cx="136" cy="88"/>
                </a:xfrm>
                <a:custGeom>
                  <a:avLst/>
                  <a:gdLst>
                    <a:gd name="T0" fmla="*/ 136 w 136"/>
                    <a:gd name="T1" fmla="*/ 0 h 88"/>
                    <a:gd name="T2" fmla="*/ 32 w 136"/>
                    <a:gd name="T3" fmla="*/ 88 h 88"/>
                    <a:gd name="T4" fmla="*/ 16 w 136"/>
                    <a:gd name="T5" fmla="*/ 56 h 88"/>
                    <a:gd name="T6" fmla="*/ 0 w 136"/>
                    <a:gd name="T7" fmla="*/ 32 h 88"/>
                    <a:gd name="T8" fmla="*/ 136 w 136"/>
                    <a:gd name="T9" fmla="*/ 0 h 88"/>
                  </a:gdLst>
                  <a:ahLst/>
                  <a:cxnLst>
                    <a:cxn ang="0">
                      <a:pos x="T0" y="T1"/>
                    </a:cxn>
                    <a:cxn ang="0">
                      <a:pos x="T2" y="T3"/>
                    </a:cxn>
                    <a:cxn ang="0">
                      <a:pos x="T4" y="T5"/>
                    </a:cxn>
                    <a:cxn ang="0">
                      <a:pos x="T6" y="T7"/>
                    </a:cxn>
                    <a:cxn ang="0">
                      <a:pos x="T8" y="T9"/>
                    </a:cxn>
                  </a:cxnLst>
                  <a:rect l="0" t="0" r="r" b="b"/>
                  <a:pathLst>
                    <a:path w="136" h="88">
                      <a:moveTo>
                        <a:pt x="136" y="0"/>
                      </a:moveTo>
                      <a:lnTo>
                        <a:pt x="32" y="88"/>
                      </a:lnTo>
                      <a:lnTo>
                        <a:pt x="16" y="56"/>
                      </a:lnTo>
                      <a:lnTo>
                        <a:pt x="0" y="32"/>
                      </a:lnTo>
                      <a:lnTo>
                        <a:pt x="136" y="0"/>
                      </a:lnTo>
                      <a:close/>
                    </a:path>
                  </a:pathLst>
                </a:custGeom>
                <a:solidFill>
                  <a:srgbClr val="FF3300"/>
                </a:solidFill>
                <a:ln w="9525">
                  <a:solidFill>
                    <a:srgbClr val="FF3300"/>
                  </a:solidFill>
                  <a:round/>
                  <a:headEnd/>
                  <a:tailEnd/>
                </a:ln>
              </p:spPr>
              <p:txBody>
                <a:bodyPr/>
                <a:lstStyle/>
                <a:p>
                  <a:endParaRPr lang="en-US"/>
                </a:p>
              </p:txBody>
            </p:sp>
            <p:sp>
              <p:nvSpPr>
                <p:cNvPr id="1677" name="Line 2168"/>
                <p:cNvSpPr>
                  <a:spLocks noChangeShapeType="1"/>
                </p:cNvSpPr>
                <p:nvPr/>
              </p:nvSpPr>
              <p:spPr bwMode="auto">
                <a:xfrm flipV="1">
                  <a:off x="3317" y="2736"/>
                  <a:ext cx="1237" cy="565"/>
                </a:xfrm>
                <a:prstGeom prst="line">
                  <a:avLst/>
                </a:prstGeom>
                <a:noFill/>
                <a:ln w="254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93" name="Group 2169"/>
              <p:cNvGrpSpPr>
                <a:grpSpLocks/>
              </p:cNvGrpSpPr>
              <p:nvPr/>
            </p:nvGrpSpPr>
            <p:grpSpPr bwMode="auto">
              <a:xfrm>
                <a:off x="3317" y="2387"/>
                <a:ext cx="886" cy="282"/>
                <a:chOff x="3317" y="2387"/>
                <a:chExt cx="886" cy="282"/>
              </a:xfrm>
            </p:grpSpPr>
            <p:sp>
              <p:nvSpPr>
                <p:cNvPr id="1674" name="Freeform 2170"/>
                <p:cNvSpPr>
                  <a:spLocks/>
                </p:cNvSpPr>
                <p:nvPr/>
              </p:nvSpPr>
              <p:spPr bwMode="auto">
                <a:xfrm>
                  <a:off x="4067" y="2387"/>
                  <a:ext cx="136" cy="72"/>
                </a:xfrm>
                <a:custGeom>
                  <a:avLst/>
                  <a:gdLst>
                    <a:gd name="T0" fmla="*/ 136 w 136"/>
                    <a:gd name="T1" fmla="*/ 0 h 72"/>
                    <a:gd name="T2" fmla="*/ 16 w 136"/>
                    <a:gd name="T3" fmla="*/ 72 h 72"/>
                    <a:gd name="T4" fmla="*/ 8 w 136"/>
                    <a:gd name="T5" fmla="*/ 40 h 72"/>
                    <a:gd name="T6" fmla="*/ 0 w 136"/>
                    <a:gd name="T7" fmla="*/ 8 h 72"/>
                    <a:gd name="T8" fmla="*/ 136 w 136"/>
                    <a:gd name="T9" fmla="*/ 0 h 72"/>
                  </a:gdLst>
                  <a:ahLst/>
                  <a:cxnLst>
                    <a:cxn ang="0">
                      <a:pos x="T0" y="T1"/>
                    </a:cxn>
                    <a:cxn ang="0">
                      <a:pos x="T2" y="T3"/>
                    </a:cxn>
                    <a:cxn ang="0">
                      <a:pos x="T4" y="T5"/>
                    </a:cxn>
                    <a:cxn ang="0">
                      <a:pos x="T6" y="T7"/>
                    </a:cxn>
                    <a:cxn ang="0">
                      <a:pos x="T8" y="T9"/>
                    </a:cxn>
                  </a:cxnLst>
                  <a:rect l="0" t="0" r="r" b="b"/>
                  <a:pathLst>
                    <a:path w="136" h="72">
                      <a:moveTo>
                        <a:pt x="136" y="0"/>
                      </a:moveTo>
                      <a:lnTo>
                        <a:pt x="16" y="72"/>
                      </a:lnTo>
                      <a:lnTo>
                        <a:pt x="8" y="40"/>
                      </a:lnTo>
                      <a:lnTo>
                        <a:pt x="0" y="8"/>
                      </a:lnTo>
                      <a:lnTo>
                        <a:pt x="136" y="0"/>
                      </a:lnTo>
                      <a:close/>
                    </a:path>
                  </a:pathLst>
                </a:custGeom>
                <a:solidFill>
                  <a:srgbClr val="FF3300"/>
                </a:solidFill>
                <a:ln w="9525">
                  <a:solidFill>
                    <a:srgbClr val="FF3300"/>
                  </a:solidFill>
                  <a:round/>
                  <a:headEnd/>
                  <a:tailEnd/>
                </a:ln>
              </p:spPr>
              <p:txBody>
                <a:bodyPr/>
                <a:lstStyle/>
                <a:p>
                  <a:endParaRPr lang="en-US"/>
                </a:p>
              </p:txBody>
            </p:sp>
            <p:sp>
              <p:nvSpPr>
                <p:cNvPr id="1675" name="Line 2171"/>
                <p:cNvSpPr>
                  <a:spLocks noChangeShapeType="1"/>
                </p:cNvSpPr>
                <p:nvPr/>
              </p:nvSpPr>
              <p:spPr bwMode="auto">
                <a:xfrm flipV="1">
                  <a:off x="3317" y="2426"/>
                  <a:ext cx="766" cy="243"/>
                </a:xfrm>
                <a:prstGeom prst="line">
                  <a:avLst/>
                </a:prstGeom>
                <a:noFill/>
                <a:ln w="254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94" name="Group 2172"/>
              <p:cNvGrpSpPr>
                <a:grpSpLocks/>
              </p:cNvGrpSpPr>
              <p:nvPr/>
            </p:nvGrpSpPr>
            <p:grpSpPr bwMode="auto">
              <a:xfrm>
                <a:off x="3780" y="2387"/>
                <a:ext cx="886" cy="282"/>
                <a:chOff x="3780" y="2387"/>
                <a:chExt cx="886" cy="282"/>
              </a:xfrm>
            </p:grpSpPr>
            <p:sp>
              <p:nvSpPr>
                <p:cNvPr id="1672" name="Freeform 2173"/>
                <p:cNvSpPr>
                  <a:spLocks/>
                </p:cNvSpPr>
                <p:nvPr/>
              </p:nvSpPr>
              <p:spPr bwMode="auto">
                <a:xfrm>
                  <a:off x="4522" y="2387"/>
                  <a:ext cx="144" cy="72"/>
                </a:xfrm>
                <a:custGeom>
                  <a:avLst/>
                  <a:gdLst>
                    <a:gd name="T0" fmla="*/ 144 w 144"/>
                    <a:gd name="T1" fmla="*/ 0 h 72"/>
                    <a:gd name="T2" fmla="*/ 24 w 144"/>
                    <a:gd name="T3" fmla="*/ 72 h 72"/>
                    <a:gd name="T4" fmla="*/ 16 w 144"/>
                    <a:gd name="T5" fmla="*/ 40 h 72"/>
                    <a:gd name="T6" fmla="*/ 0 w 144"/>
                    <a:gd name="T7" fmla="*/ 8 h 72"/>
                    <a:gd name="T8" fmla="*/ 144 w 144"/>
                    <a:gd name="T9" fmla="*/ 0 h 72"/>
                  </a:gdLst>
                  <a:ahLst/>
                  <a:cxnLst>
                    <a:cxn ang="0">
                      <a:pos x="T0" y="T1"/>
                    </a:cxn>
                    <a:cxn ang="0">
                      <a:pos x="T2" y="T3"/>
                    </a:cxn>
                    <a:cxn ang="0">
                      <a:pos x="T4" y="T5"/>
                    </a:cxn>
                    <a:cxn ang="0">
                      <a:pos x="T6" y="T7"/>
                    </a:cxn>
                    <a:cxn ang="0">
                      <a:pos x="T8" y="T9"/>
                    </a:cxn>
                  </a:cxnLst>
                  <a:rect l="0" t="0" r="r" b="b"/>
                  <a:pathLst>
                    <a:path w="144" h="72">
                      <a:moveTo>
                        <a:pt x="144" y="0"/>
                      </a:moveTo>
                      <a:lnTo>
                        <a:pt x="24" y="72"/>
                      </a:lnTo>
                      <a:lnTo>
                        <a:pt x="16" y="40"/>
                      </a:lnTo>
                      <a:lnTo>
                        <a:pt x="0" y="8"/>
                      </a:lnTo>
                      <a:lnTo>
                        <a:pt x="144" y="0"/>
                      </a:lnTo>
                      <a:close/>
                    </a:path>
                  </a:pathLst>
                </a:custGeom>
                <a:solidFill>
                  <a:srgbClr val="FF3300"/>
                </a:solidFill>
                <a:ln w="9525">
                  <a:solidFill>
                    <a:srgbClr val="FF3300"/>
                  </a:solidFill>
                  <a:round/>
                  <a:headEnd/>
                  <a:tailEnd/>
                </a:ln>
              </p:spPr>
              <p:txBody>
                <a:bodyPr/>
                <a:lstStyle/>
                <a:p>
                  <a:endParaRPr lang="en-US"/>
                </a:p>
              </p:txBody>
            </p:sp>
            <p:sp>
              <p:nvSpPr>
                <p:cNvPr id="1673" name="Line 2174"/>
                <p:cNvSpPr>
                  <a:spLocks noChangeShapeType="1"/>
                </p:cNvSpPr>
                <p:nvPr/>
              </p:nvSpPr>
              <p:spPr bwMode="auto">
                <a:xfrm flipV="1">
                  <a:off x="3780" y="2426"/>
                  <a:ext cx="766" cy="243"/>
                </a:xfrm>
                <a:prstGeom prst="line">
                  <a:avLst/>
                </a:prstGeom>
                <a:noFill/>
                <a:ln w="254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95" name="Group 2175"/>
              <p:cNvGrpSpPr>
                <a:grpSpLocks/>
              </p:cNvGrpSpPr>
              <p:nvPr/>
            </p:nvGrpSpPr>
            <p:grpSpPr bwMode="auto">
              <a:xfrm>
                <a:off x="1473" y="2993"/>
                <a:ext cx="886" cy="291"/>
                <a:chOff x="1473" y="2993"/>
                <a:chExt cx="886" cy="291"/>
              </a:xfrm>
            </p:grpSpPr>
            <p:sp>
              <p:nvSpPr>
                <p:cNvPr id="1670" name="Freeform 2176"/>
                <p:cNvSpPr>
                  <a:spLocks/>
                </p:cNvSpPr>
                <p:nvPr/>
              </p:nvSpPr>
              <p:spPr bwMode="auto">
                <a:xfrm>
                  <a:off x="2223" y="2993"/>
                  <a:ext cx="136" cy="72"/>
                </a:xfrm>
                <a:custGeom>
                  <a:avLst/>
                  <a:gdLst>
                    <a:gd name="T0" fmla="*/ 136 w 136"/>
                    <a:gd name="T1" fmla="*/ 0 h 72"/>
                    <a:gd name="T2" fmla="*/ 24 w 136"/>
                    <a:gd name="T3" fmla="*/ 72 h 72"/>
                    <a:gd name="T4" fmla="*/ 8 w 136"/>
                    <a:gd name="T5" fmla="*/ 40 h 72"/>
                    <a:gd name="T6" fmla="*/ 0 w 136"/>
                    <a:gd name="T7" fmla="*/ 8 h 72"/>
                    <a:gd name="T8" fmla="*/ 136 w 136"/>
                    <a:gd name="T9" fmla="*/ 0 h 72"/>
                  </a:gdLst>
                  <a:ahLst/>
                  <a:cxnLst>
                    <a:cxn ang="0">
                      <a:pos x="T0" y="T1"/>
                    </a:cxn>
                    <a:cxn ang="0">
                      <a:pos x="T2" y="T3"/>
                    </a:cxn>
                    <a:cxn ang="0">
                      <a:pos x="T4" y="T5"/>
                    </a:cxn>
                    <a:cxn ang="0">
                      <a:pos x="T6" y="T7"/>
                    </a:cxn>
                    <a:cxn ang="0">
                      <a:pos x="T8" y="T9"/>
                    </a:cxn>
                  </a:cxnLst>
                  <a:rect l="0" t="0" r="r" b="b"/>
                  <a:pathLst>
                    <a:path w="136" h="72">
                      <a:moveTo>
                        <a:pt x="136" y="0"/>
                      </a:moveTo>
                      <a:lnTo>
                        <a:pt x="24" y="72"/>
                      </a:lnTo>
                      <a:lnTo>
                        <a:pt x="8" y="40"/>
                      </a:lnTo>
                      <a:lnTo>
                        <a:pt x="0" y="8"/>
                      </a:lnTo>
                      <a:lnTo>
                        <a:pt x="136" y="0"/>
                      </a:lnTo>
                      <a:close/>
                    </a:path>
                  </a:pathLst>
                </a:custGeom>
                <a:solidFill>
                  <a:srgbClr val="FF3300"/>
                </a:solidFill>
                <a:ln w="9525">
                  <a:solidFill>
                    <a:srgbClr val="FF3300"/>
                  </a:solidFill>
                  <a:round/>
                  <a:headEnd/>
                  <a:tailEnd/>
                </a:ln>
              </p:spPr>
              <p:txBody>
                <a:bodyPr/>
                <a:lstStyle/>
                <a:p>
                  <a:endParaRPr lang="en-US"/>
                </a:p>
              </p:txBody>
            </p:sp>
            <p:sp>
              <p:nvSpPr>
                <p:cNvPr id="1671" name="Line 2177"/>
                <p:cNvSpPr>
                  <a:spLocks noChangeShapeType="1"/>
                </p:cNvSpPr>
                <p:nvPr/>
              </p:nvSpPr>
              <p:spPr bwMode="auto">
                <a:xfrm flipV="1">
                  <a:off x="1473" y="3032"/>
                  <a:ext cx="766" cy="252"/>
                </a:xfrm>
                <a:prstGeom prst="line">
                  <a:avLst/>
                </a:prstGeom>
                <a:noFill/>
                <a:ln w="254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96" name="Group 2178"/>
              <p:cNvGrpSpPr>
                <a:grpSpLocks/>
              </p:cNvGrpSpPr>
              <p:nvPr/>
            </p:nvGrpSpPr>
            <p:grpSpPr bwMode="auto">
              <a:xfrm>
                <a:off x="1497" y="1765"/>
                <a:ext cx="878" cy="290"/>
                <a:chOff x="1497" y="1765"/>
                <a:chExt cx="878" cy="290"/>
              </a:xfrm>
            </p:grpSpPr>
            <p:sp>
              <p:nvSpPr>
                <p:cNvPr id="1668" name="Freeform 2179"/>
                <p:cNvSpPr>
                  <a:spLocks/>
                </p:cNvSpPr>
                <p:nvPr/>
              </p:nvSpPr>
              <p:spPr bwMode="auto">
                <a:xfrm>
                  <a:off x="2239" y="1765"/>
                  <a:ext cx="136" cy="72"/>
                </a:xfrm>
                <a:custGeom>
                  <a:avLst/>
                  <a:gdLst>
                    <a:gd name="T0" fmla="*/ 136 w 136"/>
                    <a:gd name="T1" fmla="*/ 0 h 72"/>
                    <a:gd name="T2" fmla="*/ 24 w 136"/>
                    <a:gd name="T3" fmla="*/ 72 h 72"/>
                    <a:gd name="T4" fmla="*/ 8 w 136"/>
                    <a:gd name="T5" fmla="*/ 40 h 72"/>
                    <a:gd name="T6" fmla="*/ 0 w 136"/>
                    <a:gd name="T7" fmla="*/ 8 h 72"/>
                    <a:gd name="T8" fmla="*/ 136 w 136"/>
                    <a:gd name="T9" fmla="*/ 0 h 72"/>
                  </a:gdLst>
                  <a:ahLst/>
                  <a:cxnLst>
                    <a:cxn ang="0">
                      <a:pos x="T0" y="T1"/>
                    </a:cxn>
                    <a:cxn ang="0">
                      <a:pos x="T2" y="T3"/>
                    </a:cxn>
                    <a:cxn ang="0">
                      <a:pos x="T4" y="T5"/>
                    </a:cxn>
                    <a:cxn ang="0">
                      <a:pos x="T6" y="T7"/>
                    </a:cxn>
                    <a:cxn ang="0">
                      <a:pos x="T8" y="T9"/>
                    </a:cxn>
                  </a:cxnLst>
                  <a:rect l="0" t="0" r="r" b="b"/>
                  <a:pathLst>
                    <a:path w="136" h="72">
                      <a:moveTo>
                        <a:pt x="136" y="0"/>
                      </a:moveTo>
                      <a:lnTo>
                        <a:pt x="24" y="72"/>
                      </a:lnTo>
                      <a:lnTo>
                        <a:pt x="8" y="40"/>
                      </a:lnTo>
                      <a:lnTo>
                        <a:pt x="0" y="8"/>
                      </a:lnTo>
                      <a:lnTo>
                        <a:pt x="136" y="0"/>
                      </a:lnTo>
                      <a:close/>
                    </a:path>
                  </a:pathLst>
                </a:custGeom>
                <a:solidFill>
                  <a:srgbClr val="FF3300"/>
                </a:solidFill>
                <a:ln w="9525">
                  <a:solidFill>
                    <a:srgbClr val="FF3300"/>
                  </a:solidFill>
                  <a:round/>
                  <a:headEnd/>
                  <a:tailEnd/>
                </a:ln>
              </p:spPr>
              <p:txBody>
                <a:bodyPr/>
                <a:lstStyle/>
                <a:p>
                  <a:endParaRPr lang="en-US"/>
                </a:p>
              </p:txBody>
            </p:sp>
            <p:sp>
              <p:nvSpPr>
                <p:cNvPr id="1669" name="Line 2180"/>
                <p:cNvSpPr>
                  <a:spLocks noChangeShapeType="1"/>
                </p:cNvSpPr>
                <p:nvPr/>
              </p:nvSpPr>
              <p:spPr bwMode="auto">
                <a:xfrm flipV="1">
                  <a:off x="1497" y="1803"/>
                  <a:ext cx="758" cy="252"/>
                </a:xfrm>
                <a:prstGeom prst="line">
                  <a:avLst/>
                </a:prstGeom>
                <a:noFill/>
                <a:ln w="254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97" name="Group 2181"/>
              <p:cNvGrpSpPr>
                <a:grpSpLocks/>
              </p:cNvGrpSpPr>
              <p:nvPr/>
            </p:nvGrpSpPr>
            <p:grpSpPr bwMode="auto">
              <a:xfrm>
                <a:off x="1938" y="1765"/>
                <a:ext cx="892" cy="1507"/>
                <a:chOff x="1938" y="1765"/>
                <a:chExt cx="892" cy="1507"/>
              </a:xfrm>
            </p:grpSpPr>
            <p:sp>
              <p:nvSpPr>
                <p:cNvPr id="1666" name="Freeform 2182"/>
                <p:cNvSpPr>
                  <a:spLocks/>
                </p:cNvSpPr>
                <p:nvPr/>
              </p:nvSpPr>
              <p:spPr bwMode="auto">
                <a:xfrm>
                  <a:off x="2726" y="3145"/>
                  <a:ext cx="104" cy="127"/>
                </a:xfrm>
                <a:custGeom>
                  <a:avLst/>
                  <a:gdLst>
                    <a:gd name="T0" fmla="*/ 104 w 104"/>
                    <a:gd name="T1" fmla="*/ 127 h 127"/>
                    <a:gd name="T2" fmla="*/ 0 w 104"/>
                    <a:gd name="T3" fmla="*/ 32 h 127"/>
                    <a:gd name="T4" fmla="*/ 32 w 104"/>
                    <a:gd name="T5" fmla="*/ 16 h 127"/>
                    <a:gd name="T6" fmla="*/ 64 w 104"/>
                    <a:gd name="T7" fmla="*/ 0 h 127"/>
                    <a:gd name="T8" fmla="*/ 104 w 104"/>
                    <a:gd name="T9" fmla="*/ 127 h 127"/>
                  </a:gdLst>
                  <a:ahLst/>
                  <a:cxnLst>
                    <a:cxn ang="0">
                      <a:pos x="T0" y="T1"/>
                    </a:cxn>
                    <a:cxn ang="0">
                      <a:pos x="T2" y="T3"/>
                    </a:cxn>
                    <a:cxn ang="0">
                      <a:pos x="T4" y="T5"/>
                    </a:cxn>
                    <a:cxn ang="0">
                      <a:pos x="T6" y="T7"/>
                    </a:cxn>
                    <a:cxn ang="0">
                      <a:pos x="T8" y="T9"/>
                    </a:cxn>
                  </a:cxnLst>
                  <a:rect l="0" t="0" r="r" b="b"/>
                  <a:pathLst>
                    <a:path w="104" h="127">
                      <a:moveTo>
                        <a:pt x="104" y="127"/>
                      </a:moveTo>
                      <a:lnTo>
                        <a:pt x="0" y="32"/>
                      </a:lnTo>
                      <a:lnTo>
                        <a:pt x="32" y="16"/>
                      </a:lnTo>
                      <a:lnTo>
                        <a:pt x="64" y="0"/>
                      </a:lnTo>
                      <a:lnTo>
                        <a:pt x="104" y="127"/>
                      </a:lnTo>
                      <a:close/>
                    </a:path>
                  </a:pathLst>
                </a:custGeom>
                <a:solidFill>
                  <a:srgbClr val="FF3300"/>
                </a:solidFill>
                <a:ln w="9525">
                  <a:solidFill>
                    <a:srgbClr val="FF3300"/>
                  </a:solidFill>
                  <a:round/>
                  <a:headEnd/>
                  <a:tailEnd/>
                </a:ln>
              </p:spPr>
              <p:txBody>
                <a:bodyPr/>
                <a:lstStyle/>
                <a:p>
                  <a:endParaRPr lang="en-US"/>
                </a:p>
              </p:txBody>
            </p:sp>
            <p:sp>
              <p:nvSpPr>
                <p:cNvPr id="1667" name="Line 2183"/>
                <p:cNvSpPr>
                  <a:spLocks noChangeShapeType="1"/>
                </p:cNvSpPr>
                <p:nvPr/>
              </p:nvSpPr>
              <p:spPr bwMode="auto">
                <a:xfrm>
                  <a:off x="1938" y="1765"/>
                  <a:ext cx="823" cy="1404"/>
                </a:xfrm>
                <a:prstGeom prst="line">
                  <a:avLst/>
                </a:prstGeom>
                <a:noFill/>
                <a:ln w="254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98" name="Group 2184"/>
              <p:cNvGrpSpPr>
                <a:grpSpLocks/>
              </p:cNvGrpSpPr>
              <p:nvPr/>
            </p:nvGrpSpPr>
            <p:grpSpPr bwMode="auto">
              <a:xfrm>
                <a:off x="1482" y="1781"/>
                <a:ext cx="438" cy="263"/>
                <a:chOff x="1482" y="1781"/>
                <a:chExt cx="438" cy="263"/>
              </a:xfrm>
            </p:grpSpPr>
            <p:sp>
              <p:nvSpPr>
                <p:cNvPr id="1661" name="Freeform 2185"/>
                <p:cNvSpPr>
                  <a:spLocks/>
                </p:cNvSpPr>
                <p:nvPr/>
              </p:nvSpPr>
              <p:spPr bwMode="auto">
                <a:xfrm>
                  <a:off x="1808" y="1964"/>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Lst>
                  <a:ahLst/>
                  <a:cxnLst>
                    <a:cxn ang="0">
                      <a:pos x="T0" y="T1"/>
                    </a:cxn>
                    <a:cxn ang="0">
                      <a:pos x="T2" y="T3"/>
                    </a:cxn>
                    <a:cxn ang="0">
                      <a:pos x="T4" y="T5"/>
                    </a:cxn>
                    <a:cxn ang="0">
                      <a:pos x="T6" y="T7"/>
                    </a:cxn>
                    <a:cxn ang="0">
                      <a:pos x="T8" y="T9"/>
                    </a:cxn>
                  </a:cxnLst>
                  <a:rect l="0" t="0" r="r" b="b"/>
                  <a:pathLst>
                    <a:path w="112" h="80">
                      <a:moveTo>
                        <a:pt x="112" y="80"/>
                      </a:moveTo>
                      <a:lnTo>
                        <a:pt x="0" y="48"/>
                      </a:lnTo>
                      <a:lnTo>
                        <a:pt x="16" y="24"/>
                      </a:lnTo>
                      <a:lnTo>
                        <a:pt x="32" y="0"/>
                      </a:lnTo>
                      <a:lnTo>
                        <a:pt x="112" y="80"/>
                      </a:lnTo>
                      <a:close/>
                    </a:path>
                  </a:pathLst>
                </a:custGeom>
                <a:solidFill>
                  <a:srgbClr val="FF3300"/>
                </a:solidFill>
                <a:ln w="9525">
                  <a:solidFill>
                    <a:srgbClr val="FF3300"/>
                  </a:solidFill>
                  <a:round/>
                  <a:headEnd/>
                  <a:tailEnd/>
                </a:ln>
              </p:spPr>
              <p:txBody>
                <a:bodyPr/>
                <a:lstStyle/>
                <a:p>
                  <a:endParaRPr lang="en-US"/>
                </a:p>
              </p:txBody>
            </p:sp>
            <p:sp>
              <p:nvSpPr>
                <p:cNvPr id="1662" name="Line 2186"/>
                <p:cNvSpPr>
                  <a:spLocks noChangeShapeType="1"/>
                </p:cNvSpPr>
                <p:nvPr/>
              </p:nvSpPr>
              <p:spPr bwMode="auto">
                <a:xfrm>
                  <a:off x="1482" y="1781"/>
                  <a:ext cx="70" cy="46"/>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3" name="Line 2187"/>
                <p:cNvSpPr>
                  <a:spLocks noChangeShapeType="1"/>
                </p:cNvSpPr>
                <p:nvPr/>
              </p:nvSpPr>
              <p:spPr bwMode="auto">
                <a:xfrm>
                  <a:off x="1577" y="1837"/>
                  <a:ext cx="71" cy="47"/>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4" name="Line 2188"/>
                <p:cNvSpPr>
                  <a:spLocks noChangeShapeType="1"/>
                </p:cNvSpPr>
                <p:nvPr/>
              </p:nvSpPr>
              <p:spPr bwMode="auto">
                <a:xfrm>
                  <a:off x="1672" y="1892"/>
                  <a:ext cx="72" cy="47"/>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5" name="Line 2189"/>
                <p:cNvSpPr>
                  <a:spLocks noChangeShapeType="1"/>
                </p:cNvSpPr>
                <p:nvPr/>
              </p:nvSpPr>
              <p:spPr bwMode="auto">
                <a:xfrm>
                  <a:off x="1768" y="1956"/>
                  <a:ext cx="56" cy="32"/>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99" name="Group 2190"/>
              <p:cNvGrpSpPr>
                <a:grpSpLocks/>
              </p:cNvGrpSpPr>
              <p:nvPr/>
            </p:nvGrpSpPr>
            <p:grpSpPr bwMode="auto">
              <a:xfrm>
                <a:off x="1481" y="1789"/>
                <a:ext cx="455" cy="550"/>
                <a:chOff x="1481" y="1789"/>
                <a:chExt cx="455" cy="550"/>
              </a:xfrm>
            </p:grpSpPr>
            <p:sp>
              <p:nvSpPr>
                <p:cNvPr id="1654" name="Freeform 2191"/>
                <p:cNvSpPr>
                  <a:spLocks/>
                </p:cNvSpPr>
                <p:nvPr/>
              </p:nvSpPr>
              <p:spPr bwMode="auto">
                <a:xfrm>
                  <a:off x="1840" y="2235"/>
                  <a:ext cx="96" cy="104"/>
                </a:xfrm>
                <a:custGeom>
                  <a:avLst/>
                  <a:gdLst>
                    <a:gd name="T0" fmla="*/ 96 w 96"/>
                    <a:gd name="T1" fmla="*/ 104 h 104"/>
                    <a:gd name="T2" fmla="*/ 0 w 96"/>
                    <a:gd name="T3" fmla="*/ 32 h 104"/>
                    <a:gd name="T4" fmla="*/ 24 w 96"/>
                    <a:gd name="T5" fmla="*/ 16 h 104"/>
                    <a:gd name="T6" fmla="*/ 48 w 96"/>
                    <a:gd name="T7" fmla="*/ 0 h 104"/>
                    <a:gd name="T8" fmla="*/ 96 w 96"/>
                    <a:gd name="T9" fmla="*/ 104 h 104"/>
                  </a:gdLst>
                  <a:ahLst/>
                  <a:cxnLst>
                    <a:cxn ang="0">
                      <a:pos x="T0" y="T1"/>
                    </a:cxn>
                    <a:cxn ang="0">
                      <a:pos x="T2" y="T3"/>
                    </a:cxn>
                    <a:cxn ang="0">
                      <a:pos x="T4" y="T5"/>
                    </a:cxn>
                    <a:cxn ang="0">
                      <a:pos x="T6" y="T7"/>
                    </a:cxn>
                    <a:cxn ang="0">
                      <a:pos x="T8" y="T9"/>
                    </a:cxn>
                  </a:cxnLst>
                  <a:rect l="0" t="0" r="r" b="b"/>
                  <a:pathLst>
                    <a:path w="96" h="104">
                      <a:moveTo>
                        <a:pt x="96" y="104"/>
                      </a:moveTo>
                      <a:lnTo>
                        <a:pt x="0" y="32"/>
                      </a:lnTo>
                      <a:lnTo>
                        <a:pt x="24" y="16"/>
                      </a:lnTo>
                      <a:lnTo>
                        <a:pt x="48" y="0"/>
                      </a:lnTo>
                      <a:lnTo>
                        <a:pt x="96" y="104"/>
                      </a:lnTo>
                      <a:close/>
                    </a:path>
                  </a:pathLst>
                </a:custGeom>
                <a:solidFill>
                  <a:srgbClr val="FF3300"/>
                </a:solidFill>
                <a:ln w="9525">
                  <a:solidFill>
                    <a:srgbClr val="FF3300"/>
                  </a:solidFill>
                  <a:round/>
                  <a:headEnd/>
                  <a:tailEnd/>
                </a:ln>
              </p:spPr>
              <p:txBody>
                <a:bodyPr/>
                <a:lstStyle/>
                <a:p>
                  <a:endParaRPr lang="en-US"/>
                </a:p>
              </p:txBody>
            </p:sp>
            <p:sp>
              <p:nvSpPr>
                <p:cNvPr id="1655" name="Line 2192"/>
                <p:cNvSpPr>
                  <a:spLocks noChangeShapeType="1"/>
                </p:cNvSpPr>
                <p:nvPr/>
              </p:nvSpPr>
              <p:spPr bwMode="auto">
                <a:xfrm>
                  <a:off x="1481" y="1789"/>
                  <a:ext cx="55" cy="62"/>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6" name="Line 2193"/>
                <p:cNvSpPr>
                  <a:spLocks noChangeShapeType="1"/>
                </p:cNvSpPr>
                <p:nvPr/>
              </p:nvSpPr>
              <p:spPr bwMode="auto">
                <a:xfrm>
                  <a:off x="1552" y="1876"/>
                  <a:ext cx="56" cy="64"/>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7" name="Line 2194"/>
                <p:cNvSpPr>
                  <a:spLocks noChangeShapeType="1"/>
                </p:cNvSpPr>
                <p:nvPr/>
              </p:nvSpPr>
              <p:spPr bwMode="auto">
                <a:xfrm>
                  <a:off x="1624" y="1964"/>
                  <a:ext cx="56" cy="64"/>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8" name="Line 2195"/>
                <p:cNvSpPr>
                  <a:spLocks noChangeShapeType="1"/>
                </p:cNvSpPr>
                <p:nvPr/>
              </p:nvSpPr>
              <p:spPr bwMode="auto">
                <a:xfrm>
                  <a:off x="1696" y="2044"/>
                  <a:ext cx="56" cy="72"/>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 name="Line 2196"/>
                <p:cNvSpPr>
                  <a:spLocks noChangeShapeType="1"/>
                </p:cNvSpPr>
                <p:nvPr/>
              </p:nvSpPr>
              <p:spPr bwMode="auto">
                <a:xfrm>
                  <a:off x="1768" y="2132"/>
                  <a:ext cx="56" cy="7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60" name="Line 2197"/>
                <p:cNvSpPr>
                  <a:spLocks noChangeShapeType="1"/>
                </p:cNvSpPr>
                <p:nvPr/>
              </p:nvSpPr>
              <p:spPr bwMode="auto">
                <a:xfrm>
                  <a:off x="1840" y="2219"/>
                  <a:ext cx="24" cy="3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00" name="Group 2198"/>
              <p:cNvGrpSpPr>
                <a:grpSpLocks/>
              </p:cNvGrpSpPr>
              <p:nvPr/>
            </p:nvGrpSpPr>
            <p:grpSpPr bwMode="auto">
              <a:xfrm>
                <a:off x="1489" y="2084"/>
                <a:ext cx="439" cy="574"/>
                <a:chOff x="1489" y="2084"/>
                <a:chExt cx="439" cy="574"/>
              </a:xfrm>
            </p:grpSpPr>
            <p:sp>
              <p:nvSpPr>
                <p:cNvPr id="1647" name="Freeform 2199"/>
                <p:cNvSpPr>
                  <a:spLocks/>
                </p:cNvSpPr>
                <p:nvPr/>
              </p:nvSpPr>
              <p:spPr bwMode="auto">
                <a:xfrm>
                  <a:off x="1840" y="2554"/>
                  <a:ext cx="88" cy="104"/>
                </a:xfrm>
                <a:custGeom>
                  <a:avLst/>
                  <a:gdLst>
                    <a:gd name="T0" fmla="*/ 88 w 88"/>
                    <a:gd name="T1" fmla="*/ 104 h 104"/>
                    <a:gd name="T2" fmla="*/ 0 w 88"/>
                    <a:gd name="T3" fmla="*/ 32 h 104"/>
                    <a:gd name="T4" fmla="*/ 16 w 88"/>
                    <a:gd name="T5" fmla="*/ 16 h 104"/>
                    <a:gd name="T6" fmla="*/ 40 w 88"/>
                    <a:gd name="T7" fmla="*/ 0 h 104"/>
                    <a:gd name="T8" fmla="*/ 88 w 88"/>
                    <a:gd name="T9" fmla="*/ 104 h 104"/>
                  </a:gdLst>
                  <a:ahLst/>
                  <a:cxnLst>
                    <a:cxn ang="0">
                      <a:pos x="T0" y="T1"/>
                    </a:cxn>
                    <a:cxn ang="0">
                      <a:pos x="T2" y="T3"/>
                    </a:cxn>
                    <a:cxn ang="0">
                      <a:pos x="T4" y="T5"/>
                    </a:cxn>
                    <a:cxn ang="0">
                      <a:pos x="T6" y="T7"/>
                    </a:cxn>
                    <a:cxn ang="0">
                      <a:pos x="T8" y="T9"/>
                    </a:cxn>
                  </a:cxnLst>
                  <a:rect l="0" t="0" r="r" b="b"/>
                  <a:pathLst>
                    <a:path w="88" h="104">
                      <a:moveTo>
                        <a:pt x="88" y="104"/>
                      </a:moveTo>
                      <a:lnTo>
                        <a:pt x="0" y="32"/>
                      </a:lnTo>
                      <a:lnTo>
                        <a:pt x="16" y="16"/>
                      </a:lnTo>
                      <a:lnTo>
                        <a:pt x="40" y="0"/>
                      </a:lnTo>
                      <a:lnTo>
                        <a:pt x="88" y="104"/>
                      </a:lnTo>
                      <a:close/>
                    </a:path>
                  </a:pathLst>
                </a:custGeom>
                <a:solidFill>
                  <a:srgbClr val="FF3300"/>
                </a:solidFill>
                <a:ln w="9525">
                  <a:solidFill>
                    <a:srgbClr val="FF3300"/>
                  </a:solidFill>
                  <a:round/>
                  <a:headEnd/>
                  <a:tailEnd/>
                </a:ln>
              </p:spPr>
              <p:txBody>
                <a:bodyPr/>
                <a:lstStyle/>
                <a:p>
                  <a:endParaRPr lang="en-US"/>
                </a:p>
              </p:txBody>
            </p:sp>
            <p:sp>
              <p:nvSpPr>
                <p:cNvPr id="1648" name="Line 2200"/>
                <p:cNvSpPr>
                  <a:spLocks noChangeShapeType="1"/>
                </p:cNvSpPr>
                <p:nvPr/>
              </p:nvSpPr>
              <p:spPr bwMode="auto">
                <a:xfrm>
                  <a:off x="1489" y="2084"/>
                  <a:ext cx="55" cy="70"/>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 name="Line 2201"/>
                <p:cNvSpPr>
                  <a:spLocks noChangeShapeType="1"/>
                </p:cNvSpPr>
                <p:nvPr/>
              </p:nvSpPr>
              <p:spPr bwMode="auto">
                <a:xfrm>
                  <a:off x="1553" y="2172"/>
                  <a:ext cx="55" cy="70"/>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0" name="Line 2202"/>
                <p:cNvSpPr>
                  <a:spLocks noChangeShapeType="1"/>
                </p:cNvSpPr>
                <p:nvPr/>
              </p:nvSpPr>
              <p:spPr bwMode="auto">
                <a:xfrm>
                  <a:off x="1624" y="2259"/>
                  <a:ext cx="56" cy="7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1" name="Line 2203"/>
                <p:cNvSpPr>
                  <a:spLocks noChangeShapeType="1"/>
                </p:cNvSpPr>
                <p:nvPr/>
              </p:nvSpPr>
              <p:spPr bwMode="auto">
                <a:xfrm>
                  <a:off x="1688" y="2347"/>
                  <a:ext cx="56" cy="72"/>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2" name="Line 2204"/>
                <p:cNvSpPr>
                  <a:spLocks noChangeShapeType="1"/>
                </p:cNvSpPr>
                <p:nvPr/>
              </p:nvSpPr>
              <p:spPr bwMode="auto">
                <a:xfrm>
                  <a:off x="1760" y="2443"/>
                  <a:ext cx="56" cy="63"/>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3" name="Line 2205"/>
                <p:cNvSpPr>
                  <a:spLocks noChangeShapeType="1"/>
                </p:cNvSpPr>
                <p:nvPr/>
              </p:nvSpPr>
              <p:spPr bwMode="auto">
                <a:xfrm>
                  <a:off x="1824" y="2531"/>
                  <a:ext cx="32" cy="39"/>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01" name="Group 2206"/>
              <p:cNvGrpSpPr>
                <a:grpSpLocks/>
              </p:cNvGrpSpPr>
              <p:nvPr/>
            </p:nvGrpSpPr>
            <p:grpSpPr bwMode="auto">
              <a:xfrm>
                <a:off x="1481" y="2084"/>
                <a:ext cx="447" cy="574"/>
                <a:chOff x="1481" y="2084"/>
                <a:chExt cx="447" cy="574"/>
              </a:xfrm>
            </p:grpSpPr>
            <p:sp>
              <p:nvSpPr>
                <p:cNvPr id="1640" name="Freeform 2207"/>
                <p:cNvSpPr>
                  <a:spLocks/>
                </p:cNvSpPr>
                <p:nvPr/>
              </p:nvSpPr>
              <p:spPr bwMode="auto">
                <a:xfrm>
                  <a:off x="1840" y="2084"/>
                  <a:ext cx="88" cy="104"/>
                </a:xfrm>
                <a:custGeom>
                  <a:avLst/>
                  <a:gdLst>
                    <a:gd name="T0" fmla="*/ 88 w 88"/>
                    <a:gd name="T1" fmla="*/ 0 h 104"/>
                    <a:gd name="T2" fmla="*/ 40 w 88"/>
                    <a:gd name="T3" fmla="*/ 104 h 104"/>
                    <a:gd name="T4" fmla="*/ 16 w 88"/>
                    <a:gd name="T5" fmla="*/ 88 h 104"/>
                    <a:gd name="T6" fmla="*/ 0 w 88"/>
                    <a:gd name="T7" fmla="*/ 72 h 104"/>
                    <a:gd name="T8" fmla="*/ 88 w 88"/>
                    <a:gd name="T9" fmla="*/ 0 h 104"/>
                  </a:gdLst>
                  <a:ahLst/>
                  <a:cxnLst>
                    <a:cxn ang="0">
                      <a:pos x="T0" y="T1"/>
                    </a:cxn>
                    <a:cxn ang="0">
                      <a:pos x="T2" y="T3"/>
                    </a:cxn>
                    <a:cxn ang="0">
                      <a:pos x="T4" y="T5"/>
                    </a:cxn>
                    <a:cxn ang="0">
                      <a:pos x="T6" y="T7"/>
                    </a:cxn>
                    <a:cxn ang="0">
                      <a:pos x="T8" y="T9"/>
                    </a:cxn>
                  </a:cxnLst>
                  <a:rect l="0" t="0" r="r" b="b"/>
                  <a:pathLst>
                    <a:path w="88" h="104">
                      <a:moveTo>
                        <a:pt x="88" y="0"/>
                      </a:moveTo>
                      <a:lnTo>
                        <a:pt x="40" y="104"/>
                      </a:lnTo>
                      <a:lnTo>
                        <a:pt x="16" y="88"/>
                      </a:lnTo>
                      <a:lnTo>
                        <a:pt x="0" y="72"/>
                      </a:lnTo>
                      <a:lnTo>
                        <a:pt x="88" y="0"/>
                      </a:lnTo>
                      <a:close/>
                    </a:path>
                  </a:pathLst>
                </a:custGeom>
                <a:solidFill>
                  <a:srgbClr val="FF3300"/>
                </a:solidFill>
                <a:ln w="9525">
                  <a:solidFill>
                    <a:srgbClr val="FF3300"/>
                  </a:solidFill>
                  <a:round/>
                  <a:headEnd/>
                  <a:tailEnd/>
                </a:ln>
              </p:spPr>
              <p:txBody>
                <a:bodyPr/>
                <a:lstStyle/>
                <a:p>
                  <a:endParaRPr lang="en-US"/>
                </a:p>
              </p:txBody>
            </p:sp>
            <p:sp>
              <p:nvSpPr>
                <p:cNvPr id="1641" name="Line 2208"/>
                <p:cNvSpPr>
                  <a:spLocks noChangeShapeType="1"/>
                </p:cNvSpPr>
                <p:nvPr/>
              </p:nvSpPr>
              <p:spPr bwMode="auto">
                <a:xfrm flipV="1">
                  <a:off x="1481" y="2588"/>
                  <a:ext cx="55" cy="70"/>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 name="Line 2209"/>
                <p:cNvSpPr>
                  <a:spLocks noChangeShapeType="1"/>
                </p:cNvSpPr>
                <p:nvPr/>
              </p:nvSpPr>
              <p:spPr bwMode="auto">
                <a:xfrm flipV="1">
                  <a:off x="1553" y="2500"/>
                  <a:ext cx="47" cy="70"/>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 name="Line 2210"/>
                <p:cNvSpPr>
                  <a:spLocks noChangeShapeType="1"/>
                </p:cNvSpPr>
                <p:nvPr/>
              </p:nvSpPr>
              <p:spPr bwMode="auto">
                <a:xfrm flipV="1">
                  <a:off x="1616" y="2412"/>
                  <a:ext cx="56" cy="7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 name="Line 2211"/>
                <p:cNvSpPr>
                  <a:spLocks noChangeShapeType="1"/>
                </p:cNvSpPr>
                <p:nvPr/>
              </p:nvSpPr>
              <p:spPr bwMode="auto">
                <a:xfrm flipV="1">
                  <a:off x="1688" y="2323"/>
                  <a:ext cx="56" cy="72"/>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 name="Line 2212"/>
                <p:cNvSpPr>
                  <a:spLocks noChangeShapeType="1"/>
                </p:cNvSpPr>
                <p:nvPr/>
              </p:nvSpPr>
              <p:spPr bwMode="auto">
                <a:xfrm flipV="1">
                  <a:off x="1752" y="2236"/>
                  <a:ext cx="56" cy="7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6" name="Line 2213"/>
                <p:cNvSpPr>
                  <a:spLocks noChangeShapeType="1"/>
                </p:cNvSpPr>
                <p:nvPr/>
              </p:nvSpPr>
              <p:spPr bwMode="auto">
                <a:xfrm flipV="1">
                  <a:off x="1824" y="2172"/>
                  <a:ext cx="32" cy="47"/>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02" name="Group 2214"/>
              <p:cNvGrpSpPr>
                <a:grpSpLocks/>
              </p:cNvGrpSpPr>
              <p:nvPr/>
            </p:nvGrpSpPr>
            <p:grpSpPr bwMode="auto">
              <a:xfrm>
                <a:off x="1944" y="2076"/>
                <a:ext cx="447" cy="263"/>
                <a:chOff x="1944" y="2076"/>
                <a:chExt cx="447" cy="263"/>
              </a:xfrm>
            </p:grpSpPr>
            <p:sp>
              <p:nvSpPr>
                <p:cNvPr id="1635" name="Freeform 2215"/>
                <p:cNvSpPr>
                  <a:spLocks/>
                </p:cNvSpPr>
                <p:nvPr/>
              </p:nvSpPr>
              <p:spPr bwMode="auto">
                <a:xfrm>
                  <a:off x="2279" y="2076"/>
                  <a:ext cx="112" cy="80"/>
                </a:xfrm>
                <a:custGeom>
                  <a:avLst/>
                  <a:gdLst>
                    <a:gd name="T0" fmla="*/ 112 w 112"/>
                    <a:gd name="T1" fmla="*/ 0 h 80"/>
                    <a:gd name="T2" fmla="*/ 32 w 112"/>
                    <a:gd name="T3" fmla="*/ 80 h 80"/>
                    <a:gd name="T4" fmla="*/ 16 w 112"/>
                    <a:gd name="T5" fmla="*/ 56 h 80"/>
                    <a:gd name="T6" fmla="*/ 0 w 112"/>
                    <a:gd name="T7" fmla="*/ 32 h 80"/>
                    <a:gd name="T8" fmla="*/ 112 w 112"/>
                    <a:gd name="T9" fmla="*/ 0 h 80"/>
                  </a:gdLst>
                  <a:ahLst/>
                  <a:cxnLst>
                    <a:cxn ang="0">
                      <a:pos x="T0" y="T1"/>
                    </a:cxn>
                    <a:cxn ang="0">
                      <a:pos x="T2" y="T3"/>
                    </a:cxn>
                    <a:cxn ang="0">
                      <a:pos x="T4" y="T5"/>
                    </a:cxn>
                    <a:cxn ang="0">
                      <a:pos x="T6" y="T7"/>
                    </a:cxn>
                    <a:cxn ang="0">
                      <a:pos x="T8" y="T9"/>
                    </a:cxn>
                  </a:cxnLst>
                  <a:rect l="0" t="0" r="r" b="b"/>
                  <a:pathLst>
                    <a:path w="112" h="80">
                      <a:moveTo>
                        <a:pt x="112" y="0"/>
                      </a:moveTo>
                      <a:lnTo>
                        <a:pt x="32" y="80"/>
                      </a:lnTo>
                      <a:lnTo>
                        <a:pt x="16" y="56"/>
                      </a:lnTo>
                      <a:lnTo>
                        <a:pt x="0" y="32"/>
                      </a:lnTo>
                      <a:lnTo>
                        <a:pt x="112" y="0"/>
                      </a:lnTo>
                      <a:close/>
                    </a:path>
                  </a:pathLst>
                </a:custGeom>
                <a:solidFill>
                  <a:srgbClr val="FF3300"/>
                </a:solidFill>
                <a:ln w="9525">
                  <a:solidFill>
                    <a:srgbClr val="FF3300"/>
                  </a:solidFill>
                  <a:round/>
                  <a:headEnd/>
                  <a:tailEnd/>
                </a:ln>
              </p:spPr>
              <p:txBody>
                <a:bodyPr/>
                <a:lstStyle/>
                <a:p>
                  <a:endParaRPr lang="en-US"/>
                </a:p>
              </p:txBody>
            </p:sp>
            <p:sp>
              <p:nvSpPr>
                <p:cNvPr id="1636" name="Line 2216"/>
                <p:cNvSpPr>
                  <a:spLocks noChangeShapeType="1"/>
                </p:cNvSpPr>
                <p:nvPr/>
              </p:nvSpPr>
              <p:spPr bwMode="auto">
                <a:xfrm flipV="1">
                  <a:off x="1944" y="2292"/>
                  <a:ext cx="71" cy="47"/>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7" name="Line 2217"/>
                <p:cNvSpPr>
                  <a:spLocks noChangeShapeType="1"/>
                </p:cNvSpPr>
                <p:nvPr/>
              </p:nvSpPr>
              <p:spPr bwMode="auto">
                <a:xfrm flipV="1">
                  <a:off x="2040" y="2236"/>
                  <a:ext cx="79" cy="47"/>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 name="Line 2218"/>
                <p:cNvSpPr>
                  <a:spLocks noChangeShapeType="1"/>
                </p:cNvSpPr>
                <p:nvPr/>
              </p:nvSpPr>
              <p:spPr bwMode="auto">
                <a:xfrm flipV="1">
                  <a:off x="2136" y="2180"/>
                  <a:ext cx="79" cy="47"/>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 name="Line 2219"/>
                <p:cNvSpPr>
                  <a:spLocks noChangeShapeType="1"/>
                </p:cNvSpPr>
                <p:nvPr/>
              </p:nvSpPr>
              <p:spPr bwMode="auto">
                <a:xfrm flipV="1">
                  <a:off x="2231" y="2133"/>
                  <a:ext cx="64" cy="39"/>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03" name="Group 2220"/>
              <p:cNvGrpSpPr>
                <a:grpSpLocks/>
              </p:cNvGrpSpPr>
              <p:nvPr/>
            </p:nvGrpSpPr>
            <p:grpSpPr bwMode="auto">
              <a:xfrm>
                <a:off x="1944" y="1781"/>
                <a:ext cx="431" cy="263"/>
                <a:chOff x="1944" y="1781"/>
                <a:chExt cx="431" cy="263"/>
              </a:xfrm>
            </p:grpSpPr>
            <p:sp>
              <p:nvSpPr>
                <p:cNvPr id="1630" name="Freeform 2221"/>
                <p:cNvSpPr>
                  <a:spLocks/>
                </p:cNvSpPr>
                <p:nvPr/>
              </p:nvSpPr>
              <p:spPr bwMode="auto">
                <a:xfrm>
                  <a:off x="2263" y="1781"/>
                  <a:ext cx="112" cy="80"/>
                </a:xfrm>
                <a:custGeom>
                  <a:avLst/>
                  <a:gdLst>
                    <a:gd name="T0" fmla="*/ 112 w 112"/>
                    <a:gd name="T1" fmla="*/ 0 h 80"/>
                    <a:gd name="T2" fmla="*/ 32 w 112"/>
                    <a:gd name="T3" fmla="*/ 80 h 80"/>
                    <a:gd name="T4" fmla="*/ 16 w 112"/>
                    <a:gd name="T5" fmla="*/ 56 h 80"/>
                    <a:gd name="T6" fmla="*/ 0 w 112"/>
                    <a:gd name="T7" fmla="*/ 32 h 80"/>
                    <a:gd name="T8" fmla="*/ 112 w 112"/>
                    <a:gd name="T9" fmla="*/ 0 h 80"/>
                  </a:gdLst>
                  <a:ahLst/>
                  <a:cxnLst>
                    <a:cxn ang="0">
                      <a:pos x="T0" y="T1"/>
                    </a:cxn>
                    <a:cxn ang="0">
                      <a:pos x="T2" y="T3"/>
                    </a:cxn>
                    <a:cxn ang="0">
                      <a:pos x="T4" y="T5"/>
                    </a:cxn>
                    <a:cxn ang="0">
                      <a:pos x="T6" y="T7"/>
                    </a:cxn>
                    <a:cxn ang="0">
                      <a:pos x="T8" y="T9"/>
                    </a:cxn>
                  </a:cxnLst>
                  <a:rect l="0" t="0" r="r" b="b"/>
                  <a:pathLst>
                    <a:path w="112" h="80">
                      <a:moveTo>
                        <a:pt x="112" y="0"/>
                      </a:moveTo>
                      <a:lnTo>
                        <a:pt x="32" y="80"/>
                      </a:lnTo>
                      <a:lnTo>
                        <a:pt x="16" y="56"/>
                      </a:lnTo>
                      <a:lnTo>
                        <a:pt x="0" y="32"/>
                      </a:lnTo>
                      <a:lnTo>
                        <a:pt x="112" y="0"/>
                      </a:lnTo>
                      <a:close/>
                    </a:path>
                  </a:pathLst>
                </a:custGeom>
                <a:solidFill>
                  <a:srgbClr val="FF3300"/>
                </a:solidFill>
                <a:ln w="9525">
                  <a:solidFill>
                    <a:srgbClr val="FF3300"/>
                  </a:solidFill>
                  <a:round/>
                  <a:headEnd/>
                  <a:tailEnd/>
                </a:ln>
              </p:spPr>
              <p:txBody>
                <a:bodyPr/>
                <a:lstStyle/>
                <a:p>
                  <a:endParaRPr lang="en-US"/>
                </a:p>
              </p:txBody>
            </p:sp>
            <p:sp>
              <p:nvSpPr>
                <p:cNvPr id="1631" name="Line 2222"/>
                <p:cNvSpPr>
                  <a:spLocks noChangeShapeType="1"/>
                </p:cNvSpPr>
                <p:nvPr/>
              </p:nvSpPr>
              <p:spPr bwMode="auto">
                <a:xfrm flipV="1">
                  <a:off x="1944" y="1997"/>
                  <a:ext cx="71" cy="47"/>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2" name="Line 2223"/>
                <p:cNvSpPr>
                  <a:spLocks noChangeShapeType="1"/>
                </p:cNvSpPr>
                <p:nvPr/>
              </p:nvSpPr>
              <p:spPr bwMode="auto">
                <a:xfrm flipV="1">
                  <a:off x="2040" y="1941"/>
                  <a:ext cx="71" cy="47"/>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3" name="Line 2224"/>
                <p:cNvSpPr>
                  <a:spLocks noChangeShapeType="1"/>
                </p:cNvSpPr>
                <p:nvPr/>
              </p:nvSpPr>
              <p:spPr bwMode="auto">
                <a:xfrm flipV="1">
                  <a:off x="2136" y="1885"/>
                  <a:ext cx="71" cy="39"/>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4" name="Line 2225"/>
                <p:cNvSpPr>
                  <a:spLocks noChangeShapeType="1"/>
                </p:cNvSpPr>
                <p:nvPr/>
              </p:nvSpPr>
              <p:spPr bwMode="auto">
                <a:xfrm flipV="1">
                  <a:off x="2232" y="1837"/>
                  <a:ext cx="47" cy="3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04" name="Group 2226"/>
              <p:cNvGrpSpPr>
                <a:grpSpLocks/>
              </p:cNvGrpSpPr>
              <p:nvPr/>
            </p:nvGrpSpPr>
            <p:grpSpPr bwMode="auto">
              <a:xfrm>
                <a:off x="2415" y="1781"/>
                <a:ext cx="423" cy="271"/>
                <a:chOff x="2415" y="1781"/>
                <a:chExt cx="423" cy="271"/>
              </a:xfrm>
            </p:grpSpPr>
            <p:sp>
              <p:nvSpPr>
                <p:cNvPr id="1625" name="Freeform 2227"/>
                <p:cNvSpPr>
                  <a:spLocks/>
                </p:cNvSpPr>
                <p:nvPr/>
              </p:nvSpPr>
              <p:spPr bwMode="auto">
                <a:xfrm>
                  <a:off x="2726" y="1781"/>
                  <a:ext cx="112" cy="87"/>
                </a:xfrm>
                <a:custGeom>
                  <a:avLst/>
                  <a:gdLst>
                    <a:gd name="T0" fmla="*/ 112 w 112"/>
                    <a:gd name="T1" fmla="*/ 0 h 87"/>
                    <a:gd name="T2" fmla="*/ 32 w 112"/>
                    <a:gd name="T3" fmla="*/ 87 h 87"/>
                    <a:gd name="T4" fmla="*/ 16 w 112"/>
                    <a:gd name="T5" fmla="*/ 64 h 87"/>
                    <a:gd name="T6" fmla="*/ 0 w 112"/>
                    <a:gd name="T7" fmla="*/ 40 h 87"/>
                    <a:gd name="T8" fmla="*/ 112 w 112"/>
                    <a:gd name="T9" fmla="*/ 0 h 87"/>
                  </a:gdLst>
                  <a:ahLst/>
                  <a:cxnLst>
                    <a:cxn ang="0">
                      <a:pos x="T0" y="T1"/>
                    </a:cxn>
                    <a:cxn ang="0">
                      <a:pos x="T2" y="T3"/>
                    </a:cxn>
                    <a:cxn ang="0">
                      <a:pos x="T4" y="T5"/>
                    </a:cxn>
                    <a:cxn ang="0">
                      <a:pos x="T6" y="T7"/>
                    </a:cxn>
                    <a:cxn ang="0">
                      <a:pos x="T8" y="T9"/>
                    </a:cxn>
                  </a:cxnLst>
                  <a:rect l="0" t="0" r="r" b="b"/>
                  <a:pathLst>
                    <a:path w="112" h="87">
                      <a:moveTo>
                        <a:pt x="112" y="0"/>
                      </a:moveTo>
                      <a:lnTo>
                        <a:pt x="32" y="87"/>
                      </a:lnTo>
                      <a:lnTo>
                        <a:pt x="16" y="64"/>
                      </a:lnTo>
                      <a:lnTo>
                        <a:pt x="0" y="40"/>
                      </a:lnTo>
                      <a:lnTo>
                        <a:pt x="112" y="0"/>
                      </a:lnTo>
                      <a:close/>
                    </a:path>
                  </a:pathLst>
                </a:custGeom>
                <a:solidFill>
                  <a:srgbClr val="FF3300"/>
                </a:solidFill>
                <a:ln w="9525">
                  <a:solidFill>
                    <a:srgbClr val="FF3300"/>
                  </a:solidFill>
                  <a:round/>
                  <a:headEnd/>
                  <a:tailEnd/>
                </a:ln>
              </p:spPr>
              <p:txBody>
                <a:bodyPr/>
                <a:lstStyle/>
                <a:p>
                  <a:endParaRPr lang="en-US"/>
                </a:p>
              </p:txBody>
            </p:sp>
            <p:sp>
              <p:nvSpPr>
                <p:cNvPr id="1626" name="Line 2228"/>
                <p:cNvSpPr>
                  <a:spLocks noChangeShapeType="1"/>
                </p:cNvSpPr>
                <p:nvPr/>
              </p:nvSpPr>
              <p:spPr bwMode="auto">
                <a:xfrm flipV="1">
                  <a:off x="2415" y="2004"/>
                  <a:ext cx="72" cy="48"/>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7" name="Line 2229"/>
                <p:cNvSpPr>
                  <a:spLocks noChangeShapeType="1"/>
                </p:cNvSpPr>
                <p:nvPr/>
              </p:nvSpPr>
              <p:spPr bwMode="auto">
                <a:xfrm flipV="1">
                  <a:off x="2511" y="1949"/>
                  <a:ext cx="71" cy="39"/>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 name="Line 2230"/>
                <p:cNvSpPr>
                  <a:spLocks noChangeShapeType="1"/>
                </p:cNvSpPr>
                <p:nvPr/>
              </p:nvSpPr>
              <p:spPr bwMode="auto">
                <a:xfrm flipV="1">
                  <a:off x="2607" y="1885"/>
                  <a:ext cx="71" cy="47"/>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9" name="Line 2231"/>
                <p:cNvSpPr>
                  <a:spLocks noChangeShapeType="1"/>
                </p:cNvSpPr>
                <p:nvPr/>
              </p:nvSpPr>
              <p:spPr bwMode="auto">
                <a:xfrm flipV="1">
                  <a:off x="2696" y="1846"/>
                  <a:ext cx="46" cy="22"/>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05" name="Group 2232"/>
              <p:cNvGrpSpPr>
                <a:grpSpLocks/>
              </p:cNvGrpSpPr>
              <p:nvPr/>
            </p:nvGrpSpPr>
            <p:grpSpPr bwMode="auto">
              <a:xfrm>
                <a:off x="2886" y="1773"/>
                <a:ext cx="415" cy="271"/>
                <a:chOff x="2886" y="1773"/>
                <a:chExt cx="415" cy="271"/>
              </a:xfrm>
            </p:grpSpPr>
            <p:sp>
              <p:nvSpPr>
                <p:cNvPr id="1620" name="Freeform 2233"/>
                <p:cNvSpPr>
                  <a:spLocks/>
                </p:cNvSpPr>
                <p:nvPr/>
              </p:nvSpPr>
              <p:spPr bwMode="auto">
                <a:xfrm>
                  <a:off x="3189" y="1773"/>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Lst>
                  <a:ahLst/>
                  <a:cxnLst>
                    <a:cxn ang="0">
                      <a:pos x="T0" y="T1"/>
                    </a:cxn>
                    <a:cxn ang="0">
                      <a:pos x="T2" y="T3"/>
                    </a:cxn>
                    <a:cxn ang="0">
                      <a:pos x="T4" y="T5"/>
                    </a:cxn>
                    <a:cxn ang="0">
                      <a:pos x="T6" y="T7"/>
                    </a:cxn>
                    <a:cxn ang="0">
                      <a:pos x="T8" y="T9"/>
                    </a:cxn>
                  </a:cxnLst>
                  <a:rect l="0" t="0" r="r" b="b"/>
                  <a:pathLst>
                    <a:path w="112" h="88">
                      <a:moveTo>
                        <a:pt x="112" y="0"/>
                      </a:moveTo>
                      <a:lnTo>
                        <a:pt x="32" y="88"/>
                      </a:lnTo>
                      <a:lnTo>
                        <a:pt x="16" y="64"/>
                      </a:lnTo>
                      <a:lnTo>
                        <a:pt x="0" y="40"/>
                      </a:lnTo>
                      <a:lnTo>
                        <a:pt x="112" y="0"/>
                      </a:lnTo>
                      <a:close/>
                    </a:path>
                  </a:pathLst>
                </a:custGeom>
                <a:solidFill>
                  <a:srgbClr val="FF3300"/>
                </a:solidFill>
                <a:ln w="9525">
                  <a:solidFill>
                    <a:srgbClr val="FF3300"/>
                  </a:solidFill>
                  <a:round/>
                  <a:headEnd/>
                  <a:tailEnd/>
                </a:ln>
              </p:spPr>
              <p:txBody>
                <a:bodyPr/>
                <a:lstStyle/>
                <a:p>
                  <a:endParaRPr lang="en-US"/>
                </a:p>
              </p:txBody>
            </p:sp>
            <p:sp>
              <p:nvSpPr>
                <p:cNvPr id="1621" name="Line 2234"/>
                <p:cNvSpPr>
                  <a:spLocks noChangeShapeType="1"/>
                </p:cNvSpPr>
                <p:nvPr/>
              </p:nvSpPr>
              <p:spPr bwMode="auto">
                <a:xfrm flipV="1">
                  <a:off x="2886" y="1996"/>
                  <a:ext cx="72" cy="48"/>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2" name="Line 2235"/>
                <p:cNvSpPr>
                  <a:spLocks noChangeShapeType="1"/>
                </p:cNvSpPr>
                <p:nvPr/>
              </p:nvSpPr>
              <p:spPr bwMode="auto">
                <a:xfrm flipV="1">
                  <a:off x="2982" y="1933"/>
                  <a:ext cx="71" cy="47"/>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3" name="Line 2236"/>
                <p:cNvSpPr>
                  <a:spLocks noChangeShapeType="1"/>
                </p:cNvSpPr>
                <p:nvPr/>
              </p:nvSpPr>
              <p:spPr bwMode="auto">
                <a:xfrm flipV="1">
                  <a:off x="3070" y="1877"/>
                  <a:ext cx="79" cy="47"/>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4" name="Line 2237"/>
                <p:cNvSpPr>
                  <a:spLocks noChangeShapeType="1"/>
                </p:cNvSpPr>
                <p:nvPr/>
              </p:nvSpPr>
              <p:spPr bwMode="auto">
                <a:xfrm flipV="1">
                  <a:off x="3165" y="1838"/>
                  <a:ext cx="40" cy="23"/>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06" name="Group 2238"/>
              <p:cNvGrpSpPr>
                <a:grpSpLocks/>
              </p:cNvGrpSpPr>
              <p:nvPr/>
            </p:nvGrpSpPr>
            <p:grpSpPr bwMode="auto">
              <a:xfrm>
                <a:off x="3325" y="1773"/>
                <a:ext cx="423" cy="271"/>
                <a:chOff x="3325" y="1773"/>
                <a:chExt cx="423" cy="271"/>
              </a:xfrm>
            </p:grpSpPr>
            <p:sp>
              <p:nvSpPr>
                <p:cNvPr id="1615" name="Freeform 2239"/>
                <p:cNvSpPr>
                  <a:spLocks/>
                </p:cNvSpPr>
                <p:nvPr/>
              </p:nvSpPr>
              <p:spPr bwMode="auto">
                <a:xfrm>
                  <a:off x="3636" y="1773"/>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Lst>
                  <a:ahLst/>
                  <a:cxnLst>
                    <a:cxn ang="0">
                      <a:pos x="T0" y="T1"/>
                    </a:cxn>
                    <a:cxn ang="0">
                      <a:pos x="T2" y="T3"/>
                    </a:cxn>
                    <a:cxn ang="0">
                      <a:pos x="T4" y="T5"/>
                    </a:cxn>
                    <a:cxn ang="0">
                      <a:pos x="T6" y="T7"/>
                    </a:cxn>
                    <a:cxn ang="0">
                      <a:pos x="T8" y="T9"/>
                    </a:cxn>
                  </a:cxnLst>
                  <a:rect l="0" t="0" r="r" b="b"/>
                  <a:pathLst>
                    <a:path w="112" h="88">
                      <a:moveTo>
                        <a:pt x="112" y="0"/>
                      </a:moveTo>
                      <a:lnTo>
                        <a:pt x="32" y="88"/>
                      </a:lnTo>
                      <a:lnTo>
                        <a:pt x="16" y="64"/>
                      </a:lnTo>
                      <a:lnTo>
                        <a:pt x="0" y="40"/>
                      </a:lnTo>
                      <a:lnTo>
                        <a:pt x="112" y="0"/>
                      </a:lnTo>
                      <a:close/>
                    </a:path>
                  </a:pathLst>
                </a:custGeom>
                <a:solidFill>
                  <a:srgbClr val="FF3300"/>
                </a:solidFill>
                <a:ln w="9525">
                  <a:solidFill>
                    <a:srgbClr val="FF3300"/>
                  </a:solidFill>
                  <a:round/>
                  <a:headEnd/>
                  <a:tailEnd/>
                </a:ln>
              </p:spPr>
              <p:txBody>
                <a:bodyPr/>
                <a:lstStyle/>
                <a:p>
                  <a:endParaRPr lang="en-US"/>
                </a:p>
              </p:txBody>
            </p:sp>
            <p:sp>
              <p:nvSpPr>
                <p:cNvPr id="1616" name="Line 2240"/>
                <p:cNvSpPr>
                  <a:spLocks noChangeShapeType="1"/>
                </p:cNvSpPr>
                <p:nvPr/>
              </p:nvSpPr>
              <p:spPr bwMode="auto">
                <a:xfrm flipV="1">
                  <a:off x="3325" y="1996"/>
                  <a:ext cx="72" cy="48"/>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7" name="Line 2241"/>
                <p:cNvSpPr>
                  <a:spLocks noChangeShapeType="1"/>
                </p:cNvSpPr>
                <p:nvPr/>
              </p:nvSpPr>
              <p:spPr bwMode="auto">
                <a:xfrm flipV="1">
                  <a:off x="3421" y="1940"/>
                  <a:ext cx="72" cy="40"/>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8" name="Line 2242"/>
                <p:cNvSpPr>
                  <a:spLocks noChangeShapeType="1"/>
                </p:cNvSpPr>
                <p:nvPr/>
              </p:nvSpPr>
              <p:spPr bwMode="auto">
                <a:xfrm flipV="1">
                  <a:off x="3517" y="1877"/>
                  <a:ext cx="71" cy="47"/>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9" name="Line 2243"/>
                <p:cNvSpPr>
                  <a:spLocks noChangeShapeType="1"/>
                </p:cNvSpPr>
                <p:nvPr/>
              </p:nvSpPr>
              <p:spPr bwMode="auto">
                <a:xfrm flipV="1">
                  <a:off x="3604" y="1838"/>
                  <a:ext cx="48" cy="23"/>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07" name="Group 2244"/>
              <p:cNvGrpSpPr>
                <a:grpSpLocks/>
              </p:cNvGrpSpPr>
              <p:nvPr/>
            </p:nvGrpSpPr>
            <p:grpSpPr bwMode="auto">
              <a:xfrm>
                <a:off x="2878" y="2379"/>
                <a:ext cx="407" cy="287"/>
                <a:chOff x="2878" y="2379"/>
                <a:chExt cx="407" cy="287"/>
              </a:xfrm>
            </p:grpSpPr>
            <p:sp>
              <p:nvSpPr>
                <p:cNvPr id="1610" name="Freeform 2245"/>
                <p:cNvSpPr>
                  <a:spLocks/>
                </p:cNvSpPr>
                <p:nvPr/>
              </p:nvSpPr>
              <p:spPr bwMode="auto">
                <a:xfrm>
                  <a:off x="3173" y="2379"/>
                  <a:ext cx="112" cy="88"/>
                </a:xfrm>
                <a:custGeom>
                  <a:avLst/>
                  <a:gdLst>
                    <a:gd name="T0" fmla="*/ 112 w 112"/>
                    <a:gd name="T1" fmla="*/ 0 h 88"/>
                    <a:gd name="T2" fmla="*/ 40 w 112"/>
                    <a:gd name="T3" fmla="*/ 88 h 88"/>
                    <a:gd name="T4" fmla="*/ 16 w 112"/>
                    <a:gd name="T5" fmla="*/ 64 h 88"/>
                    <a:gd name="T6" fmla="*/ 0 w 112"/>
                    <a:gd name="T7" fmla="*/ 40 h 88"/>
                    <a:gd name="T8" fmla="*/ 112 w 112"/>
                    <a:gd name="T9" fmla="*/ 0 h 88"/>
                  </a:gdLst>
                  <a:ahLst/>
                  <a:cxnLst>
                    <a:cxn ang="0">
                      <a:pos x="T0" y="T1"/>
                    </a:cxn>
                    <a:cxn ang="0">
                      <a:pos x="T2" y="T3"/>
                    </a:cxn>
                    <a:cxn ang="0">
                      <a:pos x="T4" y="T5"/>
                    </a:cxn>
                    <a:cxn ang="0">
                      <a:pos x="T6" y="T7"/>
                    </a:cxn>
                    <a:cxn ang="0">
                      <a:pos x="T8" y="T9"/>
                    </a:cxn>
                  </a:cxnLst>
                  <a:rect l="0" t="0" r="r" b="b"/>
                  <a:pathLst>
                    <a:path w="112" h="88">
                      <a:moveTo>
                        <a:pt x="112" y="0"/>
                      </a:moveTo>
                      <a:lnTo>
                        <a:pt x="40" y="88"/>
                      </a:lnTo>
                      <a:lnTo>
                        <a:pt x="16" y="64"/>
                      </a:lnTo>
                      <a:lnTo>
                        <a:pt x="0" y="40"/>
                      </a:lnTo>
                      <a:lnTo>
                        <a:pt x="112" y="0"/>
                      </a:lnTo>
                      <a:close/>
                    </a:path>
                  </a:pathLst>
                </a:custGeom>
                <a:solidFill>
                  <a:srgbClr val="FF3300"/>
                </a:solidFill>
                <a:ln w="9525">
                  <a:solidFill>
                    <a:srgbClr val="FF3300"/>
                  </a:solidFill>
                  <a:round/>
                  <a:headEnd/>
                  <a:tailEnd/>
                </a:ln>
              </p:spPr>
              <p:txBody>
                <a:bodyPr/>
                <a:lstStyle/>
                <a:p>
                  <a:endParaRPr lang="en-US"/>
                </a:p>
              </p:txBody>
            </p:sp>
            <p:sp>
              <p:nvSpPr>
                <p:cNvPr id="1611" name="Line 2246"/>
                <p:cNvSpPr>
                  <a:spLocks noChangeShapeType="1"/>
                </p:cNvSpPr>
                <p:nvPr/>
              </p:nvSpPr>
              <p:spPr bwMode="auto">
                <a:xfrm flipV="1">
                  <a:off x="2878" y="2618"/>
                  <a:ext cx="72" cy="48"/>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2" name="Line 2247"/>
                <p:cNvSpPr>
                  <a:spLocks noChangeShapeType="1"/>
                </p:cNvSpPr>
                <p:nvPr/>
              </p:nvSpPr>
              <p:spPr bwMode="auto">
                <a:xfrm flipV="1">
                  <a:off x="2967" y="2556"/>
                  <a:ext cx="70" cy="46"/>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3" name="Line 2248"/>
                <p:cNvSpPr>
                  <a:spLocks noChangeShapeType="1"/>
                </p:cNvSpPr>
                <p:nvPr/>
              </p:nvSpPr>
              <p:spPr bwMode="auto">
                <a:xfrm flipV="1">
                  <a:off x="3062" y="2491"/>
                  <a:ext cx="71" cy="47"/>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4" name="Line 2249"/>
                <p:cNvSpPr>
                  <a:spLocks noChangeShapeType="1"/>
                </p:cNvSpPr>
                <p:nvPr/>
              </p:nvSpPr>
              <p:spPr bwMode="auto">
                <a:xfrm flipV="1">
                  <a:off x="3149" y="2443"/>
                  <a:ext cx="40" cy="32"/>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08" name="Group 2250"/>
              <p:cNvGrpSpPr>
                <a:grpSpLocks/>
              </p:cNvGrpSpPr>
              <p:nvPr/>
            </p:nvGrpSpPr>
            <p:grpSpPr bwMode="auto">
              <a:xfrm>
                <a:off x="2878" y="2076"/>
                <a:ext cx="415" cy="279"/>
                <a:chOff x="2878" y="2076"/>
                <a:chExt cx="415" cy="279"/>
              </a:xfrm>
            </p:grpSpPr>
            <p:sp>
              <p:nvSpPr>
                <p:cNvPr id="1605" name="Freeform 2251"/>
                <p:cNvSpPr>
                  <a:spLocks/>
                </p:cNvSpPr>
                <p:nvPr/>
              </p:nvSpPr>
              <p:spPr bwMode="auto">
                <a:xfrm>
                  <a:off x="3181" y="2076"/>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Lst>
                  <a:ahLst/>
                  <a:cxnLst>
                    <a:cxn ang="0">
                      <a:pos x="T0" y="T1"/>
                    </a:cxn>
                    <a:cxn ang="0">
                      <a:pos x="T2" y="T3"/>
                    </a:cxn>
                    <a:cxn ang="0">
                      <a:pos x="T4" y="T5"/>
                    </a:cxn>
                    <a:cxn ang="0">
                      <a:pos x="T6" y="T7"/>
                    </a:cxn>
                    <a:cxn ang="0">
                      <a:pos x="T8" y="T9"/>
                    </a:cxn>
                  </a:cxnLst>
                  <a:rect l="0" t="0" r="r" b="b"/>
                  <a:pathLst>
                    <a:path w="112" h="88">
                      <a:moveTo>
                        <a:pt x="112" y="0"/>
                      </a:moveTo>
                      <a:lnTo>
                        <a:pt x="32" y="88"/>
                      </a:lnTo>
                      <a:lnTo>
                        <a:pt x="16" y="64"/>
                      </a:lnTo>
                      <a:lnTo>
                        <a:pt x="0" y="40"/>
                      </a:lnTo>
                      <a:lnTo>
                        <a:pt x="112" y="0"/>
                      </a:lnTo>
                      <a:close/>
                    </a:path>
                  </a:pathLst>
                </a:custGeom>
                <a:solidFill>
                  <a:srgbClr val="FF3300"/>
                </a:solidFill>
                <a:ln w="9525">
                  <a:solidFill>
                    <a:srgbClr val="FF3300"/>
                  </a:solidFill>
                  <a:round/>
                  <a:headEnd/>
                  <a:tailEnd/>
                </a:ln>
              </p:spPr>
              <p:txBody>
                <a:bodyPr/>
                <a:lstStyle/>
                <a:p>
                  <a:endParaRPr lang="en-US"/>
                </a:p>
              </p:txBody>
            </p:sp>
            <p:sp>
              <p:nvSpPr>
                <p:cNvPr id="1606" name="Line 2252"/>
                <p:cNvSpPr>
                  <a:spLocks noChangeShapeType="1"/>
                </p:cNvSpPr>
                <p:nvPr/>
              </p:nvSpPr>
              <p:spPr bwMode="auto">
                <a:xfrm flipV="1">
                  <a:off x="2878" y="2307"/>
                  <a:ext cx="72" cy="48"/>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07" name="Line 2253"/>
                <p:cNvSpPr>
                  <a:spLocks noChangeShapeType="1"/>
                </p:cNvSpPr>
                <p:nvPr/>
              </p:nvSpPr>
              <p:spPr bwMode="auto">
                <a:xfrm flipV="1">
                  <a:off x="2975" y="2245"/>
                  <a:ext cx="70" cy="46"/>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08" name="Line 2254"/>
                <p:cNvSpPr>
                  <a:spLocks noChangeShapeType="1"/>
                </p:cNvSpPr>
                <p:nvPr/>
              </p:nvSpPr>
              <p:spPr bwMode="auto">
                <a:xfrm flipV="1">
                  <a:off x="3062" y="2180"/>
                  <a:ext cx="71" cy="47"/>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09" name="Line 2255"/>
                <p:cNvSpPr>
                  <a:spLocks noChangeShapeType="1"/>
                </p:cNvSpPr>
                <p:nvPr/>
              </p:nvSpPr>
              <p:spPr bwMode="auto">
                <a:xfrm flipV="1">
                  <a:off x="3157" y="2141"/>
                  <a:ext cx="40" cy="3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09" name="Group 2256"/>
              <p:cNvGrpSpPr>
                <a:grpSpLocks/>
              </p:cNvGrpSpPr>
              <p:nvPr/>
            </p:nvGrpSpPr>
            <p:grpSpPr bwMode="auto">
              <a:xfrm>
                <a:off x="2415" y="2068"/>
                <a:ext cx="431" cy="279"/>
                <a:chOff x="2415" y="2068"/>
                <a:chExt cx="431" cy="279"/>
              </a:xfrm>
            </p:grpSpPr>
            <p:sp>
              <p:nvSpPr>
                <p:cNvPr id="1600" name="Freeform 2257"/>
                <p:cNvSpPr>
                  <a:spLocks/>
                </p:cNvSpPr>
                <p:nvPr/>
              </p:nvSpPr>
              <p:spPr bwMode="auto">
                <a:xfrm>
                  <a:off x="2734" y="2068"/>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Lst>
                  <a:ahLst/>
                  <a:cxnLst>
                    <a:cxn ang="0">
                      <a:pos x="T0" y="T1"/>
                    </a:cxn>
                    <a:cxn ang="0">
                      <a:pos x="T2" y="T3"/>
                    </a:cxn>
                    <a:cxn ang="0">
                      <a:pos x="T4" y="T5"/>
                    </a:cxn>
                    <a:cxn ang="0">
                      <a:pos x="T6" y="T7"/>
                    </a:cxn>
                    <a:cxn ang="0">
                      <a:pos x="T8" y="T9"/>
                    </a:cxn>
                  </a:cxnLst>
                  <a:rect l="0" t="0" r="r" b="b"/>
                  <a:pathLst>
                    <a:path w="112" h="88">
                      <a:moveTo>
                        <a:pt x="112" y="0"/>
                      </a:moveTo>
                      <a:lnTo>
                        <a:pt x="32" y="88"/>
                      </a:lnTo>
                      <a:lnTo>
                        <a:pt x="16" y="64"/>
                      </a:lnTo>
                      <a:lnTo>
                        <a:pt x="0" y="40"/>
                      </a:lnTo>
                      <a:lnTo>
                        <a:pt x="112" y="0"/>
                      </a:lnTo>
                      <a:close/>
                    </a:path>
                  </a:pathLst>
                </a:custGeom>
                <a:solidFill>
                  <a:srgbClr val="FF3300"/>
                </a:solidFill>
                <a:ln w="9525">
                  <a:solidFill>
                    <a:srgbClr val="FF3300"/>
                  </a:solidFill>
                  <a:round/>
                  <a:headEnd/>
                  <a:tailEnd/>
                </a:ln>
              </p:spPr>
              <p:txBody>
                <a:bodyPr/>
                <a:lstStyle/>
                <a:p>
                  <a:endParaRPr lang="en-US"/>
                </a:p>
              </p:txBody>
            </p:sp>
            <p:sp>
              <p:nvSpPr>
                <p:cNvPr id="1601" name="Line 2258"/>
                <p:cNvSpPr>
                  <a:spLocks noChangeShapeType="1"/>
                </p:cNvSpPr>
                <p:nvPr/>
              </p:nvSpPr>
              <p:spPr bwMode="auto">
                <a:xfrm flipV="1">
                  <a:off x="2415" y="2299"/>
                  <a:ext cx="72" cy="48"/>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02" name="Line 2259"/>
                <p:cNvSpPr>
                  <a:spLocks noChangeShapeType="1"/>
                </p:cNvSpPr>
                <p:nvPr/>
              </p:nvSpPr>
              <p:spPr bwMode="auto">
                <a:xfrm flipV="1">
                  <a:off x="2512" y="2237"/>
                  <a:ext cx="70" cy="46"/>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03" name="Line 2260"/>
                <p:cNvSpPr>
                  <a:spLocks noChangeShapeType="1"/>
                </p:cNvSpPr>
                <p:nvPr/>
              </p:nvSpPr>
              <p:spPr bwMode="auto">
                <a:xfrm flipV="1">
                  <a:off x="2599" y="2180"/>
                  <a:ext cx="79" cy="47"/>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04" name="Line 2261"/>
                <p:cNvSpPr>
                  <a:spLocks noChangeShapeType="1"/>
                </p:cNvSpPr>
                <p:nvPr/>
              </p:nvSpPr>
              <p:spPr bwMode="auto">
                <a:xfrm flipV="1">
                  <a:off x="2694" y="2132"/>
                  <a:ext cx="56" cy="32"/>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10" name="Group 2262"/>
              <p:cNvGrpSpPr>
                <a:grpSpLocks/>
              </p:cNvGrpSpPr>
              <p:nvPr/>
            </p:nvGrpSpPr>
            <p:grpSpPr bwMode="auto">
              <a:xfrm>
                <a:off x="2399" y="2387"/>
                <a:ext cx="439" cy="582"/>
                <a:chOff x="2399" y="2387"/>
                <a:chExt cx="439" cy="582"/>
              </a:xfrm>
            </p:grpSpPr>
            <p:sp>
              <p:nvSpPr>
                <p:cNvPr id="1593" name="Freeform 2263"/>
                <p:cNvSpPr>
                  <a:spLocks/>
                </p:cNvSpPr>
                <p:nvPr/>
              </p:nvSpPr>
              <p:spPr bwMode="auto">
                <a:xfrm>
                  <a:off x="2750" y="2387"/>
                  <a:ext cx="88" cy="104"/>
                </a:xfrm>
                <a:custGeom>
                  <a:avLst/>
                  <a:gdLst>
                    <a:gd name="T0" fmla="*/ 88 w 88"/>
                    <a:gd name="T1" fmla="*/ 0 h 104"/>
                    <a:gd name="T2" fmla="*/ 40 w 88"/>
                    <a:gd name="T3" fmla="*/ 104 h 104"/>
                    <a:gd name="T4" fmla="*/ 24 w 88"/>
                    <a:gd name="T5" fmla="*/ 88 h 104"/>
                    <a:gd name="T6" fmla="*/ 0 w 88"/>
                    <a:gd name="T7" fmla="*/ 72 h 104"/>
                    <a:gd name="T8" fmla="*/ 88 w 88"/>
                    <a:gd name="T9" fmla="*/ 0 h 104"/>
                  </a:gdLst>
                  <a:ahLst/>
                  <a:cxnLst>
                    <a:cxn ang="0">
                      <a:pos x="T0" y="T1"/>
                    </a:cxn>
                    <a:cxn ang="0">
                      <a:pos x="T2" y="T3"/>
                    </a:cxn>
                    <a:cxn ang="0">
                      <a:pos x="T4" y="T5"/>
                    </a:cxn>
                    <a:cxn ang="0">
                      <a:pos x="T6" y="T7"/>
                    </a:cxn>
                    <a:cxn ang="0">
                      <a:pos x="T8" y="T9"/>
                    </a:cxn>
                  </a:cxnLst>
                  <a:rect l="0" t="0" r="r" b="b"/>
                  <a:pathLst>
                    <a:path w="88" h="104">
                      <a:moveTo>
                        <a:pt x="88" y="0"/>
                      </a:moveTo>
                      <a:lnTo>
                        <a:pt x="40" y="104"/>
                      </a:lnTo>
                      <a:lnTo>
                        <a:pt x="24" y="88"/>
                      </a:lnTo>
                      <a:lnTo>
                        <a:pt x="0" y="72"/>
                      </a:lnTo>
                      <a:lnTo>
                        <a:pt x="88" y="0"/>
                      </a:lnTo>
                      <a:close/>
                    </a:path>
                  </a:pathLst>
                </a:custGeom>
                <a:solidFill>
                  <a:srgbClr val="FF3300"/>
                </a:solidFill>
                <a:ln w="9525">
                  <a:solidFill>
                    <a:srgbClr val="FF3300"/>
                  </a:solidFill>
                  <a:round/>
                  <a:headEnd/>
                  <a:tailEnd/>
                </a:ln>
              </p:spPr>
              <p:txBody>
                <a:bodyPr/>
                <a:lstStyle/>
                <a:p>
                  <a:endParaRPr lang="en-US"/>
                </a:p>
              </p:txBody>
            </p:sp>
            <p:sp>
              <p:nvSpPr>
                <p:cNvPr id="1594" name="Line 2264"/>
                <p:cNvSpPr>
                  <a:spLocks noChangeShapeType="1"/>
                </p:cNvSpPr>
                <p:nvPr/>
              </p:nvSpPr>
              <p:spPr bwMode="auto">
                <a:xfrm flipV="1">
                  <a:off x="2399" y="2898"/>
                  <a:ext cx="56" cy="7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5" name="Line 2265"/>
                <p:cNvSpPr>
                  <a:spLocks noChangeShapeType="1"/>
                </p:cNvSpPr>
                <p:nvPr/>
              </p:nvSpPr>
              <p:spPr bwMode="auto">
                <a:xfrm flipV="1">
                  <a:off x="2463" y="2811"/>
                  <a:ext cx="55" cy="70"/>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6" name="Line 2266"/>
                <p:cNvSpPr>
                  <a:spLocks noChangeShapeType="1"/>
                </p:cNvSpPr>
                <p:nvPr/>
              </p:nvSpPr>
              <p:spPr bwMode="auto">
                <a:xfrm flipV="1">
                  <a:off x="2535" y="2724"/>
                  <a:ext cx="47" cy="70"/>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7" name="Line 2267"/>
                <p:cNvSpPr>
                  <a:spLocks noChangeShapeType="1"/>
                </p:cNvSpPr>
                <p:nvPr/>
              </p:nvSpPr>
              <p:spPr bwMode="auto">
                <a:xfrm flipV="1">
                  <a:off x="2598" y="2634"/>
                  <a:ext cx="56" cy="64"/>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8" name="Line 2268"/>
                <p:cNvSpPr>
                  <a:spLocks noChangeShapeType="1"/>
                </p:cNvSpPr>
                <p:nvPr/>
              </p:nvSpPr>
              <p:spPr bwMode="auto">
                <a:xfrm flipV="1">
                  <a:off x="2670" y="2539"/>
                  <a:ext cx="48" cy="7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9" name="Line 2269"/>
                <p:cNvSpPr>
                  <a:spLocks noChangeShapeType="1"/>
                </p:cNvSpPr>
                <p:nvPr/>
              </p:nvSpPr>
              <p:spPr bwMode="auto">
                <a:xfrm flipV="1">
                  <a:off x="2734" y="2476"/>
                  <a:ext cx="40" cy="47"/>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11" name="Group 2270"/>
              <p:cNvGrpSpPr>
                <a:grpSpLocks/>
              </p:cNvGrpSpPr>
              <p:nvPr/>
            </p:nvGrpSpPr>
            <p:grpSpPr bwMode="auto">
              <a:xfrm>
                <a:off x="1498" y="3296"/>
                <a:ext cx="406" cy="287"/>
                <a:chOff x="1498" y="3296"/>
                <a:chExt cx="406" cy="287"/>
              </a:xfrm>
            </p:grpSpPr>
            <p:sp>
              <p:nvSpPr>
                <p:cNvPr id="1588" name="Freeform 2271"/>
                <p:cNvSpPr>
                  <a:spLocks/>
                </p:cNvSpPr>
                <p:nvPr/>
              </p:nvSpPr>
              <p:spPr bwMode="auto">
                <a:xfrm>
                  <a:off x="1792" y="3296"/>
                  <a:ext cx="112" cy="88"/>
                </a:xfrm>
                <a:custGeom>
                  <a:avLst/>
                  <a:gdLst>
                    <a:gd name="T0" fmla="*/ 112 w 112"/>
                    <a:gd name="T1" fmla="*/ 0 h 88"/>
                    <a:gd name="T2" fmla="*/ 40 w 112"/>
                    <a:gd name="T3" fmla="*/ 88 h 88"/>
                    <a:gd name="T4" fmla="*/ 16 w 112"/>
                    <a:gd name="T5" fmla="*/ 64 h 88"/>
                    <a:gd name="T6" fmla="*/ 0 w 112"/>
                    <a:gd name="T7" fmla="*/ 40 h 88"/>
                    <a:gd name="T8" fmla="*/ 112 w 112"/>
                    <a:gd name="T9" fmla="*/ 0 h 88"/>
                  </a:gdLst>
                  <a:ahLst/>
                  <a:cxnLst>
                    <a:cxn ang="0">
                      <a:pos x="T0" y="T1"/>
                    </a:cxn>
                    <a:cxn ang="0">
                      <a:pos x="T2" y="T3"/>
                    </a:cxn>
                    <a:cxn ang="0">
                      <a:pos x="T4" y="T5"/>
                    </a:cxn>
                    <a:cxn ang="0">
                      <a:pos x="T6" y="T7"/>
                    </a:cxn>
                    <a:cxn ang="0">
                      <a:pos x="T8" y="T9"/>
                    </a:cxn>
                  </a:cxnLst>
                  <a:rect l="0" t="0" r="r" b="b"/>
                  <a:pathLst>
                    <a:path w="112" h="88">
                      <a:moveTo>
                        <a:pt x="112" y="0"/>
                      </a:moveTo>
                      <a:lnTo>
                        <a:pt x="40" y="88"/>
                      </a:lnTo>
                      <a:lnTo>
                        <a:pt x="16" y="64"/>
                      </a:lnTo>
                      <a:lnTo>
                        <a:pt x="0" y="40"/>
                      </a:lnTo>
                      <a:lnTo>
                        <a:pt x="112" y="0"/>
                      </a:lnTo>
                      <a:close/>
                    </a:path>
                  </a:pathLst>
                </a:custGeom>
                <a:solidFill>
                  <a:srgbClr val="FF3300"/>
                </a:solidFill>
                <a:ln w="9525">
                  <a:solidFill>
                    <a:srgbClr val="FF3300"/>
                  </a:solidFill>
                  <a:round/>
                  <a:headEnd/>
                  <a:tailEnd/>
                </a:ln>
              </p:spPr>
              <p:txBody>
                <a:bodyPr/>
                <a:lstStyle/>
                <a:p>
                  <a:endParaRPr lang="en-US"/>
                </a:p>
              </p:txBody>
            </p:sp>
            <p:sp>
              <p:nvSpPr>
                <p:cNvPr id="1589" name="Line 2272"/>
                <p:cNvSpPr>
                  <a:spLocks noChangeShapeType="1"/>
                </p:cNvSpPr>
                <p:nvPr/>
              </p:nvSpPr>
              <p:spPr bwMode="auto">
                <a:xfrm flipV="1">
                  <a:off x="1498" y="3537"/>
                  <a:ext cx="70" cy="46"/>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0" name="Line 2273"/>
                <p:cNvSpPr>
                  <a:spLocks noChangeShapeType="1"/>
                </p:cNvSpPr>
                <p:nvPr/>
              </p:nvSpPr>
              <p:spPr bwMode="auto">
                <a:xfrm flipV="1">
                  <a:off x="1584" y="3473"/>
                  <a:ext cx="72" cy="47"/>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1" name="Line 2274"/>
                <p:cNvSpPr>
                  <a:spLocks noChangeShapeType="1"/>
                </p:cNvSpPr>
                <p:nvPr/>
              </p:nvSpPr>
              <p:spPr bwMode="auto">
                <a:xfrm flipV="1">
                  <a:off x="1680" y="3408"/>
                  <a:ext cx="72" cy="48"/>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2" name="Line 2275"/>
                <p:cNvSpPr>
                  <a:spLocks noChangeShapeType="1"/>
                </p:cNvSpPr>
                <p:nvPr/>
              </p:nvSpPr>
              <p:spPr bwMode="auto">
                <a:xfrm flipV="1">
                  <a:off x="1768" y="3360"/>
                  <a:ext cx="40" cy="32"/>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12" name="Group 2276"/>
              <p:cNvGrpSpPr>
                <a:grpSpLocks/>
              </p:cNvGrpSpPr>
              <p:nvPr/>
            </p:nvGrpSpPr>
            <p:grpSpPr bwMode="auto">
              <a:xfrm>
                <a:off x="1489" y="2690"/>
                <a:ext cx="423" cy="279"/>
                <a:chOff x="1489" y="2690"/>
                <a:chExt cx="423" cy="279"/>
              </a:xfrm>
            </p:grpSpPr>
            <p:sp>
              <p:nvSpPr>
                <p:cNvPr id="1583" name="Freeform 2277"/>
                <p:cNvSpPr>
                  <a:spLocks/>
                </p:cNvSpPr>
                <p:nvPr/>
              </p:nvSpPr>
              <p:spPr bwMode="auto">
                <a:xfrm>
                  <a:off x="1800" y="2690"/>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Lst>
                  <a:ahLst/>
                  <a:cxnLst>
                    <a:cxn ang="0">
                      <a:pos x="T0" y="T1"/>
                    </a:cxn>
                    <a:cxn ang="0">
                      <a:pos x="T2" y="T3"/>
                    </a:cxn>
                    <a:cxn ang="0">
                      <a:pos x="T4" y="T5"/>
                    </a:cxn>
                    <a:cxn ang="0">
                      <a:pos x="T6" y="T7"/>
                    </a:cxn>
                    <a:cxn ang="0">
                      <a:pos x="T8" y="T9"/>
                    </a:cxn>
                  </a:cxnLst>
                  <a:rect l="0" t="0" r="r" b="b"/>
                  <a:pathLst>
                    <a:path w="112" h="88">
                      <a:moveTo>
                        <a:pt x="112" y="0"/>
                      </a:moveTo>
                      <a:lnTo>
                        <a:pt x="32" y="88"/>
                      </a:lnTo>
                      <a:lnTo>
                        <a:pt x="16" y="64"/>
                      </a:lnTo>
                      <a:lnTo>
                        <a:pt x="0" y="40"/>
                      </a:lnTo>
                      <a:lnTo>
                        <a:pt x="112" y="0"/>
                      </a:lnTo>
                      <a:close/>
                    </a:path>
                  </a:pathLst>
                </a:custGeom>
                <a:solidFill>
                  <a:srgbClr val="FF3300"/>
                </a:solidFill>
                <a:ln w="9525">
                  <a:solidFill>
                    <a:srgbClr val="FF3300"/>
                  </a:solidFill>
                  <a:round/>
                  <a:headEnd/>
                  <a:tailEnd/>
                </a:ln>
              </p:spPr>
              <p:txBody>
                <a:bodyPr/>
                <a:lstStyle/>
                <a:p>
                  <a:endParaRPr lang="en-US"/>
                </a:p>
              </p:txBody>
            </p:sp>
            <p:sp>
              <p:nvSpPr>
                <p:cNvPr id="1584" name="Line 2278"/>
                <p:cNvSpPr>
                  <a:spLocks noChangeShapeType="1"/>
                </p:cNvSpPr>
                <p:nvPr/>
              </p:nvSpPr>
              <p:spPr bwMode="auto">
                <a:xfrm flipV="1">
                  <a:off x="1489" y="2922"/>
                  <a:ext cx="71" cy="47"/>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5" name="Line 2279"/>
                <p:cNvSpPr>
                  <a:spLocks noChangeShapeType="1"/>
                </p:cNvSpPr>
                <p:nvPr/>
              </p:nvSpPr>
              <p:spPr bwMode="auto">
                <a:xfrm flipV="1">
                  <a:off x="1585" y="2858"/>
                  <a:ext cx="71" cy="47"/>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6" name="Line 2280"/>
                <p:cNvSpPr>
                  <a:spLocks noChangeShapeType="1"/>
                </p:cNvSpPr>
                <p:nvPr/>
              </p:nvSpPr>
              <p:spPr bwMode="auto">
                <a:xfrm flipV="1">
                  <a:off x="1672" y="2803"/>
                  <a:ext cx="80" cy="47"/>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7" name="Line 2281"/>
                <p:cNvSpPr>
                  <a:spLocks noChangeShapeType="1"/>
                </p:cNvSpPr>
                <p:nvPr/>
              </p:nvSpPr>
              <p:spPr bwMode="auto">
                <a:xfrm flipV="1">
                  <a:off x="1768" y="2754"/>
                  <a:ext cx="48" cy="32"/>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13" name="Group 2282"/>
              <p:cNvGrpSpPr>
                <a:grpSpLocks/>
              </p:cNvGrpSpPr>
              <p:nvPr/>
            </p:nvGrpSpPr>
            <p:grpSpPr bwMode="auto">
              <a:xfrm>
                <a:off x="1490" y="2993"/>
                <a:ext cx="414" cy="271"/>
                <a:chOff x="1490" y="2993"/>
                <a:chExt cx="414" cy="271"/>
              </a:xfrm>
            </p:grpSpPr>
            <p:sp>
              <p:nvSpPr>
                <p:cNvPr id="1578" name="Freeform 2283"/>
                <p:cNvSpPr>
                  <a:spLocks/>
                </p:cNvSpPr>
                <p:nvPr/>
              </p:nvSpPr>
              <p:spPr bwMode="auto">
                <a:xfrm>
                  <a:off x="1792" y="2993"/>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Lst>
                  <a:ahLst/>
                  <a:cxnLst>
                    <a:cxn ang="0">
                      <a:pos x="T0" y="T1"/>
                    </a:cxn>
                    <a:cxn ang="0">
                      <a:pos x="T2" y="T3"/>
                    </a:cxn>
                    <a:cxn ang="0">
                      <a:pos x="T4" y="T5"/>
                    </a:cxn>
                    <a:cxn ang="0">
                      <a:pos x="T6" y="T7"/>
                    </a:cxn>
                    <a:cxn ang="0">
                      <a:pos x="T8" y="T9"/>
                    </a:cxn>
                  </a:cxnLst>
                  <a:rect l="0" t="0" r="r" b="b"/>
                  <a:pathLst>
                    <a:path w="112" h="88">
                      <a:moveTo>
                        <a:pt x="112" y="0"/>
                      </a:moveTo>
                      <a:lnTo>
                        <a:pt x="32" y="88"/>
                      </a:lnTo>
                      <a:lnTo>
                        <a:pt x="16" y="64"/>
                      </a:lnTo>
                      <a:lnTo>
                        <a:pt x="0" y="40"/>
                      </a:lnTo>
                      <a:lnTo>
                        <a:pt x="112" y="0"/>
                      </a:lnTo>
                      <a:close/>
                    </a:path>
                  </a:pathLst>
                </a:custGeom>
                <a:solidFill>
                  <a:srgbClr val="FF3300"/>
                </a:solidFill>
                <a:ln w="9525">
                  <a:solidFill>
                    <a:srgbClr val="FF3300"/>
                  </a:solidFill>
                  <a:round/>
                  <a:headEnd/>
                  <a:tailEnd/>
                </a:ln>
              </p:spPr>
              <p:txBody>
                <a:bodyPr/>
                <a:lstStyle/>
                <a:p>
                  <a:endParaRPr lang="en-US"/>
                </a:p>
              </p:txBody>
            </p:sp>
            <p:sp>
              <p:nvSpPr>
                <p:cNvPr id="1579" name="Line 2284"/>
                <p:cNvSpPr>
                  <a:spLocks noChangeShapeType="1"/>
                </p:cNvSpPr>
                <p:nvPr/>
              </p:nvSpPr>
              <p:spPr bwMode="auto">
                <a:xfrm flipV="1">
                  <a:off x="1490" y="3218"/>
                  <a:ext cx="70" cy="46"/>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0" name="Line 2285"/>
                <p:cNvSpPr>
                  <a:spLocks noChangeShapeType="1"/>
                </p:cNvSpPr>
                <p:nvPr/>
              </p:nvSpPr>
              <p:spPr bwMode="auto">
                <a:xfrm flipV="1">
                  <a:off x="1584" y="3154"/>
                  <a:ext cx="72" cy="47"/>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1" name="Line 2286"/>
                <p:cNvSpPr>
                  <a:spLocks noChangeShapeType="1"/>
                </p:cNvSpPr>
                <p:nvPr/>
              </p:nvSpPr>
              <p:spPr bwMode="auto">
                <a:xfrm flipV="1">
                  <a:off x="1672" y="3097"/>
                  <a:ext cx="80" cy="48"/>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82" name="Line 2287"/>
                <p:cNvSpPr>
                  <a:spLocks noChangeShapeType="1"/>
                </p:cNvSpPr>
                <p:nvPr/>
              </p:nvSpPr>
              <p:spPr bwMode="auto">
                <a:xfrm flipV="1">
                  <a:off x="1768" y="3057"/>
                  <a:ext cx="40" cy="24"/>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14" name="Group 2288"/>
              <p:cNvGrpSpPr>
                <a:grpSpLocks/>
              </p:cNvGrpSpPr>
              <p:nvPr/>
            </p:nvGrpSpPr>
            <p:grpSpPr bwMode="auto">
              <a:xfrm>
                <a:off x="1936" y="2993"/>
                <a:ext cx="439" cy="582"/>
                <a:chOff x="1936" y="2993"/>
                <a:chExt cx="439" cy="582"/>
              </a:xfrm>
            </p:grpSpPr>
            <p:sp>
              <p:nvSpPr>
                <p:cNvPr id="1571" name="Freeform 2289"/>
                <p:cNvSpPr>
                  <a:spLocks/>
                </p:cNvSpPr>
                <p:nvPr/>
              </p:nvSpPr>
              <p:spPr bwMode="auto">
                <a:xfrm>
                  <a:off x="2287" y="3472"/>
                  <a:ext cx="88" cy="103"/>
                </a:xfrm>
                <a:custGeom>
                  <a:avLst/>
                  <a:gdLst>
                    <a:gd name="T0" fmla="*/ 88 w 88"/>
                    <a:gd name="T1" fmla="*/ 103 h 103"/>
                    <a:gd name="T2" fmla="*/ 0 w 88"/>
                    <a:gd name="T3" fmla="*/ 32 h 103"/>
                    <a:gd name="T4" fmla="*/ 24 w 88"/>
                    <a:gd name="T5" fmla="*/ 16 h 103"/>
                    <a:gd name="T6" fmla="*/ 40 w 88"/>
                    <a:gd name="T7" fmla="*/ 0 h 103"/>
                    <a:gd name="T8" fmla="*/ 88 w 88"/>
                    <a:gd name="T9" fmla="*/ 103 h 103"/>
                  </a:gdLst>
                  <a:ahLst/>
                  <a:cxnLst>
                    <a:cxn ang="0">
                      <a:pos x="T0" y="T1"/>
                    </a:cxn>
                    <a:cxn ang="0">
                      <a:pos x="T2" y="T3"/>
                    </a:cxn>
                    <a:cxn ang="0">
                      <a:pos x="T4" y="T5"/>
                    </a:cxn>
                    <a:cxn ang="0">
                      <a:pos x="T6" y="T7"/>
                    </a:cxn>
                    <a:cxn ang="0">
                      <a:pos x="T8" y="T9"/>
                    </a:cxn>
                  </a:cxnLst>
                  <a:rect l="0" t="0" r="r" b="b"/>
                  <a:pathLst>
                    <a:path w="88" h="103">
                      <a:moveTo>
                        <a:pt x="88" y="103"/>
                      </a:moveTo>
                      <a:lnTo>
                        <a:pt x="0" y="32"/>
                      </a:lnTo>
                      <a:lnTo>
                        <a:pt x="24" y="16"/>
                      </a:lnTo>
                      <a:lnTo>
                        <a:pt x="40" y="0"/>
                      </a:lnTo>
                      <a:lnTo>
                        <a:pt x="88" y="103"/>
                      </a:lnTo>
                      <a:close/>
                    </a:path>
                  </a:pathLst>
                </a:custGeom>
                <a:solidFill>
                  <a:srgbClr val="FF3300"/>
                </a:solidFill>
                <a:ln w="9525">
                  <a:solidFill>
                    <a:srgbClr val="FF3300"/>
                  </a:solidFill>
                  <a:round/>
                  <a:headEnd/>
                  <a:tailEnd/>
                </a:ln>
              </p:spPr>
              <p:txBody>
                <a:bodyPr/>
                <a:lstStyle/>
                <a:p>
                  <a:endParaRPr lang="en-US"/>
                </a:p>
              </p:txBody>
            </p:sp>
            <p:sp>
              <p:nvSpPr>
                <p:cNvPr id="1572" name="Line 2290"/>
                <p:cNvSpPr>
                  <a:spLocks noChangeShapeType="1"/>
                </p:cNvSpPr>
                <p:nvPr/>
              </p:nvSpPr>
              <p:spPr bwMode="auto">
                <a:xfrm>
                  <a:off x="1936" y="2993"/>
                  <a:ext cx="56" cy="72"/>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3" name="Line 2291"/>
                <p:cNvSpPr>
                  <a:spLocks noChangeShapeType="1"/>
                </p:cNvSpPr>
                <p:nvPr/>
              </p:nvSpPr>
              <p:spPr bwMode="auto">
                <a:xfrm>
                  <a:off x="2000" y="3081"/>
                  <a:ext cx="55" cy="70"/>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4" name="Line 2292"/>
                <p:cNvSpPr>
                  <a:spLocks noChangeShapeType="1"/>
                </p:cNvSpPr>
                <p:nvPr/>
              </p:nvSpPr>
              <p:spPr bwMode="auto">
                <a:xfrm>
                  <a:off x="2071" y="3169"/>
                  <a:ext cx="48" cy="7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5" name="Line 2293"/>
                <p:cNvSpPr>
                  <a:spLocks noChangeShapeType="1"/>
                </p:cNvSpPr>
                <p:nvPr/>
              </p:nvSpPr>
              <p:spPr bwMode="auto">
                <a:xfrm>
                  <a:off x="2135" y="3264"/>
                  <a:ext cx="56" cy="63"/>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6" name="Line 2294"/>
                <p:cNvSpPr>
                  <a:spLocks noChangeShapeType="1"/>
                </p:cNvSpPr>
                <p:nvPr/>
              </p:nvSpPr>
              <p:spPr bwMode="auto">
                <a:xfrm>
                  <a:off x="2207" y="3352"/>
                  <a:ext cx="48" cy="72"/>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7" name="Line 2295"/>
                <p:cNvSpPr>
                  <a:spLocks noChangeShapeType="1"/>
                </p:cNvSpPr>
                <p:nvPr/>
              </p:nvSpPr>
              <p:spPr bwMode="auto">
                <a:xfrm>
                  <a:off x="2271" y="3440"/>
                  <a:ext cx="40" cy="48"/>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15" name="Group 2296"/>
              <p:cNvGrpSpPr>
                <a:grpSpLocks/>
              </p:cNvGrpSpPr>
              <p:nvPr/>
            </p:nvGrpSpPr>
            <p:grpSpPr bwMode="auto">
              <a:xfrm>
                <a:off x="1944" y="2690"/>
                <a:ext cx="447" cy="279"/>
                <a:chOff x="1944" y="2690"/>
                <a:chExt cx="447" cy="279"/>
              </a:xfrm>
            </p:grpSpPr>
            <p:sp>
              <p:nvSpPr>
                <p:cNvPr id="1566" name="Freeform 2297"/>
                <p:cNvSpPr>
                  <a:spLocks/>
                </p:cNvSpPr>
                <p:nvPr/>
              </p:nvSpPr>
              <p:spPr bwMode="auto">
                <a:xfrm>
                  <a:off x="2279" y="2889"/>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Lst>
                  <a:ahLst/>
                  <a:cxnLst>
                    <a:cxn ang="0">
                      <a:pos x="T0" y="T1"/>
                    </a:cxn>
                    <a:cxn ang="0">
                      <a:pos x="T2" y="T3"/>
                    </a:cxn>
                    <a:cxn ang="0">
                      <a:pos x="T4" y="T5"/>
                    </a:cxn>
                    <a:cxn ang="0">
                      <a:pos x="T6" y="T7"/>
                    </a:cxn>
                    <a:cxn ang="0">
                      <a:pos x="T8" y="T9"/>
                    </a:cxn>
                  </a:cxnLst>
                  <a:rect l="0" t="0" r="r" b="b"/>
                  <a:pathLst>
                    <a:path w="112" h="80">
                      <a:moveTo>
                        <a:pt x="112" y="80"/>
                      </a:moveTo>
                      <a:lnTo>
                        <a:pt x="0" y="48"/>
                      </a:lnTo>
                      <a:lnTo>
                        <a:pt x="16" y="24"/>
                      </a:lnTo>
                      <a:lnTo>
                        <a:pt x="32" y="0"/>
                      </a:lnTo>
                      <a:lnTo>
                        <a:pt x="112" y="80"/>
                      </a:lnTo>
                      <a:close/>
                    </a:path>
                  </a:pathLst>
                </a:custGeom>
                <a:solidFill>
                  <a:srgbClr val="FF3300"/>
                </a:solidFill>
                <a:ln w="9525">
                  <a:solidFill>
                    <a:srgbClr val="FF3300"/>
                  </a:solidFill>
                  <a:round/>
                  <a:headEnd/>
                  <a:tailEnd/>
                </a:ln>
              </p:spPr>
              <p:txBody>
                <a:bodyPr/>
                <a:lstStyle/>
                <a:p>
                  <a:endParaRPr lang="en-US"/>
                </a:p>
              </p:txBody>
            </p:sp>
            <p:sp>
              <p:nvSpPr>
                <p:cNvPr id="1567" name="Line 2298"/>
                <p:cNvSpPr>
                  <a:spLocks noChangeShapeType="1"/>
                </p:cNvSpPr>
                <p:nvPr/>
              </p:nvSpPr>
              <p:spPr bwMode="auto">
                <a:xfrm>
                  <a:off x="1944" y="2690"/>
                  <a:ext cx="71" cy="47"/>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8" name="Line 2299"/>
                <p:cNvSpPr>
                  <a:spLocks noChangeShapeType="1"/>
                </p:cNvSpPr>
                <p:nvPr/>
              </p:nvSpPr>
              <p:spPr bwMode="auto">
                <a:xfrm>
                  <a:off x="2040" y="2746"/>
                  <a:ext cx="71" cy="47"/>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9" name="Line 2300"/>
                <p:cNvSpPr>
                  <a:spLocks noChangeShapeType="1"/>
                </p:cNvSpPr>
                <p:nvPr/>
              </p:nvSpPr>
              <p:spPr bwMode="auto">
                <a:xfrm>
                  <a:off x="2136" y="2810"/>
                  <a:ext cx="71" cy="47"/>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0" name="Line 2301"/>
                <p:cNvSpPr>
                  <a:spLocks noChangeShapeType="1"/>
                </p:cNvSpPr>
                <p:nvPr/>
              </p:nvSpPr>
              <p:spPr bwMode="auto">
                <a:xfrm>
                  <a:off x="2232" y="2866"/>
                  <a:ext cx="63" cy="46"/>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16" name="Group 2302"/>
              <p:cNvGrpSpPr>
                <a:grpSpLocks/>
              </p:cNvGrpSpPr>
              <p:nvPr/>
            </p:nvGrpSpPr>
            <p:grpSpPr bwMode="auto">
              <a:xfrm>
                <a:off x="2407" y="3001"/>
                <a:ext cx="423" cy="271"/>
                <a:chOff x="2407" y="3001"/>
                <a:chExt cx="423" cy="271"/>
              </a:xfrm>
            </p:grpSpPr>
            <p:sp>
              <p:nvSpPr>
                <p:cNvPr id="1561" name="Freeform 2303"/>
                <p:cNvSpPr>
                  <a:spLocks/>
                </p:cNvSpPr>
                <p:nvPr/>
              </p:nvSpPr>
              <p:spPr bwMode="auto">
                <a:xfrm>
                  <a:off x="2718" y="3185"/>
                  <a:ext cx="112" cy="87"/>
                </a:xfrm>
                <a:custGeom>
                  <a:avLst/>
                  <a:gdLst>
                    <a:gd name="T0" fmla="*/ 112 w 112"/>
                    <a:gd name="T1" fmla="*/ 87 h 87"/>
                    <a:gd name="T2" fmla="*/ 0 w 112"/>
                    <a:gd name="T3" fmla="*/ 47 h 87"/>
                    <a:gd name="T4" fmla="*/ 16 w 112"/>
                    <a:gd name="T5" fmla="*/ 23 h 87"/>
                    <a:gd name="T6" fmla="*/ 32 w 112"/>
                    <a:gd name="T7" fmla="*/ 0 h 87"/>
                    <a:gd name="T8" fmla="*/ 112 w 112"/>
                    <a:gd name="T9" fmla="*/ 87 h 87"/>
                  </a:gdLst>
                  <a:ahLst/>
                  <a:cxnLst>
                    <a:cxn ang="0">
                      <a:pos x="T0" y="T1"/>
                    </a:cxn>
                    <a:cxn ang="0">
                      <a:pos x="T2" y="T3"/>
                    </a:cxn>
                    <a:cxn ang="0">
                      <a:pos x="T4" y="T5"/>
                    </a:cxn>
                    <a:cxn ang="0">
                      <a:pos x="T6" y="T7"/>
                    </a:cxn>
                    <a:cxn ang="0">
                      <a:pos x="T8" y="T9"/>
                    </a:cxn>
                  </a:cxnLst>
                  <a:rect l="0" t="0" r="r" b="b"/>
                  <a:pathLst>
                    <a:path w="112" h="87">
                      <a:moveTo>
                        <a:pt x="112" y="87"/>
                      </a:moveTo>
                      <a:lnTo>
                        <a:pt x="0" y="47"/>
                      </a:lnTo>
                      <a:lnTo>
                        <a:pt x="16" y="23"/>
                      </a:lnTo>
                      <a:lnTo>
                        <a:pt x="32" y="0"/>
                      </a:lnTo>
                      <a:lnTo>
                        <a:pt x="112" y="87"/>
                      </a:lnTo>
                      <a:close/>
                    </a:path>
                  </a:pathLst>
                </a:custGeom>
                <a:solidFill>
                  <a:srgbClr val="FF3300"/>
                </a:solidFill>
                <a:ln w="9525">
                  <a:solidFill>
                    <a:srgbClr val="FF3300"/>
                  </a:solidFill>
                  <a:round/>
                  <a:headEnd/>
                  <a:tailEnd/>
                </a:ln>
              </p:spPr>
              <p:txBody>
                <a:bodyPr/>
                <a:lstStyle/>
                <a:p>
                  <a:endParaRPr lang="en-US"/>
                </a:p>
              </p:txBody>
            </p:sp>
            <p:sp>
              <p:nvSpPr>
                <p:cNvPr id="1562" name="Line 2304"/>
                <p:cNvSpPr>
                  <a:spLocks noChangeShapeType="1"/>
                </p:cNvSpPr>
                <p:nvPr/>
              </p:nvSpPr>
              <p:spPr bwMode="auto">
                <a:xfrm>
                  <a:off x="2407" y="3001"/>
                  <a:ext cx="72" cy="48"/>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3" name="Line 2305"/>
                <p:cNvSpPr>
                  <a:spLocks noChangeShapeType="1"/>
                </p:cNvSpPr>
                <p:nvPr/>
              </p:nvSpPr>
              <p:spPr bwMode="auto">
                <a:xfrm>
                  <a:off x="2503" y="3065"/>
                  <a:ext cx="71" cy="39"/>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4" name="Line 2306"/>
                <p:cNvSpPr>
                  <a:spLocks noChangeShapeType="1"/>
                </p:cNvSpPr>
                <p:nvPr/>
              </p:nvSpPr>
              <p:spPr bwMode="auto">
                <a:xfrm>
                  <a:off x="2599" y="3121"/>
                  <a:ext cx="71" cy="47"/>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5" name="Line 2307"/>
                <p:cNvSpPr>
                  <a:spLocks noChangeShapeType="1"/>
                </p:cNvSpPr>
                <p:nvPr/>
              </p:nvSpPr>
              <p:spPr bwMode="auto">
                <a:xfrm>
                  <a:off x="2688" y="3185"/>
                  <a:ext cx="46" cy="22"/>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17" name="Group 2308"/>
              <p:cNvGrpSpPr>
                <a:grpSpLocks/>
              </p:cNvGrpSpPr>
              <p:nvPr/>
            </p:nvGrpSpPr>
            <p:grpSpPr bwMode="auto">
              <a:xfrm>
                <a:off x="2854" y="3296"/>
                <a:ext cx="439" cy="279"/>
                <a:chOff x="2854" y="3296"/>
                <a:chExt cx="439" cy="279"/>
              </a:xfrm>
            </p:grpSpPr>
            <p:sp>
              <p:nvSpPr>
                <p:cNvPr id="1556" name="Freeform 2309"/>
                <p:cNvSpPr>
                  <a:spLocks/>
                </p:cNvSpPr>
                <p:nvPr/>
              </p:nvSpPr>
              <p:spPr bwMode="auto">
                <a:xfrm>
                  <a:off x="3181" y="3488"/>
                  <a:ext cx="112" cy="87"/>
                </a:xfrm>
                <a:custGeom>
                  <a:avLst/>
                  <a:gdLst>
                    <a:gd name="T0" fmla="*/ 112 w 112"/>
                    <a:gd name="T1" fmla="*/ 87 h 87"/>
                    <a:gd name="T2" fmla="*/ 0 w 112"/>
                    <a:gd name="T3" fmla="*/ 48 h 87"/>
                    <a:gd name="T4" fmla="*/ 16 w 112"/>
                    <a:gd name="T5" fmla="*/ 24 h 87"/>
                    <a:gd name="T6" fmla="*/ 32 w 112"/>
                    <a:gd name="T7" fmla="*/ 0 h 87"/>
                    <a:gd name="T8" fmla="*/ 112 w 112"/>
                    <a:gd name="T9" fmla="*/ 87 h 87"/>
                  </a:gdLst>
                  <a:ahLst/>
                  <a:cxnLst>
                    <a:cxn ang="0">
                      <a:pos x="T0" y="T1"/>
                    </a:cxn>
                    <a:cxn ang="0">
                      <a:pos x="T2" y="T3"/>
                    </a:cxn>
                    <a:cxn ang="0">
                      <a:pos x="T4" y="T5"/>
                    </a:cxn>
                    <a:cxn ang="0">
                      <a:pos x="T6" y="T7"/>
                    </a:cxn>
                    <a:cxn ang="0">
                      <a:pos x="T8" y="T9"/>
                    </a:cxn>
                  </a:cxnLst>
                  <a:rect l="0" t="0" r="r" b="b"/>
                  <a:pathLst>
                    <a:path w="112" h="87">
                      <a:moveTo>
                        <a:pt x="112" y="87"/>
                      </a:moveTo>
                      <a:lnTo>
                        <a:pt x="0" y="48"/>
                      </a:lnTo>
                      <a:lnTo>
                        <a:pt x="16" y="24"/>
                      </a:lnTo>
                      <a:lnTo>
                        <a:pt x="32" y="0"/>
                      </a:lnTo>
                      <a:lnTo>
                        <a:pt x="112" y="87"/>
                      </a:lnTo>
                      <a:close/>
                    </a:path>
                  </a:pathLst>
                </a:custGeom>
                <a:solidFill>
                  <a:srgbClr val="FF3300"/>
                </a:solidFill>
                <a:ln w="9525">
                  <a:solidFill>
                    <a:srgbClr val="FF3300"/>
                  </a:solidFill>
                  <a:round/>
                  <a:headEnd/>
                  <a:tailEnd/>
                </a:ln>
              </p:spPr>
              <p:txBody>
                <a:bodyPr/>
                <a:lstStyle/>
                <a:p>
                  <a:endParaRPr lang="en-US"/>
                </a:p>
              </p:txBody>
            </p:sp>
            <p:sp>
              <p:nvSpPr>
                <p:cNvPr id="1557" name="Line 2310"/>
                <p:cNvSpPr>
                  <a:spLocks noChangeShapeType="1"/>
                </p:cNvSpPr>
                <p:nvPr/>
              </p:nvSpPr>
              <p:spPr bwMode="auto">
                <a:xfrm>
                  <a:off x="2854" y="3296"/>
                  <a:ext cx="72" cy="48"/>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8" name="Line 2311"/>
                <p:cNvSpPr>
                  <a:spLocks noChangeShapeType="1"/>
                </p:cNvSpPr>
                <p:nvPr/>
              </p:nvSpPr>
              <p:spPr bwMode="auto">
                <a:xfrm>
                  <a:off x="2950" y="3360"/>
                  <a:ext cx="71" cy="39"/>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9" name="Line 2312"/>
                <p:cNvSpPr>
                  <a:spLocks noChangeShapeType="1"/>
                </p:cNvSpPr>
                <p:nvPr/>
              </p:nvSpPr>
              <p:spPr bwMode="auto">
                <a:xfrm>
                  <a:off x="3046" y="3416"/>
                  <a:ext cx="71" cy="47"/>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0" name="Line 2313"/>
                <p:cNvSpPr>
                  <a:spLocks noChangeShapeType="1"/>
                </p:cNvSpPr>
                <p:nvPr/>
              </p:nvSpPr>
              <p:spPr bwMode="auto">
                <a:xfrm>
                  <a:off x="3135" y="3480"/>
                  <a:ext cx="62" cy="30"/>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18" name="Group 2314"/>
              <p:cNvGrpSpPr>
                <a:grpSpLocks/>
              </p:cNvGrpSpPr>
              <p:nvPr/>
            </p:nvGrpSpPr>
            <p:grpSpPr bwMode="auto">
              <a:xfrm>
                <a:off x="2863" y="3304"/>
                <a:ext cx="422" cy="279"/>
                <a:chOff x="2863" y="3304"/>
                <a:chExt cx="422" cy="279"/>
              </a:xfrm>
            </p:grpSpPr>
            <p:sp>
              <p:nvSpPr>
                <p:cNvPr id="1551" name="Freeform 2315"/>
                <p:cNvSpPr>
                  <a:spLocks/>
                </p:cNvSpPr>
                <p:nvPr/>
              </p:nvSpPr>
              <p:spPr bwMode="auto">
                <a:xfrm>
                  <a:off x="3173" y="3304"/>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Lst>
                  <a:ahLst/>
                  <a:cxnLst>
                    <a:cxn ang="0">
                      <a:pos x="T0" y="T1"/>
                    </a:cxn>
                    <a:cxn ang="0">
                      <a:pos x="T2" y="T3"/>
                    </a:cxn>
                    <a:cxn ang="0">
                      <a:pos x="T4" y="T5"/>
                    </a:cxn>
                    <a:cxn ang="0">
                      <a:pos x="T6" y="T7"/>
                    </a:cxn>
                    <a:cxn ang="0">
                      <a:pos x="T8" y="T9"/>
                    </a:cxn>
                  </a:cxnLst>
                  <a:rect l="0" t="0" r="r" b="b"/>
                  <a:pathLst>
                    <a:path w="112" h="88">
                      <a:moveTo>
                        <a:pt x="112" y="0"/>
                      </a:moveTo>
                      <a:lnTo>
                        <a:pt x="32" y="88"/>
                      </a:lnTo>
                      <a:lnTo>
                        <a:pt x="16" y="64"/>
                      </a:lnTo>
                      <a:lnTo>
                        <a:pt x="0" y="40"/>
                      </a:lnTo>
                      <a:lnTo>
                        <a:pt x="112" y="0"/>
                      </a:lnTo>
                      <a:close/>
                    </a:path>
                  </a:pathLst>
                </a:custGeom>
                <a:solidFill>
                  <a:srgbClr val="FF3300"/>
                </a:solidFill>
                <a:ln w="9525">
                  <a:solidFill>
                    <a:srgbClr val="FF3300"/>
                  </a:solidFill>
                  <a:round/>
                  <a:headEnd/>
                  <a:tailEnd/>
                </a:ln>
              </p:spPr>
              <p:txBody>
                <a:bodyPr/>
                <a:lstStyle/>
                <a:p>
                  <a:endParaRPr lang="en-US"/>
                </a:p>
              </p:txBody>
            </p:sp>
            <p:sp>
              <p:nvSpPr>
                <p:cNvPr id="1552" name="Line 2316"/>
                <p:cNvSpPr>
                  <a:spLocks noChangeShapeType="1"/>
                </p:cNvSpPr>
                <p:nvPr/>
              </p:nvSpPr>
              <p:spPr bwMode="auto">
                <a:xfrm flipV="1">
                  <a:off x="2863" y="3536"/>
                  <a:ext cx="71" cy="47"/>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3" name="Line 2317"/>
                <p:cNvSpPr>
                  <a:spLocks noChangeShapeType="1"/>
                </p:cNvSpPr>
                <p:nvPr/>
              </p:nvSpPr>
              <p:spPr bwMode="auto">
                <a:xfrm flipV="1">
                  <a:off x="2958" y="3473"/>
                  <a:ext cx="71" cy="47"/>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4" name="Line 2318"/>
                <p:cNvSpPr>
                  <a:spLocks noChangeShapeType="1"/>
                </p:cNvSpPr>
                <p:nvPr/>
              </p:nvSpPr>
              <p:spPr bwMode="auto">
                <a:xfrm flipV="1">
                  <a:off x="3046" y="3417"/>
                  <a:ext cx="79" cy="47"/>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5" name="Line 2319"/>
                <p:cNvSpPr>
                  <a:spLocks noChangeShapeType="1"/>
                </p:cNvSpPr>
                <p:nvPr/>
              </p:nvSpPr>
              <p:spPr bwMode="auto">
                <a:xfrm flipV="1">
                  <a:off x="3141" y="3368"/>
                  <a:ext cx="48" cy="32"/>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19" name="Group 2320"/>
              <p:cNvGrpSpPr>
                <a:grpSpLocks/>
              </p:cNvGrpSpPr>
              <p:nvPr/>
            </p:nvGrpSpPr>
            <p:grpSpPr bwMode="auto">
              <a:xfrm>
                <a:off x="2870" y="2690"/>
                <a:ext cx="415" cy="287"/>
                <a:chOff x="2870" y="2690"/>
                <a:chExt cx="415" cy="287"/>
              </a:xfrm>
            </p:grpSpPr>
            <p:sp>
              <p:nvSpPr>
                <p:cNvPr id="1546" name="Freeform 2321"/>
                <p:cNvSpPr>
                  <a:spLocks/>
                </p:cNvSpPr>
                <p:nvPr/>
              </p:nvSpPr>
              <p:spPr bwMode="auto">
                <a:xfrm>
                  <a:off x="3173" y="2690"/>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Lst>
                  <a:ahLst/>
                  <a:cxnLst>
                    <a:cxn ang="0">
                      <a:pos x="T0" y="T1"/>
                    </a:cxn>
                    <a:cxn ang="0">
                      <a:pos x="T2" y="T3"/>
                    </a:cxn>
                    <a:cxn ang="0">
                      <a:pos x="T4" y="T5"/>
                    </a:cxn>
                    <a:cxn ang="0">
                      <a:pos x="T6" y="T7"/>
                    </a:cxn>
                    <a:cxn ang="0">
                      <a:pos x="T8" y="T9"/>
                    </a:cxn>
                  </a:cxnLst>
                  <a:rect l="0" t="0" r="r" b="b"/>
                  <a:pathLst>
                    <a:path w="112" h="88">
                      <a:moveTo>
                        <a:pt x="112" y="0"/>
                      </a:moveTo>
                      <a:lnTo>
                        <a:pt x="32" y="88"/>
                      </a:lnTo>
                      <a:lnTo>
                        <a:pt x="16" y="64"/>
                      </a:lnTo>
                      <a:lnTo>
                        <a:pt x="0" y="40"/>
                      </a:lnTo>
                      <a:lnTo>
                        <a:pt x="112" y="0"/>
                      </a:lnTo>
                      <a:close/>
                    </a:path>
                  </a:pathLst>
                </a:custGeom>
                <a:solidFill>
                  <a:srgbClr val="FF3300"/>
                </a:solidFill>
                <a:ln w="9525">
                  <a:solidFill>
                    <a:srgbClr val="FF3300"/>
                  </a:solidFill>
                  <a:round/>
                  <a:headEnd/>
                  <a:tailEnd/>
                </a:ln>
              </p:spPr>
              <p:txBody>
                <a:bodyPr/>
                <a:lstStyle/>
                <a:p>
                  <a:endParaRPr lang="en-US"/>
                </a:p>
              </p:txBody>
            </p:sp>
            <p:sp>
              <p:nvSpPr>
                <p:cNvPr id="1547" name="Line 2322"/>
                <p:cNvSpPr>
                  <a:spLocks noChangeShapeType="1"/>
                </p:cNvSpPr>
                <p:nvPr/>
              </p:nvSpPr>
              <p:spPr bwMode="auto">
                <a:xfrm flipV="1">
                  <a:off x="2870" y="2929"/>
                  <a:ext cx="72" cy="48"/>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8" name="Line 2323"/>
                <p:cNvSpPr>
                  <a:spLocks noChangeShapeType="1"/>
                </p:cNvSpPr>
                <p:nvPr/>
              </p:nvSpPr>
              <p:spPr bwMode="auto">
                <a:xfrm flipV="1">
                  <a:off x="2967" y="2867"/>
                  <a:ext cx="70" cy="46"/>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9" name="Line 2324"/>
                <p:cNvSpPr>
                  <a:spLocks noChangeShapeType="1"/>
                </p:cNvSpPr>
                <p:nvPr/>
              </p:nvSpPr>
              <p:spPr bwMode="auto">
                <a:xfrm flipV="1">
                  <a:off x="3053" y="2803"/>
                  <a:ext cx="72" cy="47"/>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0" name="Line 2325"/>
                <p:cNvSpPr>
                  <a:spLocks noChangeShapeType="1"/>
                </p:cNvSpPr>
                <p:nvPr/>
              </p:nvSpPr>
              <p:spPr bwMode="auto">
                <a:xfrm flipV="1">
                  <a:off x="3149" y="2754"/>
                  <a:ext cx="40" cy="32"/>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20" name="Group 2326"/>
              <p:cNvGrpSpPr>
                <a:grpSpLocks/>
              </p:cNvGrpSpPr>
              <p:nvPr/>
            </p:nvGrpSpPr>
            <p:grpSpPr bwMode="auto">
              <a:xfrm>
                <a:off x="2878" y="2068"/>
                <a:ext cx="431" cy="287"/>
                <a:chOff x="2878" y="2068"/>
                <a:chExt cx="431" cy="287"/>
              </a:xfrm>
            </p:grpSpPr>
            <p:sp>
              <p:nvSpPr>
                <p:cNvPr id="1541" name="Freeform 2327"/>
                <p:cNvSpPr>
                  <a:spLocks/>
                </p:cNvSpPr>
                <p:nvPr/>
              </p:nvSpPr>
              <p:spPr bwMode="auto">
                <a:xfrm>
                  <a:off x="3197" y="2267"/>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Lst>
                  <a:ahLst/>
                  <a:cxnLst>
                    <a:cxn ang="0">
                      <a:pos x="T0" y="T1"/>
                    </a:cxn>
                    <a:cxn ang="0">
                      <a:pos x="T2" y="T3"/>
                    </a:cxn>
                    <a:cxn ang="0">
                      <a:pos x="T4" y="T5"/>
                    </a:cxn>
                    <a:cxn ang="0">
                      <a:pos x="T6" y="T7"/>
                    </a:cxn>
                    <a:cxn ang="0">
                      <a:pos x="T8" y="T9"/>
                    </a:cxn>
                  </a:cxnLst>
                  <a:rect l="0" t="0" r="r" b="b"/>
                  <a:pathLst>
                    <a:path w="112" h="88">
                      <a:moveTo>
                        <a:pt x="112" y="88"/>
                      </a:moveTo>
                      <a:lnTo>
                        <a:pt x="0" y="48"/>
                      </a:lnTo>
                      <a:lnTo>
                        <a:pt x="16" y="24"/>
                      </a:lnTo>
                      <a:lnTo>
                        <a:pt x="32" y="0"/>
                      </a:lnTo>
                      <a:lnTo>
                        <a:pt x="112" y="88"/>
                      </a:lnTo>
                      <a:close/>
                    </a:path>
                  </a:pathLst>
                </a:custGeom>
                <a:solidFill>
                  <a:srgbClr val="FF3300"/>
                </a:solidFill>
                <a:ln w="9525">
                  <a:solidFill>
                    <a:srgbClr val="FF3300"/>
                  </a:solidFill>
                  <a:round/>
                  <a:headEnd/>
                  <a:tailEnd/>
                </a:ln>
              </p:spPr>
              <p:txBody>
                <a:bodyPr/>
                <a:lstStyle/>
                <a:p>
                  <a:endParaRPr lang="en-US"/>
                </a:p>
              </p:txBody>
            </p:sp>
            <p:sp>
              <p:nvSpPr>
                <p:cNvPr id="1542" name="Line 2328"/>
                <p:cNvSpPr>
                  <a:spLocks noChangeShapeType="1"/>
                </p:cNvSpPr>
                <p:nvPr/>
              </p:nvSpPr>
              <p:spPr bwMode="auto">
                <a:xfrm>
                  <a:off x="2878" y="2068"/>
                  <a:ext cx="72" cy="48"/>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3" name="Line 2329"/>
                <p:cNvSpPr>
                  <a:spLocks noChangeShapeType="1"/>
                </p:cNvSpPr>
                <p:nvPr/>
              </p:nvSpPr>
              <p:spPr bwMode="auto">
                <a:xfrm>
                  <a:off x="2975" y="2132"/>
                  <a:ext cx="70" cy="46"/>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4" name="Line 2330"/>
                <p:cNvSpPr>
                  <a:spLocks noChangeShapeType="1"/>
                </p:cNvSpPr>
                <p:nvPr/>
              </p:nvSpPr>
              <p:spPr bwMode="auto">
                <a:xfrm>
                  <a:off x="3062" y="2196"/>
                  <a:ext cx="71" cy="47"/>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5" name="Line 2331"/>
                <p:cNvSpPr>
                  <a:spLocks noChangeShapeType="1"/>
                </p:cNvSpPr>
                <p:nvPr/>
              </p:nvSpPr>
              <p:spPr bwMode="auto">
                <a:xfrm>
                  <a:off x="3157" y="2251"/>
                  <a:ext cx="56" cy="40"/>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21" name="Group 2332"/>
              <p:cNvGrpSpPr>
                <a:grpSpLocks/>
              </p:cNvGrpSpPr>
              <p:nvPr/>
            </p:nvGrpSpPr>
            <p:grpSpPr bwMode="auto">
              <a:xfrm>
                <a:off x="2415" y="2387"/>
                <a:ext cx="439" cy="271"/>
                <a:chOff x="2415" y="2387"/>
                <a:chExt cx="439" cy="271"/>
              </a:xfrm>
            </p:grpSpPr>
            <p:sp>
              <p:nvSpPr>
                <p:cNvPr id="1536" name="Freeform 2333"/>
                <p:cNvSpPr>
                  <a:spLocks/>
                </p:cNvSpPr>
                <p:nvPr/>
              </p:nvSpPr>
              <p:spPr bwMode="auto">
                <a:xfrm>
                  <a:off x="2742" y="2578"/>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Lst>
                  <a:ahLst/>
                  <a:cxnLst>
                    <a:cxn ang="0">
                      <a:pos x="T0" y="T1"/>
                    </a:cxn>
                    <a:cxn ang="0">
                      <a:pos x="T2" y="T3"/>
                    </a:cxn>
                    <a:cxn ang="0">
                      <a:pos x="T4" y="T5"/>
                    </a:cxn>
                    <a:cxn ang="0">
                      <a:pos x="T6" y="T7"/>
                    </a:cxn>
                    <a:cxn ang="0">
                      <a:pos x="T8" y="T9"/>
                    </a:cxn>
                  </a:cxnLst>
                  <a:rect l="0" t="0" r="r" b="b"/>
                  <a:pathLst>
                    <a:path w="112" h="80">
                      <a:moveTo>
                        <a:pt x="112" y="80"/>
                      </a:moveTo>
                      <a:lnTo>
                        <a:pt x="0" y="48"/>
                      </a:lnTo>
                      <a:lnTo>
                        <a:pt x="16" y="24"/>
                      </a:lnTo>
                      <a:lnTo>
                        <a:pt x="32" y="0"/>
                      </a:lnTo>
                      <a:lnTo>
                        <a:pt x="112" y="80"/>
                      </a:lnTo>
                      <a:close/>
                    </a:path>
                  </a:pathLst>
                </a:custGeom>
                <a:solidFill>
                  <a:srgbClr val="FF3300"/>
                </a:solidFill>
                <a:ln w="9525">
                  <a:solidFill>
                    <a:srgbClr val="FF3300"/>
                  </a:solidFill>
                  <a:round/>
                  <a:headEnd/>
                  <a:tailEnd/>
                </a:ln>
              </p:spPr>
              <p:txBody>
                <a:bodyPr/>
                <a:lstStyle/>
                <a:p>
                  <a:endParaRPr lang="en-US"/>
                </a:p>
              </p:txBody>
            </p:sp>
            <p:sp>
              <p:nvSpPr>
                <p:cNvPr id="1537" name="Line 2334"/>
                <p:cNvSpPr>
                  <a:spLocks noChangeShapeType="1"/>
                </p:cNvSpPr>
                <p:nvPr/>
              </p:nvSpPr>
              <p:spPr bwMode="auto">
                <a:xfrm>
                  <a:off x="2415" y="2387"/>
                  <a:ext cx="72" cy="48"/>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 name="Line 2335"/>
                <p:cNvSpPr>
                  <a:spLocks noChangeShapeType="1"/>
                </p:cNvSpPr>
                <p:nvPr/>
              </p:nvSpPr>
              <p:spPr bwMode="auto">
                <a:xfrm>
                  <a:off x="2512" y="2443"/>
                  <a:ext cx="70" cy="46"/>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 name="Line 2336"/>
                <p:cNvSpPr>
                  <a:spLocks noChangeShapeType="1"/>
                </p:cNvSpPr>
                <p:nvPr/>
              </p:nvSpPr>
              <p:spPr bwMode="auto">
                <a:xfrm>
                  <a:off x="2607" y="2507"/>
                  <a:ext cx="71" cy="47"/>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 name="Line 2337"/>
                <p:cNvSpPr>
                  <a:spLocks noChangeShapeType="1"/>
                </p:cNvSpPr>
                <p:nvPr/>
              </p:nvSpPr>
              <p:spPr bwMode="auto">
                <a:xfrm>
                  <a:off x="2702" y="2562"/>
                  <a:ext cx="56" cy="39"/>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22" name="Group 2338"/>
              <p:cNvGrpSpPr>
                <a:grpSpLocks/>
              </p:cNvGrpSpPr>
              <p:nvPr/>
            </p:nvGrpSpPr>
            <p:grpSpPr bwMode="auto">
              <a:xfrm>
                <a:off x="1944" y="2387"/>
                <a:ext cx="439" cy="271"/>
                <a:chOff x="1944" y="2387"/>
                <a:chExt cx="439" cy="271"/>
              </a:xfrm>
            </p:grpSpPr>
            <p:sp>
              <p:nvSpPr>
                <p:cNvPr id="1531" name="Freeform 2339"/>
                <p:cNvSpPr>
                  <a:spLocks/>
                </p:cNvSpPr>
                <p:nvPr/>
              </p:nvSpPr>
              <p:spPr bwMode="auto">
                <a:xfrm>
                  <a:off x="2271" y="2578"/>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Lst>
                  <a:ahLst/>
                  <a:cxnLst>
                    <a:cxn ang="0">
                      <a:pos x="T0" y="T1"/>
                    </a:cxn>
                    <a:cxn ang="0">
                      <a:pos x="T2" y="T3"/>
                    </a:cxn>
                    <a:cxn ang="0">
                      <a:pos x="T4" y="T5"/>
                    </a:cxn>
                    <a:cxn ang="0">
                      <a:pos x="T6" y="T7"/>
                    </a:cxn>
                    <a:cxn ang="0">
                      <a:pos x="T8" y="T9"/>
                    </a:cxn>
                  </a:cxnLst>
                  <a:rect l="0" t="0" r="r" b="b"/>
                  <a:pathLst>
                    <a:path w="112" h="80">
                      <a:moveTo>
                        <a:pt x="112" y="80"/>
                      </a:moveTo>
                      <a:lnTo>
                        <a:pt x="0" y="48"/>
                      </a:lnTo>
                      <a:lnTo>
                        <a:pt x="16" y="24"/>
                      </a:lnTo>
                      <a:lnTo>
                        <a:pt x="32" y="0"/>
                      </a:lnTo>
                      <a:lnTo>
                        <a:pt x="112" y="80"/>
                      </a:lnTo>
                      <a:close/>
                    </a:path>
                  </a:pathLst>
                </a:custGeom>
                <a:solidFill>
                  <a:srgbClr val="FF3300"/>
                </a:solidFill>
                <a:ln w="9525">
                  <a:solidFill>
                    <a:srgbClr val="FF3300"/>
                  </a:solidFill>
                  <a:round/>
                  <a:headEnd/>
                  <a:tailEnd/>
                </a:ln>
              </p:spPr>
              <p:txBody>
                <a:bodyPr/>
                <a:lstStyle/>
                <a:p>
                  <a:endParaRPr lang="en-US"/>
                </a:p>
              </p:txBody>
            </p:sp>
            <p:sp>
              <p:nvSpPr>
                <p:cNvPr id="1532" name="Line 2340"/>
                <p:cNvSpPr>
                  <a:spLocks noChangeShapeType="1"/>
                </p:cNvSpPr>
                <p:nvPr/>
              </p:nvSpPr>
              <p:spPr bwMode="auto">
                <a:xfrm>
                  <a:off x="1944" y="2387"/>
                  <a:ext cx="71" cy="47"/>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3" name="Line 2341"/>
                <p:cNvSpPr>
                  <a:spLocks noChangeShapeType="1"/>
                </p:cNvSpPr>
                <p:nvPr/>
              </p:nvSpPr>
              <p:spPr bwMode="auto">
                <a:xfrm>
                  <a:off x="2040" y="2443"/>
                  <a:ext cx="71" cy="47"/>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4" name="Line 2342"/>
                <p:cNvSpPr>
                  <a:spLocks noChangeShapeType="1"/>
                </p:cNvSpPr>
                <p:nvPr/>
              </p:nvSpPr>
              <p:spPr bwMode="auto">
                <a:xfrm>
                  <a:off x="2136" y="2507"/>
                  <a:ext cx="71" cy="47"/>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5" name="Line 2343"/>
                <p:cNvSpPr>
                  <a:spLocks noChangeShapeType="1"/>
                </p:cNvSpPr>
                <p:nvPr/>
              </p:nvSpPr>
              <p:spPr bwMode="auto">
                <a:xfrm>
                  <a:off x="2231" y="2562"/>
                  <a:ext cx="56" cy="39"/>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23" name="Group 2344"/>
              <p:cNvGrpSpPr>
                <a:grpSpLocks/>
              </p:cNvGrpSpPr>
              <p:nvPr/>
            </p:nvGrpSpPr>
            <p:grpSpPr bwMode="auto">
              <a:xfrm>
                <a:off x="2399" y="3304"/>
                <a:ext cx="447" cy="279"/>
                <a:chOff x="2399" y="3304"/>
                <a:chExt cx="447" cy="279"/>
              </a:xfrm>
            </p:grpSpPr>
            <p:sp>
              <p:nvSpPr>
                <p:cNvPr id="1526" name="Freeform 2345"/>
                <p:cNvSpPr>
                  <a:spLocks/>
                </p:cNvSpPr>
                <p:nvPr/>
              </p:nvSpPr>
              <p:spPr bwMode="auto">
                <a:xfrm>
                  <a:off x="2734" y="3504"/>
                  <a:ext cx="112" cy="79"/>
                </a:xfrm>
                <a:custGeom>
                  <a:avLst/>
                  <a:gdLst>
                    <a:gd name="T0" fmla="*/ 112 w 112"/>
                    <a:gd name="T1" fmla="*/ 79 h 79"/>
                    <a:gd name="T2" fmla="*/ 0 w 112"/>
                    <a:gd name="T3" fmla="*/ 47 h 79"/>
                    <a:gd name="T4" fmla="*/ 16 w 112"/>
                    <a:gd name="T5" fmla="*/ 24 h 79"/>
                    <a:gd name="T6" fmla="*/ 32 w 112"/>
                    <a:gd name="T7" fmla="*/ 0 h 79"/>
                    <a:gd name="T8" fmla="*/ 112 w 112"/>
                    <a:gd name="T9" fmla="*/ 79 h 79"/>
                  </a:gdLst>
                  <a:ahLst/>
                  <a:cxnLst>
                    <a:cxn ang="0">
                      <a:pos x="T0" y="T1"/>
                    </a:cxn>
                    <a:cxn ang="0">
                      <a:pos x="T2" y="T3"/>
                    </a:cxn>
                    <a:cxn ang="0">
                      <a:pos x="T4" y="T5"/>
                    </a:cxn>
                    <a:cxn ang="0">
                      <a:pos x="T6" y="T7"/>
                    </a:cxn>
                    <a:cxn ang="0">
                      <a:pos x="T8" y="T9"/>
                    </a:cxn>
                  </a:cxnLst>
                  <a:rect l="0" t="0" r="r" b="b"/>
                  <a:pathLst>
                    <a:path w="112" h="79">
                      <a:moveTo>
                        <a:pt x="112" y="79"/>
                      </a:moveTo>
                      <a:lnTo>
                        <a:pt x="0" y="47"/>
                      </a:lnTo>
                      <a:lnTo>
                        <a:pt x="16" y="24"/>
                      </a:lnTo>
                      <a:lnTo>
                        <a:pt x="32" y="0"/>
                      </a:lnTo>
                      <a:lnTo>
                        <a:pt x="112" y="79"/>
                      </a:lnTo>
                      <a:close/>
                    </a:path>
                  </a:pathLst>
                </a:custGeom>
                <a:solidFill>
                  <a:srgbClr val="FF3300"/>
                </a:solidFill>
                <a:ln w="9525">
                  <a:solidFill>
                    <a:srgbClr val="FF3300"/>
                  </a:solidFill>
                  <a:round/>
                  <a:headEnd/>
                  <a:tailEnd/>
                </a:ln>
              </p:spPr>
              <p:txBody>
                <a:bodyPr/>
                <a:lstStyle/>
                <a:p>
                  <a:endParaRPr lang="en-US"/>
                </a:p>
              </p:txBody>
            </p:sp>
            <p:sp>
              <p:nvSpPr>
                <p:cNvPr id="1527" name="Line 2346"/>
                <p:cNvSpPr>
                  <a:spLocks noChangeShapeType="1"/>
                </p:cNvSpPr>
                <p:nvPr/>
              </p:nvSpPr>
              <p:spPr bwMode="auto">
                <a:xfrm>
                  <a:off x="2399" y="3304"/>
                  <a:ext cx="72" cy="48"/>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8" name="Line 2347"/>
                <p:cNvSpPr>
                  <a:spLocks noChangeShapeType="1"/>
                </p:cNvSpPr>
                <p:nvPr/>
              </p:nvSpPr>
              <p:spPr bwMode="auto">
                <a:xfrm>
                  <a:off x="2495" y="3360"/>
                  <a:ext cx="71" cy="47"/>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9" name="Line 2348"/>
                <p:cNvSpPr>
                  <a:spLocks noChangeShapeType="1"/>
                </p:cNvSpPr>
                <p:nvPr/>
              </p:nvSpPr>
              <p:spPr bwMode="auto">
                <a:xfrm>
                  <a:off x="2590" y="3424"/>
                  <a:ext cx="72" cy="48"/>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0" name="Line 2349"/>
                <p:cNvSpPr>
                  <a:spLocks noChangeShapeType="1"/>
                </p:cNvSpPr>
                <p:nvPr/>
              </p:nvSpPr>
              <p:spPr bwMode="auto">
                <a:xfrm>
                  <a:off x="2687" y="3480"/>
                  <a:ext cx="63" cy="46"/>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24" name="Group 2350"/>
              <p:cNvGrpSpPr>
                <a:grpSpLocks/>
              </p:cNvGrpSpPr>
              <p:nvPr/>
            </p:nvGrpSpPr>
            <p:grpSpPr bwMode="auto">
              <a:xfrm>
                <a:off x="1936" y="3304"/>
                <a:ext cx="431" cy="271"/>
                <a:chOff x="1936" y="3304"/>
                <a:chExt cx="431" cy="271"/>
              </a:xfrm>
            </p:grpSpPr>
            <p:sp>
              <p:nvSpPr>
                <p:cNvPr id="1521" name="Freeform 2351"/>
                <p:cNvSpPr>
                  <a:spLocks/>
                </p:cNvSpPr>
                <p:nvPr/>
              </p:nvSpPr>
              <p:spPr bwMode="auto">
                <a:xfrm>
                  <a:off x="2255" y="3496"/>
                  <a:ext cx="112" cy="79"/>
                </a:xfrm>
                <a:custGeom>
                  <a:avLst/>
                  <a:gdLst>
                    <a:gd name="T0" fmla="*/ 112 w 112"/>
                    <a:gd name="T1" fmla="*/ 79 h 79"/>
                    <a:gd name="T2" fmla="*/ 0 w 112"/>
                    <a:gd name="T3" fmla="*/ 40 h 79"/>
                    <a:gd name="T4" fmla="*/ 16 w 112"/>
                    <a:gd name="T5" fmla="*/ 16 h 79"/>
                    <a:gd name="T6" fmla="*/ 32 w 112"/>
                    <a:gd name="T7" fmla="*/ 0 h 79"/>
                    <a:gd name="T8" fmla="*/ 112 w 112"/>
                    <a:gd name="T9" fmla="*/ 79 h 79"/>
                  </a:gdLst>
                  <a:ahLst/>
                  <a:cxnLst>
                    <a:cxn ang="0">
                      <a:pos x="T0" y="T1"/>
                    </a:cxn>
                    <a:cxn ang="0">
                      <a:pos x="T2" y="T3"/>
                    </a:cxn>
                    <a:cxn ang="0">
                      <a:pos x="T4" y="T5"/>
                    </a:cxn>
                    <a:cxn ang="0">
                      <a:pos x="T6" y="T7"/>
                    </a:cxn>
                    <a:cxn ang="0">
                      <a:pos x="T8" y="T9"/>
                    </a:cxn>
                  </a:cxnLst>
                  <a:rect l="0" t="0" r="r" b="b"/>
                  <a:pathLst>
                    <a:path w="112" h="79">
                      <a:moveTo>
                        <a:pt x="112" y="79"/>
                      </a:moveTo>
                      <a:lnTo>
                        <a:pt x="0" y="40"/>
                      </a:lnTo>
                      <a:lnTo>
                        <a:pt x="16" y="16"/>
                      </a:lnTo>
                      <a:lnTo>
                        <a:pt x="32" y="0"/>
                      </a:lnTo>
                      <a:lnTo>
                        <a:pt x="112" y="79"/>
                      </a:lnTo>
                      <a:close/>
                    </a:path>
                  </a:pathLst>
                </a:custGeom>
                <a:solidFill>
                  <a:srgbClr val="FF3300"/>
                </a:solidFill>
                <a:ln w="9525">
                  <a:solidFill>
                    <a:srgbClr val="FF3300"/>
                  </a:solidFill>
                  <a:round/>
                  <a:headEnd/>
                  <a:tailEnd/>
                </a:ln>
              </p:spPr>
              <p:txBody>
                <a:bodyPr/>
                <a:lstStyle/>
                <a:p>
                  <a:endParaRPr lang="en-US"/>
                </a:p>
              </p:txBody>
            </p:sp>
            <p:sp>
              <p:nvSpPr>
                <p:cNvPr id="1522" name="Line 2352"/>
                <p:cNvSpPr>
                  <a:spLocks noChangeShapeType="1"/>
                </p:cNvSpPr>
                <p:nvPr/>
              </p:nvSpPr>
              <p:spPr bwMode="auto">
                <a:xfrm>
                  <a:off x="1936" y="3304"/>
                  <a:ext cx="72" cy="48"/>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3" name="Line 2353"/>
                <p:cNvSpPr>
                  <a:spLocks noChangeShapeType="1"/>
                </p:cNvSpPr>
                <p:nvPr/>
              </p:nvSpPr>
              <p:spPr bwMode="auto">
                <a:xfrm>
                  <a:off x="2032" y="3360"/>
                  <a:ext cx="71" cy="47"/>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4" name="Line 2354"/>
                <p:cNvSpPr>
                  <a:spLocks noChangeShapeType="1"/>
                </p:cNvSpPr>
                <p:nvPr/>
              </p:nvSpPr>
              <p:spPr bwMode="auto">
                <a:xfrm>
                  <a:off x="2127" y="3424"/>
                  <a:ext cx="72" cy="48"/>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5" name="Line 2355"/>
                <p:cNvSpPr>
                  <a:spLocks noChangeShapeType="1"/>
                </p:cNvSpPr>
                <p:nvPr/>
              </p:nvSpPr>
              <p:spPr bwMode="auto">
                <a:xfrm>
                  <a:off x="2224" y="3480"/>
                  <a:ext cx="47" cy="3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25" name="Group 2356"/>
              <p:cNvGrpSpPr>
                <a:grpSpLocks/>
              </p:cNvGrpSpPr>
              <p:nvPr/>
            </p:nvGrpSpPr>
            <p:grpSpPr bwMode="auto">
              <a:xfrm>
                <a:off x="2400" y="3304"/>
                <a:ext cx="414" cy="279"/>
                <a:chOff x="2400" y="3304"/>
                <a:chExt cx="414" cy="279"/>
              </a:xfrm>
            </p:grpSpPr>
            <p:sp>
              <p:nvSpPr>
                <p:cNvPr id="1516" name="Freeform 2357"/>
                <p:cNvSpPr>
                  <a:spLocks/>
                </p:cNvSpPr>
                <p:nvPr/>
              </p:nvSpPr>
              <p:spPr bwMode="auto">
                <a:xfrm>
                  <a:off x="2702" y="3304"/>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Lst>
                  <a:ahLst/>
                  <a:cxnLst>
                    <a:cxn ang="0">
                      <a:pos x="T0" y="T1"/>
                    </a:cxn>
                    <a:cxn ang="0">
                      <a:pos x="T2" y="T3"/>
                    </a:cxn>
                    <a:cxn ang="0">
                      <a:pos x="T4" y="T5"/>
                    </a:cxn>
                    <a:cxn ang="0">
                      <a:pos x="T6" y="T7"/>
                    </a:cxn>
                    <a:cxn ang="0">
                      <a:pos x="T8" y="T9"/>
                    </a:cxn>
                  </a:cxnLst>
                  <a:rect l="0" t="0" r="r" b="b"/>
                  <a:pathLst>
                    <a:path w="112" h="88">
                      <a:moveTo>
                        <a:pt x="112" y="0"/>
                      </a:moveTo>
                      <a:lnTo>
                        <a:pt x="32" y="88"/>
                      </a:lnTo>
                      <a:lnTo>
                        <a:pt x="16" y="64"/>
                      </a:lnTo>
                      <a:lnTo>
                        <a:pt x="0" y="40"/>
                      </a:lnTo>
                      <a:lnTo>
                        <a:pt x="112" y="0"/>
                      </a:lnTo>
                      <a:close/>
                    </a:path>
                  </a:pathLst>
                </a:custGeom>
                <a:solidFill>
                  <a:srgbClr val="FF3300"/>
                </a:solidFill>
                <a:ln w="9525">
                  <a:solidFill>
                    <a:srgbClr val="FF3300"/>
                  </a:solidFill>
                  <a:round/>
                  <a:headEnd/>
                  <a:tailEnd/>
                </a:ln>
              </p:spPr>
              <p:txBody>
                <a:bodyPr/>
                <a:lstStyle/>
                <a:p>
                  <a:endParaRPr lang="en-US"/>
                </a:p>
              </p:txBody>
            </p:sp>
            <p:sp>
              <p:nvSpPr>
                <p:cNvPr id="1517" name="Line 2358"/>
                <p:cNvSpPr>
                  <a:spLocks noChangeShapeType="1"/>
                </p:cNvSpPr>
                <p:nvPr/>
              </p:nvSpPr>
              <p:spPr bwMode="auto">
                <a:xfrm flipV="1">
                  <a:off x="2400" y="3536"/>
                  <a:ext cx="71" cy="47"/>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8" name="Line 2359"/>
                <p:cNvSpPr>
                  <a:spLocks noChangeShapeType="1"/>
                </p:cNvSpPr>
                <p:nvPr/>
              </p:nvSpPr>
              <p:spPr bwMode="auto">
                <a:xfrm flipV="1">
                  <a:off x="2495" y="3473"/>
                  <a:ext cx="71" cy="47"/>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9" name="Line 2360"/>
                <p:cNvSpPr>
                  <a:spLocks noChangeShapeType="1"/>
                </p:cNvSpPr>
                <p:nvPr/>
              </p:nvSpPr>
              <p:spPr bwMode="auto">
                <a:xfrm flipV="1">
                  <a:off x="2583" y="3409"/>
                  <a:ext cx="71" cy="47"/>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0" name="Line 2361"/>
                <p:cNvSpPr>
                  <a:spLocks noChangeShapeType="1"/>
                </p:cNvSpPr>
                <p:nvPr/>
              </p:nvSpPr>
              <p:spPr bwMode="auto">
                <a:xfrm flipV="1">
                  <a:off x="2678" y="3368"/>
                  <a:ext cx="40" cy="32"/>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26" name="Group 2362"/>
              <p:cNvGrpSpPr>
                <a:grpSpLocks/>
              </p:cNvGrpSpPr>
              <p:nvPr/>
            </p:nvGrpSpPr>
            <p:grpSpPr bwMode="auto">
              <a:xfrm>
                <a:off x="2400" y="3001"/>
                <a:ext cx="422" cy="271"/>
                <a:chOff x="2400" y="3001"/>
                <a:chExt cx="422" cy="271"/>
              </a:xfrm>
            </p:grpSpPr>
            <p:sp>
              <p:nvSpPr>
                <p:cNvPr id="1511" name="Freeform 2363"/>
                <p:cNvSpPr>
                  <a:spLocks/>
                </p:cNvSpPr>
                <p:nvPr/>
              </p:nvSpPr>
              <p:spPr bwMode="auto">
                <a:xfrm>
                  <a:off x="2710" y="3001"/>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Lst>
                  <a:ahLst/>
                  <a:cxnLst>
                    <a:cxn ang="0">
                      <a:pos x="T0" y="T1"/>
                    </a:cxn>
                    <a:cxn ang="0">
                      <a:pos x="T2" y="T3"/>
                    </a:cxn>
                    <a:cxn ang="0">
                      <a:pos x="T4" y="T5"/>
                    </a:cxn>
                    <a:cxn ang="0">
                      <a:pos x="T6" y="T7"/>
                    </a:cxn>
                    <a:cxn ang="0">
                      <a:pos x="T8" y="T9"/>
                    </a:cxn>
                  </a:cxnLst>
                  <a:rect l="0" t="0" r="r" b="b"/>
                  <a:pathLst>
                    <a:path w="112" h="88">
                      <a:moveTo>
                        <a:pt x="112" y="0"/>
                      </a:moveTo>
                      <a:lnTo>
                        <a:pt x="32" y="88"/>
                      </a:lnTo>
                      <a:lnTo>
                        <a:pt x="16" y="64"/>
                      </a:lnTo>
                      <a:lnTo>
                        <a:pt x="0" y="40"/>
                      </a:lnTo>
                      <a:lnTo>
                        <a:pt x="112" y="0"/>
                      </a:lnTo>
                      <a:close/>
                    </a:path>
                  </a:pathLst>
                </a:custGeom>
                <a:solidFill>
                  <a:srgbClr val="FF3300"/>
                </a:solidFill>
                <a:ln w="9525">
                  <a:solidFill>
                    <a:srgbClr val="FF3300"/>
                  </a:solidFill>
                  <a:round/>
                  <a:headEnd/>
                  <a:tailEnd/>
                </a:ln>
              </p:spPr>
              <p:txBody>
                <a:bodyPr/>
                <a:lstStyle/>
                <a:p>
                  <a:endParaRPr lang="en-US"/>
                </a:p>
              </p:txBody>
            </p:sp>
            <p:sp>
              <p:nvSpPr>
                <p:cNvPr id="1512" name="Line 2364"/>
                <p:cNvSpPr>
                  <a:spLocks noChangeShapeType="1"/>
                </p:cNvSpPr>
                <p:nvPr/>
              </p:nvSpPr>
              <p:spPr bwMode="auto">
                <a:xfrm flipV="1">
                  <a:off x="2400" y="3225"/>
                  <a:ext cx="71" cy="47"/>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3" name="Line 2365"/>
                <p:cNvSpPr>
                  <a:spLocks noChangeShapeType="1"/>
                </p:cNvSpPr>
                <p:nvPr/>
              </p:nvSpPr>
              <p:spPr bwMode="auto">
                <a:xfrm flipV="1">
                  <a:off x="2496" y="3170"/>
                  <a:ext cx="70" cy="38"/>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4" name="Line 2366"/>
                <p:cNvSpPr>
                  <a:spLocks noChangeShapeType="1"/>
                </p:cNvSpPr>
                <p:nvPr/>
              </p:nvSpPr>
              <p:spPr bwMode="auto">
                <a:xfrm flipV="1">
                  <a:off x="2590" y="3105"/>
                  <a:ext cx="72" cy="48"/>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 name="Line 2367"/>
                <p:cNvSpPr>
                  <a:spLocks noChangeShapeType="1"/>
                </p:cNvSpPr>
                <p:nvPr/>
              </p:nvSpPr>
              <p:spPr bwMode="auto">
                <a:xfrm flipV="1">
                  <a:off x="2678" y="3065"/>
                  <a:ext cx="48" cy="24"/>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27" name="Group 2368"/>
              <p:cNvGrpSpPr>
                <a:grpSpLocks/>
              </p:cNvGrpSpPr>
              <p:nvPr/>
            </p:nvGrpSpPr>
            <p:grpSpPr bwMode="auto">
              <a:xfrm>
                <a:off x="3318" y="3001"/>
                <a:ext cx="422" cy="271"/>
                <a:chOff x="3318" y="3001"/>
                <a:chExt cx="422" cy="271"/>
              </a:xfrm>
            </p:grpSpPr>
            <p:sp>
              <p:nvSpPr>
                <p:cNvPr id="1506" name="Freeform 2369"/>
                <p:cNvSpPr>
                  <a:spLocks/>
                </p:cNvSpPr>
                <p:nvPr/>
              </p:nvSpPr>
              <p:spPr bwMode="auto">
                <a:xfrm>
                  <a:off x="3628" y="3001"/>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Lst>
                  <a:ahLst/>
                  <a:cxnLst>
                    <a:cxn ang="0">
                      <a:pos x="T0" y="T1"/>
                    </a:cxn>
                    <a:cxn ang="0">
                      <a:pos x="T2" y="T3"/>
                    </a:cxn>
                    <a:cxn ang="0">
                      <a:pos x="T4" y="T5"/>
                    </a:cxn>
                    <a:cxn ang="0">
                      <a:pos x="T6" y="T7"/>
                    </a:cxn>
                    <a:cxn ang="0">
                      <a:pos x="T8" y="T9"/>
                    </a:cxn>
                  </a:cxnLst>
                  <a:rect l="0" t="0" r="r" b="b"/>
                  <a:pathLst>
                    <a:path w="112" h="88">
                      <a:moveTo>
                        <a:pt x="112" y="0"/>
                      </a:moveTo>
                      <a:lnTo>
                        <a:pt x="32" y="88"/>
                      </a:lnTo>
                      <a:lnTo>
                        <a:pt x="16" y="64"/>
                      </a:lnTo>
                      <a:lnTo>
                        <a:pt x="0" y="40"/>
                      </a:lnTo>
                      <a:lnTo>
                        <a:pt x="112" y="0"/>
                      </a:lnTo>
                      <a:close/>
                    </a:path>
                  </a:pathLst>
                </a:custGeom>
                <a:solidFill>
                  <a:srgbClr val="FF3300"/>
                </a:solidFill>
                <a:ln w="9525">
                  <a:solidFill>
                    <a:srgbClr val="FF3300"/>
                  </a:solidFill>
                  <a:round/>
                  <a:headEnd/>
                  <a:tailEnd/>
                </a:ln>
              </p:spPr>
              <p:txBody>
                <a:bodyPr/>
                <a:lstStyle/>
                <a:p>
                  <a:endParaRPr lang="en-US"/>
                </a:p>
              </p:txBody>
            </p:sp>
            <p:sp>
              <p:nvSpPr>
                <p:cNvPr id="1507" name="Line 2370"/>
                <p:cNvSpPr>
                  <a:spLocks noChangeShapeType="1"/>
                </p:cNvSpPr>
                <p:nvPr/>
              </p:nvSpPr>
              <p:spPr bwMode="auto">
                <a:xfrm flipV="1">
                  <a:off x="3318" y="3225"/>
                  <a:ext cx="71" cy="47"/>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8" name="Line 2371"/>
                <p:cNvSpPr>
                  <a:spLocks noChangeShapeType="1"/>
                </p:cNvSpPr>
                <p:nvPr/>
              </p:nvSpPr>
              <p:spPr bwMode="auto">
                <a:xfrm flipV="1">
                  <a:off x="3414" y="3169"/>
                  <a:ext cx="71" cy="39"/>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9" name="Line 2372"/>
                <p:cNvSpPr>
                  <a:spLocks noChangeShapeType="1"/>
                </p:cNvSpPr>
                <p:nvPr/>
              </p:nvSpPr>
              <p:spPr bwMode="auto">
                <a:xfrm flipV="1">
                  <a:off x="3509" y="3106"/>
                  <a:ext cx="71" cy="47"/>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0" name="Line 2373"/>
                <p:cNvSpPr>
                  <a:spLocks noChangeShapeType="1"/>
                </p:cNvSpPr>
                <p:nvPr/>
              </p:nvSpPr>
              <p:spPr bwMode="auto">
                <a:xfrm flipV="1">
                  <a:off x="3596" y="3065"/>
                  <a:ext cx="48" cy="24"/>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28" name="Group 2374"/>
              <p:cNvGrpSpPr>
                <a:grpSpLocks/>
              </p:cNvGrpSpPr>
              <p:nvPr/>
            </p:nvGrpSpPr>
            <p:grpSpPr bwMode="auto">
              <a:xfrm>
                <a:off x="3325" y="2076"/>
                <a:ext cx="439" cy="271"/>
                <a:chOff x="3325" y="2076"/>
                <a:chExt cx="439" cy="271"/>
              </a:xfrm>
            </p:grpSpPr>
            <p:sp>
              <p:nvSpPr>
                <p:cNvPr id="1501" name="Freeform 2375"/>
                <p:cNvSpPr>
                  <a:spLocks/>
                </p:cNvSpPr>
                <p:nvPr/>
              </p:nvSpPr>
              <p:spPr bwMode="auto">
                <a:xfrm>
                  <a:off x="3652" y="2267"/>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Lst>
                  <a:ahLst/>
                  <a:cxnLst>
                    <a:cxn ang="0">
                      <a:pos x="T0" y="T1"/>
                    </a:cxn>
                    <a:cxn ang="0">
                      <a:pos x="T2" y="T3"/>
                    </a:cxn>
                    <a:cxn ang="0">
                      <a:pos x="T4" y="T5"/>
                    </a:cxn>
                    <a:cxn ang="0">
                      <a:pos x="T6" y="T7"/>
                    </a:cxn>
                    <a:cxn ang="0">
                      <a:pos x="T8" y="T9"/>
                    </a:cxn>
                  </a:cxnLst>
                  <a:rect l="0" t="0" r="r" b="b"/>
                  <a:pathLst>
                    <a:path w="112" h="80">
                      <a:moveTo>
                        <a:pt x="112" y="80"/>
                      </a:moveTo>
                      <a:lnTo>
                        <a:pt x="0" y="48"/>
                      </a:lnTo>
                      <a:lnTo>
                        <a:pt x="16" y="24"/>
                      </a:lnTo>
                      <a:lnTo>
                        <a:pt x="32" y="0"/>
                      </a:lnTo>
                      <a:lnTo>
                        <a:pt x="112" y="80"/>
                      </a:lnTo>
                      <a:close/>
                    </a:path>
                  </a:pathLst>
                </a:custGeom>
                <a:solidFill>
                  <a:srgbClr val="FF3300"/>
                </a:solidFill>
                <a:ln w="9525">
                  <a:solidFill>
                    <a:srgbClr val="FF3300"/>
                  </a:solidFill>
                  <a:round/>
                  <a:headEnd/>
                  <a:tailEnd/>
                </a:ln>
              </p:spPr>
              <p:txBody>
                <a:bodyPr/>
                <a:lstStyle/>
                <a:p>
                  <a:endParaRPr lang="en-US"/>
                </a:p>
              </p:txBody>
            </p:sp>
            <p:sp>
              <p:nvSpPr>
                <p:cNvPr id="1502" name="Line 2376"/>
                <p:cNvSpPr>
                  <a:spLocks noChangeShapeType="1"/>
                </p:cNvSpPr>
                <p:nvPr/>
              </p:nvSpPr>
              <p:spPr bwMode="auto">
                <a:xfrm>
                  <a:off x="3325" y="2076"/>
                  <a:ext cx="72" cy="48"/>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3" name="Line 2377"/>
                <p:cNvSpPr>
                  <a:spLocks noChangeShapeType="1"/>
                </p:cNvSpPr>
                <p:nvPr/>
              </p:nvSpPr>
              <p:spPr bwMode="auto">
                <a:xfrm>
                  <a:off x="3422" y="2132"/>
                  <a:ext cx="71" cy="47"/>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4" name="Line 2378"/>
                <p:cNvSpPr>
                  <a:spLocks noChangeShapeType="1"/>
                </p:cNvSpPr>
                <p:nvPr/>
              </p:nvSpPr>
              <p:spPr bwMode="auto">
                <a:xfrm>
                  <a:off x="3517" y="2196"/>
                  <a:ext cx="71" cy="47"/>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5" name="Line 2379"/>
                <p:cNvSpPr>
                  <a:spLocks noChangeShapeType="1"/>
                </p:cNvSpPr>
                <p:nvPr/>
              </p:nvSpPr>
              <p:spPr bwMode="auto">
                <a:xfrm>
                  <a:off x="3612" y="2251"/>
                  <a:ext cx="56" cy="40"/>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29" name="Group 2380"/>
              <p:cNvGrpSpPr>
                <a:grpSpLocks/>
              </p:cNvGrpSpPr>
              <p:nvPr/>
            </p:nvGrpSpPr>
            <p:grpSpPr bwMode="auto">
              <a:xfrm>
                <a:off x="3788" y="2068"/>
                <a:ext cx="431" cy="287"/>
                <a:chOff x="3788" y="2068"/>
                <a:chExt cx="431" cy="287"/>
              </a:xfrm>
            </p:grpSpPr>
            <p:sp>
              <p:nvSpPr>
                <p:cNvPr id="1496" name="Freeform 2381"/>
                <p:cNvSpPr>
                  <a:spLocks/>
                </p:cNvSpPr>
                <p:nvPr/>
              </p:nvSpPr>
              <p:spPr bwMode="auto">
                <a:xfrm>
                  <a:off x="4107" y="2267"/>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Lst>
                  <a:ahLst/>
                  <a:cxnLst>
                    <a:cxn ang="0">
                      <a:pos x="T0" y="T1"/>
                    </a:cxn>
                    <a:cxn ang="0">
                      <a:pos x="T2" y="T3"/>
                    </a:cxn>
                    <a:cxn ang="0">
                      <a:pos x="T4" y="T5"/>
                    </a:cxn>
                    <a:cxn ang="0">
                      <a:pos x="T6" y="T7"/>
                    </a:cxn>
                    <a:cxn ang="0">
                      <a:pos x="T8" y="T9"/>
                    </a:cxn>
                  </a:cxnLst>
                  <a:rect l="0" t="0" r="r" b="b"/>
                  <a:pathLst>
                    <a:path w="112" h="88">
                      <a:moveTo>
                        <a:pt x="112" y="88"/>
                      </a:moveTo>
                      <a:lnTo>
                        <a:pt x="0" y="48"/>
                      </a:lnTo>
                      <a:lnTo>
                        <a:pt x="16" y="24"/>
                      </a:lnTo>
                      <a:lnTo>
                        <a:pt x="32" y="0"/>
                      </a:lnTo>
                      <a:lnTo>
                        <a:pt x="112" y="88"/>
                      </a:lnTo>
                      <a:close/>
                    </a:path>
                  </a:pathLst>
                </a:custGeom>
                <a:solidFill>
                  <a:srgbClr val="FF3300"/>
                </a:solidFill>
                <a:ln w="9525">
                  <a:solidFill>
                    <a:srgbClr val="FF3300"/>
                  </a:solidFill>
                  <a:round/>
                  <a:headEnd/>
                  <a:tailEnd/>
                </a:ln>
              </p:spPr>
              <p:txBody>
                <a:bodyPr/>
                <a:lstStyle/>
                <a:p>
                  <a:endParaRPr lang="en-US"/>
                </a:p>
              </p:txBody>
            </p:sp>
            <p:sp>
              <p:nvSpPr>
                <p:cNvPr id="1497" name="Line 2382"/>
                <p:cNvSpPr>
                  <a:spLocks noChangeShapeType="1"/>
                </p:cNvSpPr>
                <p:nvPr/>
              </p:nvSpPr>
              <p:spPr bwMode="auto">
                <a:xfrm>
                  <a:off x="3788" y="2068"/>
                  <a:ext cx="72" cy="48"/>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8" name="Line 2383"/>
                <p:cNvSpPr>
                  <a:spLocks noChangeShapeType="1"/>
                </p:cNvSpPr>
                <p:nvPr/>
              </p:nvSpPr>
              <p:spPr bwMode="auto">
                <a:xfrm>
                  <a:off x="3885" y="2132"/>
                  <a:ext cx="71" cy="47"/>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9" name="Line 2384"/>
                <p:cNvSpPr>
                  <a:spLocks noChangeShapeType="1"/>
                </p:cNvSpPr>
                <p:nvPr/>
              </p:nvSpPr>
              <p:spPr bwMode="auto">
                <a:xfrm>
                  <a:off x="3973" y="2196"/>
                  <a:ext cx="70" cy="46"/>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0" name="Line 2385"/>
                <p:cNvSpPr>
                  <a:spLocks noChangeShapeType="1"/>
                </p:cNvSpPr>
                <p:nvPr/>
              </p:nvSpPr>
              <p:spPr bwMode="auto">
                <a:xfrm>
                  <a:off x="4067" y="2251"/>
                  <a:ext cx="56" cy="40"/>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30" name="Group 2386"/>
              <p:cNvGrpSpPr>
                <a:grpSpLocks/>
              </p:cNvGrpSpPr>
              <p:nvPr/>
            </p:nvGrpSpPr>
            <p:grpSpPr bwMode="auto">
              <a:xfrm>
                <a:off x="4251" y="2084"/>
                <a:ext cx="431" cy="263"/>
                <a:chOff x="4251" y="2084"/>
                <a:chExt cx="431" cy="263"/>
              </a:xfrm>
            </p:grpSpPr>
            <p:sp>
              <p:nvSpPr>
                <p:cNvPr id="1491" name="Freeform 2387"/>
                <p:cNvSpPr>
                  <a:spLocks/>
                </p:cNvSpPr>
                <p:nvPr/>
              </p:nvSpPr>
              <p:spPr bwMode="auto">
                <a:xfrm>
                  <a:off x="4570" y="2267"/>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Lst>
                  <a:ahLst/>
                  <a:cxnLst>
                    <a:cxn ang="0">
                      <a:pos x="T0" y="T1"/>
                    </a:cxn>
                    <a:cxn ang="0">
                      <a:pos x="T2" y="T3"/>
                    </a:cxn>
                    <a:cxn ang="0">
                      <a:pos x="T4" y="T5"/>
                    </a:cxn>
                    <a:cxn ang="0">
                      <a:pos x="T6" y="T7"/>
                    </a:cxn>
                    <a:cxn ang="0">
                      <a:pos x="T8" y="T9"/>
                    </a:cxn>
                  </a:cxnLst>
                  <a:rect l="0" t="0" r="r" b="b"/>
                  <a:pathLst>
                    <a:path w="112" h="80">
                      <a:moveTo>
                        <a:pt x="112" y="80"/>
                      </a:moveTo>
                      <a:lnTo>
                        <a:pt x="0" y="48"/>
                      </a:lnTo>
                      <a:lnTo>
                        <a:pt x="16" y="24"/>
                      </a:lnTo>
                      <a:lnTo>
                        <a:pt x="32" y="0"/>
                      </a:lnTo>
                      <a:lnTo>
                        <a:pt x="112" y="80"/>
                      </a:lnTo>
                      <a:close/>
                    </a:path>
                  </a:pathLst>
                </a:custGeom>
                <a:solidFill>
                  <a:srgbClr val="FF3300"/>
                </a:solidFill>
                <a:ln w="9525">
                  <a:solidFill>
                    <a:srgbClr val="FF3300"/>
                  </a:solidFill>
                  <a:round/>
                  <a:headEnd/>
                  <a:tailEnd/>
                </a:ln>
              </p:spPr>
              <p:txBody>
                <a:bodyPr/>
                <a:lstStyle/>
                <a:p>
                  <a:endParaRPr lang="en-US"/>
                </a:p>
              </p:txBody>
            </p:sp>
            <p:sp>
              <p:nvSpPr>
                <p:cNvPr id="1492" name="Line 2388"/>
                <p:cNvSpPr>
                  <a:spLocks noChangeShapeType="1"/>
                </p:cNvSpPr>
                <p:nvPr/>
              </p:nvSpPr>
              <p:spPr bwMode="auto">
                <a:xfrm>
                  <a:off x="4251" y="2084"/>
                  <a:ext cx="72" cy="48"/>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3" name="Line 2389"/>
                <p:cNvSpPr>
                  <a:spLocks noChangeShapeType="1"/>
                </p:cNvSpPr>
                <p:nvPr/>
              </p:nvSpPr>
              <p:spPr bwMode="auto">
                <a:xfrm>
                  <a:off x="4348" y="2140"/>
                  <a:ext cx="71" cy="47"/>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4" name="Line 2390"/>
                <p:cNvSpPr>
                  <a:spLocks noChangeShapeType="1"/>
                </p:cNvSpPr>
                <p:nvPr/>
              </p:nvSpPr>
              <p:spPr bwMode="auto">
                <a:xfrm>
                  <a:off x="4443" y="2203"/>
                  <a:ext cx="71" cy="39"/>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 name="Line 2391"/>
                <p:cNvSpPr>
                  <a:spLocks noChangeShapeType="1"/>
                </p:cNvSpPr>
                <p:nvPr/>
              </p:nvSpPr>
              <p:spPr bwMode="auto">
                <a:xfrm>
                  <a:off x="4539" y="2259"/>
                  <a:ext cx="47" cy="3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31" name="Group 2392"/>
              <p:cNvGrpSpPr>
                <a:grpSpLocks/>
              </p:cNvGrpSpPr>
              <p:nvPr/>
            </p:nvGrpSpPr>
            <p:grpSpPr bwMode="auto">
              <a:xfrm>
                <a:off x="4236" y="3001"/>
                <a:ext cx="430" cy="279"/>
                <a:chOff x="4236" y="3001"/>
                <a:chExt cx="430" cy="279"/>
              </a:xfrm>
            </p:grpSpPr>
            <p:sp>
              <p:nvSpPr>
                <p:cNvPr id="1486" name="Freeform 2393"/>
                <p:cNvSpPr>
                  <a:spLocks/>
                </p:cNvSpPr>
                <p:nvPr/>
              </p:nvSpPr>
              <p:spPr bwMode="auto">
                <a:xfrm>
                  <a:off x="4554" y="3001"/>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Lst>
                  <a:ahLst/>
                  <a:cxnLst>
                    <a:cxn ang="0">
                      <a:pos x="T0" y="T1"/>
                    </a:cxn>
                    <a:cxn ang="0">
                      <a:pos x="T2" y="T3"/>
                    </a:cxn>
                    <a:cxn ang="0">
                      <a:pos x="T4" y="T5"/>
                    </a:cxn>
                    <a:cxn ang="0">
                      <a:pos x="T6" y="T7"/>
                    </a:cxn>
                    <a:cxn ang="0">
                      <a:pos x="T8" y="T9"/>
                    </a:cxn>
                  </a:cxnLst>
                  <a:rect l="0" t="0" r="r" b="b"/>
                  <a:pathLst>
                    <a:path w="112" h="88">
                      <a:moveTo>
                        <a:pt x="112" y="0"/>
                      </a:moveTo>
                      <a:lnTo>
                        <a:pt x="32" y="88"/>
                      </a:lnTo>
                      <a:lnTo>
                        <a:pt x="16" y="64"/>
                      </a:lnTo>
                      <a:lnTo>
                        <a:pt x="0" y="40"/>
                      </a:lnTo>
                      <a:lnTo>
                        <a:pt x="112" y="0"/>
                      </a:lnTo>
                      <a:close/>
                    </a:path>
                  </a:pathLst>
                </a:custGeom>
                <a:solidFill>
                  <a:srgbClr val="FF3300"/>
                </a:solidFill>
                <a:ln w="9525">
                  <a:solidFill>
                    <a:srgbClr val="FF3300"/>
                  </a:solidFill>
                  <a:round/>
                  <a:headEnd/>
                  <a:tailEnd/>
                </a:ln>
              </p:spPr>
              <p:txBody>
                <a:bodyPr/>
                <a:lstStyle/>
                <a:p>
                  <a:endParaRPr lang="en-US"/>
                </a:p>
              </p:txBody>
            </p:sp>
            <p:sp>
              <p:nvSpPr>
                <p:cNvPr id="1487" name="Line 2394"/>
                <p:cNvSpPr>
                  <a:spLocks noChangeShapeType="1"/>
                </p:cNvSpPr>
                <p:nvPr/>
              </p:nvSpPr>
              <p:spPr bwMode="auto">
                <a:xfrm flipV="1">
                  <a:off x="4236" y="3233"/>
                  <a:ext cx="71" cy="47"/>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8" name="Line 2395"/>
                <p:cNvSpPr>
                  <a:spLocks noChangeShapeType="1"/>
                </p:cNvSpPr>
                <p:nvPr/>
              </p:nvSpPr>
              <p:spPr bwMode="auto">
                <a:xfrm flipV="1">
                  <a:off x="4332" y="3169"/>
                  <a:ext cx="71" cy="47"/>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9" name="Line 2396"/>
                <p:cNvSpPr>
                  <a:spLocks noChangeShapeType="1"/>
                </p:cNvSpPr>
                <p:nvPr/>
              </p:nvSpPr>
              <p:spPr bwMode="auto">
                <a:xfrm flipV="1">
                  <a:off x="4419" y="3114"/>
                  <a:ext cx="80" cy="47"/>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0" name="Line 2397"/>
                <p:cNvSpPr>
                  <a:spLocks noChangeShapeType="1"/>
                </p:cNvSpPr>
                <p:nvPr/>
              </p:nvSpPr>
              <p:spPr bwMode="auto">
                <a:xfrm flipV="1">
                  <a:off x="4515" y="3066"/>
                  <a:ext cx="55" cy="3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32" name="Group 2398"/>
              <p:cNvGrpSpPr>
                <a:grpSpLocks/>
              </p:cNvGrpSpPr>
              <p:nvPr/>
            </p:nvGrpSpPr>
            <p:grpSpPr bwMode="auto">
              <a:xfrm>
                <a:off x="3772" y="2682"/>
                <a:ext cx="423" cy="287"/>
                <a:chOff x="3772" y="2682"/>
                <a:chExt cx="423" cy="287"/>
              </a:xfrm>
            </p:grpSpPr>
            <p:sp>
              <p:nvSpPr>
                <p:cNvPr id="1481" name="Freeform 2399"/>
                <p:cNvSpPr>
                  <a:spLocks/>
                </p:cNvSpPr>
                <p:nvPr/>
              </p:nvSpPr>
              <p:spPr bwMode="auto">
                <a:xfrm>
                  <a:off x="4083" y="2881"/>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Lst>
                  <a:ahLst/>
                  <a:cxnLst>
                    <a:cxn ang="0">
                      <a:pos x="T0" y="T1"/>
                    </a:cxn>
                    <a:cxn ang="0">
                      <a:pos x="T2" y="T3"/>
                    </a:cxn>
                    <a:cxn ang="0">
                      <a:pos x="T4" y="T5"/>
                    </a:cxn>
                    <a:cxn ang="0">
                      <a:pos x="T6" y="T7"/>
                    </a:cxn>
                    <a:cxn ang="0">
                      <a:pos x="T8" y="T9"/>
                    </a:cxn>
                  </a:cxnLst>
                  <a:rect l="0" t="0" r="r" b="b"/>
                  <a:pathLst>
                    <a:path w="112" h="88">
                      <a:moveTo>
                        <a:pt x="112" y="88"/>
                      </a:moveTo>
                      <a:lnTo>
                        <a:pt x="0" y="48"/>
                      </a:lnTo>
                      <a:lnTo>
                        <a:pt x="16" y="24"/>
                      </a:lnTo>
                      <a:lnTo>
                        <a:pt x="32" y="0"/>
                      </a:lnTo>
                      <a:lnTo>
                        <a:pt x="112" y="88"/>
                      </a:lnTo>
                      <a:close/>
                    </a:path>
                  </a:pathLst>
                </a:custGeom>
                <a:solidFill>
                  <a:srgbClr val="FF3300"/>
                </a:solidFill>
                <a:ln w="9525">
                  <a:solidFill>
                    <a:srgbClr val="FF3300"/>
                  </a:solidFill>
                  <a:round/>
                  <a:headEnd/>
                  <a:tailEnd/>
                </a:ln>
              </p:spPr>
              <p:txBody>
                <a:bodyPr/>
                <a:lstStyle/>
                <a:p>
                  <a:endParaRPr lang="en-US"/>
                </a:p>
              </p:txBody>
            </p:sp>
            <p:sp>
              <p:nvSpPr>
                <p:cNvPr id="1482" name="Line 2400"/>
                <p:cNvSpPr>
                  <a:spLocks noChangeShapeType="1"/>
                </p:cNvSpPr>
                <p:nvPr/>
              </p:nvSpPr>
              <p:spPr bwMode="auto">
                <a:xfrm>
                  <a:off x="3772" y="2682"/>
                  <a:ext cx="72" cy="48"/>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3" name="Line 2401"/>
                <p:cNvSpPr>
                  <a:spLocks noChangeShapeType="1"/>
                </p:cNvSpPr>
                <p:nvPr/>
              </p:nvSpPr>
              <p:spPr bwMode="auto">
                <a:xfrm>
                  <a:off x="3868" y="2746"/>
                  <a:ext cx="72" cy="48"/>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4" name="Line 2402"/>
                <p:cNvSpPr>
                  <a:spLocks noChangeShapeType="1"/>
                </p:cNvSpPr>
                <p:nvPr/>
              </p:nvSpPr>
              <p:spPr bwMode="auto">
                <a:xfrm>
                  <a:off x="3957" y="2810"/>
                  <a:ext cx="70" cy="46"/>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5" name="Line 2403"/>
                <p:cNvSpPr>
                  <a:spLocks noChangeShapeType="1"/>
                </p:cNvSpPr>
                <p:nvPr/>
              </p:nvSpPr>
              <p:spPr bwMode="auto">
                <a:xfrm>
                  <a:off x="4051" y="2873"/>
                  <a:ext cx="48" cy="3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33" name="Group 2404"/>
              <p:cNvGrpSpPr>
                <a:grpSpLocks/>
              </p:cNvGrpSpPr>
              <p:nvPr/>
            </p:nvGrpSpPr>
            <p:grpSpPr bwMode="auto">
              <a:xfrm>
                <a:off x="3780" y="2387"/>
                <a:ext cx="431" cy="279"/>
                <a:chOff x="3780" y="2387"/>
                <a:chExt cx="431" cy="279"/>
              </a:xfrm>
            </p:grpSpPr>
            <p:sp>
              <p:nvSpPr>
                <p:cNvPr id="1476" name="Freeform 2405"/>
                <p:cNvSpPr>
                  <a:spLocks/>
                </p:cNvSpPr>
                <p:nvPr/>
              </p:nvSpPr>
              <p:spPr bwMode="auto">
                <a:xfrm>
                  <a:off x="4099" y="2578"/>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Lst>
                  <a:ahLst/>
                  <a:cxnLst>
                    <a:cxn ang="0">
                      <a:pos x="T0" y="T1"/>
                    </a:cxn>
                    <a:cxn ang="0">
                      <a:pos x="T2" y="T3"/>
                    </a:cxn>
                    <a:cxn ang="0">
                      <a:pos x="T4" y="T5"/>
                    </a:cxn>
                    <a:cxn ang="0">
                      <a:pos x="T6" y="T7"/>
                    </a:cxn>
                    <a:cxn ang="0">
                      <a:pos x="T8" y="T9"/>
                    </a:cxn>
                  </a:cxnLst>
                  <a:rect l="0" t="0" r="r" b="b"/>
                  <a:pathLst>
                    <a:path w="112" h="88">
                      <a:moveTo>
                        <a:pt x="112" y="88"/>
                      </a:moveTo>
                      <a:lnTo>
                        <a:pt x="0" y="48"/>
                      </a:lnTo>
                      <a:lnTo>
                        <a:pt x="16" y="24"/>
                      </a:lnTo>
                      <a:lnTo>
                        <a:pt x="32" y="0"/>
                      </a:lnTo>
                      <a:lnTo>
                        <a:pt x="112" y="88"/>
                      </a:lnTo>
                      <a:close/>
                    </a:path>
                  </a:pathLst>
                </a:custGeom>
                <a:solidFill>
                  <a:srgbClr val="FF3300"/>
                </a:solidFill>
                <a:ln w="9525">
                  <a:solidFill>
                    <a:srgbClr val="FF3300"/>
                  </a:solidFill>
                  <a:round/>
                  <a:headEnd/>
                  <a:tailEnd/>
                </a:ln>
              </p:spPr>
              <p:txBody>
                <a:bodyPr/>
                <a:lstStyle/>
                <a:p>
                  <a:endParaRPr lang="en-US"/>
                </a:p>
              </p:txBody>
            </p:sp>
            <p:sp>
              <p:nvSpPr>
                <p:cNvPr id="1477" name="Line 2406"/>
                <p:cNvSpPr>
                  <a:spLocks noChangeShapeType="1"/>
                </p:cNvSpPr>
                <p:nvPr/>
              </p:nvSpPr>
              <p:spPr bwMode="auto">
                <a:xfrm>
                  <a:off x="3780" y="2387"/>
                  <a:ext cx="72" cy="48"/>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8" name="Line 2407"/>
                <p:cNvSpPr>
                  <a:spLocks noChangeShapeType="1"/>
                </p:cNvSpPr>
                <p:nvPr/>
              </p:nvSpPr>
              <p:spPr bwMode="auto">
                <a:xfrm>
                  <a:off x="3877" y="2451"/>
                  <a:ext cx="71" cy="47"/>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9" name="Line 2408"/>
                <p:cNvSpPr>
                  <a:spLocks noChangeShapeType="1"/>
                </p:cNvSpPr>
                <p:nvPr/>
              </p:nvSpPr>
              <p:spPr bwMode="auto">
                <a:xfrm>
                  <a:off x="3965" y="2507"/>
                  <a:ext cx="78" cy="46"/>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0" name="Line 2409"/>
                <p:cNvSpPr>
                  <a:spLocks noChangeShapeType="1"/>
                </p:cNvSpPr>
                <p:nvPr/>
              </p:nvSpPr>
              <p:spPr bwMode="auto">
                <a:xfrm>
                  <a:off x="4060" y="2570"/>
                  <a:ext cx="55" cy="3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34" name="Group 2410"/>
              <p:cNvGrpSpPr>
                <a:grpSpLocks/>
              </p:cNvGrpSpPr>
              <p:nvPr/>
            </p:nvGrpSpPr>
            <p:grpSpPr bwMode="auto">
              <a:xfrm>
                <a:off x="3780" y="1781"/>
                <a:ext cx="415" cy="263"/>
                <a:chOff x="3780" y="1781"/>
                <a:chExt cx="415" cy="263"/>
              </a:xfrm>
            </p:grpSpPr>
            <p:sp>
              <p:nvSpPr>
                <p:cNvPr id="1471" name="Freeform 2411"/>
                <p:cNvSpPr>
                  <a:spLocks/>
                </p:cNvSpPr>
                <p:nvPr/>
              </p:nvSpPr>
              <p:spPr bwMode="auto">
                <a:xfrm>
                  <a:off x="4083" y="1781"/>
                  <a:ext cx="112" cy="87"/>
                </a:xfrm>
                <a:custGeom>
                  <a:avLst/>
                  <a:gdLst>
                    <a:gd name="T0" fmla="*/ 112 w 112"/>
                    <a:gd name="T1" fmla="*/ 0 h 87"/>
                    <a:gd name="T2" fmla="*/ 32 w 112"/>
                    <a:gd name="T3" fmla="*/ 87 h 87"/>
                    <a:gd name="T4" fmla="*/ 16 w 112"/>
                    <a:gd name="T5" fmla="*/ 64 h 87"/>
                    <a:gd name="T6" fmla="*/ 0 w 112"/>
                    <a:gd name="T7" fmla="*/ 40 h 87"/>
                    <a:gd name="T8" fmla="*/ 112 w 112"/>
                    <a:gd name="T9" fmla="*/ 0 h 87"/>
                  </a:gdLst>
                  <a:ahLst/>
                  <a:cxnLst>
                    <a:cxn ang="0">
                      <a:pos x="T0" y="T1"/>
                    </a:cxn>
                    <a:cxn ang="0">
                      <a:pos x="T2" y="T3"/>
                    </a:cxn>
                    <a:cxn ang="0">
                      <a:pos x="T4" y="T5"/>
                    </a:cxn>
                    <a:cxn ang="0">
                      <a:pos x="T6" y="T7"/>
                    </a:cxn>
                    <a:cxn ang="0">
                      <a:pos x="T8" y="T9"/>
                    </a:cxn>
                  </a:cxnLst>
                  <a:rect l="0" t="0" r="r" b="b"/>
                  <a:pathLst>
                    <a:path w="112" h="87">
                      <a:moveTo>
                        <a:pt x="112" y="0"/>
                      </a:moveTo>
                      <a:lnTo>
                        <a:pt x="32" y="87"/>
                      </a:lnTo>
                      <a:lnTo>
                        <a:pt x="16" y="64"/>
                      </a:lnTo>
                      <a:lnTo>
                        <a:pt x="0" y="40"/>
                      </a:lnTo>
                      <a:lnTo>
                        <a:pt x="112" y="0"/>
                      </a:lnTo>
                      <a:close/>
                    </a:path>
                  </a:pathLst>
                </a:custGeom>
                <a:solidFill>
                  <a:srgbClr val="FF3300"/>
                </a:solidFill>
                <a:ln w="9525">
                  <a:solidFill>
                    <a:srgbClr val="FF3300"/>
                  </a:solidFill>
                  <a:round/>
                  <a:headEnd/>
                  <a:tailEnd/>
                </a:ln>
              </p:spPr>
              <p:txBody>
                <a:bodyPr/>
                <a:lstStyle/>
                <a:p>
                  <a:endParaRPr lang="en-US"/>
                </a:p>
              </p:txBody>
            </p:sp>
            <p:sp>
              <p:nvSpPr>
                <p:cNvPr id="1472" name="Line 2412"/>
                <p:cNvSpPr>
                  <a:spLocks noChangeShapeType="1"/>
                </p:cNvSpPr>
                <p:nvPr/>
              </p:nvSpPr>
              <p:spPr bwMode="auto">
                <a:xfrm flipV="1">
                  <a:off x="3780" y="1996"/>
                  <a:ext cx="72" cy="48"/>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3" name="Line 2413"/>
                <p:cNvSpPr>
                  <a:spLocks noChangeShapeType="1"/>
                </p:cNvSpPr>
                <p:nvPr/>
              </p:nvSpPr>
              <p:spPr bwMode="auto">
                <a:xfrm flipV="1">
                  <a:off x="3876" y="1940"/>
                  <a:ext cx="72" cy="40"/>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4" name="Line 2414"/>
                <p:cNvSpPr>
                  <a:spLocks noChangeShapeType="1"/>
                </p:cNvSpPr>
                <p:nvPr/>
              </p:nvSpPr>
              <p:spPr bwMode="auto">
                <a:xfrm flipV="1">
                  <a:off x="3973" y="1878"/>
                  <a:ext cx="70" cy="46"/>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5" name="Line 2415"/>
                <p:cNvSpPr>
                  <a:spLocks noChangeShapeType="1"/>
                </p:cNvSpPr>
                <p:nvPr/>
              </p:nvSpPr>
              <p:spPr bwMode="auto">
                <a:xfrm flipV="1">
                  <a:off x="4059" y="1846"/>
                  <a:ext cx="40" cy="15"/>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35" name="Group 2416"/>
              <p:cNvGrpSpPr>
                <a:grpSpLocks/>
              </p:cNvGrpSpPr>
              <p:nvPr/>
            </p:nvGrpSpPr>
            <p:grpSpPr bwMode="auto">
              <a:xfrm>
                <a:off x="3780" y="1765"/>
                <a:ext cx="447" cy="279"/>
                <a:chOff x="3780" y="1765"/>
                <a:chExt cx="447" cy="279"/>
              </a:xfrm>
            </p:grpSpPr>
            <p:sp>
              <p:nvSpPr>
                <p:cNvPr id="1466" name="Freeform 2417"/>
                <p:cNvSpPr>
                  <a:spLocks/>
                </p:cNvSpPr>
                <p:nvPr/>
              </p:nvSpPr>
              <p:spPr bwMode="auto">
                <a:xfrm>
                  <a:off x="4115" y="1964"/>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Lst>
                  <a:ahLst/>
                  <a:cxnLst>
                    <a:cxn ang="0">
                      <a:pos x="T0" y="T1"/>
                    </a:cxn>
                    <a:cxn ang="0">
                      <a:pos x="T2" y="T3"/>
                    </a:cxn>
                    <a:cxn ang="0">
                      <a:pos x="T4" y="T5"/>
                    </a:cxn>
                    <a:cxn ang="0">
                      <a:pos x="T6" y="T7"/>
                    </a:cxn>
                    <a:cxn ang="0">
                      <a:pos x="T8" y="T9"/>
                    </a:cxn>
                  </a:cxnLst>
                  <a:rect l="0" t="0" r="r" b="b"/>
                  <a:pathLst>
                    <a:path w="112" h="80">
                      <a:moveTo>
                        <a:pt x="112" y="80"/>
                      </a:moveTo>
                      <a:lnTo>
                        <a:pt x="0" y="48"/>
                      </a:lnTo>
                      <a:lnTo>
                        <a:pt x="16" y="24"/>
                      </a:lnTo>
                      <a:lnTo>
                        <a:pt x="32" y="0"/>
                      </a:lnTo>
                      <a:lnTo>
                        <a:pt x="112" y="80"/>
                      </a:lnTo>
                      <a:close/>
                    </a:path>
                  </a:pathLst>
                </a:custGeom>
                <a:solidFill>
                  <a:srgbClr val="FF3300"/>
                </a:solidFill>
                <a:ln w="9525">
                  <a:solidFill>
                    <a:srgbClr val="FF3300"/>
                  </a:solidFill>
                  <a:round/>
                  <a:headEnd/>
                  <a:tailEnd/>
                </a:ln>
              </p:spPr>
              <p:txBody>
                <a:bodyPr/>
                <a:lstStyle/>
                <a:p>
                  <a:endParaRPr lang="en-US"/>
                </a:p>
              </p:txBody>
            </p:sp>
            <p:sp>
              <p:nvSpPr>
                <p:cNvPr id="1467" name="Line 2418"/>
                <p:cNvSpPr>
                  <a:spLocks noChangeShapeType="1"/>
                </p:cNvSpPr>
                <p:nvPr/>
              </p:nvSpPr>
              <p:spPr bwMode="auto">
                <a:xfrm>
                  <a:off x="3780" y="1765"/>
                  <a:ext cx="72" cy="48"/>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8" name="Line 2419"/>
                <p:cNvSpPr>
                  <a:spLocks noChangeShapeType="1"/>
                </p:cNvSpPr>
                <p:nvPr/>
              </p:nvSpPr>
              <p:spPr bwMode="auto">
                <a:xfrm>
                  <a:off x="3877" y="1821"/>
                  <a:ext cx="71" cy="47"/>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9" name="Line 2420"/>
                <p:cNvSpPr>
                  <a:spLocks noChangeShapeType="1"/>
                </p:cNvSpPr>
                <p:nvPr/>
              </p:nvSpPr>
              <p:spPr bwMode="auto">
                <a:xfrm>
                  <a:off x="3972" y="1884"/>
                  <a:ext cx="71" cy="47"/>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0" name="Line 2421"/>
                <p:cNvSpPr>
                  <a:spLocks noChangeShapeType="1"/>
                </p:cNvSpPr>
                <p:nvPr/>
              </p:nvSpPr>
              <p:spPr bwMode="auto">
                <a:xfrm>
                  <a:off x="4068" y="1940"/>
                  <a:ext cx="63" cy="47"/>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36" name="Group 2422"/>
              <p:cNvGrpSpPr>
                <a:grpSpLocks/>
              </p:cNvGrpSpPr>
              <p:nvPr/>
            </p:nvGrpSpPr>
            <p:grpSpPr bwMode="auto">
              <a:xfrm>
                <a:off x="3326" y="1781"/>
                <a:ext cx="430" cy="255"/>
                <a:chOff x="3326" y="1781"/>
                <a:chExt cx="430" cy="255"/>
              </a:xfrm>
            </p:grpSpPr>
            <p:sp>
              <p:nvSpPr>
                <p:cNvPr id="1461" name="Freeform 2423"/>
                <p:cNvSpPr>
                  <a:spLocks/>
                </p:cNvSpPr>
                <p:nvPr/>
              </p:nvSpPr>
              <p:spPr bwMode="auto">
                <a:xfrm>
                  <a:off x="3644" y="1956"/>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Lst>
                  <a:ahLst/>
                  <a:cxnLst>
                    <a:cxn ang="0">
                      <a:pos x="T0" y="T1"/>
                    </a:cxn>
                    <a:cxn ang="0">
                      <a:pos x="T2" y="T3"/>
                    </a:cxn>
                    <a:cxn ang="0">
                      <a:pos x="T4" y="T5"/>
                    </a:cxn>
                    <a:cxn ang="0">
                      <a:pos x="T6" y="T7"/>
                    </a:cxn>
                    <a:cxn ang="0">
                      <a:pos x="T8" y="T9"/>
                    </a:cxn>
                  </a:cxnLst>
                  <a:rect l="0" t="0" r="r" b="b"/>
                  <a:pathLst>
                    <a:path w="112" h="80">
                      <a:moveTo>
                        <a:pt x="112" y="80"/>
                      </a:moveTo>
                      <a:lnTo>
                        <a:pt x="0" y="48"/>
                      </a:lnTo>
                      <a:lnTo>
                        <a:pt x="16" y="24"/>
                      </a:lnTo>
                      <a:lnTo>
                        <a:pt x="32" y="0"/>
                      </a:lnTo>
                      <a:lnTo>
                        <a:pt x="112" y="80"/>
                      </a:lnTo>
                      <a:close/>
                    </a:path>
                  </a:pathLst>
                </a:custGeom>
                <a:solidFill>
                  <a:srgbClr val="FF3300"/>
                </a:solidFill>
                <a:ln w="9525">
                  <a:solidFill>
                    <a:srgbClr val="FF3300"/>
                  </a:solidFill>
                  <a:round/>
                  <a:headEnd/>
                  <a:tailEnd/>
                </a:ln>
              </p:spPr>
              <p:txBody>
                <a:bodyPr/>
                <a:lstStyle/>
                <a:p>
                  <a:endParaRPr lang="en-US"/>
                </a:p>
              </p:txBody>
            </p:sp>
            <p:sp>
              <p:nvSpPr>
                <p:cNvPr id="1462" name="Line 2424"/>
                <p:cNvSpPr>
                  <a:spLocks noChangeShapeType="1"/>
                </p:cNvSpPr>
                <p:nvPr/>
              </p:nvSpPr>
              <p:spPr bwMode="auto">
                <a:xfrm>
                  <a:off x="3326" y="1781"/>
                  <a:ext cx="71" cy="47"/>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3" name="Line 2425"/>
                <p:cNvSpPr>
                  <a:spLocks noChangeShapeType="1"/>
                </p:cNvSpPr>
                <p:nvPr/>
              </p:nvSpPr>
              <p:spPr bwMode="auto">
                <a:xfrm>
                  <a:off x="3422" y="1837"/>
                  <a:ext cx="79" cy="47"/>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4" name="Line 2426"/>
                <p:cNvSpPr>
                  <a:spLocks noChangeShapeType="1"/>
                </p:cNvSpPr>
                <p:nvPr/>
              </p:nvSpPr>
              <p:spPr bwMode="auto">
                <a:xfrm>
                  <a:off x="3516" y="1892"/>
                  <a:ext cx="80" cy="47"/>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5" name="Line 2427"/>
                <p:cNvSpPr>
                  <a:spLocks noChangeShapeType="1"/>
                </p:cNvSpPr>
                <p:nvPr/>
              </p:nvSpPr>
              <p:spPr bwMode="auto">
                <a:xfrm>
                  <a:off x="3612" y="1948"/>
                  <a:ext cx="48" cy="32"/>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37" name="Group 2428"/>
              <p:cNvGrpSpPr>
                <a:grpSpLocks/>
              </p:cNvGrpSpPr>
              <p:nvPr/>
            </p:nvGrpSpPr>
            <p:grpSpPr bwMode="auto">
              <a:xfrm>
                <a:off x="3325" y="2698"/>
                <a:ext cx="415" cy="279"/>
                <a:chOff x="3325" y="2698"/>
                <a:chExt cx="415" cy="279"/>
              </a:xfrm>
            </p:grpSpPr>
            <p:sp>
              <p:nvSpPr>
                <p:cNvPr id="1456" name="Freeform 2429"/>
                <p:cNvSpPr>
                  <a:spLocks/>
                </p:cNvSpPr>
                <p:nvPr/>
              </p:nvSpPr>
              <p:spPr bwMode="auto">
                <a:xfrm>
                  <a:off x="3628" y="2889"/>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Lst>
                  <a:ahLst/>
                  <a:cxnLst>
                    <a:cxn ang="0">
                      <a:pos x="T0" y="T1"/>
                    </a:cxn>
                    <a:cxn ang="0">
                      <a:pos x="T2" y="T3"/>
                    </a:cxn>
                    <a:cxn ang="0">
                      <a:pos x="T4" y="T5"/>
                    </a:cxn>
                    <a:cxn ang="0">
                      <a:pos x="T6" y="T7"/>
                    </a:cxn>
                    <a:cxn ang="0">
                      <a:pos x="T8" y="T9"/>
                    </a:cxn>
                  </a:cxnLst>
                  <a:rect l="0" t="0" r="r" b="b"/>
                  <a:pathLst>
                    <a:path w="112" h="88">
                      <a:moveTo>
                        <a:pt x="112" y="88"/>
                      </a:moveTo>
                      <a:lnTo>
                        <a:pt x="0" y="48"/>
                      </a:lnTo>
                      <a:lnTo>
                        <a:pt x="16" y="24"/>
                      </a:lnTo>
                      <a:lnTo>
                        <a:pt x="32" y="0"/>
                      </a:lnTo>
                      <a:lnTo>
                        <a:pt x="112" y="88"/>
                      </a:lnTo>
                      <a:close/>
                    </a:path>
                  </a:pathLst>
                </a:custGeom>
                <a:solidFill>
                  <a:srgbClr val="FF3300"/>
                </a:solidFill>
                <a:ln w="9525">
                  <a:solidFill>
                    <a:srgbClr val="FF3300"/>
                  </a:solidFill>
                  <a:round/>
                  <a:headEnd/>
                  <a:tailEnd/>
                </a:ln>
              </p:spPr>
              <p:txBody>
                <a:bodyPr/>
                <a:lstStyle/>
                <a:p>
                  <a:endParaRPr lang="en-US"/>
                </a:p>
              </p:txBody>
            </p:sp>
            <p:sp>
              <p:nvSpPr>
                <p:cNvPr id="1457" name="Line 2430"/>
                <p:cNvSpPr>
                  <a:spLocks noChangeShapeType="1"/>
                </p:cNvSpPr>
                <p:nvPr/>
              </p:nvSpPr>
              <p:spPr bwMode="auto">
                <a:xfrm>
                  <a:off x="3325" y="2698"/>
                  <a:ext cx="72" cy="48"/>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8" name="Line 2431"/>
                <p:cNvSpPr>
                  <a:spLocks noChangeShapeType="1"/>
                </p:cNvSpPr>
                <p:nvPr/>
              </p:nvSpPr>
              <p:spPr bwMode="auto">
                <a:xfrm>
                  <a:off x="3421" y="2762"/>
                  <a:ext cx="72" cy="48"/>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9" name="Line 2432"/>
                <p:cNvSpPr>
                  <a:spLocks noChangeShapeType="1"/>
                </p:cNvSpPr>
                <p:nvPr/>
              </p:nvSpPr>
              <p:spPr bwMode="auto">
                <a:xfrm>
                  <a:off x="3510" y="2826"/>
                  <a:ext cx="70" cy="46"/>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0" name="Line 2433"/>
                <p:cNvSpPr>
                  <a:spLocks noChangeShapeType="1"/>
                </p:cNvSpPr>
                <p:nvPr/>
              </p:nvSpPr>
              <p:spPr bwMode="auto">
                <a:xfrm>
                  <a:off x="3604" y="2881"/>
                  <a:ext cx="40" cy="31"/>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38" name="Group 2434"/>
              <p:cNvGrpSpPr>
                <a:grpSpLocks/>
              </p:cNvGrpSpPr>
              <p:nvPr/>
            </p:nvGrpSpPr>
            <p:grpSpPr bwMode="auto">
              <a:xfrm>
                <a:off x="2878" y="2395"/>
                <a:ext cx="423" cy="271"/>
                <a:chOff x="2878" y="2395"/>
                <a:chExt cx="423" cy="271"/>
              </a:xfrm>
            </p:grpSpPr>
            <p:sp>
              <p:nvSpPr>
                <p:cNvPr id="1451" name="Freeform 2435"/>
                <p:cNvSpPr>
                  <a:spLocks/>
                </p:cNvSpPr>
                <p:nvPr/>
              </p:nvSpPr>
              <p:spPr bwMode="auto">
                <a:xfrm>
                  <a:off x="3189" y="2578"/>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Lst>
                  <a:ahLst/>
                  <a:cxnLst>
                    <a:cxn ang="0">
                      <a:pos x="T0" y="T1"/>
                    </a:cxn>
                    <a:cxn ang="0">
                      <a:pos x="T2" y="T3"/>
                    </a:cxn>
                    <a:cxn ang="0">
                      <a:pos x="T4" y="T5"/>
                    </a:cxn>
                    <a:cxn ang="0">
                      <a:pos x="T6" y="T7"/>
                    </a:cxn>
                    <a:cxn ang="0">
                      <a:pos x="T8" y="T9"/>
                    </a:cxn>
                  </a:cxnLst>
                  <a:rect l="0" t="0" r="r" b="b"/>
                  <a:pathLst>
                    <a:path w="112" h="88">
                      <a:moveTo>
                        <a:pt x="112" y="88"/>
                      </a:moveTo>
                      <a:lnTo>
                        <a:pt x="0" y="48"/>
                      </a:lnTo>
                      <a:lnTo>
                        <a:pt x="16" y="24"/>
                      </a:lnTo>
                      <a:lnTo>
                        <a:pt x="32" y="0"/>
                      </a:lnTo>
                      <a:lnTo>
                        <a:pt x="112" y="88"/>
                      </a:lnTo>
                      <a:close/>
                    </a:path>
                  </a:pathLst>
                </a:custGeom>
                <a:solidFill>
                  <a:srgbClr val="FF3300"/>
                </a:solidFill>
                <a:ln w="9525">
                  <a:solidFill>
                    <a:srgbClr val="FF3300"/>
                  </a:solidFill>
                  <a:round/>
                  <a:headEnd/>
                  <a:tailEnd/>
                </a:ln>
              </p:spPr>
              <p:txBody>
                <a:bodyPr/>
                <a:lstStyle/>
                <a:p>
                  <a:endParaRPr lang="en-US"/>
                </a:p>
              </p:txBody>
            </p:sp>
            <p:sp>
              <p:nvSpPr>
                <p:cNvPr id="1452" name="Line 2436"/>
                <p:cNvSpPr>
                  <a:spLocks noChangeShapeType="1"/>
                </p:cNvSpPr>
                <p:nvPr/>
              </p:nvSpPr>
              <p:spPr bwMode="auto">
                <a:xfrm>
                  <a:off x="2878" y="2395"/>
                  <a:ext cx="72" cy="48"/>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3" name="Line 2437"/>
                <p:cNvSpPr>
                  <a:spLocks noChangeShapeType="1"/>
                </p:cNvSpPr>
                <p:nvPr/>
              </p:nvSpPr>
              <p:spPr bwMode="auto">
                <a:xfrm>
                  <a:off x="2975" y="2459"/>
                  <a:ext cx="70" cy="38"/>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4" name="Line 2438"/>
                <p:cNvSpPr>
                  <a:spLocks noChangeShapeType="1"/>
                </p:cNvSpPr>
                <p:nvPr/>
              </p:nvSpPr>
              <p:spPr bwMode="auto">
                <a:xfrm>
                  <a:off x="3070" y="2515"/>
                  <a:ext cx="71" cy="47"/>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5" name="Line 2439"/>
                <p:cNvSpPr>
                  <a:spLocks noChangeShapeType="1"/>
                </p:cNvSpPr>
                <p:nvPr/>
              </p:nvSpPr>
              <p:spPr bwMode="auto">
                <a:xfrm>
                  <a:off x="3157" y="2578"/>
                  <a:ext cx="48" cy="24"/>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39" name="Group 2440"/>
              <p:cNvGrpSpPr>
                <a:grpSpLocks/>
              </p:cNvGrpSpPr>
              <p:nvPr/>
            </p:nvGrpSpPr>
            <p:grpSpPr bwMode="auto">
              <a:xfrm>
                <a:off x="2862" y="3001"/>
                <a:ext cx="423" cy="263"/>
                <a:chOff x="2862" y="3001"/>
                <a:chExt cx="423" cy="263"/>
              </a:xfrm>
            </p:grpSpPr>
            <p:sp>
              <p:nvSpPr>
                <p:cNvPr id="1446" name="Freeform 2441"/>
                <p:cNvSpPr>
                  <a:spLocks/>
                </p:cNvSpPr>
                <p:nvPr/>
              </p:nvSpPr>
              <p:spPr bwMode="auto">
                <a:xfrm>
                  <a:off x="3173" y="3185"/>
                  <a:ext cx="112" cy="79"/>
                </a:xfrm>
                <a:custGeom>
                  <a:avLst/>
                  <a:gdLst>
                    <a:gd name="T0" fmla="*/ 112 w 112"/>
                    <a:gd name="T1" fmla="*/ 79 h 79"/>
                    <a:gd name="T2" fmla="*/ 0 w 112"/>
                    <a:gd name="T3" fmla="*/ 47 h 79"/>
                    <a:gd name="T4" fmla="*/ 16 w 112"/>
                    <a:gd name="T5" fmla="*/ 23 h 79"/>
                    <a:gd name="T6" fmla="*/ 32 w 112"/>
                    <a:gd name="T7" fmla="*/ 0 h 79"/>
                    <a:gd name="T8" fmla="*/ 112 w 112"/>
                    <a:gd name="T9" fmla="*/ 79 h 79"/>
                  </a:gdLst>
                  <a:ahLst/>
                  <a:cxnLst>
                    <a:cxn ang="0">
                      <a:pos x="T0" y="T1"/>
                    </a:cxn>
                    <a:cxn ang="0">
                      <a:pos x="T2" y="T3"/>
                    </a:cxn>
                    <a:cxn ang="0">
                      <a:pos x="T4" y="T5"/>
                    </a:cxn>
                    <a:cxn ang="0">
                      <a:pos x="T6" y="T7"/>
                    </a:cxn>
                    <a:cxn ang="0">
                      <a:pos x="T8" y="T9"/>
                    </a:cxn>
                  </a:cxnLst>
                  <a:rect l="0" t="0" r="r" b="b"/>
                  <a:pathLst>
                    <a:path w="112" h="79">
                      <a:moveTo>
                        <a:pt x="112" y="79"/>
                      </a:moveTo>
                      <a:lnTo>
                        <a:pt x="0" y="47"/>
                      </a:lnTo>
                      <a:lnTo>
                        <a:pt x="16" y="23"/>
                      </a:lnTo>
                      <a:lnTo>
                        <a:pt x="32" y="0"/>
                      </a:lnTo>
                      <a:lnTo>
                        <a:pt x="112" y="79"/>
                      </a:lnTo>
                      <a:close/>
                    </a:path>
                  </a:pathLst>
                </a:custGeom>
                <a:solidFill>
                  <a:srgbClr val="FF3300"/>
                </a:solidFill>
                <a:ln w="9525">
                  <a:solidFill>
                    <a:srgbClr val="FF3300"/>
                  </a:solidFill>
                  <a:round/>
                  <a:headEnd/>
                  <a:tailEnd/>
                </a:ln>
              </p:spPr>
              <p:txBody>
                <a:bodyPr/>
                <a:lstStyle/>
                <a:p>
                  <a:endParaRPr lang="en-US"/>
                </a:p>
              </p:txBody>
            </p:sp>
            <p:sp>
              <p:nvSpPr>
                <p:cNvPr id="1447" name="Line 2442"/>
                <p:cNvSpPr>
                  <a:spLocks noChangeShapeType="1"/>
                </p:cNvSpPr>
                <p:nvPr/>
              </p:nvSpPr>
              <p:spPr bwMode="auto">
                <a:xfrm>
                  <a:off x="2862" y="3001"/>
                  <a:ext cx="72" cy="48"/>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8" name="Line 2443"/>
                <p:cNvSpPr>
                  <a:spLocks noChangeShapeType="1"/>
                </p:cNvSpPr>
                <p:nvPr/>
              </p:nvSpPr>
              <p:spPr bwMode="auto">
                <a:xfrm>
                  <a:off x="2958" y="3057"/>
                  <a:ext cx="71" cy="47"/>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9" name="Line 2444"/>
                <p:cNvSpPr>
                  <a:spLocks noChangeShapeType="1"/>
                </p:cNvSpPr>
                <p:nvPr/>
              </p:nvSpPr>
              <p:spPr bwMode="auto">
                <a:xfrm>
                  <a:off x="3054" y="3121"/>
                  <a:ext cx="71" cy="47"/>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0" name="Line 2445"/>
                <p:cNvSpPr>
                  <a:spLocks noChangeShapeType="1"/>
                </p:cNvSpPr>
                <p:nvPr/>
              </p:nvSpPr>
              <p:spPr bwMode="auto">
                <a:xfrm>
                  <a:off x="3150" y="3177"/>
                  <a:ext cx="39" cy="30"/>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40" name="Group 2446"/>
              <p:cNvGrpSpPr>
                <a:grpSpLocks/>
              </p:cNvGrpSpPr>
              <p:nvPr/>
            </p:nvGrpSpPr>
            <p:grpSpPr bwMode="auto">
              <a:xfrm>
                <a:off x="3318" y="3304"/>
                <a:ext cx="422" cy="287"/>
                <a:chOff x="3318" y="3304"/>
                <a:chExt cx="422" cy="287"/>
              </a:xfrm>
            </p:grpSpPr>
            <p:sp>
              <p:nvSpPr>
                <p:cNvPr id="1441" name="Freeform 2447"/>
                <p:cNvSpPr>
                  <a:spLocks/>
                </p:cNvSpPr>
                <p:nvPr/>
              </p:nvSpPr>
              <p:spPr bwMode="auto">
                <a:xfrm>
                  <a:off x="3628" y="3304"/>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Lst>
                  <a:ahLst/>
                  <a:cxnLst>
                    <a:cxn ang="0">
                      <a:pos x="T0" y="T1"/>
                    </a:cxn>
                    <a:cxn ang="0">
                      <a:pos x="T2" y="T3"/>
                    </a:cxn>
                    <a:cxn ang="0">
                      <a:pos x="T4" y="T5"/>
                    </a:cxn>
                    <a:cxn ang="0">
                      <a:pos x="T6" y="T7"/>
                    </a:cxn>
                    <a:cxn ang="0">
                      <a:pos x="T8" y="T9"/>
                    </a:cxn>
                  </a:cxnLst>
                  <a:rect l="0" t="0" r="r" b="b"/>
                  <a:pathLst>
                    <a:path w="112" h="88">
                      <a:moveTo>
                        <a:pt x="112" y="0"/>
                      </a:moveTo>
                      <a:lnTo>
                        <a:pt x="32" y="88"/>
                      </a:lnTo>
                      <a:lnTo>
                        <a:pt x="16" y="64"/>
                      </a:lnTo>
                      <a:lnTo>
                        <a:pt x="0" y="40"/>
                      </a:lnTo>
                      <a:lnTo>
                        <a:pt x="112" y="0"/>
                      </a:lnTo>
                      <a:close/>
                    </a:path>
                  </a:pathLst>
                </a:custGeom>
                <a:solidFill>
                  <a:srgbClr val="FF3300"/>
                </a:solidFill>
                <a:ln w="9525">
                  <a:solidFill>
                    <a:srgbClr val="FF3300"/>
                  </a:solidFill>
                  <a:round/>
                  <a:headEnd/>
                  <a:tailEnd/>
                </a:ln>
              </p:spPr>
              <p:txBody>
                <a:bodyPr/>
                <a:lstStyle/>
                <a:p>
                  <a:endParaRPr lang="en-US"/>
                </a:p>
              </p:txBody>
            </p:sp>
            <p:sp>
              <p:nvSpPr>
                <p:cNvPr id="1442" name="Line 2448"/>
                <p:cNvSpPr>
                  <a:spLocks noChangeShapeType="1"/>
                </p:cNvSpPr>
                <p:nvPr/>
              </p:nvSpPr>
              <p:spPr bwMode="auto">
                <a:xfrm flipV="1">
                  <a:off x="3318" y="3544"/>
                  <a:ext cx="71" cy="47"/>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3" name="Line 2449"/>
                <p:cNvSpPr>
                  <a:spLocks noChangeShapeType="1"/>
                </p:cNvSpPr>
                <p:nvPr/>
              </p:nvSpPr>
              <p:spPr bwMode="auto">
                <a:xfrm flipV="1">
                  <a:off x="3413" y="3481"/>
                  <a:ext cx="72" cy="47"/>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 name="Line 2450"/>
                <p:cNvSpPr>
                  <a:spLocks noChangeShapeType="1"/>
                </p:cNvSpPr>
                <p:nvPr/>
              </p:nvSpPr>
              <p:spPr bwMode="auto">
                <a:xfrm flipV="1">
                  <a:off x="3501" y="3417"/>
                  <a:ext cx="71" cy="47"/>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5" name="Line 2451"/>
                <p:cNvSpPr>
                  <a:spLocks noChangeShapeType="1"/>
                </p:cNvSpPr>
                <p:nvPr/>
              </p:nvSpPr>
              <p:spPr bwMode="auto">
                <a:xfrm flipV="1">
                  <a:off x="3596" y="3368"/>
                  <a:ext cx="48" cy="32"/>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nvGrpSpPr>
          <p:cNvPr id="2454" name="Group 2453"/>
          <p:cNvGrpSpPr>
            <a:grpSpLocks/>
          </p:cNvGrpSpPr>
          <p:nvPr/>
        </p:nvGrpSpPr>
        <p:grpSpPr bwMode="auto">
          <a:xfrm>
            <a:off x="1079500" y="2965450"/>
            <a:ext cx="6096000" cy="3333750"/>
            <a:chOff x="368" y="1700"/>
            <a:chExt cx="3840" cy="2100"/>
          </a:xfrm>
        </p:grpSpPr>
        <p:sp>
          <p:nvSpPr>
            <p:cNvPr id="2455" name="Rectangle 2454"/>
            <p:cNvSpPr>
              <a:spLocks noChangeArrowheads="1"/>
            </p:cNvSpPr>
            <p:nvPr/>
          </p:nvSpPr>
          <p:spPr bwMode="auto">
            <a:xfrm>
              <a:off x="368" y="1704"/>
              <a:ext cx="3840" cy="2096"/>
            </a:xfrm>
            <a:prstGeom prst="rect">
              <a:avLst/>
            </a:prstGeom>
            <a:solidFill>
              <a:schemeClr val="bg1"/>
            </a:solidFill>
            <a:ln>
              <a:noFill/>
            </a:ln>
            <a:effectLst/>
            <a:extLst>
              <a:ext uri="{91240B29-F687-4F45-9708-019B960494DF}">
                <a14:hiddenLine xmlns:a14="http://schemas.microsoft.com/office/drawing/2010/main" w="25400">
                  <a:solidFill>
                    <a:schemeClr val="tx1"/>
                  </a:solidFill>
                  <a:miter lim="800000"/>
                  <a:headEnd type="none" w="lg"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456" name="Group 2455"/>
            <p:cNvGrpSpPr>
              <a:grpSpLocks/>
            </p:cNvGrpSpPr>
            <p:nvPr/>
          </p:nvGrpSpPr>
          <p:grpSpPr bwMode="auto">
            <a:xfrm>
              <a:off x="371" y="1700"/>
              <a:ext cx="3831" cy="2099"/>
              <a:chOff x="1449" y="1725"/>
              <a:chExt cx="3265" cy="1898"/>
            </a:xfrm>
          </p:grpSpPr>
          <p:grpSp>
            <p:nvGrpSpPr>
              <p:cNvPr id="2457" name="Group 2456"/>
              <p:cNvGrpSpPr>
                <a:grpSpLocks/>
              </p:cNvGrpSpPr>
              <p:nvPr/>
            </p:nvGrpSpPr>
            <p:grpSpPr bwMode="auto">
              <a:xfrm>
                <a:off x="3772" y="2690"/>
                <a:ext cx="894" cy="596"/>
                <a:chOff x="3772" y="2690"/>
                <a:chExt cx="894" cy="596"/>
              </a:xfrm>
            </p:grpSpPr>
            <p:sp>
              <p:nvSpPr>
                <p:cNvPr id="3677" name="Freeform 2457"/>
                <p:cNvSpPr>
                  <a:spLocks/>
                </p:cNvSpPr>
                <p:nvPr/>
              </p:nvSpPr>
              <p:spPr bwMode="auto">
                <a:xfrm>
                  <a:off x="4538" y="2690"/>
                  <a:ext cx="128" cy="104"/>
                </a:xfrm>
                <a:custGeom>
                  <a:avLst/>
                  <a:gdLst>
                    <a:gd name="T0" fmla="*/ 128 w 128"/>
                    <a:gd name="T1" fmla="*/ 0 h 104"/>
                    <a:gd name="T2" fmla="*/ 40 w 128"/>
                    <a:gd name="T3" fmla="*/ 104 h 104"/>
                    <a:gd name="T4" fmla="*/ 16 w 128"/>
                    <a:gd name="T5" fmla="*/ 72 h 104"/>
                    <a:gd name="T6" fmla="*/ 0 w 128"/>
                    <a:gd name="T7" fmla="*/ 48 h 104"/>
                    <a:gd name="T8" fmla="*/ 128 w 128"/>
                    <a:gd name="T9" fmla="*/ 0 h 104"/>
                  </a:gdLst>
                  <a:ahLst/>
                  <a:cxnLst>
                    <a:cxn ang="0">
                      <a:pos x="T0" y="T1"/>
                    </a:cxn>
                    <a:cxn ang="0">
                      <a:pos x="T2" y="T3"/>
                    </a:cxn>
                    <a:cxn ang="0">
                      <a:pos x="T4" y="T5"/>
                    </a:cxn>
                    <a:cxn ang="0">
                      <a:pos x="T6" y="T7"/>
                    </a:cxn>
                    <a:cxn ang="0">
                      <a:pos x="T8" y="T9"/>
                    </a:cxn>
                  </a:cxnLst>
                  <a:rect l="0" t="0" r="r" b="b"/>
                  <a:pathLst>
                    <a:path w="128" h="104">
                      <a:moveTo>
                        <a:pt x="128" y="0"/>
                      </a:moveTo>
                      <a:lnTo>
                        <a:pt x="40" y="104"/>
                      </a:lnTo>
                      <a:lnTo>
                        <a:pt x="16" y="72"/>
                      </a:lnTo>
                      <a:lnTo>
                        <a:pt x="0" y="48"/>
                      </a:lnTo>
                      <a:lnTo>
                        <a:pt x="128" y="0"/>
                      </a:lnTo>
                      <a:close/>
                    </a:path>
                  </a:pathLst>
                </a:custGeom>
                <a:solidFill>
                  <a:srgbClr val="0033CC"/>
                </a:solidFill>
                <a:ln w="9525">
                  <a:solidFill>
                    <a:srgbClr val="0033CC"/>
                  </a:solidFill>
                  <a:round/>
                  <a:headEnd/>
                  <a:tailEnd/>
                </a:ln>
              </p:spPr>
              <p:txBody>
                <a:bodyPr/>
                <a:lstStyle/>
                <a:p>
                  <a:endParaRPr lang="en-US"/>
                </a:p>
              </p:txBody>
            </p:sp>
            <p:sp>
              <p:nvSpPr>
                <p:cNvPr id="3678" name="Line 2458"/>
                <p:cNvSpPr>
                  <a:spLocks noChangeShapeType="1"/>
                </p:cNvSpPr>
                <p:nvPr/>
              </p:nvSpPr>
              <p:spPr bwMode="auto">
                <a:xfrm flipV="1">
                  <a:off x="3772" y="2757"/>
                  <a:ext cx="790" cy="529"/>
                </a:xfrm>
                <a:prstGeom prst="line">
                  <a:avLst/>
                </a:prstGeom>
                <a:noFill/>
                <a:ln w="254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58" name="Group 2459"/>
              <p:cNvGrpSpPr>
                <a:grpSpLocks/>
              </p:cNvGrpSpPr>
              <p:nvPr/>
            </p:nvGrpSpPr>
            <p:grpSpPr bwMode="auto">
              <a:xfrm>
                <a:off x="1944" y="2690"/>
                <a:ext cx="894" cy="596"/>
                <a:chOff x="1944" y="2690"/>
                <a:chExt cx="894" cy="596"/>
              </a:xfrm>
            </p:grpSpPr>
            <p:sp>
              <p:nvSpPr>
                <p:cNvPr id="3675" name="Freeform 2460"/>
                <p:cNvSpPr>
                  <a:spLocks/>
                </p:cNvSpPr>
                <p:nvPr/>
              </p:nvSpPr>
              <p:spPr bwMode="auto">
                <a:xfrm>
                  <a:off x="2702" y="2690"/>
                  <a:ext cx="136" cy="104"/>
                </a:xfrm>
                <a:custGeom>
                  <a:avLst/>
                  <a:gdLst>
                    <a:gd name="T0" fmla="*/ 136 w 136"/>
                    <a:gd name="T1" fmla="*/ 0 h 104"/>
                    <a:gd name="T2" fmla="*/ 40 w 136"/>
                    <a:gd name="T3" fmla="*/ 104 h 104"/>
                    <a:gd name="T4" fmla="*/ 24 w 136"/>
                    <a:gd name="T5" fmla="*/ 72 h 104"/>
                    <a:gd name="T6" fmla="*/ 0 w 136"/>
                    <a:gd name="T7" fmla="*/ 48 h 104"/>
                    <a:gd name="T8" fmla="*/ 136 w 136"/>
                    <a:gd name="T9" fmla="*/ 0 h 104"/>
                  </a:gdLst>
                  <a:ahLst/>
                  <a:cxnLst>
                    <a:cxn ang="0">
                      <a:pos x="T0" y="T1"/>
                    </a:cxn>
                    <a:cxn ang="0">
                      <a:pos x="T2" y="T3"/>
                    </a:cxn>
                    <a:cxn ang="0">
                      <a:pos x="T4" y="T5"/>
                    </a:cxn>
                    <a:cxn ang="0">
                      <a:pos x="T6" y="T7"/>
                    </a:cxn>
                    <a:cxn ang="0">
                      <a:pos x="T8" y="T9"/>
                    </a:cxn>
                  </a:cxnLst>
                  <a:rect l="0" t="0" r="r" b="b"/>
                  <a:pathLst>
                    <a:path w="136" h="104">
                      <a:moveTo>
                        <a:pt x="136" y="0"/>
                      </a:moveTo>
                      <a:lnTo>
                        <a:pt x="40" y="104"/>
                      </a:lnTo>
                      <a:lnTo>
                        <a:pt x="24" y="72"/>
                      </a:lnTo>
                      <a:lnTo>
                        <a:pt x="0" y="48"/>
                      </a:lnTo>
                      <a:lnTo>
                        <a:pt x="136" y="0"/>
                      </a:lnTo>
                      <a:close/>
                    </a:path>
                  </a:pathLst>
                </a:custGeom>
                <a:solidFill>
                  <a:srgbClr val="0033CC"/>
                </a:solidFill>
                <a:ln w="9525">
                  <a:solidFill>
                    <a:srgbClr val="0033CC"/>
                  </a:solidFill>
                  <a:round/>
                  <a:headEnd/>
                  <a:tailEnd/>
                </a:ln>
              </p:spPr>
              <p:txBody>
                <a:bodyPr/>
                <a:lstStyle/>
                <a:p>
                  <a:endParaRPr lang="en-US"/>
                </a:p>
              </p:txBody>
            </p:sp>
            <p:sp>
              <p:nvSpPr>
                <p:cNvPr id="3676" name="Line 2461"/>
                <p:cNvSpPr>
                  <a:spLocks noChangeShapeType="1"/>
                </p:cNvSpPr>
                <p:nvPr/>
              </p:nvSpPr>
              <p:spPr bwMode="auto">
                <a:xfrm flipV="1">
                  <a:off x="1944" y="2758"/>
                  <a:ext cx="790" cy="528"/>
                </a:xfrm>
                <a:prstGeom prst="line">
                  <a:avLst/>
                </a:prstGeom>
                <a:noFill/>
                <a:ln w="254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59" name="Group 2462"/>
              <p:cNvGrpSpPr>
                <a:grpSpLocks/>
              </p:cNvGrpSpPr>
              <p:nvPr/>
            </p:nvGrpSpPr>
            <p:grpSpPr bwMode="auto">
              <a:xfrm>
                <a:off x="1483" y="2379"/>
                <a:ext cx="429" cy="598"/>
                <a:chOff x="1483" y="2379"/>
                <a:chExt cx="429" cy="598"/>
              </a:xfrm>
            </p:grpSpPr>
            <p:sp>
              <p:nvSpPr>
                <p:cNvPr id="3673" name="Freeform 2463"/>
                <p:cNvSpPr>
                  <a:spLocks/>
                </p:cNvSpPr>
                <p:nvPr/>
              </p:nvSpPr>
              <p:spPr bwMode="auto">
                <a:xfrm>
                  <a:off x="1808" y="2379"/>
                  <a:ext cx="104" cy="136"/>
                </a:xfrm>
                <a:custGeom>
                  <a:avLst/>
                  <a:gdLst>
                    <a:gd name="T0" fmla="*/ 104 w 104"/>
                    <a:gd name="T1" fmla="*/ 0 h 136"/>
                    <a:gd name="T2" fmla="*/ 56 w 104"/>
                    <a:gd name="T3" fmla="*/ 136 h 136"/>
                    <a:gd name="T4" fmla="*/ 32 w 104"/>
                    <a:gd name="T5" fmla="*/ 112 h 136"/>
                    <a:gd name="T6" fmla="*/ 0 w 104"/>
                    <a:gd name="T7" fmla="*/ 96 h 136"/>
                    <a:gd name="T8" fmla="*/ 104 w 104"/>
                    <a:gd name="T9" fmla="*/ 0 h 136"/>
                  </a:gdLst>
                  <a:ahLst/>
                  <a:cxnLst>
                    <a:cxn ang="0">
                      <a:pos x="T0" y="T1"/>
                    </a:cxn>
                    <a:cxn ang="0">
                      <a:pos x="T2" y="T3"/>
                    </a:cxn>
                    <a:cxn ang="0">
                      <a:pos x="T4" y="T5"/>
                    </a:cxn>
                    <a:cxn ang="0">
                      <a:pos x="T6" y="T7"/>
                    </a:cxn>
                    <a:cxn ang="0">
                      <a:pos x="T8" y="T9"/>
                    </a:cxn>
                  </a:cxnLst>
                  <a:rect l="0" t="0" r="r" b="b"/>
                  <a:pathLst>
                    <a:path w="104" h="136">
                      <a:moveTo>
                        <a:pt x="104" y="0"/>
                      </a:moveTo>
                      <a:lnTo>
                        <a:pt x="56" y="136"/>
                      </a:lnTo>
                      <a:lnTo>
                        <a:pt x="32" y="112"/>
                      </a:lnTo>
                      <a:lnTo>
                        <a:pt x="0" y="96"/>
                      </a:lnTo>
                      <a:lnTo>
                        <a:pt x="104" y="0"/>
                      </a:lnTo>
                      <a:close/>
                    </a:path>
                  </a:pathLst>
                </a:custGeom>
                <a:solidFill>
                  <a:srgbClr val="0033CC"/>
                </a:solidFill>
                <a:ln w="9525">
                  <a:solidFill>
                    <a:srgbClr val="0033CC"/>
                  </a:solidFill>
                  <a:round/>
                  <a:headEnd/>
                  <a:tailEnd/>
                </a:ln>
              </p:spPr>
              <p:txBody>
                <a:bodyPr/>
                <a:lstStyle/>
                <a:p>
                  <a:endParaRPr lang="en-US"/>
                </a:p>
              </p:txBody>
            </p:sp>
            <p:sp>
              <p:nvSpPr>
                <p:cNvPr id="3674" name="Line 2464"/>
                <p:cNvSpPr>
                  <a:spLocks noChangeShapeType="1"/>
                </p:cNvSpPr>
                <p:nvPr/>
              </p:nvSpPr>
              <p:spPr bwMode="auto">
                <a:xfrm flipV="1">
                  <a:off x="1483" y="2483"/>
                  <a:ext cx="362" cy="494"/>
                </a:xfrm>
                <a:prstGeom prst="line">
                  <a:avLst/>
                </a:prstGeom>
                <a:noFill/>
                <a:ln w="254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60" name="Group 2465"/>
              <p:cNvGrpSpPr>
                <a:grpSpLocks/>
              </p:cNvGrpSpPr>
              <p:nvPr/>
            </p:nvGrpSpPr>
            <p:grpSpPr bwMode="auto">
              <a:xfrm>
                <a:off x="1936" y="2379"/>
                <a:ext cx="894" cy="604"/>
                <a:chOff x="1936" y="2379"/>
                <a:chExt cx="894" cy="604"/>
              </a:xfrm>
            </p:grpSpPr>
            <p:sp>
              <p:nvSpPr>
                <p:cNvPr id="3671" name="Freeform 2466"/>
                <p:cNvSpPr>
                  <a:spLocks/>
                </p:cNvSpPr>
                <p:nvPr/>
              </p:nvSpPr>
              <p:spPr bwMode="auto">
                <a:xfrm>
                  <a:off x="2702" y="2379"/>
                  <a:ext cx="128" cy="104"/>
                </a:xfrm>
                <a:custGeom>
                  <a:avLst/>
                  <a:gdLst>
                    <a:gd name="T0" fmla="*/ 128 w 128"/>
                    <a:gd name="T1" fmla="*/ 0 h 104"/>
                    <a:gd name="T2" fmla="*/ 40 w 128"/>
                    <a:gd name="T3" fmla="*/ 104 h 104"/>
                    <a:gd name="T4" fmla="*/ 16 w 128"/>
                    <a:gd name="T5" fmla="*/ 80 h 104"/>
                    <a:gd name="T6" fmla="*/ 0 w 128"/>
                    <a:gd name="T7" fmla="*/ 48 h 104"/>
                    <a:gd name="T8" fmla="*/ 128 w 128"/>
                    <a:gd name="T9" fmla="*/ 0 h 104"/>
                  </a:gdLst>
                  <a:ahLst/>
                  <a:cxnLst>
                    <a:cxn ang="0">
                      <a:pos x="T0" y="T1"/>
                    </a:cxn>
                    <a:cxn ang="0">
                      <a:pos x="T2" y="T3"/>
                    </a:cxn>
                    <a:cxn ang="0">
                      <a:pos x="T4" y="T5"/>
                    </a:cxn>
                    <a:cxn ang="0">
                      <a:pos x="T6" y="T7"/>
                    </a:cxn>
                    <a:cxn ang="0">
                      <a:pos x="T8" y="T9"/>
                    </a:cxn>
                  </a:cxnLst>
                  <a:rect l="0" t="0" r="r" b="b"/>
                  <a:pathLst>
                    <a:path w="128" h="104">
                      <a:moveTo>
                        <a:pt x="128" y="0"/>
                      </a:moveTo>
                      <a:lnTo>
                        <a:pt x="40" y="104"/>
                      </a:lnTo>
                      <a:lnTo>
                        <a:pt x="16" y="80"/>
                      </a:lnTo>
                      <a:lnTo>
                        <a:pt x="0" y="48"/>
                      </a:lnTo>
                      <a:lnTo>
                        <a:pt x="128" y="0"/>
                      </a:lnTo>
                      <a:close/>
                    </a:path>
                  </a:pathLst>
                </a:custGeom>
                <a:solidFill>
                  <a:srgbClr val="0033CC"/>
                </a:solidFill>
                <a:ln w="9525">
                  <a:solidFill>
                    <a:srgbClr val="0033CC"/>
                  </a:solidFill>
                  <a:round/>
                  <a:headEnd/>
                  <a:tailEnd/>
                </a:ln>
              </p:spPr>
              <p:txBody>
                <a:bodyPr/>
                <a:lstStyle/>
                <a:p>
                  <a:endParaRPr lang="en-US"/>
                </a:p>
              </p:txBody>
            </p:sp>
            <p:sp>
              <p:nvSpPr>
                <p:cNvPr id="3672" name="Line 2467"/>
                <p:cNvSpPr>
                  <a:spLocks noChangeShapeType="1"/>
                </p:cNvSpPr>
                <p:nvPr/>
              </p:nvSpPr>
              <p:spPr bwMode="auto">
                <a:xfrm flipV="1">
                  <a:off x="1936" y="2455"/>
                  <a:ext cx="790" cy="528"/>
                </a:xfrm>
                <a:prstGeom prst="line">
                  <a:avLst/>
                </a:prstGeom>
                <a:noFill/>
                <a:ln w="254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61" name="Group 2468"/>
              <p:cNvGrpSpPr>
                <a:grpSpLocks/>
              </p:cNvGrpSpPr>
              <p:nvPr/>
            </p:nvGrpSpPr>
            <p:grpSpPr bwMode="auto">
              <a:xfrm>
                <a:off x="1952" y="2076"/>
                <a:ext cx="886" cy="290"/>
                <a:chOff x="1952" y="2076"/>
                <a:chExt cx="886" cy="290"/>
              </a:xfrm>
            </p:grpSpPr>
            <p:sp>
              <p:nvSpPr>
                <p:cNvPr id="3669" name="Freeform 2469"/>
                <p:cNvSpPr>
                  <a:spLocks/>
                </p:cNvSpPr>
                <p:nvPr/>
              </p:nvSpPr>
              <p:spPr bwMode="auto">
                <a:xfrm>
                  <a:off x="2702" y="2076"/>
                  <a:ext cx="136" cy="72"/>
                </a:xfrm>
                <a:custGeom>
                  <a:avLst/>
                  <a:gdLst>
                    <a:gd name="T0" fmla="*/ 136 w 136"/>
                    <a:gd name="T1" fmla="*/ 0 h 72"/>
                    <a:gd name="T2" fmla="*/ 16 w 136"/>
                    <a:gd name="T3" fmla="*/ 72 h 72"/>
                    <a:gd name="T4" fmla="*/ 8 w 136"/>
                    <a:gd name="T5" fmla="*/ 40 h 72"/>
                    <a:gd name="T6" fmla="*/ 0 w 136"/>
                    <a:gd name="T7" fmla="*/ 8 h 72"/>
                    <a:gd name="T8" fmla="*/ 136 w 136"/>
                    <a:gd name="T9" fmla="*/ 0 h 72"/>
                  </a:gdLst>
                  <a:ahLst/>
                  <a:cxnLst>
                    <a:cxn ang="0">
                      <a:pos x="T0" y="T1"/>
                    </a:cxn>
                    <a:cxn ang="0">
                      <a:pos x="T2" y="T3"/>
                    </a:cxn>
                    <a:cxn ang="0">
                      <a:pos x="T4" y="T5"/>
                    </a:cxn>
                    <a:cxn ang="0">
                      <a:pos x="T6" y="T7"/>
                    </a:cxn>
                    <a:cxn ang="0">
                      <a:pos x="T8" y="T9"/>
                    </a:cxn>
                  </a:cxnLst>
                  <a:rect l="0" t="0" r="r" b="b"/>
                  <a:pathLst>
                    <a:path w="136" h="72">
                      <a:moveTo>
                        <a:pt x="136" y="0"/>
                      </a:moveTo>
                      <a:lnTo>
                        <a:pt x="16" y="72"/>
                      </a:lnTo>
                      <a:lnTo>
                        <a:pt x="8" y="40"/>
                      </a:lnTo>
                      <a:lnTo>
                        <a:pt x="0" y="8"/>
                      </a:lnTo>
                      <a:lnTo>
                        <a:pt x="136" y="0"/>
                      </a:lnTo>
                      <a:close/>
                    </a:path>
                  </a:pathLst>
                </a:custGeom>
                <a:solidFill>
                  <a:srgbClr val="0033CC"/>
                </a:solidFill>
                <a:ln w="9525">
                  <a:solidFill>
                    <a:srgbClr val="0033CC"/>
                  </a:solidFill>
                  <a:round/>
                  <a:headEnd/>
                  <a:tailEnd/>
                </a:ln>
              </p:spPr>
              <p:txBody>
                <a:bodyPr/>
                <a:lstStyle/>
                <a:p>
                  <a:endParaRPr lang="en-US"/>
                </a:p>
              </p:txBody>
            </p:sp>
            <p:sp>
              <p:nvSpPr>
                <p:cNvPr id="3670" name="Line 2470"/>
                <p:cNvSpPr>
                  <a:spLocks noChangeShapeType="1"/>
                </p:cNvSpPr>
                <p:nvPr/>
              </p:nvSpPr>
              <p:spPr bwMode="auto">
                <a:xfrm flipV="1">
                  <a:off x="1952" y="2114"/>
                  <a:ext cx="766" cy="252"/>
                </a:xfrm>
                <a:prstGeom prst="line">
                  <a:avLst/>
                </a:prstGeom>
                <a:noFill/>
                <a:ln w="254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62" name="Group 2471"/>
              <p:cNvGrpSpPr>
                <a:grpSpLocks/>
              </p:cNvGrpSpPr>
              <p:nvPr/>
            </p:nvGrpSpPr>
            <p:grpSpPr bwMode="auto">
              <a:xfrm>
                <a:off x="1481" y="1769"/>
                <a:ext cx="894" cy="283"/>
                <a:chOff x="1481" y="1769"/>
                <a:chExt cx="894" cy="283"/>
              </a:xfrm>
            </p:grpSpPr>
            <p:sp>
              <p:nvSpPr>
                <p:cNvPr id="3667" name="Freeform 2472"/>
                <p:cNvSpPr>
                  <a:spLocks/>
                </p:cNvSpPr>
                <p:nvPr/>
              </p:nvSpPr>
              <p:spPr bwMode="auto">
                <a:xfrm>
                  <a:off x="2231" y="1980"/>
                  <a:ext cx="144" cy="72"/>
                </a:xfrm>
                <a:custGeom>
                  <a:avLst/>
                  <a:gdLst>
                    <a:gd name="T0" fmla="*/ 144 w 144"/>
                    <a:gd name="T1" fmla="*/ 72 h 72"/>
                    <a:gd name="T2" fmla="*/ 0 w 144"/>
                    <a:gd name="T3" fmla="*/ 64 h 72"/>
                    <a:gd name="T4" fmla="*/ 16 w 144"/>
                    <a:gd name="T5" fmla="*/ 32 h 72"/>
                    <a:gd name="T6" fmla="*/ 24 w 144"/>
                    <a:gd name="T7" fmla="*/ 0 h 72"/>
                    <a:gd name="T8" fmla="*/ 144 w 144"/>
                    <a:gd name="T9" fmla="*/ 72 h 72"/>
                  </a:gdLst>
                  <a:ahLst/>
                  <a:cxnLst>
                    <a:cxn ang="0">
                      <a:pos x="T0" y="T1"/>
                    </a:cxn>
                    <a:cxn ang="0">
                      <a:pos x="T2" y="T3"/>
                    </a:cxn>
                    <a:cxn ang="0">
                      <a:pos x="T4" y="T5"/>
                    </a:cxn>
                    <a:cxn ang="0">
                      <a:pos x="T6" y="T7"/>
                    </a:cxn>
                    <a:cxn ang="0">
                      <a:pos x="T8" y="T9"/>
                    </a:cxn>
                  </a:cxnLst>
                  <a:rect l="0" t="0" r="r" b="b"/>
                  <a:pathLst>
                    <a:path w="144" h="72">
                      <a:moveTo>
                        <a:pt x="144" y="72"/>
                      </a:moveTo>
                      <a:lnTo>
                        <a:pt x="0" y="64"/>
                      </a:lnTo>
                      <a:lnTo>
                        <a:pt x="16" y="32"/>
                      </a:lnTo>
                      <a:lnTo>
                        <a:pt x="24" y="0"/>
                      </a:lnTo>
                      <a:lnTo>
                        <a:pt x="144" y="72"/>
                      </a:lnTo>
                      <a:close/>
                    </a:path>
                  </a:pathLst>
                </a:custGeom>
                <a:solidFill>
                  <a:srgbClr val="0033CC"/>
                </a:solidFill>
                <a:ln w="9525">
                  <a:solidFill>
                    <a:srgbClr val="0033CC"/>
                  </a:solidFill>
                  <a:round/>
                  <a:headEnd/>
                  <a:tailEnd/>
                </a:ln>
              </p:spPr>
              <p:txBody>
                <a:bodyPr/>
                <a:lstStyle/>
                <a:p>
                  <a:endParaRPr lang="en-US"/>
                </a:p>
              </p:txBody>
            </p:sp>
            <p:sp>
              <p:nvSpPr>
                <p:cNvPr id="3668" name="Line 2473"/>
                <p:cNvSpPr>
                  <a:spLocks noChangeShapeType="1"/>
                </p:cNvSpPr>
                <p:nvPr/>
              </p:nvSpPr>
              <p:spPr bwMode="auto">
                <a:xfrm>
                  <a:off x="1481" y="1769"/>
                  <a:ext cx="774" cy="244"/>
                </a:xfrm>
                <a:prstGeom prst="line">
                  <a:avLst/>
                </a:prstGeom>
                <a:noFill/>
                <a:ln w="254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463" name="Oval 2474"/>
              <p:cNvSpPr>
                <a:spLocks noChangeArrowheads="1"/>
              </p:cNvSpPr>
              <p:nvPr/>
            </p:nvSpPr>
            <p:spPr bwMode="auto">
              <a:xfrm>
                <a:off x="1457" y="1741"/>
                <a:ext cx="32" cy="40"/>
              </a:xfrm>
              <a:prstGeom prst="ellipse">
                <a:avLst/>
              </a:prstGeom>
              <a:solidFill>
                <a:srgbClr val="0033CC"/>
              </a:solidFill>
              <a:ln w="9525">
                <a:solidFill>
                  <a:srgbClr val="0033CC"/>
                </a:solidFill>
                <a:round/>
                <a:headEnd/>
                <a:tailEnd/>
              </a:ln>
            </p:spPr>
            <p:txBody>
              <a:bodyPr/>
              <a:lstStyle/>
              <a:p>
                <a:endParaRPr lang="en-US"/>
              </a:p>
            </p:txBody>
          </p:sp>
          <p:sp>
            <p:nvSpPr>
              <p:cNvPr id="2464" name="Oval 2475"/>
              <p:cNvSpPr>
                <a:spLocks noChangeArrowheads="1"/>
              </p:cNvSpPr>
              <p:nvPr/>
            </p:nvSpPr>
            <p:spPr bwMode="auto">
              <a:xfrm>
                <a:off x="1457" y="1741"/>
                <a:ext cx="32" cy="40"/>
              </a:xfrm>
              <a:prstGeom prst="ellipse">
                <a:avLst/>
              </a:prstGeom>
              <a:solidFill>
                <a:srgbClr val="0033CC"/>
              </a:solidFill>
              <a:ln w="25400">
                <a:solidFill>
                  <a:srgbClr val="0033CC"/>
                </a:solidFill>
                <a:round/>
                <a:headEnd/>
                <a:tailEnd/>
              </a:ln>
            </p:spPr>
            <p:txBody>
              <a:bodyPr/>
              <a:lstStyle/>
              <a:p>
                <a:endParaRPr lang="en-US"/>
              </a:p>
            </p:txBody>
          </p:sp>
          <p:sp>
            <p:nvSpPr>
              <p:cNvPr id="2465" name="Oval 2476"/>
              <p:cNvSpPr>
                <a:spLocks noChangeArrowheads="1"/>
              </p:cNvSpPr>
              <p:nvPr/>
            </p:nvSpPr>
            <p:spPr bwMode="auto">
              <a:xfrm>
                <a:off x="1457" y="2044"/>
                <a:ext cx="40" cy="40"/>
              </a:xfrm>
              <a:prstGeom prst="ellipse">
                <a:avLst/>
              </a:prstGeom>
              <a:solidFill>
                <a:srgbClr val="0033CC"/>
              </a:solidFill>
              <a:ln w="9525">
                <a:solidFill>
                  <a:srgbClr val="0033CC"/>
                </a:solidFill>
                <a:round/>
                <a:headEnd/>
                <a:tailEnd/>
              </a:ln>
            </p:spPr>
            <p:txBody>
              <a:bodyPr/>
              <a:lstStyle/>
              <a:p>
                <a:endParaRPr lang="en-US"/>
              </a:p>
            </p:txBody>
          </p:sp>
          <p:sp>
            <p:nvSpPr>
              <p:cNvPr id="2466" name="Oval 2477"/>
              <p:cNvSpPr>
                <a:spLocks noChangeArrowheads="1"/>
              </p:cNvSpPr>
              <p:nvPr/>
            </p:nvSpPr>
            <p:spPr bwMode="auto">
              <a:xfrm>
                <a:off x="1457" y="2044"/>
                <a:ext cx="40" cy="40"/>
              </a:xfrm>
              <a:prstGeom prst="ellipse">
                <a:avLst/>
              </a:prstGeom>
              <a:solidFill>
                <a:srgbClr val="0033CC"/>
              </a:solidFill>
              <a:ln w="25400">
                <a:solidFill>
                  <a:srgbClr val="0033CC"/>
                </a:solidFill>
                <a:round/>
                <a:headEnd/>
                <a:tailEnd/>
              </a:ln>
            </p:spPr>
            <p:txBody>
              <a:bodyPr/>
              <a:lstStyle/>
              <a:p>
                <a:endParaRPr lang="en-US"/>
              </a:p>
            </p:txBody>
          </p:sp>
          <p:sp>
            <p:nvSpPr>
              <p:cNvPr id="2467" name="Oval 2478"/>
              <p:cNvSpPr>
                <a:spLocks noChangeArrowheads="1"/>
              </p:cNvSpPr>
              <p:nvPr/>
            </p:nvSpPr>
            <p:spPr bwMode="auto">
              <a:xfrm>
                <a:off x="1457" y="2355"/>
                <a:ext cx="40" cy="32"/>
              </a:xfrm>
              <a:prstGeom prst="ellipse">
                <a:avLst/>
              </a:prstGeom>
              <a:solidFill>
                <a:srgbClr val="0033CC"/>
              </a:solidFill>
              <a:ln w="9525">
                <a:solidFill>
                  <a:srgbClr val="0033CC"/>
                </a:solidFill>
                <a:round/>
                <a:headEnd/>
                <a:tailEnd/>
              </a:ln>
            </p:spPr>
            <p:txBody>
              <a:bodyPr/>
              <a:lstStyle/>
              <a:p>
                <a:endParaRPr lang="en-US"/>
              </a:p>
            </p:txBody>
          </p:sp>
          <p:sp>
            <p:nvSpPr>
              <p:cNvPr id="2468" name="Oval 2479"/>
              <p:cNvSpPr>
                <a:spLocks noChangeArrowheads="1"/>
              </p:cNvSpPr>
              <p:nvPr/>
            </p:nvSpPr>
            <p:spPr bwMode="auto">
              <a:xfrm>
                <a:off x="1457" y="2355"/>
                <a:ext cx="40" cy="32"/>
              </a:xfrm>
              <a:prstGeom prst="ellipse">
                <a:avLst/>
              </a:prstGeom>
              <a:solidFill>
                <a:srgbClr val="0033CC"/>
              </a:solidFill>
              <a:ln w="25400">
                <a:solidFill>
                  <a:srgbClr val="0033CC"/>
                </a:solidFill>
                <a:round/>
                <a:headEnd/>
                <a:tailEnd/>
              </a:ln>
            </p:spPr>
            <p:txBody>
              <a:bodyPr/>
              <a:lstStyle/>
              <a:p>
                <a:endParaRPr lang="en-US"/>
              </a:p>
            </p:txBody>
          </p:sp>
          <p:sp>
            <p:nvSpPr>
              <p:cNvPr id="2469" name="Oval 2480"/>
              <p:cNvSpPr>
                <a:spLocks noChangeArrowheads="1"/>
              </p:cNvSpPr>
              <p:nvPr/>
            </p:nvSpPr>
            <p:spPr bwMode="auto">
              <a:xfrm>
                <a:off x="1457" y="2658"/>
                <a:ext cx="32" cy="32"/>
              </a:xfrm>
              <a:prstGeom prst="ellipse">
                <a:avLst/>
              </a:prstGeom>
              <a:solidFill>
                <a:srgbClr val="0033CC"/>
              </a:solidFill>
              <a:ln w="9525">
                <a:solidFill>
                  <a:srgbClr val="0033CC"/>
                </a:solidFill>
                <a:round/>
                <a:headEnd/>
                <a:tailEnd/>
              </a:ln>
            </p:spPr>
            <p:txBody>
              <a:bodyPr/>
              <a:lstStyle/>
              <a:p>
                <a:endParaRPr lang="en-US"/>
              </a:p>
            </p:txBody>
          </p:sp>
          <p:sp>
            <p:nvSpPr>
              <p:cNvPr id="2470" name="Oval 2481"/>
              <p:cNvSpPr>
                <a:spLocks noChangeArrowheads="1"/>
              </p:cNvSpPr>
              <p:nvPr/>
            </p:nvSpPr>
            <p:spPr bwMode="auto">
              <a:xfrm>
                <a:off x="1457" y="2658"/>
                <a:ext cx="32" cy="32"/>
              </a:xfrm>
              <a:prstGeom prst="ellipse">
                <a:avLst/>
              </a:prstGeom>
              <a:solidFill>
                <a:srgbClr val="0033CC"/>
              </a:solidFill>
              <a:ln w="25400">
                <a:solidFill>
                  <a:srgbClr val="0033CC"/>
                </a:solidFill>
                <a:round/>
                <a:headEnd/>
                <a:tailEnd/>
              </a:ln>
            </p:spPr>
            <p:txBody>
              <a:bodyPr/>
              <a:lstStyle/>
              <a:p>
                <a:endParaRPr lang="en-US"/>
              </a:p>
            </p:txBody>
          </p:sp>
          <p:sp>
            <p:nvSpPr>
              <p:cNvPr id="2471" name="Oval 2482"/>
              <p:cNvSpPr>
                <a:spLocks noChangeArrowheads="1"/>
              </p:cNvSpPr>
              <p:nvPr/>
            </p:nvSpPr>
            <p:spPr bwMode="auto">
              <a:xfrm>
                <a:off x="1449" y="2969"/>
                <a:ext cx="40" cy="32"/>
              </a:xfrm>
              <a:prstGeom prst="ellipse">
                <a:avLst/>
              </a:prstGeom>
              <a:solidFill>
                <a:srgbClr val="0033CC"/>
              </a:solidFill>
              <a:ln w="9525">
                <a:solidFill>
                  <a:srgbClr val="0033CC"/>
                </a:solidFill>
                <a:round/>
                <a:headEnd/>
                <a:tailEnd/>
              </a:ln>
            </p:spPr>
            <p:txBody>
              <a:bodyPr/>
              <a:lstStyle/>
              <a:p>
                <a:endParaRPr lang="en-US"/>
              </a:p>
            </p:txBody>
          </p:sp>
          <p:sp>
            <p:nvSpPr>
              <p:cNvPr id="2472" name="Oval 2483"/>
              <p:cNvSpPr>
                <a:spLocks noChangeArrowheads="1"/>
              </p:cNvSpPr>
              <p:nvPr/>
            </p:nvSpPr>
            <p:spPr bwMode="auto">
              <a:xfrm>
                <a:off x="1449" y="2969"/>
                <a:ext cx="40" cy="32"/>
              </a:xfrm>
              <a:prstGeom prst="ellipse">
                <a:avLst/>
              </a:prstGeom>
              <a:solidFill>
                <a:srgbClr val="0033CC"/>
              </a:solidFill>
              <a:ln w="25400">
                <a:solidFill>
                  <a:srgbClr val="0033CC"/>
                </a:solidFill>
                <a:round/>
                <a:headEnd/>
                <a:tailEnd/>
              </a:ln>
            </p:spPr>
            <p:txBody>
              <a:bodyPr/>
              <a:lstStyle/>
              <a:p>
                <a:endParaRPr lang="en-US"/>
              </a:p>
            </p:txBody>
          </p:sp>
          <p:grpSp>
            <p:nvGrpSpPr>
              <p:cNvPr id="2473" name="Group 2484"/>
              <p:cNvGrpSpPr>
                <a:grpSpLocks/>
              </p:cNvGrpSpPr>
              <p:nvPr/>
            </p:nvGrpSpPr>
            <p:grpSpPr bwMode="auto">
              <a:xfrm>
                <a:off x="1912" y="1741"/>
                <a:ext cx="40" cy="1260"/>
                <a:chOff x="1912" y="1741"/>
                <a:chExt cx="40" cy="1260"/>
              </a:xfrm>
            </p:grpSpPr>
            <p:sp>
              <p:nvSpPr>
                <p:cNvPr id="3657" name="Oval 2485"/>
                <p:cNvSpPr>
                  <a:spLocks noChangeArrowheads="1"/>
                </p:cNvSpPr>
                <p:nvPr/>
              </p:nvSpPr>
              <p:spPr bwMode="auto">
                <a:xfrm>
                  <a:off x="1920" y="1741"/>
                  <a:ext cx="32" cy="32"/>
                </a:xfrm>
                <a:prstGeom prst="ellipse">
                  <a:avLst/>
                </a:prstGeom>
                <a:solidFill>
                  <a:srgbClr val="0033CC"/>
                </a:solidFill>
                <a:ln w="9525">
                  <a:solidFill>
                    <a:srgbClr val="0033CC"/>
                  </a:solidFill>
                  <a:round/>
                  <a:headEnd/>
                  <a:tailEnd/>
                </a:ln>
              </p:spPr>
              <p:txBody>
                <a:bodyPr/>
                <a:lstStyle/>
                <a:p>
                  <a:endParaRPr lang="en-US"/>
                </a:p>
              </p:txBody>
            </p:sp>
            <p:sp>
              <p:nvSpPr>
                <p:cNvPr id="3658" name="Oval 2486"/>
                <p:cNvSpPr>
                  <a:spLocks noChangeArrowheads="1"/>
                </p:cNvSpPr>
                <p:nvPr/>
              </p:nvSpPr>
              <p:spPr bwMode="auto">
                <a:xfrm>
                  <a:off x="1920" y="1741"/>
                  <a:ext cx="32" cy="32"/>
                </a:xfrm>
                <a:prstGeom prst="ellipse">
                  <a:avLst/>
                </a:prstGeom>
                <a:solidFill>
                  <a:srgbClr val="0033CC"/>
                </a:solidFill>
                <a:ln w="25400">
                  <a:solidFill>
                    <a:srgbClr val="0033CC"/>
                  </a:solidFill>
                  <a:round/>
                  <a:headEnd/>
                  <a:tailEnd/>
                </a:ln>
              </p:spPr>
              <p:txBody>
                <a:bodyPr/>
                <a:lstStyle/>
                <a:p>
                  <a:endParaRPr lang="en-US"/>
                </a:p>
              </p:txBody>
            </p:sp>
            <p:sp>
              <p:nvSpPr>
                <p:cNvPr id="3659" name="Oval 2487"/>
                <p:cNvSpPr>
                  <a:spLocks noChangeArrowheads="1"/>
                </p:cNvSpPr>
                <p:nvPr/>
              </p:nvSpPr>
              <p:spPr bwMode="auto">
                <a:xfrm>
                  <a:off x="1920" y="2044"/>
                  <a:ext cx="32" cy="32"/>
                </a:xfrm>
                <a:prstGeom prst="ellipse">
                  <a:avLst/>
                </a:prstGeom>
                <a:solidFill>
                  <a:srgbClr val="0033CC"/>
                </a:solidFill>
                <a:ln w="9525">
                  <a:solidFill>
                    <a:srgbClr val="0033CC"/>
                  </a:solidFill>
                  <a:round/>
                  <a:headEnd/>
                  <a:tailEnd/>
                </a:ln>
              </p:spPr>
              <p:txBody>
                <a:bodyPr/>
                <a:lstStyle/>
                <a:p>
                  <a:endParaRPr lang="en-US"/>
                </a:p>
              </p:txBody>
            </p:sp>
            <p:sp>
              <p:nvSpPr>
                <p:cNvPr id="3660" name="Oval 2488"/>
                <p:cNvSpPr>
                  <a:spLocks noChangeArrowheads="1"/>
                </p:cNvSpPr>
                <p:nvPr/>
              </p:nvSpPr>
              <p:spPr bwMode="auto">
                <a:xfrm>
                  <a:off x="1920" y="2044"/>
                  <a:ext cx="32" cy="32"/>
                </a:xfrm>
                <a:prstGeom prst="ellipse">
                  <a:avLst/>
                </a:prstGeom>
                <a:solidFill>
                  <a:srgbClr val="0033CC"/>
                </a:solidFill>
                <a:ln w="25400">
                  <a:solidFill>
                    <a:srgbClr val="0033CC"/>
                  </a:solidFill>
                  <a:round/>
                  <a:headEnd/>
                  <a:tailEnd/>
                </a:ln>
              </p:spPr>
              <p:txBody>
                <a:bodyPr/>
                <a:lstStyle/>
                <a:p>
                  <a:endParaRPr lang="en-US"/>
                </a:p>
              </p:txBody>
            </p:sp>
            <p:sp>
              <p:nvSpPr>
                <p:cNvPr id="3661" name="Oval 2489"/>
                <p:cNvSpPr>
                  <a:spLocks noChangeArrowheads="1"/>
                </p:cNvSpPr>
                <p:nvPr/>
              </p:nvSpPr>
              <p:spPr bwMode="auto">
                <a:xfrm>
                  <a:off x="1920" y="2347"/>
                  <a:ext cx="32" cy="40"/>
                </a:xfrm>
                <a:prstGeom prst="ellipse">
                  <a:avLst/>
                </a:prstGeom>
                <a:solidFill>
                  <a:srgbClr val="0033CC"/>
                </a:solidFill>
                <a:ln w="9525">
                  <a:solidFill>
                    <a:srgbClr val="0033CC"/>
                  </a:solidFill>
                  <a:round/>
                  <a:headEnd/>
                  <a:tailEnd/>
                </a:ln>
              </p:spPr>
              <p:txBody>
                <a:bodyPr/>
                <a:lstStyle/>
                <a:p>
                  <a:endParaRPr lang="en-US"/>
                </a:p>
              </p:txBody>
            </p:sp>
            <p:sp>
              <p:nvSpPr>
                <p:cNvPr id="3662" name="Oval 2490"/>
                <p:cNvSpPr>
                  <a:spLocks noChangeArrowheads="1"/>
                </p:cNvSpPr>
                <p:nvPr/>
              </p:nvSpPr>
              <p:spPr bwMode="auto">
                <a:xfrm>
                  <a:off x="1920" y="2347"/>
                  <a:ext cx="32" cy="40"/>
                </a:xfrm>
                <a:prstGeom prst="ellipse">
                  <a:avLst/>
                </a:prstGeom>
                <a:solidFill>
                  <a:srgbClr val="0033CC"/>
                </a:solidFill>
                <a:ln w="25400">
                  <a:solidFill>
                    <a:srgbClr val="0033CC"/>
                  </a:solidFill>
                  <a:round/>
                  <a:headEnd/>
                  <a:tailEnd/>
                </a:ln>
              </p:spPr>
              <p:txBody>
                <a:bodyPr/>
                <a:lstStyle/>
                <a:p>
                  <a:endParaRPr lang="en-US"/>
                </a:p>
              </p:txBody>
            </p:sp>
            <p:sp>
              <p:nvSpPr>
                <p:cNvPr id="3663" name="Oval 2491"/>
                <p:cNvSpPr>
                  <a:spLocks noChangeArrowheads="1"/>
                </p:cNvSpPr>
                <p:nvPr/>
              </p:nvSpPr>
              <p:spPr bwMode="auto">
                <a:xfrm>
                  <a:off x="1920" y="2658"/>
                  <a:ext cx="32" cy="32"/>
                </a:xfrm>
                <a:prstGeom prst="ellipse">
                  <a:avLst/>
                </a:prstGeom>
                <a:solidFill>
                  <a:srgbClr val="0033CC"/>
                </a:solidFill>
                <a:ln w="9525">
                  <a:solidFill>
                    <a:srgbClr val="0033CC"/>
                  </a:solidFill>
                  <a:round/>
                  <a:headEnd/>
                  <a:tailEnd/>
                </a:ln>
              </p:spPr>
              <p:txBody>
                <a:bodyPr/>
                <a:lstStyle/>
                <a:p>
                  <a:endParaRPr lang="en-US"/>
                </a:p>
              </p:txBody>
            </p:sp>
            <p:sp>
              <p:nvSpPr>
                <p:cNvPr id="3664" name="Oval 2492"/>
                <p:cNvSpPr>
                  <a:spLocks noChangeArrowheads="1"/>
                </p:cNvSpPr>
                <p:nvPr/>
              </p:nvSpPr>
              <p:spPr bwMode="auto">
                <a:xfrm>
                  <a:off x="1920" y="2658"/>
                  <a:ext cx="32" cy="32"/>
                </a:xfrm>
                <a:prstGeom prst="ellipse">
                  <a:avLst/>
                </a:prstGeom>
                <a:solidFill>
                  <a:srgbClr val="0033CC"/>
                </a:solidFill>
                <a:ln w="25400">
                  <a:solidFill>
                    <a:srgbClr val="0033CC"/>
                  </a:solidFill>
                  <a:round/>
                  <a:headEnd/>
                  <a:tailEnd/>
                </a:ln>
              </p:spPr>
              <p:txBody>
                <a:bodyPr/>
                <a:lstStyle/>
                <a:p>
                  <a:endParaRPr lang="en-US"/>
                </a:p>
              </p:txBody>
            </p:sp>
            <p:sp>
              <p:nvSpPr>
                <p:cNvPr id="3665" name="Oval 2493"/>
                <p:cNvSpPr>
                  <a:spLocks noChangeArrowheads="1"/>
                </p:cNvSpPr>
                <p:nvPr/>
              </p:nvSpPr>
              <p:spPr bwMode="auto">
                <a:xfrm>
                  <a:off x="1912" y="2961"/>
                  <a:ext cx="32" cy="40"/>
                </a:xfrm>
                <a:prstGeom prst="ellipse">
                  <a:avLst/>
                </a:prstGeom>
                <a:solidFill>
                  <a:srgbClr val="0033CC"/>
                </a:solidFill>
                <a:ln w="9525">
                  <a:solidFill>
                    <a:srgbClr val="0033CC"/>
                  </a:solidFill>
                  <a:round/>
                  <a:headEnd/>
                  <a:tailEnd/>
                </a:ln>
              </p:spPr>
              <p:txBody>
                <a:bodyPr/>
                <a:lstStyle/>
                <a:p>
                  <a:endParaRPr lang="en-US"/>
                </a:p>
              </p:txBody>
            </p:sp>
            <p:sp>
              <p:nvSpPr>
                <p:cNvPr id="3666" name="Oval 2494"/>
                <p:cNvSpPr>
                  <a:spLocks noChangeArrowheads="1"/>
                </p:cNvSpPr>
                <p:nvPr/>
              </p:nvSpPr>
              <p:spPr bwMode="auto">
                <a:xfrm>
                  <a:off x="1912" y="2961"/>
                  <a:ext cx="32" cy="40"/>
                </a:xfrm>
                <a:prstGeom prst="ellipse">
                  <a:avLst/>
                </a:prstGeom>
                <a:solidFill>
                  <a:srgbClr val="0033CC"/>
                </a:solidFill>
                <a:ln w="25400">
                  <a:solidFill>
                    <a:srgbClr val="0033CC"/>
                  </a:solidFill>
                  <a:round/>
                  <a:headEnd/>
                  <a:tailEnd/>
                </a:ln>
              </p:spPr>
              <p:txBody>
                <a:bodyPr/>
                <a:lstStyle/>
                <a:p>
                  <a:endParaRPr lang="en-US"/>
                </a:p>
              </p:txBody>
            </p:sp>
          </p:grpSp>
          <p:grpSp>
            <p:nvGrpSpPr>
              <p:cNvPr id="2474" name="Group 2495"/>
              <p:cNvGrpSpPr>
                <a:grpSpLocks/>
              </p:cNvGrpSpPr>
              <p:nvPr/>
            </p:nvGrpSpPr>
            <p:grpSpPr bwMode="auto">
              <a:xfrm>
                <a:off x="2375" y="1749"/>
                <a:ext cx="40" cy="1252"/>
                <a:chOff x="2375" y="1749"/>
                <a:chExt cx="40" cy="1252"/>
              </a:xfrm>
            </p:grpSpPr>
            <p:sp>
              <p:nvSpPr>
                <p:cNvPr id="3647" name="Oval 2496"/>
                <p:cNvSpPr>
                  <a:spLocks noChangeArrowheads="1"/>
                </p:cNvSpPr>
                <p:nvPr/>
              </p:nvSpPr>
              <p:spPr bwMode="auto">
                <a:xfrm>
                  <a:off x="2375" y="1749"/>
                  <a:ext cx="32" cy="32"/>
                </a:xfrm>
                <a:prstGeom prst="ellipse">
                  <a:avLst/>
                </a:prstGeom>
                <a:solidFill>
                  <a:srgbClr val="0033CC"/>
                </a:solidFill>
                <a:ln w="9525">
                  <a:solidFill>
                    <a:srgbClr val="0033CC"/>
                  </a:solidFill>
                  <a:round/>
                  <a:headEnd/>
                  <a:tailEnd/>
                </a:ln>
              </p:spPr>
              <p:txBody>
                <a:bodyPr/>
                <a:lstStyle/>
                <a:p>
                  <a:endParaRPr lang="en-US"/>
                </a:p>
              </p:txBody>
            </p:sp>
            <p:sp>
              <p:nvSpPr>
                <p:cNvPr id="3648" name="Oval 2497"/>
                <p:cNvSpPr>
                  <a:spLocks noChangeArrowheads="1"/>
                </p:cNvSpPr>
                <p:nvPr/>
              </p:nvSpPr>
              <p:spPr bwMode="auto">
                <a:xfrm>
                  <a:off x="2375" y="1749"/>
                  <a:ext cx="32" cy="32"/>
                </a:xfrm>
                <a:prstGeom prst="ellipse">
                  <a:avLst/>
                </a:prstGeom>
                <a:solidFill>
                  <a:srgbClr val="0033CC"/>
                </a:solidFill>
                <a:ln w="25400">
                  <a:solidFill>
                    <a:srgbClr val="0033CC"/>
                  </a:solidFill>
                  <a:round/>
                  <a:headEnd/>
                  <a:tailEnd/>
                </a:ln>
              </p:spPr>
              <p:txBody>
                <a:bodyPr/>
                <a:lstStyle/>
                <a:p>
                  <a:endParaRPr lang="en-US"/>
                </a:p>
              </p:txBody>
            </p:sp>
            <p:sp>
              <p:nvSpPr>
                <p:cNvPr id="3649" name="Oval 2498"/>
                <p:cNvSpPr>
                  <a:spLocks noChangeArrowheads="1"/>
                </p:cNvSpPr>
                <p:nvPr/>
              </p:nvSpPr>
              <p:spPr bwMode="auto">
                <a:xfrm>
                  <a:off x="2383" y="2052"/>
                  <a:ext cx="32" cy="32"/>
                </a:xfrm>
                <a:prstGeom prst="ellipse">
                  <a:avLst/>
                </a:prstGeom>
                <a:solidFill>
                  <a:srgbClr val="0033CC"/>
                </a:solidFill>
                <a:ln w="9525">
                  <a:solidFill>
                    <a:srgbClr val="0033CC"/>
                  </a:solidFill>
                  <a:round/>
                  <a:headEnd/>
                  <a:tailEnd/>
                </a:ln>
              </p:spPr>
              <p:txBody>
                <a:bodyPr/>
                <a:lstStyle/>
                <a:p>
                  <a:endParaRPr lang="en-US"/>
                </a:p>
              </p:txBody>
            </p:sp>
            <p:sp>
              <p:nvSpPr>
                <p:cNvPr id="3650" name="Oval 2499"/>
                <p:cNvSpPr>
                  <a:spLocks noChangeArrowheads="1"/>
                </p:cNvSpPr>
                <p:nvPr/>
              </p:nvSpPr>
              <p:spPr bwMode="auto">
                <a:xfrm>
                  <a:off x="2383" y="2052"/>
                  <a:ext cx="32" cy="32"/>
                </a:xfrm>
                <a:prstGeom prst="ellipse">
                  <a:avLst/>
                </a:prstGeom>
                <a:solidFill>
                  <a:srgbClr val="0033CC"/>
                </a:solidFill>
                <a:ln w="25400">
                  <a:solidFill>
                    <a:srgbClr val="0033CC"/>
                  </a:solidFill>
                  <a:round/>
                  <a:headEnd/>
                  <a:tailEnd/>
                </a:ln>
              </p:spPr>
              <p:txBody>
                <a:bodyPr/>
                <a:lstStyle/>
                <a:p>
                  <a:endParaRPr lang="en-US"/>
                </a:p>
              </p:txBody>
            </p:sp>
            <p:sp>
              <p:nvSpPr>
                <p:cNvPr id="3651" name="Oval 2500"/>
                <p:cNvSpPr>
                  <a:spLocks noChangeArrowheads="1"/>
                </p:cNvSpPr>
                <p:nvPr/>
              </p:nvSpPr>
              <p:spPr bwMode="auto">
                <a:xfrm>
                  <a:off x="2383" y="2355"/>
                  <a:ext cx="32" cy="32"/>
                </a:xfrm>
                <a:prstGeom prst="ellipse">
                  <a:avLst/>
                </a:prstGeom>
                <a:solidFill>
                  <a:srgbClr val="0033CC"/>
                </a:solidFill>
                <a:ln w="9525">
                  <a:solidFill>
                    <a:srgbClr val="0033CC"/>
                  </a:solidFill>
                  <a:round/>
                  <a:headEnd/>
                  <a:tailEnd/>
                </a:ln>
              </p:spPr>
              <p:txBody>
                <a:bodyPr/>
                <a:lstStyle/>
                <a:p>
                  <a:endParaRPr lang="en-US"/>
                </a:p>
              </p:txBody>
            </p:sp>
            <p:sp>
              <p:nvSpPr>
                <p:cNvPr id="3652" name="Oval 2501"/>
                <p:cNvSpPr>
                  <a:spLocks noChangeArrowheads="1"/>
                </p:cNvSpPr>
                <p:nvPr/>
              </p:nvSpPr>
              <p:spPr bwMode="auto">
                <a:xfrm>
                  <a:off x="2383" y="2355"/>
                  <a:ext cx="32" cy="32"/>
                </a:xfrm>
                <a:prstGeom prst="ellipse">
                  <a:avLst/>
                </a:prstGeom>
                <a:solidFill>
                  <a:srgbClr val="0033CC"/>
                </a:solidFill>
                <a:ln w="25400">
                  <a:solidFill>
                    <a:srgbClr val="0033CC"/>
                  </a:solidFill>
                  <a:round/>
                  <a:headEnd/>
                  <a:tailEnd/>
                </a:ln>
              </p:spPr>
              <p:txBody>
                <a:bodyPr/>
                <a:lstStyle/>
                <a:p>
                  <a:endParaRPr lang="en-US"/>
                </a:p>
              </p:txBody>
            </p:sp>
            <p:sp>
              <p:nvSpPr>
                <p:cNvPr id="3653" name="Oval 2502"/>
                <p:cNvSpPr>
                  <a:spLocks noChangeArrowheads="1"/>
                </p:cNvSpPr>
                <p:nvPr/>
              </p:nvSpPr>
              <p:spPr bwMode="auto">
                <a:xfrm>
                  <a:off x="2375" y="2658"/>
                  <a:ext cx="32" cy="40"/>
                </a:xfrm>
                <a:prstGeom prst="ellipse">
                  <a:avLst/>
                </a:prstGeom>
                <a:solidFill>
                  <a:srgbClr val="0033CC"/>
                </a:solidFill>
                <a:ln w="9525">
                  <a:solidFill>
                    <a:srgbClr val="0033CC"/>
                  </a:solidFill>
                  <a:round/>
                  <a:headEnd/>
                  <a:tailEnd/>
                </a:ln>
              </p:spPr>
              <p:txBody>
                <a:bodyPr/>
                <a:lstStyle/>
                <a:p>
                  <a:endParaRPr lang="en-US"/>
                </a:p>
              </p:txBody>
            </p:sp>
            <p:sp>
              <p:nvSpPr>
                <p:cNvPr id="3654" name="Oval 2503"/>
                <p:cNvSpPr>
                  <a:spLocks noChangeArrowheads="1"/>
                </p:cNvSpPr>
                <p:nvPr/>
              </p:nvSpPr>
              <p:spPr bwMode="auto">
                <a:xfrm>
                  <a:off x="2375" y="2658"/>
                  <a:ext cx="32" cy="40"/>
                </a:xfrm>
                <a:prstGeom prst="ellipse">
                  <a:avLst/>
                </a:prstGeom>
                <a:solidFill>
                  <a:srgbClr val="0033CC"/>
                </a:solidFill>
                <a:ln w="25400">
                  <a:solidFill>
                    <a:srgbClr val="0033CC"/>
                  </a:solidFill>
                  <a:round/>
                  <a:headEnd/>
                  <a:tailEnd/>
                </a:ln>
              </p:spPr>
              <p:txBody>
                <a:bodyPr/>
                <a:lstStyle/>
                <a:p>
                  <a:endParaRPr lang="en-US"/>
                </a:p>
              </p:txBody>
            </p:sp>
            <p:sp>
              <p:nvSpPr>
                <p:cNvPr id="3655" name="Oval 2504"/>
                <p:cNvSpPr>
                  <a:spLocks noChangeArrowheads="1"/>
                </p:cNvSpPr>
                <p:nvPr/>
              </p:nvSpPr>
              <p:spPr bwMode="auto">
                <a:xfrm>
                  <a:off x="2375" y="2969"/>
                  <a:ext cx="32" cy="32"/>
                </a:xfrm>
                <a:prstGeom prst="ellipse">
                  <a:avLst/>
                </a:prstGeom>
                <a:solidFill>
                  <a:srgbClr val="0033CC"/>
                </a:solidFill>
                <a:ln w="9525">
                  <a:solidFill>
                    <a:srgbClr val="0033CC"/>
                  </a:solidFill>
                  <a:round/>
                  <a:headEnd/>
                  <a:tailEnd/>
                </a:ln>
              </p:spPr>
              <p:txBody>
                <a:bodyPr/>
                <a:lstStyle/>
                <a:p>
                  <a:endParaRPr lang="en-US"/>
                </a:p>
              </p:txBody>
            </p:sp>
            <p:sp>
              <p:nvSpPr>
                <p:cNvPr id="3656" name="Oval 2505"/>
                <p:cNvSpPr>
                  <a:spLocks noChangeArrowheads="1"/>
                </p:cNvSpPr>
                <p:nvPr/>
              </p:nvSpPr>
              <p:spPr bwMode="auto">
                <a:xfrm>
                  <a:off x="2375" y="2969"/>
                  <a:ext cx="32" cy="32"/>
                </a:xfrm>
                <a:prstGeom prst="ellipse">
                  <a:avLst/>
                </a:prstGeom>
                <a:solidFill>
                  <a:srgbClr val="0033CC"/>
                </a:solidFill>
                <a:ln w="25400">
                  <a:solidFill>
                    <a:srgbClr val="0033CC"/>
                  </a:solidFill>
                  <a:round/>
                  <a:headEnd/>
                  <a:tailEnd/>
                </a:ln>
              </p:spPr>
              <p:txBody>
                <a:bodyPr/>
                <a:lstStyle/>
                <a:p>
                  <a:endParaRPr lang="en-US"/>
                </a:p>
              </p:txBody>
            </p:sp>
          </p:grpSp>
          <p:grpSp>
            <p:nvGrpSpPr>
              <p:cNvPr id="2475" name="Group 2506"/>
              <p:cNvGrpSpPr>
                <a:grpSpLocks/>
              </p:cNvGrpSpPr>
              <p:nvPr/>
            </p:nvGrpSpPr>
            <p:grpSpPr bwMode="auto">
              <a:xfrm>
                <a:off x="1489" y="2076"/>
                <a:ext cx="431" cy="284"/>
                <a:chOff x="1489" y="2076"/>
                <a:chExt cx="431" cy="284"/>
              </a:xfrm>
            </p:grpSpPr>
            <p:sp>
              <p:nvSpPr>
                <p:cNvPr id="3645" name="Freeform 2507"/>
                <p:cNvSpPr>
                  <a:spLocks/>
                </p:cNvSpPr>
                <p:nvPr/>
              </p:nvSpPr>
              <p:spPr bwMode="auto">
                <a:xfrm>
                  <a:off x="1784" y="2076"/>
                  <a:ext cx="136" cy="96"/>
                </a:xfrm>
                <a:custGeom>
                  <a:avLst/>
                  <a:gdLst>
                    <a:gd name="T0" fmla="*/ 136 w 136"/>
                    <a:gd name="T1" fmla="*/ 0 h 96"/>
                    <a:gd name="T2" fmla="*/ 40 w 136"/>
                    <a:gd name="T3" fmla="*/ 96 h 96"/>
                    <a:gd name="T4" fmla="*/ 24 w 136"/>
                    <a:gd name="T5" fmla="*/ 72 h 96"/>
                    <a:gd name="T6" fmla="*/ 0 w 136"/>
                    <a:gd name="T7" fmla="*/ 40 h 96"/>
                    <a:gd name="T8" fmla="*/ 136 w 136"/>
                    <a:gd name="T9" fmla="*/ 0 h 96"/>
                  </a:gdLst>
                  <a:ahLst/>
                  <a:cxnLst>
                    <a:cxn ang="0">
                      <a:pos x="T0" y="T1"/>
                    </a:cxn>
                    <a:cxn ang="0">
                      <a:pos x="T2" y="T3"/>
                    </a:cxn>
                    <a:cxn ang="0">
                      <a:pos x="T4" y="T5"/>
                    </a:cxn>
                    <a:cxn ang="0">
                      <a:pos x="T6" y="T7"/>
                    </a:cxn>
                    <a:cxn ang="0">
                      <a:pos x="T8" y="T9"/>
                    </a:cxn>
                  </a:cxnLst>
                  <a:rect l="0" t="0" r="r" b="b"/>
                  <a:pathLst>
                    <a:path w="136" h="96">
                      <a:moveTo>
                        <a:pt x="136" y="0"/>
                      </a:moveTo>
                      <a:lnTo>
                        <a:pt x="40" y="96"/>
                      </a:lnTo>
                      <a:lnTo>
                        <a:pt x="24" y="72"/>
                      </a:lnTo>
                      <a:lnTo>
                        <a:pt x="0" y="40"/>
                      </a:lnTo>
                      <a:lnTo>
                        <a:pt x="136" y="0"/>
                      </a:lnTo>
                      <a:close/>
                    </a:path>
                  </a:pathLst>
                </a:custGeom>
                <a:solidFill>
                  <a:srgbClr val="0033CC"/>
                </a:solidFill>
                <a:ln w="9525">
                  <a:solidFill>
                    <a:srgbClr val="0033CC"/>
                  </a:solidFill>
                  <a:round/>
                  <a:headEnd/>
                  <a:tailEnd/>
                </a:ln>
              </p:spPr>
              <p:txBody>
                <a:bodyPr/>
                <a:lstStyle/>
                <a:p>
                  <a:endParaRPr lang="en-US"/>
                </a:p>
              </p:txBody>
            </p:sp>
            <p:sp>
              <p:nvSpPr>
                <p:cNvPr id="3646" name="Line 2508"/>
                <p:cNvSpPr>
                  <a:spLocks noChangeShapeType="1"/>
                </p:cNvSpPr>
                <p:nvPr/>
              </p:nvSpPr>
              <p:spPr bwMode="auto">
                <a:xfrm flipV="1">
                  <a:off x="1489" y="2143"/>
                  <a:ext cx="327" cy="217"/>
                </a:xfrm>
                <a:prstGeom prst="line">
                  <a:avLst/>
                </a:prstGeom>
                <a:noFill/>
                <a:ln w="254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76" name="Group 2509"/>
              <p:cNvGrpSpPr>
                <a:grpSpLocks/>
              </p:cNvGrpSpPr>
              <p:nvPr/>
            </p:nvGrpSpPr>
            <p:grpSpPr bwMode="auto">
              <a:xfrm>
                <a:off x="1489" y="1733"/>
                <a:ext cx="423" cy="56"/>
                <a:chOff x="1489" y="1733"/>
                <a:chExt cx="423" cy="56"/>
              </a:xfrm>
            </p:grpSpPr>
            <p:sp>
              <p:nvSpPr>
                <p:cNvPr id="3637" name="Freeform 2510"/>
                <p:cNvSpPr>
                  <a:spLocks/>
                </p:cNvSpPr>
                <p:nvPr/>
              </p:nvSpPr>
              <p:spPr bwMode="auto">
                <a:xfrm>
                  <a:off x="1792" y="1733"/>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Lst>
                  <a:ahLst/>
                  <a:cxnLst>
                    <a:cxn ang="0">
                      <a:pos x="T0" y="T1"/>
                    </a:cxn>
                    <a:cxn ang="0">
                      <a:pos x="T2" y="T3"/>
                    </a:cxn>
                    <a:cxn ang="0">
                      <a:pos x="T4" y="T5"/>
                    </a:cxn>
                    <a:cxn ang="0">
                      <a:pos x="T6" y="T7"/>
                    </a:cxn>
                    <a:cxn ang="0">
                      <a:pos x="T8" y="T9"/>
                    </a:cxn>
                  </a:cxnLst>
                  <a:rect l="0" t="0" r="r" b="b"/>
                  <a:pathLst>
                    <a:path w="120" h="56">
                      <a:moveTo>
                        <a:pt x="120" y="24"/>
                      </a:moveTo>
                      <a:lnTo>
                        <a:pt x="0" y="56"/>
                      </a:lnTo>
                      <a:lnTo>
                        <a:pt x="0" y="24"/>
                      </a:lnTo>
                      <a:lnTo>
                        <a:pt x="0" y="0"/>
                      </a:lnTo>
                      <a:lnTo>
                        <a:pt x="120" y="24"/>
                      </a:lnTo>
                      <a:close/>
                    </a:path>
                  </a:pathLst>
                </a:custGeom>
                <a:solidFill>
                  <a:srgbClr val="0033CC"/>
                </a:solidFill>
                <a:ln w="9525">
                  <a:solidFill>
                    <a:srgbClr val="0033CC"/>
                  </a:solidFill>
                  <a:round/>
                  <a:headEnd/>
                  <a:tailEnd/>
                </a:ln>
              </p:spPr>
              <p:txBody>
                <a:bodyPr/>
                <a:lstStyle/>
                <a:p>
                  <a:endParaRPr lang="en-US"/>
                </a:p>
              </p:txBody>
            </p:sp>
            <p:grpSp>
              <p:nvGrpSpPr>
                <p:cNvPr id="3638" name="Group 2511"/>
                <p:cNvGrpSpPr>
                  <a:grpSpLocks/>
                </p:cNvGrpSpPr>
                <p:nvPr/>
              </p:nvGrpSpPr>
              <p:grpSpPr bwMode="auto">
                <a:xfrm>
                  <a:off x="1489" y="1757"/>
                  <a:ext cx="295" cy="1"/>
                  <a:chOff x="1489" y="1757"/>
                  <a:chExt cx="295" cy="1"/>
                </a:xfrm>
              </p:grpSpPr>
              <p:sp>
                <p:nvSpPr>
                  <p:cNvPr id="3639" name="Line 2512"/>
                  <p:cNvSpPr>
                    <a:spLocks noChangeShapeType="1"/>
                  </p:cNvSpPr>
                  <p:nvPr/>
                </p:nvSpPr>
                <p:spPr bwMode="auto">
                  <a:xfrm>
                    <a:off x="1489" y="1757"/>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40" name="Line 2513"/>
                  <p:cNvSpPr>
                    <a:spLocks noChangeShapeType="1"/>
                  </p:cNvSpPr>
                  <p:nvPr/>
                </p:nvSpPr>
                <p:spPr bwMode="auto">
                  <a:xfrm>
                    <a:off x="1544" y="1757"/>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41" name="Line 2514"/>
                  <p:cNvSpPr>
                    <a:spLocks noChangeShapeType="1"/>
                  </p:cNvSpPr>
                  <p:nvPr/>
                </p:nvSpPr>
                <p:spPr bwMode="auto">
                  <a:xfrm>
                    <a:off x="1600" y="1757"/>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42" name="Line 2515"/>
                  <p:cNvSpPr>
                    <a:spLocks noChangeShapeType="1"/>
                  </p:cNvSpPr>
                  <p:nvPr/>
                </p:nvSpPr>
                <p:spPr bwMode="auto">
                  <a:xfrm>
                    <a:off x="1656" y="1757"/>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43" name="Line 2516"/>
                  <p:cNvSpPr>
                    <a:spLocks noChangeShapeType="1"/>
                  </p:cNvSpPr>
                  <p:nvPr/>
                </p:nvSpPr>
                <p:spPr bwMode="auto">
                  <a:xfrm>
                    <a:off x="1712" y="1757"/>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44" name="Line 2517"/>
                  <p:cNvSpPr>
                    <a:spLocks noChangeShapeType="1"/>
                  </p:cNvSpPr>
                  <p:nvPr/>
                </p:nvSpPr>
                <p:spPr bwMode="auto">
                  <a:xfrm>
                    <a:off x="1768" y="1757"/>
                    <a:ext cx="16"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477" name="Group 2518"/>
              <p:cNvGrpSpPr>
                <a:grpSpLocks/>
              </p:cNvGrpSpPr>
              <p:nvPr/>
            </p:nvGrpSpPr>
            <p:grpSpPr bwMode="auto">
              <a:xfrm>
                <a:off x="1952" y="1725"/>
                <a:ext cx="415" cy="56"/>
                <a:chOff x="1952" y="1725"/>
                <a:chExt cx="415" cy="56"/>
              </a:xfrm>
            </p:grpSpPr>
            <p:sp>
              <p:nvSpPr>
                <p:cNvPr id="3629" name="Freeform 2519"/>
                <p:cNvSpPr>
                  <a:spLocks/>
                </p:cNvSpPr>
                <p:nvPr/>
              </p:nvSpPr>
              <p:spPr bwMode="auto">
                <a:xfrm>
                  <a:off x="2255" y="1725"/>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solidFill>
                  <a:srgbClr val="0033CC"/>
                </a:solidFill>
                <a:ln w="9525">
                  <a:solidFill>
                    <a:srgbClr val="0033CC"/>
                  </a:solidFill>
                  <a:round/>
                  <a:headEnd/>
                  <a:tailEnd/>
                </a:ln>
              </p:spPr>
              <p:txBody>
                <a:bodyPr/>
                <a:lstStyle/>
                <a:p>
                  <a:endParaRPr lang="en-US"/>
                </a:p>
              </p:txBody>
            </p:sp>
            <p:grpSp>
              <p:nvGrpSpPr>
                <p:cNvPr id="3630" name="Group 2520"/>
                <p:cNvGrpSpPr>
                  <a:grpSpLocks/>
                </p:cNvGrpSpPr>
                <p:nvPr/>
              </p:nvGrpSpPr>
              <p:grpSpPr bwMode="auto">
                <a:xfrm>
                  <a:off x="1952" y="1757"/>
                  <a:ext cx="295" cy="1"/>
                  <a:chOff x="1952" y="1757"/>
                  <a:chExt cx="295" cy="1"/>
                </a:xfrm>
              </p:grpSpPr>
              <p:sp>
                <p:nvSpPr>
                  <p:cNvPr id="3631" name="Line 2521"/>
                  <p:cNvSpPr>
                    <a:spLocks noChangeShapeType="1"/>
                  </p:cNvSpPr>
                  <p:nvPr/>
                </p:nvSpPr>
                <p:spPr bwMode="auto">
                  <a:xfrm>
                    <a:off x="1952" y="1757"/>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32" name="Line 2522"/>
                  <p:cNvSpPr>
                    <a:spLocks noChangeShapeType="1"/>
                  </p:cNvSpPr>
                  <p:nvPr/>
                </p:nvSpPr>
                <p:spPr bwMode="auto">
                  <a:xfrm>
                    <a:off x="2008" y="1757"/>
                    <a:ext cx="23"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33" name="Line 2523"/>
                  <p:cNvSpPr>
                    <a:spLocks noChangeShapeType="1"/>
                  </p:cNvSpPr>
                  <p:nvPr/>
                </p:nvSpPr>
                <p:spPr bwMode="auto">
                  <a:xfrm>
                    <a:off x="2063" y="1757"/>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34" name="Line 2524"/>
                  <p:cNvSpPr>
                    <a:spLocks noChangeShapeType="1"/>
                  </p:cNvSpPr>
                  <p:nvPr/>
                </p:nvSpPr>
                <p:spPr bwMode="auto">
                  <a:xfrm>
                    <a:off x="2119" y="1757"/>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35" name="Line 2525"/>
                  <p:cNvSpPr>
                    <a:spLocks noChangeShapeType="1"/>
                  </p:cNvSpPr>
                  <p:nvPr/>
                </p:nvSpPr>
                <p:spPr bwMode="auto">
                  <a:xfrm>
                    <a:off x="2175" y="1757"/>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36" name="Line 2526"/>
                  <p:cNvSpPr>
                    <a:spLocks noChangeShapeType="1"/>
                  </p:cNvSpPr>
                  <p:nvPr/>
                </p:nvSpPr>
                <p:spPr bwMode="auto">
                  <a:xfrm>
                    <a:off x="2231" y="1757"/>
                    <a:ext cx="16"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478" name="Group 2527"/>
              <p:cNvGrpSpPr>
                <a:grpSpLocks/>
              </p:cNvGrpSpPr>
              <p:nvPr/>
            </p:nvGrpSpPr>
            <p:grpSpPr bwMode="auto">
              <a:xfrm>
                <a:off x="1497" y="2036"/>
                <a:ext cx="415" cy="56"/>
                <a:chOff x="1497" y="2036"/>
                <a:chExt cx="415" cy="56"/>
              </a:xfrm>
            </p:grpSpPr>
            <p:sp>
              <p:nvSpPr>
                <p:cNvPr id="3621" name="Freeform 2528"/>
                <p:cNvSpPr>
                  <a:spLocks/>
                </p:cNvSpPr>
                <p:nvPr/>
              </p:nvSpPr>
              <p:spPr bwMode="auto">
                <a:xfrm>
                  <a:off x="1800"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solidFill>
                  <a:srgbClr val="0033CC"/>
                </a:solidFill>
                <a:ln w="9525">
                  <a:solidFill>
                    <a:srgbClr val="0033CC"/>
                  </a:solidFill>
                  <a:round/>
                  <a:headEnd/>
                  <a:tailEnd/>
                </a:ln>
              </p:spPr>
              <p:txBody>
                <a:bodyPr/>
                <a:lstStyle/>
                <a:p>
                  <a:endParaRPr lang="en-US"/>
                </a:p>
              </p:txBody>
            </p:sp>
            <p:grpSp>
              <p:nvGrpSpPr>
                <p:cNvPr id="3622" name="Group 2529"/>
                <p:cNvGrpSpPr>
                  <a:grpSpLocks/>
                </p:cNvGrpSpPr>
                <p:nvPr/>
              </p:nvGrpSpPr>
              <p:grpSpPr bwMode="auto">
                <a:xfrm>
                  <a:off x="1497" y="2068"/>
                  <a:ext cx="295" cy="1"/>
                  <a:chOff x="1497" y="2068"/>
                  <a:chExt cx="295" cy="1"/>
                </a:xfrm>
              </p:grpSpPr>
              <p:sp>
                <p:nvSpPr>
                  <p:cNvPr id="3623" name="Line 2530"/>
                  <p:cNvSpPr>
                    <a:spLocks noChangeShapeType="1"/>
                  </p:cNvSpPr>
                  <p:nvPr/>
                </p:nvSpPr>
                <p:spPr bwMode="auto">
                  <a:xfrm>
                    <a:off x="1497" y="2068"/>
                    <a:ext cx="23"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24" name="Line 2531"/>
                  <p:cNvSpPr>
                    <a:spLocks noChangeShapeType="1"/>
                  </p:cNvSpPr>
                  <p:nvPr/>
                </p:nvSpPr>
                <p:spPr bwMode="auto">
                  <a:xfrm>
                    <a:off x="1552" y="206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25" name="Line 2532"/>
                  <p:cNvSpPr>
                    <a:spLocks noChangeShapeType="1"/>
                  </p:cNvSpPr>
                  <p:nvPr/>
                </p:nvSpPr>
                <p:spPr bwMode="auto">
                  <a:xfrm>
                    <a:off x="1608" y="206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26" name="Line 2533"/>
                  <p:cNvSpPr>
                    <a:spLocks noChangeShapeType="1"/>
                  </p:cNvSpPr>
                  <p:nvPr/>
                </p:nvSpPr>
                <p:spPr bwMode="auto">
                  <a:xfrm>
                    <a:off x="1664" y="206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27" name="Line 2534"/>
                  <p:cNvSpPr>
                    <a:spLocks noChangeShapeType="1"/>
                  </p:cNvSpPr>
                  <p:nvPr/>
                </p:nvSpPr>
                <p:spPr bwMode="auto">
                  <a:xfrm>
                    <a:off x="1720" y="206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28" name="Line 2535"/>
                  <p:cNvSpPr>
                    <a:spLocks noChangeShapeType="1"/>
                  </p:cNvSpPr>
                  <p:nvPr/>
                </p:nvSpPr>
                <p:spPr bwMode="auto">
                  <a:xfrm>
                    <a:off x="1776" y="2068"/>
                    <a:ext cx="16"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479" name="Group 2536"/>
              <p:cNvGrpSpPr>
                <a:grpSpLocks/>
              </p:cNvGrpSpPr>
              <p:nvPr/>
            </p:nvGrpSpPr>
            <p:grpSpPr bwMode="auto">
              <a:xfrm>
                <a:off x="1960" y="2036"/>
                <a:ext cx="423" cy="56"/>
                <a:chOff x="1960" y="2036"/>
                <a:chExt cx="423" cy="56"/>
              </a:xfrm>
            </p:grpSpPr>
            <p:sp>
              <p:nvSpPr>
                <p:cNvPr id="3613" name="Freeform 2537"/>
                <p:cNvSpPr>
                  <a:spLocks/>
                </p:cNvSpPr>
                <p:nvPr/>
              </p:nvSpPr>
              <p:spPr bwMode="auto">
                <a:xfrm>
                  <a:off x="2271"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solidFill>
                  <a:srgbClr val="0033CC"/>
                </a:solidFill>
                <a:ln w="9525">
                  <a:solidFill>
                    <a:srgbClr val="0033CC"/>
                  </a:solidFill>
                  <a:round/>
                  <a:headEnd/>
                  <a:tailEnd/>
                </a:ln>
              </p:spPr>
              <p:txBody>
                <a:bodyPr/>
                <a:lstStyle/>
                <a:p>
                  <a:endParaRPr lang="en-US"/>
                </a:p>
              </p:txBody>
            </p:sp>
            <p:grpSp>
              <p:nvGrpSpPr>
                <p:cNvPr id="3614" name="Group 2538"/>
                <p:cNvGrpSpPr>
                  <a:grpSpLocks/>
                </p:cNvGrpSpPr>
                <p:nvPr/>
              </p:nvGrpSpPr>
              <p:grpSpPr bwMode="auto">
                <a:xfrm>
                  <a:off x="1960" y="2068"/>
                  <a:ext cx="303" cy="1"/>
                  <a:chOff x="1960" y="2068"/>
                  <a:chExt cx="303" cy="1"/>
                </a:xfrm>
              </p:grpSpPr>
              <p:sp>
                <p:nvSpPr>
                  <p:cNvPr id="3615" name="Line 2539"/>
                  <p:cNvSpPr>
                    <a:spLocks noChangeShapeType="1"/>
                  </p:cNvSpPr>
                  <p:nvPr/>
                </p:nvSpPr>
                <p:spPr bwMode="auto">
                  <a:xfrm>
                    <a:off x="1960" y="206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6" name="Line 2540"/>
                  <p:cNvSpPr>
                    <a:spLocks noChangeShapeType="1"/>
                  </p:cNvSpPr>
                  <p:nvPr/>
                </p:nvSpPr>
                <p:spPr bwMode="auto">
                  <a:xfrm>
                    <a:off x="2015" y="206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7" name="Line 2541"/>
                  <p:cNvSpPr>
                    <a:spLocks noChangeShapeType="1"/>
                  </p:cNvSpPr>
                  <p:nvPr/>
                </p:nvSpPr>
                <p:spPr bwMode="auto">
                  <a:xfrm>
                    <a:off x="2071" y="206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8" name="Line 2542"/>
                  <p:cNvSpPr>
                    <a:spLocks noChangeShapeType="1"/>
                  </p:cNvSpPr>
                  <p:nvPr/>
                </p:nvSpPr>
                <p:spPr bwMode="auto">
                  <a:xfrm>
                    <a:off x="2127" y="206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9" name="Line 2543"/>
                  <p:cNvSpPr>
                    <a:spLocks noChangeShapeType="1"/>
                  </p:cNvSpPr>
                  <p:nvPr/>
                </p:nvSpPr>
                <p:spPr bwMode="auto">
                  <a:xfrm>
                    <a:off x="2183" y="206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20" name="Line 2544"/>
                  <p:cNvSpPr>
                    <a:spLocks noChangeShapeType="1"/>
                  </p:cNvSpPr>
                  <p:nvPr/>
                </p:nvSpPr>
                <p:spPr bwMode="auto">
                  <a:xfrm>
                    <a:off x="2239" y="206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480" name="Group 2545"/>
              <p:cNvGrpSpPr>
                <a:grpSpLocks/>
              </p:cNvGrpSpPr>
              <p:nvPr/>
            </p:nvGrpSpPr>
            <p:grpSpPr bwMode="auto">
              <a:xfrm>
                <a:off x="2431" y="2036"/>
                <a:ext cx="415" cy="56"/>
                <a:chOff x="2431" y="2036"/>
                <a:chExt cx="415" cy="56"/>
              </a:xfrm>
            </p:grpSpPr>
            <p:sp>
              <p:nvSpPr>
                <p:cNvPr id="3605" name="Freeform 2546"/>
                <p:cNvSpPr>
                  <a:spLocks/>
                </p:cNvSpPr>
                <p:nvPr/>
              </p:nvSpPr>
              <p:spPr bwMode="auto">
                <a:xfrm>
                  <a:off x="2734"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solidFill>
                  <a:srgbClr val="0033CC"/>
                </a:solidFill>
                <a:ln w="9525">
                  <a:solidFill>
                    <a:srgbClr val="0033CC"/>
                  </a:solidFill>
                  <a:round/>
                  <a:headEnd/>
                  <a:tailEnd/>
                </a:ln>
              </p:spPr>
              <p:txBody>
                <a:bodyPr/>
                <a:lstStyle/>
                <a:p>
                  <a:endParaRPr lang="en-US"/>
                </a:p>
              </p:txBody>
            </p:sp>
            <p:grpSp>
              <p:nvGrpSpPr>
                <p:cNvPr id="3606" name="Group 2547"/>
                <p:cNvGrpSpPr>
                  <a:grpSpLocks/>
                </p:cNvGrpSpPr>
                <p:nvPr/>
              </p:nvGrpSpPr>
              <p:grpSpPr bwMode="auto">
                <a:xfrm>
                  <a:off x="2431" y="2068"/>
                  <a:ext cx="295" cy="1"/>
                  <a:chOff x="2431" y="2068"/>
                  <a:chExt cx="295" cy="1"/>
                </a:xfrm>
              </p:grpSpPr>
              <p:sp>
                <p:nvSpPr>
                  <p:cNvPr id="3607" name="Line 2548"/>
                  <p:cNvSpPr>
                    <a:spLocks noChangeShapeType="1"/>
                  </p:cNvSpPr>
                  <p:nvPr/>
                </p:nvSpPr>
                <p:spPr bwMode="auto">
                  <a:xfrm>
                    <a:off x="2431" y="206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8" name="Line 2549"/>
                  <p:cNvSpPr>
                    <a:spLocks noChangeShapeType="1"/>
                  </p:cNvSpPr>
                  <p:nvPr/>
                </p:nvSpPr>
                <p:spPr bwMode="auto">
                  <a:xfrm>
                    <a:off x="2487" y="206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9" name="Line 2550"/>
                  <p:cNvSpPr>
                    <a:spLocks noChangeShapeType="1"/>
                  </p:cNvSpPr>
                  <p:nvPr/>
                </p:nvSpPr>
                <p:spPr bwMode="auto">
                  <a:xfrm>
                    <a:off x="2542" y="206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0" name="Line 2551"/>
                  <p:cNvSpPr>
                    <a:spLocks noChangeShapeType="1"/>
                  </p:cNvSpPr>
                  <p:nvPr/>
                </p:nvSpPr>
                <p:spPr bwMode="auto">
                  <a:xfrm>
                    <a:off x="2598" y="206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1" name="Line 2552"/>
                  <p:cNvSpPr>
                    <a:spLocks noChangeShapeType="1"/>
                  </p:cNvSpPr>
                  <p:nvPr/>
                </p:nvSpPr>
                <p:spPr bwMode="auto">
                  <a:xfrm>
                    <a:off x="2654" y="206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2" name="Line 2553"/>
                  <p:cNvSpPr>
                    <a:spLocks noChangeShapeType="1"/>
                  </p:cNvSpPr>
                  <p:nvPr/>
                </p:nvSpPr>
                <p:spPr bwMode="auto">
                  <a:xfrm>
                    <a:off x="2710" y="2068"/>
                    <a:ext cx="16"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481" name="Group 2554"/>
              <p:cNvGrpSpPr>
                <a:grpSpLocks/>
              </p:cNvGrpSpPr>
              <p:nvPr/>
            </p:nvGrpSpPr>
            <p:grpSpPr bwMode="auto">
              <a:xfrm>
                <a:off x="2423" y="2347"/>
                <a:ext cx="415" cy="56"/>
                <a:chOff x="2423" y="2347"/>
                <a:chExt cx="415" cy="56"/>
              </a:xfrm>
            </p:grpSpPr>
            <p:sp>
              <p:nvSpPr>
                <p:cNvPr id="3597" name="Freeform 2555"/>
                <p:cNvSpPr>
                  <a:spLocks/>
                </p:cNvSpPr>
                <p:nvPr/>
              </p:nvSpPr>
              <p:spPr bwMode="auto">
                <a:xfrm>
                  <a:off x="2726"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solidFill>
                  <a:srgbClr val="0033CC"/>
                </a:solidFill>
                <a:ln w="9525">
                  <a:solidFill>
                    <a:srgbClr val="0033CC"/>
                  </a:solidFill>
                  <a:round/>
                  <a:headEnd/>
                  <a:tailEnd/>
                </a:ln>
              </p:spPr>
              <p:txBody>
                <a:bodyPr/>
                <a:lstStyle/>
                <a:p>
                  <a:endParaRPr lang="en-US"/>
                </a:p>
              </p:txBody>
            </p:sp>
            <p:grpSp>
              <p:nvGrpSpPr>
                <p:cNvPr id="3598" name="Group 2556"/>
                <p:cNvGrpSpPr>
                  <a:grpSpLocks/>
                </p:cNvGrpSpPr>
                <p:nvPr/>
              </p:nvGrpSpPr>
              <p:grpSpPr bwMode="auto">
                <a:xfrm>
                  <a:off x="2423" y="2371"/>
                  <a:ext cx="295" cy="1"/>
                  <a:chOff x="2423" y="2371"/>
                  <a:chExt cx="295" cy="1"/>
                </a:xfrm>
              </p:grpSpPr>
              <p:sp>
                <p:nvSpPr>
                  <p:cNvPr id="3599" name="Line 2557"/>
                  <p:cNvSpPr>
                    <a:spLocks noChangeShapeType="1"/>
                  </p:cNvSpPr>
                  <p:nvPr/>
                </p:nvSpPr>
                <p:spPr bwMode="auto">
                  <a:xfrm>
                    <a:off x="2423" y="237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0" name="Line 2558"/>
                  <p:cNvSpPr>
                    <a:spLocks noChangeShapeType="1"/>
                  </p:cNvSpPr>
                  <p:nvPr/>
                </p:nvSpPr>
                <p:spPr bwMode="auto">
                  <a:xfrm>
                    <a:off x="2479" y="237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1" name="Line 2559"/>
                  <p:cNvSpPr>
                    <a:spLocks noChangeShapeType="1"/>
                  </p:cNvSpPr>
                  <p:nvPr/>
                </p:nvSpPr>
                <p:spPr bwMode="auto">
                  <a:xfrm>
                    <a:off x="2534" y="237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2" name="Line 2560"/>
                  <p:cNvSpPr>
                    <a:spLocks noChangeShapeType="1"/>
                  </p:cNvSpPr>
                  <p:nvPr/>
                </p:nvSpPr>
                <p:spPr bwMode="auto">
                  <a:xfrm>
                    <a:off x="2590" y="237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3" name="Line 2561"/>
                  <p:cNvSpPr>
                    <a:spLocks noChangeShapeType="1"/>
                  </p:cNvSpPr>
                  <p:nvPr/>
                </p:nvSpPr>
                <p:spPr bwMode="auto">
                  <a:xfrm>
                    <a:off x="2646" y="237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4" name="Line 2562"/>
                  <p:cNvSpPr>
                    <a:spLocks noChangeShapeType="1"/>
                  </p:cNvSpPr>
                  <p:nvPr/>
                </p:nvSpPr>
                <p:spPr bwMode="auto">
                  <a:xfrm>
                    <a:off x="2702" y="2371"/>
                    <a:ext cx="16"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482" name="Group 2563"/>
              <p:cNvGrpSpPr>
                <a:grpSpLocks/>
              </p:cNvGrpSpPr>
              <p:nvPr/>
            </p:nvGrpSpPr>
            <p:grpSpPr bwMode="auto">
              <a:xfrm>
                <a:off x="1960" y="2347"/>
                <a:ext cx="415" cy="56"/>
                <a:chOff x="1960" y="2347"/>
                <a:chExt cx="415" cy="56"/>
              </a:xfrm>
            </p:grpSpPr>
            <p:sp>
              <p:nvSpPr>
                <p:cNvPr id="3589" name="Freeform 2564"/>
                <p:cNvSpPr>
                  <a:spLocks/>
                </p:cNvSpPr>
                <p:nvPr/>
              </p:nvSpPr>
              <p:spPr bwMode="auto">
                <a:xfrm>
                  <a:off x="2263"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solidFill>
                  <a:srgbClr val="0033CC"/>
                </a:solidFill>
                <a:ln w="9525">
                  <a:solidFill>
                    <a:srgbClr val="0033CC"/>
                  </a:solidFill>
                  <a:round/>
                  <a:headEnd/>
                  <a:tailEnd/>
                </a:ln>
              </p:spPr>
              <p:txBody>
                <a:bodyPr/>
                <a:lstStyle/>
                <a:p>
                  <a:endParaRPr lang="en-US"/>
                </a:p>
              </p:txBody>
            </p:sp>
            <p:grpSp>
              <p:nvGrpSpPr>
                <p:cNvPr id="3590" name="Group 2565"/>
                <p:cNvGrpSpPr>
                  <a:grpSpLocks/>
                </p:cNvGrpSpPr>
                <p:nvPr/>
              </p:nvGrpSpPr>
              <p:grpSpPr bwMode="auto">
                <a:xfrm>
                  <a:off x="1960" y="2371"/>
                  <a:ext cx="295" cy="1"/>
                  <a:chOff x="1960" y="2371"/>
                  <a:chExt cx="295" cy="1"/>
                </a:xfrm>
              </p:grpSpPr>
              <p:sp>
                <p:nvSpPr>
                  <p:cNvPr id="3591" name="Line 2566"/>
                  <p:cNvSpPr>
                    <a:spLocks noChangeShapeType="1"/>
                  </p:cNvSpPr>
                  <p:nvPr/>
                </p:nvSpPr>
                <p:spPr bwMode="auto">
                  <a:xfrm>
                    <a:off x="1960" y="237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2" name="Line 2567"/>
                  <p:cNvSpPr>
                    <a:spLocks noChangeShapeType="1"/>
                  </p:cNvSpPr>
                  <p:nvPr/>
                </p:nvSpPr>
                <p:spPr bwMode="auto">
                  <a:xfrm>
                    <a:off x="2015" y="237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3" name="Line 2568"/>
                  <p:cNvSpPr>
                    <a:spLocks noChangeShapeType="1"/>
                  </p:cNvSpPr>
                  <p:nvPr/>
                </p:nvSpPr>
                <p:spPr bwMode="auto">
                  <a:xfrm>
                    <a:off x="2071" y="237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4" name="Line 2569"/>
                  <p:cNvSpPr>
                    <a:spLocks noChangeShapeType="1"/>
                  </p:cNvSpPr>
                  <p:nvPr/>
                </p:nvSpPr>
                <p:spPr bwMode="auto">
                  <a:xfrm>
                    <a:off x="2127" y="237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5" name="Line 2570"/>
                  <p:cNvSpPr>
                    <a:spLocks noChangeShapeType="1"/>
                  </p:cNvSpPr>
                  <p:nvPr/>
                </p:nvSpPr>
                <p:spPr bwMode="auto">
                  <a:xfrm>
                    <a:off x="2183" y="237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6" name="Line 2571"/>
                  <p:cNvSpPr>
                    <a:spLocks noChangeShapeType="1"/>
                  </p:cNvSpPr>
                  <p:nvPr/>
                </p:nvSpPr>
                <p:spPr bwMode="auto">
                  <a:xfrm>
                    <a:off x="2239" y="2371"/>
                    <a:ext cx="16"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483" name="Group 2572"/>
              <p:cNvGrpSpPr>
                <a:grpSpLocks/>
              </p:cNvGrpSpPr>
              <p:nvPr/>
            </p:nvGrpSpPr>
            <p:grpSpPr bwMode="auto">
              <a:xfrm>
                <a:off x="1497" y="2339"/>
                <a:ext cx="415" cy="56"/>
                <a:chOff x="1497" y="2339"/>
                <a:chExt cx="415" cy="56"/>
              </a:xfrm>
            </p:grpSpPr>
            <p:sp>
              <p:nvSpPr>
                <p:cNvPr id="3581" name="Freeform 2573"/>
                <p:cNvSpPr>
                  <a:spLocks/>
                </p:cNvSpPr>
                <p:nvPr/>
              </p:nvSpPr>
              <p:spPr bwMode="auto">
                <a:xfrm>
                  <a:off x="1800" y="2339"/>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solidFill>
                  <a:srgbClr val="0033CC"/>
                </a:solidFill>
                <a:ln w="9525">
                  <a:solidFill>
                    <a:srgbClr val="0033CC"/>
                  </a:solidFill>
                  <a:round/>
                  <a:headEnd/>
                  <a:tailEnd/>
                </a:ln>
              </p:spPr>
              <p:txBody>
                <a:bodyPr/>
                <a:lstStyle/>
                <a:p>
                  <a:endParaRPr lang="en-US"/>
                </a:p>
              </p:txBody>
            </p:sp>
            <p:grpSp>
              <p:nvGrpSpPr>
                <p:cNvPr id="3582" name="Group 2574"/>
                <p:cNvGrpSpPr>
                  <a:grpSpLocks/>
                </p:cNvGrpSpPr>
                <p:nvPr/>
              </p:nvGrpSpPr>
              <p:grpSpPr bwMode="auto">
                <a:xfrm>
                  <a:off x="1497" y="2371"/>
                  <a:ext cx="295" cy="1"/>
                  <a:chOff x="1497" y="2371"/>
                  <a:chExt cx="295" cy="1"/>
                </a:xfrm>
              </p:grpSpPr>
              <p:sp>
                <p:nvSpPr>
                  <p:cNvPr id="3583" name="Line 2575"/>
                  <p:cNvSpPr>
                    <a:spLocks noChangeShapeType="1"/>
                  </p:cNvSpPr>
                  <p:nvPr/>
                </p:nvSpPr>
                <p:spPr bwMode="auto">
                  <a:xfrm>
                    <a:off x="1497" y="2371"/>
                    <a:ext cx="23"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4" name="Line 2576"/>
                  <p:cNvSpPr>
                    <a:spLocks noChangeShapeType="1"/>
                  </p:cNvSpPr>
                  <p:nvPr/>
                </p:nvSpPr>
                <p:spPr bwMode="auto">
                  <a:xfrm>
                    <a:off x="1552" y="237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 name="Line 2577"/>
                  <p:cNvSpPr>
                    <a:spLocks noChangeShapeType="1"/>
                  </p:cNvSpPr>
                  <p:nvPr/>
                </p:nvSpPr>
                <p:spPr bwMode="auto">
                  <a:xfrm>
                    <a:off x="1608" y="237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6" name="Line 2578"/>
                  <p:cNvSpPr>
                    <a:spLocks noChangeShapeType="1"/>
                  </p:cNvSpPr>
                  <p:nvPr/>
                </p:nvSpPr>
                <p:spPr bwMode="auto">
                  <a:xfrm>
                    <a:off x="1664" y="237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7" name="Line 2579"/>
                  <p:cNvSpPr>
                    <a:spLocks noChangeShapeType="1"/>
                  </p:cNvSpPr>
                  <p:nvPr/>
                </p:nvSpPr>
                <p:spPr bwMode="auto">
                  <a:xfrm>
                    <a:off x="1720" y="237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8" name="Line 2580"/>
                  <p:cNvSpPr>
                    <a:spLocks noChangeShapeType="1"/>
                  </p:cNvSpPr>
                  <p:nvPr/>
                </p:nvSpPr>
                <p:spPr bwMode="auto">
                  <a:xfrm>
                    <a:off x="1776" y="2371"/>
                    <a:ext cx="16"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484" name="Group 2581"/>
              <p:cNvGrpSpPr>
                <a:grpSpLocks/>
              </p:cNvGrpSpPr>
              <p:nvPr/>
            </p:nvGrpSpPr>
            <p:grpSpPr bwMode="auto">
              <a:xfrm>
                <a:off x="1489" y="2650"/>
                <a:ext cx="423" cy="56"/>
                <a:chOff x="1489" y="2650"/>
                <a:chExt cx="423" cy="56"/>
              </a:xfrm>
            </p:grpSpPr>
            <p:sp>
              <p:nvSpPr>
                <p:cNvPr id="3573" name="Freeform 2582"/>
                <p:cNvSpPr>
                  <a:spLocks/>
                </p:cNvSpPr>
                <p:nvPr/>
              </p:nvSpPr>
              <p:spPr bwMode="auto">
                <a:xfrm>
                  <a:off x="1792" y="2650"/>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Lst>
                  <a:ahLst/>
                  <a:cxnLst>
                    <a:cxn ang="0">
                      <a:pos x="T0" y="T1"/>
                    </a:cxn>
                    <a:cxn ang="0">
                      <a:pos x="T2" y="T3"/>
                    </a:cxn>
                    <a:cxn ang="0">
                      <a:pos x="T4" y="T5"/>
                    </a:cxn>
                    <a:cxn ang="0">
                      <a:pos x="T6" y="T7"/>
                    </a:cxn>
                    <a:cxn ang="0">
                      <a:pos x="T8" y="T9"/>
                    </a:cxn>
                  </a:cxnLst>
                  <a:rect l="0" t="0" r="r" b="b"/>
                  <a:pathLst>
                    <a:path w="120" h="56">
                      <a:moveTo>
                        <a:pt x="120" y="24"/>
                      </a:moveTo>
                      <a:lnTo>
                        <a:pt x="0" y="56"/>
                      </a:lnTo>
                      <a:lnTo>
                        <a:pt x="0" y="24"/>
                      </a:lnTo>
                      <a:lnTo>
                        <a:pt x="0" y="0"/>
                      </a:lnTo>
                      <a:lnTo>
                        <a:pt x="120" y="24"/>
                      </a:lnTo>
                      <a:close/>
                    </a:path>
                  </a:pathLst>
                </a:custGeom>
                <a:solidFill>
                  <a:srgbClr val="0033CC"/>
                </a:solidFill>
                <a:ln w="9525">
                  <a:solidFill>
                    <a:srgbClr val="0033CC"/>
                  </a:solidFill>
                  <a:round/>
                  <a:headEnd/>
                  <a:tailEnd/>
                </a:ln>
              </p:spPr>
              <p:txBody>
                <a:bodyPr/>
                <a:lstStyle/>
                <a:p>
                  <a:endParaRPr lang="en-US"/>
                </a:p>
              </p:txBody>
            </p:sp>
            <p:grpSp>
              <p:nvGrpSpPr>
                <p:cNvPr id="3574" name="Group 2583"/>
                <p:cNvGrpSpPr>
                  <a:grpSpLocks/>
                </p:cNvGrpSpPr>
                <p:nvPr/>
              </p:nvGrpSpPr>
              <p:grpSpPr bwMode="auto">
                <a:xfrm>
                  <a:off x="1489" y="2674"/>
                  <a:ext cx="295" cy="1"/>
                  <a:chOff x="1489" y="2674"/>
                  <a:chExt cx="295" cy="1"/>
                </a:xfrm>
              </p:grpSpPr>
              <p:sp>
                <p:nvSpPr>
                  <p:cNvPr id="3575" name="Line 2584"/>
                  <p:cNvSpPr>
                    <a:spLocks noChangeShapeType="1"/>
                  </p:cNvSpPr>
                  <p:nvPr/>
                </p:nvSpPr>
                <p:spPr bwMode="auto">
                  <a:xfrm>
                    <a:off x="1489" y="2674"/>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76" name="Line 2585"/>
                  <p:cNvSpPr>
                    <a:spLocks noChangeShapeType="1"/>
                  </p:cNvSpPr>
                  <p:nvPr/>
                </p:nvSpPr>
                <p:spPr bwMode="auto">
                  <a:xfrm>
                    <a:off x="1544" y="2674"/>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77" name="Line 2586"/>
                  <p:cNvSpPr>
                    <a:spLocks noChangeShapeType="1"/>
                  </p:cNvSpPr>
                  <p:nvPr/>
                </p:nvSpPr>
                <p:spPr bwMode="auto">
                  <a:xfrm>
                    <a:off x="1600" y="2674"/>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78" name="Line 2587"/>
                  <p:cNvSpPr>
                    <a:spLocks noChangeShapeType="1"/>
                  </p:cNvSpPr>
                  <p:nvPr/>
                </p:nvSpPr>
                <p:spPr bwMode="auto">
                  <a:xfrm>
                    <a:off x="1656" y="2674"/>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79" name="Line 2588"/>
                  <p:cNvSpPr>
                    <a:spLocks noChangeShapeType="1"/>
                  </p:cNvSpPr>
                  <p:nvPr/>
                </p:nvSpPr>
                <p:spPr bwMode="auto">
                  <a:xfrm>
                    <a:off x="1712" y="2674"/>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0" name="Line 2589"/>
                  <p:cNvSpPr>
                    <a:spLocks noChangeShapeType="1"/>
                  </p:cNvSpPr>
                  <p:nvPr/>
                </p:nvSpPr>
                <p:spPr bwMode="auto">
                  <a:xfrm>
                    <a:off x="1768" y="2674"/>
                    <a:ext cx="16"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485" name="Group 2590"/>
              <p:cNvGrpSpPr>
                <a:grpSpLocks/>
              </p:cNvGrpSpPr>
              <p:nvPr/>
            </p:nvGrpSpPr>
            <p:grpSpPr bwMode="auto">
              <a:xfrm>
                <a:off x="1968" y="2650"/>
                <a:ext cx="415" cy="56"/>
                <a:chOff x="1968" y="2650"/>
                <a:chExt cx="415" cy="56"/>
              </a:xfrm>
            </p:grpSpPr>
            <p:sp>
              <p:nvSpPr>
                <p:cNvPr id="3565" name="Freeform 2591"/>
                <p:cNvSpPr>
                  <a:spLocks/>
                </p:cNvSpPr>
                <p:nvPr/>
              </p:nvSpPr>
              <p:spPr bwMode="auto">
                <a:xfrm>
                  <a:off x="2271"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solidFill>
                  <a:srgbClr val="0033CC"/>
                </a:solidFill>
                <a:ln w="9525">
                  <a:solidFill>
                    <a:srgbClr val="0033CC"/>
                  </a:solidFill>
                  <a:round/>
                  <a:headEnd/>
                  <a:tailEnd/>
                </a:ln>
              </p:spPr>
              <p:txBody>
                <a:bodyPr/>
                <a:lstStyle/>
                <a:p>
                  <a:endParaRPr lang="en-US"/>
                </a:p>
              </p:txBody>
            </p:sp>
            <p:grpSp>
              <p:nvGrpSpPr>
                <p:cNvPr id="3566" name="Group 2592"/>
                <p:cNvGrpSpPr>
                  <a:grpSpLocks/>
                </p:cNvGrpSpPr>
                <p:nvPr/>
              </p:nvGrpSpPr>
              <p:grpSpPr bwMode="auto">
                <a:xfrm>
                  <a:off x="1968" y="2674"/>
                  <a:ext cx="295" cy="1"/>
                  <a:chOff x="1968" y="2674"/>
                  <a:chExt cx="295" cy="1"/>
                </a:xfrm>
              </p:grpSpPr>
              <p:sp>
                <p:nvSpPr>
                  <p:cNvPr id="3567" name="Line 2593"/>
                  <p:cNvSpPr>
                    <a:spLocks noChangeShapeType="1"/>
                  </p:cNvSpPr>
                  <p:nvPr/>
                </p:nvSpPr>
                <p:spPr bwMode="auto">
                  <a:xfrm>
                    <a:off x="1968" y="2674"/>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68" name="Line 2594"/>
                  <p:cNvSpPr>
                    <a:spLocks noChangeShapeType="1"/>
                  </p:cNvSpPr>
                  <p:nvPr/>
                </p:nvSpPr>
                <p:spPr bwMode="auto">
                  <a:xfrm>
                    <a:off x="2023" y="2674"/>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69" name="Line 2595"/>
                  <p:cNvSpPr>
                    <a:spLocks noChangeShapeType="1"/>
                  </p:cNvSpPr>
                  <p:nvPr/>
                </p:nvSpPr>
                <p:spPr bwMode="auto">
                  <a:xfrm>
                    <a:off x="2079" y="2674"/>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70" name="Line 2596"/>
                  <p:cNvSpPr>
                    <a:spLocks noChangeShapeType="1"/>
                  </p:cNvSpPr>
                  <p:nvPr/>
                </p:nvSpPr>
                <p:spPr bwMode="auto">
                  <a:xfrm>
                    <a:off x="2135" y="2674"/>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71" name="Line 2597"/>
                  <p:cNvSpPr>
                    <a:spLocks noChangeShapeType="1"/>
                  </p:cNvSpPr>
                  <p:nvPr/>
                </p:nvSpPr>
                <p:spPr bwMode="auto">
                  <a:xfrm>
                    <a:off x="2191" y="2674"/>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72" name="Line 2598"/>
                  <p:cNvSpPr>
                    <a:spLocks noChangeShapeType="1"/>
                  </p:cNvSpPr>
                  <p:nvPr/>
                </p:nvSpPr>
                <p:spPr bwMode="auto">
                  <a:xfrm>
                    <a:off x="2247" y="2674"/>
                    <a:ext cx="16"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486" name="Group 2599"/>
              <p:cNvGrpSpPr>
                <a:grpSpLocks/>
              </p:cNvGrpSpPr>
              <p:nvPr/>
            </p:nvGrpSpPr>
            <p:grpSpPr bwMode="auto">
              <a:xfrm>
                <a:off x="1489" y="2953"/>
                <a:ext cx="423" cy="56"/>
                <a:chOff x="1489" y="2953"/>
                <a:chExt cx="423" cy="56"/>
              </a:xfrm>
            </p:grpSpPr>
            <p:sp>
              <p:nvSpPr>
                <p:cNvPr id="3557" name="Freeform 2600"/>
                <p:cNvSpPr>
                  <a:spLocks/>
                </p:cNvSpPr>
                <p:nvPr/>
              </p:nvSpPr>
              <p:spPr bwMode="auto">
                <a:xfrm>
                  <a:off x="1792" y="2953"/>
                  <a:ext cx="120" cy="56"/>
                </a:xfrm>
                <a:custGeom>
                  <a:avLst/>
                  <a:gdLst>
                    <a:gd name="T0" fmla="*/ 120 w 120"/>
                    <a:gd name="T1" fmla="*/ 32 h 56"/>
                    <a:gd name="T2" fmla="*/ 0 w 120"/>
                    <a:gd name="T3" fmla="*/ 56 h 56"/>
                    <a:gd name="T4" fmla="*/ 0 w 120"/>
                    <a:gd name="T5" fmla="*/ 32 h 56"/>
                    <a:gd name="T6" fmla="*/ 0 w 120"/>
                    <a:gd name="T7" fmla="*/ 0 h 56"/>
                    <a:gd name="T8" fmla="*/ 120 w 120"/>
                    <a:gd name="T9" fmla="*/ 32 h 56"/>
                  </a:gdLst>
                  <a:ahLst/>
                  <a:cxnLst>
                    <a:cxn ang="0">
                      <a:pos x="T0" y="T1"/>
                    </a:cxn>
                    <a:cxn ang="0">
                      <a:pos x="T2" y="T3"/>
                    </a:cxn>
                    <a:cxn ang="0">
                      <a:pos x="T4" y="T5"/>
                    </a:cxn>
                    <a:cxn ang="0">
                      <a:pos x="T6" y="T7"/>
                    </a:cxn>
                    <a:cxn ang="0">
                      <a:pos x="T8" y="T9"/>
                    </a:cxn>
                  </a:cxnLst>
                  <a:rect l="0" t="0" r="r" b="b"/>
                  <a:pathLst>
                    <a:path w="120" h="56">
                      <a:moveTo>
                        <a:pt x="120" y="32"/>
                      </a:moveTo>
                      <a:lnTo>
                        <a:pt x="0" y="56"/>
                      </a:lnTo>
                      <a:lnTo>
                        <a:pt x="0" y="32"/>
                      </a:lnTo>
                      <a:lnTo>
                        <a:pt x="0" y="0"/>
                      </a:lnTo>
                      <a:lnTo>
                        <a:pt x="120" y="32"/>
                      </a:lnTo>
                      <a:close/>
                    </a:path>
                  </a:pathLst>
                </a:custGeom>
                <a:solidFill>
                  <a:srgbClr val="0033CC"/>
                </a:solidFill>
                <a:ln w="9525">
                  <a:solidFill>
                    <a:srgbClr val="0033CC"/>
                  </a:solidFill>
                  <a:round/>
                  <a:headEnd/>
                  <a:tailEnd/>
                </a:ln>
              </p:spPr>
              <p:txBody>
                <a:bodyPr/>
                <a:lstStyle/>
                <a:p>
                  <a:endParaRPr lang="en-US"/>
                </a:p>
              </p:txBody>
            </p:sp>
            <p:grpSp>
              <p:nvGrpSpPr>
                <p:cNvPr id="3558" name="Group 2601"/>
                <p:cNvGrpSpPr>
                  <a:grpSpLocks/>
                </p:cNvGrpSpPr>
                <p:nvPr/>
              </p:nvGrpSpPr>
              <p:grpSpPr bwMode="auto">
                <a:xfrm>
                  <a:off x="1489" y="2985"/>
                  <a:ext cx="295" cy="1"/>
                  <a:chOff x="1489" y="2985"/>
                  <a:chExt cx="295" cy="1"/>
                </a:xfrm>
              </p:grpSpPr>
              <p:sp>
                <p:nvSpPr>
                  <p:cNvPr id="3559" name="Line 2602"/>
                  <p:cNvSpPr>
                    <a:spLocks noChangeShapeType="1"/>
                  </p:cNvSpPr>
                  <p:nvPr/>
                </p:nvSpPr>
                <p:spPr bwMode="auto">
                  <a:xfrm>
                    <a:off x="1489" y="2985"/>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60" name="Line 2603"/>
                  <p:cNvSpPr>
                    <a:spLocks noChangeShapeType="1"/>
                  </p:cNvSpPr>
                  <p:nvPr/>
                </p:nvSpPr>
                <p:spPr bwMode="auto">
                  <a:xfrm>
                    <a:off x="1544" y="2985"/>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61" name="Line 2604"/>
                  <p:cNvSpPr>
                    <a:spLocks noChangeShapeType="1"/>
                  </p:cNvSpPr>
                  <p:nvPr/>
                </p:nvSpPr>
                <p:spPr bwMode="auto">
                  <a:xfrm>
                    <a:off x="1600" y="2985"/>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62" name="Line 2605"/>
                  <p:cNvSpPr>
                    <a:spLocks noChangeShapeType="1"/>
                  </p:cNvSpPr>
                  <p:nvPr/>
                </p:nvSpPr>
                <p:spPr bwMode="auto">
                  <a:xfrm>
                    <a:off x="1656" y="2985"/>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63" name="Line 2606"/>
                  <p:cNvSpPr>
                    <a:spLocks noChangeShapeType="1"/>
                  </p:cNvSpPr>
                  <p:nvPr/>
                </p:nvSpPr>
                <p:spPr bwMode="auto">
                  <a:xfrm>
                    <a:off x="1712" y="2985"/>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64" name="Line 2607"/>
                  <p:cNvSpPr>
                    <a:spLocks noChangeShapeType="1"/>
                  </p:cNvSpPr>
                  <p:nvPr/>
                </p:nvSpPr>
                <p:spPr bwMode="auto">
                  <a:xfrm>
                    <a:off x="1768" y="2985"/>
                    <a:ext cx="16"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487" name="Group 2608"/>
              <p:cNvGrpSpPr>
                <a:grpSpLocks/>
              </p:cNvGrpSpPr>
              <p:nvPr/>
            </p:nvGrpSpPr>
            <p:grpSpPr bwMode="auto">
              <a:xfrm>
                <a:off x="1952" y="2953"/>
                <a:ext cx="415" cy="56"/>
                <a:chOff x="1952" y="2953"/>
                <a:chExt cx="415" cy="56"/>
              </a:xfrm>
            </p:grpSpPr>
            <p:sp>
              <p:nvSpPr>
                <p:cNvPr id="3549" name="Freeform 2609"/>
                <p:cNvSpPr>
                  <a:spLocks/>
                </p:cNvSpPr>
                <p:nvPr/>
              </p:nvSpPr>
              <p:spPr bwMode="auto">
                <a:xfrm>
                  <a:off x="2255"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solidFill>
                  <a:srgbClr val="0033CC"/>
                </a:solidFill>
                <a:ln w="9525">
                  <a:solidFill>
                    <a:srgbClr val="0033CC"/>
                  </a:solidFill>
                  <a:round/>
                  <a:headEnd/>
                  <a:tailEnd/>
                </a:ln>
              </p:spPr>
              <p:txBody>
                <a:bodyPr/>
                <a:lstStyle/>
                <a:p>
                  <a:endParaRPr lang="en-US"/>
                </a:p>
              </p:txBody>
            </p:sp>
            <p:grpSp>
              <p:nvGrpSpPr>
                <p:cNvPr id="3550" name="Group 2610"/>
                <p:cNvGrpSpPr>
                  <a:grpSpLocks/>
                </p:cNvGrpSpPr>
                <p:nvPr/>
              </p:nvGrpSpPr>
              <p:grpSpPr bwMode="auto">
                <a:xfrm>
                  <a:off x="1952" y="2985"/>
                  <a:ext cx="295" cy="1"/>
                  <a:chOff x="1952" y="2985"/>
                  <a:chExt cx="295" cy="1"/>
                </a:xfrm>
              </p:grpSpPr>
              <p:sp>
                <p:nvSpPr>
                  <p:cNvPr id="3551" name="Line 2611"/>
                  <p:cNvSpPr>
                    <a:spLocks noChangeShapeType="1"/>
                  </p:cNvSpPr>
                  <p:nvPr/>
                </p:nvSpPr>
                <p:spPr bwMode="auto">
                  <a:xfrm>
                    <a:off x="1952" y="2985"/>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52" name="Line 2612"/>
                  <p:cNvSpPr>
                    <a:spLocks noChangeShapeType="1"/>
                  </p:cNvSpPr>
                  <p:nvPr/>
                </p:nvSpPr>
                <p:spPr bwMode="auto">
                  <a:xfrm>
                    <a:off x="2008" y="2985"/>
                    <a:ext cx="23"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53" name="Line 2613"/>
                  <p:cNvSpPr>
                    <a:spLocks noChangeShapeType="1"/>
                  </p:cNvSpPr>
                  <p:nvPr/>
                </p:nvSpPr>
                <p:spPr bwMode="auto">
                  <a:xfrm>
                    <a:off x="2063" y="2985"/>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54" name="Line 2614"/>
                  <p:cNvSpPr>
                    <a:spLocks noChangeShapeType="1"/>
                  </p:cNvSpPr>
                  <p:nvPr/>
                </p:nvSpPr>
                <p:spPr bwMode="auto">
                  <a:xfrm>
                    <a:off x="2119" y="2985"/>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55" name="Line 2615"/>
                  <p:cNvSpPr>
                    <a:spLocks noChangeShapeType="1"/>
                  </p:cNvSpPr>
                  <p:nvPr/>
                </p:nvSpPr>
                <p:spPr bwMode="auto">
                  <a:xfrm>
                    <a:off x="2175" y="2985"/>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56" name="Line 2616"/>
                  <p:cNvSpPr>
                    <a:spLocks noChangeShapeType="1"/>
                  </p:cNvSpPr>
                  <p:nvPr/>
                </p:nvSpPr>
                <p:spPr bwMode="auto">
                  <a:xfrm>
                    <a:off x="2231" y="2985"/>
                    <a:ext cx="16"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488" name="Group 2617"/>
              <p:cNvGrpSpPr>
                <a:grpSpLocks/>
              </p:cNvGrpSpPr>
              <p:nvPr/>
            </p:nvGrpSpPr>
            <p:grpSpPr bwMode="auto">
              <a:xfrm>
                <a:off x="2415" y="2953"/>
                <a:ext cx="415" cy="56"/>
                <a:chOff x="2415" y="2953"/>
                <a:chExt cx="415" cy="56"/>
              </a:xfrm>
            </p:grpSpPr>
            <p:sp>
              <p:nvSpPr>
                <p:cNvPr id="3541" name="Freeform 2618"/>
                <p:cNvSpPr>
                  <a:spLocks/>
                </p:cNvSpPr>
                <p:nvPr/>
              </p:nvSpPr>
              <p:spPr bwMode="auto">
                <a:xfrm>
                  <a:off x="2718"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solidFill>
                  <a:srgbClr val="0033CC"/>
                </a:solidFill>
                <a:ln w="9525">
                  <a:solidFill>
                    <a:srgbClr val="0033CC"/>
                  </a:solidFill>
                  <a:round/>
                  <a:headEnd/>
                  <a:tailEnd/>
                </a:ln>
              </p:spPr>
              <p:txBody>
                <a:bodyPr/>
                <a:lstStyle/>
                <a:p>
                  <a:endParaRPr lang="en-US"/>
                </a:p>
              </p:txBody>
            </p:sp>
            <p:grpSp>
              <p:nvGrpSpPr>
                <p:cNvPr id="3542" name="Group 2619"/>
                <p:cNvGrpSpPr>
                  <a:grpSpLocks/>
                </p:cNvGrpSpPr>
                <p:nvPr/>
              </p:nvGrpSpPr>
              <p:grpSpPr bwMode="auto">
                <a:xfrm>
                  <a:off x="2415" y="2985"/>
                  <a:ext cx="295" cy="1"/>
                  <a:chOff x="2415" y="2985"/>
                  <a:chExt cx="295" cy="1"/>
                </a:xfrm>
              </p:grpSpPr>
              <p:sp>
                <p:nvSpPr>
                  <p:cNvPr id="3543" name="Line 2620"/>
                  <p:cNvSpPr>
                    <a:spLocks noChangeShapeType="1"/>
                  </p:cNvSpPr>
                  <p:nvPr/>
                </p:nvSpPr>
                <p:spPr bwMode="auto">
                  <a:xfrm>
                    <a:off x="2415" y="2985"/>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4" name="Line 2621"/>
                  <p:cNvSpPr>
                    <a:spLocks noChangeShapeType="1"/>
                  </p:cNvSpPr>
                  <p:nvPr/>
                </p:nvSpPr>
                <p:spPr bwMode="auto">
                  <a:xfrm>
                    <a:off x="2471" y="2985"/>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5" name="Line 2622"/>
                  <p:cNvSpPr>
                    <a:spLocks noChangeShapeType="1"/>
                  </p:cNvSpPr>
                  <p:nvPr/>
                </p:nvSpPr>
                <p:spPr bwMode="auto">
                  <a:xfrm>
                    <a:off x="2526" y="2985"/>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6" name="Line 2623"/>
                  <p:cNvSpPr>
                    <a:spLocks noChangeShapeType="1"/>
                  </p:cNvSpPr>
                  <p:nvPr/>
                </p:nvSpPr>
                <p:spPr bwMode="auto">
                  <a:xfrm>
                    <a:off x="2582" y="2985"/>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7" name="Line 2624"/>
                  <p:cNvSpPr>
                    <a:spLocks noChangeShapeType="1"/>
                  </p:cNvSpPr>
                  <p:nvPr/>
                </p:nvSpPr>
                <p:spPr bwMode="auto">
                  <a:xfrm>
                    <a:off x="2638" y="2985"/>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8" name="Line 2625"/>
                  <p:cNvSpPr>
                    <a:spLocks noChangeShapeType="1"/>
                  </p:cNvSpPr>
                  <p:nvPr/>
                </p:nvSpPr>
                <p:spPr bwMode="auto">
                  <a:xfrm>
                    <a:off x="2694" y="2985"/>
                    <a:ext cx="16"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489" name="Group 2626"/>
              <p:cNvGrpSpPr>
                <a:grpSpLocks/>
              </p:cNvGrpSpPr>
              <p:nvPr/>
            </p:nvGrpSpPr>
            <p:grpSpPr bwMode="auto">
              <a:xfrm>
                <a:off x="2838" y="1741"/>
                <a:ext cx="40" cy="1260"/>
                <a:chOff x="2838" y="1741"/>
                <a:chExt cx="40" cy="1260"/>
              </a:xfrm>
            </p:grpSpPr>
            <p:sp>
              <p:nvSpPr>
                <p:cNvPr id="3531" name="Oval 2627"/>
                <p:cNvSpPr>
                  <a:spLocks noChangeArrowheads="1"/>
                </p:cNvSpPr>
                <p:nvPr/>
              </p:nvSpPr>
              <p:spPr bwMode="auto">
                <a:xfrm>
                  <a:off x="2838" y="1741"/>
                  <a:ext cx="40" cy="40"/>
                </a:xfrm>
                <a:prstGeom prst="ellipse">
                  <a:avLst/>
                </a:prstGeom>
                <a:solidFill>
                  <a:srgbClr val="0033CC"/>
                </a:solidFill>
                <a:ln w="9525">
                  <a:solidFill>
                    <a:srgbClr val="0033CC"/>
                  </a:solidFill>
                  <a:round/>
                  <a:headEnd/>
                  <a:tailEnd/>
                </a:ln>
              </p:spPr>
              <p:txBody>
                <a:bodyPr/>
                <a:lstStyle/>
                <a:p>
                  <a:endParaRPr lang="en-US"/>
                </a:p>
              </p:txBody>
            </p:sp>
            <p:sp>
              <p:nvSpPr>
                <p:cNvPr id="3532" name="Oval 2628"/>
                <p:cNvSpPr>
                  <a:spLocks noChangeArrowheads="1"/>
                </p:cNvSpPr>
                <p:nvPr/>
              </p:nvSpPr>
              <p:spPr bwMode="auto">
                <a:xfrm>
                  <a:off x="2838" y="1741"/>
                  <a:ext cx="40" cy="40"/>
                </a:xfrm>
                <a:prstGeom prst="ellipse">
                  <a:avLst/>
                </a:prstGeom>
                <a:solidFill>
                  <a:srgbClr val="0033CC"/>
                </a:solidFill>
                <a:ln w="25400">
                  <a:solidFill>
                    <a:srgbClr val="0033CC"/>
                  </a:solidFill>
                  <a:round/>
                  <a:headEnd/>
                  <a:tailEnd/>
                </a:ln>
              </p:spPr>
              <p:txBody>
                <a:bodyPr/>
                <a:lstStyle/>
                <a:p>
                  <a:endParaRPr lang="en-US"/>
                </a:p>
              </p:txBody>
            </p:sp>
            <p:sp>
              <p:nvSpPr>
                <p:cNvPr id="3533" name="Oval 2629"/>
                <p:cNvSpPr>
                  <a:spLocks noChangeArrowheads="1"/>
                </p:cNvSpPr>
                <p:nvPr/>
              </p:nvSpPr>
              <p:spPr bwMode="auto">
                <a:xfrm>
                  <a:off x="2846" y="2044"/>
                  <a:ext cx="32" cy="32"/>
                </a:xfrm>
                <a:prstGeom prst="ellipse">
                  <a:avLst/>
                </a:prstGeom>
                <a:solidFill>
                  <a:srgbClr val="0033CC"/>
                </a:solidFill>
                <a:ln w="9525">
                  <a:solidFill>
                    <a:srgbClr val="0033CC"/>
                  </a:solidFill>
                  <a:round/>
                  <a:headEnd/>
                  <a:tailEnd/>
                </a:ln>
              </p:spPr>
              <p:txBody>
                <a:bodyPr/>
                <a:lstStyle/>
                <a:p>
                  <a:endParaRPr lang="en-US"/>
                </a:p>
              </p:txBody>
            </p:sp>
            <p:sp>
              <p:nvSpPr>
                <p:cNvPr id="3534" name="Oval 2630"/>
                <p:cNvSpPr>
                  <a:spLocks noChangeArrowheads="1"/>
                </p:cNvSpPr>
                <p:nvPr/>
              </p:nvSpPr>
              <p:spPr bwMode="auto">
                <a:xfrm>
                  <a:off x="2846" y="2044"/>
                  <a:ext cx="32" cy="32"/>
                </a:xfrm>
                <a:prstGeom prst="ellipse">
                  <a:avLst/>
                </a:prstGeom>
                <a:solidFill>
                  <a:srgbClr val="0033CC"/>
                </a:solidFill>
                <a:ln w="25400">
                  <a:solidFill>
                    <a:srgbClr val="0033CC"/>
                  </a:solidFill>
                  <a:round/>
                  <a:headEnd/>
                  <a:tailEnd/>
                </a:ln>
              </p:spPr>
              <p:txBody>
                <a:bodyPr/>
                <a:lstStyle/>
                <a:p>
                  <a:endParaRPr lang="en-US"/>
                </a:p>
              </p:txBody>
            </p:sp>
            <p:sp>
              <p:nvSpPr>
                <p:cNvPr id="3535" name="Oval 2631"/>
                <p:cNvSpPr>
                  <a:spLocks noChangeArrowheads="1"/>
                </p:cNvSpPr>
                <p:nvPr/>
              </p:nvSpPr>
              <p:spPr bwMode="auto">
                <a:xfrm>
                  <a:off x="2846" y="2355"/>
                  <a:ext cx="32" cy="32"/>
                </a:xfrm>
                <a:prstGeom prst="ellipse">
                  <a:avLst/>
                </a:prstGeom>
                <a:solidFill>
                  <a:srgbClr val="0033CC"/>
                </a:solidFill>
                <a:ln w="9525">
                  <a:solidFill>
                    <a:srgbClr val="0033CC"/>
                  </a:solidFill>
                  <a:round/>
                  <a:headEnd/>
                  <a:tailEnd/>
                </a:ln>
              </p:spPr>
              <p:txBody>
                <a:bodyPr/>
                <a:lstStyle/>
                <a:p>
                  <a:endParaRPr lang="en-US"/>
                </a:p>
              </p:txBody>
            </p:sp>
            <p:sp>
              <p:nvSpPr>
                <p:cNvPr id="3536" name="Oval 2632"/>
                <p:cNvSpPr>
                  <a:spLocks noChangeArrowheads="1"/>
                </p:cNvSpPr>
                <p:nvPr/>
              </p:nvSpPr>
              <p:spPr bwMode="auto">
                <a:xfrm>
                  <a:off x="2846" y="2355"/>
                  <a:ext cx="32" cy="32"/>
                </a:xfrm>
                <a:prstGeom prst="ellipse">
                  <a:avLst/>
                </a:prstGeom>
                <a:solidFill>
                  <a:srgbClr val="0033CC"/>
                </a:solidFill>
                <a:ln w="25400">
                  <a:solidFill>
                    <a:srgbClr val="0033CC"/>
                  </a:solidFill>
                  <a:round/>
                  <a:headEnd/>
                  <a:tailEnd/>
                </a:ln>
              </p:spPr>
              <p:txBody>
                <a:bodyPr/>
                <a:lstStyle/>
                <a:p>
                  <a:endParaRPr lang="en-US"/>
                </a:p>
              </p:txBody>
            </p:sp>
            <p:sp>
              <p:nvSpPr>
                <p:cNvPr id="3537" name="Oval 2633"/>
                <p:cNvSpPr>
                  <a:spLocks noChangeArrowheads="1"/>
                </p:cNvSpPr>
                <p:nvPr/>
              </p:nvSpPr>
              <p:spPr bwMode="auto">
                <a:xfrm>
                  <a:off x="2838" y="2658"/>
                  <a:ext cx="40" cy="32"/>
                </a:xfrm>
                <a:prstGeom prst="ellipse">
                  <a:avLst/>
                </a:prstGeom>
                <a:solidFill>
                  <a:srgbClr val="0033CC"/>
                </a:solidFill>
                <a:ln w="9525">
                  <a:solidFill>
                    <a:srgbClr val="0033CC"/>
                  </a:solidFill>
                  <a:round/>
                  <a:headEnd/>
                  <a:tailEnd/>
                </a:ln>
              </p:spPr>
              <p:txBody>
                <a:bodyPr/>
                <a:lstStyle/>
                <a:p>
                  <a:endParaRPr lang="en-US"/>
                </a:p>
              </p:txBody>
            </p:sp>
            <p:sp>
              <p:nvSpPr>
                <p:cNvPr id="3538" name="Oval 2634"/>
                <p:cNvSpPr>
                  <a:spLocks noChangeArrowheads="1"/>
                </p:cNvSpPr>
                <p:nvPr/>
              </p:nvSpPr>
              <p:spPr bwMode="auto">
                <a:xfrm>
                  <a:off x="2838" y="2658"/>
                  <a:ext cx="40" cy="32"/>
                </a:xfrm>
                <a:prstGeom prst="ellipse">
                  <a:avLst/>
                </a:prstGeom>
                <a:solidFill>
                  <a:srgbClr val="0033CC"/>
                </a:solidFill>
                <a:ln w="25400">
                  <a:solidFill>
                    <a:srgbClr val="0033CC"/>
                  </a:solidFill>
                  <a:round/>
                  <a:headEnd/>
                  <a:tailEnd/>
                </a:ln>
              </p:spPr>
              <p:txBody>
                <a:bodyPr/>
                <a:lstStyle/>
                <a:p>
                  <a:endParaRPr lang="en-US"/>
                </a:p>
              </p:txBody>
            </p:sp>
            <p:sp>
              <p:nvSpPr>
                <p:cNvPr id="3539" name="Oval 2635"/>
                <p:cNvSpPr>
                  <a:spLocks noChangeArrowheads="1"/>
                </p:cNvSpPr>
                <p:nvPr/>
              </p:nvSpPr>
              <p:spPr bwMode="auto">
                <a:xfrm>
                  <a:off x="2838" y="2969"/>
                  <a:ext cx="32" cy="32"/>
                </a:xfrm>
                <a:prstGeom prst="ellipse">
                  <a:avLst/>
                </a:prstGeom>
                <a:solidFill>
                  <a:srgbClr val="0033CC"/>
                </a:solidFill>
                <a:ln w="9525">
                  <a:solidFill>
                    <a:srgbClr val="0033CC"/>
                  </a:solidFill>
                  <a:round/>
                  <a:headEnd/>
                  <a:tailEnd/>
                </a:ln>
              </p:spPr>
              <p:txBody>
                <a:bodyPr/>
                <a:lstStyle/>
                <a:p>
                  <a:endParaRPr lang="en-US"/>
                </a:p>
              </p:txBody>
            </p:sp>
            <p:sp>
              <p:nvSpPr>
                <p:cNvPr id="3540" name="Oval 2636"/>
                <p:cNvSpPr>
                  <a:spLocks noChangeArrowheads="1"/>
                </p:cNvSpPr>
                <p:nvPr/>
              </p:nvSpPr>
              <p:spPr bwMode="auto">
                <a:xfrm>
                  <a:off x="2838" y="2969"/>
                  <a:ext cx="32" cy="32"/>
                </a:xfrm>
                <a:prstGeom prst="ellipse">
                  <a:avLst/>
                </a:prstGeom>
                <a:solidFill>
                  <a:srgbClr val="0033CC"/>
                </a:solidFill>
                <a:ln w="25400">
                  <a:solidFill>
                    <a:srgbClr val="0033CC"/>
                  </a:solidFill>
                  <a:round/>
                  <a:headEnd/>
                  <a:tailEnd/>
                </a:ln>
              </p:spPr>
              <p:txBody>
                <a:bodyPr/>
                <a:lstStyle/>
                <a:p>
                  <a:endParaRPr lang="en-US"/>
                </a:p>
              </p:txBody>
            </p:sp>
          </p:grpSp>
          <p:grpSp>
            <p:nvGrpSpPr>
              <p:cNvPr id="2490" name="Group 2637"/>
              <p:cNvGrpSpPr>
                <a:grpSpLocks/>
              </p:cNvGrpSpPr>
              <p:nvPr/>
            </p:nvGrpSpPr>
            <p:grpSpPr bwMode="auto">
              <a:xfrm>
                <a:off x="1912" y="3272"/>
                <a:ext cx="32" cy="335"/>
                <a:chOff x="1912" y="3272"/>
                <a:chExt cx="32" cy="335"/>
              </a:xfrm>
            </p:grpSpPr>
            <p:sp>
              <p:nvSpPr>
                <p:cNvPr id="3527" name="Oval 2638"/>
                <p:cNvSpPr>
                  <a:spLocks noChangeArrowheads="1"/>
                </p:cNvSpPr>
                <p:nvPr/>
              </p:nvSpPr>
              <p:spPr bwMode="auto">
                <a:xfrm>
                  <a:off x="1912" y="3272"/>
                  <a:ext cx="32" cy="32"/>
                </a:xfrm>
                <a:prstGeom prst="ellipse">
                  <a:avLst/>
                </a:prstGeom>
                <a:solidFill>
                  <a:srgbClr val="0033CC"/>
                </a:solidFill>
                <a:ln w="9525">
                  <a:solidFill>
                    <a:srgbClr val="0033CC"/>
                  </a:solidFill>
                  <a:round/>
                  <a:headEnd/>
                  <a:tailEnd/>
                </a:ln>
              </p:spPr>
              <p:txBody>
                <a:bodyPr/>
                <a:lstStyle/>
                <a:p>
                  <a:endParaRPr lang="en-US"/>
                </a:p>
              </p:txBody>
            </p:sp>
            <p:sp>
              <p:nvSpPr>
                <p:cNvPr id="3528" name="Oval 2639"/>
                <p:cNvSpPr>
                  <a:spLocks noChangeArrowheads="1"/>
                </p:cNvSpPr>
                <p:nvPr/>
              </p:nvSpPr>
              <p:spPr bwMode="auto">
                <a:xfrm>
                  <a:off x="1912" y="3272"/>
                  <a:ext cx="32" cy="32"/>
                </a:xfrm>
                <a:prstGeom prst="ellipse">
                  <a:avLst/>
                </a:prstGeom>
                <a:solidFill>
                  <a:srgbClr val="0033CC"/>
                </a:solidFill>
                <a:ln w="25400">
                  <a:solidFill>
                    <a:srgbClr val="0033CC"/>
                  </a:solidFill>
                  <a:round/>
                  <a:headEnd/>
                  <a:tailEnd/>
                </a:ln>
              </p:spPr>
              <p:txBody>
                <a:bodyPr/>
                <a:lstStyle/>
                <a:p>
                  <a:endParaRPr lang="en-US"/>
                </a:p>
              </p:txBody>
            </p:sp>
            <p:sp>
              <p:nvSpPr>
                <p:cNvPr id="3529" name="Oval 2640"/>
                <p:cNvSpPr>
                  <a:spLocks noChangeArrowheads="1"/>
                </p:cNvSpPr>
                <p:nvPr/>
              </p:nvSpPr>
              <p:spPr bwMode="auto">
                <a:xfrm>
                  <a:off x="1912" y="3575"/>
                  <a:ext cx="32" cy="32"/>
                </a:xfrm>
                <a:prstGeom prst="ellipse">
                  <a:avLst/>
                </a:prstGeom>
                <a:solidFill>
                  <a:srgbClr val="0033CC"/>
                </a:solidFill>
                <a:ln w="9525">
                  <a:solidFill>
                    <a:srgbClr val="0033CC"/>
                  </a:solidFill>
                  <a:round/>
                  <a:headEnd/>
                  <a:tailEnd/>
                </a:ln>
              </p:spPr>
              <p:txBody>
                <a:bodyPr/>
                <a:lstStyle/>
                <a:p>
                  <a:endParaRPr lang="en-US"/>
                </a:p>
              </p:txBody>
            </p:sp>
            <p:sp>
              <p:nvSpPr>
                <p:cNvPr id="3530" name="Oval 2641"/>
                <p:cNvSpPr>
                  <a:spLocks noChangeArrowheads="1"/>
                </p:cNvSpPr>
                <p:nvPr/>
              </p:nvSpPr>
              <p:spPr bwMode="auto">
                <a:xfrm>
                  <a:off x="1912" y="3575"/>
                  <a:ext cx="32" cy="32"/>
                </a:xfrm>
                <a:prstGeom prst="ellipse">
                  <a:avLst/>
                </a:prstGeom>
                <a:solidFill>
                  <a:srgbClr val="0033CC"/>
                </a:solidFill>
                <a:ln w="25400">
                  <a:solidFill>
                    <a:srgbClr val="0033CC"/>
                  </a:solidFill>
                  <a:round/>
                  <a:headEnd/>
                  <a:tailEnd/>
                </a:ln>
              </p:spPr>
              <p:txBody>
                <a:bodyPr/>
                <a:lstStyle/>
                <a:p>
                  <a:endParaRPr lang="en-US"/>
                </a:p>
              </p:txBody>
            </p:sp>
          </p:grpSp>
          <p:grpSp>
            <p:nvGrpSpPr>
              <p:cNvPr id="2491" name="Group 2642"/>
              <p:cNvGrpSpPr>
                <a:grpSpLocks/>
              </p:cNvGrpSpPr>
              <p:nvPr/>
            </p:nvGrpSpPr>
            <p:grpSpPr bwMode="auto">
              <a:xfrm>
                <a:off x="1449" y="3272"/>
                <a:ext cx="40" cy="335"/>
                <a:chOff x="1449" y="3272"/>
                <a:chExt cx="40" cy="335"/>
              </a:xfrm>
            </p:grpSpPr>
            <p:sp>
              <p:nvSpPr>
                <p:cNvPr id="3523" name="Oval 2643"/>
                <p:cNvSpPr>
                  <a:spLocks noChangeArrowheads="1"/>
                </p:cNvSpPr>
                <p:nvPr/>
              </p:nvSpPr>
              <p:spPr bwMode="auto">
                <a:xfrm>
                  <a:off x="1449" y="3272"/>
                  <a:ext cx="40" cy="32"/>
                </a:xfrm>
                <a:prstGeom prst="ellipse">
                  <a:avLst/>
                </a:prstGeom>
                <a:solidFill>
                  <a:srgbClr val="0033CC"/>
                </a:solidFill>
                <a:ln w="9525">
                  <a:solidFill>
                    <a:srgbClr val="0033CC"/>
                  </a:solidFill>
                  <a:round/>
                  <a:headEnd/>
                  <a:tailEnd/>
                </a:ln>
              </p:spPr>
              <p:txBody>
                <a:bodyPr/>
                <a:lstStyle/>
                <a:p>
                  <a:endParaRPr lang="en-US"/>
                </a:p>
              </p:txBody>
            </p:sp>
            <p:sp>
              <p:nvSpPr>
                <p:cNvPr id="3524" name="Oval 2644"/>
                <p:cNvSpPr>
                  <a:spLocks noChangeArrowheads="1"/>
                </p:cNvSpPr>
                <p:nvPr/>
              </p:nvSpPr>
              <p:spPr bwMode="auto">
                <a:xfrm>
                  <a:off x="1449" y="3272"/>
                  <a:ext cx="40" cy="32"/>
                </a:xfrm>
                <a:prstGeom prst="ellipse">
                  <a:avLst/>
                </a:prstGeom>
                <a:solidFill>
                  <a:srgbClr val="0033CC"/>
                </a:solidFill>
                <a:ln w="25400">
                  <a:solidFill>
                    <a:srgbClr val="0033CC"/>
                  </a:solidFill>
                  <a:round/>
                  <a:headEnd/>
                  <a:tailEnd/>
                </a:ln>
              </p:spPr>
              <p:txBody>
                <a:bodyPr/>
                <a:lstStyle/>
                <a:p>
                  <a:endParaRPr lang="en-US"/>
                </a:p>
              </p:txBody>
            </p:sp>
            <p:sp>
              <p:nvSpPr>
                <p:cNvPr id="3525" name="Oval 2645"/>
                <p:cNvSpPr>
                  <a:spLocks noChangeArrowheads="1"/>
                </p:cNvSpPr>
                <p:nvPr/>
              </p:nvSpPr>
              <p:spPr bwMode="auto">
                <a:xfrm>
                  <a:off x="1449" y="3575"/>
                  <a:ext cx="40" cy="32"/>
                </a:xfrm>
                <a:prstGeom prst="ellipse">
                  <a:avLst/>
                </a:prstGeom>
                <a:solidFill>
                  <a:srgbClr val="0033CC"/>
                </a:solidFill>
                <a:ln w="9525">
                  <a:solidFill>
                    <a:srgbClr val="0033CC"/>
                  </a:solidFill>
                  <a:round/>
                  <a:headEnd/>
                  <a:tailEnd/>
                </a:ln>
              </p:spPr>
              <p:txBody>
                <a:bodyPr/>
                <a:lstStyle/>
                <a:p>
                  <a:endParaRPr lang="en-US"/>
                </a:p>
              </p:txBody>
            </p:sp>
            <p:sp>
              <p:nvSpPr>
                <p:cNvPr id="3526" name="Oval 2646"/>
                <p:cNvSpPr>
                  <a:spLocks noChangeArrowheads="1"/>
                </p:cNvSpPr>
                <p:nvPr/>
              </p:nvSpPr>
              <p:spPr bwMode="auto">
                <a:xfrm>
                  <a:off x="1449" y="3575"/>
                  <a:ext cx="40" cy="32"/>
                </a:xfrm>
                <a:prstGeom prst="ellipse">
                  <a:avLst/>
                </a:prstGeom>
                <a:solidFill>
                  <a:srgbClr val="0033CC"/>
                </a:solidFill>
                <a:ln w="25400">
                  <a:solidFill>
                    <a:srgbClr val="0033CC"/>
                  </a:solidFill>
                  <a:round/>
                  <a:headEnd/>
                  <a:tailEnd/>
                </a:ln>
              </p:spPr>
              <p:txBody>
                <a:bodyPr/>
                <a:lstStyle/>
                <a:p>
                  <a:endParaRPr lang="en-US"/>
                </a:p>
              </p:txBody>
            </p:sp>
          </p:grpSp>
          <p:grpSp>
            <p:nvGrpSpPr>
              <p:cNvPr id="2492" name="Group 2647"/>
              <p:cNvGrpSpPr>
                <a:grpSpLocks/>
              </p:cNvGrpSpPr>
              <p:nvPr/>
            </p:nvGrpSpPr>
            <p:grpSpPr bwMode="auto">
              <a:xfrm>
                <a:off x="2367" y="3272"/>
                <a:ext cx="32" cy="335"/>
                <a:chOff x="2367" y="3272"/>
                <a:chExt cx="32" cy="335"/>
              </a:xfrm>
            </p:grpSpPr>
            <p:sp>
              <p:nvSpPr>
                <p:cNvPr id="3519" name="Oval 2648"/>
                <p:cNvSpPr>
                  <a:spLocks noChangeArrowheads="1"/>
                </p:cNvSpPr>
                <p:nvPr/>
              </p:nvSpPr>
              <p:spPr bwMode="auto">
                <a:xfrm>
                  <a:off x="2367" y="3272"/>
                  <a:ext cx="32" cy="32"/>
                </a:xfrm>
                <a:prstGeom prst="ellipse">
                  <a:avLst/>
                </a:prstGeom>
                <a:solidFill>
                  <a:srgbClr val="0033CC"/>
                </a:solidFill>
                <a:ln w="9525">
                  <a:solidFill>
                    <a:srgbClr val="0033CC"/>
                  </a:solidFill>
                  <a:round/>
                  <a:headEnd/>
                  <a:tailEnd/>
                </a:ln>
              </p:spPr>
              <p:txBody>
                <a:bodyPr/>
                <a:lstStyle/>
                <a:p>
                  <a:endParaRPr lang="en-US"/>
                </a:p>
              </p:txBody>
            </p:sp>
            <p:sp>
              <p:nvSpPr>
                <p:cNvPr id="3520" name="Oval 2649"/>
                <p:cNvSpPr>
                  <a:spLocks noChangeArrowheads="1"/>
                </p:cNvSpPr>
                <p:nvPr/>
              </p:nvSpPr>
              <p:spPr bwMode="auto">
                <a:xfrm>
                  <a:off x="2367" y="3272"/>
                  <a:ext cx="32" cy="32"/>
                </a:xfrm>
                <a:prstGeom prst="ellipse">
                  <a:avLst/>
                </a:prstGeom>
                <a:solidFill>
                  <a:srgbClr val="0033CC"/>
                </a:solidFill>
                <a:ln w="25400">
                  <a:solidFill>
                    <a:srgbClr val="0033CC"/>
                  </a:solidFill>
                  <a:round/>
                  <a:headEnd/>
                  <a:tailEnd/>
                </a:ln>
              </p:spPr>
              <p:txBody>
                <a:bodyPr/>
                <a:lstStyle/>
                <a:p>
                  <a:endParaRPr lang="en-US"/>
                </a:p>
              </p:txBody>
            </p:sp>
            <p:sp>
              <p:nvSpPr>
                <p:cNvPr id="3521" name="Oval 2650"/>
                <p:cNvSpPr>
                  <a:spLocks noChangeArrowheads="1"/>
                </p:cNvSpPr>
                <p:nvPr/>
              </p:nvSpPr>
              <p:spPr bwMode="auto">
                <a:xfrm>
                  <a:off x="2367" y="3575"/>
                  <a:ext cx="32" cy="32"/>
                </a:xfrm>
                <a:prstGeom prst="ellipse">
                  <a:avLst/>
                </a:prstGeom>
                <a:solidFill>
                  <a:srgbClr val="0033CC"/>
                </a:solidFill>
                <a:ln w="9525">
                  <a:solidFill>
                    <a:srgbClr val="0033CC"/>
                  </a:solidFill>
                  <a:round/>
                  <a:headEnd/>
                  <a:tailEnd/>
                </a:ln>
              </p:spPr>
              <p:txBody>
                <a:bodyPr/>
                <a:lstStyle/>
                <a:p>
                  <a:endParaRPr lang="en-US"/>
                </a:p>
              </p:txBody>
            </p:sp>
            <p:sp>
              <p:nvSpPr>
                <p:cNvPr id="3522" name="Oval 2651"/>
                <p:cNvSpPr>
                  <a:spLocks noChangeArrowheads="1"/>
                </p:cNvSpPr>
                <p:nvPr/>
              </p:nvSpPr>
              <p:spPr bwMode="auto">
                <a:xfrm>
                  <a:off x="2367" y="3575"/>
                  <a:ext cx="32" cy="32"/>
                </a:xfrm>
                <a:prstGeom prst="ellipse">
                  <a:avLst/>
                </a:prstGeom>
                <a:solidFill>
                  <a:srgbClr val="0033CC"/>
                </a:solidFill>
                <a:ln w="25400">
                  <a:solidFill>
                    <a:srgbClr val="0033CC"/>
                  </a:solidFill>
                  <a:round/>
                  <a:headEnd/>
                  <a:tailEnd/>
                </a:ln>
              </p:spPr>
              <p:txBody>
                <a:bodyPr/>
                <a:lstStyle/>
                <a:p>
                  <a:endParaRPr lang="en-US"/>
                </a:p>
              </p:txBody>
            </p:sp>
          </p:grpSp>
          <p:grpSp>
            <p:nvGrpSpPr>
              <p:cNvPr id="2493" name="Group 2652"/>
              <p:cNvGrpSpPr>
                <a:grpSpLocks/>
              </p:cNvGrpSpPr>
              <p:nvPr/>
            </p:nvGrpSpPr>
            <p:grpSpPr bwMode="auto">
              <a:xfrm>
                <a:off x="2822" y="3272"/>
                <a:ext cx="40" cy="335"/>
                <a:chOff x="2822" y="3272"/>
                <a:chExt cx="40" cy="335"/>
              </a:xfrm>
            </p:grpSpPr>
            <p:sp>
              <p:nvSpPr>
                <p:cNvPr id="3515" name="Oval 2653"/>
                <p:cNvSpPr>
                  <a:spLocks noChangeArrowheads="1"/>
                </p:cNvSpPr>
                <p:nvPr/>
              </p:nvSpPr>
              <p:spPr bwMode="auto">
                <a:xfrm>
                  <a:off x="2822" y="3272"/>
                  <a:ext cx="40" cy="32"/>
                </a:xfrm>
                <a:prstGeom prst="ellipse">
                  <a:avLst/>
                </a:prstGeom>
                <a:solidFill>
                  <a:srgbClr val="0033CC"/>
                </a:solidFill>
                <a:ln w="9525">
                  <a:solidFill>
                    <a:srgbClr val="0033CC"/>
                  </a:solidFill>
                  <a:round/>
                  <a:headEnd/>
                  <a:tailEnd/>
                </a:ln>
              </p:spPr>
              <p:txBody>
                <a:bodyPr/>
                <a:lstStyle/>
                <a:p>
                  <a:endParaRPr lang="en-US"/>
                </a:p>
              </p:txBody>
            </p:sp>
            <p:sp>
              <p:nvSpPr>
                <p:cNvPr id="3516" name="Oval 2654"/>
                <p:cNvSpPr>
                  <a:spLocks noChangeArrowheads="1"/>
                </p:cNvSpPr>
                <p:nvPr/>
              </p:nvSpPr>
              <p:spPr bwMode="auto">
                <a:xfrm>
                  <a:off x="2822" y="3272"/>
                  <a:ext cx="40" cy="32"/>
                </a:xfrm>
                <a:prstGeom prst="ellipse">
                  <a:avLst/>
                </a:prstGeom>
                <a:solidFill>
                  <a:srgbClr val="0033CC"/>
                </a:solidFill>
                <a:ln w="25400">
                  <a:solidFill>
                    <a:srgbClr val="0033CC"/>
                  </a:solidFill>
                  <a:round/>
                  <a:headEnd/>
                  <a:tailEnd/>
                </a:ln>
              </p:spPr>
              <p:txBody>
                <a:bodyPr/>
                <a:lstStyle/>
                <a:p>
                  <a:endParaRPr lang="en-US"/>
                </a:p>
              </p:txBody>
            </p:sp>
            <p:sp>
              <p:nvSpPr>
                <p:cNvPr id="3517" name="Oval 2655"/>
                <p:cNvSpPr>
                  <a:spLocks noChangeArrowheads="1"/>
                </p:cNvSpPr>
                <p:nvPr/>
              </p:nvSpPr>
              <p:spPr bwMode="auto">
                <a:xfrm>
                  <a:off x="2822" y="3575"/>
                  <a:ext cx="40" cy="32"/>
                </a:xfrm>
                <a:prstGeom prst="ellipse">
                  <a:avLst/>
                </a:prstGeom>
                <a:solidFill>
                  <a:srgbClr val="0033CC"/>
                </a:solidFill>
                <a:ln w="9525">
                  <a:solidFill>
                    <a:srgbClr val="0033CC"/>
                  </a:solidFill>
                  <a:round/>
                  <a:headEnd/>
                  <a:tailEnd/>
                </a:ln>
              </p:spPr>
              <p:txBody>
                <a:bodyPr/>
                <a:lstStyle/>
                <a:p>
                  <a:endParaRPr lang="en-US"/>
                </a:p>
              </p:txBody>
            </p:sp>
            <p:sp>
              <p:nvSpPr>
                <p:cNvPr id="3518" name="Oval 2656"/>
                <p:cNvSpPr>
                  <a:spLocks noChangeArrowheads="1"/>
                </p:cNvSpPr>
                <p:nvPr/>
              </p:nvSpPr>
              <p:spPr bwMode="auto">
                <a:xfrm>
                  <a:off x="2822" y="3575"/>
                  <a:ext cx="40" cy="32"/>
                </a:xfrm>
                <a:prstGeom prst="ellipse">
                  <a:avLst/>
                </a:prstGeom>
                <a:solidFill>
                  <a:srgbClr val="0033CC"/>
                </a:solidFill>
                <a:ln w="25400">
                  <a:solidFill>
                    <a:srgbClr val="0033CC"/>
                  </a:solidFill>
                  <a:round/>
                  <a:headEnd/>
                  <a:tailEnd/>
                </a:ln>
              </p:spPr>
              <p:txBody>
                <a:bodyPr/>
                <a:lstStyle/>
                <a:p>
                  <a:endParaRPr lang="en-US"/>
                </a:p>
              </p:txBody>
            </p:sp>
          </p:grpSp>
          <p:grpSp>
            <p:nvGrpSpPr>
              <p:cNvPr id="2494" name="Group 2657"/>
              <p:cNvGrpSpPr>
                <a:grpSpLocks/>
              </p:cNvGrpSpPr>
              <p:nvPr/>
            </p:nvGrpSpPr>
            <p:grpSpPr bwMode="auto">
              <a:xfrm>
                <a:off x="2415" y="2650"/>
                <a:ext cx="415" cy="56"/>
                <a:chOff x="2415" y="2650"/>
                <a:chExt cx="415" cy="56"/>
              </a:xfrm>
            </p:grpSpPr>
            <p:sp>
              <p:nvSpPr>
                <p:cNvPr id="3507" name="Freeform 2658"/>
                <p:cNvSpPr>
                  <a:spLocks/>
                </p:cNvSpPr>
                <p:nvPr/>
              </p:nvSpPr>
              <p:spPr bwMode="auto">
                <a:xfrm>
                  <a:off x="2718"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solidFill>
                  <a:srgbClr val="0033CC"/>
                </a:solidFill>
                <a:ln w="9525">
                  <a:solidFill>
                    <a:srgbClr val="0033CC"/>
                  </a:solidFill>
                  <a:round/>
                  <a:headEnd/>
                  <a:tailEnd/>
                </a:ln>
              </p:spPr>
              <p:txBody>
                <a:bodyPr/>
                <a:lstStyle/>
                <a:p>
                  <a:endParaRPr lang="en-US"/>
                </a:p>
              </p:txBody>
            </p:sp>
            <p:grpSp>
              <p:nvGrpSpPr>
                <p:cNvPr id="3508" name="Group 2659"/>
                <p:cNvGrpSpPr>
                  <a:grpSpLocks/>
                </p:cNvGrpSpPr>
                <p:nvPr/>
              </p:nvGrpSpPr>
              <p:grpSpPr bwMode="auto">
                <a:xfrm>
                  <a:off x="2415" y="2674"/>
                  <a:ext cx="295" cy="1"/>
                  <a:chOff x="2415" y="2674"/>
                  <a:chExt cx="295" cy="1"/>
                </a:xfrm>
              </p:grpSpPr>
              <p:sp>
                <p:nvSpPr>
                  <p:cNvPr id="3509" name="Line 2660"/>
                  <p:cNvSpPr>
                    <a:spLocks noChangeShapeType="1"/>
                  </p:cNvSpPr>
                  <p:nvPr/>
                </p:nvSpPr>
                <p:spPr bwMode="auto">
                  <a:xfrm>
                    <a:off x="2415" y="2674"/>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10" name="Line 2661"/>
                  <p:cNvSpPr>
                    <a:spLocks noChangeShapeType="1"/>
                  </p:cNvSpPr>
                  <p:nvPr/>
                </p:nvSpPr>
                <p:spPr bwMode="auto">
                  <a:xfrm>
                    <a:off x="2471" y="2674"/>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11" name="Line 2662"/>
                  <p:cNvSpPr>
                    <a:spLocks noChangeShapeType="1"/>
                  </p:cNvSpPr>
                  <p:nvPr/>
                </p:nvSpPr>
                <p:spPr bwMode="auto">
                  <a:xfrm>
                    <a:off x="2526" y="2674"/>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12" name="Line 2663"/>
                  <p:cNvSpPr>
                    <a:spLocks noChangeShapeType="1"/>
                  </p:cNvSpPr>
                  <p:nvPr/>
                </p:nvSpPr>
                <p:spPr bwMode="auto">
                  <a:xfrm>
                    <a:off x="2582" y="2674"/>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13" name="Line 2664"/>
                  <p:cNvSpPr>
                    <a:spLocks noChangeShapeType="1"/>
                  </p:cNvSpPr>
                  <p:nvPr/>
                </p:nvSpPr>
                <p:spPr bwMode="auto">
                  <a:xfrm>
                    <a:off x="2638" y="2674"/>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14" name="Line 2665"/>
                  <p:cNvSpPr>
                    <a:spLocks noChangeShapeType="1"/>
                  </p:cNvSpPr>
                  <p:nvPr/>
                </p:nvSpPr>
                <p:spPr bwMode="auto">
                  <a:xfrm>
                    <a:off x="2694" y="2674"/>
                    <a:ext cx="16"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495" name="Group 2666"/>
              <p:cNvGrpSpPr>
                <a:grpSpLocks/>
              </p:cNvGrpSpPr>
              <p:nvPr/>
            </p:nvGrpSpPr>
            <p:grpSpPr bwMode="auto">
              <a:xfrm>
                <a:off x="2415" y="1733"/>
                <a:ext cx="415" cy="56"/>
                <a:chOff x="2415" y="1733"/>
                <a:chExt cx="415" cy="56"/>
              </a:xfrm>
            </p:grpSpPr>
            <p:sp>
              <p:nvSpPr>
                <p:cNvPr id="3499" name="Freeform 2667"/>
                <p:cNvSpPr>
                  <a:spLocks/>
                </p:cNvSpPr>
                <p:nvPr/>
              </p:nvSpPr>
              <p:spPr bwMode="auto">
                <a:xfrm>
                  <a:off x="2718"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solidFill>
                  <a:srgbClr val="0033CC"/>
                </a:solidFill>
                <a:ln w="9525">
                  <a:solidFill>
                    <a:srgbClr val="0033CC"/>
                  </a:solidFill>
                  <a:round/>
                  <a:headEnd/>
                  <a:tailEnd/>
                </a:ln>
              </p:spPr>
              <p:txBody>
                <a:bodyPr/>
                <a:lstStyle/>
                <a:p>
                  <a:endParaRPr lang="en-US"/>
                </a:p>
              </p:txBody>
            </p:sp>
            <p:grpSp>
              <p:nvGrpSpPr>
                <p:cNvPr id="3500" name="Group 2668"/>
                <p:cNvGrpSpPr>
                  <a:grpSpLocks/>
                </p:cNvGrpSpPr>
                <p:nvPr/>
              </p:nvGrpSpPr>
              <p:grpSpPr bwMode="auto">
                <a:xfrm>
                  <a:off x="2415" y="1757"/>
                  <a:ext cx="295" cy="1"/>
                  <a:chOff x="2415" y="1757"/>
                  <a:chExt cx="295" cy="1"/>
                </a:xfrm>
              </p:grpSpPr>
              <p:sp>
                <p:nvSpPr>
                  <p:cNvPr id="3501" name="Line 2669"/>
                  <p:cNvSpPr>
                    <a:spLocks noChangeShapeType="1"/>
                  </p:cNvSpPr>
                  <p:nvPr/>
                </p:nvSpPr>
                <p:spPr bwMode="auto">
                  <a:xfrm>
                    <a:off x="2415" y="1757"/>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02" name="Line 2670"/>
                  <p:cNvSpPr>
                    <a:spLocks noChangeShapeType="1"/>
                  </p:cNvSpPr>
                  <p:nvPr/>
                </p:nvSpPr>
                <p:spPr bwMode="auto">
                  <a:xfrm>
                    <a:off x="2471" y="1757"/>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03" name="Line 2671"/>
                  <p:cNvSpPr>
                    <a:spLocks noChangeShapeType="1"/>
                  </p:cNvSpPr>
                  <p:nvPr/>
                </p:nvSpPr>
                <p:spPr bwMode="auto">
                  <a:xfrm>
                    <a:off x="2526" y="1757"/>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04" name="Line 2672"/>
                  <p:cNvSpPr>
                    <a:spLocks noChangeShapeType="1"/>
                  </p:cNvSpPr>
                  <p:nvPr/>
                </p:nvSpPr>
                <p:spPr bwMode="auto">
                  <a:xfrm>
                    <a:off x="2582" y="1757"/>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05" name="Line 2673"/>
                  <p:cNvSpPr>
                    <a:spLocks noChangeShapeType="1"/>
                  </p:cNvSpPr>
                  <p:nvPr/>
                </p:nvSpPr>
                <p:spPr bwMode="auto">
                  <a:xfrm>
                    <a:off x="2638" y="1757"/>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06" name="Line 2674"/>
                  <p:cNvSpPr>
                    <a:spLocks noChangeShapeType="1"/>
                  </p:cNvSpPr>
                  <p:nvPr/>
                </p:nvSpPr>
                <p:spPr bwMode="auto">
                  <a:xfrm>
                    <a:off x="2694" y="1757"/>
                    <a:ext cx="16"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496" name="Group 2675"/>
              <p:cNvGrpSpPr>
                <a:grpSpLocks/>
              </p:cNvGrpSpPr>
              <p:nvPr/>
            </p:nvGrpSpPr>
            <p:grpSpPr bwMode="auto">
              <a:xfrm>
                <a:off x="1489" y="3264"/>
                <a:ext cx="423" cy="56"/>
                <a:chOff x="1489" y="3264"/>
                <a:chExt cx="423" cy="56"/>
              </a:xfrm>
            </p:grpSpPr>
            <p:sp>
              <p:nvSpPr>
                <p:cNvPr id="3491" name="Freeform 2676"/>
                <p:cNvSpPr>
                  <a:spLocks/>
                </p:cNvSpPr>
                <p:nvPr/>
              </p:nvSpPr>
              <p:spPr bwMode="auto">
                <a:xfrm>
                  <a:off x="1792" y="3264"/>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Lst>
                  <a:ahLst/>
                  <a:cxnLst>
                    <a:cxn ang="0">
                      <a:pos x="T0" y="T1"/>
                    </a:cxn>
                    <a:cxn ang="0">
                      <a:pos x="T2" y="T3"/>
                    </a:cxn>
                    <a:cxn ang="0">
                      <a:pos x="T4" y="T5"/>
                    </a:cxn>
                    <a:cxn ang="0">
                      <a:pos x="T6" y="T7"/>
                    </a:cxn>
                    <a:cxn ang="0">
                      <a:pos x="T8" y="T9"/>
                    </a:cxn>
                  </a:cxnLst>
                  <a:rect l="0" t="0" r="r" b="b"/>
                  <a:pathLst>
                    <a:path w="120" h="56">
                      <a:moveTo>
                        <a:pt x="120" y="24"/>
                      </a:moveTo>
                      <a:lnTo>
                        <a:pt x="0" y="56"/>
                      </a:lnTo>
                      <a:lnTo>
                        <a:pt x="0" y="24"/>
                      </a:lnTo>
                      <a:lnTo>
                        <a:pt x="0" y="0"/>
                      </a:lnTo>
                      <a:lnTo>
                        <a:pt x="120" y="24"/>
                      </a:lnTo>
                      <a:close/>
                    </a:path>
                  </a:pathLst>
                </a:custGeom>
                <a:solidFill>
                  <a:srgbClr val="0033CC"/>
                </a:solidFill>
                <a:ln w="9525">
                  <a:solidFill>
                    <a:srgbClr val="0033CC"/>
                  </a:solidFill>
                  <a:round/>
                  <a:headEnd/>
                  <a:tailEnd/>
                </a:ln>
              </p:spPr>
              <p:txBody>
                <a:bodyPr/>
                <a:lstStyle/>
                <a:p>
                  <a:endParaRPr lang="en-US"/>
                </a:p>
              </p:txBody>
            </p:sp>
            <p:grpSp>
              <p:nvGrpSpPr>
                <p:cNvPr id="3492" name="Group 2677"/>
                <p:cNvGrpSpPr>
                  <a:grpSpLocks/>
                </p:cNvGrpSpPr>
                <p:nvPr/>
              </p:nvGrpSpPr>
              <p:grpSpPr bwMode="auto">
                <a:xfrm>
                  <a:off x="1489" y="3288"/>
                  <a:ext cx="295" cy="1"/>
                  <a:chOff x="1489" y="3288"/>
                  <a:chExt cx="295" cy="1"/>
                </a:xfrm>
              </p:grpSpPr>
              <p:sp>
                <p:nvSpPr>
                  <p:cNvPr id="3493" name="Line 2678"/>
                  <p:cNvSpPr>
                    <a:spLocks noChangeShapeType="1"/>
                  </p:cNvSpPr>
                  <p:nvPr/>
                </p:nvSpPr>
                <p:spPr bwMode="auto">
                  <a:xfrm>
                    <a:off x="1489" y="328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4" name="Line 2679"/>
                  <p:cNvSpPr>
                    <a:spLocks noChangeShapeType="1"/>
                  </p:cNvSpPr>
                  <p:nvPr/>
                </p:nvSpPr>
                <p:spPr bwMode="auto">
                  <a:xfrm>
                    <a:off x="1544" y="328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5" name="Line 2680"/>
                  <p:cNvSpPr>
                    <a:spLocks noChangeShapeType="1"/>
                  </p:cNvSpPr>
                  <p:nvPr/>
                </p:nvSpPr>
                <p:spPr bwMode="auto">
                  <a:xfrm>
                    <a:off x="1600" y="328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6" name="Line 2681"/>
                  <p:cNvSpPr>
                    <a:spLocks noChangeShapeType="1"/>
                  </p:cNvSpPr>
                  <p:nvPr/>
                </p:nvSpPr>
                <p:spPr bwMode="auto">
                  <a:xfrm>
                    <a:off x="1656" y="328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7" name="Line 2682"/>
                  <p:cNvSpPr>
                    <a:spLocks noChangeShapeType="1"/>
                  </p:cNvSpPr>
                  <p:nvPr/>
                </p:nvSpPr>
                <p:spPr bwMode="auto">
                  <a:xfrm>
                    <a:off x="1712" y="328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8" name="Line 2683"/>
                  <p:cNvSpPr>
                    <a:spLocks noChangeShapeType="1"/>
                  </p:cNvSpPr>
                  <p:nvPr/>
                </p:nvSpPr>
                <p:spPr bwMode="auto">
                  <a:xfrm>
                    <a:off x="1768" y="3288"/>
                    <a:ext cx="16"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497" name="Group 2684"/>
              <p:cNvGrpSpPr>
                <a:grpSpLocks/>
              </p:cNvGrpSpPr>
              <p:nvPr/>
            </p:nvGrpSpPr>
            <p:grpSpPr bwMode="auto">
              <a:xfrm>
                <a:off x="1944" y="3256"/>
                <a:ext cx="423" cy="56"/>
                <a:chOff x="1944" y="3256"/>
                <a:chExt cx="423" cy="56"/>
              </a:xfrm>
            </p:grpSpPr>
            <p:sp>
              <p:nvSpPr>
                <p:cNvPr id="3483" name="Freeform 2685"/>
                <p:cNvSpPr>
                  <a:spLocks/>
                </p:cNvSpPr>
                <p:nvPr/>
              </p:nvSpPr>
              <p:spPr bwMode="auto">
                <a:xfrm>
                  <a:off x="2255"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solidFill>
                  <a:srgbClr val="0033CC"/>
                </a:solidFill>
                <a:ln w="9525">
                  <a:solidFill>
                    <a:srgbClr val="0033CC"/>
                  </a:solidFill>
                  <a:round/>
                  <a:headEnd/>
                  <a:tailEnd/>
                </a:ln>
              </p:spPr>
              <p:txBody>
                <a:bodyPr/>
                <a:lstStyle/>
                <a:p>
                  <a:endParaRPr lang="en-US"/>
                </a:p>
              </p:txBody>
            </p:sp>
            <p:grpSp>
              <p:nvGrpSpPr>
                <p:cNvPr id="3484" name="Group 2686"/>
                <p:cNvGrpSpPr>
                  <a:grpSpLocks/>
                </p:cNvGrpSpPr>
                <p:nvPr/>
              </p:nvGrpSpPr>
              <p:grpSpPr bwMode="auto">
                <a:xfrm>
                  <a:off x="1944" y="3288"/>
                  <a:ext cx="303" cy="1"/>
                  <a:chOff x="1944" y="3288"/>
                  <a:chExt cx="303" cy="1"/>
                </a:xfrm>
              </p:grpSpPr>
              <p:sp>
                <p:nvSpPr>
                  <p:cNvPr id="3485" name="Line 2687"/>
                  <p:cNvSpPr>
                    <a:spLocks noChangeShapeType="1"/>
                  </p:cNvSpPr>
                  <p:nvPr/>
                </p:nvSpPr>
                <p:spPr bwMode="auto">
                  <a:xfrm>
                    <a:off x="1944" y="328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6" name="Line 2688"/>
                  <p:cNvSpPr>
                    <a:spLocks noChangeShapeType="1"/>
                  </p:cNvSpPr>
                  <p:nvPr/>
                </p:nvSpPr>
                <p:spPr bwMode="auto">
                  <a:xfrm>
                    <a:off x="2000" y="3288"/>
                    <a:ext cx="23"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7" name="Line 2689"/>
                  <p:cNvSpPr>
                    <a:spLocks noChangeShapeType="1"/>
                  </p:cNvSpPr>
                  <p:nvPr/>
                </p:nvSpPr>
                <p:spPr bwMode="auto">
                  <a:xfrm>
                    <a:off x="2055" y="328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8" name="Line 2690"/>
                  <p:cNvSpPr>
                    <a:spLocks noChangeShapeType="1"/>
                  </p:cNvSpPr>
                  <p:nvPr/>
                </p:nvSpPr>
                <p:spPr bwMode="auto">
                  <a:xfrm>
                    <a:off x="2111" y="328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9" name="Line 2691"/>
                  <p:cNvSpPr>
                    <a:spLocks noChangeShapeType="1"/>
                  </p:cNvSpPr>
                  <p:nvPr/>
                </p:nvSpPr>
                <p:spPr bwMode="auto">
                  <a:xfrm>
                    <a:off x="2167" y="328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0" name="Line 2692"/>
                  <p:cNvSpPr>
                    <a:spLocks noChangeShapeType="1"/>
                  </p:cNvSpPr>
                  <p:nvPr/>
                </p:nvSpPr>
                <p:spPr bwMode="auto">
                  <a:xfrm>
                    <a:off x="2223" y="328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498" name="Group 2693"/>
              <p:cNvGrpSpPr>
                <a:grpSpLocks/>
              </p:cNvGrpSpPr>
              <p:nvPr/>
            </p:nvGrpSpPr>
            <p:grpSpPr bwMode="auto">
              <a:xfrm>
                <a:off x="2415" y="3256"/>
                <a:ext cx="415" cy="56"/>
                <a:chOff x="2415" y="3256"/>
                <a:chExt cx="415" cy="56"/>
              </a:xfrm>
            </p:grpSpPr>
            <p:sp>
              <p:nvSpPr>
                <p:cNvPr id="3475" name="Freeform 2694"/>
                <p:cNvSpPr>
                  <a:spLocks/>
                </p:cNvSpPr>
                <p:nvPr/>
              </p:nvSpPr>
              <p:spPr bwMode="auto">
                <a:xfrm>
                  <a:off x="2718"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solidFill>
                  <a:srgbClr val="0033CC"/>
                </a:solidFill>
                <a:ln w="9525">
                  <a:solidFill>
                    <a:srgbClr val="0033CC"/>
                  </a:solidFill>
                  <a:round/>
                  <a:headEnd/>
                  <a:tailEnd/>
                </a:ln>
              </p:spPr>
              <p:txBody>
                <a:bodyPr/>
                <a:lstStyle/>
                <a:p>
                  <a:endParaRPr lang="en-US"/>
                </a:p>
              </p:txBody>
            </p:sp>
            <p:grpSp>
              <p:nvGrpSpPr>
                <p:cNvPr id="3476" name="Group 2695"/>
                <p:cNvGrpSpPr>
                  <a:grpSpLocks/>
                </p:cNvGrpSpPr>
                <p:nvPr/>
              </p:nvGrpSpPr>
              <p:grpSpPr bwMode="auto">
                <a:xfrm>
                  <a:off x="2415" y="3288"/>
                  <a:ext cx="295" cy="1"/>
                  <a:chOff x="2415" y="3288"/>
                  <a:chExt cx="295" cy="1"/>
                </a:xfrm>
              </p:grpSpPr>
              <p:sp>
                <p:nvSpPr>
                  <p:cNvPr id="3477" name="Line 2696"/>
                  <p:cNvSpPr>
                    <a:spLocks noChangeShapeType="1"/>
                  </p:cNvSpPr>
                  <p:nvPr/>
                </p:nvSpPr>
                <p:spPr bwMode="auto">
                  <a:xfrm>
                    <a:off x="2415" y="328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78" name="Line 2697"/>
                  <p:cNvSpPr>
                    <a:spLocks noChangeShapeType="1"/>
                  </p:cNvSpPr>
                  <p:nvPr/>
                </p:nvSpPr>
                <p:spPr bwMode="auto">
                  <a:xfrm>
                    <a:off x="2471" y="328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79" name="Line 2698"/>
                  <p:cNvSpPr>
                    <a:spLocks noChangeShapeType="1"/>
                  </p:cNvSpPr>
                  <p:nvPr/>
                </p:nvSpPr>
                <p:spPr bwMode="auto">
                  <a:xfrm>
                    <a:off x="2526" y="328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0" name="Line 2699"/>
                  <p:cNvSpPr>
                    <a:spLocks noChangeShapeType="1"/>
                  </p:cNvSpPr>
                  <p:nvPr/>
                </p:nvSpPr>
                <p:spPr bwMode="auto">
                  <a:xfrm>
                    <a:off x="2582" y="328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1" name="Line 2700"/>
                  <p:cNvSpPr>
                    <a:spLocks noChangeShapeType="1"/>
                  </p:cNvSpPr>
                  <p:nvPr/>
                </p:nvSpPr>
                <p:spPr bwMode="auto">
                  <a:xfrm>
                    <a:off x="2638" y="328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 name="Line 2701"/>
                  <p:cNvSpPr>
                    <a:spLocks noChangeShapeType="1"/>
                  </p:cNvSpPr>
                  <p:nvPr/>
                </p:nvSpPr>
                <p:spPr bwMode="auto">
                  <a:xfrm>
                    <a:off x="2694" y="3288"/>
                    <a:ext cx="16"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499" name="Group 2702"/>
              <p:cNvGrpSpPr>
                <a:grpSpLocks/>
              </p:cNvGrpSpPr>
              <p:nvPr/>
            </p:nvGrpSpPr>
            <p:grpSpPr bwMode="auto">
              <a:xfrm>
                <a:off x="1489" y="3567"/>
                <a:ext cx="423" cy="56"/>
                <a:chOff x="1489" y="3567"/>
                <a:chExt cx="423" cy="56"/>
              </a:xfrm>
            </p:grpSpPr>
            <p:sp>
              <p:nvSpPr>
                <p:cNvPr id="3467" name="Freeform 2703"/>
                <p:cNvSpPr>
                  <a:spLocks/>
                </p:cNvSpPr>
                <p:nvPr/>
              </p:nvSpPr>
              <p:spPr bwMode="auto">
                <a:xfrm>
                  <a:off x="1800"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solidFill>
                  <a:srgbClr val="0033CC"/>
                </a:solidFill>
                <a:ln w="9525">
                  <a:solidFill>
                    <a:srgbClr val="0033CC"/>
                  </a:solidFill>
                  <a:round/>
                  <a:headEnd/>
                  <a:tailEnd/>
                </a:ln>
              </p:spPr>
              <p:txBody>
                <a:bodyPr/>
                <a:lstStyle/>
                <a:p>
                  <a:endParaRPr lang="en-US"/>
                </a:p>
              </p:txBody>
            </p:sp>
            <p:grpSp>
              <p:nvGrpSpPr>
                <p:cNvPr id="3468" name="Group 2704"/>
                <p:cNvGrpSpPr>
                  <a:grpSpLocks/>
                </p:cNvGrpSpPr>
                <p:nvPr/>
              </p:nvGrpSpPr>
              <p:grpSpPr bwMode="auto">
                <a:xfrm>
                  <a:off x="1489" y="3591"/>
                  <a:ext cx="303" cy="1"/>
                  <a:chOff x="1489" y="3591"/>
                  <a:chExt cx="303" cy="1"/>
                </a:xfrm>
              </p:grpSpPr>
              <p:sp>
                <p:nvSpPr>
                  <p:cNvPr id="3469" name="Line 2705"/>
                  <p:cNvSpPr>
                    <a:spLocks noChangeShapeType="1"/>
                  </p:cNvSpPr>
                  <p:nvPr/>
                </p:nvSpPr>
                <p:spPr bwMode="auto">
                  <a:xfrm>
                    <a:off x="1489" y="359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70" name="Line 2706"/>
                  <p:cNvSpPr>
                    <a:spLocks noChangeShapeType="1"/>
                  </p:cNvSpPr>
                  <p:nvPr/>
                </p:nvSpPr>
                <p:spPr bwMode="auto">
                  <a:xfrm>
                    <a:off x="1544" y="359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71" name="Line 2707"/>
                  <p:cNvSpPr>
                    <a:spLocks noChangeShapeType="1"/>
                  </p:cNvSpPr>
                  <p:nvPr/>
                </p:nvSpPr>
                <p:spPr bwMode="auto">
                  <a:xfrm>
                    <a:off x="1600" y="359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72" name="Line 2708"/>
                  <p:cNvSpPr>
                    <a:spLocks noChangeShapeType="1"/>
                  </p:cNvSpPr>
                  <p:nvPr/>
                </p:nvSpPr>
                <p:spPr bwMode="auto">
                  <a:xfrm>
                    <a:off x="1656" y="359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73" name="Line 2709"/>
                  <p:cNvSpPr>
                    <a:spLocks noChangeShapeType="1"/>
                  </p:cNvSpPr>
                  <p:nvPr/>
                </p:nvSpPr>
                <p:spPr bwMode="auto">
                  <a:xfrm>
                    <a:off x="1712" y="359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74" name="Line 2710"/>
                  <p:cNvSpPr>
                    <a:spLocks noChangeShapeType="1"/>
                  </p:cNvSpPr>
                  <p:nvPr/>
                </p:nvSpPr>
                <p:spPr bwMode="auto">
                  <a:xfrm>
                    <a:off x="1768" y="359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500" name="Group 2711"/>
              <p:cNvGrpSpPr>
                <a:grpSpLocks/>
              </p:cNvGrpSpPr>
              <p:nvPr/>
            </p:nvGrpSpPr>
            <p:grpSpPr bwMode="auto">
              <a:xfrm>
                <a:off x="1952" y="3567"/>
                <a:ext cx="415" cy="56"/>
                <a:chOff x="1952" y="3567"/>
                <a:chExt cx="415" cy="56"/>
              </a:xfrm>
            </p:grpSpPr>
            <p:sp>
              <p:nvSpPr>
                <p:cNvPr id="3459" name="Freeform 2712"/>
                <p:cNvSpPr>
                  <a:spLocks/>
                </p:cNvSpPr>
                <p:nvPr/>
              </p:nvSpPr>
              <p:spPr bwMode="auto">
                <a:xfrm>
                  <a:off x="2255"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solidFill>
                  <a:srgbClr val="0033CC"/>
                </a:solidFill>
                <a:ln w="9525">
                  <a:solidFill>
                    <a:srgbClr val="0033CC"/>
                  </a:solidFill>
                  <a:round/>
                  <a:headEnd/>
                  <a:tailEnd/>
                </a:ln>
              </p:spPr>
              <p:txBody>
                <a:bodyPr/>
                <a:lstStyle/>
                <a:p>
                  <a:endParaRPr lang="en-US"/>
                </a:p>
              </p:txBody>
            </p:sp>
            <p:grpSp>
              <p:nvGrpSpPr>
                <p:cNvPr id="3460" name="Group 2713"/>
                <p:cNvGrpSpPr>
                  <a:grpSpLocks/>
                </p:cNvGrpSpPr>
                <p:nvPr/>
              </p:nvGrpSpPr>
              <p:grpSpPr bwMode="auto">
                <a:xfrm>
                  <a:off x="1952" y="3591"/>
                  <a:ext cx="295" cy="1"/>
                  <a:chOff x="1952" y="3591"/>
                  <a:chExt cx="295" cy="1"/>
                </a:xfrm>
              </p:grpSpPr>
              <p:sp>
                <p:nvSpPr>
                  <p:cNvPr id="3461" name="Line 2714"/>
                  <p:cNvSpPr>
                    <a:spLocks noChangeShapeType="1"/>
                  </p:cNvSpPr>
                  <p:nvPr/>
                </p:nvSpPr>
                <p:spPr bwMode="auto">
                  <a:xfrm>
                    <a:off x="1952" y="359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2" name="Line 2715"/>
                  <p:cNvSpPr>
                    <a:spLocks noChangeShapeType="1"/>
                  </p:cNvSpPr>
                  <p:nvPr/>
                </p:nvSpPr>
                <p:spPr bwMode="auto">
                  <a:xfrm>
                    <a:off x="2008" y="3591"/>
                    <a:ext cx="23"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3" name="Line 2716"/>
                  <p:cNvSpPr>
                    <a:spLocks noChangeShapeType="1"/>
                  </p:cNvSpPr>
                  <p:nvPr/>
                </p:nvSpPr>
                <p:spPr bwMode="auto">
                  <a:xfrm>
                    <a:off x="2063" y="359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4" name="Line 2717"/>
                  <p:cNvSpPr>
                    <a:spLocks noChangeShapeType="1"/>
                  </p:cNvSpPr>
                  <p:nvPr/>
                </p:nvSpPr>
                <p:spPr bwMode="auto">
                  <a:xfrm>
                    <a:off x="2119" y="359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5" name="Line 2718"/>
                  <p:cNvSpPr>
                    <a:spLocks noChangeShapeType="1"/>
                  </p:cNvSpPr>
                  <p:nvPr/>
                </p:nvSpPr>
                <p:spPr bwMode="auto">
                  <a:xfrm>
                    <a:off x="2175" y="359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6" name="Line 2719"/>
                  <p:cNvSpPr>
                    <a:spLocks noChangeShapeType="1"/>
                  </p:cNvSpPr>
                  <p:nvPr/>
                </p:nvSpPr>
                <p:spPr bwMode="auto">
                  <a:xfrm>
                    <a:off x="2231" y="3591"/>
                    <a:ext cx="16"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501" name="Group 2720"/>
              <p:cNvGrpSpPr>
                <a:grpSpLocks/>
              </p:cNvGrpSpPr>
              <p:nvPr/>
            </p:nvGrpSpPr>
            <p:grpSpPr bwMode="auto">
              <a:xfrm>
                <a:off x="2407" y="3567"/>
                <a:ext cx="415" cy="56"/>
                <a:chOff x="2407" y="3567"/>
                <a:chExt cx="415" cy="56"/>
              </a:xfrm>
            </p:grpSpPr>
            <p:sp>
              <p:nvSpPr>
                <p:cNvPr id="3451" name="Freeform 2721"/>
                <p:cNvSpPr>
                  <a:spLocks/>
                </p:cNvSpPr>
                <p:nvPr/>
              </p:nvSpPr>
              <p:spPr bwMode="auto">
                <a:xfrm>
                  <a:off x="2710"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solidFill>
                  <a:srgbClr val="0033CC"/>
                </a:solidFill>
                <a:ln w="9525">
                  <a:solidFill>
                    <a:srgbClr val="0033CC"/>
                  </a:solidFill>
                  <a:round/>
                  <a:headEnd/>
                  <a:tailEnd/>
                </a:ln>
              </p:spPr>
              <p:txBody>
                <a:bodyPr/>
                <a:lstStyle/>
                <a:p>
                  <a:endParaRPr lang="en-US"/>
                </a:p>
              </p:txBody>
            </p:sp>
            <p:grpSp>
              <p:nvGrpSpPr>
                <p:cNvPr id="3452" name="Group 2722"/>
                <p:cNvGrpSpPr>
                  <a:grpSpLocks/>
                </p:cNvGrpSpPr>
                <p:nvPr/>
              </p:nvGrpSpPr>
              <p:grpSpPr bwMode="auto">
                <a:xfrm>
                  <a:off x="2407" y="3591"/>
                  <a:ext cx="295" cy="1"/>
                  <a:chOff x="2407" y="3591"/>
                  <a:chExt cx="295" cy="1"/>
                </a:xfrm>
              </p:grpSpPr>
              <p:sp>
                <p:nvSpPr>
                  <p:cNvPr id="3453" name="Line 2723"/>
                  <p:cNvSpPr>
                    <a:spLocks noChangeShapeType="1"/>
                  </p:cNvSpPr>
                  <p:nvPr/>
                </p:nvSpPr>
                <p:spPr bwMode="auto">
                  <a:xfrm>
                    <a:off x="2407" y="359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4" name="Line 2724"/>
                  <p:cNvSpPr>
                    <a:spLocks noChangeShapeType="1"/>
                  </p:cNvSpPr>
                  <p:nvPr/>
                </p:nvSpPr>
                <p:spPr bwMode="auto">
                  <a:xfrm>
                    <a:off x="2463" y="359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5" name="Line 2725"/>
                  <p:cNvSpPr>
                    <a:spLocks noChangeShapeType="1"/>
                  </p:cNvSpPr>
                  <p:nvPr/>
                </p:nvSpPr>
                <p:spPr bwMode="auto">
                  <a:xfrm>
                    <a:off x="2518" y="359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6" name="Line 2726"/>
                  <p:cNvSpPr>
                    <a:spLocks noChangeShapeType="1"/>
                  </p:cNvSpPr>
                  <p:nvPr/>
                </p:nvSpPr>
                <p:spPr bwMode="auto">
                  <a:xfrm>
                    <a:off x="2574" y="359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7" name="Line 2727"/>
                  <p:cNvSpPr>
                    <a:spLocks noChangeShapeType="1"/>
                  </p:cNvSpPr>
                  <p:nvPr/>
                </p:nvSpPr>
                <p:spPr bwMode="auto">
                  <a:xfrm>
                    <a:off x="2630" y="359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8" name="Line 2728"/>
                  <p:cNvSpPr>
                    <a:spLocks noChangeShapeType="1"/>
                  </p:cNvSpPr>
                  <p:nvPr/>
                </p:nvSpPr>
                <p:spPr bwMode="auto">
                  <a:xfrm>
                    <a:off x="2686" y="3591"/>
                    <a:ext cx="16"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502" name="Group 2729"/>
              <p:cNvGrpSpPr>
                <a:grpSpLocks/>
              </p:cNvGrpSpPr>
              <p:nvPr/>
            </p:nvGrpSpPr>
            <p:grpSpPr bwMode="auto">
              <a:xfrm>
                <a:off x="1944" y="2690"/>
                <a:ext cx="894" cy="596"/>
                <a:chOff x="1944" y="2690"/>
                <a:chExt cx="894" cy="596"/>
              </a:xfrm>
            </p:grpSpPr>
            <p:sp>
              <p:nvSpPr>
                <p:cNvPr id="3449" name="Freeform 2730"/>
                <p:cNvSpPr>
                  <a:spLocks/>
                </p:cNvSpPr>
                <p:nvPr/>
              </p:nvSpPr>
              <p:spPr bwMode="auto">
                <a:xfrm>
                  <a:off x="2702" y="2690"/>
                  <a:ext cx="136" cy="104"/>
                </a:xfrm>
                <a:custGeom>
                  <a:avLst/>
                  <a:gdLst>
                    <a:gd name="T0" fmla="*/ 136 w 136"/>
                    <a:gd name="T1" fmla="*/ 0 h 104"/>
                    <a:gd name="T2" fmla="*/ 40 w 136"/>
                    <a:gd name="T3" fmla="*/ 104 h 104"/>
                    <a:gd name="T4" fmla="*/ 24 w 136"/>
                    <a:gd name="T5" fmla="*/ 72 h 104"/>
                    <a:gd name="T6" fmla="*/ 0 w 136"/>
                    <a:gd name="T7" fmla="*/ 48 h 104"/>
                    <a:gd name="T8" fmla="*/ 136 w 136"/>
                    <a:gd name="T9" fmla="*/ 0 h 104"/>
                  </a:gdLst>
                  <a:ahLst/>
                  <a:cxnLst>
                    <a:cxn ang="0">
                      <a:pos x="T0" y="T1"/>
                    </a:cxn>
                    <a:cxn ang="0">
                      <a:pos x="T2" y="T3"/>
                    </a:cxn>
                    <a:cxn ang="0">
                      <a:pos x="T4" y="T5"/>
                    </a:cxn>
                    <a:cxn ang="0">
                      <a:pos x="T6" y="T7"/>
                    </a:cxn>
                    <a:cxn ang="0">
                      <a:pos x="T8" y="T9"/>
                    </a:cxn>
                  </a:cxnLst>
                  <a:rect l="0" t="0" r="r" b="b"/>
                  <a:pathLst>
                    <a:path w="136" h="104">
                      <a:moveTo>
                        <a:pt x="136" y="0"/>
                      </a:moveTo>
                      <a:lnTo>
                        <a:pt x="40" y="104"/>
                      </a:lnTo>
                      <a:lnTo>
                        <a:pt x="24" y="72"/>
                      </a:lnTo>
                      <a:lnTo>
                        <a:pt x="0" y="48"/>
                      </a:lnTo>
                      <a:lnTo>
                        <a:pt x="136" y="0"/>
                      </a:lnTo>
                      <a:close/>
                    </a:path>
                  </a:pathLst>
                </a:custGeom>
                <a:solidFill>
                  <a:srgbClr val="0033CC"/>
                </a:solidFill>
                <a:ln w="9525">
                  <a:solidFill>
                    <a:srgbClr val="0033CC"/>
                  </a:solidFill>
                  <a:round/>
                  <a:headEnd/>
                  <a:tailEnd/>
                </a:ln>
              </p:spPr>
              <p:txBody>
                <a:bodyPr/>
                <a:lstStyle/>
                <a:p>
                  <a:endParaRPr lang="en-US"/>
                </a:p>
              </p:txBody>
            </p:sp>
            <p:sp>
              <p:nvSpPr>
                <p:cNvPr id="3450" name="Line 2731"/>
                <p:cNvSpPr>
                  <a:spLocks noChangeShapeType="1"/>
                </p:cNvSpPr>
                <p:nvPr/>
              </p:nvSpPr>
              <p:spPr bwMode="auto">
                <a:xfrm flipV="1">
                  <a:off x="1944" y="2758"/>
                  <a:ext cx="790" cy="528"/>
                </a:xfrm>
                <a:prstGeom prst="line">
                  <a:avLst/>
                </a:prstGeom>
                <a:noFill/>
                <a:ln w="254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03" name="Group 2732"/>
              <p:cNvGrpSpPr>
                <a:grpSpLocks/>
              </p:cNvGrpSpPr>
              <p:nvPr/>
            </p:nvGrpSpPr>
            <p:grpSpPr bwMode="auto">
              <a:xfrm>
                <a:off x="1952" y="2376"/>
                <a:ext cx="886" cy="290"/>
                <a:chOff x="1952" y="2376"/>
                <a:chExt cx="886" cy="290"/>
              </a:xfrm>
            </p:grpSpPr>
            <p:sp>
              <p:nvSpPr>
                <p:cNvPr id="3447" name="Freeform 2733"/>
                <p:cNvSpPr>
                  <a:spLocks/>
                </p:cNvSpPr>
                <p:nvPr/>
              </p:nvSpPr>
              <p:spPr bwMode="auto">
                <a:xfrm>
                  <a:off x="2702" y="2586"/>
                  <a:ext cx="136" cy="80"/>
                </a:xfrm>
                <a:custGeom>
                  <a:avLst/>
                  <a:gdLst>
                    <a:gd name="T0" fmla="*/ 136 w 136"/>
                    <a:gd name="T1" fmla="*/ 80 h 80"/>
                    <a:gd name="T2" fmla="*/ 0 w 136"/>
                    <a:gd name="T3" fmla="*/ 64 h 80"/>
                    <a:gd name="T4" fmla="*/ 8 w 136"/>
                    <a:gd name="T5" fmla="*/ 32 h 80"/>
                    <a:gd name="T6" fmla="*/ 16 w 136"/>
                    <a:gd name="T7" fmla="*/ 0 h 80"/>
                    <a:gd name="T8" fmla="*/ 136 w 136"/>
                    <a:gd name="T9" fmla="*/ 80 h 80"/>
                  </a:gdLst>
                  <a:ahLst/>
                  <a:cxnLst>
                    <a:cxn ang="0">
                      <a:pos x="T0" y="T1"/>
                    </a:cxn>
                    <a:cxn ang="0">
                      <a:pos x="T2" y="T3"/>
                    </a:cxn>
                    <a:cxn ang="0">
                      <a:pos x="T4" y="T5"/>
                    </a:cxn>
                    <a:cxn ang="0">
                      <a:pos x="T6" y="T7"/>
                    </a:cxn>
                    <a:cxn ang="0">
                      <a:pos x="T8" y="T9"/>
                    </a:cxn>
                  </a:cxnLst>
                  <a:rect l="0" t="0" r="r" b="b"/>
                  <a:pathLst>
                    <a:path w="136" h="80">
                      <a:moveTo>
                        <a:pt x="136" y="80"/>
                      </a:moveTo>
                      <a:lnTo>
                        <a:pt x="0" y="64"/>
                      </a:lnTo>
                      <a:lnTo>
                        <a:pt x="8" y="32"/>
                      </a:lnTo>
                      <a:lnTo>
                        <a:pt x="16" y="0"/>
                      </a:lnTo>
                      <a:lnTo>
                        <a:pt x="136" y="80"/>
                      </a:lnTo>
                      <a:close/>
                    </a:path>
                  </a:pathLst>
                </a:custGeom>
                <a:solidFill>
                  <a:srgbClr val="0033CC"/>
                </a:solidFill>
                <a:ln w="9525">
                  <a:solidFill>
                    <a:srgbClr val="0033CC"/>
                  </a:solidFill>
                  <a:round/>
                  <a:headEnd/>
                  <a:tailEnd/>
                </a:ln>
              </p:spPr>
              <p:txBody>
                <a:bodyPr/>
                <a:lstStyle/>
                <a:p>
                  <a:endParaRPr lang="en-US"/>
                </a:p>
              </p:txBody>
            </p:sp>
            <p:sp>
              <p:nvSpPr>
                <p:cNvPr id="3448" name="Line 2734"/>
                <p:cNvSpPr>
                  <a:spLocks noChangeShapeType="1"/>
                </p:cNvSpPr>
                <p:nvPr/>
              </p:nvSpPr>
              <p:spPr bwMode="auto">
                <a:xfrm>
                  <a:off x="1952" y="2376"/>
                  <a:ext cx="766" cy="244"/>
                </a:xfrm>
                <a:prstGeom prst="line">
                  <a:avLst/>
                </a:prstGeom>
                <a:noFill/>
                <a:ln w="254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04" name="Group 2735"/>
              <p:cNvGrpSpPr>
                <a:grpSpLocks/>
              </p:cNvGrpSpPr>
              <p:nvPr/>
            </p:nvGrpSpPr>
            <p:grpSpPr bwMode="auto">
              <a:xfrm>
                <a:off x="1481" y="2084"/>
                <a:ext cx="1373" cy="1507"/>
                <a:chOff x="1481" y="2084"/>
                <a:chExt cx="1373" cy="1507"/>
              </a:xfrm>
            </p:grpSpPr>
            <p:sp>
              <p:nvSpPr>
                <p:cNvPr id="3445" name="Freeform 2736"/>
                <p:cNvSpPr>
                  <a:spLocks/>
                </p:cNvSpPr>
                <p:nvPr/>
              </p:nvSpPr>
              <p:spPr bwMode="auto">
                <a:xfrm>
                  <a:off x="2742" y="2084"/>
                  <a:ext cx="112" cy="119"/>
                </a:xfrm>
                <a:custGeom>
                  <a:avLst/>
                  <a:gdLst>
                    <a:gd name="T0" fmla="*/ 112 w 112"/>
                    <a:gd name="T1" fmla="*/ 0 h 119"/>
                    <a:gd name="T2" fmla="*/ 48 w 112"/>
                    <a:gd name="T3" fmla="*/ 119 h 119"/>
                    <a:gd name="T4" fmla="*/ 24 w 112"/>
                    <a:gd name="T5" fmla="*/ 96 h 119"/>
                    <a:gd name="T6" fmla="*/ 0 w 112"/>
                    <a:gd name="T7" fmla="*/ 72 h 119"/>
                    <a:gd name="T8" fmla="*/ 112 w 112"/>
                    <a:gd name="T9" fmla="*/ 0 h 119"/>
                  </a:gdLst>
                  <a:ahLst/>
                  <a:cxnLst>
                    <a:cxn ang="0">
                      <a:pos x="T0" y="T1"/>
                    </a:cxn>
                    <a:cxn ang="0">
                      <a:pos x="T2" y="T3"/>
                    </a:cxn>
                    <a:cxn ang="0">
                      <a:pos x="T4" y="T5"/>
                    </a:cxn>
                    <a:cxn ang="0">
                      <a:pos x="T6" y="T7"/>
                    </a:cxn>
                    <a:cxn ang="0">
                      <a:pos x="T8" y="T9"/>
                    </a:cxn>
                  </a:cxnLst>
                  <a:rect l="0" t="0" r="r" b="b"/>
                  <a:pathLst>
                    <a:path w="112" h="119">
                      <a:moveTo>
                        <a:pt x="112" y="0"/>
                      </a:moveTo>
                      <a:lnTo>
                        <a:pt x="48" y="119"/>
                      </a:lnTo>
                      <a:lnTo>
                        <a:pt x="24" y="96"/>
                      </a:lnTo>
                      <a:lnTo>
                        <a:pt x="0" y="72"/>
                      </a:lnTo>
                      <a:lnTo>
                        <a:pt x="112" y="0"/>
                      </a:lnTo>
                      <a:close/>
                    </a:path>
                  </a:pathLst>
                </a:custGeom>
                <a:solidFill>
                  <a:srgbClr val="0033CC"/>
                </a:solidFill>
                <a:ln w="9525">
                  <a:solidFill>
                    <a:srgbClr val="0033CC"/>
                  </a:solidFill>
                  <a:round/>
                  <a:headEnd/>
                  <a:tailEnd/>
                </a:ln>
              </p:spPr>
              <p:txBody>
                <a:bodyPr/>
                <a:lstStyle/>
                <a:p>
                  <a:endParaRPr lang="en-US"/>
                </a:p>
              </p:txBody>
            </p:sp>
            <p:sp>
              <p:nvSpPr>
                <p:cNvPr id="3446" name="Line 2737"/>
                <p:cNvSpPr>
                  <a:spLocks noChangeShapeType="1"/>
                </p:cNvSpPr>
                <p:nvPr/>
              </p:nvSpPr>
              <p:spPr bwMode="auto">
                <a:xfrm flipV="1">
                  <a:off x="1481" y="2172"/>
                  <a:ext cx="1291" cy="1419"/>
                </a:xfrm>
                <a:prstGeom prst="line">
                  <a:avLst/>
                </a:prstGeom>
                <a:noFill/>
                <a:ln w="254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05" name="Group 2738"/>
              <p:cNvGrpSpPr>
                <a:grpSpLocks/>
              </p:cNvGrpSpPr>
              <p:nvPr/>
            </p:nvGrpSpPr>
            <p:grpSpPr bwMode="auto">
              <a:xfrm>
                <a:off x="1944" y="2076"/>
                <a:ext cx="902" cy="885"/>
                <a:chOff x="1944" y="2076"/>
                <a:chExt cx="902" cy="885"/>
              </a:xfrm>
            </p:grpSpPr>
            <p:sp>
              <p:nvSpPr>
                <p:cNvPr id="3443" name="Freeform 2739"/>
                <p:cNvSpPr>
                  <a:spLocks/>
                </p:cNvSpPr>
                <p:nvPr/>
              </p:nvSpPr>
              <p:spPr bwMode="auto">
                <a:xfrm>
                  <a:off x="2726" y="2850"/>
                  <a:ext cx="120" cy="111"/>
                </a:xfrm>
                <a:custGeom>
                  <a:avLst/>
                  <a:gdLst>
                    <a:gd name="T0" fmla="*/ 120 w 120"/>
                    <a:gd name="T1" fmla="*/ 111 h 111"/>
                    <a:gd name="T2" fmla="*/ 0 w 120"/>
                    <a:gd name="T3" fmla="*/ 47 h 111"/>
                    <a:gd name="T4" fmla="*/ 24 w 120"/>
                    <a:gd name="T5" fmla="*/ 23 h 111"/>
                    <a:gd name="T6" fmla="*/ 48 w 120"/>
                    <a:gd name="T7" fmla="*/ 0 h 111"/>
                    <a:gd name="T8" fmla="*/ 120 w 120"/>
                    <a:gd name="T9" fmla="*/ 111 h 111"/>
                  </a:gdLst>
                  <a:ahLst/>
                  <a:cxnLst>
                    <a:cxn ang="0">
                      <a:pos x="T0" y="T1"/>
                    </a:cxn>
                    <a:cxn ang="0">
                      <a:pos x="T2" y="T3"/>
                    </a:cxn>
                    <a:cxn ang="0">
                      <a:pos x="T4" y="T5"/>
                    </a:cxn>
                    <a:cxn ang="0">
                      <a:pos x="T6" y="T7"/>
                    </a:cxn>
                    <a:cxn ang="0">
                      <a:pos x="T8" y="T9"/>
                    </a:cxn>
                  </a:cxnLst>
                  <a:rect l="0" t="0" r="r" b="b"/>
                  <a:pathLst>
                    <a:path w="120" h="111">
                      <a:moveTo>
                        <a:pt x="120" y="111"/>
                      </a:moveTo>
                      <a:lnTo>
                        <a:pt x="0" y="47"/>
                      </a:lnTo>
                      <a:lnTo>
                        <a:pt x="24" y="23"/>
                      </a:lnTo>
                      <a:lnTo>
                        <a:pt x="48" y="0"/>
                      </a:lnTo>
                      <a:lnTo>
                        <a:pt x="120" y="111"/>
                      </a:lnTo>
                      <a:close/>
                    </a:path>
                  </a:pathLst>
                </a:custGeom>
                <a:solidFill>
                  <a:srgbClr val="0033CC"/>
                </a:solidFill>
                <a:ln w="9525">
                  <a:solidFill>
                    <a:srgbClr val="0033CC"/>
                  </a:solidFill>
                  <a:round/>
                  <a:headEnd/>
                  <a:tailEnd/>
                </a:ln>
              </p:spPr>
              <p:txBody>
                <a:bodyPr/>
                <a:lstStyle/>
                <a:p>
                  <a:endParaRPr lang="en-US"/>
                </a:p>
              </p:txBody>
            </p:sp>
            <p:sp>
              <p:nvSpPr>
                <p:cNvPr id="3444" name="Line 2740"/>
                <p:cNvSpPr>
                  <a:spLocks noChangeShapeType="1"/>
                </p:cNvSpPr>
                <p:nvPr/>
              </p:nvSpPr>
              <p:spPr bwMode="auto">
                <a:xfrm>
                  <a:off x="1944" y="2076"/>
                  <a:ext cx="814" cy="805"/>
                </a:xfrm>
                <a:prstGeom prst="line">
                  <a:avLst/>
                </a:prstGeom>
                <a:noFill/>
                <a:ln w="254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06" name="Group 2741"/>
              <p:cNvGrpSpPr>
                <a:grpSpLocks/>
              </p:cNvGrpSpPr>
              <p:nvPr/>
            </p:nvGrpSpPr>
            <p:grpSpPr bwMode="auto">
              <a:xfrm>
                <a:off x="1489" y="2379"/>
                <a:ext cx="902" cy="893"/>
                <a:chOff x="1489" y="2379"/>
                <a:chExt cx="902" cy="893"/>
              </a:xfrm>
            </p:grpSpPr>
            <p:sp>
              <p:nvSpPr>
                <p:cNvPr id="3441" name="Freeform 2742"/>
                <p:cNvSpPr>
                  <a:spLocks/>
                </p:cNvSpPr>
                <p:nvPr/>
              </p:nvSpPr>
              <p:spPr bwMode="auto">
                <a:xfrm>
                  <a:off x="2271" y="3153"/>
                  <a:ext cx="120" cy="119"/>
                </a:xfrm>
                <a:custGeom>
                  <a:avLst/>
                  <a:gdLst>
                    <a:gd name="T0" fmla="*/ 120 w 120"/>
                    <a:gd name="T1" fmla="*/ 119 h 119"/>
                    <a:gd name="T2" fmla="*/ 0 w 120"/>
                    <a:gd name="T3" fmla="*/ 48 h 119"/>
                    <a:gd name="T4" fmla="*/ 24 w 120"/>
                    <a:gd name="T5" fmla="*/ 24 h 119"/>
                    <a:gd name="T6" fmla="*/ 48 w 120"/>
                    <a:gd name="T7" fmla="*/ 0 h 119"/>
                    <a:gd name="T8" fmla="*/ 120 w 120"/>
                    <a:gd name="T9" fmla="*/ 119 h 119"/>
                  </a:gdLst>
                  <a:ahLst/>
                  <a:cxnLst>
                    <a:cxn ang="0">
                      <a:pos x="T0" y="T1"/>
                    </a:cxn>
                    <a:cxn ang="0">
                      <a:pos x="T2" y="T3"/>
                    </a:cxn>
                    <a:cxn ang="0">
                      <a:pos x="T4" y="T5"/>
                    </a:cxn>
                    <a:cxn ang="0">
                      <a:pos x="T6" y="T7"/>
                    </a:cxn>
                    <a:cxn ang="0">
                      <a:pos x="T8" y="T9"/>
                    </a:cxn>
                  </a:cxnLst>
                  <a:rect l="0" t="0" r="r" b="b"/>
                  <a:pathLst>
                    <a:path w="120" h="119">
                      <a:moveTo>
                        <a:pt x="120" y="119"/>
                      </a:moveTo>
                      <a:lnTo>
                        <a:pt x="0" y="48"/>
                      </a:lnTo>
                      <a:lnTo>
                        <a:pt x="24" y="24"/>
                      </a:lnTo>
                      <a:lnTo>
                        <a:pt x="48" y="0"/>
                      </a:lnTo>
                      <a:lnTo>
                        <a:pt x="120" y="119"/>
                      </a:lnTo>
                      <a:close/>
                    </a:path>
                  </a:pathLst>
                </a:custGeom>
                <a:solidFill>
                  <a:srgbClr val="0033CC"/>
                </a:solidFill>
                <a:ln w="9525">
                  <a:solidFill>
                    <a:srgbClr val="0033CC"/>
                  </a:solidFill>
                  <a:round/>
                  <a:headEnd/>
                  <a:tailEnd/>
                </a:ln>
              </p:spPr>
              <p:txBody>
                <a:bodyPr/>
                <a:lstStyle/>
                <a:p>
                  <a:endParaRPr lang="en-US"/>
                </a:p>
              </p:txBody>
            </p:sp>
            <p:sp>
              <p:nvSpPr>
                <p:cNvPr id="3442" name="Line 2743"/>
                <p:cNvSpPr>
                  <a:spLocks noChangeShapeType="1"/>
                </p:cNvSpPr>
                <p:nvPr/>
              </p:nvSpPr>
              <p:spPr bwMode="auto">
                <a:xfrm>
                  <a:off x="1489" y="2379"/>
                  <a:ext cx="814" cy="805"/>
                </a:xfrm>
                <a:prstGeom prst="line">
                  <a:avLst/>
                </a:prstGeom>
                <a:noFill/>
                <a:ln w="254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07" name="Group 2744"/>
              <p:cNvGrpSpPr>
                <a:grpSpLocks/>
              </p:cNvGrpSpPr>
              <p:nvPr/>
            </p:nvGrpSpPr>
            <p:grpSpPr bwMode="auto">
              <a:xfrm>
                <a:off x="1483" y="2379"/>
                <a:ext cx="429" cy="598"/>
                <a:chOff x="1483" y="2379"/>
                <a:chExt cx="429" cy="598"/>
              </a:xfrm>
            </p:grpSpPr>
            <p:sp>
              <p:nvSpPr>
                <p:cNvPr id="3439" name="Freeform 2745"/>
                <p:cNvSpPr>
                  <a:spLocks/>
                </p:cNvSpPr>
                <p:nvPr/>
              </p:nvSpPr>
              <p:spPr bwMode="auto">
                <a:xfrm>
                  <a:off x="1808" y="2379"/>
                  <a:ext cx="104" cy="136"/>
                </a:xfrm>
                <a:custGeom>
                  <a:avLst/>
                  <a:gdLst>
                    <a:gd name="T0" fmla="*/ 104 w 104"/>
                    <a:gd name="T1" fmla="*/ 0 h 136"/>
                    <a:gd name="T2" fmla="*/ 56 w 104"/>
                    <a:gd name="T3" fmla="*/ 136 h 136"/>
                    <a:gd name="T4" fmla="*/ 32 w 104"/>
                    <a:gd name="T5" fmla="*/ 112 h 136"/>
                    <a:gd name="T6" fmla="*/ 0 w 104"/>
                    <a:gd name="T7" fmla="*/ 96 h 136"/>
                    <a:gd name="T8" fmla="*/ 104 w 104"/>
                    <a:gd name="T9" fmla="*/ 0 h 136"/>
                  </a:gdLst>
                  <a:ahLst/>
                  <a:cxnLst>
                    <a:cxn ang="0">
                      <a:pos x="T0" y="T1"/>
                    </a:cxn>
                    <a:cxn ang="0">
                      <a:pos x="T2" y="T3"/>
                    </a:cxn>
                    <a:cxn ang="0">
                      <a:pos x="T4" y="T5"/>
                    </a:cxn>
                    <a:cxn ang="0">
                      <a:pos x="T6" y="T7"/>
                    </a:cxn>
                    <a:cxn ang="0">
                      <a:pos x="T8" y="T9"/>
                    </a:cxn>
                  </a:cxnLst>
                  <a:rect l="0" t="0" r="r" b="b"/>
                  <a:pathLst>
                    <a:path w="104" h="136">
                      <a:moveTo>
                        <a:pt x="104" y="0"/>
                      </a:moveTo>
                      <a:lnTo>
                        <a:pt x="56" y="136"/>
                      </a:lnTo>
                      <a:lnTo>
                        <a:pt x="32" y="112"/>
                      </a:lnTo>
                      <a:lnTo>
                        <a:pt x="0" y="96"/>
                      </a:lnTo>
                      <a:lnTo>
                        <a:pt x="104" y="0"/>
                      </a:lnTo>
                      <a:close/>
                    </a:path>
                  </a:pathLst>
                </a:custGeom>
                <a:solidFill>
                  <a:srgbClr val="0033CC"/>
                </a:solidFill>
                <a:ln w="9525">
                  <a:solidFill>
                    <a:srgbClr val="0033CC"/>
                  </a:solidFill>
                  <a:round/>
                  <a:headEnd/>
                  <a:tailEnd/>
                </a:ln>
              </p:spPr>
              <p:txBody>
                <a:bodyPr/>
                <a:lstStyle/>
                <a:p>
                  <a:endParaRPr lang="en-US"/>
                </a:p>
              </p:txBody>
            </p:sp>
            <p:sp>
              <p:nvSpPr>
                <p:cNvPr id="3440" name="Line 2746"/>
                <p:cNvSpPr>
                  <a:spLocks noChangeShapeType="1"/>
                </p:cNvSpPr>
                <p:nvPr/>
              </p:nvSpPr>
              <p:spPr bwMode="auto">
                <a:xfrm flipV="1">
                  <a:off x="1483" y="2483"/>
                  <a:ext cx="362" cy="494"/>
                </a:xfrm>
                <a:prstGeom prst="line">
                  <a:avLst/>
                </a:prstGeom>
                <a:noFill/>
                <a:ln w="254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08" name="Group 2747"/>
              <p:cNvGrpSpPr>
                <a:grpSpLocks/>
              </p:cNvGrpSpPr>
              <p:nvPr/>
            </p:nvGrpSpPr>
            <p:grpSpPr bwMode="auto">
              <a:xfrm>
                <a:off x="1936" y="2379"/>
                <a:ext cx="894" cy="604"/>
                <a:chOff x="1936" y="2379"/>
                <a:chExt cx="894" cy="604"/>
              </a:xfrm>
            </p:grpSpPr>
            <p:sp>
              <p:nvSpPr>
                <p:cNvPr id="3437" name="Freeform 2748"/>
                <p:cNvSpPr>
                  <a:spLocks/>
                </p:cNvSpPr>
                <p:nvPr/>
              </p:nvSpPr>
              <p:spPr bwMode="auto">
                <a:xfrm>
                  <a:off x="2702" y="2379"/>
                  <a:ext cx="128" cy="104"/>
                </a:xfrm>
                <a:custGeom>
                  <a:avLst/>
                  <a:gdLst>
                    <a:gd name="T0" fmla="*/ 128 w 128"/>
                    <a:gd name="T1" fmla="*/ 0 h 104"/>
                    <a:gd name="T2" fmla="*/ 40 w 128"/>
                    <a:gd name="T3" fmla="*/ 104 h 104"/>
                    <a:gd name="T4" fmla="*/ 16 w 128"/>
                    <a:gd name="T5" fmla="*/ 80 h 104"/>
                    <a:gd name="T6" fmla="*/ 0 w 128"/>
                    <a:gd name="T7" fmla="*/ 48 h 104"/>
                    <a:gd name="T8" fmla="*/ 128 w 128"/>
                    <a:gd name="T9" fmla="*/ 0 h 104"/>
                  </a:gdLst>
                  <a:ahLst/>
                  <a:cxnLst>
                    <a:cxn ang="0">
                      <a:pos x="T0" y="T1"/>
                    </a:cxn>
                    <a:cxn ang="0">
                      <a:pos x="T2" y="T3"/>
                    </a:cxn>
                    <a:cxn ang="0">
                      <a:pos x="T4" y="T5"/>
                    </a:cxn>
                    <a:cxn ang="0">
                      <a:pos x="T6" y="T7"/>
                    </a:cxn>
                    <a:cxn ang="0">
                      <a:pos x="T8" y="T9"/>
                    </a:cxn>
                  </a:cxnLst>
                  <a:rect l="0" t="0" r="r" b="b"/>
                  <a:pathLst>
                    <a:path w="128" h="104">
                      <a:moveTo>
                        <a:pt x="128" y="0"/>
                      </a:moveTo>
                      <a:lnTo>
                        <a:pt x="40" y="104"/>
                      </a:lnTo>
                      <a:lnTo>
                        <a:pt x="16" y="80"/>
                      </a:lnTo>
                      <a:lnTo>
                        <a:pt x="0" y="48"/>
                      </a:lnTo>
                      <a:lnTo>
                        <a:pt x="128" y="0"/>
                      </a:lnTo>
                      <a:close/>
                    </a:path>
                  </a:pathLst>
                </a:custGeom>
                <a:solidFill>
                  <a:srgbClr val="0033CC"/>
                </a:solidFill>
                <a:ln w="9525">
                  <a:solidFill>
                    <a:srgbClr val="0033CC"/>
                  </a:solidFill>
                  <a:round/>
                  <a:headEnd/>
                  <a:tailEnd/>
                </a:ln>
              </p:spPr>
              <p:txBody>
                <a:bodyPr/>
                <a:lstStyle/>
                <a:p>
                  <a:endParaRPr lang="en-US"/>
                </a:p>
              </p:txBody>
            </p:sp>
            <p:sp>
              <p:nvSpPr>
                <p:cNvPr id="3438" name="Line 2749"/>
                <p:cNvSpPr>
                  <a:spLocks noChangeShapeType="1"/>
                </p:cNvSpPr>
                <p:nvPr/>
              </p:nvSpPr>
              <p:spPr bwMode="auto">
                <a:xfrm flipV="1">
                  <a:off x="1936" y="2455"/>
                  <a:ext cx="790" cy="528"/>
                </a:xfrm>
                <a:prstGeom prst="line">
                  <a:avLst/>
                </a:prstGeom>
                <a:noFill/>
                <a:ln w="254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09" name="Group 2750"/>
              <p:cNvGrpSpPr>
                <a:grpSpLocks/>
              </p:cNvGrpSpPr>
              <p:nvPr/>
            </p:nvGrpSpPr>
            <p:grpSpPr bwMode="auto">
              <a:xfrm>
                <a:off x="1952" y="2076"/>
                <a:ext cx="886" cy="290"/>
                <a:chOff x="1952" y="2076"/>
                <a:chExt cx="886" cy="290"/>
              </a:xfrm>
            </p:grpSpPr>
            <p:sp>
              <p:nvSpPr>
                <p:cNvPr id="3435" name="Freeform 2751"/>
                <p:cNvSpPr>
                  <a:spLocks/>
                </p:cNvSpPr>
                <p:nvPr/>
              </p:nvSpPr>
              <p:spPr bwMode="auto">
                <a:xfrm>
                  <a:off x="2702" y="2076"/>
                  <a:ext cx="136" cy="72"/>
                </a:xfrm>
                <a:custGeom>
                  <a:avLst/>
                  <a:gdLst>
                    <a:gd name="T0" fmla="*/ 136 w 136"/>
                    <a:gd name="T1" fmla="*/ 0 h 72"/>
                    <a:gd name="T2" fmla="*/ 16 w 136"/>
                    <a:gd name="T3" fmla="*/ 72 h 72"/>
                    <a:gd name="T4" fmla="*/ 8 w 136"/>
                    <a:gd name="T5" fmla="*/ 40 h 72"/>
                    <a:gd name="T6" fmla="*/ 0 w 136"/>
                    <a:gd name="T7" fmla="*/ 8 h 72"/>
                    <a:gd name="T8" fmla="*/ 136 w 136"/>
                    <a:gd name="T9" fmla="*/ 0 h 72"/>
                  </a:gdLst>
                  <a:ahLst/>
                  <a:cxnLst>
                    <a:cxn ang="0">
                      <a:pos x="T0" y="T1"/>
                    </a:cxn>
                    <a:cxn ang="0">
                      <a:pos x="T2" y="T3"/>
                    </a:cxn>
                    <a:cxn ang="0">
                      <a:pos x="T4" y="T5"/>
                    </a:cxn>
                    <a:cxn ang="0">
                      <a:pos x="T6" y="T7"/>
                    </a:cxn>
                    <a:cxn ang="0">
                      <a:pos x="T8" y="T9"/>
                    </a:cxn>
                  </a:cxnLst>
                  <a:rect l="0" t="0" r="r" b="b"/>
                  <a:pathLst>
                    <a:path w="136" h="72">
                      <a:moveTo>
                        <a:pt x="136" y="0"/>
                      </a:moveTo>
                      <a:lnTo>
                        <a:pt x="16" y="72"/>
                      </a:lnTo>
                      <a:lnTo>
                        <a:pt x="8" y="40"/>
                      </a:lnTo>
                      <a:lnTo>
                        <a:pt x="0" y="8"/>
                      </a:lnTo>
                      <a:lnTo>
                        <a:pt x="136" y="0"/>
                      </a:lnTo>
                      <a:close/>
                    </a:path>
                  </a:pathLst>
                </a:custGeom>
                <a:solidFill>
                  <a:srgbClr val="0033CC"/>
                </a:solidFill>
                <a:ln w="9525">
                  <a:solidFill>
                    <a:srgbClr val="0033CC"/>
                  </a:solidFill>
                  <a:round/>
                  <a:headEnd/>
                  <a:tailEnd/>
                </a:ln>
              </p:spPr>
              <p:txBody>
                <a:bodyPr/>
                <a:lstStyle/>
                <a:p>
                  <a:endParaRPr lang="en-US"/>
                </a:p>
              </p:txBody>
            </p:sp>
            <p:sp>
              <p:nvSpPr>
                <p:cNvPr id="3436" name="Line 2752"/>
                <p:cNvSpPr>
                  <a:spLocks noChangeShapeType="1"/>
                </p:cNvSpPr>
                <p:nvPr/>
              </p:nvSpPr>
              <p:spPr bwMode="auto">
                <a:xfrm flipV="1">
                  <a:off x="1952" y="2114"/>
                  <a:ext cx="766" cy="252"/>
                </a:xfrm>
                <a:prstGeom prst="line">
                  <a:avLst/>
                </a:prstGeom>
                <a:noFill/>
                <a:ln w="254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10" name="Group 2753"/>
              <p:cNvGrpSpPr>
                <a:grpSpLocks/>
              </p:cNvGrpSpPr>
              <p:nvPr/>
            </p:nvGrpSpPr>
            <p:grpSpPr bwMode="auto">
              <a:xfrm>
                <a:off x="1481" y="1769"/>
                <a:ext cx="894" cy="283"/>
                <a:chOff x="1481" y="1769"/>
                <a:chExt cx="894" cy="283"/>
              </a:xfrm>
            </p:grpSpPr>
            <p:sp>
              <p:nvSpPr>
                <p:cNvPr id="3433" name="Freeform 2754"/>
                <p:cNvSpPr>
                  <a:spLocks/>
                </p:cNvSpPr>
                <p:nvPr/>
              </p:nvSpPr>
              <p:spPr bwMode="auto">
                <a:xfrm>
                  <a:off x="2231" y="1980"/>
                  <a:ext cx="144" cy="72"/>
                </a:xfrm>
                <a:custGeom>
                  <a:avLst/>
                  <a:gdLst>
                    <a:gd name="T0" fmla="*/ 144 w 144"/>
                    <a:gd name="T1" fmla="*/ 72 h 72"/>
                    <a:gd name="T2" fmla="*/ 0 w 144"/>
                    <a:gd name="T3" fmla="*/ 64 h 72"/>
                    <a:gd name="T4" fmla="*/ 16 w 144"/>
                    <a:gd name="T5" fmla="*/ 32 h 72"/>
                    <a:gd name="T6" fmla="*/ 24 w 144"/>
                    <a:gd name="T7" fmla="*/ 0 h 72"/>
                    <a:gd name="T8" fmla="*/ 144 w 144"/>
                    <a:gd name="T9" fmla="*/ 72 h 72"/>
                  </a:gdLst>
                  <a:ahLst/>
                  <a:cxnLst>
                    <a:cxn ang="0">
                      <a:pos x="T0" y="T1"/>
                    </a:cxn>
                    <a:cxn ang="0">
                      <a:pos x="T2" y="T3"/>
                    </a:cxn>
                    <a:cxn ang="0">
                      <a:pos x="T4" y="T5"/>
                    </a:cxn>
                    <a:cxn ang="0">
                      <a:pos x="T6" y="T7"/>
                    </a:cxn>
                    <a:cxn ang="0">
                      <a:pos x="T8" y="T9"/>
                    </a:cxn>
                  </a:cxnLst>
                  <a:rect l="0" t="0" r="r" b="b"/>
                  <a:pathLst>
                    <a:path w="144" h="72">
                      <a:moveTo>
                        <a:pt x="144" y="72"/>
                      </a:moveTo>
                      <a:lnTo>
                        <a:pt x="0" y="64"/>
                      </a:lnTo>
                      <a:lnTo>
                        <a:pt x="16" y="32"/>
                      </a:lnTo>
                      <a:lnTo>
                        <a:pt x="24" y="0"/>
                      </a:lnTo>
                      <a:lnTo>
                        <a:pt x="144" y="72"/>
                      </a:lnTo>
                      <a:close/>
                    </a:path>
                  </a:pathLst>
                </a:custGeom>
                <a:solidFill>
                  <a:srgbClr val="0033CC"/>
                </a:solidFill>
                <a:ln w="9525">
                  <a:solidFill>
                    <a:srgbClr val="0033CC"/>
                  </a:solidFill>
                  <a:round/>
                  <a:headEnd/>
                  <a:tailEnd/>
                </a:ln>
              </p:spPr>
              <p:txBody>
                <a:bodyPr/>
                <a:lstStyle/>
                <a:p>
                  <a:endParaRPr lang="en-US"/>
                </a:p>
              </p:txBody>
            </p:sp>
            <p:sp>
              <p:nvSpPr>
                <p:cNvPr id="3434" name="Line 2755"/>
                <p:cNvSpPr>
                  <a:spLocks noChangeShapeType="1"/>
                </p:cNvSpPr>
                <p:nvPr/>
              </p:nvSpPr>
              <p:spPr bwMode="auto">
                <a:xfrm>
                  <a:off x="1481" y="1769"/>
                  <a:ext cx="774" cy="244"/>
                </a:xfrm>
                <a:prstGeom prst="line">
                  <a:avLst/>
                </a:prstGeom>
                <a:noFill/>
                <a:ln w="254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511" name="Oval 2756"/>
              <p:cNvSpPr>
                <a:spLocks noChangeArrowheads="1"/>
              </p:cNvSpPr>
              <p:nvPr/>
            </p:nvSpPr>
            <p:spPr bwMode="auto">
              <a:xfrm>
                <a:off x="1457" y="1741"/>
                <a:ext cx="32" cy="40"/>
              </a:xfrm>
              <a:prstGeom prst="ellipse">
                <a:avLst/>
              </a:prstGeom>
              <a:solidFill>
                <a:srgbClr val="0033CC"/>
              </a:solidFill>
              <a:ln w="9525">
                <a:solidFill>
                  <a:srgbClr val="0033CC"/>
                </a:solidFill>
                <a:round/>
                <a:headEnd/>
                <a:tailEnd/>
              </a:ln>
            </p:spPr>
            <p:txBody>
              <a:bodyPr/>
              <a:lstStyle/>
              <a:p>
                <a:endParaRPr lang="en-US"/>
              </a:p>
            </p:txBody>
          </p:sp>
          <p:sp>
            <p:nvSpPr>
              <p:cNvPr id="2512" name="Oval 2757"/>
              <p:cNvSpPr>
                <a:spLocks noChangeArrowheads="1"/>
              </p:cNvSpPr>
              <p:nvPr/>
            </p:nvSpPr>
            <p:spPr bwMode="auto">
              <a:xfrm>
                <a:off x="1457" y="1741"/>
                <a:ext cx="32" cy="40"/>
              </a:xfrm>
              <a:prstGeom prst="ellipse">
                <a:avLst/>
              </a:prstGeom>
              <a:solidFill>
                <a:srgbClr val="0033CC"/>
              </a:solidFill>
              <a:ln w="25400">
                <a:solidFill>
                  <a:srgbClr val="0033CC"/>
                </a:solidFill>
                <a:round/>
                <a:headEnd/>
                <a:tailEnd/>
              </a:ln>
            </p:spPr>
            <p:txBody>
              <a:bodyPr/>
              <a:lstStyle/>
              <a:p>
                <a:endParaRPr lang="en-US"/>
              </a:p>
            </p:txBody>
          </p:sp>
          <p:sp>
            <p:nvSpPr>
              <p:cNvPr id="2513" name="Oval 2758"/>
              <p:cNvSpPr>
                <a:spLocks noChangeArrowheads="1"/>
              </p:cNvSpPr>
              <p:nvPr/>
            </p:nvSpPr>
            <p:spPr bwMode="auto">
              <a:xfrm>
                <a:off x="1457" y="2044"/>
                <a:ext cx="40" cy="40"/>
              </a:xfrm>
              <a:prstGeom prst="ellipse">
                <a:avLst/>
              </a:prstGeom>
              <a:solidFill>
                <a:srgbClr val="0033CC"/>
              </a:solidFill>
              <a:ln w="9525">
                <a:solidFill>
                  <a:srgbClr val="0033CC"/>
                </a:solidFill>
                <a:round/>
                <a:headEnd/>
                <a:tailEnd/>
              </a:ln>
            </p:spPr>
            <p:txBody>
              <a:bodyPr/>
              <a:lstStyle/>
              <a:p>
                <a:endParaRPr lang="en-US"/>
              </a:p>
            </p:txBody>
          </p:sp>
          <p:sp>
            <p:nvSpPr>
              <p:cNvPr id="2514" name="Oval 2759"/>
              <p:cNvSpPr>
                <a:spLocks noChangeArrowheads="1"/>
              </p:cNvSpPr>
              <p:nvPr/>
            </p:nvSpPr>
            <p:spPr bwMode="auto">
              <a:xfrm>
                <a:off x="1457" y="2044"/>
                <a:ext cx="40" cy="40"/>
              </a:xfrm>
              <a:prstGeom prst="ellipse">
                <a:avLst/>
              </a:prstGeom>
              <a:solidFill>
                <a:srgbClr val="0033CC"/>
              </a:solidFill>
              <a:ln w="25400">
                <a:solidFill>
                  <a:srgbClr val="0033CC"/>
                </a:solidFill>
                <a:round/>
                <a:headEnd/>
                <a:tailEnd/>
              </a:ln>
            </p:spPr>
            <p:txBody>
              <a:bodyPr/>
              <a:lstStyle/>
              <a:p>
                <a:endParaRPr lang="en-US"/>
              </a:p>
            </p:txBody>
          </p:sp>
          <p:sp>
            <p:nvSpPr>
              <p:cNvPr id="2515" name="Oval 2760"/>
              <p:cNvSpPr>
                <a:spLocks noChangeArrowheads="1"/>
              </p:cNvSpPr>
              <p:nvPr/>
            </p:nvSpPr>
            <p:spPr bwMode="auto">
              <a:xfrm>
                <a:off x="1457" y="2355"/>
                <a:ext cx="40" cy="32"/>
              </a:xfrm>
              <a:prstGeom prst="ellipse">
                <a:avLst/>
              </a:prstGeom>
              <a:solidFill>
                <a:srgbClr val="0033CC"/>
              </a:solidFill>
              <a:ln w="9525">
                <a:solidFill>
                  <a:srgbClr val="0033CC"/>
                </a:solidFill>
                <a:round/>
                <a:headEnd/>
                <a:tailEnd/>
              </a:ln>
            </p:spPr>
            <p:txBody>
              <a:bodyPr/>
              <a:lstStyle/>
              <a:p>
                <a:endParaRPr lang="en-US"/>
              </a:p>
            </p:txBody>
          </p:sp>
          <p:sp>
            <p:nvSpPr>
              <p:cNvPr id="2516" name="Oval 2761"/>
              <p:cNvSpPr>
                <a:spLocks noChangeArrowheads="1"/>
              </p:cNvSpPr>
              <p:nvPr/>
            </p:nvSpPr>
            <p:spPr bwMode="auto">
              <a:xfrm>
                <a:off x="1457" y="2355"/>
                <a:ext cx="40" cy="32"/>
              </a:xfrm>
              <a:prstGeom prst="ellipse">
                <a:avLst/>
              </a:prstGeom>
              <a:solidFill>
                <a:srgbClr val="0033CC"/>
              </a:solidFill>
              <a:ln w="25400">
                <a:solidFill>
                  <a:srgbClr val="0033CC"/>
                </a:solidFill>
                <a:round/>
                <a:headEnd/>
                <a:tailEnd/>
              </a:ln>
            </p:spPr>
            <p:txBody>
              <a:bodyPr/>
              <a:lstStyle/>
              <a:p>
                <a:endParaRPr lang="en-US"/>
              </a:p>
            </p:txBody>
          </p:sp>
          <p:sp>
            <p:nvSpPr>
              <p:cNvPr id="2517" name="Oval 2762"/>
              <p:cNvSpPr>
                <a:spLocks noChangeArrowheads="1"/>
              </p:cNvSpPr>
              <p:nvPr/>
            </p:nvSpPr>
            <p:spPr bwMode="auto">
              <a:xfrm>
                <a:off x="1457" y="2658"/>
                <a:ext cx="32" cy="32"/>
              </a:xfrm>
              <a:prstGeom prst="ellipse">
                <a:avLst/>
              </a:prstGeom>
              <a:solidFill>
                <a:srgbClr val="0033CC"/>
              </a:solidFill>
              <a:ln w="9525">
                <a:solidFill>
                  <a:srgbClr val="0033CC"/>
                </a:solidFill>
                <a:round/>
                <a:headEnd/>
                <a:tailEnd/>
              </a:ln>
            </p:spPr>
            <p:txBody>
              <a:bodyPr/>
              <a:lstStyle/>
              <a:p>
                <a:endParaRPr lang="en-US"/>
              </a:p>
            </p:txBody>
          </p:sp>
          <p:sp>
            <p:nvSpPr>
              <p:cNvPr id="2518" name="Oval 2763"/>
              <p:cNvSpPr>
                <a:spLocks noChangeArrowheads="1"/>
              </p:cNvSpPr>
              <p:nvPr/>
            </p:nvSpPr>
            <p:spPr bwMode="auto">
              <a:xfrm>
                <a:off x="1457" y="2658"/>
                <a:ext cx="32" cy="32"/>
              </a:xfrm>
              <a:prstGeom prst="ellipse">
                <a:avLst/>
              </a:prstGeom>
              <a:solidFill>
                <a:srgbClr val="0033CC"/>
              </a:solidFill>
              <a:ln w="25400">
                <a:solidFill>
                  <a:srgbClr val="0033CC"/>
                </a:solidFill>
                <a:round/>
                <a:headEnd/>
                <a:tailEnd/>
              </a:ln>
            </p:spPr>
            <p:txBody>
              <a:bodyPr/>
              <a:lstStyle/>
              <a:p>
                <a:endParaRPr lang="en-US"/>
              </a:p>
            </p:txBody>
          </p:sp>
          <p:sp>
            <p:nvSpPr>
              <p:cNvPr id="2519" name="Oval 2764"/>
              <p:cNvSpPr>
                <a:spLocks noChangeArrowheads="1"/>
              </p:cNvSpPr>
              <p:nvPr/>
            </p:nvSpPr>
            <p:spPr bwMode="auto">
              <a:xfrm>
                <a:off x="1449" y="2969"/>
                <a:ext cx="40" cy="32"/>
              </a:xfrm>
              <a:prstGeom prst="ellipse">
                <a:avLst/>
              </a:prstGeom>
              <a:solidFill>
                <a:srgbClr val="0033CC"/>
              </a:solidFill>
              <a:ln w="9525">
                <a:solidFill>
                  <a:srgbClr val="0033CC"/>
                </a:solidFill>
                <a:round/>
                <a:headEnd/>
                <a:tailEnd/>
              </a:ln>
            </p:spPr>
            <p:txBody>
              <a:bodyPr/>
              <a:lstStyle/>
              <a:p>
                <a:endParaRPr lang="en-US"/>
              </a:p>
            </p:txBody>
          </p:sp>
          <p:sp>
            <p:nvSpPr>
              <p:cNvPr id="2520" name="Oval 2765"/>
              <p:cNvSpPr>
                <a:spLocks noChangeArrowheads="1"/>
              </p:cNvSpPr>
              <p:nvPr/>
            </p:nvSpPr>
            <p:spPr bwMode="auto">
              <a:xfrm>
                <a:off x="1449" y="2969"/>
                <a:ext cx="40" cy="32"/>
              </a:xfrm>
              <a:prstGeom prst="ellipse">
                <a:avLst/>
              </a:prstGeom>
              <a:solidFill>
                <a:srgbClr val="0033CC"/>
              </a:solidFill>
              <a:ln w="25400">
                <a:solidFill>
                  <a:srgbClr val="0033CC"/>
                </a:solidFill>
                <a:round/>
                <a:headEnd/>
                <a:tailEnd/>
              </a:ln>
            </p:spPr>
            <p:txBody>
              <a:bodyPr/>
              <a:lstStyle/>
              <a:p>
                <a:endParaRPr lang="en-US"/>
              </a:p>
            </p:txBody>
          </p:sp>
          <p:grpSp>
            <p:nvGrpSpPr>
              <p:cNvPr id="2521" name="Group 2766"/>
              <p:cNvGrpSpPr>
                <a:grpSpLocks/>
              </p:cNvGrpSpPr>
              <p:nvPr/>
            </p:nvGrpSpPr>
            <p:grpSpPr bwMode="auto">
              <a:xfrm>
                <a:off x="1912" y="1741"/>
                <a:ext cx="40" cy="1260"/>
                <a:chOff x="1912" y="1741"/>
                <a:chExt cx="40" cy="1260"/>
              </a:xfrm>
            </p:grpSpPr>
            <p:sp>
              <p:nvSpPr>
                <p:cNvPr id="3423" name="Oval 2767"/>
                <p:cNvSpPr>
                  <a:spLocks noChangeArrowheads="1"/>
                </p:cNvSpPr>
                <p:nvPr/>
              </p:nvSpPr>
              <p:spPr bwMode="auto">
                <a:xfrm>
                  <a:off x="1920" y="1741"/>
                  <a:ext cx="32" cy="32"/>
                </a:xfrm>
                <a:prstGeom prst="ellipse">
                  <a:avLst/>
                </a:prstGeom>
                <a:solidFill>
                  <a:srgbClr val="0033CC"/>
                </a:solidFill>
                <a:ln w="9525">
                  <a:solidFill>
                    <a:srgbClr val="0033CC"/>
                  </a:solidFill>
                  <a:round/>
                  <a:headEnd/>
                  <a:tailEnd/>
                </a:ln>
              </p:spPr>
              <p:txBody>
                <a:bodyPr/>
                <a:lstStyle/>
                <a:p>
                  <a:endParaRPr lang="en-US"/>
                </a:p>
              </p:txBody>
            </p:sp>
            <p:sp>
              <p:nvSpPr>
                <p:cNvPr id="3424" name="Oval 2768"/>
                <p:cNvSpPr>
                  <a:spLocks noChangeArrowheads="1"/>
                </p:cNvSpPr>
                <p:nvPr/>
              </p:nvSpPr>
              <p:spPr bwMode="auto">
                <a:xfrm>
                  <a:off x="1920" y="1741"/>
                  <a:ext cx="32" cy="32"/>
                </a:xfrm>
                <a:prstGeom prst="ellipse">
                  <a:avLst/>
                </a:prstGeom>
                <a:solidFill>
                  <a:srgbClr val="0033CC"/>
                </a:solidFill>
                <a:ln w="25400">
                  <a:solidFill>
                    <a:srgbClr val="0033CC"/>
                  </a:solidFill>
                  <a:round/>
                  <a:headEnd/>
                  <a:tailEnd/>
                </a:ln>
              </p:spPr>
              <p:txBody>
                <a:bodyPr/>
                <a:lstStyle/>
                <a:p>
                  <a:endParaRPr lang="en-US"/>
                </a:p>
              </p:txBody>
            </p:sp>
            <p:sp>
              <p:nvSpPr>
                <p:cNvPr id="3425" name="Oval 2769"/>
                <p:cNvSpPr>
                  <a:spLocks noChangeArrowheads="1"/>
                </p:cNvSpPr>
                <p:nvPr/>
              </p:nvSpPr>
              <p:spPr bwMode="auto">
                <a:xfrm>
                  <a:off x="1920" y="2044"/>
                  <a:ext cx="32" cy="32"/>
                </a:xfrm>
                <a:prstGeom prst="ellipse">
                  <a:avLst/>
                </a:prstGeom>
                <a:solidFill>
                  <a:srgbClr val="0033CC"/>
                </a:solidFill>
                <a:ln w="9525">
                  <a:solidFill>
                    <a:srgbClr val="0033CC"/>
                  </a:solidFill>
                  <a:round/>
                  <a:headEnd/>
                  <a:tailEnd/>
                </a:ln>
              </p:spPr>
              <p:txBody>
                <a:bodyPr/>
                <a:lstStyle/>
                <a:p>
                  <a:endParaRPr lang="en-US"/>
                </a:p>
              </p:txBody>
            </p:sp>
            <p:sp>
              <p:nvSpPr>
                <p:cNvPr id="3426" name="Oval 2770"/>
                <p:cNvSpPr>
                  <a:spLocks noChangeArrowheads="1"/>
                </p:cNvSpPr>
                <p:nvPr/>
              </p:nvSpPr>
              <p:spPr bwMode="auto">
                <a:xfrm>
                  <a:off x="1920" y="2044"/>
                  <a:ext cx="32" cy="32"/>
                </a:xfrm>
                <a:prstGeom prst="ellipse">
                  <a:avLst/>
                </a:prstGeom>
                <a:solidFill>
                  <a:srgbClr val="0033CC"/>
                </a:solidFill>
                <a:ln w="25400">
                  <a:solidFill>
                    <a:srgbClr val="0033CC"/>
                  </a:solidFill>
                  <a:round/>
                  <a:headEnd/>
                  <a:tailEnd/>
                </a:ln>
              </p:spPr>
              <p:txBody>
                <a:bodyPr/>
                <a:lstStyle/>
                <a:p>
                  <a:endParaRPr lang="en-US"/>
                </a:p>
              </p:txBody>
            </p:sp>
            <p:sp>
              <p:nvSpPr>
                <p:cNvPr id="3427" name="Oval 2771"/>
                <p:cNvSpPr>
                  <a:spLocks noChangeArrowheads="1"/>
                </p:cNvSpPr>
                <p:nvPr/>
              </p:nvSpPr>
              <p:spPr bwMode="auto">
                <a:xfrm>
                  <a:off x="1920" y="2347"/>
                  <a:ext cx="32" cy="40"/>
                </a:xfrm>
                <a:prstGeom prst="ellipse">
                  <a:avLst/>
                </a:prstGeom>
                <a:solidFill>
                  <a:srgbClr val="0033CC"/>
                </a:solidFill>
                <a:ln w="9525">
                  <a:solidFill>
                    <a:srgbClr val="0033CC"/>
                  </a:solidFill>
                  <a:round/>
                  <a:headEnd/>
                  <a:tailEnd/>
                </a:ln>
              </p:spPr>
              <p:txBody>
                <a:bodyPr/>
                <a:lstStyle/>
                <a:p>
                  <a:endParaRPr lang="en-US"/>
                </a:p>
              </p:txBody>
            </p:sp>
            <p:sp>
              <p:nvSpPr>
                <p:cNvPr id="3428" name="Oval 2772"/>
                <p:cNvSpPr>
                  <a:spLocks noChangeArrowheads="1"/>
                </p:cNvSpPr>
                <p:nvPr/>
              </p:nvSpPr>
              <p:spPr bwMode="auto">
                <a:xfrm>
                  <a:off x="1920" y="2347"/>
                  <a:ext cx="32" cy="40"/>
                </a:xfrm>
                <a:prstGeom prst="ellipse">
                  <a:avLst/>
                </a:prstGeom>
                <a:solidFill>
                  <a:srgbClr val="0033CC"/>
                </a:solidFill>
                <a:ln w="25400">
                  <a:solidFill>
                    <a:srgbClr val="0033CC"/>
                  </a:solidFill>
                  <a:round/>
                  <a:headEnd/>
                  <a:tailEnd/>
                </a:ln>
              </p:spPr>
              <p:txBody>
                <a:bodyPr/>
                <a:lstStyle/>
                <a:p>
                  <a:endParaRPr lang="en-US"/>
                </a:p>
              </p:txBody>
            </p:sp>
            <p:sp>
              <p:nvSpPr>
                <p:cNvPr id="3429" name="Oval 2773"/>
                <p:cNvSpPr>
                  <a:spLocks noChangeArrowheads="1"/>
                </p:cNvSpPr>
                <p:nvPr/>
              </p:nvSpPr>
              <p:spPr bwMode="auto">
                <a:xfrm>
                  <a:off x="1920" y="2658"/>
                  <a:ext cx="32" cy="32"/>
                </a:xfrm>
                <a:prstGeom prst="ellipse">
                  <a:avLst/>
                </a:prstGeom>
                <a:solidFill>
                  <a:srgbClr val="0033CC"/>
                </a:solidFill>
                <a:ln w="9525">
                  <a:solidFill>
                    <a:srgbClr val="0033CC"/>
                  </a:solidFill>
                  <a:round/>
                  <a:headEnd/>
                  <a:tailEnd/>
                </a:ln>
              </p:spPr>
              <p:txBody>
                <a:bodyPr/>
                <a:lstStyle/>
                <a:p>
                  <a:endParaRPr lang="en-US"/>
                </a:p>
              </p:txBody>
            </p:sp>
            <p:sp>
              <p:nvSpPr>
                <p:cNvPr id="3430" name="Oval 2774"/>
                <p:cNvSpPr>
                  <a:spLocks noChangeArrowheads="1"/>
                </p:cNvSpPr>
                <p:nvPr/>
              </p:nvSpPr>
              <p:spPr bwMode="auto">
                <a:xfrm>
                  <a:off x="1920" y="2658"/>
                  <a:ext cx="32" cy="32"/>
                </a:xfrm>
                <a:prstGeom prst="ellipse">
                  <a:avLst/>
                </a:prstGeom>
                <a:solidFill>
                  <a:srgbClr val="0033CC"/>
                </a:solidFill>
                <a:ln w="25400">
                  <a:solidFill>
                    <a:srgbClr val="0033CC"/>
                  </a:solidFill>
                  <a:round/>
                  <a:headEnd/>
                  <a:tailEnd/>
                </a:ln>
              </p:spPr>
              <p:txBody>
                <a:bodyPr/>
                <a:lstStyle/>
                <a:p>
                  <a:endParaRPr lang="en-US"/>
                </a:p>
              </p:txBody>
            </p:sp>
            <p:sp>
              <p:nvSpPr>
                <p:cNvPr id="3431" name="Oval 2775"/>
                <p:cNvSpPr>
                  <a:spLocks noChangeArrowheads="1"/>
                </p:cNvSpPr>
                <p:nvPr/>
              </p:nvSpPr>
              <p:spPr bwMode="auto">
                <a:xfrm>
                  <a:off x="1912" y="2961"/>
                  <a:ext cx="32" cy="40"/>
                </a:xfrm>
                <a:prstGeom prst="ellipse">
                  <a:avLst/>
                </a:prstGeom>
                <a:solidFill>
                  <a:srgbClr val="0033CC"/>
                </a:solidFill>
                <a:ln w="9525">
                  <a:solidFill>
                    <a:srgbClr val="0033CC"/>
                  </a:solidFill>
                  <a:round/>
                  <a:headEnd/>
                  <a:tailEnd/>
                </a:ln>
              </p:spPr>
              <p:txBody>
                <a:bodyPr/>
                <a:lstStyle/>
                <a:p>
                  <a:endParaRPr lang="en-US"/>
                </a:p>
              </p:txBody>
            </p:sp>
            <p:sp>
              <p:nvSpPr>
                <p:cNvPr id="3432" name="Oval 2776"/>
                <p:cNvSpPr>
                  <a:spLocks noChangeArrowheads="1"/>
                </p:cNvSpPr>
                <p:nvPr/>
              </p:nvSpPr>
              <p:spPr bwMode="auto">
                <a:xfrm>
                  <a:off x="1912" y="2961"/>
                  <a:ext cx="32" cy="40"/>
                </a:xfrm>
                <a:prstGeom prst="ellipse">
                  <a:avLst/>
                </a:prstGeom>
                <a:solidFill>
                  <a:srgbClr val="0033CC"/>
                </a:solidFill>
                <a:ln w="25400">
                  <a:solidFill>
                    <a:srgbClr val="0033CC"/>
                  </a:solidFill>
                  <a:round/>
                  <a:headEnd/>
                  <a:tailEnd/>
                </a:ln>
              </p:spPr>
              <p:txBody>
                <a:bodyPr/>
                <a:lstStyle/>
                <a:p>
                  <a:endParaRPr lang="en-US"/>
                </a:p>
              </p:txBody>
            </p:sp>
          </p:grpSp>
          <p:grpSp>
            <p:nvGrpSpPr>
              <p:cNvPr id="2522" name="Group 2777"/>
              <p:cNvGrpSpPr>
                <a:grpSpLocks/>
              </p:cNvGrpSpPr>
              <p:nvPr/>
            </p:nvGrpSpPr>
            <p:grpSpPr bwMode="auto">
              <a:xfrm>
                <a:off x="2375" y="1749"/>
                <a:ext cx="40" cy="1252"/>
                <a:chOff x="2375" y="1749"/>
                <a:chExt cx="40" cy="1252"/>
              </a:xfrm>
            </p:grpSpPr>
            <p:sp>
              <p:nvSpPr>
                <p:cNvPr id="3413" name="Oval 2778"/>
                <p:cNvSpPr>
                  <a:spLocks noChangeArrowheads="1"/>
                </p:cNvSpPr>
                <p:nvPr/>
              </p:nvSpPr>
              <p:spPr bwMode="auto">
                <a:xfrm>
                  <a:off x="2375" y="1749"/>
                  <a:ext cx="32" cy="32"/>
                </a:xfrm>
                <a:prstGeom prst="ellipse">
                  <a:avLst/>
                </a:prstGeom>
                <a:solidFill>
                  <a:srgbClr val="0033CC"/>
                </a:solidFill>
                <a:ln w="9525">
                  <a:solidFill>
                    <a:srgbClr val="0033CC"/>
                  </a:solidFill>
                  <a:round/>
                  <a:headEnd/>
                  <a:tailEnd/>
                </a:ln>
              </p:spPr>
              <p:txBody>
                <a:bodyPr/>
                <a:lstStyle/>
                <a:p>
                  <a:endParaRPr lang="en-US"/>
                </a:p>
              </p:txBody>
            </p:sp>
            <p:sp>
              <p:nvSpPr>
                <p:cNvPr id="3414" name="Oval 2779"/>
                <p:cNvSpPr>
                  <a:spLocks noChangeArrowheads="1"/>
                </p:cNvSpPr>
                <p:nvPr/>
              </p:nvSpPr>
              <p:spPr bwMode="auto">
                <a:xfrm>
                  <a:off x="2375" y="1749"/>
                  <a:ext cx="32" cy="32"/>
                </a:xfrm>
                <a:prstGeom prst="ellipse">
                  <a:avLst/>
                </a:prstGeom>
                <a:solidFill>
                  <a:srgbClr val="0033CC"/>
                </a:solidFill>
                <a:ln w="25400">
                  <a:solidFill>
                    <a:srgbClr val="0033CC"/>
                  </a:solidFill>
                  <a:round/>
                  <a:headEnd/>
                  <a:tailEnd/>
                </a:ln>
              </p:spPr>
              <p:txBody>
                <a:bodyPr/>
                <a:lstStyle/>
                <a:p>
                  <a:endParaRPr lang="en-US"/>
                </a:p>
              </p:txBody>
            </p:sp>
            <p:sp>
              <p:nvSpPr>
                <p:cNvPr id="3415" name="Oval 2780"/>
                <p:cNvSpPr>
                  <a:spLocks noChangeArrowheads="1"/>
                </p:cNvSpPr>
                <p:nvPr/>
              </p:nvSpPr>
              <p:spPr bwMode="auto">
                <a:xfrm>
                  <a:off x="2383" y="2052"/>
                  <a:ext cx="32" cy="32"/>
                </a:xfrm>
                <a:prstGeom prst="ellipse">
                  <a:avLst/>
                </a:prstGeom>
                <a:solidFill>
                  <a:srgbClr val="0033CC"/>
                </a:solidFill>
                <a:ln w="9525">
                  <a:solidFill>
                    <a:srgbClr val="0033CC"/>
                  </a:solidFill>
                  <a:round/>
                  <a:headEnd/>
                  <a:tailEnd/>
                </a:ln>
              </p:spPr>
              <p:txBody>
                <a:bodyPr/>
                <a:lstStyle/>
                <a:p>
                  <a:endParaRPr lang="en-US"/>
                </a:p>
              </p:txBody>
            </p:sp>
            <p:sp>
              <p:nvSpPr>
                <p:cNvPr id="3416" name="Oval 2781"/>
                <p:cNvSpPr>
                  <a:spLocks noChangeArrowheads="1"/>
                </p:cNvSpPr>
                <p:nvPr/>
              </p:nvSpPr>
              <p:spPr bwMode="auto">
                <a:xfrm>
                  <a:off x="2383" y="2052"/>
                  <a:ext cx="32" cy="32"/>
                </a:xfrm>
                <a:prstGeom prst="ellipse">
                  <a:avLst/>
                </a:prstGeom>
                <a:solidFill>
                  <a:srgbClr val="0033CC"/>
                </a:solidFill>
                <a:ln w="25400">
                  <a:solidFill>
                    <a:srgbClr val="0033CC"/>
                  </a:solidFill>
                  <a:round/>
                  <a:headEnd/>
                  <a:tailEnd/>
                </a:ln>
              </p:spPr>
              <p:txBody>
                <a:bodyPr/>
                <a:lstStyle/>
                <a:p>
                  <a:endParaRPr lang="en-US"/>
                </a:p>
              </p:txBody>
            </p:sp>
            <p:sp>
              <p:nvSpPr>
                <p:cNvPr id="3417" name="Oval 2782"/>
                <p:cNvSpPr>
                  <a:spLocks noChangeArrowheads="1"/>
                </p:cNvSpPr>
                <p:nvPr/>
              </p:nvSpPr>
              <p:spPr bwMode="auto">
                <a:xfrm>
                  <a:off x="2383" y="2355"/>
                  <a:ext cx="32" cy="32"/>
                </a:xfrm>
                <a:prstGeom prst="ellipse">
                  <a:avLst/>
                </a:prstGeom>
                <a:solidFill>
                  <a:srgbClr val="0033CC"/>
                </a:solidFill>
                <a:ln w="9525">
                  <a:solidFill>
                    <a:srgbClr val="0033CC"/>
                  </a:solidFill>
                  <a:round/>
                  <a:headEnd/>
                  <a:tailEnd/>
                </a:ln>
              </p:spPr>
              <p:txBody>
                <a:bodyPr/>
                <a:lstStyle/>
                <a:p>
                  <a:endParaRPr lang="en-US"/>
                </a:p>
              </p:txBody>
            </p:sp>
            <p:sp>
              <p:nvSpPr>
                <p:cNvPr id="3418" name="Oval 2783"/>
                <p:cNvSpPr>
                  <a:spLocks noChangeArrowheads="1"/>
                </p:cNvSpPr>
                <p:nvPr/>
              </p:nvSpPr>
              <p:spPr bwMode="auto">
                <a:xfrm>
                  <a:off x="2383" y="2355"/>
                  <a:ext cx="32" cy="32"/>
                </a:xfrm>
                <a:prstGeom prst="ellipse">
                  <a:avLst/>
                </a:prstGeom>
                <a:solidFill>
                  <a:srgbClr val="0033CC"/>
                </a:solidFill>
                <a:ln w="25400">
                  <a:solidFill>
                    <a:srgbClr val="0033CC"/>
                  </a:solidFill>
                  <a:round/>
                  <a:headEnd/>
                  <a:tailEnd/>
                </a:ln>
              </p:spPr>
              <p:txBody>
                <a:bodyPr/>
                <a:lstStyle/>
                <a:p>
                  <a:endParaRPr lang="en-US"/>
                </a:p>
              </p:txBody>
            </p:sp>
            <p:sp>
              <p:nvSpPr>
                <p:cNvPr id="3419" name="Oval 2784"/>
                <p:cNvSpPr>
                  <a:spLocks noChangeArrowheads="1"/>
                </p:cNvSpPr>
                <p:nvPr/>
              </p:nvSpPr>
              <p:spPr bwMode="auto">
                <a:xfrm>
                  <a:off x="2375" y="2658"/>
                  <a:ext cx="32" cy="40"/>
                </a:xfrm>
                <a:prstGeom prst="ellipse">
                  <a:avLst/>
                </a:prstGeom>
                <a:solidFill>
                  <a:srgbClr val="0033CC"/>
                </a:solidFill>
                <a:ln w="9525">
                  <a:solidFill>
                    <a:srgbClr val="0033CC"/>
                  </a:solidFill>
                  <a:round/>
                  <a:headEnd/>
                  <a:tailEnd/>
                </a:ln>
              </p:spPr>
              <p:txBody>
                <a:bodyPr/>
                <a:lstStyle/>
                <a:p>
                  <a:endParaRPr lang="en-US"/>
                </a:p>
              </p:txBody>
            </p:sp>
            <p:sp>
              <p:nvSpPr>
                <p:cNvPr id="3420" name="Oval 2785"/>
                <p:cNvSpPr>
                  <a:spLocks noChangeArrowheads="1"/>
                </p:cNvSpPr>
                <p:nvPr/>
              </p:nvSpPr>
              <p:spPr bwMode="auto">
                <a:xfrm>
                  <a:off x="2375" y="2658"/>
                  <a:ext cx="32" cy="40"/>
                </a:xfrm>
                <a:prstGeom prst="ellipse">
                  <a:avLst/>
                </a:prstGeom>
                <a:solidFill>
                  <a:srgbClr val="0033CC"/>
                </a:solidFill>
                <a:ln w="25400">
                  <a:solidFill>
                    <a:srgbClr val="0033CC"/>
                  </a:solidFill>
                  <a:round/>
                  <a:headEnd/>
                  <a:tailEnd/>
                </a:ln>
              </p:spPr>
              <p:txBody>
                <a:bodyPr/>
                <a:lstStyle/>
                <a:p>
                  <a:endParaRPr lang="en-US"/>
                </a:p>
              </p:txBody>
            </p:sp>
            <p:sp>
              <p:nvSpPr>
                <p:cNvPr id="3421" name="Oval 2786"/>
                <p:cNvSpPr>
                  <a:spLocks noChangeArrowheads="1"/>
                </p:cNvSpPr>
                <p:nvPr/>
              </p:nvSpPr>
              <p:spPr bwMode="auto">
                <a:xfrm>
                  <a:off x="2375" y="2969"/>
                  <a:ext cx="32" cy="32"/>
                </a:xfrm>
                <a:prstGeom prst="ellipse">
                  <a:avLst/>
                </a:prstGeom>
                <a:solidFill>
                  <a:srgbClr val="0033CC"/>
                </a:solidFill>
                <a:ln w="9525">
                  <a:solidFill>
                    <a:srgbClr val="0033CC"/>
                  </a:solidFill>
                  <a:round/>
                  <a:headEnd/>
                  <a:tailEnd/>
                </a:ln>
              </p:spPr>
              <p:txBody>
                <a:bodyPr/>
                <a:lstStyle/>
                <a:p>
                  <a:endParaRPr lang="en-US"/>
                </a:p>
              </p:txBody>
            </p:sp>
            <p:sp>
              <p:nvSpPr>
                <p:cNvPr id="3422" name="Oval 2787"/>
                <p:cNvSpPr>
                  <a:spLocks noChangeArrowheads="1"/>
                </p:cNvSpPr>
                <p:nvPr/>
              </p:nvSpPr>
              <p:spPr bwMode="auto">
                <a:xfrm>
                  <a:off x="2375" y="2969"/>
                  <a:ext cx="32" cy="32"/>
                </a:xfrm>
                <a:prstGeom prst="ellipse">
                  <a:avLst/>
                </a:prstGeom>
                <a:solidFill>
                  <a:srgbClr val="0033CC"/>
                </a:solidFill>
                <a:ln w="25400">
                  <a:solidFill>
                    <a:srgbClr val="0033CC"/>
                  </a:solidFill>
                  <a:round/>
                  <a:headEnd/>
                  <a:tailEnd/>
                </a:ln>
              </p:spPr>
              <p:txBody>
                <a:bodyPr/>
                <a:lstStyle/>
                <a:p>
                  <a:endParaRPr lang="en-US"/>
                </a:p>
              </p:txBody>
            </p:sp>
          </p:grpSp>
          <p:grpSp>
            <p:nvGrpSpPr>
              <p:cNvPr id="2523" name="Group 2788"/>
              <p:cNvGrpSpPr>
                <a:grpSpLocks/>
              </p:cNvGrpSpPr>
              <p:nvPr/>
            </p:nvGrpSpPr>
            <p:grpSpPr bwMode="auto">
              <a:xfrm>
                <a:off x="1489" y="2076"/>
                <a:ext cx="431" cy="284"/>
                <a:chOff x="1489" y="2076"/>
                <a:chExt cx="431" cy="284"/>
              </a:xfrm>
            </p:grpSpPr>
            <p:sp>
              <p:nvSpPr>
                <p:cNvPr id="3411" name="Freeform 2789"/>
                <p:cNvSpPr>
                  <a:spLocks/>
                </p:cNvSpPr>
                <p:nvPr/>
              </p:nvSpPr>
              <p:spPr bwMode="auto">
                <a:xfrm>
                  <a:off x="1784" y="2076"/>
                  <a:ext cx="136" cy="96"/>
                </a:xfrm>
                <a:custGeom>
                  <a:avLst/>
                  <a:gdLst>
                    <a:gd name="T0" fmla="*/ 136 w 136"/>
                    <a:gd name="T1" fmla="*/ 0 h 96"/>
                    <a:gd name="T2" fmla="*/ 40 w 136"/>
                    <a:gd name="T3" fmla="*/ 96 h 96"/>
                    <a:gd name="T4" fmla="*/ 24 w 136"/>
                    <a:gd name="T5" fmla="*/ 72 h 96"/>
                    <a:gd name="T6" fmla="*/ 0 w 136"/>
                    <a:gd name="T7" fmla="*/ 40 h 96"/>
                    <a:gd name="T8" fmla="*/ 136 w 136"/>
                    <a:gd name="T9" fmla="*/ 0 h 96"/>
                  </a:gdLst>
                  <a:ahLst/>
                  <a:cxnLst>
                    <a:cxn ang="0">
                      <a:pos x="T0" y="T1"/>
                    </a:cxn>
                    <a:cxn ang="0">
                      <a:pos x="T2" y="T3"/>
                    </a:cxn>
                    <a:cxn ang="0">
                      <a:pos x="T4" y="T5"/>
                    </a:cxn>
                    <a:cxn ang="0">
                      <a:pos x="T6" y="T7"/>
                    </a:cxn>
                    <a:cxn ang="0">
                      <a:pos x="T8" y="T9"/>
                    </a:cxn>
                  </a:cxnLst>
                  <a:rect l="0" t="0" r="r" b="b"/>
                  <a:pathLst>
                    <a:path w="136" h="96">
                      <a:moveTo>
                        <a:pt x="136" y="0"/>
                      </a:moveTo>
                      <a:lnTo>
                        <a:pt x="40" y="96"/>
                      </a:lnTo>
                      <a:lnTo>
                        <a:pt x="24" y="72"/>
                      </a:lnTo>
                      <a:lnTo>
                        <a:pt x="0" y="40"/>
                      </a:lnTo>
                      <a:lnTo>
                        <a:pt x="136" y="0"/>
                      </a:lnTo>
                      <a:close/>
                    </a:path>
                  </a:pathLst>
                </a:custGeom>
                <a:solidFill>
                  <a:srgbClr val="0033CC"/>
                </a:solidFill>
                <a:ln w="9525">
                  <a:solidFill>
                    <a:srgbClr val="0033CC"/>
                  </a:solidFill>
                  <a:round/>
                  <a:headEnd/>
                  <a:tailEnd/>
                </a:ln>
              </p:spPr>
              <p:txBody>
                <a:bodyPr/>
                <a:lstStyle/>
                <a:p>
                  <a:endParaRPr lang="en-US"/>
                </a:p>
              </p:txBody>
            </p:sp>
            <p:sp>
              <p:nvSpPr>
                <p:cNvPr id="3412" name="Line 2790"/>
                <p:cNvSpPr>
                  <a:spLocks noChangeShapeType="1"/>
                </p:cNvSpPr>
                <p:nvPr/>
              </p:nvSpPr>
              <p:spPr bwMode="auto">
                <a:xfrm flipV="1">
                  <a:off x="1489" y="2143"/>
                  <a:ext cx="327" cy="217"/>
                </a:xfrm>
                <a:prstGeom prst="line">
                  <a:avLst/>
                </a:prstGeom>
                <a:noFill/>
                <a:ln w="254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24" name="Group 2791"/>
              <p:cNvGrpSpPr>
                <a:grpSpLocks/>
              </p:cNvGrpSpPr>
              <p:nvPr/>
            </p:nvGrpSpPr>
            <p:grpSpPr bwMode="auto">
              <a:xfrm>
                <a:off x="1489" y="1733"/>
                <a:ext cx="423" cy="56"/>
                <a:chOff x="1489" y="1733"/>
                <a:chExt cx="423" cy="56"/>
              </a:xfrm>
            </p:grpSpPr>
            <p:sp>
              <p:nvSpPr>
                <p:cNvPr id="3403" name="Freeform 2792"/>
                <p:cNvSpPr>
                  <a:spLocks/>
                </p:cNvSpPr>
                <p:nvPr/>
              </p:nvSpPr>
              <p:spPr bwMode="auto">
                <a:xfrm>
                  <a:off x="1792" y="1733"/>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Lst>
                  <a:ahLst/>
                  <a:cxnLst>
                    <a:cxn ang="0">
                      <a:pos x="T0" y="T1"/>
                    </a:cxn>
                    <a:cxn ang="0">
                      <a:pos x="T2" y="T3"/>
                    </a:cxn>
                    <a:cxn ang="0">
                      <a:pos x="T4" y="T5"/>
                    </a:cxn>
                    <a:cxn ang="0">
                      <a:pos x="T6" y="T7"/>
                    </a:cxn>
                    <a:cxn ang="0">
                      <a:pos x="T8" y="T9"/>
                    </a:cxn>
                  </a:cxnLst>
                  <a:rect l="0" t="0" r="r" b="b"/>
                  <a:pathLst>
                    <a:path w="120" h="56">
                      <a:moveTo>
                        <a:pt x="120" y="24"/>
                      </a:moveTo>
                      <a:lnTo>
                        <a:pt x="0" y="56"/>
                      </a:lnTo>
                      <a:lnTo>
                        <a:pt x="0" y="24"/>
                      </a:lnTo>
                      <a:lnTo>
                        <a:pt x="0" y="0"/>
                      </a:lnTo>
                      <a:lnTo>
                        <a:pt x="120" y="24"/>
                      </a:lnTo>
                      <a:close/>
                    </a:path>
                  </a:pathLst>
                </a:custGeom>
                <a:solidFill>
                  <a:srgbClr val="0033CC"/>
                </a:solidFill>
                <a:ln w="9525">
                  <a:solidFill>
                    <a:srgbClr val="0033CC"/>
                  </a:solidFill>
                  <a:round/>
                  <a:headEnd/>
                  <a:tailEnd/>
                </a:ln>
              </p:spPr>
              <p:txBody>
                <a:bodyPr/>
                <a:lstStyle/>
                <a:p>
                  <a:endParaRPr lang="en-US"/>
                </a:p>
              </p:txBody>
            </p:sp>
            <p:grpSp>
              <p:nvGrpSpPr>
                <p:cNvPr id="3404" name="Group 2793"/>
                <p:cNvGrpSpPr>
                  <a:grpSpLocks/>
                </p:cNvGrpSpPr>
                <p:nvPr/>
              </p:nvGrpSpPr>
              <p:grpSpPr bwMode="auto">
                <a:xfrm>
                  <a:off x="1489" y="1757"/>
                  <a:ext cx="295" cy="1"/>
                  <a:chOff x="1489" y="1757"/>
                  <a:chExt cx="295" cy="1"/>
                </a:xfrm>
              </p:grpSpPr>
              <p:sp>
                <p:nvSpPr>
                  <p:cNvPr id="3405" name="Line 2794"/>
                  <p:cNvSpPr>
                    <a:spLocks noChangeShapeType="1"/>
                  </p:cNvSpPr>
                  <p:nvPr/>
                </p:nvSpPr>
                <p:spPr bwMode="auto">
                  <a:xfrm>
                    <a:off x="1489" y="1757"/>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6" name="Line 2795"/>
                  <p:cNvSpPr>
                    <a:spLocks noChangeShapeType="1"/>
                  </p:cNvSpPr>
                  <p:nvPr/>
                </p:nvSpPr>
                <p:spPr bwMode="auto">
                  <a:xfrm>
                    <a:off x="1544" y="1757"/>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7" name="Line 2796"/>
                  <p:cNvSpPr>
                    <a:spLocks noChangeShapeType="1"/>
                  </p:cNvSpPr>
                  <p:nvPr/>
                </p:nvSpPr>
                <p:spPr bwMode="auto">
                  <a:xfrm>
                    <a:off x="1600" y="1757"/>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8" name="Line 2797"/>
                  <p:cNvSpPr>
                    <a:spLocks noChangeShapeType="1"/>
                  </p:cNvSpPr>
                  <p:nvPr/>
                </p:nvSpPr>
                <p:spPr bwMode="auto">
                  <a:xfrm>
                    <a:off x="1656" y="1757"/>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9" name="Line 2798"/>
                  <p:cNvSpPr>
                    <a:spLocks noChangeShapeType="1"/>
                  </p:cNvSpPr>
                  <p:nvPr/>
                </p:nvSpPr>
                <p:spPr bwMode="auto">
                  <a:xfrm>
                    <a:off x="1712" y="1757"/>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0" name="Line 2799"/>
                  <p:cNvSpPr>
                    <a:spLocks noChangeShapeType="1"/>
                  </p:cNvSpPr>
                  <p:nvPr/>
                </p:nvSpPr>
                <p:spPr bwMode="auto">
                  <a:xfrm>
                    <a:off x="1768" y="1757"/>
                    <a:ext cx="16"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525" name="Group 2800"/>
              <p:cNvGrpSpPr>
                <a:grpSpLocks/>
              </p:cNvGrpSpPr>
              <p:nvPr/>
            </p:nvGrpSpPr>
            <p:grpSpPr bwMode="auto">
              <a:xfrm>
                <a:off x="1952" y="1725"/>
                <a:ext cx="415" cy="56"/>
                <a:chOff x="1952" y="1725"/>
                <a:chExt cx="415" cy="56"/>
              </a:xfrm>
            </p:grpSpPr>
            <p:sp>
              <p:nvSpPr>
                <p:cNvPr id="3395" name="Freeform 2801"/>
                <p:cNvSpPr>
                  <a:spLocks/>
                </p:cNvSpPr>
                <p:nvPr/>
              </p:nvSpPr>
              <p:spPr bwMode="auto">
                <a:xfrm>
                  <a:off x="2255" y="1725"/>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solidFill>
                  <a:srgbClr val="0033CC"/>
                </a:solidFill>
                <a:ln w="9525">
                  <a:solidFill>
                    <a:srgbClr val="0033CC"/>
                  </a:solidFill>
                  <a:round/>
                  <a:headEnd/>
                  <a:tailEnd/>
                </a:ln>
              </p:spPr>
              <p:txBody>
                <a:bodyPr/>
                <a:lstStyle/>
                <a:p>
                  <a:endParaRPr lang="en-US"/>
                </a:p>
              </p:txBody>
            </p:sp>
            <p:grpSp>
              <p:nvGrpSpPr>
                <p:cNvPr id="3396" name="Group 2802"/>
                <p:cNvGrpSpPr>
                  <a:grpSpLocks/>
                </p:cNvGrpSpPr>
                <p:nvPr/>
              </p:nvGrpSpPr>
              <p:grpSpPr bwMode="auto">
                <a:xfrm>
                  <a:off x="1952" y="1757"/>
                  <a:ext cx="295" cy="1"/>
                  <a:chOff x="1952" y="1757"/>
                  <a:chExt cx="295" cy="1"/>
                </a:xfrm>
              </p:grpSpPr>
              <p:sp>
                <p:nvSpPr>
                  <p:cNvPr id="3397" name="Line 2803"/>
                  <p:cNvSpPr>
                    <a:spLocks noChangeShapeType="1"/>
                  </p:cNvSpPr>
                  <p:nvPr/>
                </p:nvSpPr>
                <p:spPr bwMode="auto">
                  <a:xfrm>
                    <a:off x="1952" y="1757"/>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8" name="Line 2804"/>
                  <p:cNvSpPr>
                    <a:spLocks noChangeShapeType="1"/>
                  </p:cNvSpPr>
                  <p:nvPr/>
                </p:nvSpPr>
                <p:spPr bwMode="auto">
                  <a:xfrm>
                    <a:off x="2008" y="1757"/>
                    <a:ext cx="23"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9" name="Line 2805"/>
                  <p:cNvSpPr>
                    <a:spLocks noChangeShapeType="1"/>
                  </p:cNvSpPr>
                  <p:nvPr/>
                </p:nvSpPr>
                <p:spPr bwMode="auto">
                  <a:xfrm>
                    <a:off x="2063" y="1757"/>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0" name="Line 2806"/>
                  <p:cNvSpPr>
                    <a:spLocks noChangeShapeType="1"/>
                  </p:cNvSpPr>
                  <p:nvPr/>
                </p:nvSpPr>
                <p:spPr bwMode="auto">
                  <a:xfrm>
                    <a:off x="2119" y="1757"/>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1" name="Line 2807"/>
                  <p:cNvSpPr>
                    <a:spLocks noChangeShapeType="1"/>
                  </p:cNvSpPr>
                  <p:nvPr/>
                </p:nvSpPr>
                <p:spPr bwMode="auto">
                  <a:xfrm>
                    <a:off x="2175" y="1757"/>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2" name="Line 2808"/>
                  <p:cNvSpPr>
                    <a:spLocks noChangeShapeType="1"/>
                  </p:cNvSpPr>
                  <p:nvPr/>
                </p:nvSpPr>
                <p:spPr bwMode="auto">
                  <a:xfrm>
                    <a:off x="2231" y="1757"/>
                    <a:ext cx="16"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526" name="Group 2809"/>
              <p:cNvGrpSpPr>
                <a:grpSpLocks/>
              </p:cNvGrpSpPr>
              <p:nvPr/>
            </p:nvGrpSpPr>
            <p:grpSpPr bwMode="auto">
              <a:xfrm>
                <a:off x="1497" y="2036"/>
                <a:ext cx="415" cy="56"/>
                <a:chOff x="1497" y="2036"/>
                <a:chExt cx="415" cy="56"/>
              </a:xfrm>
            </p:grpSpPr>
            <p:sp>
              <p:nvSpPr>
                <p:cNvPr id="3387" name="Freeform 2810"/>
                <p:cNvSpPr>
                  <a:spLocks/>
                </p:cNvSpPr>
                <p:nvPr/>
              </p:nvSpPr>
              <p:spPr bwMode="auto">
                <a:xfrm>
                  <a:off x="1800"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solidFill>
                  <a:srgbClr val="0033CC"/>
                </a:solidFill>
                <a:ln w="9525">
                  <a:solidFill>
                    <a:srgbClr val="0033CC"/>
                  </a:solidFill>
                  <a:round/>
                  <a:headEnd/>
                  <a:tailEnd/>
                </a:ln>
              </p:spPr>
              <p:txBody>
                <a:bodyPr/>
                <a:lstStyle/>
                <a:p>
                  <a:endParaRPr lang="en-US"/>
                </a:p>
              </p:txBody>
            </p:sp>
            <p:grpSp>
              <p:nvGrpSpPr>
                <p:cNvPr id="3388" name="Group 2811"/>
                <p:cNvGrpSpPr>
                  <a:grpSpLocks/>
                </p:cNvGrpSpPr>
                <p:nvPr/>
              </p:nvGrpSpPr>
              <p:grpSpPr bwMode="auto">
                <a:xfrm>
                  <a:off x="1497" y="2068"/>
                  <a:ext cx="295" cy="1"/>
                  <a:chOff x="1497" y="2068"/>
                  <a:chExt cx="295" cy="1"/>
                </a:xfrm>
              </p:grpSpPr>
              <p:sp>
                <p:nvSpPr>
                  <p:cNvPr id="3389" name="Line 2812"/>
                  <p:cNvSpPr>
                    <a:spLocks noChangeShapeType="1"/>
                  </p:cNvSpPr>
                  <p:nvPr/>
                </p:nvSpPr>
                <p:spPr bwMode="auto">
                  <a:xfrm>
                    <a:off x="1497" y="2068"/>
                    <a:ext cx="23"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0" name="Line 2813"/>
                  <p:cNvSpPr>
                    <a:spLocks noChangeShapeType="1"/>
                  </p:cNvSpPr>
                  <p:nvPr/>
                </p:nvSpPr>
                <p:spPr bwMode="auto">
                  <a:xfrm>
                    <a:off x="1552" y="206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1" name="Line 2814"/>
                  <p:cNvSpPr>
                    <a:spLocks noChangeShapeType="1"/>
                  </p:cNvSpPr>
                  <p:nvPr/>
                </p:nvSpPr>
                <p:spPr bwMode="auto">
                  <a:xfrm>
                    <a:off x="1608" y="206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2" name="Line 2815"/>
                  <p:cNvSpPr>
                    <a:spLocks noChangeShapeType="1"/>
                  </p:cNvSpPr>
                  <p:nvPr/>
                </p:nvSpPr>
                <p:spPr bwMode="auto">
                  <a:xfrm>
                    <a:off x="1664" y="206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3" name="Line 2816"/>
                  <p:cNvSpPr>
                    <a:spLocks noChangeShapeType="1"/>
                  </p:cNvSpPr>
                  <p:nvPr/>
                </p:nvSpPr>
                <p:spPr bwMode="auto">
                  <a:xfrm>
                    <a:off x="1720" y="206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4" name="Line 2817"/>
                  <p:cNvSpPr>
                    <a:spLocks noChangeShapeType="1"/>
                  </p:cNvSpPr>
                  <p:nvPr/>
                </p:nvSpPr>
                <p:spPr bwMode="auto">
                  <a:xfrm>
                    <a:off x="1776" y="2068"/>
                    <a:ext cx="16"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527" name="Group 2818"/>
              <p:cNvGrpSpPr>
                <a:grpSpLocks/>
              </p:cNvGrpSpPr>
              <p:nvPr/>
            </p:nvGrpSpPr>
            <p:grpSpPr bwMode="auto">
              <a:xfrm>
                <a:off x="1960" y="2036"/>
                <a:ext cx="423" cy="56"/>
                <a:chOff x="1960" y="2036"/>
                <a:chExt cx="423" cy="56"/>
              </a:xfrm>
            </p:grpSpPr>
            <p:sp>
              <p:nvSpPr>
                <p:cNvPr id="3379" name="Freeform 2819"/>
                <p:cNvSpPr>
                  <a:spLocks/>
                </p:cNvSpPr>
                <p:nvPr/>
              </p:nvSpPr>
              <p:spPr bwMode="auto">
                <a:xfrm>
                  <a:off x="2271"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solidFill>
                  <a:srgbClr val="0033CC"/>
                </a:solidFill>
                <a:ln w="9525">
                  <a:solidFill>
                    <a:srgbClr val="0033CC"/>
                  </a:solidFill>
                  <a:round/>
                  <a:headEnd/>
                  <a:tailEnd/>
                </a:ln>
              </p:spPr>
              <p:txBody>
                <a:bodyPr/>
                <a:lstStyle/>
                <a:p>
                  <a:endParaRPr lang="en-US"/>
                </a:p>
              </p:txBody>
            </p:sp>
            <p:grpSp>
              <p:nvGrpSpPr>
                <p:cNvPr id="3380" name="Group 2820"/>
                <p:cNvGrpSpPr>
                  <a:grpSpLocks/>
                </p:cNvGrpSpPr>
                <p:nvPr/>
              </p:nvGrpSpPr>
              <p:grpSpPr bwMode="auto">
                <a:xfrm>
                  <a:off x="1960" y="2068"/>
                  <a:ext cx="303" cy="1"/>
                  <a:chOff x="1960" y="2068"/>
                  <a:chExt cx="303" cy="1"/>
                </a:xfrm>
              </p:grpSpPr>
              <p:sp>
                <p:nvSpPr>
                  <p:cNvPr id="3381" name="Line 2821"/>
                  <p:cNvSpPr>
                    <a:spLocks noChangeShapeType="1"/>
                  </p:cNvSpPr>
                  <p:nvPr/>
                </p:nvSpPr>
                <p:spPr bwMode="auto">
                  <a:xfrm>
                    <a:off x="1960" y="206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2" name="Line 2822"/>
                  <p:cNvSpPr>
                    <a:spLocks noChangeShapeType="1"/>
                  </p:cNvSpPr>
                  <p:nvPr/>
                </p:nvSpPr>
                <p:spPr bwMode="auto">
                  <a:xfrm>
                    <a:off x="2015" y="206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3" name="Line 2823"/>
                  <p:cNvSpPr>
                    <a:spLocks noChangeShapeType="1"/>
                  </p:cNvSpPr>
                  <p:nvPr/>
                </p:nvSpPr>
                <p:spPr bwMode="auto">
                  <a:xfrm>
                    <a:off x="2071" y="206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4" name="Line 2824"/>
                  <p:cNvSpPr>
                    <a:spLocks noChangeShapeType="1"/>
                  </p:cNvSpPr>
                  <p:nvPr/>
                </p:nvSpPr>
                <p:spPr bwMode="auto">
                  <a:xfrm>
                    <a:off x="2127" y="206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5" name="Line 2825"/>
                  <p:cNvSpPr>
                    <a:spLocks noChangeShapeType="1"/>
                  </p:cNvSpPr>
                  <p:nvPr/>
                </p:nvSpPr>
                <p:spPr bwMode="auto">
                  <a:xfrm>
                    <a:off x="2183" y="206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6" name="Line 2826"/>
                  <p:cNvSpPr>
                    <a:spLocks noChangeShapeType="1"/>
                  </p:cNvSpPr>
                  <p:nvPr/>
                </p:nvSpPr>
                <p:spPr bwMode="auto">
                  <a:xfrm>
                    <a:off x="2239" y="206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528" name="Group 2827"/>
              <p:cNvGrpSpPr>
                <a:grpSpLocks/>
              </p:cNvGrpSpPr>
              <p:nvPr/>
            </p:nvGrpSpPr>
            <p:grpSpPr bwMode="auto">
              <a:xfrm>
                <a:off x="2431" y="2036"/>
                <a:ext cx="415" cy="56"/>
                <a:chOff x="2431" y="2036"/>
                <a:chExt cx="415" cy="56"/>
              </a:xfrm>
            </p:grpSpPr>
            <p:sp>
              <p:nvSpPr>
                <p:cNvPr id="3371" name="Freeform 2828"/>
                <p:cNvSpPr>
                  <a:spLocks/>
                </p:cNvSpPr>
                <p:nvPr/>
              </p:nvSpPr>
              <p:spPr bwMode="auto">
                <a:xfrm>
                  <a:off x="2734"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solidFill>
                  <a:srgbClr val="0033CC"/>
                </a:solidFill>
                <a:ln w="9525">
                  <a:solidFill>
                    <a:srgbClr val="0033CC"/>
                  </a:solidFill>
                  <a:round/>
                  <a:headEnd/>
                  <a:tailEnd/>
                </a:ln>
              </p:spPr>
              <p:txBody>
                <a:bodyPr/>
                <a:lstStyle/>
                <a:p>
                  <a:endParaRPr lang="en-US"/>
                </a:p>
              </p:txBody>
            </p:sp>
            <p:grpSp>
              <p:nvGrpSpPr>
                <p:cNvPr id="3372" name="Group 2829"/>
                <p:cNvGrpSpPr>
                  <a:grpSpLocks/>
                </p:cNvGrpSpPr>
                <p:nvPr/>
              </p:nvGrpSpPr>
              <p:grpSpPr bwMode="auto">
                <a:xfrm>
                  <a:off x="2431" y="2068"/>
                  <a:ext cx="295" cy="1"/>
                  <a:chOff x="2431" y="2068"/>
                  <a:chExt cx="295" cy="1"/>
                </a:xfrm>
              </p:grpSpPr>
              <p:sp>
                <p:nvSpPr>
                  <p:cNvPr id="3373" name="Line 2830"/>
                  <p:cNvSpPr>
                    <a:spLocks noChangeShapeType="1"/>
                  </p:cNvSpPr>
                  <p:nvPr/>
                </p:nvSpPr>
                <p:spPr bwMode="auto">
                  <a:xfrm>
                    <a:off x="2431" y="206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74" name="Line 2831"/>
                  <p:cNvSpPr>
                    <a:spLocks noChangeShapeType="1"/>
                  </p:cNvSpPr>
                  <p:nvPr/>
                </p:nvSpPr>
                <p:spPr bwMode="auto">
                  <a:xfrm>
                    <a:off x="2487" y="206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75" name="Line 2832"/>
                  <p:cNvSpPr>
                    <a:spLocks noChangeShapeType="1"/>
                  </p:cNvSpPr>
                  <p:nvPr/>
                </p:nvSpPr>
                <p:spPr bwMode="auto">
                  <a:xfrm>
                    <a:off x="2542" y="206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76" name="Line 2833"/>
                  <p:cNvSpPr>
                    <a:spLocks noChangeShapeType="1"/>
                  </p:cNvSpPr>
                  <p:nvPr/>
                </p:nvSpPr>
                <p:spPr bwMode="auto">
                  <a:xfrm>
                    <a:off x="2598" y="206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77" name="Line 2834"/>
                  <p:cNvSpPr>
                    <a:spLocks noChangeShapeType="1"/>
                  </p:cNvSpPr>
                  <p:nvPr/>
                </p:nvSpPr>
                <p:spPr bwMode="auto">
                  <a:xfrm>
                    <a:off x="2654" y="206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78" name="Line 2835"/>
                  <p:cNvSpPr>
                    <a:spLocks noChangeShapeType="1"/>
                  </p:cNvSpPr>
                  <p:nvPr/>
                </p:nvSpPr>
                <p:spPr bwMode="auto">
                  <a:xfrm>
                    <a:off x="2710" y="2068"/>
                    <a:ext cx="16"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529" name="Group 2836"/>
              <p:cNvGrpSpPr>
                <a:grpSpLocks/>
              </p:cNvGrpSpPr>
              <p:nvPr/>
            </p:nvGrpSpPr>
            <p:grpSpPr bwMode="auto">
              <a:xfrm>
                <a:off x="2423" y="2347"/>
                <a:ext cx="415" cy="56"/>
                <a:chOff x="2423" y="2347"/>
                <a:chExt cx="415" cy="56"/>
              </a:xfrm>
            </p:grpSpPr>
            <p:sp>
              <p:nvSpPr>
                <p:cNvPr id="3363" name="Freeform 2837"/>
                <p:cNvSpPr>
                  <a:spLocks/>
                </p:cNvSpPr>
                <p:nvPr/>
              </p:nvSpPr>
              <p:spPr bwMode="auto">
                <a:xfrm>
                  <a:off x="2726"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solidFill>
                  <a:srgbClr val="0033CC"/>
                </a:solidFill>
                <a:ln w="9525">
                  <a:solidFill>
                    <a:srgbClr val="0033CC"/>
                  </a:solidFill>
                  <a:round/>
                  <a:headEnd/>
                  <a:tailEnd/>
                </a:ln>
              </p:spPr>
              <p:txBody>
                <a:bodyPr/>
                <a:lstStyle/>
                <a:p>
                  <a:endParaRPr lang="en-US"/>
                </a:p>
              </p:txBody>
            </p:sp>
            <p:grpSp>
              <p:nvGrpSpPr>
                <p:cNvPr id="3364" name="Group 2838"/>
                <p:cNvGrpSpPr>
                  <a:grpSpLocks/>
                </p:cNvGrpSpPr>
                <p:nvPr/>
              </p:nvGrpSpPr>
              <p:grpSpPr bwMode="auto">
                <a:xfrm>
                  <a:off x="2423" y="2371"/>
                  <a:ext cx="295" cy="1"/>
                  <a:chOff x="2423" y="2371"/>
                  <a:chExt cx="295" cy="1"/>
                </a:xfrm>
              </p:grpSpPr>
              <p:sp>
                <p:nvSpPr>
                  <p:cNvPr id="3365" name="Line 2839"/>
                  <p:cNvSpPr>
                    <a:spLocks noChangeShapeType="1"/>
                  </p:cNvSpPr>
                  <p:nvPr/>
                </p:nvSpPr>
                <p:spPr bwMode="auto">
                  <a:xfrm>
                    <a:off x="2423" y="237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66" name="Line 2840"/>
                  <p:cNvSpPr>
                    <a:spLocks noChangeShapeType="1"/>
                  </p:cNvSpPr>
                  <p:nvPr/>
                </p:nvSpPr>
                <p:spPr bwMode="auto">
                  <a:xfrm>
                    <a:off x="2479" y="237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67" name="Line 2841"/>
                  <p:cNvSpPr>
                    <a:spLocks noChangeShapeType="1"/>
                  </p:cNvSpPr>
                  <p:nvPr/>
                </p:nvSpPr>
                <p:spPr bwMode="auto">
                  <a:xfrm>
                    <a:off x="2534" y="237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68" name="Line 2842"/>
                  <p:cNvSpPr>
                    <a:spLocks noChangeShapeType="1"/>
                  </p:cNvSpPr>
                  <p:nvPr/>
                </p:nvSpPr>
                <p:spPr bwMode="auto">
                  <a:xfrm>
                    <a:off x="2590" y="237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69" name="Line 2843"/>
                  <p:cNvSpPr>
                    <a:spLocks noChangeShapeType="1"/>
                  </p:cNvSpPr>
                  <p:nvPr/>
                </p:nvSpPr>
                <p:spPr bwMode="auto">
                  <a:xfrm>
                    <a:off x="2646" y="237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70" name="Line 2844"/>
                  <p:cNvSpPr>
                    <a:spLocks noChangeShapeType="1"/>
                  </p:cNvSpPr>
                  <p:nvPr/>
                </p:nvSpPr>
                <p:spPr bwMode="auto">
                  <a:xfrm>
                    <a:off x="2702" y="2371"/>
                    <a:ext cx="16"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530" name="Group 2845"/>
              <p:cNvGrpSpPr>
                <a:grpSpLocks/>
              </p:cNvGrpSpPr>
              <p:nvPr/>
            </p:nvGrpSpPr>
            <p:grpSpPr bwMode="auto">
              <a:xfrm>
                <a:off x="1960" y="2347"/>
                <a:ext cx="415" cy="56"/>
                <a:chOff x="1960" y="2347"/>
                <a:chExt cx="415" cy="56"/>
              </a:xfrm>
            </p:grpSpPr>
            <p:sp>
              <p:nvSpPr>
                <p:cNvPr id="3355" name="Freeform 2846"/>
                <p:cNvSpPr>
                  <a:spLocks/>
                </p:cNvSpPr>
                <p:nvPr/>
              </p:nvSpPr>
              <p:spPr bwMode="auto">
                <a:xfrm>
                  <a:off x="2263"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solidFill>
                  <a:srgbClr val="0033CC"/>
                </a:solidFill>
                <a:ln w="9525">
                  <a:solidFill>
                    <a:srgbClr val="0033CC"/>
                  </a:solidFill>
                  <a:round/>
                  <a:headEnd/>
                  <a:tailEnd/>
                </a:ln>
              </p:spPr>
              <p:txBody>
                <a:bodyPr/>
                <a:lstStyle/>
                <a:p>
                  <a:endParaRPr lang="en-US"/>
                </a:p>
              </p:txBody>
            </p:sp>
            <p:grpSp>
              <p:nvGrpSpPr>
                <p:cNvPr id="3356" name="Group 2847"/>
                <p:cNvGrpSpPr>
                  <a:grpSpLocks/>
                </p:cNvGrpSpPr>
                <p:nvPr/>
              </p:nvGrpSpPr>
              <p:grpSpPr bwMode="auto">
                <a:xfrm>
                  <a:off x="1960" y="2371"/>
                  <a:ext cx="295" cy="1"/>
                  <a:chOff x="1960" y="2371"/>
                  <a:chExt cx="295" cy="1"/>
                </a:xfrm>
              </p:grpSpPr>
              <p:sp>
                <p:nvSpPr>
                  <p:cNvPr id="3357" name="Line 2848"/>
                  <p:cNvSpPr>
                    <a:spLocks noChangeShapeType="1"/>
                  </p:cNvSpPr>
                  <p:nvPr/>
                </p:nvSpPr>
                <p:spPr bwMode="auto">
                  <a:xfrm>
                    <a:off x="1960" y="237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58" name="Line 2849"/>
                  <p:cNvSpPr>
                    <a:spLocks noChangeShapeType="1"/>
                  </p:cNvSpPr>
                  <p:nvPr/>
                </p:nvSpPr>
                <p:spPr bwMode="auto">
                  <a:xfrm>
                    <a:off x="2015" y="237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59" name="Line 2850"/>
                  <p:cNvSpPr>
                    <a:spLocks noChangeShapeType="1"/>
                  </p:cNvSpPr>
                  <p:nvPr/>
                </p:nvSpPr>
                <p:spPr bwMode="auto">
                  <a:xfrm>
                    <a:off x="2071" y="237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60" name="Line 2851"/>
                  <p:cNvSpPr>
                    <a:spLocks noChangeShapeType="1"/>
                  </p:cNvSpPr>
                  <p:nvPr/>
                </p:nvSpPr>
                <p:spPr bwMode="auto">
                  <a:xfrm>
                    <a:off x="2127" y="237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61" name="Line 2852"/>
                  <p:cNvSpPr>
                    <a:spLocks noChangeShapeType="1"/>
                  </p:cNvSpPr>
                  <p:nvPr/>
                </p:nvSpPr>
                <p:spPr bwMode="auto">
                  <a:xfrm>
                    <a:off x="2183" y="237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62" name="Line 2853"/>
                  <p:cNvSpPr>
                    <a:spLocks noChangeShapeType="1"/>
                  </p:cNvSpPr>
                  <p:nvPr/>
                </p:nvSpPr>
                <p:spPr bwMode="auto">
                  <a:xfrm>
                    <a:off x="2239" y="2371"/>
                    <a:ext cx="16"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531" name="Group 2854"/>
              <p:cNvGrpSpPr>
                <a:grpSpLocks/>
              </p:cNvGrpSpPr>
              <p:nvPr/>
            </p:nvGrpSpPr>
            <p:grpSpPr bwMode="auto">
              <a:xfrm>
                <a:off x="1497" y="2339"/>
                <a:ext cx="415" cy="56"/>
                <a:chOff x="1497" y="2339"/>
                <a:chExt cx="415" cy="56"/>
              </a:xfrm>
            </p:grpSpPr>
            <p:sp>
              <p:nvSpPr>
                <p:cNvPr id="3347" name="Freeform 2855"/>
                <p:cNvSpPr>
                  <a:spLocks/>
                </p:cNvSpPr>
                <p:nvPr/>
              </p:nvSpPr>
              <p:spPr bwMode="auto">
                <a:xfrm>
                  <a:off x="1800" y="2339"/>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solidFill>
                  <a:srgbClr val="0033CC"/>
                </a:solidFill>
                <a:ln w="9525">
                  <a:solidFill>
                    <a:srgbClr val="0033CC"/>
                  </a:solidFill>
                  <a:round/>
                  <a:headEnd/>
                  <a:tailEnd/>
                </a:ln>
              </p:spPr>
              <p:txBody>
                <a:bodyPr/>
                <a:lstStyle/>
                <a:p>
                  <a:endParaRPr lang="en-US"/>
                </a:p>
              </p:txBody>
            </p:sp>
            <p:grpSp>
              <p:nvGrpSpPr>
                <p:cNvPr id="3348" name="Group 2856"/>
                <p:cNvGrpSpPr>
                  <a:grpSpLocks/>
                </p:cNvGrpSpPr>
                <p:nvPr/>
              </p:nvGrpSpPr>
              <p:grpSpPr bwMode="auto">
                <a:xfrm>
                  <a:off x="1497" y="2371"/>
                  <a:ext cx="295" cy="1"/>
                  <a:chOff x="1497" y="2371"/>
                  <a:chExt cx="295" cy="1"/>
                </a:xfrm>
              </p:grpSpPr>
              <p:sp>
                <p:nvSpPr>
                  <p:cNvPr id="3349" name="Line 2857"/>
                  <p:cNvSpPr>
                    <a:spLocks noChangeShapeType="1"/>
                  </p:cNvSpPr>
                  <p:nvPr/>
                </p:nvSpPr>
                <p:spPr bwMode="auto">
                  <a:xfrm>
                    <a:off x="1497" y="2371"/>
                    <a:ext cx="23"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50" name="Line 2858"/>
                  <p:cNvSpPr>
                    <a:spLocks noChangeShapeType="1"/>
                  </p:cNvSpPr>
                  <p:nvPr/>
                </p:nvSpPr>
                <p:spPr bwMode="auto">
                  <a:xfrm>
                    <a:off x="1552" y="237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51" name="Line 2859"/>
                  <p:cNvSpPr>
                    <a:spLocks noChangeShapeType="1"/>
                  </p:cNvSpPr>
                  <p:nvPr/>
                </p:nvSpPr>
                <p:spPr bwMode="auto">
                  <a:xfrm>
                    <a:off x="1608" y="237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52" name="Line 2860"/>
                  <p:cNvSpPr>
                    <a:spLocks noChangeShapeType="1"/>
                  </p:cNvSpPr>
                  <p:nvPr/>
                </p:nvSpPr>
                <p:spPr bwMode="auto">
                  <a:xfrm>
                    <a:off x="1664" y="237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53" name="Line 2861"/>
                  <p:cNvSpPr>
                    <a:spLocks noChangeShapeType="1"/>
                  </p:cNvSpPr>
                  <p:nvPr/>
                </p:nvSpPr>
                <p:spPr bwMode="auto">
                  <a:xfrm>
                    <a:off x="1720" y="237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54" name="Line 2862"/>
                  <p:cNvSpPr>
                    <a:spLocks noChangeShapeType="1"/>
                  </p:cNvSpPr>
                  <p:nvPr/>
                </p:nvSpPr>
                <p:spPr bwMode="auto">
                  <a:xfrm>
                    <a:off x="1776" y="2371"/>
                    <a:ext cx="16"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532" name="Group 2863"/>
              <p:cNvGrpSpPr>
                <a:grpSpLocks/>
              </p:cNvGrpSpPr>
              <p:nvPr/>
            </p:nvGrpSpPr>
            <p:grpSpPr bwMode="auto">
              <a:xfrm>
                <a:off x="1489" y="2650"/>
                <a:ext cx="423" cy="56"/>
                <a:chOff x="1489" y="2650"/>
                <a:chExt cx="423" cy="56"/>
              </a:xfrm>
            </p:grpSpPr>
            <p:sp>
              <p:nvSpPr>
                <p:cNvPr id="3339" name="Freeform 2864"/>
                <p:cNvSpPr>
                  <a:spLocks/>
                </p:cNvSpPr>
                <p:nvPr/>
              </p:nvSpPr>
              <p:spPr bwMode="auto">
                <a:xfrm>
                  <a:off x="1792" y="2650"/>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Lst>
                  <a:ahLst/>
                  <a:cxnLst>
                    <a:cxn ang="0">
                      <a:pos x="T0" y="T1"/>
                    </a:cxn>
                    <a:cxn ang="0">
                      <a:pos x="T2" y="T3"/>
                    </a:cxn>
                    <a:cxn ang="0">
                      <a:pos x="T4" y="T5"/>
                    </a:cxn>
                    <a:cxn ang="0">
                      <a:pos x="T6" y="T7"/>
                    </a:cxn>
                    <a:cxn ang="0">
                      <a:pos x="T8" y="T9"/>
                    </a:cxn>
                  </a:cxnLst>
                  <a:rect l="0" t="0" r="r" b="b"/>
                  <a:pathLst>
                    <a:path w="120" h="56">
                      <a:moveTo>
                        <a:pt x="120" y="24"/>
                      </a:moveTo>
                      <a:lnTo>
                        <a:pt x="0" y="56"/>
                      </a:lnTo>
                      <a:lnTo>
                        <a:pt x="0" y="24"/>
                      </a:lnTo>
                      <a:lnTo>
                        <a:pt x="0" y="0"/>
                      </a:lnTo>
                      <a:lnTo>
                        <a:pt x="120" y="24"/>
                      </a:lnTo>
                      <a:close/>
                    </a:path>
                  </a:pathLst>
                </a:custGeom>
                <a:solidFill>
                  <a:srgbClr val="0033CC"/>
                </a:solidFill>
                <a:ln w="9525">
                  <a:solidFill>
                    <a:srgbClr val="0033CC"/>
                  </a:solidFill>
                  <a:round/>
                  <a:headEnd/>
                  <a:tailEnd/>
                </a:ln>
              </p:spPr>
              <p:txBody>
                <a:bodyPr/>
                <a:lstStyle/>
                <a:p>
                  <a:endParaRPr lang="en-US"/>
                </a:p>
              </p:txBody>
            </p:sp>
            <p:grpSp>
              <p:nvGrpSpPr>
                <p:cNvPr id="3340" name="Group 2865"/>
                <p:cNvGrpSpPr>
                  <a:grpSpLocks/>
                </p:cNvGrpSpPr>
                <p:nvPr/>
              </p:nvGrpSpPr>
              <p:grpSpPr bwMode="auto">
                <a:xfrm>
                  <a:off x="1489" y="2674"/>
                  <a:ext cx="295" cy="1"/>
                  <a:chOff x="1489" y="2674"/>
                  <a:chExt cx="295" cy="1"/>
                </a:xfrm>
              </p:grpSpPr>
              <p:sp>
                <p:nvSpPr>
                  <p:cNvPr id="3341" name="Line 2866"/>
                  <p:cNvSpPr>
                    <a:spLocks noChangeShapeType="1"/>
                  </p:cNvSpPr>
                  <p:nvPr/>
                </p:nvSpPr>
                <p:spPr bwMode="auto">
                  <a:xfrm>
                    <a:off x="1489" y="2674"/>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42" name="Line 2867"/>
                  <p:cNvSpPr>
                    <a:spLocks noChangeShapeType="1"/>
                  </p:cNvSpPr>
                  <p:nvPr/>
                </p:nvSpPr>
                <p:spPr bwMode="auto">
                  <a:xfrm>
                    <a:off x="1544" y="2674"/>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43" name="Line 2868"/>
                  <p:cNvSpPr>
                    <a:spLocks noChangeShapeType="1"/>
                  </p:cNvSpPr>
                  <p:nvPr/>
                </p:nvSpPr>
                <p:spPr bwMode="auto">
                  <a:xfrm>
                    <a:off x="1600" y="2674"/>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44" name="Line 2869"/>
                  <p:cNvSpPr>
                    <a:spLocks noChangeShapeType="1"/>
                  </p:cNvSpPr>
                  <p:nvPr/>
                </p:nvSpPr>
                <p:spPr bwMode="auto">
                  <a:xfrm>
                    <a:off x="1656" y="2674"/>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45" name="Line 2870"/>
                  <p:cNvSpPr>
                    <a:spLocks noChangeShapeType="1"/>
                  </p:cNvSpPr>
                  <p:nvPr/>
                </p:nvSpPr>
                <p:spPr bwMode="auto">
                  <a:xfrm>
                    <a:off x="1712" y="2674"/>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46" name="Line 2871"/>
                  <p:cNvSpPr>
                    <a:spLocks noChangeShapeType="1"/>
                  </p:cNvSpPr>
                  <p:nvPr/>
                </p:nvSpPr>
                <p:spPr bwMode="auto">
                  <a:xfrm>
                    <a:off x="1768" y="2674"/>
                    <a:ext cx="16"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533" name="Group 2872"/>
              <p:cNvGrpSpPr>
                <a:grpSpLocks/>
              </p:cNvGrpSpPr>
              <p:nvPr/>
            </p:nvGrpSpPr>
            <p:grpSpPr bwMode="auto">
              <a:xfrm>
                <a:off x="1968" y="2650"/>
                <a:ext cx="415" cy="56"/>
                <a:chOff x="1968" y="2650"/>
                <a:chExt cx="415" cy="56"/>
              </a:xfrm>
            </p:grpSpPr>
            <p:sp>
              <p:nvSpPr>
                <p:cNvPr id="3331" name="Freeform 2873"/>
                <p:cNvSpPr>
                  <a:spLocks/>
                </p:cNvSpPr>
                <p:nvPr/>
              </p:nvSpPr>
              <p:spPr bwMode="auto">
                <a:xfrm>
                  <a:off x="2271"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solidFill>
                  <a:srgbClr val="0033CC"/>
                </a:solidFill>
                <a:ln w="9525">
                  <a:solidFill>
                    <a:srgbClr val="0033CC"/>
                  </a:solidFill>
                  <a:round/>
                  <a:headEnd/>
                  <a:tailEnd/>
                </a:ln>
              </p:spPr>
              <p:txBody>
                <a:bodyPr/>
                <a:lstStyle/>
                <a:p>
                  <a:endParaRPr lang="en-US"/>
                </a:p>
              </p:txBody>
            </p:sp>
            <p:grpSp>
              <p:nvGrpSpPr>
                <p:cNvPr id="3332" name="Group 2874"/>
                <p:cNvGrpSpPr>
                  <a:grpSpLocks/>
                </p:cNvGrpSpPr>
                <p:nvPr/>
              </p:nvGrpSpPr>
              <p:grpSpPr bwMode="auto">
                <a:xfrm>
                  <a:off x="1968" y="2674"/>
                  <a:ext cx="295" cy="1"/>
                  <a:chOff x="1968" y="2674"/>
                  <a:chExt cx="295" cy="1"/>
                </a:xfrm>
              </p:grpSpPr>
              <p:sp>
                <p:nvSpPr>
                  <p:cNvPr id="3333" name="Line 2875"/>
                  <p:cNvSpPr>
                    <a:spLocks noChangeShapeType="1"/>
                  </p:cNvSpPr>
                  <p:nvPr/>
                </p:nvSpPr>
                <p:spPr bwMode="auto">
                  <a:xfrm>
                    <a:off x="1968" y="2674"/>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34" name="Line 2876"/>
                  <p:cNvSpPr>
                    <a:spLocks noChangeShapeType="1"/>
                  </p:cNvSpPr>
                  <p:nvPr/>
                </p:nvSpPr>
                <p:spPr bwMode="auto">
                  <a:xfrm>
                    <a:off x="2023" y="2674"/>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35" name="Line 2877"/>
                  <p:cNvSpPr>
                    <a:spLocks noChangeShapeType="1"/>
                  </p:cNvSpPr>
                  <p:nvPr/>
                </p:nvSpPr>
                <p:spPr bwMode="auto">
                  <a:xfrm>
                    <a:off x="2079" y="2674"/>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36" name="Line 2878"/>
                  <p:cNvSpPr>
                    <a:spLocks noChangeShapeType="1"/>
                  </p:cNvSpPr>
                  <p:nvPr/>
                </p:nvSpPr>
                <p:spPr bwMode="auto">
                  <a:xfrm>
                    <a:off x="2135" y="2674"/>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37" name="Line 2879"/>
                  <p:cNvSpPr>
                    <a:spLocks noChangeShapeType="1"/>
                  </p:cNvSpPr>
                  <p:nvPr/>
                </p:nvSpPr>
                <p:spPr bwMode="auto">
                  <a:xfrm>
                    <a:off x="2191" y="2674"/>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38" name="Line 2880"/>
                  <p:cNvSpPr>
                    <a:spLocks noChangeShapeType="1"/>
                  </p:cNvSpPr>
                  <p:nvPr/>
                </p:nvSpPr>
                <p:spPr bwMode="auto">
                  <a:xfrm>
                    <a:off x="2247" y="2674"/>
                    <a:ext cx="16"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534" name="Group 2881"/>
              <p:cNvGrpSpPr>
                <a:grpSpLocks/>
              </p:cNvGrpSpPr>
              <p:nvPr/>
            </p:nvGrpSpPr>
            <p:grpSpPr bwMode="auto">
              <a:xfrm>
                <a:off x="1489" y="2953"/>
                <a:ext cx="423" cy="56"/>
                <a:chOff x="1489" y="2953"/>
                <a:chExt cx="423" cy="56"/>
              </a:xfrm>
            </p:grpSpPr>
            <p:sp>
              <p:nvSpPr>
                <p:cNvPr id="3323" name="Freeform 2882"/>
                <p:cNvSpPr>
                  <a:spLocks/>
                </p:cNvSpPr>
                <p:nvPr/>
              </p:nvSpPr>
              <p:spPr bwMode="auto">
                <a:xfrm>
                  <a:off x="1792" y="2953"/>
                  <a:ext cx="120" cy="56"/>
                </a:xfrm>
                <a:custGeom>
                  <a:avLst/>
                  <a:gdLst>
                    <a:gd name="T0" fmla="*/ 120 w 120"/>
                    <a:gd name="T1" fmla="*/ 32 h 56"/>
                    <a:gd name="T2" fmla="*/ 0 w 120"/>
                    <a:gd name="T3" fmla="*/ 56 h 56"/>
                    <a:gd name="T4" fmla="*/ 0 w 120"/>
                    <a:gd name="T5" fmla="*/ 32 h 56"/>
                    <a:gd name="T6" fmla="*/ 0 w 120"/>
                    <a:gd name="T7" fmla="*/ 0 h 56"/>
                    <a:gd name="T8" fmla="*/ 120 w 120"/>
                    <a:gd name="T9" fmla="*/ 32 h 56"/>
                  </a:gdLst>
                  <a:ahLst/>
                  <a:cxnLst>
                    <a:cxn ang="0">
                      <a:pos x="T0" y="T1"/>
                    </a:cxn>
                    <a:cxn ang="0">
                      <a:pos x="T2" y="T3"/>
                    </a:cxn>
                    <a:cxn ang="0">
                      <a:pos x="T4" y="T5"/>
                    </a:cxn>
                    <a:cxn ang="0">
                      <a:pos x="T6" y="T7"/>
                    </a:cxn>
                    <a:cxn ang="0">
                      <a:pos x="T8" y="T9"/>
                    </a:cxn>
                  </a:cxnLst>
                  <a:rect l="0" t="0" r="r" b="b"/>
                  <a:pathLst>
                    <a:path w="120" h="56">
                      <a:moveTo>
                        <a:pt x="120" y="32"/>
                      </a:moveTo>
                      <a:lnTo>
                        <a:pt x="0" y="56"/>
                      </a:lnTo>
                      <a:lnTo>
                        <a:pt x="0" y="32"/>
                      </a:lnTo>
                      <a:lnTo>
                        <a:pt x="0" y="0"/>
                      </a:lnTo>
                      <a:lnTo>
                        <a:pt x="120" y="32"/>
                      </a:lnTo>
                      <a:close/>
                    </a:path>
                  </a:pathLst>
                </a:custGeom>
                <a:solidFill>
                  <a:srgbClr val="0033CC"/>
                </a:solidFill>
                <a:ln w="9525">
                  <a:solidFill>
                    <a:srgbClr val="0033CC"/>
                  </a:solidFill>
                  <a:round/>
                  <a:headEnd/>
                  <a:tailEnd/>
                </a:ln>
              </p:spPr>
              <p:txBody>
                <a:bodyPr/>
                <a:lstStyle/>
                <a:p>
                  <a:endParaRPr lang="en-US"/>
                </a:p>
              </p:txBody>
            </p:sp>
            <p:grpSp>
              <p:nvGrpSpPr>
                <p:cNvPr id="3324" name="Group 2883"/>
                <p:cNvGrpSpPr>
                  <a:grpSpLocks/>
                </p:cNvGrpSpPr>
                <p:nvPr/>
              </p:nvGrpSpPr>
              <p:grpSpPr bwMode="auto">
                <a:xfrm>
                  <a:off x="1489" y="2985"/>
                  <a:ext cx="295" cy="1"/>
                  <a:chOff x="1489" y="2985"/>
                  <a:chExt cx="295" cy="1"/>
                </a:xfrm>
              </p:grpSpPr>
              <p:sp>
                <p:nvSpPr>
                  <p:cNvPr id="3325" name="Line 2884"/>
                  <p:cNvSpPr>
                    <a:spLocks noChangeShapeType="1"/>
                  </p:cNvSpPr>
                  <p:nvPr/>
                </p:nvSpPr>
                <p:spPr bwMode="auto">
                  <a:xfrm>
                    <a:off x="1489" y="2985"/>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26" name="Line 2885"/>
                  <p:cNvSpPr>
                    <a:spLocks noChangeShapeType="1"/>
                  </p:cNvSpPr>
                  <p:nvPr/>
                </p:nvSpPr>
                <p:spPr bwMode="auto">
                  <a:xfrm>
                    <a:off x="1544" y="2985"/>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27" name="Line 2886"/>
                  <p:cNvSpPr>
                    <a:spLocks noChangeShapeType="1"/>
                  </p:cNvSpPr>
                  <p:nvPr/>
                </p:nvSpPr>
                <p:spPr bwMode="auto">
                  <a:xfrm>
                    <a:off x="1600" y="2985"/>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28" name="Line 2887"/>
                  <p:cNvSpPr>
                    <a:spLocks noChangeShapeType="1"/>
                  </p:cNvSpPr>
                  <p:nvPr/>
                </p:nvSpPr>
                <p:spPr bwMode="auto">
                  <a:xfrm>
                    <a:off x="1656" y="2985"/>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29" name="Line 2888"/>
                  <p:cNvSpPr>
                    <a:spLocks noChangeShapeType="1"/>
                  </p:cNvSpPr>
                  <p:nvPr/>
                </p:nvSpPr>
                <p:spPr bwMode="auto">
                  <a:xfrm>
                    <a:off x="1712" y="2985"/>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30" name="Line 2889"/>
                  <p:cNvSpPr>
                    <a:spLocks noChangeShapeType="1"/>
                  </p:cNvSpPr>
                  <p:nvPr/>
                </p:nvSpPr>
                <p:spPr bwMode="auto">
                  <a:xfrm>
                    <a:off x="1768" y="2985"/>
                    <a:ext cx="16"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535" name="Group 2890"/>
              <p:cNvGrpSpPr>
                <a:grpSpLocks/>
              </p:cNvGrpSpPr>
              <p:nvPr/>
            </p:nvGrpSpPr>
            <p:grpSpPr bwMode="auto">
              <a:xfrm>
                <a:off x="1952" y="2953"/>
                <a:ext cx="415" cy="56"/>
                <a:chOff x="1952" y="2953"/>
                <a:chExt cx="415" cy="56"/>
              </a:xfrm>
            </p:grpSpPr>
            <p:sp>
              <p:nvSpPr>
                <p:cNvPr id="3315" name="Freeform 2891"/>
                <p:cNvSpPr>
                  <a:spLocks/>
                </p:cNvSpPr>
                <p:nvPr/>
              </p:nvSpPr>
              <p:spPr bwMode="auto">
                <a:xfrm>
                  <a:off x="2255"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solidFill>
                  <a:srgbClr val="0033CC"/>
                </a:solidFill>
                <a:ln w="9525">
                  <a:solidFill>
                    <a:srgbClr val="0033CC"/>
                  </a:solidFill>
                  <a:round/>
                  <a:headEnd/>
                  <a:tailEnd/>
                </a:ln>
              </p:spPr>
              <p:txBody>
                <a:bodyPr/>
                <a:lstStyle/>
                <a:p>
                  <a:endParaRPr lang="en-US"/>
                </a:p>
              </p:txBody>
            </p:sp>
            <p:grpSp>
              <p:nvGrpSpPr>
                <p:cNvPr id="3316" name="Group 2892"/>
                <p:cNvGrpSpPr>
                  <a:grpSpLocks/>
                </p:cNvGrpSpPr>
                <p:nvPr/>
              </p:nvGrpSpPr>
              <p:grpSpPr bwMode="auto">
                <a:xfrm>
                  <a:off x="1952" y="2985"/>
                  <a:ext cx="295" cy="1"/>
                  <a:chOff x="1952" y="2985"/>
                  <a:chExt cx="295" cy="1"/>
                </a:xfrm>
              </p:grpSpPr>
              <p:sp>
                <p:nvSpPr>
                  <p:cNvPr id="3317" name="Line 2893"/>
                  <p:cNvSpPr>
                    <a:spLocks noChangeShapeType="1"/>
                  </p:cNvSpPr>
                  <p:nvPr/>
                </p:nvSpPr>
                <p:spPr bwMode="auto">
                  <a:xfrm>
                    <a:off x="1952" y="2985"/>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18" name="Line 2894"/>
                  <p:cNvSpPr>
                    <a:spLocks noChangeShapeType="1"/>
                  </p:cNvSpPr>
                  <p:nvPr/>
                </p:nvSpPr>
                <p:spPr bwMode="auto">
                  <a:xfrm>
                    <a:off x="2008" y="2985"/>
                    <a:ext cx="23"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19" name="Line 2895"/>
                  <p:cNvSpPr>
                    <a:spLocks noChangeShapeType="1"/>
                  </p:cNvSpPr>
                  <p:nvPr/>
                </p:nvSpPr>
                <p:spPr bwMode="auto">
                  <a:xfrm>
                    <a:off x="2063" y="2985"/>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20" name="Line 2896"/>
                  <p:cNvSpPr>
                    <a:spLocks noChangeShapeType="1"/>
                  </p:cNvSpPr>
                  <p:nvPr/>
                </p:nvSpPr>
                <p:spPr bwMode="auto">
                  <a:xfrm>
                    <a:off x="2119" y="2985"/>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21" name="Line 2897"/>
                  <p:cNvSpPr>
                    <a:spLocks noChangeShapeType="1"/>
                  </p:cNvSpPr>
                  <p:nvPr/>
                </p:nvSpPr>
                <p:spPr bwMode="auto">
                  <a:xfrm>
                    <a:off x="2175" y="2985"/>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22" name="Line 2898"/>
                  <p:cNvSpPr>
                    <a:spLocks noChangeShapeType="1"/>
                  </p:cNvSpPr>
                  <p:nvPr/>
                </p:nvSpPr>
                <p:spPr bwMode="auto">
                  <a:xfrm>
                    <a:off x="2231" y="2985"/>
                    <a:ext cx="16"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536" name="Group 2899"/>
              <p:cNvGrpSpPr>
                <a:grpSpLocks/>
              </p:cNvGrpSpPr>
              <p:nvPr/>
            </p:nvGrpSpPr>
            <p:grpSpPr bwMode="auto">
              <a:xfrm>
                <a:off x="2415" y="2953"/>
                <a:ext cx="415" cy="56"/>
                <a:chOff x="2415" y="2953"/>
                <a:chExt cx="415" cy="56"/>
              </a:xfrm>
            </p:grpSpPr>
            <p:sp>
              <p:nvSpPr>
                <p:cNvPr id="3307" name="Freeform 2900"/>
                <p:cNvSpPr>
                  <a:spLocks/>
                </p:cNvSpPr>
                <p:nvPr/>
              </p:nvSpPr>
              <p:spPr bwMode="auto">
                <a:xfrm>
                  <a:off x="2718"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solidFill>
                  <a:srgbClr val="0033CC"/>
                </a:solidFill>
                <a:ln w="9525">
                  <a:solidFill>
                    <a:srgbClr val="0033CC"/>
                  </a:solidFill>
                  <a:round/>
                  <a:headEnd/>
                  <a:tailEnd/>
                </a:ln>
              </p:spPr>
              <p:txBody>
                <a:bodyPr/>
                <a:lstStyle/>
                <a:p>
                  <a:endParaRPr lang="en-US"/>
                </a:p>
              </p:txBody>
            </p:sp>
            <p:grpSp>
              <p:nvGrpSpPr>
                <p:cNvPr id="3308" name="Group 2901"/>
                <p:cNvGrpSpPr>
                  <a:grpSpLocks/>
                </p:cNvGrpSpPr>
                <p:nvPr/>
              </p:nvGrpSpPr>
              <p:grpSpPr bwMode="auto">
                <a:xfrm>
                  <a:off x="2415" y="2985"/>
                  <a:ext cx="295" cy="1"/>
                  <a:chOff x="2415" y="2985"/>
                  <a:chExt cx="295" cy="1"/>
                </a:xfrm>
              </p:grpSpPr>
              <p:sp>
                <p:nvSpPr>
                  <p:cNvPr id="3309" name="Line 2902"/>
                  <p:cNvSpPr>
                    <a:spLocks noChangeShapeType="1"/>
                  </p:cNvSpPr>
                  <p:nvPr/>
                </p:nvSpPr>
                <p:spPr bwMode="auto">
                  <a:xfrm>
                    <a:off x="2415" y="2985"/>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10" name="Line 2903"/>
                  <p:cNvSpPr>
                    <a:spLocks noChangeShapeType="1"/>
                  </p:cNvSpPr>
                  <p:nvPr/>
                </p:nvSpPr>
                <p:spPr bwMode="auto">
                  <a:xfrm>
                    <a:off x="2471" y="2985"/>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11" name="Line 2904"/>
                  <p:cNvSpPr>
                    <a:spLocks noChangeShapeType="1"/>
                  </p:cNvSpPr>
                  <p:nvPr/>
                </p:nvSpPr>
                <p:spPr bwMode="auto">
                  <a:xfrm>
                    <a:off x="2526" y="2985"/>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12" name="Line 2905"/>
                  <p:cNvSpPr>
                    <a:spLocks noChangeShapeType="1"/>
                  </p:cNvSpPr>
                  <p:nvPr/>
                </p:nvSpPr>
                <p:spPr bwMode="auto">
                  <a:xfrm>
                    <a:off x="2582" y="2985"/>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13" name="Line 2906"/>
                  <p:cNvSpPr>
                    <a:spLocks noChangeShapeType="1"/>
                  </p:cNvSpPr>
                  <p:nvPr/>
                </p:nvSpPr>
                <p:spPr bwMode="auto">
                  <a:xfrm>
                    <a:off x="2638" y="2985"/>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14" name="Line 2907"/>
                  <p:cNvSpPr>
                    <a:spLocks noChangeShapeType="1"/>
                  </p:cNvSpPr>
                  <p:nvPr/>
                </p:nvSpPr>
                <p:spPr bwMode="auto">
                  <a:xfrm>
                    <a:off x="2694" y="2985"/>
                    <a:ext cx="16"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537" name="Group 2908"/>
              <p:cNvGrpSpPr>
                <a:grpSpLocks/>
              </p:cNvGrpSpPr>
              <p:nvPr/>
            </p:nvGrpSpPr>
            <p:grpSpPr bwMode="auto">
              <a:xfrm>
                <a:off x="2838" y="1741"/>
                <a:ext cx="40" cy="1260"/>
                <a:chOff x="2838" y="1741"/>
                <a:chExt cx="40" cy="1260"/>
              </a:xfrm>
            </p:grpSpPr>
            <p:sp>
              <p:nvSpPr>
                <p:cNvPr id="3297" name="Oval 2909"/>
                <p:cNvSpPr>
                  <a:spLocks noChangeArrowheads="1"/>
                </p:cNvSpPr>
                <p:nvPr/>
              </p:nvSpPr>
              <p:spPr bwMode="auto">
                <a:xfrm>
                  <a:off x="2838" y="1741"/>
                  <a:ext cx="40" cy="40"/>
                </a:xfrm>
                <a:prstGeom prst="ellipse">
                  <a:avLst/>
                </a:prstGeom>
                <a:solidFill>
                  <a:srgbClr val="0033CC"/>
                </a:solidFill>
                <a:ln w="9525">
                  <a:solidFill>
                    <a:srgbClr val="0033CC"/>
                  </a:solidFill>
                  <a:round/>
                  <a:headEnd/>
                  <a:tailEnd/>
                </a:ln>
              </p:spPr>
              <p:txBody>
                <a:bodyPr/>
                <a:lstStyle/>
                <a:p>
                  <a:endParaRPr lang="en-US"/>
                </a:p>
              </p:txBody>
            </p:sp>
            <p:sp>
              <p:nvSpPr>
                <p:cNvPr id="3298" name="Oval 2910"/>
                <p:cNvSpPr>
                  <a:spLocks noChangeArrowheads="1"/>
                </p:cNvSpPr>
                <p:nvPr/>
              </p:nvSpPr>
              <p:spPr bwMode="auto">
                <a:xfrm>
                  <a:off x="2838" y="1741"/>
                  <a:ext cx="40" cy="40"/>
                </a:xfrm>
                <a:prstGeom prst="ellipse">
                  <a:avLst/>
                </a:prstGeom>
                <a:solidFill>
                  <a:srgbClr val="0033CC"/>
                </a:solidFill>
                <a:ln w="25400">
                  <a:solidFill>
                    <a:srgbClr val="0033CC"/>
                  </a:solidFill>
                  <a:round/>
                  <a:headEnd/>
                  <a:tailEnd/>
                </a:ln>
              </p:spPr>
              <p:txBody>
                <a:bodyPr/>
                <a:lstStyle/>
                <a:p>
                  <a:endParaRPr lang="en-US"/>
                </a:p>
              </p:txBody>
            </p:sp>
            <p:sp>
              <p:nvSpPr>
                <p:cNvPr id="3299" name="Oval 2911"/>
                <p:cNvSpPr>
                  <a:spLocks noChangeArrowheads="1"/>
                </p:cNvSpPr>
                <p:nvPr/>
              </p:nvSpPr>
              <p:spPr bwMode="auto">
                <a:xfrm>
                  <a:off x="2846" y="2044"/>
                  <a:ext cx="32" cy="32"/>
                </a:xfrm>
                <a:prstGeom prst="ellipse">
                  <a:avLst/>
                </a:prstGeom>
                <a:solidFill>
                  <a:srgbClr val="0033CC"/>
                </a:solidFill>
                <a:ln w="9525">
                  <a:solidFill>
                    <a:srgbClr val="0033CC"/>
                  </a:solidFill>
                  <a:round/>
                  <a:headEnd/>
                  <a:tailEnd/>
                </a:ln>
              </p:spPr>
              <p:txBody>
                <a:bodyPr/>
                <a:lstStyle/>
                <a:p>
                  <a:endParaRPr lang="en-US"/>
                </a:p>
              </p:txBody>
            </p:sp>
            <p:sp>
              <p:nvSpPr>
                <p:cNvPr id="3300" name="Oval 2912"/>
                <p:cNvSpPr>
                  <a:spLocks noChangeArrowheads="1"/>
                </p:cNvSpPr>
                <p:nvPr/>
              </p:nvSpPr>
              <p:spPr bwMode="auto">
                <a:xfrm>
                  <a:off x="2846" y="2044"/>
                  <a:ext cx="32" cy="32"/>
                </a:xfrm>
                <a:prstGeom prst="ellipse">
                  <a:avLst/>
                </a:prstGeom>
                <a:solidFill>
                  <a:srgbClr val="0033CC"/>
                </a:solidFill>
                <a:ln w="25400">
                  <a:solidFill>
                    <a:srgbClr val="0033CC"/>
                  </a:solidFill>
                  <a:round/>
                  <a:headEnd/>
                  <a:tailEnd/>
                </a:ln>
              </p:spPr>
              <p:txBody>
                <a:bodyPr/>
                <a:lstStyle/>
                <a:p>
                  <a:endParaRPr lang="en-US"/>
                </a:p>
              </p:txBody>
            </p:sp>
            <p:sp>
              <p:nvSpPr>
                <p:cNvPr id="3301" name="Oval 2913"/>
                <p:cNvSpPr>
                  <a:spLocks noChangeArrowheads="1"/>
                </p:cNvSpPr>
                <p:nvPr/>
              </p:nvSpPr>
              <p:spPr bwMode="auto">
                <a:xfrm>
                  <a:off x="2846" y="2355"/>
                  <a:ext cx="32" cy="32"/>
                </a:xfrm>
                <a:prstGeom prst="ellipse">
                  <a:avLst/>
                </a:prstGeom>
                <a:solidFill>
                  <a:srgbClr val="0033CC"/>
                </a:solidFill>
                <a:ln w="9525">
                  <a:solidFill>
                    <a:srgbClr val="0033CC"/>
                  </a:solidFill>
                  <a:round/>
                  <a:headEnd/>
                  <a:tailEnd/>
                </a:ln>
              </p:spPr>
              <p:txBody>
                <a:bodyPr/>
                <a:lstStyle/>
                <a:p>
                  <a:endParaRPr lang="en-US"/>
                </a:p>
              </p:txBody>
            </p:sp>
            <p:sp>
              <p:nvSpPr>
                <p:cNvPr id="3302" name="Oval 2914"/>
                <p:cNvSpPr>
                  <a:spLocks noChangeArrowheads="1"/>
                </p:cNvSpPr>
                <p:nvPr/>
              </p:nvSpPr>
              <p:spPr bwMode="auto">
                <a:xfrm>
                  <a:off x="2846" y="2355"/>
                  <a:ext cx="32" cy="32"/>
                </a:xfrm>
                <a:prstGeom prst="ellipse">
                  <a:avLst/>
                </a:prstGeom>
                <a:solidFill>
                  <a:srgbClr val="0033CC"/>
                </a:solidFill>
                <a:ln w="25400">
                  <a:solidFill>
                    <a:srgbClr val="0033CC"/>
                  </a:solidFill>
                  <a:round/>
                  <a:headEnd/>
                  <a:tailEnd/>
                </a:ln>
              </p:spPr>
              <p:txBody>
                <a:bodyPr/>
                <a:lstStyle/>
                <a:p>
                  <a:endParaRPr lang="en-US"/>
                </a:p>
              </p:txBody>
            </p:sp>
            <p:sp>
              <p:nvSpPr>
                <p:cNvPr id="3303" name="Oval 2915"/>
                <p:cNvSpPr>
                  <a:spLocks noChangeArrowheads="1"/>
                </p:cNvSpPr>
                <p:nvPr/>
              </p:nvSpPr>
              <p:spPr bwMode="auto">
                <a:xfrm>
                  <a:off x="2838" y="2658"/>
                  <a:ext cx="40" cy="32"/>
                </a:xfrm>
                <a:prstGeom prst="ellipse">
                  <a:avLst/>
                </a:prstGeom>
                <a:solidFill>
                  <a:srgbClr val="0033CC"/>
                </a:solidFill>
                <a:ln w="9525">
                  <a:solidFill>
                    <a:srgbClr val="0033CC"/>
                  </a:solidFill>
                  <a:round/>
                  <a:headEnd/>
                  <a:tailEnd/>
                </a:ln>
              </p:spPr>
              <p:txBody>
                <a:bodyPr/>
                <a:lstStyle/>
                <a:p>
                  <a:endParaRPr lang="en-US"/>
                </a:p>
              </p:txBody>
            </p:sp>
            <p:sp>
              <p:nvSpPr>
                <p:cNvPr id="3304" name="Oval 2916"/>
                <p:cNvSpPr>
                  <a:spLocks noChangeArrowheads="1"/>
                </p:cNvSpPr>
                <p:nvPr/>
              </p:nvSpPr>
              <p:spPr bwMode="auto">
                <a:xfrm>
                  <a:off x="2838" y="2658"/>
                  <a:ext cx="40" cy="32"/>
                </a:xfrm>
                <a:prstGeom prst="ellipse">
                  <a:avLst/>
                </a:prstGeom>
                <a:solidFill>
                  <a:srgbClr val="0033CC"/>
                </a:solidFill>
                <a:ln w="25400">
                  <a:solidFill>
                    <a:srgbClr val="0033CC"/>
                  </a:solidFill>
                  <a:round/>
                  <a:headEnd/>
                  <a:tailEnd/>
                </a:ln>
              </p:spPr>
              <p:txBody>
                <a:bodyPr/>
                <a:lstStyle/>
                <a:p>
                  <a:endParaRPr lang="en-US"/>
                </a:p>
              </p:txBody>
            </p:sp>
            <p:sp>
              <p:nvSpPr>
                <p:cNvPr id="3305" name="Oval 2917"/>
                <p:cNvSpPr>
                  <a:spLocks noChangeArrowheads="1"/>
                </p:cNvSpPr>
                <p:nvPr/>
              </p:nvSpPr>
              <p:spPr bwMode="auto">
                <a:xfrm>
                  <a:off x="2838" y="2969"/>
                  <a:ext cx="32" cy="32"/>
                </a:xfrm>
                <a:prstGeom prst="ellipse">
                  <a:avLst/>
                </a:prstGeom>
                <a:solidFill>
                  <a:srgbClr val="0033CC"/>
                </a:solidFill>
                <a:ln w="9525">
                  <a:solidFill>
                    <a:srgbClr val="0033CC"/>
                  </a:solidFill>
                  <a:round/>
                  <a:headEnd/>
                  <a:tailEnd/>
                </a:ln>
              </p:spPr>
              <p:txBody>
                <a:bodyPr/>
                <a:lstStyle/>
                <a:p>
                  <a:endParaRPr lang="en-US"/>
                </a:p>
              </p:txBody>
            </p:sp>
            <p:sp>
              <p:nvSpPr>
                <p:cNvPr id="3306" name="Oval 2918"/>
                <p:cNvSpPr>
                  <a:spLocks noChangeArrowheads="1"/>
                </p:cNvSpPr>
                <p:nvPr/>
              </p:nvSpPr>
              <p:spPr bwMode="auto">
                <a:xfrm>
                  <a:off x="2838" y="2969"/>
                  <a:ext cx="32" cy="32"/>
                </a:xfrm>
                <a:prstGeom prst="ellipse">
                  <a:avLst/>
                </a:prstGeom>
                <a:solidFill>
                  <a:srgbClr val="0033CC"/>
                </a:solidFill>
                <a:ln w="25400">
                  <a:solidFill>
                    <a:srgbClr val="0033CC"/>
                  </a:solidFill>
                  <a:round/>
                  <a:headEnd/>
                  <a:tailEnd/>
                </a:ln>
              </p:spPr>
              <p:txBody>
                <a:bodyPr/>
                <a:lstStyle/>
                <a:p>
                  <a:endParaRPr lang="en-US"/>
                </a:p>
              </p:txBody>
            </p:sp>
          </p:grpSp>
          <p:grpSp>
            <p:nvGrpSpPr>
              <p:cNvPr id="2538" name="Group 2919"/>
              <p:cNvGrpSpPr>
                <a:grpSpLocks/>
              </p:cNvGrpSpPr>
              <p:nvPr/>
            </p:nvGrpSpPr>
            <p:grpSpPr bwMode="auto">
              <a:xfrm>
                <a:off x="1912" y="3272"/>
                <a:ext cx="32" cy="335"/>
                <a:chOff x="1912" y="3272"/>
                <a:chExt cx="32" cy="335"/>
              </a:xfrm>
            </p:grpSpPr>
            <p:sp>
              <p:nvSpPr>
                <p:cNvPr id="3293" name="Oval 2920"/>
                <p:cNvSpPr>
                  <a:spLocks noChangeArrowheads="1"/>
                </p:cNvSpPr>
                <p:nvPr/>
              </p:nvSpPr>
              <p:spPr bwMode="auto">
                <a:xfrm>
                  <a:off x="1912" y="3272"/>
                  <a:ext cx="32" cy="32"/>
                </a:xfrm>
                <a:prstGeom prst="ellipse">
                  <a:avLst/>
                </a:prstGeom>
                <a:solidFill>
                  <a:srgbClr val="0033CC"/>
                </a:solidFill>
                <a:ln w="9525">
                  <a:solidFill>
                    <a:srgbClr val="0033CC"/>
                  </a:solidFill>
                  <a:round/>
                  <a:headEnd/>
                  <a:tailEnd/>
                </a:ln>
              </p:spPr>
              <p:txBody>
                <a:bodyPr/>
                <a:lstStyle/>
                <a:p>
                  <a:endParaRPr lang="en-US"/>
                </a:p>
              </p:txBody>
            </p:sp>
            <p:sp>
              <p:nvSpPr>
                <p:cNvPr id="3294" name="Oval 2921"/>
                <p:cNvSpPr>
                  <a:spLocks noChangeArrowheads="1"/>
                </p:cNvSpPr>
                <p:nvPr/>
              </p:nvSpPr>
              <p:spPr bwMode="auto">
                <a:xfrm>
                  <a:off x="1912" y="3272"/>
                  <a:ext cx="32" cy="32"/>
                </a:xfrm>
                <a:prstGeom prst="ellipse">
                  <a:avLst/>
                </a:prstGeom>
                <a:solidFill>
                  <a:srgbClr val="0033CC"/>
                </a:solidFill>
                <a:ln w="25400">
                  <a:solidFill>
                    <a:srgbClr val="0033CC"/>
                  </a:solidFill>
                  <a:round/>
                  <a:headEnd/>
                  <a:tailEnd/>
                </a:ln>
              </p:spPr>
              <p:txBody>
                <a:bodyPr/>
                <a:lstStyle/>
                <a:p>
                  <a:endParaRPr lang="en-US"/>
                </a:p>
              </p:txBody>
            </p:sp>
            <p:sp>
              <p:nvSpPr>
                <p:cNvPr id="3295" name="Oval 2922"/>
                <p:cNvSpPr>
                  <a:spLocks noChangeArrowheads="1"/>
                </p:cNvSpPr>
                <p:nvPr/>
              </p:nvSpPr>
              <p:spPr bwMode="auto">
                <a:xfrm>
                  <a:off x="1912" y="3575"/>
                  <a:ext cx="32" cy="32"/>
                </a:xfrm>
                <a:prstGeom prst="ellipse">
                  <a:avLst/>
                </a:prstGeom>
                <a:solidFill>
                  <a:srgbClr val="0033CC"/>
                </a:solidFill>
                <a:ln w="9525">
                  <a:solidFill>
                    <a:srgbClr val="0033CC"/>
                  </a:solidFill>
                  <a:round/>
                  <a:headEnd/>
                  <a:tailEnd/>
                </a:ln>
              </p:spPr>
              <p:txBody>
                <a:bodyPr/>
                <a:lstStyle/>
                <a:p>
                  <a:endParaRPr lang="en-US"/>
                </a:p>
              </p:txBody>
            </p:sp>
            <p:sp>
              <p:nvSpPr>
                <p:cNvPr id="3296" name="Oval 2923"/>
                <p:cNvSpPr>
                  <a:spLocks noChangeArrowheads="1"/>
                </p:cNvSpPr>
                <p:nvPr/>
              </p:nvSpPr>
              <p:spPr bwMode="auto">
                <a:xfrm>
                  <a:off x="1912" y="3575"/>
                  <a:ext cx="32" cy="32"/>
                </a:xfrm>
                <a:prstGeom prst="ellipse">
                  <a:avLst/>
                </a:prstGeom>
                <a:solidFill>
                  <a:srgbClr val="0033CC"/>
                </a:solidFill>
                <a:ln w="25400">
                  <a:solidFill>
                    <a:srgbClr val="0033CC"/>
                  </a:solidFill>
                  <a:round/>
                  <a:headEnd/>
                  <a:tailEnd/>
                </a:ln>
              </p:spPr>
              <p:txBody>
                <a:bodyPr/>
                <a:lstStyle/>
                <a:p>
                  <a:endParaRPr lang="en-US"/>
                </a:p>
              </p:txBody>
            </p:sp>
          </p:grpSp>
          <p:grpSp>
            <p:nvGrpSpPr>
              <p:cNvPr id="2539" name="Group 2924"/>
              <p:cNvGrpSpPr>
                <a:grpSpLocks/>
              </p:cNvGrpSpPr>
              <p:nvPr/>
            </p:nvGrpSpPr>
            <p:grpSpPr bwMode="auto">
              <a:xfrm>
                <a:off x="1449" y="3272"/>
                <a:ext cx="40" cy="335"/>
                <a:chOff x="1449" y="3272"/>
                <a:chExt cx="40" cy="335"/>
              </a:xfrm>
            </p:grpSpPr>
            <p:sp>
              <p:nvSpPr>
                <p:cNvPr id="3289" name="Oval 2925"/>
                <p:cNvSpPr>
                  <a:spLocks noChangeArrowheads="1"/>
                </p:cNvSpPr>
                <p:nvPr/>
              </p:nvSpPr>
              <p:spPr bwMode="auto">
                <a:xfrm>
                  <a:off x="1449" y="3272"/>
                  <a:ext cx="40" cy="32"/>
                </a:xfrm>
                <a:prstGeom prst="ellipse">
                  <a:avLst/>
                </a:prstGeom>
                <a:solidFill>
                  <a:srgbClr val="0033CC"/>
                </a:solidFill>
                <a:ln w="9525">
                  <a:solidFill>
                    <a:srgbClr val="0033CC"/>
                  </a:solidFill>
                  <a:round/>
                  <a:headEnd/>
                  <a:tailEnd/>
                </a:ln>
              </p:spPr>
              <p:txBody>
                <a:bodyPr/>
                <a:lstStyle/>
                <a:p>
                  <a:endParaRPr lang="en-US"/>
                </a:p>
              </p:txBody>
            </p:sp>
            <p:sp>
              <p:nvSpPr>
                <p:cNvPr id="3290" name="Oval 2926"/>
                <p:cNvSpPr>
                  <a:spLocks noChangeArrowheads="1"/>
                </p:cNvSpPr>
                <p:nvPr/>
              </p:nvSpPr>
              <p:spPr bwMode="auto">
                <a:xfrm>
                  <a:off x="1449" y="3272"/>
                  <a:ext cx="40" cy="32"/>
                </a:xfrm>
                <a:prstGeom prst="ellipse">
                  <a:avLst/>
                </a:prstGeom>
                <a:solidFill>
                  <a:srgbClr val="0033CC"/>
                </a:solidFill>
                <a:ln w="25400">
                  <a:solidFill>
                    <a:srgbClr val="0033CC"/>
                  </a:solidFill>
                  <a:round/>
                  <a:headEnd/>
                  <a:tailEnd/>
                </a:ln>
              </p:spPr>
              <p:txBody>
                <a:bodyPr/>
                <a:lstStyle/>
                <a:p>
                  <a:endParaRPr lang="en-US"/>
                </a:p>
              </p:txBody>
            </p:sp>
            <p:sp>
              <p:nvSpPr>
                <p:cNvPr id="3291" name="Oval 2927"/>
                <p:cNvSpPr>
                  <a:spLocks noChangeArrowheads="1"/>
                </p:cNvSpPr>
                <p:nvPr/>
              </p:nvSpPr>
              <p:spPr bwMode="auto">
                <a:xfrm>
                  <a:off x="1449" y="3575"/>
                  <a:ext cx="40" cy="32"/>
                </a:xfrm>
                <a:prstGeom prst="ellipse">
                  <a:avLst/>
                </a:prstGeom>
                <a:solidFill>
                  <a:srgbClr val="0033CC"/>
                </a:solidFill>
                <a:ln w="9525">
                  <a:solidFill>
                    <a:srgbClr val="0033CC"/>
                  </a:solidFill>
                  <a:round/>
                  <a:headEnd/>
                  <a:tailEnd/>
                </a:ln>
              </p:spPr>
              <p:txBody>
                <a:bodyPr/>
                <a:lstStyle/>
                <a:p>
                  <a:endParaRPr lang="en-US"/>
                </a:p>
              </p:txBody>
            </p:sp>
            <p:sp>
              <p:nvSpPr>
                <p:cNvPr id="3292" name="Oval 2928"/>
                <p:cNvSpPr>
                  <a:spLocks noChangeArrowheads="1"/>
                </p:cNvSpPr>
                <p:nvPr/>
              </p:nvSpPr>
              <p:spPr bwMode="auto">
                <a:xfrm>
                  <a:off x="1449" y="3575"/>
                  <a:ext cx="40" cy="32"/>
                </a:xfrm>
                <a:prstGeom prst="ellipse">
                  <a:avLst/>
                </a:prstGeom>
                <a:solidFill>
                  <a:srgbClr val="0033CC"/>
                </a:solidFill>
                <a:ln w="25400">
                  <a:solidFill>
                    <a:srgbClr val="0033CC"/>
                  </a:solidFill>
                  <a:round/>
                  <a:headEnd/>
                  <a:tailEnd/>
                </a:ln>
              </p:spPr>
              <p:txBody>
                <a:bodyPr/>
                <a:lstStyle/>
                <a:p>
                  <a:endParaRPr lang="en-US"/>
                </a:p>
              </p:txBody>
            </p:sp>
          </p:grpSp>
          <p:grpSp>
            <p:nvGrpSpPr>
              <p:cNvPr id="2540" name="Group 2929"/>
              <p:cNvGrpSpPr>
                <a:grpSpLocks/>
              </p:cNvGrpSpPr>
              <p:nvPr/>
            </p:nvGrpSpPr>
            <p:grpSpPr bwMode="auto">
              <a:xfrm>
                <a:off x="2367" y="3272"/>
                <a:ext cx="32" cy="335"/>
                <a:chOff x="2367" y="3272"/>
                <a:chExt cx="32" cy="335"/>
              </a:xfrm>
            </p:grpSpPr>
            <p:sp>
              <p:nvSpPr>
                <p:cNvPr id="3285" name="Oval 2930"/>
                <p:cNvSpPr>
                  <a:spLocks noChangeArrowheads="1"/>
                </p:cNvSpPr>
                <p:nvPr/>
              </p:nvSpPr>
              <p:spPr bwMode="auto">
                <a:xfrm>
                  <a:off x="2367" y="3272"/>
                  <a:ext cx="32" cy="32"/>
                </a:xfrm>
                <a:prstGeom prst="ellipse">
                  <a:avLst/>
                </a:prstGeom>
                <a:solidFill>
                  <a:srgbClr val="0033CC"/>
                </a:solidFill>
                <a:ln w="9525">
                  <a:solidFill>
                    <a:srgbClr val="0033CC"/>
                  </a:solidFill>
                  <a:round/>
                  <a:headEnd/>
                  <a:tailEnd/>
                </a:ln>
              </p:spPr>
              <p:txBody>
                <a:bodyPr/>
                <a:lstStyle/>
                <a:p>
                  <a:endParaRPr lang="en-US"/>
                </a:p>
              </p:txBody>
            </p:sp>
            <p:sp>
              <p:nvSpPr>
                <p:cNvPr id="3286" name="Oval 2931"/>
                <p:cNvSpPr>
                  <a:spLocks noChangeArrowheads="1"/>
                </p:cNvSpPr>
                <p:nvPr/>
              </p:nvSpPr>
              <p:spPr bwMode="auto">
                <a:xfrm>
                  <a:off x="2367" y="3272"/>
                  <a:ext cx="32" cy="32"/>
                </a:xfrm>
                <a:prstGeom prst="ellipse">
                  <a:avLst/>
                </a:prstGeom>
                <a:solidFill>
                  <a:srgbClr val="0033CC"/>
                </a:solidFill>
                <a:ln w="25400">
                  <a:solidFill>
                    <a:srgbClr val="0033CC"/>
                  </a:solidFill>
                  <a:round/>
                  <a:headEnd/>
                  <a:tailEnd/>
                </a:ln>
              </p:spPr>
              <p:txBody>
                <a:bodyPr/>
                <a:lstStyle/>
                <a:p>
                  <a:endParaRPr lang="en-US"/>
                </a:p>
              </p:txBody>
            </p:sp>
            <p:sp>
              <p:nvSpPr>
                <p:cNvPr id="3287" name="Oval 2932"/>
                <p:cNvSpPr>
                  <a:spLocks noChangeArrowheads="1"/>
                </p:cNvSpPr>
                <p:nvPr/>
              </p:nvSpPr>
              <p:spPr bwMode="auto">
                <a:xfrm>
                  <a:off x="2367" y="3575"/>
                  <a:ext cx="32" cy="32"/>
                </a:xfrm>
                <a:prstGeom prst="ellipse">
                  <a:avLst/>
                </a:prstGeom>
                <a:solidFill>
                  <a:srgbClr val="0033CC"/>
                </a:solidFill>
                <a:ln w="9525">
                  <a:solidFill>
                    <a:srgbClr val="0033CC"/>
                  </a:solidFill>
                  <a:round/>
                  <a:headEnd/>
                  <a:tailEnd/>
                </a:ln>
              </p:spPr>
              <p:txBody>
                <a:bodyPr/>
                <a:lstStyle/>
                <a:p>
                  <a:endParaRPr lang="en-US"/>
                </a:p>
              </p:txBody>
            </p:sp>
            <p:sp>
              <p:nvSpPr>
                <p:cNvPr id="3288" name="Oval 2933"/>
                <p:cNvSpPr>
                  <a:spLocks noChangeArrowheads="1"/>
                </p:cNvSpPr>
                <p:nvPr/>
              </p:nvSpPr>
              <p:spPr bwMode="auto">
                <a:xfrm>
                  <a:off x="2367" y="3575"/>
                  <a:ext cx="32" cy="32"/>
                </a:xfrm>
                <a:prstGeom prst="ellipse">
                  <a:avLst/>
                </a:prstGeom>
                <a:solidFill>
                  <a:srgbClr val="0033CC"/>
                </a:solidFill>
                <a:ln w="25400">
                  <a:solidFill>
                    <a:srgbClr val="0033CC"/>
                  </a:solidFill>
                  <a:round/>
                  <a:headEnd/>
                  <a:tailEnd/>
                </a:ln>
              </p:spPr>
              <p:txBody>
                <a:bodyPr/>
                <a:lstStyle/>
                <a:p>
                  <a:endParaRPr lang="en-US"/>
                </a:p>
              </p:txBody>
            </p:sp>
          </p:grpSp>
          <p:grpSp>
            <p:nvGrpSpPr>
              <p:cNvPr id="2541" name="Group 2934"/>
              <p:cNvGrpSpPr>
                <a:grpSpLocks/>
              </p:cNvGrpSpPr>
              <p:nvPr/>
            </p:nvGrpSpPr>
            <p:grpSpPr bwMode="auto">
              <a:xfrm>
                <a:off x="2822" y="3272"/>
                <a:ext cx="40" cy="335"/>
                <a:chOff x="2822" y="3272"/>
                <a:chExt cx="40" cy="335"/>
              </a:xfrm>
            </p:grpSpPr>
            <p:sp>
              <p:nvSpPr>
                <p:cNvPr id="3281" name="Oval 2935"/>
                <p:cNvSpPr>
                  <a:spLocks noChangeArrowheads="1"/>
                </p:cNvSpPr>
                <p:nvPr/>
              </p:nvSpPr>
              <p:spPr bwMode="auto">
                <a:xfrm>
                  <a:off x="2822" y="3272"/>
                  <a:ext cx="40" cy="32"/>
                </a:xfrm>
                <a:prstGeom prst="ellipse">
                  <a:avLst/>
                </a:prstGeom>
                <a:solidFill>
                  <a:srgbClr val="0033CC"/>
                </a:solidFill>
                <a:ln w="9525">
                  <a:solidFill>
                    <a:srgbClr val="0033CC"/>
                  </a:solidFill>
                  <a:round/>
                  <a:headEnd/>
                  <a:tailEnd/>
                </a:ln>
              </p:spPr>
              <p:txBody>
                <a:bodyPr/>
                <a:lstStyle/>
                <a:p>
                  <a:endParaRPr lang="en-US"/>
                </a:p>
              </p:txBody>
            </p:sp>
            <p:sp>
              <p:nvSpPr>
                <p:cNvPr id="3282" name="Oval 2936"/>
                <p:cNvSpPr>
                  <a:spLocks noChangeArrowheads="1"/>
                </p:cNvSpPr>
                <p:nvPr/>
              </p:nvSpPr>
              <p:spPr bwMode="auto">
                <a:xfrm>
                  <a:off x="2822" y="3272"/>
                  <a:ext cx="40" cy="32"/>
                </a:xfrm>
                <a:prstGeom prst="ellipse">
                  <a:avLst/>
                </a:prstGeom>
                <a:solidFill>
                  <a:srgbClr val="0033CC"/>
                </a:solidFill>
                <a:ln w="25400">
                  <a:solidFill>
                    <a:srgbClr val="0033CC"/>
                  </a:solidFill>
                  <a:round/>
                  <a:headEnd/>
                  <a:tailEnd/>
                </a:ln>
              </p:spPr>
              <p:txBody>
                <a:bodyPr/>
                <a:lstStyle/>
                <a:p>
                  <a:endParaRPr lang="en-US"/>
                </a:p>
              </p:txBody>
            </p:sp>
            <p:sp>
              <p:nvSpPr>
                <p:cNvPr id="3283" name="Oval 2937"/>
                <p:cNvSpPr>
                  <a:spLocks noChangeArrowheads="1"/>
                </p:cNvSpPr>
                <p:nvPr/>
              </p:nvSpPr>
              <p:spPr bwMode="auto">
                <a:xfrm>
                  <a:off x="2822" y="3575"/>
                  <a:ext cx="40" cy="32"/>
                </a:xfrm>
                <a:prstGeom prst="ellipse">
                  <a:avLst/>
                </a:prstGeom>
                <a:solidFill>
                  <a:srgbClr val="0033CC"/>
                </a:solidFill>
                <a:ln w="9525">
                  <a:solidFill>
                    <a:srgbClr val="0033CC"/>
                  </a:solidFill>
                  <a:round/>
                  <a:headEnd/>
                  <a:tailEnd/>
                </a:ln>
              </p:spPr>
              <p:txBody>
                <a:bodyPr/>
                <a:lstStyle/>
                <a:p>
                  <a:endParaRPr lang="en-US"/>
                </a:p>
              </p:txBody>
            </p:sp>
            <p:sp>
              <p:nvSpPr>
                <p:cNvPr id="3284" name="Oval 2938"/>
                <p:cNvSpPr>
                  <a:spLocks noChangeArrowheads="1"/>
                </p:cNvSpPr>
                <p:nvPr/>
              </p:nvSpPr>
              <p:spPr bwMode="auto">
                <a:xfrm>
                  <a:off x="2822" y="3575"/>
                  <a:ext cx="40" cy="32"/>
                </a:xfrm>
                <a:prstGeom prst="ellipse">
                  <a:avLst/>
                </a:prstGeom>
                <a:solidFill>
                  <a:srgbClr val="0033CC"/>
                </a:solidFill>
                <a:ln w="25400">
                  <a:solidFill>
                    <a:srgbClr val="0033CC"/>
                  </a:solidFill>
                  <a:round/>
                  <a:headEnd/>
                  <a:tailEnd/>
                </a:ln>
              </p:spPr>
              <p:txBody>
                <a:bodyPr/>
                <a:lstStyle/>
                <a:p>
                  <a:endParaRPr lang="en-US"/>
                </a:p>
              </p:txBody>
            </p:sp>
          </p:grpSp>
          <p:grpSp>
            <p:nvGrpSpPr>
              <p:cNvPr id="2542" name="Group 2939"/>
              <p:cNvGrpSpPr>
                <a:grpSpLocks/>
              </p:cNvGrpSpPr>
              <p:nvPr/>
            </p:nvGrpSpPr>
            <p:grpSpPr bwMode="auto">
              <a:xfrm>
                <a:off x="2415" y="2650"/>
                <a:ext cx="415" cy="56"/>
                <a:chOff x="2415" y="2650"/>
                <a:chExt cx="415" cy="56"/>
              </a:xfrm>
            </p:grpSpPr>
            <p:sp>
              <p:nvSpPr>
                <p:cNvPr id="3273" name="Freeform 2940"/>
                <p:cNvSpPr>
                  <a:spLocks/>
                </p:cNvSpPr>
                <p:nvPr/>
              </p:nvSpPr>
              <p:spPr bwMode="auto">
                <a:xfrm>
                  <a:off x="2718"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solidFill>
                  <a:srgbClr val="0033CC"/>
                </a:solidFill>
                <a:ln w="9525">
                  <a:solidFill>
                    <a:srgbClr val="0033CC"/>
                  </a:solidFill>
                  <a:round/>
                  <a:headEnd/>
                  <a:tailEnd/>
                </a:ln>
              </p:spPr>
              <p:txBody>
                <a:bodyPr/>
                <a:lstStyle/>
                <a:p>
                  <a:endParaRPr lang="en-US"/>
                </a:p>
              </p:txBody>
            </p:sp>
            <p:grpSp>
              <p:nvGrpSpPr>
                <p:cNvPr id="3274" name="Group 2941"/>
                <p:cNvGrpSpPr>
                  <a:grpSpLocks/>
                </p:cNvGrpSpPr>
                <p:nvPr/>
              </p:nvGrpSpPr>
              <p:grpSpPr bwMode="auto">
                <a:xfrm>
                  <a:off x="2415" y="2674"/>
                  <a:ext cx="295" cy="1"/>
                  <a:chOff x="2415" y="2674"/>
                  <a:chExt cx="295" cy="1"/>
                </a:xfrm>
              </p:grpSpPr>
              <p:sp>
                <p:nvSpPr>
                  <p:cNvPr id="3275" name="Line 2942"/>
                  <p:cNvSpPr>
                    <a:spLocks noChangeShapeType="1"/>
                  </p:cNvSpPr>
                  <p:nvPr/>
                </p:nvSpPr>
                <p:spPr bwMode="auto">
                  <a:xfrm>
                    <a:off x="2415" y="2674"/>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6" name="Line 2943"/>
                  <p:cNvSpPr>
                    <a:spLocks noChangeShapeType="1"/>
                  </p:cNvSpPr>
                  <p:nvPr/>
                </p:nvSpPr>
                <p:spPr bwMode="auto">
                  <a:xfrm>
                    <a:off x="2471" y="2674"/>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 name="Line 2944"/>
                  <p:cNvSpPr>
                    <a:spLocks noChangeShapeType="1"/>
                  </p:cNvSpPr>
                  <p:nvPr/>
                </p:nvSpPr>
                <p:spPr bwMode="auto">
                  <a:xfrm>
                    <a:off x="2526" y="2674"/>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 name="Line 2945"/>
                  <p:cNvSpPr>
                    <a:spLocks noChangeShapeType="1"/>
                  </p:cNvSpPr>
                  <p:nvPr/>
                </p:nvSpPr>
                <p:spPr bwMode="auto">
                  <a:xfrm>
                    <a:off x="2582" y="2674"/>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 name="Line 2946"/>
                  <p:cNvSpPr>
                    <a:spLocks noChangeShapeType="1"/>
                  </p:cNvSpPr>
                  <p:nvPr/>
                </p:nvSpPr>
                <p:spPr bwMode="auto">
                  <a:xfrm>
                    <a:off x="2638" y="2674"/>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0" name="Line 2947"/>
                  <p:cNvSpPr>
                    <a:spLocks noChangeShapeType="1"/>
                  </p:cNvSpPr>
                  <p:nvPr/>
                </p:nvSpPr>
                <p:spPr bwMode="auto">
                  <a:xfrm>
                    <a:off x="2694" y="2674"/>
                    <a:ext cx="16"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543" name="Group 2948"/>
              <p:cNvGrpSpPr>
                <a:grpSpLocks/>
              </p:cNvGrpSpPr>
              <p:nvPr/>
            </p:nvGrpSpPr>
            <p:grpSpPr bwMode="auto">
              <a:xfrm>
                <a:off x="2415" y="1733"/>
                <a:ext cx="415" cy="56"/>
                <a:chOff x="2415" y="1733"/>
                <a:chExt cx="415" cy="56"/>
              </a:xfrm>
            </p:grpSpPr>
            <p:sp>
              <p:nvSpPr>
                <p:cNvPr id="3265" name="Freeform 2949"/>
                <p:cNvSpPr>
                  <a:spLocks/>
                </p:cNvSpPr>
                <p:nvPr/>
              </p:nvSpPr>
              <p:spPr bwMode="auto">
                <a:xfrm>
                  <a:off x="2718"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solidFill>
                  <a:srgbClr val="0033CC"/>
                </a:solidFill>
                <a:ln w="9525">
                  <a:solidFill>
                    <a:srgbClr val="0033CC"/>
                  </a:solidFill>
                  <a:round/>
                  <a:headEnd/>
                  <a:tailEnd/>
                </a:ln>
              </p:spPr>
              <p:txBody>
                <a:bodyPr/>
                <a:lstStyle/>
                <a:p>
                  <a:endParaRPr lang="en-US"/>
                </a:p>
              </p:txBody>
            </p:sp>
            <p:grpSp>
              <p:nvGrpSpPr>
                <p:cNvPr id="3266" name="Group 2950"/>
                <p:cNvGrpSpPr>
                  <a:grpSpLocks/>
                </p:cNvGrpSpPr>
                <p:nvPr/>
              </p:nvGrpSpPr>
              <p:grpSpPr bwMode="auto">
                <a:xfrm>
                  <a:off x="2415" y="1757"/>
                  <a:ext cx="295" cy="1"/>
                  <a:chOff x="2415" y="1757"/>
                  <a:chExt cx="295" cy="1"/>
                </a:xfrm>
              </p:grpSpPr>
              <p:sp>
                <p:nvSpPr>
                  <p:cNvPr id="3267" name="Line 2951"/>
                  <p:cNvSpPr>
                    <a:spLocks noChangeShapeType="1"/>
                  </p:cNvSpPr>
                  <p:nvPr/>
                </p:nvSpPr>
                <p:spPr bwMode="auto">
                  <a:xfrm>
                    <a:off x="2415" y="1757"/>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8" name="Line 2952"/>
                  <p:cNvSpPr>
                    <a:spLocks noChangeShapeType="1"/>
                  </p:cNvSpPr>
                  <p:nvPr/>
                </p:nvSpPr>
                <p:spPr bwMode="auto">
                  <a:xfrm>
                    <a:off x="2471" y="1757"/>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9" name="Line 2953"/>
                  <p:cNvSpPr>
                    <a:spLocks noChangeShapeType="1"/>
                  </p:cNvSpPr>
                  <p:nvPr/>
                </p:nvSpPr>
                <p:spPr bwMode="auto">
                  <a:xfrm>
                    <a:off x="2526" y="1757"/>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0" name="Line 2954"/>
                  <p:cNvSpPr>
                    <a:spLocks noChangeShapeType="1"/>
                  </p:cNvSpPr>
                  <p:nvPr/>
                </p:nvSpPr>
                <p:spPr bwMode="auto">
                  <a:xfrm>
                    <a:off x="2582" y="1757"/>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1" name="Line 2955"/>
                  <p:cNvSpPr>
                    <a:spLocks noChangeShapeType="1"/>
                  </p:cNvSpPr>
                  <p:nvPr/>
                </p:nvSpPr>
                <p:spPr bwMode="auto">
                  <a:xfrm>
                    <a:off x="2638" y="1757"/>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2" name="Line 2956"/>
                  <p:cNvSpPr>
                    <a:spLocks noChangeShapeType="1"/>
                  </p:cNvSpPr>
                  <p:nvPr/>
                </p:nvSpPr>
                <p:spPr bwMode="auto">
                  <a:xfrm>
                    <a:off x="2694" y="1757"/>
                    <a:ext cx="16"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544" name="Group 2957"/>
              <p:cNvGrpSpPr>
                <a:grpSpLocks/>
              </p:cNvGrpSpPr>
              <p:nvPr/>
            </p:nvGrpSpPr>
            <p:grpSpPr bwMode="auto">
              <a:xfrm>
                <a:off x="1489" y="3264"/>
                <a:ext cx="423" cy="56"/>
                <a:chOff x="1489" y="3264"/>
                <a:chExt cx="423" cy="56"/>
              </a:xfrm>
            </p:grpSpPr>
            <p:sp>
              <p:nvSpPr>
                <p:cNvPr id="3257" name="Freeform 2958"/>
                <p:cNvSpPr>
                  <a:spLocks/>
                </p:cNvSpPr>
                <p:nvPr/>
              </p:nvSpPr>
              <p:spPr bwMode="auto">
                <a:xfrm>
                  <a:off x="1792" y="3264"/>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Lst>
                  <a:ahLst/>
                  <a:cxnLst>
                    <a:cxn ang="0">
                      <a:pos x="T0" y="T1"/>
                    </a:cxn>
                    <a:cxn ang="0">
                      <a:pos x="T2" y="T3"/>
                    </a:cxn>
                    <a:cxn ang="0">
                      <a:pos x="T4" y="T5"/>
                    </a:cxn>
                    <a:cxn ang="0">
                      <a:pos x="T6" y="T7"/>
                    </a:cxn>
                    <a:cxn ang="0">
                      <a:pos x="T8" y="T9"/>
                    </a:cxn>
                  </a:cxnLst>
                  <a:rect l="0" t="0" r="r" b="b"/>
                  <a:pathLst>
                    <a:path w="120" h="56">
                      <a:moveTo>
                        <a:pt x="120" y="24"/>
                      </a:moveTo>
                      <a:lnTo>
                        <a:pt x="0" y="56"/>
                      </a:lnTo>
                      <a:lnTo>
                        <a:pt x="0" y="24"/>
                      </a:lnTo>
                      <a:lnTo>
                        <a:pt x="0" y="0"/>
                      </a:lnTo>
                      <a:lnTo>
                        <a:pt x="120" y="24"/>
                      </a:lnTo>
                      <a:close/>
                    </a:path>
                  </a:pathLst>
                </a:custGeom>
                <a:solidFill>
                  <a:srgbClr val="0033CC"/>
                </a:solidFill>
                <a:ln w="9525">
                  <a:solidFill>
                    <a:srgbClr val="0033CC"/>
                  </a:solidFill>
                  <a:round/>
                  <a:headEnd/>
                  <a:tailEnd/>
                </a:ln>
              </p:spPr>
              <p:txBody>
                <a:bodyPr/>
                <a:lstStyle/>
                <a:p>
                  <a:endParaRPr lang="en-US"/>
                </a:p>
              </p:txBody>
            </p:sp>
            <p:grpSp>
              <p:nvGrpSpPr>
                <p:cNvPr id="3258" name="Group 2959"/>
                <p:cNvGrpSpPr>
                  <a:grpSpLocks/>
                </p:cNvGrpSpPr>
                <p:nvPr/>
              </p:nvGrpSpPr>
              <p:grpSpPr bwMode="auto">
                <a:xfrm>
                  <a:off x="1489" y="3288"/>
                  <a:ext cx="295" cy="1"/>
                  <a:chOff x="1489" y="3288"/>
                  <a:chExt cx="295" cy="1"/>
                </a:xfrm>
              </p:grpSpPr>
              <p:sp>
                <p:nvSpPr>
                  <p:cNvPr id="3259" name="Line 2960"/>
                  <p:cNvSpPr>
                    <a:spLocks noChangeShapeType="1"/>
                  </p:cNvSpPr>
                  <p:nvPr/>
                </p:nvSpPr>
                <p:spPr bwMode="auto">
                  <a:xfrm>
                    <a:off x="1489" y="328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0" name="Line 2961"/>
                  <p:cNvSpPr>
                    <a:spLocks noChangeShapeType="1"/>
                  </p:cNvSpPr>
                  <p:nvPr/>
                </p:nvSpPr>
                <p:spPr bwMode="auto">
                  <a:xfrm>
                    <a:off x="1544" y="328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1" name="Line 2962"/>
                  <p:cNvSpPr>
                    <a:spLocks noChangeShapeType="1"/>
                  </p:cNvSpPr>
                  <p:nvPr/>
                </p:nvSpPr>
                <p:spPr bwMode="auto">
                  <a:xfrm>
                    <a:off x="1600" y="328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2" name="Line 2963"/>
                  <p:cNvSpPr>
                    <a:spLocks noChangeShapeType="1"/>
                  </p:cNvSpPr>
                  <p:nvPr/>
                </p:nvSpPr>
                <p:spPr bwMode="auto">
                  <a:xfrm>
                    <a:off x="1656" y="328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3" name="Line 2964"/>
                  <p:cNvSpPr>
                    <a:spLocks noChangeShapeType="1"/>
                  </p:cNvSpPr>
                  <p:nvPr/>
                </p:nvSpPr>
                <p:spPr bwMode="auto">
                  <a:xfrm>
                    <a:off x="1712" y="328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4" name="Line 2965"/>
                  <p:cNvSpPr>
                    <a:spLocks noChangeShapeType="1"/>
                  </p:cNvSpPr>
                  <p:nvPr/>
                </p:nvSpPr>
                <p:spPr bwMode="auto">
                  <a:xfrm>
                    <a:off x="1768" y="3288"/>
                    <a:ext cx="16"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545" name="Group 2966"/>
              <p:cNvGrpSpPr>
                <a:grpSpLocks/>
              </p:cNvGrpSpPr>
              <p:nvPr/>
            </p:nvGrpSpPr>
            <p:grpSpPr bwMode="auto">
              <a:xfrm>
                <a:off x="1944" y="3256"/>
                <a:ext cx="423" cy="56"/>
                <a:chOff x="1944" y="3256"/>
                <a:chExt cx="423" cy="56"/>
              </a:xfrm>
            </p:grpSpPr>
            <p:sp>
              <p:nvSpPr>
                <p:cNvPr id="3249" name="Freeform 2967"/>
                <p:cNvSpPr>
                  <a:spLocks/>
                </p:cNvSpPr>
                <p:nvPr/>
              </p:nvSpPr>
              <p:spPr bwMode="auto">
                <a:xfrm>
                  <a:off x="2255"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solidFill>
                  <a:srgbClr val="0033CC"/>
                </a:solidFill>
                <a:ln w="9525">
                  <a:solidFill>
                    <a:srgbClr val="0033CC"/>
                  </a:solidFill>
                  <a:round/>
                  <a:headEnd/>
                  <a:tailEnd/>
                </a:ln>
              </p:spPr>
              <p:txBody>
                <a:bodyPr/>
                <a:lstStyle/>
                <a:p>
                  <a:endParaRPr lang="en-US"/>
                </a:p>
              </p:txBody>
            </p:sp>
            <p:grpSp>
              <p:nvGrpSpPr>
                <p:cNvPr id="3250" name="Group 2968"/>
                <p:cNvGrpSpPr>
                  <a:grpSpLocks/>
                </p:cNvGrpSpPr>
                <p:nvPr/>
              </p:nvGrpSpPr>
              <p:grpSpPr bwMode="auto">
                <a:xfrm>
                  <a:off x="1944" y="3288"/>
                  <a:ext cx="303" cy="1"/>
                  <a:chOff x="1944" y="3288"/>
                  <a:chExt cx="303" cy="1"/>
                </a:xfrm>
              </p:grpSpPr>
              <p:sp>
                <p:nvSpPr>
                  <p:cNvPr id="3251" name="Line 2969"/>
                  <p:cNvSpPr>
                    <a:spLocks noChangeShapeType="1"/>
                  </p:cNvSpPr>
                  <p:nvPr/>
                </p:nvSpPr>
                <p:spPr bwMode="auto">
                  <a:xfrm>
                    <a:off x="1944" y="328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52" name="Line 2970"/>
                  <p:cNvSpPr>
                    <a:spLocks noChangeShapeType="1"/>
                  </p:cNvSpPr>
                  <p:nvPr/>
                </p:nvSpPr>
                <p:spPr bwMode="auto">
                  <a:xfrm>
                    <a:off x="2000" y="3288"/>
                    <a:ext cx="23"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53" name="Line 2971"/>
                  <p:cNvSpPr>
                    <a:spLocks noChangeShapeType="1"/>
                  </p:cNvSpPr>
                  <p:nvPr/>
                </p:nvSpPr>
                <p:spPr bwMode="auto">
                  <a:xfrm>
                    <a:off x="2055" y="328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54" name="Line 2972"/>
                  <p:cNvSpPr>
                    <a:spLocks noChangeShapeType="1"/>
                  </p:cNvSpPr>
                  <p:nvPr/>
                </p:nvSpPr>
                <p:spPr bwMode="auto">
                  <a:xfrm>
                    <a:off x="2111" y="328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55" name="Line 2973"/>
                  <p:cNvSpPr>
                    <a:spLocks noChangeShapeType="1"/>
                  </p:cNvSpPr>
                  <p:nvPr/>
                </p:nvSpPr>
                <p:spPr bwMode="auto">
                  <a:xfrm>
                    <a:off x="2167" y="328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56" name="Line 2974"/>
                  <p:cNvSpPr>
                    <a:spLocks noChangeShapeType="1"/>
                  </p:cNvSpPr>
                  <p:nvPr/>
                </p:nvSpPr>
                <p:spPr bwMode="auto">
                  <a:xfrm>
                    <a:off x="2223" y="328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546" name="Group 2975"/>
              <p:cNvGrpSpPr>
                <a:grpSpLocks/>
              </p:cNvGrpSpPr>
              <p:nvPr/>
            </p:nvGrpSpPr>
            <p:grpSpPr bwMode="auto">
              <a:xfrm>
                <a:off x="2415" y="3256"/>
                <a:ext cx="415" cy="56"/>
                <a:chOff x="2415" y="3256"/>
                <a:chExt cx="415" cy="56"/>
              </a:xfrm>
            </p:grpSpPr>
            <p:sp>
              <p:nvSpPr>
                <p:cNvPr id="3241" name="Freeform 2976"/>
                <p:cNvSpPr>
                  <a:spLocks/>
                </p:cNvSpPr>
                <p:nvPr/>
              </p:nvSpPr>
              <p:spPr bwMode="auto">
                <a:xfrm>
                  <a:off x="2718"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solidFill>
                  <a:srgbClr val="0033CC"/>
                </a:solidFill>
                <a:ln w="9525">
                  <a:solidFill>
                    <a:srgbClr val="0033CC"/>
                  </a:solidFill>
                  <a:round/>
                  <a:headEnd/>
                  <a:tailEnd/>
                </a:ln>
              </p:spPr>
              <p:txBody>
                <a:bodyPr/>
                <a:lstStyle/>
                <a:p>
                  <a:endParaRPr lang="en-US"/>
                </a:p>
              </p:txBody>
            </p:sp>
            <p:grpSp>
              <p:nvGrpSpPr>
                <p:cNvPr id="3242" name="Group 2977"/>
                <p:cNvGrpSpPr>
                  <a:grpSpLocks/>
                </p:cNvGrpSpPr>
                <p:nvPr/>
              </p:nvGrpSpPr>
              <p:grpSpPr bwMode="auto">
                <a:xfrm>
                  <a:off x="2415" y="3288"/>
                  <a:ext cx="295" cy="1"/>
                  <a:chOff x="2415" y="3288"/>
                  <a:chExt cx="295" cy="1"/>
                </a:xfrm>
              </p:grpSpPr>
              <p:sp>
                <p:nvSpPr>
                  <p:cNvPr id="3243" name="Line 2978"/>
                  <p:cNvSpPr>
                    <a:spLocks noChangeShapeType="1"/>
                  </p:cNvSpPr>
                  <p:nvPr/>
                </p:nvSpPr>
                <p:spPr bwMode="auto">
                  <a:xfrm>
                    <a:off x="2415" y="328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44" name="Line 2979"/>
                  <p:cNvSpPr>
                    <a:spLocks noChangeShapeType="1"/>
                  </p:cNvSpPr>
                  <p:nvPr/>
                </p:nvSpPr>
                <p:spPr bwMode="auto">
                  <a:xfrm>
                    <a:off x="2471" y="328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45" name="Line 2980"/>
                  <p:cNvSpPr>
                    <a:spLocks noChangeShapeType="1"/>
                  </p:cNvSpPr>
                  <p:nvPr/>
                </p:nvSpPr>
                <p:spPr bwMode="auto">
                  <a:xfrm>
                    <a:off x="2526" y="328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46" name="Line 2981"/>
                  <p:cNvSpPr>
                    <a:spLocks noChangeShapeType="1"/>
                  </p:cNvSpPr>
                  <p:nvPr/>
                </p:nvSpPr>
                <p:spPr bwMode="auto">
                  <a:xfrm>
                    <a:off x="2582" y="328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47" name="Line 2982"/>
                  <p:cNvSpPr>
                    <a:spLocks noChangeShapeType="1"/>
                  </p:cNvSpPr>
                  <p:nvPr/>
                </p:nvSpPr>
                <p:spPr bwMode="auto">
                  <a:xfrm>
                    <a:off x="2638" y="328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48" name="Line 2983"/>
                  <p:cNvSpPr>
                    <a:spLocks noChangeShapeType="1"/>
                  </p:cNvSpPr>
                  <p:nvPr/>
                </p:nvSpPr>
                <p:spPr bwMode="auto">
                  <a:xfrm>
                    <a:off x="2694" y="3288"/>
                    <a:ext cx="16"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547" name="Group 2984"/>
              <p:cNvGrpSpPr>
                <a:grpSpLocks/>
              </p:cNvGrpSpPr>
              <p:nvPr/>
            </p:nvGrpSpPr>
            <p:grpSpPr bwMode="auto">
              <a:xfrm>
                <a:off x="1489" y="3567"/>
                <a:ext cx="423" cy="56"/>
                <a:chOff x="1489" y="3567"/>
                <a:chExt cx="423" cy="56"/>
              </a:xfrm>
            </p:grpSpPr>
            <p:sp>
              <p:nvSpPr>
                <p:cNvPr id="3233" name="Freeform 2985"/>
                <p:cNvSpPr>
                  <a:spLocks/>
                </p:cNvSpPr>
                <p:nvPr/>
              </p:nvSpPr>
              <p:spPr bwMode="auto">
                <a:xfrm>
                  <a:off x="1800"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solidFill>
                  <a:srgbClr val="0033CC"/>
                </a:solidFill>
                <a:ln w="9525">
                  <a:solidFill>
                    <a:srgbClr val="0033CC"/>
                  </a:solidFill>
                  <a:round/>
                  <a:headEnd/>
                  <a:tailEnd/>
                </a:ln>
              </p:spPr>
              <p:txBody>
                <a:bodyPr/>
                <a:lstStyle/>
                <a:p>
                  <a:endParaRPr lang="en-US"/>
                </a:p>
              </p:txBody>
            </p:sp>
            <p:grpSp>
              <p:nvGrpSpPr>
                <p:cNvPr id="3234" name="Group 2986"/>
                <p:cNvGrpSpPr>
                  <a:grpSpLocks/>
                </p:cNvGrpSpPr>
                <p:nvPr/>
              </p:nvGrpSpPr>
              <p:grpSpPr bwMode="auto">
                <a:xfrm>
                  <a:off x="1489" y="3591"/>
                  <a:ext cx="303" cy="1"/>
                  <a:chOff x="1489" y="3591"/>
                  <a:chExt cx="303" cy="1"/>
                </a:xfrm>
              </p:grpSpPr>
              <p:sp>
                <p:nvSpPr>
                  <p:cNvPr id="3235" name="Line 2987"/>
                  <p:cNvSpPr>
                    <a:spLocks noChangeShapeType="1"/>
                  </p:cNvSpPr>
                  <p:nvPr/>
                </p:nvSpPr>
                <p:spPr bwMode="auto">
                  <a:xfrm>
                    <a:off x="1489" y="359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36" name="Line 2988"/>
                  <p:cNvSpPr>
                    <a:spLocks noChangeShapeType="1"/>
                  </p:cNvSpPr>
                  <p:nvPr/>
                </p:nvSpPr>
                <p:spPr bwMode="auto">
                  <a:xfrm>
                    <a:off x="1544" y="359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37" name="Line 2989"/>
                  <p:cNvSpPr>
                    <a:spLocks noChangeShapeType="1"/>
                  </p:cNvSpPr>
                  <p:nvPr/>
                </p:nvSpPr>
                <p:spPr bwMode="auto">
                  <a:xfrm>
                    <a:off x="1600" y="359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38" name="Line 2990"/>
                  <p:cNvSpPr>
                    <a:spLocks noChangeShapeType="1"/>
                  </p:cNvSpPr>
                  <p:nvPr/>
                </p:nvSpPr>
                <p:spPr bwMode="auto">
                  <a:xfrm>
                    <a:off x="1656" y="359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39" name="Line 2991"/>
                  <p:cNvSpPr>
                    <a:spLocks noChangeShapeType="1"/>
                  </p:cNvSpPr>
                  <p:nvPr/>
                </p:nvSpPr>
                <p:spPr bwMode="auto">
                  <a:xfrm>
                    <a:off x="1712" y="359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40" name="Line 2992"/>
                  <p:cNvSpPr>
                    <a:spLocks noChangeShapeType="1"/>
                  </p:cNvSpPr>
                  <p:nvPr/>
                </p:nvSpPr>
                <p:spPr bwMode="auto">
                  <a:xfrm>
                    <a:off x="1768" y="359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548" name="Group 2993"/>
              <p:cNvGrpSpPr>
                <a:grpSpLocks/>
              </p:cNvGrpSpPr>
              <p:nvPr/>
            </p:nvGrpSpPr>
            <p:grpSpPr bwMode="auto">
              <a:xfrm>
                <a:off x="1952" y="3567"/>
                <a:ext cx="415" cy="56"/>
                <a:chOff x="1952" y="3567"/>
                <a:chExt cx="415" cy="56"/>
              </a:xfrm>
            </p:grpSpPr>
            <p:sp>
              <p:nvSpPr>
                <p:cNvPr id="3225" name="Freeform 2994"/>
                <p:cNvSpPr>
                  <a:spLocks/>
                </p:cNvSpPr>
                <p:nvPr/>
              </p:nvSpPr>
              <p:spPr bwMode="auto">
                <a:xfrm>
                  <a:off x="2255"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solidFill>
                  <a:srgbClr val="0033CC"/>
                </a:solidFill>
                <a:ln w="9525">
                  <a:solidFill>
                    <a:srgbClr val="0033CC"/>
                  </a:solidFill>
                  <a:round/>
                  <a:headEnd/>
                  <a:tailEnd/>
                </a:ln>
              </p:spPr>
              <p:txBody>
                <a:bodyPr/>
                <a:lstStyle/>
                <a:p>
                  <a:endParaRPr lang="en-US"/>
                </a:p>
              </p:txBody>
            </p:sp>
            <p:grpSp>
              <p:nvGrpSpPr>
                <p:cNvPr id="3226" name="Group 2995"/>
                <p:cNvGrpSpPr>
                  <a:grpSpLocks/>
                </p:cNvGrpSpPr>
                <p:nvPr/>
              </p:nvGrpSpPr>
              <p:grpSpPr bwMode="auto">
                <a:xfrm>
                  <a:off x="1952" y="3591"/>
                  <a:ext cx="295" cy="1"/>
                  <a:chOff x="1952" y="3591"/>
                  <a:chExt cx="295" cy="1"/>
                </a:xfrm>
              </p:grpSpPr>
              <p:sp>
                <p:nvSpPr>
                  <p:cNvPr id="3227" name="Line 2996"/>
                  <p:cNvSpPr>
                    <a:spLocks noChangeShapeType="1"/>
                  </p:cNvSpPr>
                  <p:nvPr/>
                </p:nvSpPr>
                <p:spPr bwMode="auto">
                  <a:xfrm>
                    <a:off x="1952" y="359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28" name="Line 2997"/>
                  <p:cNvSpPr>
                    <a:spLocks noChangeShapeType="1"/>
                  </p:cNvSpPr>
                  <p:nvPr/>
                </p:nvSpPr>
                <p:spPr bwMode="auto">
                  <a:xfrm>
                    <a:off x="2008" y="3591"/>
                    <a:ext cx="23"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29" name="Line 2998"/>
                  <p:cNvSpPr>
                    <a:spLocks noChangeShapeType="1"/>
                  </p:cNvSpPr>
                  <p:nvPr/>
                </p:nvSpPr>
                <p:spPr bwMode="auto">
                  <a:xfrm>
                    <a:off x="2063" y="359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30" name="Line 2999"/>
                  <p:cNvSpPr>
                    <a:spLocks noChangeShapeType="1"/>
                  </p:cNvSpPr>
                  <p:nvPr/>
                </p:nvSpPr>
                <p:spPr bwMode="auto">
                  <a:xfrm>
                    <a:off x="2119" y="359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31" name="Line 3000"/>
                  <p:cNvSpPr>
                    <a:spLocks noChangeShapeType="1"/>
                  </p:cNvSpPr>
                  <p:nvPr/>
                </p:nvSpPr>
                <p:spPr bwMode="auto">
                  <a:xfrm>
                    <a:off x="2175" y="359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32" name="Line 3001"/>
                  <p:cNvSpPr>
                    <a:spLocks noChangeShapeType="1"/>
                  </p:cNvSpPr>
                  <p:nvPr/>
                </p:nvSpPr>
                <p:spPr bwMode="auto">
                  <a:xfrm>
                    <a:off x="2231" y="3591"/>
                    <a:ext cx="16"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549" name="Group 3002"/>
              <p:cNvGrpSpPr>
                <a:grpSpLocks/>
              </p:cNvGrpSpPr>
              <p:nvPr/>
            </p:nvGrpSpPr>
            <p:grpSpPr bwMode="auto">
              <a:xfrm>
                <a:off x="2407" y="3567"/>
                <a:ext cx="415" cy="56"/>
                <a:chOff x="2407" y="3567"/>
                <a:chExt cx="415" cy="56"/>
              </a:xfrm>
            </p:grpSpPr>
            <p:sp>
              <p:nvSpPr>
                <p:cNvPr id="3217" name="Freeform 3003"/>
                <p:cNvSpPr>
                  <a:spLocks/>
                </p:cNvSpPr>
                <p:nvPr/>
              </p:nvSpPr>
              <p:spPr bwMode="auto">
                <a:xfrm>
                  <a:off x="2710"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solidFill>
                  <a:srgbClr val="0033CC"/>
                </a:solidFill>
                <a:ln w="9525">
                  <a:solidFill>
                    <a:srgbClr val="0033CC"/>
                  </a:solidFill>
                  <a:round/>
                  <a:headEnd/>
                  <a:tailEnd/>
                </a:ln>
              </p:spPr>
              <p:txBody>
                <a:bodyPr/>
                <a:lstStyle/>
                <a:p>
                  <a:endParaRPr lang="en-US"/>
                </a:p>
              </p:txBody>
            </p:sp>
            <p:grpSp>
              <p:nvGrpSpPr>
                <p:cNvPr id="3218" name="Group 3004"/>
                <p:cNvGrpSpPr>
                  <a:grpSpLocks/>
                </p:cNvGrpSpPr>
                <p:nvPr/>
              </p:nvGrpSpPr>
              <p:grpSpPr bwMode="auto">
                <a:xfrm>
                  <a:off x="2407" y="3591"/>
                  <a:ext cx="295" cy="1"/>
                  <a:chOff x="2407" y="3591"/>
                  <a:chExt cx="295" cy="1"/>
                </a:xfrm>
              </p:grpSpPr>
              <p:sp>
                <p:nvSpPr>
                  <p:cNvPr id="3219" name="Line 3005"/>
                  <p:cNvSpPr>
                    <a:spLocks noChangeShapeType="1"/>
                  </p:cNvSpPr>
                  <p:nvPr/>
                </p:nvSpPr>
                <p:spPr bwMode="auto">
                  <a:xfrm>
                    <a:off x="2407" y="359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20" name="Line 3006"/>
                  <p:cNvSpPr>
                    <a:spLocks noChangeShapeType="1"/>
                  </p:cNvSpPr>
                  <p:nvPr/>
                </p:nvSpPr>
                <p:spPr bwMode="auto">
                  <a:xfrm>
                    <a:off x="2463" y="359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21" name="Line 3007"/>
                  <p:cNvSpPr>
                    <a:spLocks noChangeShapeType="1"/>
                  </p:cNvSpPr>
                  <p:nvPr/>
                </p:nvSpPr>
                <p:spPr bwMode="auto">
                  <a:xfrm>
                    <a:off x="2518" y="359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22" name="Line 3008"/>
                  <p:cNvSpPr>
                    <a:spLocks noChangeShapeType="1"/>
                  </p:cNvSpPr>
                  <p:nvPr/>
                </p:nvSpPr>
                <p:spPr bwMode="auto">
                  <a:xfrm>
                    <a:off x="2574" y="359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23" name="Line 3009"/>
                  <p:cNvSpPr>
                    <a:spLocks noChangeShapeType="1"/>
                  </p:cNvSpPr>
                  <p:nvPr/>
                </p:nvSpPr>
                <p:spPr bwMode="auto">
                  <a:xfrm>
                    <a:off x="2630" y="359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24" name="Line 3010"/>
                  <p:cNvSpPr>
                    <a:spLocks noChangeShapeType="1"/>
                  </p:cNvSpPr>
                  <p:nvPr/>
                </p:nvSpPr>
                <p:spPr bwMode="auto">
                  <a:xfrm>
                    <a:off x="2686" y="3591"/>
                    <a:ext cx="16"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550" name="Group 3011"/>
              <p:cNvGrpSpPr>
                <a:grpSpLocks/>
              </p:cNvGrpSpPr>
              <p:nvPr/>
            </p:nvGrpSpPr>
            <p:grpSpPr bwMode="auto">
              <a:xfrm>
                <a:off x="1952" y="2376"/>
                <a:ext cx="886" cy="290"/>
                <a:chOff x="1952" y="2376"/>
                <a:chExt cx="886" cy="290"/>
              </a:xfrm>
            </p:grpSpPr>
            <p:sp>
              <p:nvSpPr>
                <p:cNvPr id="3215" name="Freeform 3012"/>
                <p:cNvSpPr>
                  <a:spLocks/>
                </p:cNvSpPr>
                <p:nvPr/>
              </p:nvSpPr>
              <p:spPr bwMode="auto">
                <a:xfrm>
                  <a:off x="2702" y="2586"/>
                  <a:ext cx="136" cy="80"/>
                </a:xfrm>
                <a:custGeom>
                  <a:avLst/>
                  <a:gdLst>
                    <a:gd name="T0" fmla="*/ 136 w 136"/>
                    <a:gd name="T1" fmla="*/ 80 h 80"/>
                    <a:gd name="T2" fmla="*/ 0 w 136"/>
                    <a:gd name="T3" fmla="*/ 64 h 80"/>
                    <a:gd name="T4" fmla="*/ 8 w 136"/>
                    <a:gd name="T5" fmla="*/ 32 h 80"/>
                    <a:gd name="T6" fmla="*/ 16 w 136"/>
                    <a:gd name="T7" fmla="*/ 0 h 80"/>
                    <a:gd name="T8" fmla="*/ 136 w 136"/>
                    <a:gd name="T9" fmla="*/ 80 h 80"/>
                  </a:gdLst>
                  <a:ahLst/>
                  <a:cxnLst>
                    <a:cxn ang="0">
                      <a:pos x="T0" y="T1"/>
                    </a:cxn>
                    <a:cxn ang="0">
                      <a:pos x="T2" y="T3"/>
                    </a:cxn>
                    <a:cxn ang="0">
                      <a:pos x="T4" y="T5"/>
                    </a:cxn>
                    <a:cxn ang="0">
                      <a:pos x="T6" y="T7"/>
                    </a:cxn>
                    <a:cxn ang="0">
                      <a:pos x="T8" y="T9"/>
                    </a:cxn>
                  </a:cxnLst>
                  <a:rect l="0" t="0" r="r" b="b"/>
                  <a:pathLst>
                    <a:path w="136" h="80">
                      <a:moveTo>
                        <a:pt x="136" y="80"/>
                      </a:moveTo>
                      <a:lnTo>
                        <a:pt x="0" y="64"/>
                      </a:lnTo>
                      <a:lnTo>
                        <a:pt x="8" y="32"/>
                      </a:lnTo>
                      <a:lnTo>
                        <a:pt x="16" y="0"/>
                      </a:lnTo>
                      <a:lnTo>
                        <a:pt x="136" y="80"/>
                      </a:lnTo>
                      <a:close/>
                    </a:path>
                  </a:pathLst>
                </a:custGeom>
                <a:solidFill>
                  <a:srgbClr val="0033CC"/>
                </a:solidFill>
                <a:ln w="9525">
                  <a:solidFill>
                    <a:srgbClr val="0033CC"/>
                  </a:solidFill>
                  <a:round/>
                  <a:headEnd/>
                  <a:tailEnd/>
                </a:ln>
              </p:spPr>
              <p:txBody>
                <a:bodyPr/>
                <a:lstStyle/>
                <a:p>
                  <a:endParaRPr lang="en-US"/>
                </a:p>
              </p:txBody>
            </p:sp>
            <p:sp>
              <p:nvSpPr>
                <p:cNvPr id="3216" name="Line 3013"/>
                <p:cNvSpPr>
                  <a:spLocks noChangeShapeType="1"/>
                </p:cNvSpPr>
                <p:nvPr/>
              </p:nvSpPr>
              <p:spPr bwMode="auto">
                <a:xfrm>
                  <a:off x="1952" y="2376"/>
                  <a:ext cx="766" cy="244"/>
                </a:xfrm>
                <a:prstGeom prst="line">
                  <a:avLst/>
                </a:prstGeom>
                <a:noFill/>
                <a:ln w="254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51" name="Group 3014"/>
              <p:cNvGrpSpPr>
                <a:grpSpLocks/>
              </p:cNvGrpSpPr>
              <p:nvPr/>
            </p:nvGrpSpPr>
            <p:grpSpPr bwMode="auto">
              <a:xfrm>
                <a:off x="1481" y="2084"/>
                <a:ext cx="1373" cy="1507"/>
                <a:chOff x="1481" y="2084"/>
                <a:chExt cx="1373" cy="1507"/>
              </a:xfrm>
            </p:grpSpPr>
            <p:sp>
              <p:nvSpPr>
                <p:cNvPr id="3213" name="Freeform 3015"/>
                <p:cNvSpPr>
                  <a:spLocks/>
                </p:cNvSpPr>
                <p:nvPr/>
              </p:nvSpPr>
              <p:spPr bwMode="auto">
                <a:xfrm>
                  <a:off x="2742" y="2084"/>
                  <a:ext cx="112" cy="119"/>
                </a:xfrm>
                <a:custGeom>
                  <a:avLst/>
                  <a:gdLst>
                    <a:gd name="T0" fmla="*/ 112 w 112"/>
                    <a:gd name="T1" fmla="*/ 0 h 119"/>
                    <a:gd name="T2" fmla="*/ 48 w 112"/>
                    <a:gd name="T3" fmla="*/ 119 h 119"/>
                    <a:gd name="T4" fmla="*/ 24 w 112"/>
                    <a:gd name="T5" fmla="*/ 96 h 119"/>
                    <a:gd name="T6" fmla="*/ 0 w 112"/>
                    <a:gd name="T7" fmla="*/ 72 h 119"/>
                    <a:gd name="T8" fmla="*/ 112 w 112"/>
                    <a:gd name="T9" fmla="*/ 0 h 119"/>
                  </a:gdLst>
                  <a:ahLst/>
                  <a:cxnLst>
                    <a:cxn ang="0">
                      <a:pos x="T0" y="T1"/>
                    </a:cxn>
                    <a:cxn ang="0">
                      <a:pos x="T2" y="T3"/>
                    </a:cxn>
                    <a:cxn ang="0">
                      <a:pos x="T4" y="T5"/>
                    </a:cxn>
                    <a:cxn ang="0">
                      <a:pos x="T6" y="T7"/>
                    </a:cxn>
                    <a:cxn ang="0">
                      <a:pos x="T8" y="T9"/>
                    </a:cxn>
                  </a:cxnLst>
                  <a:rect l="0" t="0" r="r" b="b"/>
                  <a:pathLst>
                    <a:path w="112" h="119">
                      <a:moveTo>
                        <a:pt x="112" y="0"/>
                      </a:moveTo>
                      <a:lnTo>
                        <a:pt x="48" y="119"/>
                      </a:lnTo>
                      <a:lnTo>
                        <a:pt x="24" y="96"/>
                      </a:lnTo>
                      <a:lnTo>
                        <a:pt x="0" y="72"/>
                      </a:lnTo>
                      <a:lnTo>
                        <a:pt x="112" y="0"/>
                      </a:lnTo>
                      <a:close/>
                    </a:path>
                  </a:pathLst>
                </a:custGeom>
                <a:solidFill>
                  <a:srgbClr val="0033CC"/>
                </a:solidFill>
                <a:ln w="9525">
                  <a:solidFill>
                    <a:srgbClr val="0033CC"/>
                  </a:solidFill>
                  <a:round/>
                  <a:headEnd/>
                  <a:tailEnd/>
                </a:ln>
              </p:spPr>
              <p:txBody>
                <a:bodyPr/>
                <a:lstStyle/>
                <a:p>
                  <a:endParaRPr lang="en-US"/>
                </a:p>
              </p:txBody>
            </p:sp>
            <p:sp>
              <p:nvSpPr>
                <p:cNvPr id="3214" name="Line 3016"/>
                <p:cNvSpPr>
                  <a:spLocks noChangeShapeType="1"/>
                </p:cNvSpPr>
                <p:nvPr/>
              </p:nvSpPr>
              <p:spPr bwMode="auto">
                <a:xfrm flipV="1">
                  <a:off x="1481" y="2172"/>
                  <a:ext cx="1291" cy="1419"/>
                </a:xfrm>
                <a:prstGeom prst="line">
                  <a:avLst/>
                </a:prstGeom>
                <a:noFill/>
                <a:ln w="254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52" name="Group 3017"/>
              <p:cNvGrpSpPr>
                <a:grpSpLocks/>
              </p:cNvGrpSpPr>
              <p:nvPr/>
            </p:nvGrpSpPr>
            <p:grpSpPr bwMode="auto">
              <a:xfrm>
                <a:off x="1944" y="2076"/>
                <a:ext cx="902" cy="885"/>
                <a:chOff x="1944" y="2076"/>
                <a:chExt cx="902" cy="885"/>
              </a:xfrm>
            </p:grpSpPr>
            <p:sp>
              <p:nvSpPr>
                <p:cNvPr id="3211" name="Freeform 3018"/>
                <p:cNvSpPr>
                  <a:spLocks/>
                </p:cNvSpPr>
                <p:nvPr/>
              </p:nvSpPr>
              <p:spPr bwMode="auto">
                <a:xfrm>
                  <a:off x="2726" y="2850"/>
                  <a:ext cx="120" cy="111"/>
                </a:xfrm>
                <a:custGeom>
                  <a:avLst/>
                  <a:gdLst>
                    <a:gd name="T0" fmla="*/ 120 w 120"/>
                    <a:gd name="T1" fmla="*/ 111 h 111"/>
                    <a:gd name="T2" fmla="*/ 0 w 120"/>
                    <a:gd name="T3" fmla="*/ 47 h 111"/>
                    <a:gd name="T4" fmla="*/ 24 w 120"/>
                    <a:gd name="T5" fmla="*/ 23 h 111"/>
                    <a:gd name="T6" fmla="*/ 48 w 120"/>
                    <a:gd name="T7" fmla="*/ 0 h 111"/>
                    <a:gd name="T8" fmla="*/ 120 w 120"/>
                    <a:gd name="T9" fmla="*/ 111 h 111"/>
                  </a:gdLst>
                  <a:ahLst/>
                  <a:cxnLst>
                    <a:cxn ang="0">
                      <a:pos x="T0" y="T1"/>
                    </a:cxn>
                    <a:cxn ang="0">
                      <a:pos x="T2" y="T3"/>
                    </a:cxn>
                    <a:cxn ang="0">
                      <a:pos x="T4" y="T5"/>
                    </a:cxn>
                    <a:cxn ang="0">
                      <a:pos x="T6" y="T7"/>
                    </a:cxn>
                    <a:cxn ang="0">
                      <a:pos x="T8" y="T9"/>
                    </a:cxn>
                  </a:cxnLst>
                  <a:rect l="0" t="0" r="r" b="b"/>
                  <a:pathLst>
                    <a:path w="120" h="111">
                      <a:moveTo>
                        <a:pt x="120" y="111"/>
                      </a:moveTo>
                      <a:lnTo>
                        <a:pt x="0" y="47"/>
                      </a:lnTo>
                      <a:lnTo>
                        <a:pt x="24" y="23"/>
                      </a:lnTo>
                      <a:lnTo>
                        <a:pt x="48" y="0"/>
                      </a:lnTo>
                      <a:lnTo>
                        <a:pt x="120" y="111"/>
                      </a:lnTo>
                      <a:close/>
                    </a:path>
                  </a:pathLst>
                </a:custGeom>
                <a:solidFill>
                  <a:srgbClr val="0033CC"/>
                </a:solidFill>
                <a:ln w="9525">
                  <a:solidFill>
                    <a:srgbClr val="0033CC"/>
                  </a:solidFill>
                  <a:round/>
                  <a:headEnd/>
                  <a:tailEnd/>
                </a:ln>
              </p:spPr>
              <p:txBody>
                <a:bodyPr/>
                <a:lstStyle/>
                <a:p>
                  <a:endParaRPr lang="en-US"/>
                </a:p>
              </p:txBody>
            </p:sp>
            <p:sp>
              <p:nvSpPr>
                <p:cNvPr id="3212" name="Line 3019"/>
                <p:cNvSpPr>
                  <a:spLocks noChangeShapeType="1"/>
                </p:cNvSpPr>
                <p:nvPr/>
              </p:nvSpPr>
              <p:spPr bwMode="auto">
                <a:xfrm>
                  <a:off x="1944" y="2076"/>
                  <a:ext cx="814" cy="805"/>
                </a:xfrm>
                <a:prstGeom prst="line">
                  <a:avLst/>
                </a:prstGeom>
                <a:noFill/>
                <a:ln w="254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53" name="Group 3020"/>
              <p:cNvGrpSpPr>
                <a:grpSpLocks/>
              </p:cNvGrpSpPr>
              <p:nvPr/>
            </p:nvGrpSpPr>
            <p:grpSpPr bwMode="auto">
              <a:xfrm>
                <a:off x="1489" y="2379"/>
                <a:ext cx="902" cy="893"/>
                <a:chOff x="1489" y="2379"/>
                <a:chExt cx="902" cy="893"/>
              </a:xfrm>
            </p:grpSpPr>
            <p:sp>
              <p:nvSpPr>
                <p:cNvPr id="3209" name="Freeform 3021"/>
                <p:cNvSpPr>
                  <a:spLocks/>
                </p:cNvSpPr>
                <p:nvPr/>
              </p:nvSpPr>
              <p:spPr bwMode="auto">
                <a:xfrm>
                  <a:off x="2271" y="3153"/>
                  <a:ext cx="120" cy="119"/>
                </a:xfrm>
                <a:custGeom>
                  <a:avLst/>
                  <a:gdLst>
                    <a:gd name="T0" fmla="*/ 120 w 120"/>
                    <a:gd name="T1" fmla="*/ 119 h 119"/>
                    <a:gd name="T2" fmla="*/ 0 w 120"/>
                    <a:gd name="T3" fmla="*/ 48 h 119"/>
                    <a:gd name="T4" fmla="*/ 24 w 120"/>
                    <a:gd name="T5" fmla="*/ 24 h 119"/>
                    <a:gd name="T6" fmla="*/ 48 w 120"/>
                    <a:gd name="T7" fmla="*/ 0 h 119"/>
                    <a:gd name="T8" fmla="*/ 120 w 120"/>
                    <a:gd name="T9" fmla="*/ 119 h 119"/>
                  </a:gdLst>
                  <a:ahLst/>
                  <a:cxnLst>
                    <a:cxn ang="0">
                      <a:pos x="T0" y="T1"/>
                    </a:cxn>
                    <a:cxn ang="0">
                      <a:pos x="T2" y="T3"/>
                    </a:cxn>
                    <a:cxn ang="0">
                      <a:pos x="T4" y="T5"/>
                    </a:cxn>
                    <a:cxn ang="0">
                      <a:pos x="T6" y="T7"/>
                    </a:cxn>
                    <a:cxn ang="0">
                      <a:pos x="T8" y="T9"/>
                    </a:cxn>
                  </a:cxnLst>
                  <a:rect l="0" t="0" r="r" b="b"/>
                  <a:pathLst>
                    <a:path w="120" h="119">
                      <a:moveTo>
                        <a:pt x="120" y="119"/>
                      </a:moveTo>
                      <a:lnTo>
                        <a:pt x="0" y="48"/>
                      </a:lnTo>
                      <a:lnTo>
                        <a:pt x="24" y="24"/>
                      </a:lnTo>
                      <a:lnTo>
                        <a:pt x="48" y="0"/>
                      </a:lnTo>
                      <a:lnTo>
                        <a:pt x="120" y="119"/>
                      </a:lnTo>
                      <a:close/>
                    </a:path>
                  </a:pathLst>
                </a:custGeom>
                <a:solidFill>
                  <a:srgbClr val="0033CC"/>
                </a:solidFill>
                <a:ln w="9525">
                  <a:solidFill>
                    <a:srgbClr val="0033CC"/>
                  </a:solidFill>
                  <a:round/>
                  <a:headEnd/>
                  <a:tailEnd/>
                </a:ln>
              </p:spPr>
              <p:txBody>
                <a:bodyPr/>
                <a:lstStyle/>
                <a:p>
                  <a:endParaRPr lang="en-US"/>
                </a:p>
              </p:txBody>
            </p:sp>
            <p:sp>
              <p:nvSpPr>
                <p:cNvPr id="3210" name="Line 3022"/>
                <p:cNvSpPr>
                  <a:spLocks noChangeShapeType="1"/>
                </p:cNvSpPr>
                <p:nvPr/>
              </p:nvSpPr>
              <p:spPr bwMode="auto">
                <a:xfrm>
                  <a:off x="1489" y="2379"/>
                  <a:ext cx="814" cy="805"/>
                </a:xfrm>
                <a:prstGeom prst="line">
                  <a:avLst/>
                </a:prstGeom>
                <a:noFill/>
                <a:ln w="254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54" name="Group 3023"/>
              <p:cNvGrpSpPr>
                <a:grpSpLocks/>
              </p:cNvGrpSpPr>
              <p:nvPr/>
            </p:nvGrpSpPr>
            <p:grpSpPr bwMode="auto">
              <a:xfrm>
                <a:off x="3311" y="2387"/>
                <a:ext cx="437" cy="590"/>
                <a:chOff x="3311" y="2387"/>
                <a:chExt cx="437" cy="590"/>
              </a:xfrm>
            </p:grpSpPr>
            <p:sp>
              <p:nvSpPr>
                <p:cNvPr id="3207" name="Freeform 3024"/>
                <p:cNvSpPr>
                  <a:spLocks/>
                </p:cNvSpPr>
                <p:nvPr/>
              </p:nvSpPr>
              <p:spPr bwMode="auto">
                <a:xfrm>
                  <a:off x="3644" y="2387"/>
                  <a:ext cx="104" cy="128"/>
                </a:xfrm>
                <a:custGeom>
                  <a:avLst/>
                  <a:gdLst>
                    <a:gd name="T0" fmla="*/ 104 w 104"/>
                    <a:gd name="T1" fmla="*/ 0 h 128"/>
                    <a:gd name="T2" fmla="*/ 56 w 104"/>
                    <a:gd name="T3" fmla="*/ 128 h 128"/>
                    <a:gd name="T4" fmla="*/ 24 w 104"/>
                    <a:gd name="T5" fmla="*/ 104 h 128"/>
                    <a:gd name="T6" fmla="*/ 0 w 104"/>
                    <a:gd name="T7" fmla="*/ 88 h 128"/>
                    <a:gd name="T8" fmla="*/ 104 w 104"/>
                    <a:gd name="T9" fmla="*/ 0 h 128"/>
                  </a:gdLst>
                  <a:ahLst/>
                  <a:cxnLst>
                    <a:cxn ang="0">
                      <a:pos x="T0" y="T1"/>
                    </a:cxn>
                    <a:cxn ang="0">
                      <a:pos x="T2" y="T3"/>
                    </a:cxn>
                    <a:cxn ang="0">
                      <a:pos x="T4" y="T5"/>
                    </a:cxn>
                    <a:cxn ang="0">
                      <a:pos x="T6" y="T7"/>
                    </a:cxn>
                    <a:cxn ang="0">
                      <a:pos x="T8" y="T9"/>
                    </a:cxn>
                  </a:cxnLst>
                  <a:rect l="0" t="0" r="r" b="b"/>
                  <a:pathLst>
                    <a:path w="104" h="128">
                      <a:moveTo>
                        <a:pt x="104" y="0"/>
                      </a:moveTo>
                      <a:lnTo>
                        <a:pt x="56" y="128"/>
                      </a:lnTo>
                      <a:lnTo>
                        <a:pt x="24" y="104"/>
                      </a:lnTo>
                      <a:lnTo>
                        <a:pt x="0" y="88"/>
                      </a:lnTo>
                      <a:lnTo>
                        <a:pt x="104" y="0"/>
                      </a:lnTo>
                      <a:close/>
                    </a:path>
                  </a:pathLst>
                </a:custGeom>
                <a:solidFill>
                  <a:srgbClr val="0033CC"/>
                </a:solidFill>
                <a:ln w="9525">
                  <a:solidFill>
                    <a:srgbClr val="0033CC"/>
                  </a:solidFill>
                  <a:round/>
                  <a:headEnd/>
                  <a:tailEnd/>
                </a:ln>
              </p:spPr>
              <p:txBody>
                <a:bodyPr/>
                <a:lstStyle/>
                <a:p>
                  <a:endParaRPr lang="en-US"/>
                </a:p>
              </p:txBody>
            </p:sp>
            <p:sp>
              <p:nvSpPr>
                <p:cNvPr id="3208" name="Line 3025"/>
                <p:cNvSpPr>
                  <a:spLocks noChangeShapeType="1"/>
                </p:cNvSpPr>
                <p:nvPr/>
              </p:nvSpPr>
              <p:spPr bwMode="auto">
                <a:xfrm flipV="1">
                  <a:off x="3311" y="2483"/>
                  <a:ext cx="362" cy="494"/>
                </a:xfrm>
                <a:prstGeom prst="line">
                  <a:avLst/>
                </a:prstGeom>
                <a:noFill/>
                <a:ln w="254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55" name="Group 3026"/>
              <p:cNvGrpSpPr>
                <a:grpSpLocks/>
              </p:cNvGrpSpPr>
              <p:nvPr/>
            </p:nvGrpSpPr>
            <p:grpSpPr bwMode="auto">
              <a:xfrm>
                <a:off x="3772" y="2387"/>
                <a:ext cx="894" cy="596"/>
                <a:chOff x="3772" y="2387"/>
                <a:chExt cx="894" cy="596"/>
              </a:xfrm>
            </p:grpSpPr>
            <p:sp>
              <p:nvSpPr>
                <p:cNvPr id="3205" name="Freeform 3027"/>
                <p:cNvSpPr>
                  <a:spLocks/>
                </p:cNvSpPr>
                <p:nvPr/>
              </p:nvSpPr>
              <p:spPr bwMode="auto">
                <a:xfrm>
                  <a:off x="4538" y="2387"/>
                  <a:ext cx="128" cy="96"/>
                </a:xfrm>
                <a:custGeom>
                  <a:avLst/>
                  <a:gdLst>
                    <a:gd name="T0" fmla="*/ 128 w 128"/>
                    <a:gd name="T1" fmla="*/ 0 h 96"/>
                    <a:gd name="T2" fmla="*/ 32 w 128"/>
                    <a:gd name="T3" fmla="*/ 96 h 96"/>
                    <a:gd name="T4" fmla="*/ 16 w 128"/>
                    <a:gd name="T5" fmla="*/ 72 h 96"/>
                    <a:gd name="T6" fmla="*/ 0 w 128"/>
                    <a:gd name="T7" fmla="*/ 40 h 96"/>
                    <a:gd name="T8" fmla="*/ 128 w 128"/>
                    <a:gd name="T9" fmla="*/ 0 h 96"/>
                  </a:gdLst>
                  <a:ahLst/>
                  <a:cxnLst>
                    <a:cxn ang="0">
                      <a:pos x="T0" y="T1"/>
                    </a:cxn>
                    <a:cxn ang="0">
                      <a:pos x="T2" y="T3"/>
                    </a:cxn>
                    <a:cxn ang="0">
                      <a:pos x="T4" y="T5"/>
                    </a:cxn>
                    <a:cxn ang="0">
                      <a:pos x="T6" y="T7"/>
                    </a:cxn>
                    <a:cxn ang="0">
                      <a:pos x="T8" y="T9"/>
                    </a:cxn>
                  </a:cxnLst>
                  <a:rect l="0" t="0" r="r" b="b"/>
                  <a:pathLst>
                    <a:path w="128" h="96">
                      <a:moveTo>
                        <a:pt x="128" y="0"/>
                      </a:moveTo>
                      <a:lnTo>
                        <a:pt x="32" y="96"/>
                      </a:lnTo>
                      <a:lnTo>
                        <a:pt x="16" y="72"/>
                      </a:lnTo>
                      <a:lnTo>
                        <a:pt x="0" y="40"/>
                      </a:lnTo>
                      <a:lnTo>
                        <a:pt x="128" y="0"/>
                      </a:lnTo>
                      <a:close/>
                    </a:path>
                  </a:pathLst>
                </a:custGeom>
                <a:solidFill>
                  <a:srgbClr val="0033CC"/>
                </a:solidFill>
                <a:ln w="9525">
                  <a:solidFill>
                    <a:srgbClr val="0033CC"/>
                  </a:solidFill>
                  <a:round/>
                  <a:headEnd/>
                  <a:tailEnd/>
                </a:ln>
              </p:spPr>
              <p:txBody>
                <a:bodyPr/>
                <a:lstStyle/>
                <a:p>
                  <a:endParaRPr lang="en-US"/>
                </a:p>
              </p:txBody>
            </p:sp>
            <p:sp>
              <p:nvSpPr>
                <p:cNvPr id="3206" name="Line 3028"/>
                <p:cNvSpPr>
                  <a:spLocks noChangeShapeType="1"/>
                </p:cNvSpPr>
                <p:nvPr/>
              </p:nvSpPr>
              <p:spPr bwMode="auto">
                <a:xfrm flipV="1">
                  <a:off x="3772" y="2454"/>
                  <a:ext cx="790" cy="529"/>
                </a:xfrm>
                <a:prstGeom prst="line">
                  <a:avLst/>
                </a:prstGeom>
                <a:noFill/>
                <a:ln w="254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56" name="Group 3029"/>
              <p:cNvGrpSpPr>
                <a:grpSpLocks/>
              </p:cNvGrpSpPr>
              <p:nvPr/>
            </p:nvGrpSpPr>
            <p:grpSpPr bwMode="auto">
              <a:xfrm>
                <a:off x="3788" y="2076"/>
                <a:ext cx="886" cy="290"/>
                <a:chOff x="3788" y="2076"/>
                <a:chExt cx="886" cy="290"/>
              </a:xfrm>
            </p:grpSpPr>
            <p:sp>
              <p:nvSpPr>
                <p:cNvPr id="3203" name="Freeform 3030"/>
                <p:cNvSpPr>
                  <a:spLocks/>
                </p:cNvSpPr>
                <p:nvPr/>
              </p:nvSpPr>
              <p:spPr bwMode="auto">
                <a:xfrm>
                  <a:off x="4530" y="2076"/>
                  <a:ext cx="144" cy="80"/>
                </a:xfrm>
                <a:custGeom>
                  <a:avLst/>
                  <a:gdLst>
                    <a:gd name="T0" fmla="*/ 144 w 144"/>
                    <a:gd name="T1" fmla="*/ 0 h 80"/>
                    <a:gd name="T2" fmla="*/ 24 w 144"/>
                    <a:gd name="T3" fmla="*/ 80 h 80"/>
                    <a:gd name="T4" fmla="*/ 16 w 144"/>
                    <a:gd name="T5" fmla="*/ 48 h 80"/>
                    <a:gd name="T6" fmla="*/ 0 w 144"/>
                    <a:gd name="T7" fmla="*/ 16 h 80"/>
                    <a:gd name="T8" fmla="*/ 144 w 144"/>
                    <a:gd name="T9" fmla="*/ 0 h 80"/>
                  </a:gdLst>
                  <a:ahLst/>
                  <a:cxnLst>
                    <a:cxn ang="0">
                      <a:pos x="T0" y="T1"/>
                    </a:cxn>
                    <a:cxn ang="0">
                      <a:pos x="T2" y="T3"/>
                    </a:cxn>
                    <a:cxn ang="0">
                      <a:pos x="T4" y="T5"/>
                    </a:cxn>
                    <a:cxn ang="0">
                      <a:pos x="T6" y="T7"/>
                    </a:cxn>
                    <a:cxn ang="0">
                      <a:pos x="T8" y="T9"/>
                    </a:cxn>
                  </a:cxnLst>
                  <a:rect l="0" t="0" r="r" b="b"/>
                  <a:pathLst>
                    <a:path w="144" h="80">
                      <a:moveTo>
                        <a:pt x="144" y="0"/>
                      </a:moveTo>
                      <a:lnTo>
                        <a:pt x="24" y="80"/>
                      </a:lnTo>
                      <a:lnTo>
                        <a:pt x="16" y="48"/>
                      </a:lnTo>
                      <a:lnTo>
                        <a:pt x="0" y="16"/>
                      </a:lnTo>
                      <a:lnTo>
                        <a:pt x="144" y="0"/>
                      </a:lnTo>
                      <a:close/>
                    </a:path>
                  </a:pathLst>
                </a:custGeom>
                <a:solidFill>
                  <a:srgbClr val="0033CC"/>
                </a:solidFill>
                <a:ln w="9525">
                  <a:solidFill>
                    <a:srgbClr val="0033CC"/>
                  </a:solidFill>
                  <a:round/>
                  <a:headEnd/>
                  <a:tailEnd/>
                </a:ln>
              </p:spPr>
              <p:txBody>
                <a:bodyPr/>
                <a:lstStyle/>
                <a:p>
                  <a:endParaRPr lang="en-US"/>
                </a:p>
              </p:txBody>
            </p:sp>
            <p:sp>
              <p:nvSpPr>
                <p:cNvPr id="3204" name="Line 3031"/>
                <p:cNvSpPr>
                  <a:spLocks noChangeShapeType="1"/>
                </p:cNvSpPr>
                <p:nvPr/>
              </p:nvSpPr>
              <p:spPr bwMode="auto">
                <a:xfrm flipV="1">
                  <a:off x="3788" y="2122"/>
                  <a:ext cx="766" cy="244"/>
                </a:xfrm>
                <a:prstGeom prst="line">
                  <a:avLst/>
                </a:prstGeom>
                <a:noFill/>
                <a:ln w="254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57" name="Group 3032"/>
              <p:cNvGrpSpPr>
                <a:grpSpLocks/>
              </p:cNvGrpSpPr>
              <p:nvPr/>
            </p:nvGrpSpPr>
            <p:grpSpPr bwMode="auto">
              <a:xfrm>
                <a:off x="3317" y="1769"/>
                <a:ext cx="886" cy="283"/>
                <a:chOff x="3317" y="1769"/>
                <a:chExt cx="886" cy="283"/>
              </a:xfrm>
            </p:grpSpPr>
            <p:sp>
              <p:nvSpPr>
                <p:cNvPr id="3201" name="Freeform 3033"/>
                <p:cNvSpPr>
                  <a:spLocks/>
                </p:cNvSpPr>
                <p:nvPr/>
              </p:nvSpPr>
              <p:spPr bwMode="auto">
                <a:xfrm>
                  <a:off x="4067" y="1980"/>
                  <a:ext cx="136" cy="72"/>
                </a:xfrm>
                <a:custGeom>
                  <a:avLst/>
                  <a:gdLst>
                    <a:gd name="T0" fmla="*/ 136 w 136"/>
                    <a:gd name="T1" fmla="*/ 72 h 72"/>
                    <a:gd name="T2" fmla="*/ 0 w 136"/>
                    <a:gd name="T3" fmla="*/ 64 h 72"/>
                    <a:gd name="T4" fmla="*/ 8 w 136"/>
                    <a:gd name="T5" fmla="*/ 32 h 72"/>
                    <a:gd name="T6" fmla="*/ 24 w 136"/>
                    <a:gd name="T7" fmla="*/ 0 h 72"/>
                    <a:gd name="T8" fmla="*/ 136 w 136"/>
                    <a:gd name="T9" fmla="*/ 72 h 72"/>
                  </a:gdLst>
                  <a:ahLst/>
                  <a:cxnLst>
                    <a:cxn ang="0">
                      <a:pos x="T0" y="T1"/>
                    </a:cxn>
                    <a:cxn ang="0">
                      <a:pos x="T2" y="T3"/>
                    </a:cxn>
                    <a:cxn ang="0">
                      <a:pos x="T4" y="T5"/>
                    </a:cxn>
                    <a:cxn ang="0">
                      <a:pos x="T6" y="T7"/>
                    </a:cxn>
                    <a:cxn ang="0">
                      <a:pos x="T8" y="T9"/>
                    </a:cxn>
                  </a:cxnLst>
                  <a:rect l="0" t="0" r="r" b="b"/>
                  <a:pathLst>
                    <a:path w="136" h="72">
                      <a:moveTo>
                        <a:pt x="136" y="72"/>
                      </a:moveTo>
                      <a:lnTo>
                        <a:pt x="0" y="64"/>
                      </a:lnTo>
                      <a:lnTo>
                        <a:pt x="8" y="32"/>
                      </a:lnTo>
                      <a:lnTo>
                        <a:pt x="24" y="0"/>
                      </a:lnTo>
                      <a:lnTo>
                        <a:pt x="136" y="72"/>
                      </a:lnTo>
                      <a:close/>
                    </a:path>
                  </a:pathLst>
                </a:custGeom>
                <a:solidFill>
                  <a:srgbClr val="0033CC"/>
                </a:solidFill>
                <a:ln w="9525">
                  <a:solidFill>
                    <a:srgbClr val="0033CC"/>
                  </a:solidFill>
                  <a:round/>
                  <a:headEnd/>
                  <a:tailEnd/>
                </a:ln>
              </p:spPr>
              <p:txBody>
                <a:bodyPr/>
                <a:lstStyle/>
                <a:p>
                  <a:endParaRPr lang="en-US"/>
                </a:p>
              </p:txBody>
            </p:sp>
            <p:sp>
              <p:nvSpPr>
                <p:cNvPr id="3202" name="Line 3034"/>
                <p:cNvSpPr>
                  <a:spLocks noChangeShapeType="1"/>
                </p:cNvSpPr>
                <p:nvPr/>
              </p:nvSpPr>
              <p:spPr bwMode="auto">
                <a:xfrm>
                  <a:off x="3317" y="1769"/>
                  <a:ext cx="766" cy="244"/>
                </a:xfrm>
                <a:prstGeom prst="line">
                  <a:avLst/>
                </a:prstGeom>
                <a:noFill/>
                <a:ln w="254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558" name="Oval 3035"/>
              <p:cNvSpPr>
                <a:spLocks noChangeArrowheads="1"/>
              </p:cNvSpPr>
              <p:nvPr/>
            </p:nvSpPr>
            <p:spPr bwMode="auto">
              <a:xfrm>
                <a:off x="3293" y="1741"/>
                <a:ext cx="32" cy="40"/>
              </a:xfrm>
              <a:prstGeom prst="ellipse">
                <a:avLst/>
              </a:prstGeom>
              <a:solidFill>
                <a:srgbClr val="0033CC"/>
              </a:solidFill>
              <a:ln w="9525">
                <a:solidFill>
                  <a:srgbClr val="0033CC"/>
                </a:solidFill>
                <a:round/>
                <a:headEnd/>
                <a:tailEnd/>
              </a:ln>
            </p:spPr>
            <p:txBody>
              <a:bodyPr/>
              <a:lstStyle/>
              <a:p>
                <a:endParaRPr lang="en-US"/>
              </a:p>
            </p:txBody>
          </p:sp>
          <p:sp>
            <p:nvSpPr>
              <p:cNvPr id="2559" name="Oval 3036"/>
              <p:cNvSpPr>
                <a:spLocks noChangeArrowheads="1"/>
              </p:cNvSpPr>
              <p:nvPr/>
            </p:nvSpPr>
            <p:spPr bwMode="auto">
              <a:xfrm>
                <a:off x="3293" y="1741"/>
                <a:ext cx="32" cy="40"/>
              </a:xfrm>
              <a:prstGeom prst="ellipse">
                <a:avLst/>
              </a:prstGeom>
              <a:solidFill>
                <a:srgbClr val="0033CC"/>
              </a:solidFill>
              <a:ln w="25400">
                <a:solidFill>
                  <a:srgbClr val="0033CC"/>
                </a:solidFill>
                <a:round/>
                <a:headEnd/>
                <a:tailEnd/>
              </a:ln>
            </p:spPr>
            <p:txBody>
              <a:bodyPr/>
              <a:lstStyle/>
              <a:p>
                <a:endParaRPr lang="en-US"/>
              </a:p>
            </p:txBody>
          </p:sp>
          <p:sp>
            <p:nvSpPr>
              <p:cNvPr id="2560" name="Oval 3037"/>
              <p:cNvSpPr>
                <a:spLocks noChangeArrowheads="1"/>
              </p:cNvSpPr>
              <p:nvPr/>
            </p:nvSpPr>
            <p:spPr bwMode="auto">
              <a:xfrm>
                <a:off x="3293" y="2044"/>
                <a:ext cx="32" cy="40"/>
              </a:xfrm>
              <a:prstGeom prst="ellipse">
                <a:avLst/>
              </a:prstGeom>
              <a:solidFill>
                <a:srgbClr val="0033CC"/>
              </a:solidFill>
              <a:ln w="9525">
                <a:solidFill>
                  <a:srgbClr val="0033CC"/>
                </a:solidFill>
                <a:round/>
                <a:headEnd/>
                <a:tailEnd/>
              </a:ln>
            </p:spPr>
            <p:txBody>
              <a:bodyPr/>
              <a:lstStyle/>
              <a:p>
                <a:endParaRPr lang="en-US"/>
              </a:p>
            </p:txBody>
          </p:sp>
          <p:sp>
            <p:nvSpPr>
              <p:cNvPr id="2561" name="Oval 3038"/>
              <p:cNvSpPr>
                <a:spLocks noChangeArrowheads="1"/>
              </p:cNvSpPr>
              <p:nvPr/>
            </p:nvSpPr>
            <p:spPr bwMode="auto">
              <a:xfrm>
                <a:off x="3293" y="2044"/>
                <a:ext cx="32" cy="40"/>
              </a:xfrm>
              <a:prstGeom prst="ellipse">
                <a:avLst/>
              </a:prstGeom>
              <a:solidFill>
                <a:srgbClr val="0033CC"/>
              </a:solidFill>
              <a:ln w="25400">
                <a:solidFill>
                  <a:srgbClr val="0033CC"/>
                </a:solidFill>
                <a:round/>
                <a:headEnd/>
                <a:tailEnd/>
              </a:ln>
            </p:spPr>
            <p:txBody>
              <a:bodyPr/>
              <a:lstStyle/>
              <a:p>
                <a:endParaRPr lang="en-US"/>
              </a:p>
            </p:txBody>
          </p:sp>
          <p:sp>
            <p:nvSpPr>
              <p:cNvPr id="2562" name="Oval 3039"/>
              <p:cNvSpPr>
                <a:spLocks noChangeArrowheads="1"/>
              </p:cNvSpPr>
              <p:nvPr/>
            </p:nvSpPr>
            <p:spPr bwMode="auto">
              <a:xfrm>
                <a:off x="3293" y="2355"/>
                <a:ext cx="32" cy="32"/>
              </a:xfrm>
              <a:prstGeom prst="ellipse">
                <a:avLst/>
              </a:prstGeom>
              <a:solidFill>
                <a:srgbClr val="0033CC"/>
              </a:solidFill>
              <a:ln w="9525">
                <a:solidFill>
                  <a:srgbClr val="0033CC"/>
                </a:solidFill>
                <a:round/>
                <a:headEnd/>
                <a:tailEnd/>
              </a:ln>
            </p:spPr>
            <p:txBody>
              <a:bodyPr/>
              <a:lstStyle/>
              <a:p>
                <a:endParaRPr lang="en-US"/>
              </a:p>
            </p:txBody>
          </p:sp>
          <p:sp>
            <p:nvSpPr>
              <p:cNvPr id="2563" name="Oval 3040"/>
              <p:cNvSpPr>
                <a:spLocks noChangeArrowheads="1"/>
              </p:cNvSpPr>
              <p:nvPr/>
            </p:nvSpPr>
            <p:spPr bwMode="auto">
              <a:xfrm>
                <a:off x="3293" y="2355"/>
                <a:ext cx="32" cy="32"/>
              </a:xfrm>
              <a:prstGeom prst="ellipse">
                <a:avLst/>
              </a:prstGeom>
              <a:solidFill>
                <a:srgbClr val="0033CC"/>
              </a:solidFill>
              <a:ln w="25400">
                <a:solidFill>
                  <a:srgbClr val="0033CC"/>
                </a:solidFill>
                <a:round/>
                <a:headEnd/>
                <a:tailEnd/>
              </a:ln>
            </p:spPr>
            <p:txBody>
              <a:bodyPr/>
              <a:lstStyle/>
              <a:p>
                <a:endParaRPr lang="en-US"/>
              </a:p>
            </p:txBody>
          </p:sp>
          <p:sp>
            <p:nvSpPr>
              <p:cNvPr id="2564" name="Oval 3041"/>
              <p:cNvSpPr>
                <a:spLocks noChangeArrowheads="1"/>
              </p:cNvSpPr>
              <p:nvPr/>
            </p:nvSpPr>
            <p:spPr bwMode="auto">
              <a:xfrm>
                <a:off x="3293" y="2658"/>
                <a:ext cx="32" cy="40"/>
              </a:xfrm>
              <a:prstGeom prst="ellipse">
                <a:avLst/>
              </a:prstGeom>
              <a:solidFill>
                <a:srgbClr val="0033CC"/>
              </a:solidFill>
              <a:ln w="9525">
                <a:solidFill>
                  <a:srgbClr val="0033CC"/>
                </a:solidFill>
                <a:round/>
                <a:headEnd/>
                <a:tailEnd/>
              </a:ln>
            </p:spPr>
            <p:txBody>
              <a:bodyPr/>
              <a:lstStyle/>
              <a:p>
                <a:endParaRPr lang="en-US"/>
              </a:p>
            </p:txBody>
          </p:sp>
          <p:sp>
            <p:nvSpPr>
              <p:cNvPr id="2565" name="Oval 3042"/>
              <p:cNvSpPr>
                <a:spLocks noChangeArrowheads="1"/>
              </p:cNvSpPr>
              <p:nvPr/>
            </p:nvSpPr>
            <p:spPr bwMode="auto">
              <a:xfrm>
                <a:off x="3293" y="2658"/>
                <a:ext cx="32" cy="40"/>
              </a:xfrm>
              <a:prstGeom prst="ellipse">
                <a:avLst/>
              </a:prstGeom>
              <a:solidFill>
                <a:srgbClr val="0033CC"/>
              </a:solidFill>
              <a:ln w="25400">
                <a:solidFill>
                  <a:srgbClr val="0033CC"/>
                </a:solidFill>
                <a:round/>
                <a:headEnd/>
                <a:tailEnd/>
              </a:ln>
            </p:spPr>
            <p:txBody>
              <a:bodyPr/>
              <a:lstStyle/>
              <a:p>
                <a:endParaRPr lang="en-US"/>
              </a:p>
            </p:txBody>
          </p:sp>
          <p:sp>
            <p:nvSpPr>
              <p:cNvPr id="2566" name="Oval 3043"/>
              <p:cNvSpPr>
                <a:spLocks noChangeArrowheads="1"/>
              </p:cNvSpPr>
              <p:nvPr/>
            </p:nvSpPr>
            <p:spPr bwMode="auto">
              <a:xfrm>
                <a:off x="3285" y="2969"/>
                <a:ext cx="32" cy="32"/>
              </a:xfrm>
              <a:prstGeom prst="ellipse">
                <a:avLst/>
              </a:prstGeom>
              <a:solidFill>
                <a:srgbClr val="0033CC"/>
              </a:solidFill>
              <a:ln w="9525">
                <a:solidFill>
                  <a:srgbClr val="0033CC"/>
                </a:solidFill>
                <a:round/>
                <a:headEnd/>
                <a:tailEnd/>
              </a:ln>
            </p:spPr>
            <p:txBody>
              <a:bodyPr/>
              <a:lstStyle/>
              <a:p>
                <a:endParaRPr lang="en-US"/>
              </a:p>
            </p:txBody>
          </p:sp>
          <p:sp>
            <p:nvSpPr>
              <p:cNvPr id="2567" name="Oval 3044"/>
              <p:cNvSpPr>
                <a:spLocks noChangeArrowheads="1"/>
              </p:cNvSpPr>
              <p:nvPr/>
            </p:nvSpPr>
            <p:spPr bwMode="auto">
              <a:xfrm>
                <a:off x="3285" y="2969"/>
                <a:ext cx="32" cy="32"/>
              </a:xfrm>
              <a:prstGeom prst="ellipse">
                <a:avLst/>
              </a:prstGeom>
              <a:solidFill>
                <a:srgbClr val="0033CC"/>
              </a:solidFill>
              <a:ln w="25400">
                <a:solidFill>
                  <a:srgbClr val="0033CC"/>
                </a:solidFill>
                <a:round/>
                <a:headEnd/>
                <a:tailEnd/>
              </a:ln>
            </p:spPr>
            <p:txBody>
              <a:bodyPr/>
              <a:lstStyle/>
              <a:p>
                <a:endParaRPr lang="en-US"/>
              </a:p>
            </p:txBody>
          </p:sp>
          <p:grpSp>
            <p:nvGrpSpPr>
              <p:cNvPr id="2568" name="Group 3045"/>
              <p:cNvGrpSpPr>
                <a:grpSpLocks/>
              </p:cNvGrpSpPr>
              <p:nvPr/>
            </p:nvGrpSpPr>
            <p:grpSpPr bwMode="auto">
              <a:xfrm>
                <a:off x="3748" y="1741"/>
                <a:ext cx="40" cy="1260"/>
                <a:chOff x="3748" y="1741"/>
                <a:chExt cx="40" cy="1260"/>
              </a:xfrm>
            </p:grpSpPr>
            <p:sp>
              <p:nvSpPr>
                <p:cNvPr id="3191" name="Oval 3046"/>
                <p:cNvSpPr>
                  <a:spLocks noChangeArrowheads="1"/>
                </p:cNvSpPr>
                <p:nvPr/>
              </p:nvSpPr>
              <p:spPr bwMode="auto">
                <a:xfrm>
                  <a:off x="3748" y="1741"/>
                  <a:ext cx="40" cy="32"/>
                </a:xfrm>
                <a:prstGeom prst="ellipse">
                  <a:avLst/>
                </a:prstGeom>
                <a:solidFill>
                  <a:srgbClr val="0033CC"/>
                </a:solidFill>
                <a:ln w="9525">
                  <a:solidFill>
                    <a:srgbClr val="0033CC"/>
                  </a:solidFill>
                  <a:round/>
                  <a:headEnd/>
                  <a:tailEnd/>
                </a:ln>
              </p:spPr>
              <p:txBody>
                <a:bodyPr/>
                <a:lstStyle/>
                <a:p>
                  <a:endParaRPr lang="en-US"/>
                </a:p>
              </p:txBody>
            </p:sp>
            <p:sp>
              <p:nvSpPr>
                <p:cNvPr id="3192" name="Oval 3047"/>
                <p:cNvSpPr>
                  <a:spLocks noChangeArrowheads="1"/>
                </p:cNvSpPr>
                <p:nvPr/>
              </p:nvSpPr>
              <p:spPr bwMode="auto">
                <a:xfrm>
                  <a:off x="3748" y="1741"/>
                  <a:ext cx="40" cy="32"/>
                </a:xfrm>
                <a:prstGeom prst="ellipse">
                  <a:avLst/>
                </a:prstGeom>
                <a:solidFill>
                  <a:srgbClr val="0033CC"/>
                </a:solidFill>
                <a:ln w="25400">
                  <a:solidFill>
                    <a:srgbClr val="0033CC"/>
                  </a:solidFill>
                  <a:round/>
                  <a:headEnd/>
                  <a:tailEnd/>
                </a:ln>
              </p:spPr>
              <p:txBody>
                <a:bodyPr/>
                <a:lstStyle/>
                <a:p>
                  <a:endParaRPr lang="en-US"/>
                </a:p>
              </p:txBody>
            </p:sp>
            <p:sp>
              <p:nvSpPr>
                <p:cNvPr id="3193" name="Oval 3048"/>
                <p:cNvSpPr>
                  <a:spLocks noChangeArrowheads="1"/>
                </p:cNvSpPr>
                <p:nvPr/>
              </p:nvSpPr>
              <p:spPr bwMode="auto">
                <a:xfrm>
                  <a:off x="3756" y="2044"/>
                  <a:ext cx="32" cy="32"/>
                </a:xfrm>
                <a:prstGeom prst="ellipse">
                  <a:avLst/>
                </a:prstGeom>
                <a:solidFill>
                  <a:srgbClr val="0033CC"/>
                </a:solidFill>
                <a:ln w="9525">
                  <a:solidFill>
                    <a:srgbClr val="0033CC"/>
                  </a:solidFill>
                  <a:round/>
                  <a:headEnd/>
                  <a:tailEnd/>
                </a:ln>
              </p:spPr>
              <p:txBody>
                <a:bodyPr/>
                <a:lstStyle/>
                <a:p>
                  <a:endParaRPr lang="en-US"/>
                </a:p>
              </p:txBody>
            </p:sp>
            <p:sp>
              <p:nvSpPr>
                <p:cNvPr id="3194" name="Oval 3049"/>
                <p:cNvSpPr>
                  <a:spLocks noChangeArrowheads="1"/>
                </p:cNvSpPr>
                <p:nvPr/>
              </p:nvSpPr>
              <p:spPr bwMode="auto">
                <a:xfrm>
                  <a:off x="3756" y="2044"/>
                  <a:ext cx="32" cy="32"/>
                </a:xfrm>
                <a:prstGeom prst="ellipse">
                  <a:avLst/>
                </a:prstGeom>
                <a:solidFill>
                  <a:srgbClr val="0033CC"/>
                </a:solidFill>
                <a:ln w="25400">
                  <a:solidFill>
                    <a:srgbClr val="0033CC"/>
                  </a:solidFill>
                  <a:round/>
                  <a:headEnd/>
                  <a:tailEnd/>
                </a:ln>
              </p:spPr>
              <p:txBody>
                <a:bodyPr/>
                <a:lstStyle/>
                <a:p>
                  <a:endParaRPr lang="en-US"/>
                </a:p>
              </p:txBody>
            </p:sp>
            <p:sp>
              <p:nvSpPr>
                <p:cNvPr id="3195" name="Oval 3050"/>
                <p:cNvSpPr>
                  <a:spLocks noChangeArrowheads="1"/>
                </p:cNvSpPr>
                <p:nvPr/>
              </p:nvSpPr>
              <p:spPr bwMode="auto">
                <a:xfrm>
                  <a:off x="3756" y="2355"/>
                  <a:ext cx="32" cy="32"/>
                </a:xfrm>
                <a:prstGeom prst="ellipse">
                  <a:avLst/>
                </a:prstGeom>
                <a:solidFill>
                  <a:srgbClr val="0033CC"/>
                </a:solidFill>
                <a:ln w="9525">
                  <a:solidFill>
                    <a:srgbClr val="0033CC"/>
                  </a:solidFill>
                  <a:round/>
                  <a:headEnd/>
                  <a:tailEnd/>
                </a:ln>
              </p:spPr>
              <p:txBody>
                <a:bodyPr/>
                <a:lstStyle/>
                <a:p>
                  <a:endParaRPr lang="en-US"/>
                </a:p>
              </p:txBody>
            </p:sp>
            <p:sp>
              <p:nvSpPr>
                <p:cNvPr id="3196" name="Oval 3051"/>
                <p:cNvSpPr>
                  <a:spLocks noChangeArrowheads="1"/>
                </p:cNvSpPr>
                <p:nvPr/>
              </p:nvSpPr>
              <p:spPr bwMode="auto">
                <a:xfrm>
                  <a:off x="3756" y="2355"/>
                  <a:ext cx="32" cy="32"/>
                </a:xfrm>
                <a:prstGeom prst="ellipse">
                  <a:avLst/>
                </a:prstGeom>
                <a:solidFill>
                  <a:srgbClr val="0033CC"/>
                </a:solidFill>
                <a:ln w="25400">
                  <a:solidFill>
                    <a:srgbClr val="0033CC"/>
                  </a:solidFill>
                  <a:round/>
                  <a:headEnd/>
                  <a:tailEnd/>
                </a:ln>
              </p:spPr>
              <p:txBody>
                <a:bodyPr/>
                <a:lstStyle/>
                <a:p>
                  <a:endParaRPr lang="en-US"/>
                </a:p>
              </p:txBody>
            </p:sp>
            <p:sp>
              <p:nvSpPr>
                <p:cNvPr id="3197" name="Oval 3052"/>
                <p:cNvSpPr>
                  <a:spLocks noChangeArrowheads="1"/>
                </p:cNvSpPr>
                <p:nvPr/>
              </p:nvSpPr>
              <p:spPr bwMode="auto">
                <a:xfrm>
                  <a:off x="3748" y="2658"/>
                  <a:ext cx="40" cy="32"/>
                </a:xfrm>
                <a:prstGeom prst="ellipse">
                  <a:avLst/>
                </a:prstGeom>
                <a:solidFill>
                  <a:srgbClr val="0033CC"/>
                </a:solidFill>
                <a:ln w="9525">
                  <a:solidFill>
                    <a:srgbClr val="0033CC"/>
                  </a:solidFill>
                  <a:round/>
                  <a:headEnd/>
                  <a:tailEnd/>
                </a:ln>
              </p:spPr>
              <p:txBody>
                <a:bodyPr/>
                <a:lstStyle/>
                <a:p>
                  <a:endParaRPr lang="en-US"/>
                </a:p>
              </p:txBody>
            </p:sp>
            <p:sp>
              <p:nvSpPr>
                <p:cNvPr id="3198" name="Oval 3053"/>
                <p:cNvSpPr>
                  <a:spLocks noChangeArrowheads="1"/>
                </p:cNvSpPr>
                <p:nvPr/>
              </p:nvSpPr>
              <p:spPr bwMode="auto">
                <a:xfrm>
                  <a:off x="3748" y="2658"/>
                  <a:ext cx="40" cy="32"/>
                </a:xfrm>
                <a:prstGeom prst="ellipse">
                  <a:avLst/>
                </a:prstGeom>
                <a:solidFill>
                  <a:srgbClr val="0033CC"/>
                </a:solidFill>
                <a:ln w="25400">
                  <a:solidFill>
                    <a:srgbClr val="0033CC"/>
                  </a:solidFill>
                  <a:round/>
                  <a:headEnd/>
                  <a:tailEnd/>
                </a:ln>
              </p:spPr>
              <p:txBody>
                <a:bodyPr/>
                <a:lstStyle/>
                <a:p>
                  <a:endParaRPr lang="en-US"/>
                </a:p>
              </p:txBody>
            </p:sp>
            <p:sp>
              <p:nvSpPr>
                <p:cNvPr id="3199" name="Oval 3054"/>
                <p:cNvSpPr>
                  <a:spLocks noChangeArrowheads="1"/>
                </p:cNvSpPr>
                <p:nvPr/>
              </p:nvSpPr>
              <p:spPr bwMode="auto">
                <a:xfrm>
                  <a:off x="3748" y="2969"/>
                  <a:ext cx="32" cy="32"/>
                </a:xfrm>
                <a:prstGeom prst="ellipse">
                  <a:avLst/>
                </a:prstGeom>
                <a:solidFill>
                  <a:srgbClr val="0033CC"/>
                </a:solidFill>
                <a:ln w="9525">
                  <a:solidFill>
                    <a:srgbClr val="0033CC"/>
                  </a:solidFill>
                  <a:round/>
                  <a:headEnd/>
                  <a:tailEnd/>
                </a:ln>
              </p:spPr>
              <p:txBody>
                <a:bodyPr/>
                <a:lstStyle/>
                <a:p>
                  <a:endParaRPr lang="en-US"/>
                </a:p>
              </p:txBody>
            </p:sp>
            <p:sp>
              <p:nvSpPr>
                <p:cNvPr id="3200" name="Oval 3055"/>
                <p:cNvSpPr>
                  <a:spLocks noChangeArrowheads="1"/>
                </p:cNvSpPr>
                <p:nvPr/>
              </p:nvSpPr>
              <p:spPr bwMode="auto">
                <a:xfrm>
                  <a:off x="3748" y="2969"/>
                  <a:ext cx="32" cy="32"/>
                </a:xfrm>
                <a:prstGeom prst="ellipse">
                  <a:avLst/>
                </a:prstGeom>
                <a:solidFill>
                  <a:srgbClr val="0033CC"/>
                </a:solidFill>
                <a:ln w="25400">
                  <a:solidFill>
                    <a:srgbClr val="0033CC"/>
                  </a:solidFill>
                  <a:round/>
                  <a:headEnd/>
                  <a:tailEnd/>
                </a:ln>
              </p:spPr>
              <p:txBody>
                <a:bodyPr/>
                <a:lstStyle/>
                <a:p>
                  <a:endParaRPr lang="en-US"/>
                </a:p>
              </p:txBody>
            </p:sp>
          </p:grpSp>
          <p:grpSp>
            <p:nvGrpSpPr>
              <p:cNvPr id="2569" name="Group 3056"/>
              <p:cNvGrpSpPr>
                <a:grpSpLocks/>
              </p:cNvGrpSpPr>
              <p:nvPr/>
            </p:nvGrpSpPr>
            <p:grpSpPr bwMode="auto">
              <a:xfrm>
                <a:off x="4203" y="1749"/>
                <a:ext cx="48" cy="1252"/>
                <a:chOff x="4203" y="1749"/>
                <a:chExt cx="48" cy="1252"/>
              </a:xfrm>
            </p:grpSpPr>
            <p:sp>
              <p:nvSpPr>
                <p:cNvPr id="3181" name="Oval 3057"/>
                <p:cNvSpPr>
                  <a:spLocks noChangeArrowheads="1"/>
                </p:cNvSpPr>
                <p:nvPr/>
              </p:nvSpPr>
              <p:spPr bwMode="auto">
                <a:xfrm>
                  <a:off x="4211" y="1749"/>
                  <a:ext cx="32" cy="32"/>
                </a:xfrm>
                <a:prstGeom prst="ellipse">
                  <a:avLst/>
                </a:prstGeom>
                <a:solidFill>
                  <a:srgbClr val="0033CC"/>
                </a:solidFill>
                <a:ln w="9525">
                  <a:solidFill>
                    <a:srgbClr val="0033CC"/>
                  </a:solidFill>
                  <a:round/>
                  <a:headEnd/>
                  <a:tailEnd/>
                </a:ln>
              </p:spPr>
              <p:txBody>
                <a:bodyPr/>
                <a:lstStyle/>
                <a:p>
                  <a:endParaRPr lang="en-US"/>
                </a:p>
              </p:txBody>
            </p:sp>
            <p:sp>
              <p:nvSpPr>
                <p:cNvPr id="3182" name="Oval 3058"/>
                <p:cNvSpPr>
                  <a:spLocks noChangeArrowheads="1"/>
                </p:cNvSpPr>
                <p:nvPr/>
              </p:nvSpPr>
              <p:spPr bwMode="auto">
                <a:xfrm>
                  <a:off x="4211" y="1749"/>
                  <a:ext cx="32" cy="32"/>
                </a:xfrm>
                <a:prstGeom prst="ellipse">
                  <a:avLst/>
                </a:prstGeom>
                <a:solidFill>
                  <a:srgbClr val="0033CC"/>
                </a:solidFill>
                <a:ln w="25400">
                  <a:solidFill>
                    <a:srgbClr val="0033CC"/>
                  </a:solidFill>
                  <a:round/>
                  <a:headEnd/>
                  <a:tailEnd/>
                </a:ln>
              </p:spPr>
              <p:txBody>
                <a:bodyPr/>
                <a:lstStyle/>
                <a:p>
                  <a:endParaRPr lang="en-US"/>
                </a:p>
              </p:txBody>
            </p:sp>
            <p:sp>
              <p:nvSpPr>
                <p:cNvPr id="3183" name="Oval 3059"/>
                <p:cNvSpPr>
                  <a:spLocks noChangeArrowheads="1"/>
                </p:cNvSpPr>
                <p:nvPr/>
              </p:nvSpPr>
              <p:spPr bwMode="auto">
                <a:xfrm>
                  <a:off x="4219" y="2052"/>
                  <a:ext cx="32" cy="32"/>
                </a:xfrm>
                <a:prstGeom prst="ellipse">
                  <a:avLst/>
                </a:prstGeom>
                <a:solidFill>
                  <a:srgbClr val="0033CC"/>
                </a:solidFill>
                <a:ln w="9525">
                  <a:solidFill>
                    <a:srgbClr val="0033CC"/>
                  </a:solidFill>
                  <a:round/>
                  <a:headEnd/>
                  <a:tailEnd/>
                </a:ln>
              </p:spPr>
              <p:txBody>
                <a:bodyPr/>
                <a:lstStyle/>
                <a:p>
                  <a:endParaRPr lang="en-US"/>
                </a:p>
              </p:txBody>
            </p:sp>
            <p:sp>
              <p:nvSpPr>
                <p:cNvPr id="3184" name="Oval 3060"/>
                <p:cNvSpPr>
                  <a:spLocks noChangeArrowheads="1"/>
                </p:cNvSpPr>
                <p:nvPr/>
              </p:nvSpPr>
              <p:spPr bwMode="auto">
                <a:xfrm>
                  <a:off x="4219" y="2052"/>
                  <a:ext cx="32" cy="32"/>
                </a:xfrm>
                <a:prstGeom prst="ellipse">
                  <a:avLst/>
                </a:prstGeom>
                <a:solidFill>
                  <a:srgbClr val="0033CC"/>
                </a:solidFill>
                <a:ln w="25400">
                  <a:solidFill>
                    <a:srgbClr val="0033CC"/>
                  </a:solidFill>
                  <a:round/>
                  <a:headEnd/>
                  <a:tailEnd/>
                </a:ln>
              </p:spPr>
              <p:txBody>
                <a:bodyPr/>
                <a:lstStyle/>
                <a:p>
                  <a:endParaRPr lang="en-US"/>
                </a:p>
              </p:txBody>
            </p:sp>
            <p:sp>
              <p:nvSpPr>
                <p:cNvPr id="3185" name="Oval 3061"/>
                <p:cNvSpPr>
                  <a:spLocks noChangeArrowheads="1"/>
                </p:cNvSpPr>
                <p:nvPr/>
              </p:nvSpPr>
              <p:spPr bwMode="auto">
                <a:xfrm>
                  <a:off x="4219" y="2355"/>
                  <a:ext cx="32" cy="32"/>
                </a:xfrm>
                <a:prstGeom prst="ellipse">
                  <a:avLst/>
                </a:prstGeom>
                <a:solidFill>
                  <a:srgbClr val="0033CC"/>
                </a:solidFill>
                <a:ln w="9525">
                  <a:solidFill>
                    <a:srgbClr val="0033CC"/>
                  </a:solidFill>
                  <a:round/>
                  <a:headEnd/>
                  <a:tailEnd/>
                </a:ln>
              </p:spPr>
              <p:txBody>
                <a:bodyPr/>
                <a:lstStyle/>
                <a:p>
                  <a:endParaRPr lang="en-US"/>
                </a:p>
              </p:txBody>
            </p:sp>
            <p:sp>
              <p:nvSpPr>
                <p:cNvPr id="3186" name="Oval 3062"/>
                <p:cNvSpPr>
                  <a:spLocks noChangeArrowheads="1"/>
                </p:cNvSpPr>
                <p:nvPr/>
              </p:nvSpPr>
              <p:spPr bwMode="auto">
                <a:xfrm>
                  <a:off x="4219" y="2355"/>
                  <a:ext cx="32" cy="32"/>
                </a:xfrm>
                <a:prstGeom prst="ellipse">
                  <a:avLst/>
                </a:prstGeom>
                <a:solidFill>
                  <a:srgbClr val="0033CC"/>
                </a:solidFill>
                <a:ln w="25400">
                  <a:solidFill>
                    <a:srgbClr val="0033CC"/>
                  </a:solidFill>
                  <a:round/>
                  <a:headEnd/>
                  <a:tailEnd/>
                </a:ln>
              </p:spPr>
              <p:txBody>
                <a:bodyPr/>
                <a:lstStyle/>
                <a:p>
                  <a:endParaRPr lang="en-US"/>
                </a:p>
              </p:txBody>
            </p:sp>
            <p:sp>
              <p:nvSpPr>
                <p:cNvPr id="3187" name="Oval 3063"/>
                <p:cNvSpPr>
                  <a:spLocks noChangeArrowheads="1"/>
                </p:cNvSpPr>
                <p:nvPr/>
              </p:nvSpPr>
              <p:spPr bwMode="auto">
                <a:xfrm>
                  <a:off x="4211" y="2666"/>
                  <a:ext cx="32" cy="32"/>
                </a:xfrm>
                <a:prstGeom prst="ellipse">
                  <a:avLst/>
                </a:prstGeom>
                <a:solidFill>
                  <a:srgbClr val="0033CC"/>
                </a:solidFill>
                <a:ln w="9525">
                  <a:solidFill>
                    <a:srgbClr val="0033CC"/>
                  </a:solidFill>
                  <a:round/>
                  <a:headEnd/>
                  <a:tailEnd/>
                </a:ln>
              </p:spPr>
              <p:txBody>
                <a:bodyPr/>
                <a:lstStyle/>
                <a:p>
                  <a:endParaRPr lang="en-US"/>
                </a:p>
              </p:txBody>
            </p:sp>
            <p:sp>
              <p:nvSpPr>
                <p:cNvPr id="3188" name="Oval 3064"/>
                <p:cNvSpPr>
                  <a:spLocks noChangeArrowheads="1"/>
                </p:cNvSpPr>
                <p:nvPr/>
              </p:nvSpPr>
              <p:spPr bwMode="auto">
                <a:xfrm>
                  <a:off x="4211" y="2666"/>
                  <a:ext cx="32" cy="32"/>
                </a:xfrm>
                <a:prstGeom prst="ellipse">
                  <a:avLst/>
                </a:prstGeom>
                <a:solidFill>
                  <a:srgbClr val="0033CC"/>
                </a:solidFill>
                <a:ln w="25400">
                  <a:solidFill>
                    <a:srgbClr val="0033CC"/>
                  </a:solidFill>
                  <a:round/>
                  <a:headEnd/>
                  <a:tailEnd/>
                </a:ln>
              </p:spPr>
              <p:txBody>
                <a:bodyPr/>
                <a:lstStyle/>
                <a:p>
                  <a:endParaRPr lang="en-US"/>
                </a:p>
              </p:txBody>
            </p:sp>
            <p:sp>
              <p:nvSpPr>
                <p:cNvPr id="3189" name="Oval 3065"/>
                <p:cNvSpPr>
                  <a:spLocks noChangeArrowheads="1"/>
                </p:cNvSpPr>
                <p:nvPr/>
              </p:nvSpPr>
              <p:spPr bwMode="auto">
                <a:xfrm>
                  <a:off x="4203" y="2969"/>
                  <a:ext cx="40" cy="32"/>
                </a:xfrm>
                <a:prstGeom prst="ellipse">
                  <a:avLst/>
                </a:prstGeom>
                <a:solidFill>
                  <a:srgbClr val="0033CC"/>
                </a:solidFill>
                <a:ln w="9525">
                  <a:solidFill>
                    <a:srgbClr val="0033CC"/>
                  </a:solidFill>
                  <a:round/>
                  <a:headEnd/>
                  <a:tailEnd/>
                </a:ln>
              </p:spPr>
              <p:txBody>
                <a:bodyPr/>
                <a:lstStyle/>
                <a:p>
                  <a:endParaRPr lang="en-US"/>
                </a:p>
              </p:txBody>
            </p:sp>
            <p:sp>
              <p:nvSpPr>
                <p:cNvPr id="3190" name="Oval 3066"/>
                <p:cNvSpPr>
                  <a:spLocks noChangeArrowheads="1"/>
                </p:cNvSpPr>
                <p:nvPr/>
              </p:nvSpPr>
              <p:spPr bwMode="auto">
                <a:xfrm>
                  <a:off x="4203" y="2969"/>
                  <a:ext cx="40" cy="32"/>
                </a:xfrm>
                <a:prstGeom prst="ellipse">
                  <a:avLst/>
                </a:prstGeom>
                <a:solidFill>
                  <a:srgbClr val="0033CC"/>
                </a:solidFill>
                <a:ln w="25400">
                  <a:solidFill>
                    <a:srgbClr val="0033CC"/>
                  </a:solidFill>
                  <a:round/>
                  <a:headEnd/>
                  <a:tailEnd/>
                </a:ln>
              </p:spPr>
              <p:txBody>
                <a:bodyPr/>
                <a:lstStyle/>
                <a:p>
                  <a:endParaRPr lang="en-US"/>
                </a:p>
              </p:txBody>
            </p:sp>
          </p:grpSp>
          <p:grpSp>
            <p:nvGrpSpPr>
              <p:cNvPr id="2570" name="Group 3067"/>
              <p:cNvGrpSpPr>
                <a:grpSpLocks/>
              </p:cNvGrpSpPr>
              <p:nvPr/>
            </p:nvGrpSpPr>
            <p:grpSpPr bwMode="auto">
              <a:xfrm>
                <a:off x="3317" y="2076"/>
                <a:ext cx="431" cy="284"/>
                <a:chOff x="3317" y="2076"/>
                <a:chExt cx="431" cy="284"/>
              </a:xfrm>
            </p:grpSpPr>
            <p:sp>
              <p:nvSpPr>
                <p:cNvPr id="3179" name="Freeform 3068"/>
                <p:cNvSpPr>
                  <a:spLocks/>
                </p:cNvSpPr>
                <p:nvPr/>
              </p:nvSpPr>
              <p:spPr bwMode="auto">
                <a:xfrm>
                  <a:off x="3620" y="2076"/>
                  <a:ext cx="128" cy="104"/>
                </a:xfrm>
                <a:custGeom>
                  <a:avLst/>
                  <a:gdLst>
                    <a:gd name="T0" fmla="*/ 128 w 128"/>
                    <a:gd name="T1" fmla="*/ 0 h 104"/>
                    <a:gd name="T2" fmla="*/ 40 w 128"/>
                    <a:gd name="T3" fmla="*/ 104 h 104"/>
                    <a:gd name="T4" fmla="*/ 16 w 128"/>
                    <a:gd name="T5" fmla="*/ 72 h 104"/>
                    <a:gd name="T6" fmla="*/ 0 w 128"/>
                    <a:gd name="T7" fmla="*/ 48 h 104"/>
                    <a:gd name="T8" fmla="*/ 128 w 128"/>
                    <a:gd name="T9" fmla="*/ 0 h 104"/>
                  </a:gdLst>
                  <a:ahLst/>
                  <a:cxnLst>
                    <a:cxn ang="0">
                      <a:pos x="T0" y="T1"/>
                    </a:cxn>
                    <a:cxn ang="0">
                      <a:pos x="T2" y="T3"/>
                    </a:cxn>
                    <a:cxn ang="0">
                      <a:pos x="T4" y="T5"/>
                    </a:cxn>
                    <a:cxn ang="0">
                      <a:pos x="T6" y="T7"/>
                    </a:cxn>
                    <a:cxn ang="0">
                      <a:pos x="T8" y="T9"/>
                    </a:cxn>
                  </a:cxnLst>
                  <a:rect l="0" t="0" r="r" b="b"/>
                  <a:pathLst>
                    <a:path w="128" h="104">
                      <a:moveTo>
                        <a:pt x="128" y="0"/>
                      </a:moveTo>
                      <a:lnTo>
                        <a:pt x="40" y="104"/>
                      </a:lnTo>
                      <a:lnTo>
                        <a:pt x="16" y="72"/>
                      </a:lnTo>
                      <a:lnTo>
                        <a:pt x="0" y="48"/>
                      </a:lnTo>
                      <a:lnTo>
                        <a:pt x="128" y="0"/>
                      </a:lnTo>
                      <a:close/>
                    </a:path>
                  </a:pathLst>
                </a:custGeom>
                <a:solidFill>
                  <a:srgbClr val="0033CC"/>
                </a:solidFill>
                <a:ln w="9525">
                  <a:solidFill>
                    <a:srgbClr val="0033CC"/>
                  </a:solidFill>
                  <a:round/>
                  <a:headEnd/>
                  <a:tailEnd/>
                </a:ln>
              </p:spPr>
              <p:txBody>
                <a:bodyPr/>
                <a:lstStyle/>
                <a:p>
                  <a:endParaRPr lang="en-US"/>
                </a:p>
              </p:txBody>
            </p:sp>
            <p:sp>
              <p:nvSpPr>
                <p:cNvPr id="3180" name="Line 3069"/>
                <p:cNvSpPr>
                  <a:spLocks noChangeShapeType="1"/>
                </p:cNvSpPr>
                <p:nvPr/>
              </p:nvSpPr>
              <p:spPr bwMode="auto">
                <a:xfrm flipV="1">
                  <a:off x="3317" y="2143"/>
                  <a:ext cx="327" cy="217"/>
                </a:xfrm>
                <a:prstGeom prst="line">
                  <a:avLst/>
                </a:prstGeom>
                <a:noFill/>
                <a:ln w="254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71" name="Group 3070"/>
              <p:cNvGrpSpPr>
                <a:grpSpLocks/>
              </p:cNvGrpSpPr>
              <p:nvPr/>
            </p:nvGrpSpPr>
            <p:grpSpPr bwMode="auto">
              <a:xfrm>
                <a:off x="3325" y="1733"/>
                <a:ext cx="415" cy="56"/>
                <a:chOff x="3325" y="1733"/>
                <a:chExt cx="415" cy="56"/>
              </a:xfrm>
            </p:grpSpPr>
            <p:sp>
              <p:nvSpPr>
                <p:cNvPr id="3171" name="Freeform 3071"/>
                <p:cNvSpPr>
                  <a:spLocks/>
                </p:cNvSpPr>
                <p:nvPr/>
              </p:nvSpPr>
              <p:spPr bwMode="auto">
                <a:xfrm>
                  <a:off x="3628"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solidFill>
                  <a:srgbClr val="0033CC"/>
                </a:solidFill>
                <a:ln w="9525">
                  <a:solidFill>
                    <a:srgbClr val="0033CC"/>
                  </a:solidFill>
                  <a:round/>
                  <a:headEnd/>
                  <a:tailEnd/>
                </a:ln>
              </p:spPr>
              <p:txBody>
                <a:bodyPr/>
                <a:lstStyle/>
                <a:p>
                  <a:endParaRPr lang="en-US"/>
                </a:p>
              </p:txBody>
            </p:sp>
            <p:grpSp>
              <p:nvGrpSpPr>
                <p:cNvPr id="3172" name="Group 3072"/>
                <p:cNvGrpSpPr>
                  <a:grpSpLocks/>
                </p:cNvGrpSpPr>
                <p:nvPr/>
              </p:nvGrpSpPr>
              <p:grpSpPr bwMode="auto">
                <a:xfrm>
                  <a:off x="3325" y="1757"/>
                  <a:ext cx="295" cy="1"/>
                  <a:chOff x="3325" y="1757"/>
                  <a:chExt cx="295" cy="1"/>
                </a:xfrm>
              </p:grpSpPr>
              <p:sp>
                <p:nvSpPr>
                  <p:cNvPr id="3173" name="Line 3073"/>
                  <p:cNvSpPr>
                    <a:spLocks noChangeShapeType="1"/>
                  </p:cNvSpPr>
                  <p:nvPr/>
                </p:nvSpPr>
                <p:spPr bwMode="auto">
                  <a:xfrm>
                    <a:off x="3325" y="1757"/>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4" name="Line 3074"/>
                  <p:cNvSpPr>
                    <a:spLocks noChangeShapeType="1"/>
                  </p:cNvSpPr>
                  <p:nvPr/>
                </p:nvSpPr>
                <p:spPr bwMode="auto">
                  <a:xfrm>
                    <a:off x="3381" y="1757"/>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 name="Line 3075"/>
                  <p:cNvSpPr>
                    <a:spLocks noChangeShapeType="1"/>
                  </p:cNvSpPr>
                  <p:nvPr/>
                </p:nvSpPr>
                <p:spPr bwMode="auto">
                  <a:xfrm>
                    <a:off x="3437" y="1757"/>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 name="Line 3076"/>
                  <p:cNvSpPr>
                    <a:spLocks noChangeShapeType="1"/>
                  </p:cNvSpPr>
                  <p:nvPr/>
                </p:nvSpPr>
                <p:spPr bwMode="auto">
                  <a:xfrm>
                    <a:off x="3493" y="1757"/>
                    <a:ext cx="23"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 name="Line 3077"/>
                  <p:cNvSpPr>
                    <a:spLocks noChangeShapeType="1"/>
                  </p:cNvSpPr>
                  <p:nvPr/>
                </p:nvSpPr>
                <p:spPr bwMode="auto">
                  <a:xfrm>
                    <a:off x="3548" y="1757"/>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8" name="Line 3078"/>
                  <p:cNvSpPr>
                    <a:spLocks noChangeShapeType="1"/>
                  </p:cNvSpPr>
                  <p:nvPr/>
                </p:nvSpPr>
                <p:spPr bwMode="auto">
                  <a:xfrm>
                    <a:off x="3604" y="1757"/>
                    <a:ext cx="16"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572" name="Group 3079"/>
              <p:cNvGrpSpPr>
                <a:grpSpLocks/>
              </p:cNvGrpSpPr>
              <p:nvPr/>
            </p:nvGrpSpPr>
            <p:grpSpPr bwMode="auto">
              <a:xfrm>
                <a:off x="3788" y="1733"/>
                <a:ext cx="415" cy="56"/>
                <a:chOff x="3788" y="1733"/>
                <a:chExt cx="415" cy="56"/>
              </a:xfrm>
            </p:grpSpPr>
            <p:sp>
              <p:nvSpPr>
                <p:cNvPr id="3163" name="Freeform 3080"/>
                <p:cNvSpPr>
                  <a:spLocks/>
                </p:cNvSpPr>
                <p:nvPr/>
              </p:nvSpPr>
              <p:spPr bwMode="auto">
                <a:xfrm>
                  <a:off x="4091"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solidFill>
                  <a:srgbClr val="0033CC"/>
                </a:solidFill>
                <a:ln w="9525">
                  <a:solidFill>
                    <a:srgbClr val="0033CC"/>
                  </a:solidFill>
                  <a:round/>
                  <a:headEnd/>
                  <a:tailEnd/>
                </a:ln>
              </p:spPr>
              <p:txBody>
                <a:bodyPr/>
                <a:lstStyle/>
                <a:p>
                  <a:endParaRPr lang="en-US"/>
                </a:p>
              </p:txBody>
            </p:sp>
            <p:grpSp>
              <p:nvGrpSpPr>
                <p:cNvPr id="3164" name="Group 3081"/>
                <p:cNvGrpSpPr>
                  <a:grpSpLocks/>
                </p:cNvGrpSpPr>
                <p:nvPr/>
              </p:nvGrpSpPr>
              <p:grpSpPr bwMode="auto">
                <a:xfrm>
                  <a:off x="3788" y="1757"/>
                  <a:ext cx="295" cy="1"/>
                  <a:chOff x="3788" y="1757"/>
                  <a:chExt cx="295" cy="1"/>
                </a:xfrm>
              </p:grpSpPr>
              <p:sp>
                <p:nvSpPr>
                  <p:cNvPr id="3165" name="Line 3082"/>
                  <p:cNvSpPr>
                    <a:spLocks noChangeShapeType="1"/>
                  </p:cNvSpPr>
                  <p:nvPr/>
                </p:nvSpPr>
                <p:spPr bwMode="auto">
                  <a:xfrm>
                    <a:off x="3788" y="1757"/>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66" name="Line 3083"/>
                  <p:cNvSpPr>
                    <a:spLocks noChangeShapeType="1"/>
                  </p:cNvSpPr>
                  <p:nvPr/>
                </p:nvSpPr>
                <p:spPr bwMode="auto">
                  <a:xfrm>
                    <a:off x="3844" y="1757"/>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67" name="Line 3084"/>
                  <p:cNvSpPr>
                    <a:spLocks noChangeShapeType="1"/>
                  </p:cNvSpPr>
                  <p:nvPr/>
                </p:nvSpPr>
                <p:spPr bwMode="auto">
                  <a:xfrm>
                    <a:off x="3900" y="1757"/>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68" name="Line 3085"/>
                  <p:cNvSpPr>
                    <a:spLocks noChangeShapeType="1"/>
                  </p:cNvSpPr>
                  <p:nvPr/>
                </p:nvSpPr>
                <p:spPr bwMode="auto">
                  <a:xfrm>
                    <a:off x="3956" y="1757"/>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69" name="Line 3086"/>
                  <p:cNvSpPr>
                    <a:spLocks noChangeShapeType="1"/>
                  </p:cNvSpPr>
                  <p:nvPr/>
                </p:nvSpPr>
                <p:spPr bwMode="auto">
                  <a:xfrm>
                    <a:off x="4011" y="1757"/>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0" name="Line 3087"/>
                  <p:cNvSpPr>
                    <a:spLocks noChangeShapeType="1"/>
                  </p:cNvSpPr>
                  <p:nvPr/>
                </p:nvSpPr>
                <p:spPr bwMode="auto">
                  <a:xfrm>
                    <a:off x="4067" y="1757"/>
                    <a:ext cx="16"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573" name="Group 3088"/>
              <p:cNvGrpSpPr>
                <a:grpSpLocks/>
              </p:cNvGrpSpPr>
              <p:nvPr/>
            </p:nvGrpSpPr>
            <p:grpSpPr bwMode="auto">
              <a:xfrm>
                <a:off x="3325" y="2044"/>
                <a:ext cx="423" cy="56"/>
                <a:chOff x="3325" y="2044"/>
                <a:chExt cx="423" cy="56"/>
              </a:xfrm>
            </p:grpSpPr>
            <p:sp>
              <p:nvSpPr>
                <p:cNvPr id="3155" name="Freeform 3089"/>
                <p:cNvSpPr>
                  <a:spLocks/>
                </p:cNvSpPr>
                <p:nvPr/>
              </p:nvSpPr>
              <p:spPr bwMode="auto">
                <a:xfrm>
                  <a:off x="3628" y="2044"/>
                  <a:ext cx="120" cy="56"/>
                </a:xfrm>
                <a:custGeom>
                  <a:avLst/>
                  <a:gdLst>
                    <a:gd name="T0" fmla="*/ 120 w 120"/>
                    <a:gd name="T1" fmla="*/ 24 h 56"/>
                    <a:gd name="T2" fmla="*/ 0 w 120"/>
                    <a:gd name="T3" fmla="*/ 56 h 56"/>
                    <a:gd name="T4" fmla="*/ 0 w 120"/>
                    <a:gd name="T5" fmla="*/ 24 h 56"/>
                    <a:gd name="T6" fmla="*/ 0 w 120"/>
                    <a:gd name="T7" fmla="*/ 0 h 56"/>
                    <a:gd name="T8" fmla="*/ 120 w 120"/>
                    <a:gd name="T9" fmla="*/ 24 h 56"/>
                  </a:gdLst>
                  <a:ahLst/>
                  <a:cxnLst>
                    <a:cxn ang="0">
                      <a:pos x="T0" y="T1"/>
                    </a:cxn>
                    <a:cxn ang="0">
                      <a:pos x="T2" y="T3"/>
                    </a:cxn>
                    <a:cxn ang="0">
                      <a:pos x="T4" y="T5"/>
                    </a:cxn>
                    <a:cxn ang="0">
                      <a:pos x="T6" y="T7"/>
                    </a:cxn>
                    <a:cxn ang="0">
                      <a:pos x="T8" y="T9"/>
                    </a:cxn>
                  </a:cxnLst>
                  <a:rect l="0" t="0" r="r" b="b"/>
                  <a:pathLst>
                    <a:path w="120" h="56">
                      <a:moveTo>
                        <a:pt x="120" y="24"/>
                      </a:moveTo>
                      <a:lnTo>
                        <a:pt x="0" y="56"/>
                      </a:lnTo>
                      <a:lnTo>
                        <a:pt x="0" y="24"/>
                      </a:lnTo>
                      <a:lnTo>
                        <a:pt x="0" y="0"/>
                      </a:lnTo>
                      <a:lnTo>
                        <a:pt x="120" y="24"/>
                      </a:lnTo>
                      <a:close/>
                    </a:path>
                  </a:pathLst>
                </a:custGeom>
                <a:solidFill>
                  <a:srgbClr val="0033CC"/>
                </a:solidFill>
                <a:ln w="9525">
                  <a:solidFill>
                    <a:srgbClr val="0033CC"/>
                  </a:solidFill>
                  <a:round/>
                  <a:headEnd/>
                  <a:tailEnd/>
                </a:ln>
              </p:spPr>
              <p:txBody>
                <a:bodyPr/>
                <a:lstStyle/>
                <a:p>
                  <a:endParaRPr lang="en-US"/>
                </a:p>
              </p:txBody>
            </p:sp>
            <p:grpSp>
              <p:nvGrpSpPr>
                <p:cNvPr id="3156" name="Group 3090"/>
                <p:cNvGrpSpPr>
                  <a:grpSpLocks/>
                </p:cNvGrpSpPr>
                <p:nvPr/>
              </p:nvGrpSpPr>
              <p:grpSpPr bwMode="auto">
                <a:xfrm>
                  <a:off x="3325" y="2068"/>
                  <a:ext cx="295" cy="1"/>
                  <a:chOff x="3325" y="2068"/>
                  <a:chExt cx="295" cy="1"/>
                </a:xfrm>
              </p:grpSpPr>
              <p:sp>
                <p:nvSpPr>
                  <p:cNvPr id="3157" name="Line 3091"/>
                  <p:cNvSpPr>
                    <a:spLocks noChangeShapeType="1"/>
                  </p:cNvSpPr>
                  <p:nvPr/>
                </p:nvSpPr>
                <p:spPr bwMode="auto">
                  <a:xfrm>
                    <a:off x="3325" y="206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58" name="Line 3092"/>
                  <p:cNvSpPr>
                    <a:spLocks noChangeShapeType="1"/>
                  </p:cNvSpPr>
                  <p:nvPr/>
                </p:nvSpPr>
                <p:spPr bwMode="auto">
                  <a:xfrm>
                    <a:off x="3381" y="206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59" name="Line 3093"/>
                  <p:cNvSpPr>
                    <a:spLocks noChangeShapeType="1"/>
                  </p:cNvSpPr>
                  <p:nvPr/>
                </p:nvSpPr>
                <p:spPr bwMode="auto">
                  <a:xfrm>
                    <a:off x="3437" y="206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60" name="Line 3094"/>
                  <p:cNvSpPr>
                    <a:spLocks noChangeShapeType="1"/>
                  </p:cNvSpPr>
                  <p:nvPr/>
                </p:nvSpPr>
                <p:spPr bwMode="auto">
                  <a:xfrm>
                    <a:off x="3493" y="2068"/>
                    <a:ext cx="23"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61" name="Line 3095"/>
                  <p:cNvSpPr>
                    <a:spLocks noChangeShapeType="1"/>
                  </p:cNvSpPr>
                  <p:nvPr/>
                </p:nvSpPr>
                <p:spPr bwMode="auto">
                  <a:xfrm>
                    <a:off x="3548" y="206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62" name="Line 3096"/>
                  <p:cNvSpPr>
                    <a:spLocks noChangeShapeType="1"/>
                  </p:cNvSpPr>
                  <p:nvPr/>
                </p:nvSpPr>
                <p:spPr bwMode="auto">
                  <a:xfrm>
                    <a:off x="3604" y="2068"/>
                    <a:ext cx="16"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574" name="Group 3097"/>
              <p:cNvGrpSpPr>
                <a:grpSpLocks/>
              </p:cNvGrpSpPr>
              <p:nvPr/>
            </p:nvGrpSpPr>
            <p:grpSpPr bwMode="auto">
              <a:xfrm>
                <a:off x="3796" y="2036"/>
                <a:ext cx="415" cy="56"/>
                <a:chOff x="3796" y="2036"/>
                <a:chExt cx="415" cy="56"/>
              </a:xfrm>
            </p:grpSpPr>
            <p:sp>
              <p:nvSpPr>
                <p:cNvPr id="3147" name="Freeform 3098"/>
                <p:cNvSpPr>
                  <a:spLocks/>
                </p:cNvSpPr>
                <p:nvPr/>
              </p:nvSpPr>
              <p:spPr bwMode="auto">
                <a:xfrm>
                  <a:off x="4099"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solidFill>
                  <a:srgbClr val="0033CC"/>
                </a:solidFill>
                <a:ln w="9525">
                  <a:solidFill>
                    <a:srgbClr val="0033CC"/>
                  </a:solidFill>
                  <a:round/>
                  <a:headEnd/>
                  <a:tailEnd/>
                </a:ln>
              </p:spPr>
              <p:txBody>
                <a:bodyPr/>
                <a:lstStyle/>
                <a:p>
                  <a:endParaRPr lang="en-US"/>
                </a:p>
              </p:txBody>
            </p:sp>
            <p:grpSp>
              <p:nvGrpSpPr>
                <p:cNvPr id="3148" name="Group 3099"/>
                <p:cNvGrpSpPr>
                  <a:grpSpLocks/>
                </p:cNvGrpSpPr>
                <p:nvPr/>
              </p:nvGrpSpPr>
              <p:grpSpPr bwMode="auto">
                <a:xfrm>
                  <a:off x="3796" y="2068"/>
                  <a:ext cx="295" cy="1"/>
                  <a:chOff x="3796" y="2068"/>
                  <a:chExt cx="295" cy="1"/>
                </a:xfrm>
              </p:grpSpPr>
              <p:sp>
                <p:nvSpPr>
                  <p:cNvPr id="3149" name="Line 3100"/>
                  <p:cNvSpPr>
                    <a:spLocks noChangeShapeType="1"/>
                  </p:cNvSpPr>
                  <p:nvPr/>
                </p:nvSpPr>
                <p:spPr bwMode="auto">
                  <a:xfrm>
                    <a:off x="3796" y="206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50" name="Line 3101"/>
                  <p:cNvSpPr>
                    <a:spLocks noChangeShapeType="1"/>
                  </p:cNvSpPr>
                  <p:nvPr/>
                </p:nvSpPr>
                <p:spPr bwMode="auto">
                  <a:xfrm>
                    <a:off x="3852" y="206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51" name="Line 3102"/>
                  <p:cNvSpPr>
                    <a:spLocks noChangeShapeType="1"/>
                  </p:cNvSpPr>
                  <p:nvPr/>
                </p:nvSpPr>
                <p:spPr bwMode="auto">
                  <a:xfrm>
                    <a:off x="3908" y="206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52" name="Line 3103"/>
                  <p:cNvSpPr>
                    <a:spLocks noChangeShapeType="1"/>
                  </p:cNvSpPr>
                  <p:nvPr/>
                </p:nvSpPr>
                <p:spPr bwMode="auto">
                  <a:xfrm>
                    <a:off x="3964" y="206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53" name="Line 3104"/>
                  <p:cNvSpPr>
                    <a:spLocks noChangeShapeType="1"/>
                  </p:cNvSpPr>
                  <p:nvPr/>
                </p:nvSpPr>
                <p:spPr bwMode="auto">
                  <a:xfrm>
                    <a:off x="4019" y="206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54" name="Line 3105"/>
                  <p:cNvSpPr>
                    <a:spLocks noChangeShapeType="1"/>
                  </p:cNvSpPr>
                  <p:nvPr/>
                </p:nvSpPr>
                <p:spPr bwMode="auto">
                  <a:xfrm>
                    <a:off x="4075" y="2068"/>
                    <a:ext cx="16"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575" name="Group 3106"/>
              <p:cNvGrpSpPr>
                <a:grpSpLocks/>
              </p:cNvGrpSpPr>
              <p:nvPr/>
            </p:nvGrpSpPr>
            <p:grpSpPr bwMode="auto">
              <a:xfrm>
                <a:off x="4267" y="2036"/>
                <a:ext cx="415" cy="56"/>
                <a:chOff x="4267" y="2036"/>
                <a:chExt cx="415" cy="56"/>
              </a:xfrm>
            </p:grpSpPr>
            <p:sp>
              <p:nvSpPr>
                <p:cNvPr id="3139" name="Freeform 3107"/>
                <p:cNvSpPr>
                  <a:spLocks/>
                </p:cNvSpPr>
                <p:nvPr/>
              </p:nvSpPr>
              <p:spPr bwMode="auto">
                <a:xfrm>
                  <a:off x="4570" y="203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solidFill>
                  <a:srgbClr val="0033CC"/>
                </a:solidFill>
                <a:ln w="9525">
                  <a:solidFill>
                    <a:srgbClr val="0033CC"/>
                  </a:solidFill>
                  <a:round/>
                  <a:headEnd/>
                  <a:tailEnd/>
                </a:ln>
              </p:spPr>
              <p:txBody>
                <a:bodyPr/>
                <a:lstStyle/>
                <a:p>
                  <a:endParaRPr lang="en-US"/>
                </a:p>
              </p:txBody>
            </p:sp>
            <p:grpSp>
              <p:nvGrpSpPr>
                <p:cNvPr id="3140" name="Group 3108"/>
                <p:cNvGrpSpPr>
                  <a:grpSpLocks/>
                </p:cNvGrpSpPr>
                <p:nvPr/>
              </p:nvGrpSpPr>
              <p:grpSpPr bwMode="auto">
                <a:xfrm>
                  <a:off x="4267" y="2068"/>
                  <a:ext cx="295" cy="1"/>
                  <a:chOff x="4267" y="2068"/>
                  <a:chExt cx="295" cy="1"/>
                </a:xfrm>
              </p:grpSpPr>
              <p:sp>
                <p:nvSpPr>
                  <p:cNvPr id="3141" name="Line 3109"/>
                  <p:cNvSpPr>
                    <a:spLocks noChangeShapeType="1"/>
                  </p:cNvSpPr>
                  <p:nvPr/>
                </p:nvSpPr>
                <p:spPr bwMode="auto">
                  <a:xfrm>
                    <a:off x="4267" y="206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42" name="Line 3110"/>
                  <p:cNvSpPr>
                    <a:spLocks noChangeShapeType="1"/>
                  </p:cNvSpPr>
                  <p:nvPr/>
                </p:nvSpPr>
                <p:spPr bwMode="auto">
                  <a:xfrm>
                    <a:off x="4323" y="206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43" name="Line 3111"/>
                  <p:cNvSpPr>
                    <a:spLocks noChangeShapeType="1"/>
                  </p:cNvSpPr>
                  <p:nvPr/>
                </p:nvSpPr>
                <p:spPr bwMode="auto">
                  <a:xfrm>
                    <a:off x="4379" y="206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44" name="Line 3112"/>
                  <p:cNvSpPr>
                    <a:spLocks noChangeShapeType="1"/>
                  </p:cNvSpPr>
                  <p:nvPr/>
                </p:nvSpPr>
                <p:spPr bwMode="auto">
                  <a:xfrm>
                    <a:off x="4435" y="206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45" name="Line 3113"/>
                  <p:cNvSpPr>
                    <a:spLocks noChangeShapeType="1"/>
                  </p:cNvSpPr>
                  <p:nvPr/>
                </p:nvSpPr>
                <p:spPr bwMode="auto">
                  <a:xfrm>
                    <a:off x="4491" y="2068"/>
                    <a:ext cx="23"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46" name="Line 3114"/>
                  <p:cNvSpPr>
                    <a:spLocks noChangeShapeType="1"/>
                  </p:cNvSpPr>
                  <p:nvPr/>
                </p:nvSpPr>
                <p:spPr bwMode="auto">
                  <a:xfrm>
                    <a:off x="4546" y="2068"/>
                    <a:ext cx="16"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576" name="Group 3115"/>
              <p:cNvGrpSpPr>
                <a:grpSpLocks/>
              </p:cNvGrpSpPr>
              <p:nvPr/>
            </p:nvGrpSpPr>
            <p:grpSpPr bwMode="auto">
              <a:xfrm>
                <a:off x="4259" y="2347"/>
                <a:ext cx="415" cy="56"/>
                <a:chOff x="4259" y="2347"/>
                <a:chExt cx="415" cy="56"/>
              </a:xfrm>
            </p:grpSpPr>
            <p:sp>
              <p:nvSpPr>
                <p:cNvPr id="3131" name="Freeform 3116"/>
                <p:cNvSpPr>
                  <a:spLocks/>
                </p:cNvSpPr>
                <p:nvPr/>
              </p:nvSpPr>
              <p:spPr bwMode="auto">
                <a:xfrm>
                  <a:off x="4562"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solidFill>
                  <a:srgbClr val="0033CC"/>
                </a:solidFill>
                <a:ln w="9525">
                  <a:solidFill>
                    <a:srgbClr val="0033CC"/>
                  </a:solidFill>
                  <a:round/>
                  <a:headEnd/>
                  <a:tailEnd/>
                </a:ln>
              </p:spPr>
              <p:txBody>
                <a:bodyPr/>
                <a:lstStyle/>
                <a:p>
                  <a:endParaRPr lang="en-US"/>
                </a:p>
              </p:txBody>
            </p:sp>
            <p:grpSp>
              <p:nvGrpSpPr>
                <p:cNvPr id="3132" name="Group 3117"/>
                <p:cNvGrpSpPr>
                  <a:grpSpLocks/>
                </p:cNvGrpSpPr>
                <p:nvPr/>
              </p:nvGrpSpPr>
              <p:grpSpPr bwMode="auto">
                <a:xfrm>
                  <a:off x="4259" y="2371"/>
                  <a:ext cx="295" cy="1"/>
                  <a:chOff x="4259" y="2371"/>
                  <a:chExt cx="295" cy="1"/>
                </a:xfrm>
              </p:grpSpPr>
              <p:sp>
                <p:nvSpPr>
                  <p:cNvPr id="3133" name="Line 3118"/>
                  <p:cNvSpPr>
                    <a:spLocks noChangeShapeType="1"/>
                  </p:cNvSpPr>
                  <p:nvPr/>
                </p:nvSpPr>
                <p:spPr bwMode="auto">
                  <a:xfrm>
                    <a:off x="4259" y="237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 name="Line 3119"/>
                  <p:cNvSpPr>
                    <a:spLocks noChangeShapeType="1"/>
                  </p:cNvSpPr>
                  <p:nvPr/>
                </p:nvSpPr>
                <p:spPr bwMode="auto">
                  <a:xfrm>
                    <a:off x="4315" y="237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5" name="Line 3120"/>
                  <p:cNvSpPr>
                    <a:spLocks noChangeShapeType="1"/>
                  </p:cNvSpPr>
                  <p:nvPr/>
                </p:nvSpPr>
                <p:spPr bwMode="auto">
                  <a:xfrm>
                    <a:off x="4371" y="237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6" name="Line 3121"/>
                  <p:cNvSpPr>
                    <a:spLocks noChangeShapeType="1"/>
                  </p:cNvSpPr>
                  <p:nvPr/>
                </p:nvSpPr>
                <p:spPr bwMode="auto">
                  <a:xfrm>
                    <a:off x="4427" y="237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7" name="Line 3122"/>
                  <p:cNvSpPr>
                    <a:spLocks noChangeShapeType="1"/>
                  </p:cNvSpPr>
                  <p:nvPr/>
                </p:nvSpPr>
                <p:spPr bwMode="auto">
                  <a:xfrm>
                    <a:off x="4483" y="2371"/>
                    <a:ext cx="23"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8" name="Line 3123"/>
                  <p:cNvSpPr>
                    <a:spLocks noChangeShapeType="1"/>
                  </p:cNvSpPr>
                  <p:nvPr/>
                </p:nvSpPr>
                <p:spPr bwMode="auto">
                  <a:xfrm>
                    <a:off x="4538" y="2371"/>
                    <a:ext cx="16"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577" name="Group 3124"/>
              <p:cNvGrpSpPr>
                <a:grpSpLocks/>
              </p:cNvGrpSpPr>
              <p:nvPr/>
            </p:nvGrpSpPr>
            <p:grpSpPr bwMode="auto">
              <a:xfrm>
                <a:off x="3796" y="2347"/>
                <a:ext cx="415" cy="56"/>
                <a:chOff x="3796" y="2347"/>
                <a:chExt cx="415" cy="56"/>
              </a:xfrm>
            </p:grpSpPr>
            <p:sp>
              <p:nvSpPr>
                <p:cNvPr id="3123" name="Freeform 3125"/>
                <p:cNvSpPr>
                  <a:spLocks/>
                </p:cNvSpPr>
                <p:nvPr/>
              </p:nvSpPr>
              <p:spPr bwMode="auto">
                <a:xfrm>
                  <a:off x="4099" y="234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solidFill>
                  <a:srgbClr val="0033CC"/>
                </a:solidFill>
                <a:ln w="9525">
                  <a:solidFill>
                    <a:srgbClr val="0033CC"/>
                  </a:solidFill>
                  <a:round/>
                  <a:headEnd/>
                  <a:tailEnd/>
                </a:ln>
              </p:spPr>
              <p:txBody>
                <a:bodyPr/>
                <a:lstStyle/>
                <a:p>
                  <a:endParaRPr lang="en-US"/>
                </a:p>
              </p:txBody>
            </p:sp>
            <p:grpSp>
              <p:nvGrpSpPr>
                <p:cNvPr id="3124" name="Group 3126"/>
                <p:cNvGrpSpPr>
                  <a:grpSpLocks/>
                </p:cNvGrpSpPr>
                <p:nvPr/>
              </p:nvGrpSpPr>
              <p:grpSpPr bwMode="auto">
                <a:xfrm>
                  <a:off x="3796" y="2371"/>
                  <a:ext cx="295" cy="1"/>
                  <a:chOff x="3796" y="2371"/>
                  <a:chExt cx="295" cy="1"/>
                </a:xfrm>
              </p:grpSpPr>
              <p:sp>
                <p:nvSpPr>
                  <p:cNvPr id="3125" name="Line 3127"/>
                  <p:cNvSpPr>
                    <a:spLocks noChangeShapeType="1"/>
                  </p:cNvSpPr>
                  <p:nvPr/>
                </p:nvSpPr>
                <p:spPr bwMode="auto">
                  <a:xfrm>
                    <a:off x="3796" y="237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26" name="Line 3128"/>
                  <p:cNvSpPr>
                    <a:spLocks noChangeShapeType="1"/>
                  </p:cNvSpPr>
                  <p:nvPr/>
                </p:nvSpPr>
                <p:spPr bwMode="auto">
                  <a:xfrm>
                    <a:off x="3852" y="237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27" name="Line 3129"/>
                  <p:cNvSpPr>
                    <a:spLocks noChangeShapeType="1"/>
                  </p:cNvSpPr>
                  <p:nvPr/>
                </p:nvSpPr>
                <p:spPr bwMode="auto">
                  <a:xfrm>
                    <a:off x="3908" y="237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28" name="Line 3130"/>
                  <p:cNvSpPr>
                    <a:spLocks noChangeShapeType="1"/>
                  </p:cNvSpPr>
                  <p:nvPr/>
                </p:nvSpPr>
                <p:spPr bwMode="auto">
                  <a:xfrm>
                    <a:off x="3964" y="237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29" name="Line 3131"/>
                  <p:cNvSpPr>
                    <a:spLocks noChangeShapeType="1"/>
                  </p:cNvSpPr>
                  <p:nvPr/>
                </p:nvSpPr>
                <p:spPr bwMode="auto">
                  <a:xfrm>
                    <a:off x="4019" y="237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0" name="Line 3132"/>
                  <p:cNvSpPr>
                    <a:spLocks noChangeShapeType="1"/>
                  </p:cNvSpPr>
                  <p:nvPr/>
                </p:nvSpPr>
                <p:spPr bwMode="auto">
                  <a:xfrm>
                    <a:off x="4075" y="2371"/>
                    <a:ext cx="16"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578" name="Group 3133"/>
              <p:cNvGrpSpPr>
                <a:grpSpLocks/>
              </p:cNvGrpSpPr>
              <p:nvPr/>
            </p:nvGrpSpPr>
            <p:grpSpPr bwMode="auto">
              <a:xfrm>
                <a:off x="3333" y="2339"/>
                <a:ext cx="415" cy="64"/>
                <a:chOff x="3333" y="2339"/>
                <a:chExt cx="415" cy="64"/>
              </a:xfrm>
            </p:grpSpPr>
            <p:sp>
              <p:nvSpPr>
                <p:cNvPr id="3115" name="Freeform 3134"/>
                <p:cNvSpPr>
                  <a:spLocks/>
                </p:cNvSpPr>
                <p:nvPr/>
              </p:nvSpPr>
              <p:spPr bwMode="auto">
                <a:xfrm>
                  <a:off x="3636" y="2339"/>
                  <a:ext cx="112" cy="64"/>
                </a:xfrm>
                <a:custGeom>
                  <a:avLst/>
                  <a:gdLst>
                    <a:gd name="T0" fmla="*/ 112 w 112"/>
                    <a:gd name="T1" fmla="*/ 32 h 64"/>
                    <a:gd name="T2" fmla="*/ 0 w 112"/>
                    <a:gd name="T3" fmla="*/ 64 h 64"/>
                    <a:gd name="T4" fmla="*/ 0 w 112"/>
                    <a:gd name="T5" fmla="*/ 32 h 64"/>
                    <a:gd name="T6" fmla="*/ 0 w 112"/>
                    <a:gd name="T7" fmla="*/ 0 h 64"/>
                    <a:gd name="T8" fmla="*/ 112 w 112"/>
                    <a:gd name="T9" fmla="*/ 32 h 64"/>
                  </a:gdLst>
                  <a:ahLst/>
                  <a:cxnLst>
                    <a:cxn ang="0">
                      <a:pos x="T0" y="T1"/>
                    </a:cxn>
                    <a:cxn ang="0">
                      <a:pos x="T2" y="T3"/>
                    </a:cxn>
                    <a:cxn ang="0">
                      <a:pos x="T4" y="T5"/>
                    </a:cxn>
                    <a:cxn ang="0">
                      <a:pos x="T6" y="T7"/>
                    </a:cxn>
                    <a:cxn ang="0">
                      <a:pos x="T8" y="T9"/>
                    </a:cxn>
                  </a:cxnLst>
                  <a:rect l="0" t="0" r="r" b="b"/>
                  <a:pathLst>
                    <a:path w="112" h="64">
                      <a:moveTo>
                        <a:pt x="112" y="32"/>
                      </a:moveTo>
                      <a:lnTo>
                        <a:pt x="0" y="64"/>
                      </a:lnTo>
                      <a:lnTo>
                        <a:pt x="0" y="32"/>
                      </a:lnTo>
                      <a:lnTo>
                        <a:pt x="0" y="0"/>
                      </a:lnTo>
                      <a:lnTo>
                        <a:pt x="112" y="32"/>
                      </a:lnTo>
                      <a:close/>
                    </a:path>
                  </a:pathLst>
                </a:custGeom>
                <a:solidFill>
                  <a:srgbClr val="0033CC"/>
                </a:solidFill>
                <a:ln w="9525">
                  <a:solidFill>
                    <a:srgbClr val="0033CC"/>
                  </a:solidFill>
                  <a:round/>
                  <a:headEnd/>
                  <a:tailEnd/>
                </a:ln>
              </p:spPr>
              <p:txBody>
                <a:bodyPr/>
                <a:lstStyle/>
                <a:p>
                  <a:endParaRPr lang="en-US"/>
                </a:p>
              </p:txBody>
            </p:sp>
            <p:grpSp>
              <p:nvGrpSpPr>
                <p:cNvPr id="3116" name="Group 3135"/>
                <p:cNvGrpSpPr>
                  <a:grpSpLocks/>
                </p:cNvGrpSpPr>
                <p:nvPr/>
              </p:nvGrpSpPr>
              <p:grpSpPr bwMode="auto">
                <a:xfrm>
                  <a:off x="3333" y="2371"/>
                  <a:ext cx="295" cy="1"/>
                  <a:chOff x="3333" y="2371"/>
                  <a:chExt cx="295" cy="1"/>
                </a:xfrm>
              </p:grpSpPr>
              <p:sp>
                <p:nvSpPr>
                  <p:cNvPr id="3117" name="Line 3136"/>
                  <p:cNvSpPr>
                    <a:spLocks noChangeShapeType="1"/>
                  </p:cNvSpPr>
                  <p:nvPr/>
                </p:nvSpPr>
                <p:spPr bwMode="auto">
                  <a:xfrm>
                    <a:off x="3333" y="237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18" name="Line 3137"/>
                  <p:cNvSpPr>
                    <a:spLocks noChangeShapeType="1"/>
                  </p:cNvSpPr>
                  <p:nvPr/>
                </p:nvSpPr>
                <p:spPr bwMode="auto">
                  <a:xfrm>
                    <a:off x="3389" y="237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19" name="Line 3138"/>
                  <p:cNvSpPr>
                    <a:spLocks noChangeShapeType="1"/>
                  </p:cNvSpPr>
                  <p:nvPr/>
                </p:nvSpPr>
                <p:spPr bwMode="auto">
                  <a:xfrm>
                    <a:off x="3445" y="237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20" name="Line 3139"/>
                  <p:cNvSpPr>
                    <a:spLocks noChangeShapeType="1"/>
                  </p:cNvSpPr>
                  <p:nvPr/>
                </p:nvSpPr>
                <p:spPr bwMode="auto">
                  <a:xfrm>
                    <a:off x="3501" y="2371"/>
                    <a:ext cx="23"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21" name="Line 3140"/>
                  <p:cNvSpPr>
                    <a:spLocks noChangeShapeType="1"/>
                  </p:cNvSpPr>
                  <p:nvPr/>
                </p:nvSpPr>
                <p:spPr bwMode="auto">
                  <a:xfrm>
                    <a:off x="3556" y="237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22" name="Line 3141"/>
                  <p:cNvSpPr>
                    <a:spLocks noChangeShapeType="1"/>
                  </p:cNvSpPr>
                  <p:nvPr/>
                </p:nvSpPr>
                <p:spPr bwMode="auto">
                  <a:xfrm>
                    <a:off x="3612" y="2371"/>
                    <a:ext cx="16"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579" name="Group 3142"/>
              <p:cNvGrpSpPr>
                <a:grpSpLocks/>
              </p:cNvGrpSpPr>
              <p:nvPr/>
            </p:nvGrpSpPr>
            <p:grpSpPr bwMode="auto">
              <a:xfrm>
                <a:off x="3325" y="2650"/>
                <a:ext cx="415" cy="56"/>
                <a:chOff x="3325" y="2650"/>
                <a:chExt cx="415" cy="56"/>
              </a:xfrm>
            </p:grpSpPr>
            <p:sp>
              <p:nvSpPr>
                <p:cNvPr id="3107" name="Freeform 3143"/>
                <p:cNvSpPr>
                  <a:spLocks/>
                </p:cNvSpPr>
                <p:nvPr/>
              </p:nvSpPr>
              <p:spPr bwMode="auto">
                <a:xfrm>
                  <a:off x="3628"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solidFill>
                  <a:srgbClr val="0033CC"/>
                </a:solidFill>
                <a:ln w="9525">
                  <a:solidFill>
                    <a:srgbClr val="0033CC"/>
                  </a:solidFill>
                  <a:round/>
                  <a:headEnd/>
                  <a:tailEnd/>
                </a:ln>
              </p:spPr>
              <p:txBody>
                <a:bodyPr/>
                <a:lstStyle/>
                <a:p>
                  <a:endParaRPr lang="en-US"/>
                </a:p>
              </p:txBody>
            </p:sp>
            <p:grpSp>
              <p:nvGrpSpPr>
                <p:cNvPr id="3108" name="Group 3144"/>
                <p:cNvGrpSpPr>
                  <a:grpSpLocks/>
                </p:cNvGrpSpPr>
                <p:nvPr/>
              </p:nvGrpSpPr>
              <p:grpSpPr bwMode="auto">
                <a:xfrm>
                  <a:off x="3325" y="2674"/>
                  <a:ext cx="295" cy="1"/>
                  <a:chOff x="3325" y="2674"/>
                  <a:chExt cx="295" cy="1"/>
                </a:xfrm>
              </p:grpSpPr>
              <p:sp>
                <p:nvSpPr>
                  <p:cNvPr id="3109" name="Line 3145"/>
                  <p:cNvSpPr>
                    <a:spLocks noChangeShapeType="1"/>
                  </p:cNvSpPr>
                  <p:nvPr/>
                </p:nvSpPr>
                <p:spPr bwMode="auto">
                  <a:xfrm>
                    <a:off x="3325" y="2674"/>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10" name="Line 3146"/>
                  <p:cNvSpPr>
                    <a:spLocks noChangeShapeType="1"/>
                  </p:cNvSpPr>
                  <p:nvPr/>
                </p:nvSpPr>
                <p:spPr bwMode="auto">
                  <a:xfrm>
                    <a:off x="3381" y="2674"/>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11" name="Line 3147"/>
                  <p:cNvSpPr>
                    <a:spLocks noChangeShapeType="1"/>
                  </p:cNvSpPr>
                  <p:nvPr/>
                </p:nvSpPr>
                <p:spPr bwMode="auto">
                  <a:xfrm>
                    <a:off x="3437" y="2674"/>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12" name="Line 3148"/>
                  <p:cNvSpPr>
                    <a:spLocks noChangeShapeType="1"/>
                  </p:cNvSpPr>
                  <p:nvPr/>
                </p:nvSpPr>
                <p:spPr bwMode="auto">
                  <a:xfrm>
                    <a:off x="3493" y="2674"/>
                    <a:ext cx="23"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13" name="Line 3149"/>
                  <p:cNvSpPr>
                    <a:spLocks noChangeShapeType="1"/>
                  </p:cNvSpPr>
                  <p:nvPr/>
                </p:nvSpPr>
                <p:spPr bwMode="auto">
                  <a:xfrm>
                    <a:off x="3548" y="2674"/>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14" name="Line 3150"/>
                  <p:cNvSpPr>
                    <a:spLocks noChangeShapeType="1"/>
                  </p:cNvSpPr>
                  <p:nvPr/>
                </p:nvSpPr>
                <p:spPr bwMode="auto">
                  <a:xfrm>
                    <a:off x="3604" y="2674"/>
                    <a:ext cx="16"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580" name="Group 3151"/>
              <p:cNvGrpSpPr>
                <a:grpSpLocks/>
              </p:cNvGrpSpPr>
              <p:nvPr/>
            </p:nvGrpSpPr>
            <p:grpSpPr bwMode="auto">
              <a:xfrm>
                <a:off x="3788" y="2650"/>
                <a:ext cx="415" cy="56"/>
                <a:chOff x="3788" y="2650"/>
                <a:chExt cx="415" cy="56"/>
              </a:xfrm>
            </p:grpSpPr>
            <p:sp>
              <p:nvSpPr>
                <p:cNvPr id="3099" name="Freeform 3152"/>
                <p:cNvSpPr>
                  <a:spLocks/>
                </p:cNvSpPr>
                <p:nvPr/>
              </p:nvSpPr>
              <p:spPr bwMode="auto">
                <a:xfrm>
                  <a:off x="4091"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solidFill>
                  <a:srgbClr val="0033CC"/>
                </a:solidFill>
                <a:ln w="9525">
                  <a:solidFill>
                    <a:srgbClr val="0033CC"/>
                  </a:solidFill>
                  <a:round/>
                  <a:headEnd/>
                  <a:tailEnd/>
                </a:ln>
              </p:spPr>
              <p:txBody>
                <a:bodyPr/>
                <a:lstStyle/>
                <a:p>
                  <a:endParaRPr lang="en-US"/>
                </a:p>
              </p:txBody>
            </p:sp>
            <p:grpSp>
              <p:nvGrpSpPr>
                <p:cNvPr id="3100" name="Group 3153"/>
                <p:cNvGrpSpPr>
                  <a:grpSpLocks/>
                </p:cNvGrpSpPr>
                <p:nvPr/>
              </p:nvGrpSpPr>
              <p:grpSpPr bwMode="auto">
                <a:xfrm>
                  <a:off x="3788" y="2674"/>
                  <a:ext cx="295" cy="1"/>
                  <a:chOff x="3788" y="2674"/>
                  <a:chExt cx="295" cy="1"/>
                </a:xfrm>
              </p:grpSpPr>
              <p:sp>
                <p:nvSpPr>
                  <p:cNvPr id="3101" name="Line 3154"/>
                  <p:cNvSpPr>
                    <a:spLocks noChangeShapeType="1"/>
                  </p:cNvSpPr>
                  <p:nvPr/>
                </p:nvSpPr>
                <p:spPr bwMode="auto">
                  <a:xfrm>
                    <a:off x="3788" y="2674"/>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2" name="Line 3155"/>
                  <p:cNvSpPr>
                    <a:spLocks noChangeShapeType="1"/>
                  </p:cNvSpPr>
                  <p:nvPr/>
                </p:nvSpPr>
                <p:spPr bwMode="auto">
                  <a:xfrm>
                    <a:off x="3844" y="2674"/>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3" name="Line 3156"/>
                  <p:cNvSpPr>
                    <a:spLocks noChangeShapeType="1"/>
                  </p:cNvSpPr>
                  <p:nvPr/>
                </p:nvSpPr>
                <p:spPr bwMode="auto">
                  <a:xfrm>
                    <a:off x="3900" y="2674"/>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4" name="Line 3157"/>
                  <p:cNvSpPr>
                    <a:spLocks noChangeShapeType="1"/>
                  </p:cNvSpPr>
                  <p:nvPr/>
                </p:nvSpPr>
                <p:spPr bwMode="auto">
                  <a:xfrm>
                    <a:off x="3956" y="2674"/>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 name="Line 3158"/>
                  <p:cNvSpPr>
                    <a:spLocks noChangeShapeType="1"/>
                  </p:cNvSpPr>
                  <p:nvPr/>
                </p:nvSpPr>
                <p:spPr bwMode="auto">
                  <a:xfrm>
                    <a:off x="4011" y="2674"/>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6" name="Line 3159"/>
                  <p:cNvSpPr>
                    <a:spLocks noChangeShapeType="1"/>
                  </p:cNvSpPr>
                  <p:nvPr/>
                </p:nvSpPr>
                <p:spPr bwMode="auto">
                  <a:xfrm>
                    <a:off x="4067" y="2674"/>
                    <a:ext cx="16"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581" name="Group 3160"/>
              <p:cNvGrpSpPr>
                <a:grpSpLocks/>
              </p:cNvGrpSpPr>
              <p:nvPr/>
            </p:nvGrpSpPr>
            <p:grpSpPr bwMode="auto">
              <a:xfrm>
                <a:off x="3325" y="2953"/>
                <a:ext cx="415" cy="56"/>
                <a:chOff x="3325" y="2953"/>
                <a:chExt cx="415" cy="56"/>
              </a:xfrm>
            </p:grpSpPr>
            <p:sp>
              <p:nvSpPr>
                <p:cNvPr id="3091" name="Freeform 3161"/>
                <p:cNvSpPr>
                  <a:spLocks/>
                </p:cNvSpPr>
                <p:nvPr/>
              </p:nvSpPr>
              <p:spPr bwMode="auto">
                <a:xfrm>
                  <a:off x="3628"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solidFill>
                  <a:srgbClr val="0033CC"/>
                </a:solidFill>
                <a:ln w="9525">
                  <a:solidFill>
                    <a:srgbClr val="0033CC"/>
                  </a:solidFill>
                  <a:round/>
                  <a:headEnd/>
                  <a:tailEnd/>
                </a:ln>
              </p:spPr>
              <p:txBody>
                <a:bodyPr/>
                <a:lstStyle/>
                <a:p>
                  <a:endParaRPr lang="en-US"/>
                </a:p>
              </p:txBody>
            </p:sp>
            <p:grpSp>
              <p:nvGrpSpPr>
                <p:cNvPr id="3092" name="Group 3162"/>
                <p:cNvGrpSpPr>
                  <a:grpSpLocks/>
                </p:cNvGrpSpPr>
                <p:nvPr/>
              </p:nvGrpSpPr>
              <p:grpSpPr bwMode="auto">
                <a:xfrm>
                  <a:off x="3325" y="2985"/>
                  <a:ext cx="295" cy="1"/>
                  <a:chOff x="3325" y="2985"/>
                  <a:chExt cx="295" cy="1"/>
                </a:xfrm>
              </p:grpSpPr>
              <p:sp>
                <p:nvSpPr>
                  <p:cNvPr id="3093" name="Line 3163"/>
                  <p:cNvSpPr>
                    <a:spLocks noChangeShapeType="1"/>
                  </p:cNvSpPr>
                  <p:nvPr/>
                </p:nvSpPr>
                <p:spPr bwMode="auto">
                  <a:xfrm>
                    <a:off x="3325" y="2985"/>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4" name="Line 3164"/>
                  <p:cNvSpPr>
                    <a:spLocks noChangeShapeType="1"/>
                  </p:cNvSpPr>
                  <p:nvPr/>
                </p:nvSpPr>
                <p:spPr bwMode="auto">
                  <a:xfrm>
                    <a:off x="3381" y="2985"/>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5" name="Line 3165"/>
                  <p:cNvSpPr>
                    <a:spLocks noChangeShapeType="1"/>
                  </p:cNvSpPr>
                  <p:nvPr/>
                </p:nvSpPr>
                <p:spPr bwMode="auto">
                  <a:xfrm>
                    <a:off x="3437" y="2985"/>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 name="Line 3166"/>
                  <p:cNvSpPr>
                    <a:spLocks noChangeShapeType="1"/>
                  </p:cNvSpPr>
                  <p:nvPr/>
                </p:nvSpPr>
                <p:spPr bwMode="auto">
                  <a:xfrm>
                    <a:off x="3493" y="2985"/>
                    <a:ext cx="23"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7" name="Line 3167"/>
                  <p:cNvSpPr>
                    <a:spLocks noChangeShapeType="1"/>
                  </p:cNvSpPr>
                  <p:nvPr/>
                </p:nvSpPr>
                <p:spPr bwMode="auto">
                  <a:xfrm>
                    <a:off x="3548" y="2985"/>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 name="Line 3168"/>
                  <p:cNvSpPr>
                    <a:spLocks noChangeShapeType="1"/>
                  </p:cNvSpPr>
                  <p:nvPr/>
                </p:nvSpPr>
                <p:spPr bwMode="auto">
                  <a:xfrm>
                    <a:off x="3604" y="2985"/>
                    <a:ext cx="16"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582" name="Group 3169"/>
              <p:cNvGrpSpPr>
                <a:grpSpLocks/>
              </p:cNvGrpSpPr>
              <p:nvPr/>
            </p:nvGrpSpPr>
            <p:grpSpPr bwMode="auto">
              <a:xfrm>
                <a:off x="3788" y="2953"/>
                <a:ext cx="415" cy="56"/>
                <a:chOff x="3788" y="2953"/>
                <a:chExt cx="415" cy="56"/>
              </a:xfrm>
            </p:grpSpPr>
            <p:sp>
              <p:nvSpPr>
                <p:cNvPr id="3083" name="Freeform 3170"/>
                <p:cNvSpPr>
                  <a:spLocks/>
                </p:cNvSpPr>
                <p:nvPr/>
              </p:nvSpPr>
              <p:spPr bwMode="auto">
                <a:xfrm>
                  <a:off x="4091"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solidFill>
                  <a:srgbClr val="0033CC"/>
                </a:solidFill>
                <a:ln w="9525">
                  <a:solidFill>
                    <a:srgbClr val="0033CC"/>
                  </a:solidFill>
                  <a:round/>
                  <a:headEnd/>
                  <a:tailEnd/>
                </a:ln>
              </p:spPr>
              <p:txBody>
                <a:bodyPr/>
                <a:lstStyle/>
                <a:p>
                  <a:endParaRPr lang="en-US"/>
                </a:p>
              </p:txBody>
            </p:sp>
            <p:grpSp>
              <p:nvGrpSpPr>
                <p:cNvPr id="3084" name="Group 3171"/>
                <p:cNvGrpSpPr>
                  <a:grpSpLocks/>
                </p:cNvGrpSpPr>
                <p:nvPr/>
              </p:nvGrpSpPr>
              <p:grpSpPr bwMode="auto">
                <a:xfrm>
                  <a:off x="3788" y="2985"/>
                  <a:ext cx="295" cy="1"/>
                  <a:chOff x="3788" y="2985"/>
                  <a:chExt cx="295" cy="1"/>
                </a:xfrm>
              </p:grpSpPr>
              <p:sp>
                <p:nvSpPr>
                  <p:cNvPr id="3085" name="Line 3172"/>
                  <p:cNvSpPr>
                    <a:spLocks noChangeShapeType="1"/>
                  </p:cNvSpPr>
                  <p:nvPr/>
                </p:nvSpPr>
                <p:spPr bwMode="auto">
                  <a:xfrm>
                    <a:off x="3788" y="2985"/>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6" name="Line 3173"/>
                  <p:cNvSpPr>
                    <a:spLocks noChangeShapeType="1"/>
                  </p:cNvSpPr>
                  <p:nvPr/>
                </p:nvSpPr>
                <p:spPr bwMode="auto">
                  <a:xfrm>
                    <a:off x="3844" y="2985"/>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3174"/>
                  <p:cNvSpPr>
                    <a:spLocks noChangeShapeType="1"/>
                  </p:cNvSpPr>
                  <p:nvPr/>
                </p:nvSpPr>
                <p:spPr bwMode="auto">
                  <a:xfrm>
                    <a:off x="3900" y="2985"/>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8" name="Line 3175"/>
                  <p:cNvSpPr>
                    <a:spLocks noChangeShapeType="1"/>
                  </p:cNvSpPr>
                  <p:nvPr/>
                </p:nvSpPr>
                <p:spPr bwMode="auto">
                  <a:xfrm>
                    <a:off x="3956" y="2985"/>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9" name="Line 3176"/>
                  <p:cNvSpPr>
                    <a:spLocks noChangeShapeType="1"/>
                  </p:cNvSpPr>
                  <p:nvPr/>
                </p:nvSpPr>
                <p:spPr bwMode="auto">
                  <a:xfrm>
                    <a:off x="4011" y="2985"/>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0" name="Line 3177"/>
                  <p:cNvSpPr>
                    <a:spLocks noChangeShapeType="1"/>
                  </p:cNvSpPr>
                  <p:nvPr/>
                </p:nvSpPr>
                <p:spPr bwMode="auto">
                  <a:xfrm>
                    <a:off x="4067" y="2985"/>
                    <a:ext cx="16"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583" name="Group 3178"/>
              <p:cNvGrpSpPr>
                <a:grpSpLocks/>
              </p:cNvGrpSpPr>
              <p:nvPr/>
            </p:nvGrpSpPr>
            <p:grpSpPr bwMode="auto">
              <a:xfrm>
                <a:off x="4251" y="2953"/>
                <a:ext cx="415" cy="56"/>
                <a:chOff x="4251" y="2953"/>
                <a:chExt cx="415" cy="56"/>
              </a:xfrm>
            </p:grpSpPr>
            <p:sp>
              <p:nvSpPr>
                <p:cNvPr id="3075" name="Freeform 3179"/>
                <p:cNvSpPr>
                  <a:spLocks/>
                </p:cNvSpPr>
                <p:nvPr/>
              </p:nvSpPr>
              <p:spPr bwMode="auto">
                <a:xfrm>
                  <a:off x="4554"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solidFill>
                  <a:srgbClr val="0033CC"/>
                </a:solidFill>
                <a:ln w="9525">
                  <a:solidFill>
                    <a:srgbClr val="0033CC"/>
                  </a:solidFill>
                  <a:round/>
                  <a:headEnd/>
                  <a:tailEnd/>
                </a:ln>
              </p:spPr>
              <p:txBody>
                <a:bodyPr/>
                <a:lstStyle/>
                <a:p>
                  <a:endParaRPr lang="en-US"/>
                </a:p>
              </p:txBody>
            </p:sp>
            <p:grpSp>
              <p:nvGrpSpPr>
                <p:cNvPr id="3076" name="Group 3180"/>
                <p:cNvGrpSpPr>
                  <a:grpSpLocks/>
                </p:cNvGrpSpPr>
                <p:nvPr/>
              </p:nvGrpSpPr>
              <p:grpSpPr bwMode="auto">
                <a:xfrm>
                  <a:off x="4251" y="2985"/>
                  <a:ext cx="295" cy="1"/>
                  <a:chOff x="4251" y="2985"/>
                  <a:chExt cx="295" cy="1"/>
                </a:xfrm>
              </p:grpSpPr>
              <p:sp>
                <p:nvSpPr>
                  <p:cNvPr id="3077" name="Line 3181"/>
                  <p:cNvSpPr>
                    <a:spLocks noChangeShapeType="1"/>
                  </p:cNvSpPr>
                  <p:nvPr/>
                </p:nvSpPr>
                <p:spPr bwMode="auto">
                  <a:xfrm>
                    <a:off x="4251" y="2985"/>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 name="Line 3182"/>
                  <p:cNvSpPr>
                    <a:spLocks noChangeShapeType="1"/>
                  </p:cNvSpPr>
                  <p:nvPr/>
                </p:nvSpPr>
                <p:spPr bwMode="auto">
                  <a:xfrm>
                    <a:off x="4307" y="2985"/>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 name="Line 3183"/>
                  <p:cNvSpPr>
                    <a:spLocks noChangeShapeType="1"/>
                  </p:cNvSpPr>
                  <p:nvPr/>
                </p:nvSpPr>
                <p:spPr bwMode="auto">
                  <a:xfrm>
                    <a:off x="4363" y="2985"/>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 name="Line 3184"/>
                  <p:cNvSpPr>
                    <a:spLocks noChangeShapeType="1"/>
                  </p:cNvSpPr>
                  <p:nvPr/>
                </p:nvSpPr>
                <p:spPr bwMode="auto">
                  <a:xfrm>
                    <a:off x="4419" y="2985"/>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1" name="Line 3185"/>
                  <p:cNvSpPr>
                    <a:spLocks noChangeShapeType="1"/>
                  </p:cNvSpPr>
                  <p:nvPr/>
                </p:nvSpPr>
                <p:spPr bwMode="auto">
                  <a:xfrm>
                    <a:off x="4475" y="2985"/>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2" name="Line 3186"/>
                  <p:cNvSpPr>
                    <a:spLocks noChangeShapeType="1"/>
                  </p:cNvSpPr>
                  <p:nvPr/>
                </p:nvSpPr>
                <p:spPr bwMode="auto">
                  <a:xfrm>
                    <a:off x="4530" y="2985"/>
                    <a:ext cx="16"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584" name="Group 3187"/>
              <p:cNvGrpSpPr>
                <a:grpSpLocks/>
              </p:cNvGrpSpPr>
              <p:nvPr/>
            </p:nvGrpSpPr>
            <p:grpSpPr bwMode="auto">
              <a:xfrm>
                <a:off x="4674" y="1741"/>
                <a:ext cx="40" cy="1260"/>
                <a:chOff x="4674" y="1741"/>
                <a:chExt cx="40" cy="1260"/>
              </a:xfrm>
            </p:grpSpPr>
            <p:sp>
              <p:nvSpPr>
                <p:cNvPr id="3065" name="Oval 3188"/>
                <p:cNvSpPr>
                  <a:spLocks noChangeArrowheads="1"/>
                </p:cNvSpPr>
                <p:nvPr/>
              </p:nvSpPr>
              <p:spPr bwMode="auto">
                <a:xfrm>
                  <a:off x="4674" y="1741"/>
                  <a:ext cx="32" cy="40"/>
                </a:xfrm>
                <a:prstGeom prst="ellipse">
                  <a:avLst/>
                </a:prstGeom>
                <a:solidFill>
                  <a:srgbClr val="0033CC"/>
                </a:solidFill>
                <a:ln w="9525">
                  <a:solidFill>
                    <a:srgbClr val="0033CC"/>
                  </a:solidFill>
                  <a:round/>
                  <a:headEnd/>
                  <a:tailEnd/>
                </a:ln>
              </p:spPr>
              <p:txBody>
                <a:bodyPr/>
                <a:lstStyle/>
                <a:p>
                  <a:endParaRPr lang="en-US"/>
                </a:p>
              </p:txBody>
            </p:sp>
            <p:sp>
              <p:nvSpPr>
                <p:cNvPr id="3066" name="Oval 3189"/>
                <p:cNvSpPr>
                  <a:spLocks noChangeArrowheads="1"/>
                </p:cNvSpPr>
                <p:nvPr/>
              </p:nvSpPr>
              <p:spPr bwMode="auto">
                <a:xfrm>
                  <a:off x="4674" y="1741"/>
                  <a:ext cx="32" cy="40"/>
                </a:xfrm>
                <a:prstGeom prst="ellipse">
                  <a:avLst/>
                </a:prstGeom>
                <a:solidFill>
                  <a:srgbClr val="0033CC"/>
                </a:solidFill>
                <a:ln w="25400">
                  <a:solidFill>
                    <a:srgbClr val="0033CC"/>
                  </a:solidFill>
                  <a:round/>
                  <a:headEnd/>
                  <a:tailEnd/>
                </a:ln>
              </p:spPr>
              <p:txBody>
                <a:bodyPr/>
                <a:lstStyle/>
                <a:p>
                  <a:endParaRPr lang="en-US"/>
                </a:p>
              </p:txBody>
            </p:sp>
            <p:sp>
              <p:nvSpPr>
                <p:cNvPr id="3067" name="Oval 3190"/>
                <p:cNvSpPr>
                  <a:spLocks noChangeArrowheads="1"/>
                </p:cNvSpPr>
                <p:nvPr/>
              </p:nvSpPr>
              <p:spPr bwMode="auto">
                <a:xfrm>
                  <a:off x="4682" y="2044"/>
                  <a:ext cx="32" cy="40"/>
                </a:xfrm>
                <a:prstGeom prst="ellipse">
                  <a:avLst/>
                </a:prstGeom>
                <a:solidFill>
                  <a:srgbClr val="0033CC"/>
                </a:solidFill>
                <a:ln w="9525">
                  <a:solidFill>
                    <a:srgbClr val="0033CC"/>
                  </a:solidFill>
                  <a:round/>
                  <a:headEnd/>
                  <a:tailEnd/>
                </a:ln>
              </p:spPr>
              <p:txBody>
                <a:bodyPr/>
                <a:lstStyle/>
                <a:p>
                  <a:endParaRPr lang="en-US"/>
                </a:p>
              </p:txBody>
            </p:sp>
            <p:sp>
              <p:nvSpPr>
                <p:cNvPr id="3068" name="Oval 3191"/>
                <p:cNvSpPr>
                  <a:spLocks noChangeArrowheads="1"/>
                </p:cNvSpPr>
                <p:nvPr/>
              </p:nvSpPr>
              <p:spPr bwMode="auto">
                <a:xfrm>
                  <a:off x="4682" y="2044"/>
                  <a:ext cx="32" cy="40"/>
                </a:xfrm>
                <a:prstGeom prst="ellipse">
                  <a:avLst/>
                </a:prstGeom>
                <a:solidFill>
                  <a:srgbClr val="0033CC"/>
                </a:solidFill>
                <a:ln w="25400">
                  <a:solidFill>
                    <a:srgbClr val="0033CC"/>
                  </a:solidFill>
                  <a:round/>
                  <a:headEnd/>
                  <a:tailEnd/>
                </a:ln>
              </p:spPr>
              <p:txBody>
                <a:bodyPr/>
                <a:lstStyle/>
                <a:p>
                  <a:endParaRPr lang="en-US"/>
                </a:p>
              </p:txBody>
            </p:sp>
            <p:sp>
              <p:nvSpPr>
                <p:cNvPr id="3069" name="Oval 3192"/>
                <p:cNvSpPr>
                  <a:spLocks noChangeArrowheads="1"/>
                </p:cNvSpPr>
                <p:nvPr/>
              </p:nvSpPr>
              <p:spPr bwMode="auto">
                <a:xfrm>
                  <a:off x="4682" y="2355"/>
                  <a:ext cx="32" cy="32"/>
                </a:xfrm>
                <a:prstGeom prst="ellipse">
                  <a:avLst/>
                </a:prstGeom>
                <a:solidFill>
                  <a:srgbClr val="0033CC"/>
                </a:solidFill>
                <a:ln w="9525">
                  <a:solidFill>
                    <a:srgbClr val="0033CC"/>
                  </a:solidFill>
                  <a:round/>
                  <a:headEnd/>
                  <a:tailEnd/>
                </a:ln>
              </p:spPr>
              <p:txBody>
                <a:bodyPr/>
                <a:lstStyle/>
                <a:p>
                  <a:endParaRPr lang="en-US"/>
                </a:p>
              </p:txBody>
            </p:sp>
            <p:sp>
              <p:nvSpPr>
                <p:cNvPr id="3070" name="Oval 3193"/>
                <p:cNvSpPr>
                  <a:spLocks noChangeArrowheads="1"/>
                </p:cNvSpPr>
                <p:nvPr/>
              </p:nvSpPr>
              <p:spPr bwMode="auto">
                <a:xfrm>
                  <a:off x="4682" y="2355"/>
                  <a:ext cx="32" cy="32"/>
                </a:xfrm>
                <a:prstGeom prst="ellipse">
                  <a:avLst/>
                </a:prstGeom>
                <a:solidFill>
                  <a:srgbClr val="0033CC"/>
                </a:solidFill>
                <a:ln w="25400">
                  <a:solidFill>
                    <a:srgbClr val="0033CC"/>
                  </a:solidFill>
                  <a:round/>
                  <a:headEnd/>
                  <a:tailEnd/>
                </a:ln>
              </p:spPr>
              <p:txBody>
                <a:bodyPr/>
                <a:lstStyle/>
                <a:p>
                  <a:endParaRPr lang="en-US"/>
                </a:p>
              </p:txBody>
            </p:sp>
            <p:sp>
              <p:nvSpPr>
                <p:cNvPr id="3071" name="Oval 3194"/>
                <p:cNvSpPr>
                  <a:spLocks noChangeArrowheads="1"/>
                </p:cNvSpPr>
                <p:nvPr/>
              </p:nvSpPr>
              <p:spPr bwMode="auto">
                <a:xfrm>
                  <a:off x="4674" y="2658"/>
                  <a:ext cx="32" cy="40"/>
                </a:xfrm>
                <a:prstGeom prst="ellipse">
                  <a:avLst/>
                </a:prstGeom>
                <a:solidFill>
                  <a:srgbClr val="0033CC"/>
                </a:solidFill>
                <a:ln w="9525">
                  <a:solidFill>
                    <a:srgbClr val="0033CC"/>
                  </a:solidFill>
                  <a:round/>
                  <a:headEnd/>
                  <a:tailEnd/>
                </a:ln>
              </p:spPr>
              <p:txBody>
                <a:bodyPr/>
                <a:lstStyle/>
                <a:p>
                  <a:endParaRPr lang="en-US"/>
                </a:p>
              </p:txBody>
            </p:sp>
            <p:sp>
              <p:nvSpPr>
                <p:cNvPr id="3072" name="Oval 3195"/>
                <p:cNvSpPr>
                  <a:spLocks noChangeArrowheads="1"/>
                </p:cNvSpPr>
                <p:nvPr/>
              </p:nvSpPr>
              <p:spPr bwMode="auto">
                <a:xfrm>
                  <a:off x="4674" y="2658"/>
                  <a:ext cx="32" cy="40"/>
                </a:xfrm>
                <a:prstGeom prst="ellipse">
                  <a:avLst/>
                </a:prstGeom>
                <a:solidFill>
                  <a:srgbClr val="0033CC"/>
                </a:solidFill>
                <a:ln w="25400">
                  <a:solidFill>
                    <a:srgbClr val="0033CC"/>
                  </a:solidFill>
                  <a:round/>
                  <a:headEnd/>
                  <a:tailEnd/>
                </a:ln>
              </p:spPr>
              <p:txBody>
                <a:bodyPr/>
                <a:lstStyle/>
                <a:p>
                  <a:endParaRPr lang="en-US"/>
                </a:p>
              </p:txBody>
            </p:sp>
            <p:sp>
              <p:nvSpPr>
                <p:cNvPr id="3073" name="Oval 3196"/>
                <p:cNvSpPr>
                  <a:spLocks noChangeArrowheads="1"/>
                </p:cNvSpPr>
                <p:nvPr/>
              </p:nvSpPr>
              <p:spPr bwMode="auto">
                <a:xfrm>
                  <a:off x="4674" y="2969"/>
                  <a:ext cx="32" cy="32"/>
                </a:xfrm>
                <a:prstGeom prst="ellipse">
                  <a:avLst/>
                </a:prstGeom>
                <a:solidFill>
                  <a:srgbClr val="0033CC"/>
                </a:solidFill>
                <a:ln w="9525">
                  <a:solidFill>
                    <a:srgbClr val="0033CC"/>
                  </a:solidFill>
                  <a:round/>
                  <a:headEnd/>
                  <a:tailEnd/>
                </a:ln>
              </p:spPr>
              <p:txBody>
                <a:bodyPr/>
                <a:lstStyle/>
                <a:p>
                  <a:endParaRPr lang="en-US"/>
                </a:p>
              </p:txBody>
            </p:sp>
            <p:sp>
              <p:nvSpPr>
                <p:cNvPr id="3074" name="Oval 3197"/>
                <p:cNvSpPr>
                  <a:spLocks noChangeArrowheads="1"/>
                </p:cNvSpPr>
                <p:nvPr/>
              </p:nvSpPr>
              <p:spPr bwMode="auto">
                <a:xfrm>
                  <a:off x="4674" y="2969"/>
                  <a:ext cx="32" cy="32"/>
                </a:xfrm>
                <a:prstGeom prst="ellipse">
                  <a:avLst/>
                </a:prstGeom>
                <a:solidFill>
                  <a:srgbClr val="0033CC"/>
                </a:solidFill>
                <a:ln w="25400">
                  <a:solidFill>
                    <a:srgbClr val="0033CC"/>
                  </a:solidFill>
                  <a:round/>
                  <a:headEnd/>
                  <a:tailEnd/>
                </a:ln>
              </p:spPr>
              <p:txBody>
                <a:bodyPr/>
                <a:lstStyle/>
                <a:p>
                  <a:endParaRPr lang="en-US"/>
                </a:p>
              </p:txBody>
            </p:sp>
          </p:grpSp>
          <p:grpSp>
            <p:nvGrpSpPr>
              <p:cNvPr id="2585" name="Group 3198"/>
              <p:cNvGrpSpPr>
                <a:grpSpLocks/>
              </p:cNvGrpSpPr>
              <p:nvPr/>
            </p:nvGrpSpPr>
            <p:grpSpPr bwMode="auto">
              <a:xfrm>
                <a:off x="3740" y="3272"/>
                <a:ext cx="40" cy="343"/>
                <a:chOff x="3740" y="3272"/>
                <a:chExt cx="40" cy="343"/>
              </a:xfrm>
            </p:grpSpPr>
            <p:sp>
              <p:nvSpPr>
                <p:cNvPr id="3061" name="Oval 3199"/>
                <p:cNvSpPr>
                  <a:spLocks noChangeArrowheads="1"/>
                </p:cNvSpPr>
                <p:nvPr/>
              </p:nvSpPr>
              <p:spPr bwMode="auto">
                <a:xfrm>
                  <a:off x="3740" y="3272"/>
                  <a:ext cx="40" cy="32"/>
                </a:xfrm>
                <a:prstGeom prst="ellipse">
                  <a:avLst/>
                </a:prstGeom>
                <a:solidFill>
                  <a:srgbClr val="0033CC"/>
                </a:solidFill>
                <a:ln w="9525">
                  <a:solidFill>
                    <a:srgbClr val="0033CC"/>
                  </a:solidFill>
                  <a:round/>
                  <a:headEnd/>
                  <a:tailEnd/>
                </a:ln>
              </p:spPr>
              <p:txBody>
                <a:bodyPr/>
                <a:lstStyle/>
                <a:p>
                  <a:endParaRPr lang="en-US"/>
                </a:p>
              </p:txBody>
            </p:sp>
            <p:sp>
              <p:nvSpPr>
                <p:cNvPr id="3062" name="Oval 3200"/>
                <p:cNvSpPr>
                  <a:spLocks noChangeArrowheads="1"/>
                </p:cNvSpPr>
                <p:nvPr/>
              </p:nvSpPr>
              <p:spPr bwMode="auto">
                <a:xfrm>
                  <a:off x="3740" y="3272"/>
                  <a:ext cx="40" cy="32"/>
                </a:xfrm>
                <a:prstGeom prst="ellipse">
                  <a:avLst/>
                </a:prstGeom>
                <a:solidFill>
                  <a:srgbClr val="0033CC"/>
                </a:solidFill>
                <a:ln w="25400">
                  <a:solidFill>
                    <a:srgbClr val="0033CC"/>
                  </a:solidFill>
                  <a:round/>
                  <a:headEnd/>
                  <a:tailEnd/>
                </a:ln>
              </p:spPr>
              <p:txBody>
                <a:bodyPr/>
                <a:lstStyle/>
                <a:p>
                  <a:endParaRPr lang="en-US"/>
                </a:p>
              </p:txBody>
            </p:sp>
            <p:sp>
              <p:nvSpPr>
                <p:cNvPr id="3063" name="Oval 3201"/>
                <p:cNvSpPr>
                  <a:spLocks noChangeArrowheads="1"/>
                </p:cNvSpPr>
                <p:nvPr/>
              </p:nvSpPr>
              <p:spPr bwMode="auto">
                <a:xfrm>
                  <a:off x="3740" y="3575"/>
                  <a:ext cx="40" cy="40"/>
                </a:xfrm>
                <a:prstGeom prst="ellipse">
                  <a:avLst/>
                </a:prstGeom>
                <a:solidFill>
                  <a:srgbClr val="0033CC"/>
                </a:solidFill>
                <a:ln w="9525">
                  <a:solidFill>
                    <a:srgbClr val="0033CC"/>
                  </a:solidFill>
                  <a:round/>
                  <a:headEnd/>
                  <a:tailEnd/>
                </a:ln>
              </p:spPr>
              <p:txBody>
                <a:bodyPr/>
                <a:lstStyle/>
                <a:p>
                  <a:endParaRPr lang="en-US"/>
                </a:p>
              </p:txBody>
            </p:sp>
            <p:sp>
              <p:nvSpPr>
                <p:cNvPr id="3064" name="Oval 3202"/>
                <p:cNvSpPr>
                  <a:spLocks noChangeArrowheads="1"/>
                </p:cNvSpPr>
                <p:nvPr/>
              </p:nvSpPr>
              <p:spPr bwMode="auto">
                <a:xfrm>
                  <a:off x="3740" y="3575"/>
                  <a:ext cx="40" cy="40"/>
                </a:xfrm>
                <a:prstGeom prst="ellipse">
                  <a:avLst/>
                </a:prstGeom>
                <a:solidFill>
                  <a:srgbClr val="0033CC"/>
                </a:solidFill>
                <a:ln w="25400">
                  <a:solidFill>
                    <a:srgbClr val="0033CC"/>
                  </a:solidFill>
                  <a:round/>
                  <a:headEnd/>
                  <a:tailEnd/>
                </a:ln>
              </p:spPr>
              <p:txBody>
                <a:bodyPr/>
                <a:lstStyle/>
                <a:p>
                  <a:endParaRPr lang="en-US"/>
                </a:p>
              </p:txBody>
            </p:sp>
          </p:grpSp>
          <p:grpSp>
            <p:nvGrpSpPr>
              <p:cNvPr id="2586" name="Group 3203"/>
              <p:cNvGrpSpPr>
                <a:grpSpLocks/>
              </p:cNvGrpSpPr>
              <p:nvPr/>
            </p:nvGrpSpPr>
            <p:grpSpPr bwMode="auto">
              <a:xfrm>
                <a:off x="3285" y="3272"/>
                <a:ext cx="32" cy="343"/>
                <a:chOff x="3285" y="3272"/>
                <a:chExt cx="32" cy="343"/>
              </a:xfrm>
            </p:grpSpPr>
            <p:sp>
              <p:nvSpPr>
                <p:cNvPr id="3057" name="Oval 3204"/>
                <p:cNvSpPr>
                  <a:spLocks noChangeArrowheads="1"/>
                </p:cNvSpPr>
                <p:nvPr/>
              </p:nvSpPr>
              <p:spPr bwMode="auto">
                <a:xfrm>
                  <a:off x="3285" y="3272"/>
                  <a:ext cx="32" cy="32"/>
                </a:xfrm>
                <a:prstGeom prst="ellipse">
                  <a:avLst/>
                </a:prstGeom>
                <a:solidFill>
                  <a:srgbClr val="0033CC"/>
                </a:solidFill>
                <a:ln w="9525">
                  <a:solidFill>
                    <a:srgbClr val="0033CC"/>
                  </a:solidFill>
                  <a:round/>
                  <a:headEnd/>
                  <a:tailEnd/>
                </a:ln>
              </p:spPr>
              <p:txBody>
                <a:bodyPr/>
                <a:lstStyle/>
                <a:p>
                  <a:endParaRPr lang="en-US"/>
                </a:p>
              </p:txBody>
            </p:sp>
            <p:sp>
              <p:nvSpPr>
                <p:cNvPr id="3058" name="Oval 3205"/>
                <p:cNvSpPr>
                  <a:spLocks noChangeArrowheads="1"/>
                </p:cNvSpPr>
                <p:nvPr/>
              </p:nvSpPr>
              <p:spPr bwMode="auto">
                <a:xfrm>
                  <a:off x="3285" y="3272"/>
                  <a:ext cx="32" cy="32"/>
                </a:xfrm>
                <a:prstGeom prst="ellipse">
                  <a:avLst/>
                </a:prstGeom>
                <a:solidFill>
                  <a:srgbClr val="0033CC"/>
                </a:solidFill>
                <a:ln w="25400">
                  <a:solidFill>
                    <a:srgbClr val="0033CC"/>
                  </a:solidFill>
                  <a:round/>
                  <a:headEnd/>
                  <a:tailEnd/>
                </a:ln>
              </p:spPr>
              <p:txBody>
                <a:bodyPr/>
                <a:lstStyle/>
                <a:p>
                  <a:endParaRPr lang="en-US"/>
                </a:p>
              </p:txBody>
            </p:sp>
            <p:sp>
              <p:nvSpPr>
                <p:cNvPr id="3059" name="Oval 3206"/>
                <p:cNvSpPr>
                  <a:spLocks noChangeArrowheads="1"/>
                </p:cNvSpPr>
                <p:nvPr/>
              </p:nvSpPr>
              <p:spPr bwMode="auto">
                <a:xfrm>
                  <a:off x="3285" y="3575"/>
                  <a:ext cx="32" cy="40"/>
                </a:xfrm>
                <a:prstGeom prst="ellipse">
                  <a:avLst/>
                </a:prstGeom>
                <a:solidFill>
                  <a:srgbClr val="0033CC"/>
                </a:solidFill>
                <a:ln w="9525">
                  <a:solidFill>
                    <a:srgbClr val="0033CC"/>
                  </a:solidFill>
                  <a:round/>
                  <a:headEnd/>
                  <a:tailEnd/>
                </a:ln>
              </p:spPr>
              <p:txBody>
                <a:bodyPr/>
                <a:lstStyle/>
                <a:p>
                  <a:endParaRPr lang="en-US"/>
                </a:p>
              </p:txBody>
            </p:sp>
            <p:sp>
              <p:nvSpPr>
                <p:cNvPr id="3060" name="Oval 3207"/>
                <p:cNvSpPr>
                  <a:spLocks noChangeArrowheads="1"/>
                </p:cNvSpPr>
                <p:nvPr/>
              </p:nvSpPr>
              <p:spPr bwMode="auto">
                <a:xfrm>
                  <a:off x="3285" y="3575"/>
                  <a:ext cx="32" cy="40"/>
                </a:xfrm>
                <a:prstGeom prst="ellipse">
                  <a:avLst/>
                </a:prstGeom>
                <a:solidFill>
                  <a:srgbClr val="0033CC"/>
                </a:solidFill>
                <a:ln w="25400">
                  <a:solidFill>
                    <a:srgbClr val="0033CC"/>
                  </a:solidFill>
                  <a:round/>
                  <a:headEnd/>
                  <a:tailEnd/>
                </a:ln>
              </p:spPr>
              <p:txBody>
                <a:bodyPr/>
                <a:lstStyle/>
                <a:p>
                  <a:endParaRPr lang="en-US"/>
                </a:p>
              </p:txBody>
            </p:sp>
          </p:grpSp>
          <p:grpSp>
            <p:nvGrpSpPr>
              <p:cNvPr id="2587" name="Group 3208"/>
              <p:cNvGrpSpPr>
                <a:grpSpLocks/>
              </p:cNvGrpSpPr>
              <p:nvPr/>
            </p:nvGrpSpPr>
            <p:grpSpPr bwMode="auto">
              <a:xfrm>
                <a:off x="4203" y="3272"/>
                <a:ext cx="32" cy="343"/>
                <a:chOff x="4203" y="3272"/>
                <a:chExt cx="32" cy="343"/>
              </a:xfrm>
            </p:grpSpPr>
            <p:sp>
              <p:nvSpPr>
                <p:cNvPr id="3053" name="Oval 3209"/>
                <p:cNvSpPr>
                  <a:spLocks noChangeArrowheads="1"/>
                </p:cNvSpPr>
                <p:nvPr/>
              </p:nvSpPr>
              <p:spPr bwMode="auto">
                <a:xfrm>
                  <a:off x="4203" y="3272"/>
                  <a:ext cx="32" cy="32"/>
                </a:xfrm>
                <a:prstGeom prst="ellipse">
                  <a:avLst/>
                </a:prstGeom>
                <a:solidFill>
                  <a:srgbClr val="0033CC"/>
                </a:solidFill>
                <a:ln w="9525">
                  <a:solidFill>
                    <a:srgbClr val="0033CC"/>
                  </a:solidFill>
                  <a:round/>
                  <a:headEnd/>
                  <a:tailEnd/>
                </a:ln>
              </p:spPr>
              <p:txBody>
                <a:bodyPr/>
                <a:lstStyle/>
                <a:p>
                  <a:endParaRPr lang="en-US"/>
                </a:p>
              </p:txBody>
            </p:sp>
            <p:sp>
              <p:nvSpPr>
                <p:cNvPr id="3054" name="Oval 3210"/>
                <p:cNvSpPr>
                  <a:spLocks noChangeArrowheads="1"/>
                </p:cNvSpPr>
                <p:nvPr/>
              </p:nvSpPr>
              <p:spPr bwMode="auto">
                <a:xfrm>
                  <a:off x="4203" y="3272"/>
                  <a:ext cx="32" cy="32"/>
                </a:xfrm>
                <a:prstGeom prst="ellipse">
                  <a:avLst/>
                </a:prstGeom>
                <a:solidFill>
                  <a:srgbClr val="0033CC"/>
                </a:solidFill>
                <a:ln w="25400">
                  <a:solidFill>
                    <a:srgbClr val="0033CC"/>
                  </a:solidFill>
                  <a:round/>
                  <a:headEnd/>
                  <a:tailEnd/>
                </a:ln>
              </p:spPr>
              <p:txBody>
                <a:bodyPr/>
                <a:lstStyle/>
                <a:p>
                  <a:endParaRPr lang="en-US"/>
                </a:p>
              </p:txBody>
            </p:sp>
            <p:sp>
              <p:nvSpPr>
                <p:cNvPr id="3055" name="Oval 3211"/>
                <p:cNvSpPr>
                  <a:spLocks noChangeArrowheads="1"/>
                </p:cNvSpPr>
                <p:nvPr/>
              </p:nvSpPr>
              <p:spPr bwMode="auto">
                <a:xfrm>
                  <a:off x="4203" y="3575"/>
                  <a:ext cx="32" cy="40"/>
                </a:xfrm>
                <a:prstGeom prst="ellipse">
                  <a:avLst/>
                </a:prstGeom>
                <a:solidFill>
                  <a:srgbClr val="0033CC"/>
                </a:solidFill>
                <a:ln w="9525">
                  <a:solidFill>
                    <a:srgbClr val="0033CC"/>
                  </a:solidFill>
                  <a:round/>
                  <a:headEnd/>
                  <a:tailEnd/>
                </a:ln>
              </p:spPr>
              <p:txBody>
                <a:bodyPr/>
                <a:lstStyle/>
                <a:p>
                  <a:endParaRPr lang="en-US"/>
                </a:p>
              </p:txBody>
            </p:sp>
            <p:sp>
              <p:nvSpPr>
                <p:cNvPr id="3056" name="Oval 3212"/>
                <p:cNvSpPr>
                  <a:spLocks noChangeArrowheads="1"/>
                </p:cNvSpPr>
                <p:nvPr/>
              </p:nvSpPr>
              <p:spPr bwMode="auto">
                <a:xfrm>
                  <a:off x="4203" y="3575"/>
                  <a:ext cx="32" cy="40"/>
                </a:xfrm>
                <a:prstGeom prst="ellipse">
                  <a:avLst/>
                </a:prstGeom>
                <a:solidFill>
                  <a:srgbClr val="0033CC"/>
                </a:solidFill>
                <a:ln w="25400">
                  <a:solidFill>
                    <a:srgbClr val="0033CC"/>
                  </a:solidFill>
                  <a:round/>
                  <a:headEnd/>
                  <a:tailEnd/>
                </a:ln>
              </p:spPr>
              <p:txBody>
                <a:bodyPr/>
                <a:lstStyle/>
                <a:p>
                  <a:endParaRPr lang="en-US"/>
                </a:p>
              </p:txBody>
            </p:sp>
          </p:grpSp>
          <p:grpSp>
            <p:nvGrpSpPr>
              <p:cNvPr id="2588" name="Group 3213"/>
              <p:cNvGrpSpPr>
                <a:grpSpLocks/>
              </p:cNvGrpSpPr>
              <p:nvPr/>
            </p:nvGrpSpPr>
            <p:grpSpPr bwMode="auto">
              <a:xfrm>
                <a:off x="4658" y="3272"/>
                <a:ext cx="32" cy="343"/>
                <a:chOff x="4658" y="3272"/>
                <a:chExt cx="32" cy="343"/>
              </a:xfrm>
            </p:grpSpPr>
            <p:sp>
              <p:nvSpPr>
                <p:cNvPr id="3049" name="Oval 3214"/>
                <p:cNvSpPr>
                  <a:spLocks noChangeArrowheads="1"/>
                </p:cNvSpPr>
                <p:nvPr/>
              </p:nvSpPr>
              <p:spPr bwMode="auto">
                <a:xfrm>
                  <a:off x="4658" y="3272"/>
                  <a:ext cx="32" cy="32"/>
                </a:xfrm>
                <a:prstGeom prst="ellipse">
                  <a:avLst/>
                </a:prstGeom>
                <a:solidFill>
                  <a:srgbClr val="0033CC"/>
                </a:solidFill>
                <a:ln w="9525">
                  <a:solidFill>
                    <a:srgbClr val="0033CC"/>
                  </a:solidFill>
                  <a:round/>
                  <a:headEnd/>
                  <a:tailEnd/>
                </a:ln>
              </p:spPr>
              <p:txBody>
                <a:bodyPr/>
                <a:lstStyle/>
                <a:p>
                  <a:endParaRPr lang="en-US"/>
                </a:p>
              </p:txBody>
            </p:sp>
            <p:sp>
              <p:nvSpPr>
                <p:cNvPr id="3050" name="Oval 3215"/>
                <p:cNvSpPr>
                  <a:spLocks noChangeArrowheads="1"/>
                </p:cNvSpPr>
                <p:nvPr/>
              </p:nvSpPr>
              <p:spPr bwMode="auto">
                <a:xfrm>
                  <a:off x="4658" y="3272"/>
                  <a:ext cx="32" cy="32"/>
                </a:xfrm>
                <a:prstGeom prst="ellipse">
                  <a:avLst/>
                </a:prstGeom>
                <a:solidFill>
                  <a:srgbClr val="0033CC"/>
                </a:solidFill>
                <a:ln w="25400">
                  <a:solidFill>
                    <a:srgbClr val="0033CC"/>
                  </a:solidFill>
                  <a:round/>
                  <a:headEnd/>
                  <a:tailEnd/>
                </a:ln>
              </p:spPr>
              <p:txBody>
                <a:bodyPr/>
                <a:lstStyle/>
                <a:p>
                  <a:endParaRPr lang="en-US"/>
                </a:p>
              </p:txBody>
            </p:sp>
            <p:sp>
              <p:nvSpPr>
                <p:cNvPr id="3051" name="Oval 3216"/>
                <p:cNvSpPr>
                  <a:spLocks noChangeArrowheads="1"/>
                </p:cNvSpPr>
                <p:nvPr/>
              </p:nvSpPr>
              <p:spPr bwMode="auto">
                <a:xfrm>
                  <a:off x="4658" y="3575"/>
                  <a:ext cx="32" cy="40"/>
                </a:xfrm>
                <a:prstGeom prst="ellipse">
                  <a:avLst/>
                </a:prstGeom>
                <a:solidFill>
                  <a:srgbClr val="0033CC"/>
                </a:solidFill>
                <a:ln w="9525">
                  <a:solidFill>
                    <a:srgbClr val="0033CC"/>
                  </a:solidFill>
                  <a:round/>
                  <a:headEnd/>
                  <a:tailEnd/>
                </a:ln>
              </p:spPr>
              <p:txBody>
                <a:bodyPr/>
                <a:lstStyle/>
                <a:p>
                  <a:endParaRPr lang="en-US"/>
                </a:p>
              </p:txBody>
            </p:sp>
            <p:sp>
              <p:nvSpPr>
                <p:cNvPr id="3052" name="Oval 3217"/>
                <p:cNvSpPr>
                  <a:spLocks noChangeArrowheads="1"/>
                </p:cNvSpPr>
                <p:nvPr/>
              </p:nvSpPr>
              <p:spPr bwMode="auto">
                <a:xfrm>
                  <a:off x="4658" y="3575"/>
                  <a:ext cx="32" cy="40"/>
                </a:xfrm>
                <a:prstGeom prst="ellipse">
                  <a:avLst/>
                </a:prstGeom>
                <a:solidFill>
                  <a:srgbClr val="0033CC"/>
                </a:solidFill>
                <a:ln w="25400">
                  <a:solidFill>
                    <a:srgbClr val="0033CC"/>
                  </a:solidFill>
                  <a:round/>
                  <a:headEnd/>
                  <a:tailEnd/>
                </a:ln>
              </p:spPr>
              <p:txBody>
                <a:bodyPr/>
                <a:lstStyle/>
                <a:p>
                  <a:endParaRPr lang="en-US"/>
                </a:p>
              </p:txBody>
            </p:sp>
          </p:grpSp>
          <p:grpSp>
            <p:nvGrpSpPr>
              <p:cNvPr id="2589" name="Group 3218"/>
              <p:cNvGrpSpPr>
                <a:grpSpLocks/>
              </p:cNvGrpSpPr>
              <p:nvPr/>
            </p:nvGrpSpPr>
            <p:grpSpPr bwMode="auto">
              <a:xfrm>
                <a:off x="4251" y="2650"/>
                <a:ext cx="415" cy="56"/>
                <a:chOff x="4251" y="2650"/>
                <a:chExt cx="415" cy="56"/>
              </a:xfrm>
            </p:grpSpPr>
            <p:sp>
              <p:nvSpPr>
                <p:cNvPr id="3041" name="Freeform 3219"/>
                <p:cNvSpPr>
                  <a:spLocks/>
                </p:cNvSpPr>
                <p:nvPr/>
              </p:nvSpPr>
              <p:spPr bwMode="auto">
                <a:xfrm>
                  <a:off x="4554" y="2650"/>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solidFill>
                  <a:srgbClr val="0033CC"/>
                </a:solidFill>
                <a:ln w="9525">
                  <a:solidFill>
                    <a:srgbClr val="0033CC"/>
                  </a:solidFill>
                  <a:round/>
                  <a:headEnd/>
                  <a:tailEnd/>
                </a:ln>
              </p:spPr>
              <p:txBody>
                <a:bodyPr/>
                <a:lstStyle/>
                <a:p>
                  <a:endParaRPr lang="en-US"/>
                </a:p>
              </p:txBody>
            </p:sp>
            <p:grpSp>
              <p:nvGrpSpPr>
                <p:cNvPr id="3042" name="Group 3220"/>
                <p:cNvGrpSpPr>
                  <a:grpSpLocks/>
                </p:cNvGrpSpPr>
                <p:nvPr/>
              </p:nvGrpSpPr>
              <p:grpSpPr bwMode="auto">
                <a:xfrm>
                  <a:off x="4251" y="2674"/>
                  <a:ext cx="295" cy="1"/>
                  <a:chOff x="4251" y="2674"/>
                  <a:chExt cx="295" cy="1"/>
                </a:xfrm>
              </p:grpSpPr>
              <p:sp>
                <p:nvSpPr>
                  <p:cNvPr id="3043" name="Line 3221"/>
                  <p:cNvSpPr>
                    <a:spLocks noChangeShapeType="1"/>
                  </p:cNvSpPr>
                  <p:nvPr/>
                </p:nvSpPr>
                <p:spPr bwMode="auto">
                  <a:xfrm>
                    <a:off x="4251" y="2674"/>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4" name="Line 3222"/>
                  <p:cNvSpPr>
                    <a:spLocks noChangeShapeType="1"/>
                  </p:cNvSpPr>
                  <p:nvPr/>
                </p:nvSpPr>
                <p:spPr bwMode="auto">
                  <a:xfrm>
                    <a:off x="4307" y="2674"/>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5" name="Line 3223"/>
                  <p:cNvSpPr>
                    <a:spLocks noChangeShapeType="1"/>
                  </p:cNvSpPr>
                  <p:nvPr/>
                </p:nvSpPr>
                <p:spPr bwMode="auto">
                  <a:xfrm>
                    <a:off x="4363" y="2674"/>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6" name="Line 3224"/>
                  <p:cNvSpPr>
                    <a:spLocks noChangeShapeType="1"/>
                  </p:cNvSpPr>
                  <p:nvPr/>
                </p:nvSpPr>
                <p:spPr bwMode="auto">
                  <a:xfrm>
                    <a:off x="4419" y="2674"/>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7" name="Line 3225"/>
                  <p:cNvSpPr>
                    <a:spLocks noChangeShapeType="1"/>
                  </p:cNvSpPr>
                  <p:nvPr/>
                </p:nvSpPr>
                <p:spPr bwMode="auto">
                  <a:xfrm>
                    <a:off x="4475" y="2674"/>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8" name="Line 3226"/>
                  <p:cNvSpPr>
                    <a:spLocks noChangeShapeType="1"/>
                  </p:cNvSpPr>
                  <p:nvPr/>
                </p:nvSpPr>
                <p:spPr bwMode="auto">
                  <a:xfrm>
                    <a:off x="4530" y="2674"/>
                    <a:ext cx="16"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590" name="Group 3227"/>
              <p:cNvGrpSpPr>
                <a:grpSpLocks/>
              </p:cNvGrpSpPr>
              <p:nvPr/>
            </p:nvGrpSpPr>
            <p:grpSpPr bwMode="auto">
              <a:xfrm>
                <a:off x="4251" y="1733"/>
                <a:ext cx="415" cy="56"/>
                <a:chOff x="4251" y="1733"/>
                <a:chExt cx="415" cy="56"/>
              </a:xfrm>
            </p:grpSpPr>
            <p:sp>
              <p:nvSpPr>
                <p:cNvPr id="3033" name="Freeform 3228"/>
                <p:cNvSpPr>
                  <a:spLocks/>
                </p:cNvSpPr>
                <p:nvPr/>
              </p:nvSpPr>
              <p:spPr bwMode="auto">
                <a:xfrm>
                  <a:off x="4554" y="1733"/>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solidFill>
                  <a:srgbClr val="0033CC"/>
                </a:solidFill>
                <a:ln w="9525">
                  <a:solidFill>
                    <a:srgbClr val="0033CC"/>
                  </a:solidFill>
                  <a:round/>
                  <a:headEnd/>
                  <a:tailEnd/>
                </a:ln>
              </p:spPr>
              <p:txBody>
                <a:bodyPr/>
                <a:lstStyle/>
                <a:p>
                  <a:endParaRPr lang="en-US"/>
                </a:p>
              </p:txBody>
            </p:sp>
            <p:grpSp>
              <p:nvGrpSpPr>
                <p:cNvPr id="3034" name="Group 3229"/>
                <p:cNvGrpSpPr>
                  <a:grpSpLocks/>
                </p:cNvGrpSpPr>
                <p:nvPr/>
              </p:nvGrpSpPr>
              <p:grpSpPr bwMode="auto">
                <a:xfrm>
                  <a:off x="4251" y="1757"/>
                  <a:ext cx="295" cy="1"/>
                  <a:chOff x="4251" y="1757"/>
                  <a:chExt cx="295" cy="1"/>
                </a:xfrm>
              </p:grpSpPr>
              <p:sp>
                <p:nvSpPr>
                  <p:cNvPr id="3035" name="Line 3230"/>
                  <p:cNvSpPr>
                    <a:spLocks noChangeShapeType="1"/>
                  </p:cNvSpPr>
                  <p:nvPr/>
                </p:nvSpPr>
                <p:spPr bwMode="auto">
                  <a:xfrm>
                    <a:off x="4251" y="1757"/>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6" name="Line 3231"/>
                  <p:cNvSpPr>
                    <a:spLocks noChangeShapeType="1"/>
                  </p:cNvSpPr>
                  <p:nvPr/>
                </p:nvSpPr>
                <p:spPr bwMode="auto">
                  <a:xfrm>
                    <a:off x="4307" y="1757"/>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7" name="Line 3232"/>
                  <p:cNvSpPr>
                    <a:spLocks noChangeShapeType="1"/>
                  </p:cNvSpPr>
                  <p:nvPr/>
                </p:nvSpPr>
                <p:spPr bwMode="auto">
                  <a:xfrm>
                    <a:off x="4363" y="1757"/>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8" name="Line 3233"/>
                  <p:cNvSpPr>
                    <a:spLocks noChangeShapeType="1"/>
                  </p:cNvSpPr>
                  <p:nvPr/>
                </p:nvSpPr>
                <p:spPr bwMode="auto">
                  <a:xfrm>
                    <a:off x="4419" y="1757"/>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9" name="Line 3234"/>
                  <p:cNvSpPr>
                    <a:spLocks noChangeShapeType="1"/>
                  </p:cNvSpPr>
                  <p:nvPr/>
                </p:nvSpPr>
                <p:spPr bwMode="auto">
                  <a:xfrm>
                    <a:off x="4475" y="1757"/>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0" name="Line 3235"/>
                  <p:cNvSpPr>
                    <a:spLocks noChangeShapeType="1"/>
                  </p:cNvSpPr>
                  <p:nvPr/>
                </p:nvSpPr>
                <p:spPr bwMode="auto">
                  <a:xfrm>
                    <a:off x="4530" y="1757"/>
                    <a:ext cx="16"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591" name="Group 3236"/>
              <p:cNvGrpSpPr>
                <a:grpSpLocks/>
              </p:cNvGrpSpPr>
              <p:nvPr/>
            </p:nvGrpSpPr>
            <p:grpSpPr bwMode="auto">
              <a:xfrm>
                <a:off x="3325" y="3264"/>
                <a:ext cx="415" cy="56"/>
                <a:chOff x="3325" y="3264"/>
                <a:chExt cx="415" cy="56"/>
              </a:xfrm>
            </p:grpSpPr>
            <p:sp>
              <p:nvSpPr>
                <p:cNvPr id="3025" name="Freeform 3237"/>
                <p:cNvSpPr>
                  <a:spLocks/>
                </p:cNvSpPr>
                <p:nvPr/>
              </p:nvSpPr>
              <p:spPr bwMode="auto">
                <a:xfrm>
                  <a:off x="3628" y="3264"/>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solidFill>
                  <a:srgbClr val="0033CC"/>
                </a:solidFill>
                <a:ln w="9525">
                  <a:solidFill>
                    <a:srgbClr val="0033CC"/>
                  </a:solidFill>
                  <a:round/>
                  <a:headEnd/>
                  <a:tailEnd/>
                </a:ln>
              </p:spPr>
              <p:txBody>
                <a:bodyPr/>
                <a:lstStyle/>
                <a:p>
                  <a:endParaRPr lang="en-US"/>
                </a:p>
              </p:txBody>
            </p:sp>
            <p:grpSp>
              <p:nvGrpSpPr>
                <p:cNvPr id="3026" name="Group 3238"/>
                <p:cNvGrpSpPr>
                  <a:grpSpLocks/>
                </p:cNvGrpSpPr>
                <p:nvPr/>
              </p:nvGrpSpPr>
              <p:grpSpPr bwMode="auto">
                <a:xfrm>
                  <a:off x="3325" y="3288"/>
                  <a:ext cx="295" cy="1"/>
                  <a:chOff x="3325" y="3288"/>
                  <a:chExt cx="295" cy="1"/>
                </a:xfrm>
              </p:grpSpPr>
              <p:sp>
                <p:nvSpPr>
                  <p:cNvPr id="3027" name="Line 3239"/>
                  <p:cNvSpPr>
                    <a:spLocks noChangeShapeType="1"/>
                  </p:cNvSpPr>
                  <p:nvPr/>
                </p:nvSpPr>
                <p:spPr bwMode="auto">
                  <a:xfrm>
                    <a:off x="3325" y="328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8" name="Line 3240"/>
                  <p:cNvSpPr>
                    <a:spLocks noChangeShapeType="1"/>
                  </p:cNvSpPr>
                  <p:nvPr/>
                </p:nvSpPr>
                <p:spPr bwMode="auto">
                  <a:xfrm>
                    <a:off x="3381" y="328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9" name="Line 3241"/>
                  <p:cNvSpPr>
                    <a:spLocks noChangeShapeType="1"/>
                  </p:cNvSpPr>
                  <p:nvPr/>
                </p:nvSpPr>
                <p:spPr bwMode="auto">
                  <a:xfrm>
                    <a:off x="3437" y="328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0" name="Line 3242"/>
                  <p:cNvSpPr>
                    <a:spLocks noChangeShapeType="1"/>
                  </p:cNvSpPr>
                  <p:nvPr/>
                </p:nvSpPr>
                <p:spPr bwMode="auto">
                  <a:xfrm>
                    <a:off x="3493" y="3288"/>
                    <a:ext cx="23"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1" name="Line 3243"/>
                  <p:cNvSpPr>
                    <a:spLocks noChangeShapeType="1"/>
                  </p:cNvSpPr>
                  <p:nvPr/>
                </p:nvSpPr>
                <p:spPr bwMode="auto">
                  <a:xfrm>
                    <a:off x="3548" y="328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 name="Line 3244"/>
                  <p:cNvSpPr>
                    <a:spLocks noChangeShapeType="1"/>
                  </p:cNvSpPr>
                  <p:nvPr/>
                </p:nvSpPr>
                <p:spPr bwMode="auto">
                  <a:xfrm>
                    <a:off x="3604" y="3288"/>
                    <a:ext cx="16"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592" name="Group 3245"/>
              <p:cNvGrpSpPr>
                <a:grpSpLocks/>
              </p:cNvGrpSpPr>
              <p:nvPr/>
            </p:nvGrpSpPr>
            <p:grpSpPr bwMode="auto">
              <a:xfrm>
                <a:off x="3780" y="3256"/>
                <a:ext cx="415" cy="56"/>
                <a:chOff x="3780" y="3256"/>
                <a:chExt cx="415" cy="56"/>
              </a:xfrm>
            </p:grpSpPr>
            <p:sp>
              <p:nvSpPr>
                <p:cNvPr id="3017" name="Freeform 3246"/>
                <p:cNvSpPr>
                  <a:spLocks/>
                </p:cNvSpPr>
                <p:nvPr/>
              </p:nvSpPr>
              <p:spPr bwMode="auto">
                <a:xfrm>
                  <a:off x="4083"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solidFill>
                  <a:srgbClr val="0033CC"/>
                </a:solidFill>
                <a:ln w="9525">
                  <a:solidFill>
                    <a:srgbClr val="0033CC"/>
                  </a:solidFill>
                  <a:round/>
                  <a:headEnd/>
                  <a:tailEnd/>
                </a:ln>
              </p:spPr>
              <p:txBody>
                <a:bodyPr/>
                <a:lstStyle/>
                <a:p>
                  <a:endParaRPr lang="en-US"/>
                </a:p>
              </p:txBody>
            </p:sp>
            <p:grpSp>
              <p:nvGrpSpPr>
                <p:cNvPr id="3018" name="Group 3247"/>
                <p:cNvGrpSpPr>
                  <a:grpSpLocks/>
                </p:cNvGrpSpPr>
                <p:nvPr/>
              </p:nvGrpSpPr>
              <p:grpSpPr bwMode="auto">
                <a:xfrm>
                  <a:off x="3780" y="3288"/>
                  <a:ext cx="295" cy="1"/>
                  <a:chOff x="3780" y="3288"/>
                  <a:chExt cx="295" cy="1"/>
                </a:xfrm>
              </p:grpSpPr>
              <p:sp>
                <p:nvSpPr>
                  <p:cNvPr id="3019" name="Line 3248"/>
                  <p:cNvSpPr>
                    <a:spLocks noChangeShapeType="1"/>
                  </p:cNvSpPr>
                  <p:nvPr/>
                </p:nvSpPr>
                <p:spPr bwMode="auto">
                  <a:xfrm>
                    <a:off x="3780" y="328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0" name="Line 3249"/>
                  <p:cNvSpPr>
                    <a:spLocks noChangeShapeType="1"/>
                  </p:cNvSpPr>
                  <p:nvPr/>
                </p:nvSpPr>
                <p:spPr bwMode="auto">
                  <a:xfrm>
                    <a:off x="3836" y="328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1" name="Line 3250"/>
                  <p:cNvSpPr>
                    <a:spLocks noChangeShapeType="1"/>
                  </p:cNvSpPr>
                  <p:nvPr/>
                </p:nvSpPr>
                <p:spPr bwMode="auto">
                  <a:xfrm>
                    <a:off x="3892" y="328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2" name="Line 3251"/>
                  <p:cNvSpPr>
                    <a:spLocks noChangeShapeType="1"/>
                  </p:cNvSpPr>
                  <p:nvPr/>
                </p:nvSpPr>
                <p:spPr bwMode="auto">
                  <a:xfrm>
                    <a:off x="3948" y="328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3" name="Line 3252"/>
                  <p:cNvSpPr>
                    <a:spLocks noChangeShapeType="1"/>
                  </p:cNvSpPr>
                  <p:nvPr/>
                </p:nvSpPr>
                <p:spPr bwMode="auto">
                  <a:xfrm>
                    <a:off x="4004" y="3288"/>
                    <a:ext cx="23"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4" name="Line 3253"/>
                  <p:cNvSpPr>
                    <a:spLocks noChangeShapeType="1"/>
                  </p:cNvSpPr>
                  <p:nvPr/>
                </p:nvSpPr>
                <p:spPr bwMode="auto">
                  <a:xfrm>
                    <a:off x="4059" y="3288"/>
                    <a:ext cx="16"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593" name="Group 3254"/>
              <p:cNvGrpSpPr>
                <a:grpSpLocks/>
              </p:cNvGrpSpPr>
              <p:nvPr/>
            </p:nvGrpSpPr>
            <p:grpSpPr bwMode="auto">
              <a:xfrm>
                <a:off x="4251" y="3256"/>
                <a:ext cx="415" cy="56"/>
                <a:chOff x="4251" y="3256"/>
                <a:chExt cx="415" cy="56"/>
              </a:xfrm>
            </p:grpSpPr>
            <p:sp>
              <p:nvSpPr>
                <p:cNvPr id="3009" name="Freeform 3255"/>
                <p:cNvSpPr>
                  <a:spLocks/>
                </p:cNvSpPr>
                <p:nvPr/>
              </p:nvSpPr>
              <p:spPr bwMode="auto">
                <a:xfrm>
                  <a:off x="4554" y="3256"/>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solidFill>
                  <a:srgbClr val="0033CC"/>
                </a:solidFill>
                <a:ln w="9525">
                  <a:solidFill>
                    <a:srgbClr val="0033CC"/>
                  </a:solidFill>
                  <a:round/>
                  <a:headEnd/>
                  <a:tailEnd/>
                </a:ln>
              </p:spPr>
              <p:txBody>
                <a:bodyPr/>
                <a:lstStyle/>
                <a:p>
                  <a:endParaRPr lang="en-US"/>
                </a:p>
              </p:txBody>
            </p:sp>
            <p:grpSp>
              <p:nvGrpSpPr>
                <p:cNvPr id="3010" name="Group 3256"/>
                <p:cNvGrpSpPr>
                  <a:grpSpLocks/>
                </p:cNvGrpSpPr>
                <p:nvPr/>
              </p:nvGrpSpPr>
              <p:grpSpPr bwMode="auto">
                <a:xfrm>
                  <a:off x="4251" y="3288"/>
                  <a:ext cx="295" cy="1"/>
                  <a:chOff x="4251" y="3288"/>
                  <a:chExt cx="295" cy="1"/>
                </a:xfrm>
              </p:grpSpPr>
              <p:sp>
                <p:nvSpPr>
                  <p:cNvPr id="3011" name="Line 3257"/>
                  <p:cNvSpPr>
                    <a:spLocks noChangeShapeType="1"/>
                  </p:cNvSpPr>
                  <p:nvPr/>
                </p:nvSpPr>
                <p:spPr bwMode="auto">
                  <a:xfrm>
                    <a:off x="4251" y="328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2" name="Line 3258"/>
                  <p:cNvSpPr>
                    <a:spLocks noChangeShapeType="1"/>
                  </p:cNvSpPr>
                  <p:nvPr/>
                </p:nvSpPr>
                <p:spPr bwMode="auto">
                  <a:xfrm>
                    <a:off x="4307" y="328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3" name="Line 3259"/>
                  <p:cNvSpPr>
                    <a:spLocks noChangeShapeType="1"/>
                  </p:cNvSpPr>
                  <p:nvPr/>
                </p:nvSpPr>
                <p:spPr bwMode="auto">
                  <a:xfrm>
                    <a:off x="4363" y="328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4" name="Line 3260"/>
                  <p:cNvSpPr>
                    <a:spLocks noChangeShapeType="1"/>
                  </p:cNvSpPr>
                  <p:nvPr/>
                </p:nvSpPr>
                <p:spPr bwMode="auto">
                  <a:xfrm>
                    <a:off x="4419" y="328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5" name="Line 3261"/>
                  <p:cNvSpPr>
                    <a:spLocks noChangeShapeType="1"/>
                  </p:cNvSpPr>
                  <p:nvPr/>
                </p:nvSpPr>
                <p:spPr bwMode="auto">
                  <a:xfrm>
                    <a:off x="4475" y="3288"/>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6" name="Line 3262"/>
                  <p:cNvSpPr>
                    <a:spLocks noChangeShapeType="1"/>
                  </p:cNvSpPr>
                  <p:nvPr/>
                </p:nvSpPr>
                <p:spPr bwMode="auto">
                  <a:xfrm>
                    <a:off x="4530" y="3288"/>
                    <a:ext cx="16"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594" name="Group 3263"/>
              <p:cNvGrpSpPr>
                <a:grpSpLocks/>
              </p:cNvGrpSpPr>
              <p:nvPr/>
            </p:nvGrpSpPr>
            <p:grpSpPr bwMode="auto">
              <a:xfrm>
                <a:off x="3325" y="3567"/>
                <a:ext cx="415" cy="56"/>
                <a:chOff x="3325" y="3567"/>
                <a:chExt cx="415" cy="56"/>
              </a:xfrm>
            </p:grpSpPr>
            <p:sp>
              <p:nvSpPr>
                <p:cNvPr id="3001" name="Freeform 3264"/>
                <p:cNvSpPr>
                  <a:spLocks/>
                </p:cNvSpPr>
                <p:nvPr/>
              </p:nvSpPr>
              <p:spPr bwMode="auto">
                <a:xfrm>
                  <a:off x="3628" y="3567"/>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solidFill>
                  <a:srgbClr val="0033CC"/>
                </a:solidFill>
                <a:ln w="9525">
                  <a:solidFill>
                    <a:srgbClr val="0033CC"/>
                  </a:solidFill>
                  <a:round/>
                  <a:headEnd/>
                  <a:tailEnd/>
                </a:ln>
              </p:spPr>
              <p:txBody>
                <a:bodyPr/>
                <a:lstStyle/>
                <a:p>
                  <a:endParaRPr lang="en-US"/>
                </a:p>
              </p:txBody>
            </p:sp>
            <p:grpSp>
              <p:nvGrpSpPr>
                <p:cNvPr id="3002" name="Group 3265"/>
                <p:cNvGrpSpPr>
                  <a:grpSpLocks/>
                </p:cNvGrpSpPr>
                <p:nvPr/>
              </p:nvGrpSpPr>
              <p:grpSpPr bwMode="auto">
                <a:xfrm>
                  <a:off x="3325" y="3599"/>
                  <a:ext cx="295" cy="1"/>
                  <a:chOff x="3325" y="3599"/>
                  <a:chExt cx="295" cy="1"/>
                </a:xfrm>
              </p:grpSpPr>
              <p:sp>
                <p:nvSpPr>
                  <p:cNvPr id="3003" name="Line 3266"/>
                  <p:cNvSpPr>
                    <a:spLocks noChangeShapeType="1"/>
                  </p:cNvSpPr>
                  <p:nvPr/>
                </p:nvSpPr>
                <p:spPr bwMode="auto">
                  <a:xfrm>
                    <a:off x="3325" y="3599"/>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4" name="Line 3267"/>
                  <p:cNvSpPr>
                    <a:spLocks noChangeShapeType="1"/>
                  </p:cNvSpPr>
                  <p:nvPr/>
                </p:nvSpPr>
                <p:spPr bwMode="auto">
                  <a:xfrm>
                    <a:off x="3381" y="3599"/>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5" name="Line 3268"/>
                  <p:cNvSpPr>
                    <a:spLocks noChangeShapeType="1"/>
                  </p:cNvSpPr>
                  <p:nvPr/>
                </p:nvSpPr>
                <p:spPr bwMode="auto">
                  <a:xfrm>
                    <a:off x="3437" y="3599"/>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6" name="Line 3269"/>
                  <p:cNvSpPr>
                    <a:spLocks noChangeShapeType="1"/>
                  </p:cNvSpPr>
                  <p:nvPr/>
                </p:nvSpPr>
                <p:spPr bwMode="auto">
                  <a:xfrm>
                    <a:off x="3493" y="3599"/>
                    <a:ext cx="23"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7" name="Line 3270"/>
                  <p:cNvSpPr>
                    <a:spLocks noChangeShapeType="1"/>
                  </p:cNvSpPr>
                  <p:nvPr/>
                </p:nvSpPr>
                <p:spPr bwMode="auto">
                  <a:xfrm>
                    <a:off x="3548" y="3599"/>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8" name="Line 3271"/>
                  <p:cNvSpPr>
                    <a:spLocks noChangeShapeType="1"/>
                  </p:cNvSpPr>
                  <p:nvPr/>
                </p:nvSpPr>
                <p:spPr bwMode="auto">
                  <a:xfrm>
                    <a:off x="3604" y="3599"/>
                    <a:ext cx="16"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595" name="Group 3272"/>
              <p:cNvGrpSpPr>
                <a:grpSpLocks/>
              </p:cNvGrpSpPr>
              <p:nvPr/>
            </p:nvGrpSpPr>
            <p:grpSpPr bwMode="auto">
              <a:xfrm>
                <a:off x="3788" y="3567"/>
                <a:ext cx="415" cy="56"/>
                <a:chOff x="3788" y="3567"/>
                <a:chExt cx="415" cy="56"/>
              </a:xfrm>
            </p:grpSpPr>
            <p:sp>
              <p:nvSpPr>
                <p:cNvPr id="2993" name="Freeform 3273"/>
                <p:cNvSpPr>
                  <a:spLocks/>
                </p:cNvSpPr>
                <p:nvPr/>
              </p:nvSpPr>
              <p:spPr bwMode="auto">
                <a:xfrm>
                  <a:off x="4091"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solidFill>
                  <a:srgbClr val="0033CC"/>
                </a:solidFill>
                <a:ln w="9525">
                  <a:solidFill>
                    <a:srgbClr val="0033CC"/>
                  </a:solidFill>
                  <a:round/>
                  <a:headEnd/>
                  <a:tailEnd/>
                </a:ln>
              </p:spPr>
              <p:txBody>
                <a:bodyPr/>
                <a:lstStyle/>
                <a:p>
                  <a:endParaRPr lang="en-US"/>
                </a:p>
              </p:txBody>
            </p:sp>
            <p:grpSp>
              <p:nvGrpSpPr>
                <p:cNvPr id="2994" name="Group 3274"/>
                <p:cNvGrpSpPr>
                  <a:grpSpLocks/>
                </p:cNvGrpSpPr>
                <p:nvPr/>
              </p:nvGrpSpPr>
              <p:grpSpPr bwMode="auto">
                <a:xfrm>
                  <a:off x="3788" y="3591"/>
                  <a:ext cx="295" cy="1"/>
                  <a:chOff x="3788" y="3591"/>
                  <a:chExt cx="295" cy="1"/>
                </a:xfrm>
              </p:grpSpPr>
              <p:sp>
                <p:nvSpPr>
                  <p:cNvPr id="2995" name="Line 3275"/>
                  <p:cNvSpPr>
                    <a:spLocks noChangeShapeType="1"/>
                  </p:cNvSpPr>
                  <p:nvPr/>
                </p:nvSpPr>
                <p:spPr bwMode="auto">
                  <a:xfrm>
                    <a:off x="3788" y="359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6" name="Line 3276"/>
                  <p:cNvSpPr>
                    <a:spLocks noChangeShapeType="1"/>
                  </p:cNvSpPr>
                  <p:nvPr/>
                </p:nvSpPr>
                <p:spPr bwMode="auto">
                  <a:xfrm>
                    <a:off x="3844" y="359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7" name="Line 3277"/>
                  <p:cNvSpPr>
                    <a:spLocks noChangeShapeType="1"/>
                  </p:cNvSpPr>
                  <p:nvPr/>
                </p:nvSpPr>
                <p:spPr bwMode="auto">
                  <a:xfrm>
                    <a:off x="3900" y="359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8" name="Line 3278"/>
                  <p:cNvSpPr>
                    <a:spLocks noChangeShapeType="1"/>
                  </p:cNvSpPr>
                  <p:nvPr/>
                </p:nvSpPr>
                <p:spPr bwMode="auto">
                  <a:xfrm>
                    <a:off x="3956" y="359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9" name="Line 3279"/>
                  <p:cNvSpPr>
                    <a:spLocks noChangeShapeType="1"/>
                  </p:cNvSpPr>
                  <p:nvPr/>
                </p:nvSpPr>
                <p:spPr bwMode="auto">
                  <a:xfrm>
                    <a:off x="4011" y="359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0" name="Line 3280"/>
                  <p:cNvSpPr>
                    <a:spLocks noChangeShapeType="1"/>
                  </p:cNvSpPr>
                  <p:nvPr/>
                </p:nvSpPr>
                <p:spPr bwMode="auto">
                  <a:xfrm>
                    <a:off x="4067" y="3591"/>
                    <a:ext cx="16"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596" name="Group 3281"/>
              <p:cNvGrpSpPr>
                <a:grpSpLocks/>
              </p:cNvGrpSpPr>
              <p:nvPr/>
            </p:nvGrpSpPr>
            <p:grpSpPr bwMode="auto">
              <a:xfrm>
                <a:off x="4243" y="3567"/>
                <a:ext cx="415" cy="56"/>
                <a:chOff x="4243" y="3567"/>
                <a:chExt cx="415" cy="56"/>
              </a:xfrm>
            </p:grpSpPr>
            <p:sp>
              <p:nvSpPr>
                <p:cNvPr id="2985" name="Freeform 3282"/>
                <p:cNvSpPr>
                  <a:spLocks/>
                </p:cNvSpPr>
                <p:nvPr/>
              </p:nvSpPr>
              <p:spPr bwMode="auto">
                <a:xfrm>
                  <a:off x="4546" y="3567"/>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solidFill>
                  <a:srgbClr val="0033CC"/>
                </a:solidFill>
                <a:ln w="9525">
                  <a:solidFill>
                    <a:srgbClr val="0033CC"/>
                  </a:solidFill>
                  <a:round/>
                  <a:headEnd/>
                  <a:tailEnd/>
                </a:ln>
              </p:spPr>
              <p:txBody>
                <a:bodyPr/>
                <a:lstStyle/>
                <a:p>
                  <a:endParaRPr lang="en-US"/>
                </a:p>
              </p:txBody>
            </p:sp>
            <p:grpSp>
              <p:nvGrpSpPr>
                <p:cNvPr id="2986" name="Group 3283"/>
                <p:cNvGrpSpPr>
                  <a:grpSpLocks/>
                </p:cNvGrpSpPr>
                <p:nvPr/>
              </p:nvGrpSpPr>
              <p:grpSpPr bwMode="auto">
                <a:xfrm>
                  <a:off x="4243" y="3599"/>
                  <a:ext cx="295" cy="1"/>
                  <a:chOff x="4243" y="3599"/>
                  <a:chExt cx="295" cy="1"/>
                </a:xfrm>
              </p:grpSpPr>
              <p:sp>
                <p:nvSpPr>
                  <p:cNvPr id="2987" name="Line 3284"/>
                  <p:cNvSpPr>
                    <a:spLocks noChangeShapeType="1"/>
                  </p:cNvSpPr>
                  <p:nvPr/>
                </p:nvSpPr>
                <p:spPr bwMode="auto">
                  <a:xfrm>
                    <a:off x="4243" y="3599"/>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8" name="Line 3285"/>
                  <p:cNvSpPr>
                    <a:spLocks noChangeShapeType="1"/>
                  </p:cNvSpPr>
                  <p:nvPr/>
                </p:nvSpPr>
                <p:spPr bwMode="auto">
                  <a:xfrm>
                    <a:off x="4299" y="3599"/>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9" name="Line 3286"/>
                  <p:cNvSpPr>
                    <a:spLocks noChangeShapeType="1"/>
                  </p:cNvSpPr>
                  <p:nvPr/>
                </p:nvSpPr>
                <p:spPr bwMode="auto">
                  <a:xfrm>
                    <a:off x="4355" y="3599"/>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0" name="Line 3287"/>
                  <p:cNvSpPr>
                    <a:spLocks noChangeShapeType="1"/>
                  </p:cNvSpPr>
                  <p:nvPr/>
                </p:nvSpPr>
                <p:spPr bwMode="auto">
                  <a:xfrm>
                    <a:off x="4411" y="3599"/>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1" name="Line 3288"/>
                  <p:cNvSpPr>
                    <a:spLocks noChangeShapeType="1"/>
                  </p:cNvSpPr>
                  <p:nvPr/>
                </p:nvSpPr>
                <p:spPr bwMode="auto">
                  <a:xfrm>
                    <a:off x="4467" y="3599"/>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2" name="Line 3289"/>
                  <p:cNvSpPr>
                    <a:spLocks noChangeShapeType="1"/>
                  </p:cNvSpPr>
                  <p:nvPr/>
                </p:nvSpPr>
                <p:spPr bwMode="auto">
                  <a:xfrm>
                    <a:off x="4522" y="3599"/>
                    <a:ext cx="16"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597" name="Group 3290"/>
              <p:cNvGrpSpPr>
                <a:grpSpLocks/>
              </p:cNvGrpSpPr>
              <p:nvPr/>
            </p:nvGrpSpPr>
            <p:grpSpPr bwMode="auto">
              <a:xfrm>
                <a:off x="3788" y="2376"/>
                <a:ext cx="886" cy="290"/>
                <a:chOff x="3788" y="2376"/>
                <a:chExt cx="886" cy="290"/>
              </a:xfrm>
            </p:grpSpPr>
            <p:sp>
              <p:nvSpPr>
                <p:cNvPr id="2983" name="Freeform 3291"/>
                <p:cNvSpPr>
                  <a:spLocks/>
                </p:cNvSpPr>
                <p:nvPr/>
              </p:nvSpPr>
              <p:spPr bwMode="auto">
                <a:xfrm>
                  <a:off x="4530" y="2594"/>
                  <a:ext cx="144" cy="72"/>
                </a:xfrm>
                <a:custGeom>
                  <a:avLst/>
                  <a:gdLst>
                    <a:gd name="T0" fmla="*/ 144 w 144"/>
                    <a:gd name="T1" fmla="*/ 72 h 72"/>
                    <a:gd name="T2" fmla="*/ 0 w 144"/>
                    <a:gd name="T3" fmla="*/ 64 h 72"/>
                    <a:gd name="T4" fmla="*/ 16 w 144"/>
                    <a:gd name="T5" fmla="*/ 32 h 72"/>
                    <a:gd name="T6" fmla="*/ 24 w 144"/>
                    <a:gd name="T7" fmla="*/ 0 h 72"/>
                    <a:gd name="T8" fmla="*/ 144 w 144"/>
                    <a:gd name="T9" fmla="*/ 72 h 72"/>
                  </a:gdLst>
                  <a:ahLst/>
                  <a:cxnLst>
                    <a:cxn ang="0">
                      <a:pos x="T0" y="T1"/>
                    </a:cxn>
                    <a:cxn ang="0">
                      <a:pos x="T2" y="T3"/>
                    </a:cxn>
                    <a:cxn ang="0">
                      <a:pos x="T4" y="T5"/>
                    </a:cxn>
                    <a:cxn ang="0">
                      <a:pos x="T6" y="T7"/>
                    </a:cxn>
                    <a:cxn ang="0">
                      <a:pos x="T8" y="T9"/>
                    </a:cxn>
                  </a:cxnLst>
                  <a:rect l="0" t="0" r="r" b="b"/>
                  <a:pathLst>
                    <a:path w="144" h="72">
                      <a:moveTo>
                        <a:pt x="144" y="72"/>
                      </a:moveTo>
                      <a:lnTo>
                        <a:pt x="0" y="64"/>
                      </a:lnTo>
                      <a:lnTo>
                        <a:pt x="16" y="32"/>
                      </a:lnTo>
                      <a:lnTo>
                        <a:pt x="24" y="0"/>
                      </a:lnTo>
                      <a:lnTo>
                        <a:pt x="144" y="72"/>
                      </a:lnTo>
                      <a:close/>
                    </a:path>
                  </a:pathLst>
                </a:custGeom>
                <a:solidFill>
                  <a:srgbClr val="0033CC"/>
                </a:solidFill>
                <a:ln w="9525">
                  <a:solidFill>
                    <a:srgbClr val="0033CC"/>
                  </a:solidFill>
                  <a:round/>
                  <a:headEnd/>
                  <a:tailEnd/>
                </a:ln>
              </p:spPr>
              <p:txBody>
                <a:bodyPr/>
                <a:lstStyle/>
                <a:p>
                  <a:endParaRPr lang="en-US"/>
                </a:p>
              </p:txBody>
            </p:sp>
            <p:sp>
              <p:nvSpPr>
                <p:cNvPr id="2984" name="Line 3292"/>
                <p:cNvSpPr>
                  <a:spLocks noChangeShapeType="1"/>
                </p:cNvSpPr>
                <p:nvPr/>
              </p:nvSpPr>
              <p:spPr bwMode="auto">
                <a:xfrm>
                  <a:off x="3788" y="2376"/>
                  <a:ext cx="766" cy="252"/>
                </a:xfrm>
                <a:prstGeom prst="line">
                  <a:avLst/>
                </a:prstGeom>
                <a:noFill/>
                <a:ln w="254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98" name="Group 3293"/>
              <p:cNvGrpSpPr>
                <a:grpSpLocks/>
              </p:cNvGrpSpPr>
              <p:nvPr/>
            </p:nvGrpSpPr>
            <p:grpSpPr bwMode="auto">
              <a:xfrm>
                <a:off x="3309" y="2084"/>
                <a:ext cx="1381" cy="1507"/>
                <a:chOff x="3309" y="2084"/>
                <a:chExt cx="1381" cy="1507"/>
              </a:xfrm>
            </p:grpSpPr>
            <p:sp>
              <p:nvSpPr>
                <p:cNvPr id="2981" name="Freeform 3294"/>
                <p:cNvSpPr>
                  <a:spLocks/>
                </p:cNvSpPr>
                <p:nvPr/>
              </p:nvSpPr>
              <p:spPr bwMode="auto">
                <a:xfrm>
                  <a:off x="4570" y="2084"/>
                  <a:ext cx="120" cy="119"/>
                </a:xfrm>
                <a:custGeom>
                  <a:avLst/>
                  <a:gdLst>
                    <a:gd name="T0" fmla="*/ 120 w 120"/>
                    <a:gd name="T1" fmla="*/ 0 h 119"/>
                    <a:gd name="T2" fmla="*/ 56 w 120"/>
                    <a:gd name="T3" fmla="*/ 119 h 119"/>
                    <a:gd name="T4" fmla="*/ 24 w 120"/>
                    <a:gd name="T5" fmla="*/ 96 h 119"/>
                    <a:gd name="T6" fmla="*/ 0 w 120"/>
                    <a:gd name="T7" fmla="*/ 72 h 119"/>
                    <a:gd name="T8" fmla="*/ 120 w 120"/>
                    <a:gd name="T9" fmla="*/ 0 h 119"/>
                  </a:gdLst>
                  <a:ahLst/>
                  <a:cxnLst>
                    <a:cxn ang="0">
                      <a:pos x="T0" y="T1"/>
                    </a:cxn>
                    <a:cxn ang="0">
                      <a:pos x="T2" y="T3"/>
                    </a:cxn>
                    <a:cxn ang="0">
                      <a:pos x="T4" y="T5"/>
                    </a:cxn>
                    <a:cxn ang="0">
                      <a:pos x="T6" y="T7"/>
                    </a:cxn>
                    <a:cxn ang="0">
                      <a:pos x="T8" y="T9"/>
                    </a:cxn>
                  </a:cxnLst>
                  <a:rect l="0" t="0" r="r" b="b"/>
                  <a:pathLst>
                    <a:path w="120" h="119">
                      <a:moveTo>
                        <a:pt x="120" y="0"/>
                      </a:moveTo>
                      <a:lnTo>
                        <a:pt x="56" y="119"/>
                      </a:lnTo>
                      <a:lnTo>
                        <a:pt x="24" y="96"/>
                      </a:lnTo>
                      <a:lnTo>
                        <a:pt x="0" y="72"/>
                      </a:lnTo>
                      <a:lnTo>
                        <a:pt x="120" y="0"/>
                      </a:lnTo>
                      <a:close/>
                    </a:path>
                  </a:pathLst>
                </a:custGeom>
                <a:solidFill>
                  <a:srgbClr val="0033CC"/>
                </a:solidFill>
                <a:ln w="9525">
                  <a:solidFill>
                    <a:srgbClr val="0033CC"/>
                  </a:solidFill>
                  <a:round/>
                  <a:headEnd/>
                  <a:tailEnd/>
                </a:ln>
              </p:spPr>
              <p:txBody>
                <a:bodyPr/>
                <a:lstStyle/>
                <a:p>
                  <a:endParaRPr lang="en-US"/>
                </a:p>
              </p:txBody>
            </p:sp>
            <p:sp>
              <p:nvSpPr>
                <p:cNvPr id="2982" name="Line 3295"/>
                <p:cNvSpPr>
                  <a:spLocks noChangeShapeType="1"/>
                </p:cNvSpPr>
                <p:nvPr/>
              </p:nvSpPr>
              <p:spPr bwMode="auto">
                <a:xfrm flipV="1">
                  <a:off x="3309" y="2172"/>
                  <a:ext cx="1291" cy="1419"/>
                </a:xfrm>
                <a:prstGeom prst="line">
                  <a:avLst/>
                </a:prstGeom>
                <a:noFill/>
                <a:ln w="254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599" name="Group 3296"/>
              <p:cNvGrpSpPr>
                <a:grpSpLocks/>
              </p:cNvGrpSpPr>
              <p:nvPr/>
            </p:nvGrpSpPr>
            <p:grpSpPr bwMode="auto">
              <a:xfrm>
                <a:off x="3773" y="2076"/>
                <a:ext cx="909" cy="893"/>
                <a:chOff x="3773" y="2076"/>
                <a:chExt cx="909" cy="893"/>
              </a:xfrm>
            </p:grpSpPr>
            <p:sp>
              <p:nvSpPr>
                <p:cNvPr id="2979" name="Freeform 3297"/>
                <p:cNvSpPr>
                  <a:spLocks/>
                </p:cNvSpPr>
                <p:nvPr/>
              </p:nvSpPr>
              <p:spPr bwMode="auto">
                <a:xfrm>
                  <a:off x="4562" y="2850"/>
                  <a:ext cx="120" cy="119"/>
                </a:xfrm>
                <a:custGeom>
                  <a:avLst/>
                  <a:gdLst>
                    <a:gd name="T0" fmla="*/ 120 w 120"/>
                    <a:gd name="T1" fmla="*/ 119 h 119"/>
                    <a:gd name="T2" fmla="*/ 0 w 120"/>
                    <a:gd name="T3" fmla="*/ 47 h 119"/>
                    <a:gd name="T4" fmla="*/ 24 w 120"/>
                    <a:gd name="T5" fmla="*/ 23 h 119"/>
                    <a:gd name="T6" fmla="*/ 48 w 120"/>
                    <a:gd name="T7" fmla="*/ 0 h 119"/>
                    <a:gd name="T8" fmla="*/ 120 w 120"/>
                    <a:gd name="T9" fmla="*/ 119 h 119"/>
                  </a:gdLst>
                  <a:ahLst/>
                  <a:cxnLst>
                    <a:cxn ang="0">
                      <a:pos x="T0" y="T1"/>
                    </a:cxn>
                    <a:cxn ang="0">
                      <a:pos x="T2" y="T3"/>
                    </a:cxn>
                    <a:cxn ang="0">
                      <a:pos x="T4" y="T5"/>
                    </a:cxn>
                    <a:cxn ang="0">
                      <a:pos x="T6" y="T7"/>
                    </a:cxn>
                    <a:cxn ang="0">
                      <a:pos x="T8" y="T9"/>
                    </a:cxn>
                  </a:cxnLst>
                  <a:rect l="0" t="0" r="r" b="b"/>
                  <a:pathLst>
                    <a:path w="120" h="119">
                      <a:moveTo>
                        <a:pt x="120" y="119"/>
                      </a:moveTo>
                      <a:lnTo>
                        <a:pt x="0" y="47"/>
                      </a:lnTo>
                      <a:lnTo>
                        <a:pt x="24" y="23"/>
                      </a:lnTo>
                      <a:lnTo>
                        <a:pt x="48" y="0"/>
                      </a:lnTo>
                      <a:lnTo>
                        <a:pt x="120" y="119"/>
                      </a:lnTo>
                      <a:close/>
                    </a:path>
                  </a:pathLst>
                </a:custGeom>
                <a:solidFill>
                  <a:srgbClr val="0033CC"/>
                </a:solidFill>
                <a:ln w="9525">
                  <a:solidFill>
                    <a:srgbClr val="0033CC"/>
                  </a:solidFill>
                  <a:round/>
                  <a:headEnd/>
                  <a:tailEnd/>
                </a:ln>
              </p:spPr>
              <p:txBody>
                <a:bodyPr/>
                <a:lstStyle/>
                <a:p>
                  <a:endParaRPr lang="en-US"/>
                </a:p>
              </p:txBody>
            </p:sp>
            <p:sp>
              <p:nvSpPr>
                <p:cNvPr id="2980" name="Line 3298"/>
                <p:cNvSpPr>
                  <a:spLocks noChangeShapeType="1"/>
                </p:cNvSpPr>
                <p:nvPr/>
              </p:nvSpPr>
              <p:spPr bwMode="auto">
                <a:xfrm>
                  <a:off x="3773" y="2076"/>
                  <a:ext cx="821" cy="804"/>
                </a:xfrm>
                <a:prstGeom prst="line">
                  <a:avLst/>
                </a:prstGeom>
                <a:noFill/>
                <a:ln w="254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00" name="Group 3299"/>
              <p:cNvGrpSpPr>
                <a:grpSpLocks/>
              </p:cNvGrpSpPr>
              <p:nvPr/>
            </p:nvGrpSpPr>
            <p:grpSpPr bwMode="auto">
              <a:xfrm>
                <a:off x="3317" y="2379"/>
                <a:ext cx="910" cy="893"/>
                <a:chOff x="3317" y="2379"/>
                <a:chExt cx="910" cy="893"/>
              </a:xfrm>
            </p:grpSpPr>
            <p:sp>
              <p:nvSpPr>
                <p:cNvPr id="2977" name="Freeform 3300"/>
                <p:cNvSpPr>
                  <a:spLocks/>
                </p:cNvSpPr>
                <p:nvPr/>
              </p:nvSpPr>
              <p:spPr bwMode="auto">
                <a:xfrm>
                  <a:off x="4107" y="3153"/>
                  <a:ext cx="120" cy="119"/>
                </a:xfrm>
                <a:custGeom>
                  <a:avLst/>
                  <a:gdLst>
                    <a:gd name="T0" fmla="*/ 120 w 120"/>
                    <a:gd name="T1" fmla="*/ 119 h 119"/>
                    <a:gd name="T2" fmla="*/ 0 w 120"/>
                    <a:gd name="T3" fmla="*/ 48 h 119"/>
                    <a:gd name="T4" fmla="*/ 24 w 120"/>
                    <a:gd name="T5" fmla="*/ 24 h 119"/>
                    <a:gd name="T6" fmla="*/ 48 w 120"/>
                    <a:gd name="T7" fmla="*/ 0 h 119"/>
                    <a:gd name="T8" fmla="*/ 120 w 120"/>
                    <a:gd name="T9" fmla="*/ 119 h 119"/>
                  </a:gdLst>
                  <a:ahLst/>
                  <a:cxnLst>
                    <a:cxn ang="0">
                      <a:pos x="T0" y="T1"/>
                    </a:cxn>
                    <a:cxn ang="0">
                      <a:pos x="T2" y="T3"/>
                    </a:cxn>
                    <a:cxn ang="0">
                      <a:pos x="T4" y="T5"/>
                    </a:cxn>
                    <a:cxn ang="0">
                      <a:pos x="T6" y="T7"/>
                    </a:cxn>
                    <a:cxn ang="0">
                      <a:pos x="T8" y="T9"/>
                    </a:cxn>
                  </a:cxnLst>
                  <a:rect l="0" t="0" r="r" b="b"/>
                  <a:pathLst>
                    <a:path w="120" h="119">
                      <a:moveTo>
                        <a:pt x="120" y="119"/>
                      </a:moveTo>
                      <a:lnTo>
                        <a:pt x="0" y="48"/>
                      </a:lnTo>
                      <a:lnTo>
                        <a:pt x="24" y="24"/>
                      </a:lnTo>
                      <a:lnTo>
                        <a:pt x="48" y="0"/>
                      </a:lnTo>
                      <a:lnTo>
                        <a:pt x="120" y="119"/>
                      </a:lnTo>
                      <a:close/>
                    </a:path>
                  </a:pathLst>
                </a:custGeom>
                <a:solidFill>
                  <a:srgbClr val="0033CC"/>
                </a:solidFill>
                <a:ln w="9525">
                  <a:solidFill>
                    <a:srgbClr val="0033CC"/>
                  </a:solidFill>
                  <a:round/>
                  <a:headEnd/>
                  <a:tailEnd/>
                </a:ln>
              </p:spPr>
              <p:txBody>
                <a:bodyPr/>
                <a:lstStyle/>
                <a:p>
                  <a:endParaRPr lang="en-US"/>
                </a:p>
              </p:txBody>
            </p:sp>
            <p:sp>
              <p:nvSpPr>
                <p:cNvPr id="2978" name="Line 3301"/>
                <p:cNvSpPr>
                  <a:spLocks noChangeShapeType="1"/>
                </p:cNvSpPr>
                <p:nvPr/>
              </p:nvSpPr>
              <p:spPr bwMode="auto">
                <a:xfrm>
                  <a:off x="3317" y="2379"/>
                  <a:ext cx="822" cy="804"/>
                </a:xfrm>
                <a:prstGeom prst="line">
                  <a:avLst/>
                </a:prstGeom>
                <a:noFill/>
                <a:ln w="254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01" name="Group 3302"/>
              <p:cNvGrpSpPr>
                <a:grpSpLocks/>
              </p:cNvGrpSpPr>
              <p:nvPr/>
            </p:nvGrpSpPr>
            <p:grpSpPr bwMode="auto">
              <a:xfrm>
                <a:off x="2878" y="1725"/>
                <a:ext cx="415" cy="56"/>
                <a:chOff x="2878" y="1725"/>
                <a:chExt cx="415" cy="56"/>
              </a:xfrm>
            </p:grpSpPr>
            <p:sp>
              <p:nvSpPr>
                <p:cNvPr id="2969" name="Freeform 3303"/>
                <p:cNvSpPr>
                  <a:spLocks/>
                </p:cNvSpPr>
                <p:nvPr/>
              </p:nvSpPr>
              <p:spPr bwMode="auto">
                <a:xfrm>
                  <a:off x="3181" y="1725"/>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solidFill>
                  <a:srgbClr val="0033CC"/>
                </a:solidFill>
                <a:ln w="9525">
                  <a:solidFill>
                    <a:srgbClr val="0033CC"/>
                  </a:solidFill>
                  <a:round/>
                  <a:headEnd/>
                  <a:tailEnd/>
                </a:ln>
              </p:spPr>
              <p:txBody>
                <a:bodyPr/>
                <a:lstStyle/>
                <a:p>
                  <a:endParaRPr lang="en-US"/>
                </a:p>
              </p:txBody>
            </p:sp>
            <p:grpSp>
              <p:nvGrpSpPr>
                <p:cNvPr id="2970" name="Group 3304"/>
                <p:cNvGrpSpPr>
                  <a:grpSpLocks/>
                </p:cNvGrpSpPr>
                <p:nvPr/>
              </p:nvGrpSpPr>
              <p:grpSpPr bwMode="auto">
                <a:xfrm>
                  <a:off x="2878" y="1757"/>
                  <a:ext cx="295" cy="1"/>
                  <a:chOff x="2878" y="1757"/>
                  <a:chExt cx="295" cy="1"/>
                </a:xfrm>
              </p:grpSpPr>
              <p:sp>
                <p:nvSpPr>
                  <p:cNvPr id="2971" name="Line 3305"/>
                  <p:cNvSpPr>
                    <a:spLocks noChangeShapeType="1"/>
                  </p:cNvSpPr>
                  <p:nvPr/>
                </p:nvSpPr>
                <p:spPr bwMode="auto">
                  <a:xfrm>
                    <a:off x="2878" y="1757"/>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 name="Line 3306"/>
                  <p:cNvSpPr>
                    <a:spLocks noChangeShapeType="1"/>
                  </p:cNvSpPr>
                  <p:nvPr/>
                </p:nvSpPr>
                <p:spPr bwMode="auto">
                  <a:xfrm>
                    <a:off x="2934" y="1757"/>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3" name="Line 3307"/>
                  <p:cNvSpPr>
                    <a:spLocks noChangeShapeType="1"/>
                  </p:cNvSpPr>
                  <p:nvPr/>
                </p:nvSpPr>
                <p:spPr bwMode="auto">
                  <a:xfrm>
                    <a:off x="2990" y="1757"/>
                    <a:ext cx="23"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4" name="Line 3308"/>
                  <p:cNvSpPr>
                    <a:spLocks noChangeShapeType="1"/>
                  </p:cNvSpPr>
                  <p:nvPr/>
                </p:nvSpPr>
                <p:spPr bwMode="auto">
                  <a:xfrm>
                    <a:off x="3045" y="1757"/>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 name="Line 3309"/>
                  <p:cNvSpPr>
                    <a:spLocks noChangeShapeType="1"/>
                  </p:cNvSpPr>
                  <p:nvPr/>
                </p:nvSpPr>
                <p:spPr bwMode="auto">
                  <a:xfrm>
                    <a:off x="3101" y="1757"/>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6" name="Line 3310"/>
                  <p:cNvSpPr>
                    <a:spLocks noChangeShapeType="1"/>
                  </p:cNvSpPr>
                  <p:nvPr/>
                </p:nvSpPr>
                <p:spPr bwMode="auto">
                  <a:xfrm>
                    <a:off x="3157" y="1757"/>
                    <a:ext cx="16"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602" name="Group 3311"/>
              <p:cNvGrpSpPr>
                <a:grpSpLocks/>
              </p:cNvGrpSpPr>
              <p:nvPr/>
            </p:nvGrpSpPr>
            <p:grpSpPr bwMode="auto">
              <a:xfrm>
                <a:off x="2878" y="2036"/>
                <a:ext cx="415" cy="56"/>
                <a:chOff x="2878" y="2036"/>
                <a:chExt cx="415" cy="56"/>
              </a:xfrm>
            </p:grpSpPr>
            <p:sp>
              <p:nvSpPr>
                <p:cNvPr id="2961" name="Freeform 3312"/>
                <p:cNvSpPr>
                  <a:spLocks/>
                </p:cNvSpPr>
                <p:nvPr/>
              </p:nvSpPr>
              <p:spPr bwMode="auto">
                <a:xfrm>
                  <a:off x="3181" y="2036"/>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solidFill>
                  <a:srgbClr val="0033CC"/>
                </a:solidFill>
                <a:ln w="9525">
                  <a:solidFill>
                    <a:srgbClr val="0033CC"/>
                  </a:solidFill>
                  <a:round/>
                  <a:headEnd/>
                  <a:tailEnd/>
                </a:ln>
              </p:spPr>
              <p:txBody>
                <a:bodyPr/>
                <a:lstStyle/>
                <a:p>
                  <a:endParaRPr lang="en-US"/>
                </a:p>
              </p:txBody>
            </p:sp>
            <p:grpSp>
              <p:nvGrpSpPr>
                <p:cNvPr id="2962" name="Group 3313"/>
                <p:cNvGrpSpPr>
                  <a:grpSpLocks/>
                </p:cNvGrpSpPr>
                <p:nvPr/>
              </p:nvGrpSpPr>
              <p:grpSpPr bwMode="auto">
                <a:xfrm>
                  <a:off x="2878" y="2060"/>
                  <a:ext cx="295" cy="1"/>
                  <a:chOff x="2878" y="2060"/>
                  <a:chExt cx="295" cy="1"/>
                </a:xfrm>
              </p:grpSpPr>
              <p:sp>
                <p:nvSpPr>
                  <p:cNvPr id="2963" name="Line 3314"/>
                  <p:cNvSpPr>
                    <a:spLocks noChangeShapeType="1"/>
                  </p:cNvSpPr>
                  <p:nvPr/>
                </p:nvSpPr>
                <p:spPr bwMode="auto">
                  <a:xfrm>
                    <a:off x="2878" y="2060"/>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4" name="Line 3315"/>
                  <p:cNvSpPr>
                    <a:spLocks noChangeShapeType="1"/>
                  </p:cNvSpPr>
                  <p:nvPr/>
                </p:nvSpPr>
                <p:spPr bwMode="auto">
                  <a:xfrm>
                    <a:off x="2934" y="2060"/>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5" name="Line 3316"/>
                  <p:cNvSpPr>
                    <a:spLocks noChangeShapeType="1"/>
                  </p:cNvSpPr>
                  <p:nvPr/>
                </p:nvSpPr>
                <p:spPr bwMode="auto">
                  <a:xfrm>
                    <a:off x="2990" y="2060"/>
                    <a:ext cx="23"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6" name="Line 3317"/>
                  <p:cNvSpPr>
                    <a:spLocks noChangeShapeType="1"/>
                  </p:cNvSpPr>
                  <p:nvPr/>
                </p:nvSpPr>
                <p:spPr bwMode="auto">
                  <a:xfrm>
                    <a:off x="3045" y="2060"/>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7" name="Line 3318"/>
                  <p:cNvSpPr>
                    <a:spLocks noChangeShapeType="1"/>
                  </p:cNvSpPr>
                  <p:nvPr/>
                </p:nvSpPr>
                <p:spPr bwMode="auto">
                  <a:xfrm>
                    <a:off x="3101" y="2060"/>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8" name="Line 3319"/>
                  <p:cNvSpPr>
                    <a:spLocks noChangeShapeType="1"/>
                  </p:cNvSpPr>
                  <p:nvPr/>
                </p:nvSpPr>
                <p:spPr bwMode="auto">
                  <a:xfrm>
                    <a:off x="3157" y="2060"/>
                    <a:ext cx="16"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603" name="Group 3320"/>
              <p:cNvGrpSpPr>
                <a:grpSpLocks/>
              </p:cNvGrpSpPr>
              <p:nvPr/>
            </p:nvGrpSpPr>
            <p:grpSpPr bwMode="auto">
              <a:xfrm>
                <a:off x="2886" y="2339"/>
                <a:ext cx="415" cy="56"/>
                <a:chOff x="2886" y="2339"/>
                <a:chExt cx="415" cy="56"/>
              </a:xfrm>
            </p:grpSpPr>
            <p:sp>
              <p:nvSpPr>
                <p:cNvPr id="2953" name="Freeform 3321"/>
                <p:cNvSpPr>
                  <a:spLocks/>
                </p:cNvSpPr>
                <p:nvPr/>
              </p:nvSpPr>
              <p:spPr bwMode="auto">
                <a:xfrm>
                  <a:off x="3189" y="2339"/>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solidFill>
                  <a:srgbClr val="0033CC"/>
                </a:solidFill>
                <a:ln w="9525">
                  <a:solidFill>
                    <a:srgbClr val="0033CC"/>
                  </a:solidFill>
                  <a:round/>
                  <a:headEnd/>
                  <a:tailEnd/>
                </a:ln>
              </p:spPr>
              <p:txBody>
                <a:bodyPr/>
                <a:lstStyle/>
                <a:p>
                  <a:endParaRPr lang="en-US"/>
                </a:p>
              </p:txBody>
            </p:sp>
            <p:grpSp>
              <p:nvGrpSpPr>
                <p:cNvPr id="2954" name="Group 3322"/>
                <p:cNvGrpSpPr>
                  <a:grpSpLocks/>
                </p:cNvGrpSpPr>
                <p:nvPr/>
              </p:nvGrpSpPr>
              <p:grpSpPr bwMode="auto">
                <a:xfrm>
                  <a:off x="2886" y="2371"/>
                  <a:ext cx="295" cy="1"/>
                  <a:chOff x="2886" y="2371"/>
                  <a:chExt cx="295" cy="1"/>
                </a:xfrm>
              </p:grpSpPr>
              <p:sp>
                <p:nvSpPr>
                  <p:cNvPr id="2955" name="Line 3323"/>
                  <p:cNvSpPr>
                    <a:spLocks noChangeShapeType="1"/>
                  </p:cNvSpPr>
                  <p:nvPr/>
                </p:nvSpPr>
                <p:spPr bwMode="auto">
                  <a:xfrm>
                    <a:off x="2886" y="237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56" name="Line 3324"/>
                  <p:cNvSpPr>
                    <a:spLocks noChangeShapeType="1"/>
                  </p:cNvSpPr>
                  <p:nvPr/>
                </p:nvSpPr>
                <p:spPr bwMode="auto">
                  <a:xfrm>
                    <a:off x="2942" y="237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57" name="Line 3325"/>
                  <p:cNvSpPr>
                    <a:spLocks noChangeShapeType="1"/>
                  </p:cNvSpPr>
                  <p:nvPr/>
                </p:nvSpPr>
                <p:spPr bwMode="auto">
                  <a:xfrm>
                    <a:off x="2998" y="2371"/>
                    <a:ext cx="23"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58" name="Line 3326"/>
                  <p:cNvSpPr>
                    <a:spLocks noChangeShapeType="1"/>
                  </p:cNvSpPr>
                  <p:nvPr/>
                </p:nvSpPr>
                <p:spPr bwMode="auto">
                  <a:xfrm>
                    <a:off x="3053" y="237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59" name="Line 3327"/>
                  <p:cNvSpPr>
                    <a:spLocks noChangeShapeType="1"/>
                  </p:cNvSpPr>
                  <p:nvPr/>
                </p:nvSpPr>
                <p:spPr bwMode="auto">
                  <a:xfrm>
                    <a:off x="3109" y="237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0" name="Line 3328"/>
                  <p:cNvSpPr>
                    <a:spLocks noChangeShapeType="1"/>
                  </p:cNvSpPr>
                  <p:nvPr/>
                </p:nvSpPr>
                <p:spPr bwMode="auto">
                  <a:xfrm>
                    <a:off x="3165" y="2371"/>
                    <a:ext cx="16"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604" name="Group 3329"/>
              <p:cNvGrpSpPr>
                <a:grpSpLocks/>
              </p:cNvGrpSpPr>
              <p:nvPr/>
            </p:nvGrpSpPr>
            <p:grpSpPr bwMode="auto">
              <a:xfrm>
                <a:off x="2878" y="2642"/>
                <a:ext cx="415" cy="56"/>
                <a:chOff x="2878" y="2642"/>
                <a:chExt cx="415" cy="56"/>
              </a:xfrm>
            </p:grpSpPr>
            <p:sp>
              <p:nvSpPr>
                <p:cNvPr id="2945" name="Freeform 3330"/>
                <p:cNvSpPr>
                  <a:spLocks/>
                </p:cNvSpPr>
                <p:nvPr/>
              </p:nvSpPr>
              <p:spPr bwMode="auto">
                <a:xfrm>
                  <a:off x="3181" y="2642"/>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solidFill>
                  <a:srgbClr val="0033CC"/>
                </a:solidFill>
                <a:ln w="9525">
                  <a:solidFill>
                    <a:srgbClr val="0033CC"/>
                  </a:solidFill>
                  <a:round/>
                  <a:headEnd/>
                  <a:tailEnd/>
                </a:ln>
              </p:spPr>
              <p:txBody>
                <a:bodyPr/>
                <a:lstStyle/>
                <a:p>
                  <a:endParaRPr lang="en-US"/>
                </a:p>
              </p:txBody>
            </p:sp>
            <p:grpSp>
              <p:nvGrpSpPr>
                <p:cNvPr id="2946" name="Group 3331"/>
                <p:cNvGrpSpPr>
                  <a:grpSpLocks/>
                </p:cNvGrpSpPr>
                <p:nvPr/>
              </p:nvGrpSpPr>
              <p:grpSpPr bwMode="auto">
                <a:xfrm>
                  <a:off x="2878" y="2674"/>
                  <a:ext cx="295" cy="1"/>
                  <a:chOff x="2878" y="2674"/>
                  <a:chExt cx="295" cy="1"/>
                </a:xfrm>
              </p:grpSpPr>
              <p:sp>
                <p:nvSpPr>
                  <p:cNvPr id="2947" name="Line 3332"/>
                  <p:cNvSpPr>
                    <a:spLocks noChangeShapeType="1"/>
                  </p:cNvSpPr>
                  <p:nvPr/>
                </p:nvSpPr>
                <p:spPr bwMode="auto">
                  <a:xfrm>
                    <a:off x="2878" y="2674"/>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48" name="Line 3333"/>
                  <p:cNvSpPr>
                    <a:spLocks noChangeShapeType="1"/>
                  </p:cNvSpPr>
                  <p:nvPr/>
                </p:nvSpPr>
                <p:spPr bwMode="auto">
                  <a:xfrm>
                    <a:off x="2934" y="2674"/>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49" name="Line 3334"/>
                  <p:cNvSpPr>
                    <a:spLocks noChangeShapeType="1"/>
                  </p:cNvSpPr>
                  <p:nvPr/>
                </p:nvSpPr>
                <p:spPr bwMode="auto">
                  <a:xfrm>
                    <a:off x="2990" y="2674"/>
                    <a:ext cx="23"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50" name="Line 3335"/>
                  <p:cNvSpPr>
                    <a:spLocks noChangeShapeType="1"/>
                  </p:cNvSpPr>
                  <p:nvPr/>
                </p:nvSpPr>
                <p:spPr bwMode="auto">
                  <a:xfrm>
                    <a:off x="3045" y="2674"/>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51" name="Line 3336"/>
                  <p:cNvSpPr>
                    <a:spLocks noChangeShapeType="1"/>
                  </p:cNvSpPr>
                  <p:nvPr/>
                </p:nvSpPr>
                <p:spPr bwMode="auto">
                  <a:xfrm>
                    <a:off x="3101" y="2674"/>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52" name="Line 3337"/>
                  <p:cNvSpPr>
                    <a:spLocks noChangeShapeType="1"/>
                  </p:cNvSpPr>
                  <p:nvPr/>
                </p:nvSpPr>
                <p:spPr bwMode="auto">
                  <a:xfrm>
                    <a:off x="3157" y="2674"/>
                    <a:ext cx="16"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605" name="Group 3338"/>
              <p:cNvGrpSpPr>
                <a:grpSpLocks/>
              </p:cNvGrpSpPr>
              <p:nvPr/>
            </p:nvGrpSpPr>
            <p:grpSpPr bwMode="auto">
              <a:xfrm>
                <a:off x="2878" y="2953"/>
                <a:ext cx="415" cy="56"/>
                <a:chOff x="2878" y="2953"/>
                <a:chExt cx="415" cy="56"/>
              </a:xfrm>
            </p:grpSpPr>
            <p:sp>
              <p:nvSpPr>
                <p:cNvPr id="2937" name="Freeform 3339"/>
                <p:cNvSpPr>
                  <a:spLocks/>
                </p:cNvSpPr>
                <p:nvPr/>
              </p:nvSpPr>
              <p:spPr bwMode="auto">
                <a:xfrm>
                  <a:off x="3181" y="2953"/>
                  <a:ext cx="112" cy="56"/>
                </a:xfrm>
                <a:custGeom>
                  <a:avLst/>
                  <a:gdLst>
                    <a:gd name="T0" fmla="*/ 112 w 112"/>
                    <a:gd name="T1" fmla="*/ 32 h 56"/>
                    <a:gd name="T2" fmla="*/ 0 w 112"/>
                    <a:gd name="T3" fmla="*/ 56 h 56"/>
                    <a:gd name="T4" fmla="*/ 0 w 112"/>
                    <a:gd name="T5" fmla="*/ 32 h 56"/>
                    <a:gd name="T6" fmla="*/ 0 w 112"/>
                    <a:gd name="T7" fmla="*/ 0 h 56"/>
                    <a:gd name="T8" fmla="*/ 112 w 112"/>
                    <a:gd name="T9" fmla="*/ 32 h 56"/>
                  </a:gdLst>
                  <a:ahLst/>
                  <a:cxnLst>
                    <a:cxn ang="0">
                      <a:pos x="T0" y="T1"/>
                    </a:cxn>
                    <a:cxn ang="0">
                      <a:pos x="T2" y="T3"/>
                    </a:cxn>
                    <a:cxn ang="0">
                      <a:pos x="T4" y="T5"/>
                    </a:cxn>
                    <a:cxn ang="0">
                      <a:pos x="T6" y="T7"/>
                    </a:cxn>
                    <a:cxn ang="0">
                      <a:pos x="T8" y="T9"/>
                    </a:cxn>
                  </a:cxnLst>
                  <a:rect l="0" t="0" r="r" b="b"/>
                  <a:pathLst>
                    <a:path w="112" h="56">
                      <a:moveTo>
                        <a:pt x="112" y="32"/>
                      </a:moveTo>
                      <a:lnTo>
                        <a:pt x="0" y="56"/>
                      </a:lnTo>
                      <a:lnTo>
                        <a:pt x="0" y="32"/>
                      </a:lnTo>
                      <a:lnTo>
                        <a:pt x="0" y="0"/>
                      </a:lnTo>
                      <a:lnTo>
                        <a:pt x="112" y="32"/>
                      </a:lnTo>
                      <a:close/>
                    </a:path>
                  </a:pathLst>
                </a:custGeom>
                <a:solidFill>
                  <a:srgbClr val="0033CC"/>
                </a:solidFill>
                <a:ln w="9525">
                  <a:solidFill>
                    <a:srgbClr val="0033CC"/>
                  </a:solidFill>
                  <a:round/>
                  <a:headEnd/>
                  <a:tailEnd/>
                </a:ln>
              </p:spPr>
              <p:txBody>
                <a:bodyPr/>
                <a:lstStyle/>
                <a:p>
                  <a:endParaRPr lang="en-US"/>
                </a:p>
              </p:txBody>
            </p:sp>
            <p:grpSp>
              <p:nvGrpSpPr>
                <p:cNvPr id="2938" name="Group 3340"/>
                <p:cNvGrpSpPr>
                  <a:grpSpLocks/>
                </p:cNvGrpSpPr>
                <p:nvPr/>
              </p:nvGrpSpPr>
              <p:grpSpPr bwMode="auto">
                <a:xfrm>
                  <a:off x="2878" y="2985"/>
                  <a:ext cx="295" cy="1"/>
                  <a:chOff x="2878" y="2985"/>
                  <a:chExt cx="295" cy="1"/>
                </a:xfrm>
              </p:grpSpPr>
              <p:sp>
                <p:nvSpPr>
                  <p:cNvPr id="2939" name="Line 3341"/>
                  <p:cNvSpPr>
                    <a:spLocks noChangeShapeType="1"/>
                  </p:cNvSpPr>
                  <p:nvPr/>
                </p:nvSpPr>
                <p:spPr bwMode="auto">
                  <a:xfrm>
                    <a:off x="2878" y="2985"/>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40" name="Line 3342"/>
                  <p:cNvSpPr>
                    <a:spLocks noChangeShapeType="1"/>
                  </p:cNvSpPr>
                  <p:nvPr/>
                </p:nvSpPr>
                <p:spPr bwMode="auto">
                  <a:xfrm>
                    <a:off x="2934" y="2985"/>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41" name="Line 3343"/>
                  <p:cNvSpPr>
                    <a:spLocks noChangeShapeType="1"/>
                  </p:cNvSpPr>
                  <p:nvPr/>
                </p:nvSpPr>
                <p:spPr bwMode="auto">
                  <a:xfrm>
                    <a:off x="2990" y="2985"/>
                    <a:ext cx="23"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42" name="Line 3344"/>
                  <p:cNvSpPr>
                    <a:spLocks noChangeShapeType="1"/>
                  </p:cNvSpPr>
                  <p:nvPr/>
                </p:nvSpPr>
                <p:spPr bwMode="auto">
                  <a:xfrm>
                    <a:off x="3045" y="2985"/>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43" name="Line 3345"/>
                  <p:cNvSpPr>
                    <a:spLocks noChangeShapeType="1"/>
                  </p:cNvSpPr>
                  <p:nvPr/>
                </p:nvSpPr>
                <p:spPr bwMode="auto">
                  <a:xfrm>
                    <a:off x="3101" y="2985"/>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44" name="Line 3346"/>
                  <p:cNvSpPr>
                    <a:spLocks noChangeShapeType="1"/>
                  </p:cNvSpPr>
                  <p:nvPr/>
                </p:nvSpPr>
                <p:spPr bwMode="auto">
                  <a:xfrm>
                    <a:off x="3157" y="2985"/>
                    <a:ext cx="16"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606" name="Group 3347"/>
              <p:cNvGrpSpPr>
                <a:grpSpLocks/>
              </p:cNvGrpSpPr>
              <p:nvPr/>
            </p:nvGrpSpPr>
            <p:grpSpPr bwMode="auto">
              <a:xfrm>
                <a:off x="2870" y="3256"/>
                <a:ext cx="415" cy="56"/>
                <a:chOff x="2870" y="3256"/>
                <a:chExt cx="415" cy="56"/>
              </a:xfrm>
            </p:grpSpPr>
            <p:sp>
              <p:nvSpPr>
                <p:cNvPr id="2929" name="Freeform 3348"/>
                <p:cNvSpPr>
                  <a:spLocks/>
                </p:cNvSpPr>
                <p:nvPr/>
              </p:nvSpPr>
              <p:spPr bwMode="auto">
                <a:xfrm>
                  <a:off x="3173" y="3256"/>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solidFill>
                  <a:srgbClr val="0033CC"/>
                </a:solidFill>
                <a:ln w="9525">
                  <a:solidFill>
                    <a:srgbClr val="0033CC"/>
                  </a:solidFill>
                  <a:round/>
                  <a:headEnd/>
                  <a:tailEnd/>
                </a:ln>
              </p:spPr>
              <p:txBody>
                <a:bodyPr/>
                <a:lstStyle/>
                <a:p>
                  <a:endParaRPr lang="en-US"/>
                </a:p>
              </p:txBody>
            </p:sp>
            <p:grpSp>
              <p:nvGrpSpPr>
                <p:cNvPr id="2930" name="Group 3349"/>
                <p:cNvGrpSpPr>
                  <a:grpSpLocks/>
                </p:cNvGrpSpPr>
                <p:nvPr/>
              </p:nvGrpSpPr>
              <p:grpSpPr bwMode="auto">
                <a:xfrm>
                  <a:off x="2870" y="3280"/>
                  <a:ext cx="295" cy="1"/>
                  <a:chOff x="2870" y="3280"/>
                  <a:chExt cx="295" cy="1"/>
                </a:xfrm>
              </p:grpSpPr>
              <p:sp>
                <p:nvSpPr>
                  <p:cNvPr id="2931" name="Line 3350"/>
                  <p:cNvSpPr>
                    <a:spLocks noChangeShapeType="1"/>
                  </p:cNvSpPr>
                  <p:nvPr/>
                </p:nvSpPr>
                <p:spPr bwMode="auto">
                  <a:xfrm>
                    <a:off x="2870" y="3280"/>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32" name="Line 3351"/>
                  <p:cNvSpPr>
                    <a:spLocks noChangeShapeType="1"/>
                  </p:cNvSpPr>
                  <p:nvPr/>
                </p:nvSpPr>
                <p:spPr bwMode="auto">
                  <a:xfrm>
                    <a:off x="2926" y="3280"/>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33" name="Line 3352"/>
                  <p:cNvSpPr>
                    <a:spLocks noChangeShapeType="1"/>
                  </p:cNvSpPr>
                  <p:nvPr/>
                </p:nvSpPr>
                <p:spPr bwMode="auto">
                  <a:xfrm>
                    <a:off x="2982" y="3280"/>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34" name="Line 3353"/>
                  <p:cNvSpPr>
                    <a:spLocks noChangeShapeType="1"/>
                  </p:cNvSpPr>
                  <p:nvPr/>
                </p:nvSpPr>
                <p:spPr bwMode="auto">
                  <a:xfrm>
                    <a:off x="3037" y="3280"/>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35" name="Line 3354"/>
                  <p:cNvSpPr>
                    <a:spLocks noChangeShapeType="1"/>
                  </p:cNvSpPr>
                  <p:nvPr/>
                </p:nvSpPr>
                <p:spPr bwMode="auto">
                  <a:xfrm>
                    <a:off x="3093" y="3280"/>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36" name="Line 3355"/>
                  <p:cNvSpPr>
                    <a:spLocks noChangeShapeType="1"/>
                  </p:cNvSpPr>
                  <p:nvPr/>
                </p:nvSpPr>
                <p:spPr bwMode="auto">
                  <a:xfrm>
                    <a:off x="3149" y="3280"/>
                    <a:ext cx="16"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607" name="Group 3356"/>
              <p:cNvGrpSpPr>
                <a:grpSpLocks/>
              </p:cNvGrpSpPr>
              <p:nvPr/>
            </p:nvGrpSpPr>
            <p:grpSpPr bwMode="auto">
              <a:xfrm>
                <a:off x="2870" y="3567"/>
                <a:ext cx="415" cy="56"/>
                <a:chOff x="2870" y="3567"/>
                <a:chExt cx="415" cy="56"/>
              </a:xfrm>
            </p:grpSpPr>
            <p:sp>
              <p:nvSpPr>
                <p:cNvPr id="2921" name="Freeform 3357"/>
                <p:cNvSpPr>
                  <a:spLocks/>
                </p:cNvSpPr>
                <p:nvPr/>
              </p:nvSpPr>
              <p:spPr bwMode="auto">
                <a:xfrm>
                  <a:off x="3173" y="3567"/>
                  <a:ext cx="112" cy="56"/>
                </a:xfrm>
                <a:custGeom>
                  <a:avLst/>
                  <a:gdLst>
                    <a:gd name="T0" fmla="*/ 112 w 112"/>
                    <a:gd name="T1" fmla="*/ 24 h 56"/>
                    <a:gd name="T2" fmla="*/ 0 w 112"/>
                    <a:gd name="T3" fmla="*/ 56 h 56"/>
                    <a:gd name="T4" fmla="*/ 0 w 112"/>
                    <a:gd name="T5" fmla="*/ 24 h 56"/>
                    <a:gd name="T6" fmla="*/ 0 w 112"/>
                    <a:gd name="T7" fmla="*/ 0 h 56"/>
                    <a:gd name="T8" fmla="*/ 112 w 112"/>
                    <a:gd name="T9" fmla="*/ 24 h 56"/>
                  </a:gdLst>
                  <a:ahLst/>
                  <a:cxnLst>
                    <a:cxn ang="0">
                      <a:pos x="T0" y="T1"/>
                    </a:cxn>
                    <a:cxn ang="0">
                      <a:pos x="T2" y="T3"/>
                    </a:cxn>
                    <a:cxn ang="0">
                      <a:pos x="T4" y="T5"/>
                    </a:cxn>
                    <a:cxn ang="0">
                      <a:pos x="T6" y="T7"/>
                    </a:cxn>
                    <a:cxn ang="0">
                      <a:pos x="T8" y="T9"/>
                    </a:cxn>
                  </a:cxnLst>
                  <a:rect l="0" t="0" r="r" b="b"/>
                  <a:pathLst>
                    <a:path w="112" h="56">
                      <a:moveTo>
                        <a:pt x="112" y="24"/>
                      </a:moveTo>
                      <a:lnTo>
                        <a:pt x="0" y="56"/>
                      </a:lnTo>
                      <a:lnTo>
                        <a:pt x="0" y="24"/>
                      </a:lnTo>
                      <a:lnTo>
                        <a:pt x="0" y="0"/>
                      </a:lnTo>
                      <a:lnTo>
                        <a:pt x="112" y="24"/>
                      </a:lnTo>
                      <a:close/>
                    </a:path>
                  </a:pathLst>
                </a:custGeom>
                <a:solidFill>
                  <a:srgbClr val="0033CC"/>
                </a:solidFill>
                <a:ln w="9525">
                  <a:solidFill>
                    <a:srgbClr val="0033CC"/>
                  </a:solidFill>
                  <a:round/>
                  <a:headEnd/>
                  <a:tailEnd/>
                </a:ln>
              </p:spPr>
              <p:txBody>
                <a:bodyPr/>
                <a:lstStyle/>
                <a:p>
                  <a:endParaRPr lang="en-US"/>
                </a:p>
              </p:txBody>
            </p:sp>
            <p:grpSp>
              <p:nvGrpSpPr>
                <p:cNvPr id="2922" name="Group 3358"/>
                <p:cNvGrpSpPr>
                  <a:grpSpLocks/>
                </p:cNvGrpSpPr>
                <p:nvPr/>
              </p:nvGrpSpPr>
              <p:grpSpPr bwMode="auto">
                <a:xfrm>
                  <a:off x="2870" y="3591"/>
                  <a:ext cx="295" cy="1"/>
                  <a:chOff x="2870" y="3591"/>
                  <a:chExt cx="295" cy="1"/>
                </a:xfrm>
              </p:grpSpPr>
              <p:sp>
                <p:nvSpPr>
                  <p:cNvPr id="2923" name="Line 3359"/>
                  <p:cNvSpPr>
                    <a:spLocks noChangeShapeType="1"/>
                  </p:cNvSpPr>
                  <p:nvPr/>
                </p:nvSpPr>
                <p:spPr bwMode="auto">
                  <a:xfrm>
                    <a:off x="2870" y="359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24" name="Line 3360"/>
                  <p:cNvSpPr>
                    <a:spLocks noChangeShapeType="1"/>
                  </p:cNvSpPr>
                  <p:nvPr/>
                </p:nvSpPr>
                <p:spPr bwMode="auto">
                  <a:xfrm>
                    <a:off x="2926" y="359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25" name="Line 3361"/>
                  <p:cNvSpPr>
                    <a:spLocks noChangeShapeType="1"/>
                  </p:cNvSpPr>
                  <p:nvPr/>
                </p:nvSpPr>
                <p:spPr bwMode="auto">
                  <a:xfrm>
                    <a:off x="2982" y="359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26" name="Line 3362"/>
                  <p:cNvSpPr>
                    <a:spLocks noChangeShapeType="1"/>
                  </p:cNvSpPr>
                  <p:nvPr/>
                </p:nvSpPr>
                <p:spPr bwMode="auto">
                  <a:xfrm>
                    <a:off x="3037" y="359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27" name="Line 3363"/>
                  <p:cNvSpPr>
                    <a:spLocks noChangeShapeType="1"/>
                  </p:cNvSpPr>
                  <p:nvPr/>
                </p:nvSpPr>
                <p:spPr bwMode="auto">
                  <a:xfrm>
                    <a:off x="3093" y="3591"/>
                    <a:ext cx="24"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28" name="Line 3364"/>
                  <p:cNvSpPr>
                    <a:spLocks noChangeShapeType="1"/>
                  </p:cNvSpPr>
                  <p:nvPr/>
                </p:nvSpPr>
                <p:spPr bwMode="auto">
                  <a:xfrm>
                    <a:off x="3149" y="3591"/>
                    <a:ext cx="16" cy="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608" name="Group 3365"/>
              <p:cNvGrpSpPr>
                <a:grpSpLocks/>
              </p:cNvGrpSpPr>
              <p:nvPr/>
            </p:nvGrpSpPr>
            <p:grpSpPr bwMode="auto">
              <a:xfrm>
                <a:off x="2399" y="1765"/>
                <a:ext cx="1357" cy="1196"/>
                <a:chOff x="2399" y="1765"/>
                <a:chExt cx="1357" cy="1196"/>
              </a:xfrm>
            </p:grpSpPr>
            <p:sp>
              <p:nvSpPr>
                <p:cNvPr id="2919" name="Freeform 3366"/>
                <p:cNvSpPr>
                  <a:spLocks/>
                </p:cNvSpPr>
                <p:nvPr/>
              </p:nvSpPr>
              <p:spPr bwMode="auto">
                <a:xfrm>
                  <a:off x="3636" y="2850"/>
                  <a:ext cx="120" cy="111"/>
                </a:xfrm>
                <a:custGeom>
                  <a:avLst/>
                  <a:gdLst>
                    <a:gd name="T0" fmla="*/ 120 w 120"/>
                    <a:gd name="T1" fmla="*/ 111 h 111"/>
                    <a:gd name="T2" fmla="*/ 0 w 120"/>
                    <a:gd name="T3" fmla="*/ 47 h 111"/>
                    <a:gd name="T4" fmla="*/ 16 w 120"/>
                    <a:gd name="T5" fmla="*/ 23 h 111"/>
                    <a:gd name="T6" fmla="*/ 40 w 120"/>
                    <a:gd name="T7" fmla="*/ 0 h 111"/>
                    <a:gd name="T8" fmla="*/ 120 w 120"/>
                    <a:gd name="T9" fmla="*/ 111 h 111"/>
                  </a:gdLst>
                  <a:ahLst/>
                  <a:cxnLst>
                    <a:cxn ang="0">
                      <a:pos x="T0" y="T1"/>
                    </a:cxn>
                    <a:cxn ang="0">
                      <a:pos x="T2" y="T3"/>
                    </a:cxn>
                    <a:cxn ang="0">
                      <a:pos x="T4" y="T5"/>
                    </a:cxn>
                    <a:cxn ang="0">
                      <a:pos x="T6" y="T7"/>
                    </a:cxn>
                    <a:cxn ang="0">
                      <a:pos x="T8" y="T9"/>
                    </a:cxn>
                  </a:cxnLst>
                  <a:rect l="0" t="0" r="r" b="b"/>
                  <a:pathLst>
                    <a:path w="120" h="111">
                      <a:moveTo>
                        <a:pt x="120" y="111"/>
                      </a:moveTo>
                      <a:lnTo>
                        <a:pt x="0" y="47"/>
                      </a:lnTo>
                      <a:lnTo>
                        <a:pt x="16" y="23"/>
                      </a:lnTo>
                      <a:lnTo>
                        <a:pt x="40" y="0"/>
                      </a:lnTo>
                      <a:lnTo>
                        <a:pt x="120" y="111"/>
                      </a:lnTo>
                      <a:close/>
                    </a:path>
                  </a:pathLst>
                </a:custGeom>
                <a:solidFill>
                  <a:srgbClr val="0033CC"/>
                </a:solidFill>
                <a:ln w="9525">
                  <a:solidFill>
                    <a:srgbClr val="0033CC"/>
                  </a:solidFill>
                  <a:round/>
                  <a:headEnd/>
                  <a:tailEnd/>
                </a:ln>
              </p:spPr>
              <p:txBody>
                <a:bodyPr/>
                <a:lstStyle/>
                <a:p>
                  <a:endParaRPr lang="en-US"/>
                </a:p>
              </p:txBody>
            </p:sp>
            <p:sp>
              <p:nvSpPr>
                <p:cNvPr id="2920" name="Line 3367"/>
                <p:cNvSpPr>
                  <a:spLocks noChangeShapeType="1"/>
                </p:cNvSpPr>
                <p:nvPr/>
              </p:nvSpPr>
              <p:spPr bwMode="auto">
                <a:xfrm>
                  <a:off x="2399" y="1765"/>
                  <a:ext cx="1261" cy="1114"/>
                </a:xfrm>
                <a:prstGeom prst="line">
                  <a:avLst/>
                </a:prstGeom>
                <a:noFill/>
                <a:ln w="254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09" name="Group 3368"/>
              <p:cNvGrpSpPr>
                <a:grpSpLocks/>
              </p:cNvGrpSpPr>
              <p:nvPr/>
            </p:nvGrpSpPr>
            <p:grpSpPr bwMode="auto">
              <a:xfrm>
                <a:off x="2862" y="1765"/>
                <a:ext cx="1349" cy="1204"/>
                <a:chOff x="2862" y="1765"/>
                <a:chExt cx="1349" cy="1204"/>
              </a:xfrm>
            </p:grpSpPr>
            <p:sp>
              <p:nvSpPr>
                <p:cNvPr id="2917" name="Freeform 3369"/>
                <p:cNvSpPr>
                  <a:spLocks/>
                </p:cNvSpPr>
                <p:nvPr/>
              </p:nvSpPr>
              <p:spPr bwMode="auto">
                <a:xfrm>
                  <a:off x="4091" y="2850"/>
                  <a:ext cx="120" cy="119"/>
                </a:xfrm>
                <a:custGeom>
                  <a:avLst/>
                  <a:gdLst>
                    <a:gd name="T0" fmla="*/ 120 w 120"/>
                    <a:gd name="T1" fmla="*/ 119 h 119"/>
                    <a:gd name="T2" fmla="*/ 0 w 120"/>
                    <a:gd name="T3" fmla="*/ 55 h 119"/>
                    <a:gd name="T4" fmla="*/ 24 w 120"/>
                    <a:gd name="T5" fmla="*/ 23 h 119"/>
                    <a:gd name="T6" fmla="*/ 48 w 120"/>
                    <a:gd name="T7" fmla="*/ 0 h 119"/>
                    <a:gd name="T8" fmla="*/ 120 w 120"/>
                    <a:gd name="T9" fmla="*/ 119 h 119"/>
                  </a:gdLst>
                  <a:ahLst/>
                  <a:cxnLst>
                    <a:cxn ang="0">
                      <a:pos x="T0" y="T1"/>
                    </a:cxn>
                    <a:cxn ang="0">
                      <a:pos x="T2" y="T3"/>
                    </a:cxn>
                    <a:cxn ang="0">
                      <a:pos x="T4" y="T5"/>
                    </a:cxn>
                    <a:cxn ang="0">
                      <a:pos x="T6" y="T7"/>
                    </a:cxn>
                    <a:cxn ang="0">
                      <a:pos x="T8" y="T9"/>
                    </a:cxn>
                  </a:cxnLst>
                  <a:rect l="0" t="0" r="r" b="b"/>
                  <a:pathLst>
                    <a:path w="120" h="119">
                      <a:moveTo>
                        <a:pt x="120" y="119"/>
                      </a:moveTo>
                      <a:lnTo>
                        <a:pt x="0" y="55"/>
                      </a:lnTo>
                      <a:lnTo>
                        <a:pt x="24" y="23"/>
                      </a:lnTo>
                      <a:lnTo>
                        <a:pt x="48" y="0"/>
                      </a:lnTo>
                      <a:lnTo>
                        <a:pt x="120" y="119"/>
                      </a:lnTo>
                      <a:close/>
                    </a:path>
                  </a:pathLst>
                </a:custGeom>
                <a:solidFill>
                  <a:srgbClr val="0033CC"/>
                </a:solidFill>
                <a:ln w="9525">
                  <a:solidFill>
                    <a:srgbClr val="0033CC"/>
                  </a:solidFill>
                  <a:round/>
                  <a:headEnd/>
                  <a:tailEnd/>
                </a:ln>
              </p:spPr>
              <p:txBody>
                <a:bodyPr/>
                <a:lstStyle/>
                <a:p>
                  <a:endParaRPr lang="en-US"/>
                </a:p>
              </p:txBody>
            </p:sp>
            <p:sp>
              <p:nvSpPr>
                <p:cNvPr id="2918" name="Line 3370"/>
                <p:cNvSpPr>
                  <a:spLocks noChangeShapeType="1"/>
                </p:cNvSpPr>
                <p:nvPr/>
              </p:nvSpPr>
              <p:spPr bwMode="auto">
                <a:xfrm>
                  <a:off x="2862" y="1765"/>
                  <a:ext cx="1261" cy="1114"/>
                </a:xfrm>
                <a:prstGeom prst="line">
                  <a:avLst/>
                </a:prstGeom>
                <a:noFill/>
                <a:ln w="254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10" name="Group 3371"/>
              <p:cNvGrpSpPr>
                <a:grpSpLocks/>
              </p:cNvGrpSpPr>
              <p:nvPr/>
            </p:nvGrpSpPr>
            <p:grpSpPr bwMode="auto">
              <a:xfrm>
                <a:off x="2870" y="2990"/>
                <a:ext cx="886" cy="290"/>
                <a:chOff x="2870" y="2990"/>
                <a:chExt cx="886" cy="290"/>
              </a:xfrm>
            </p:grpSpPr>
            <p:sp>
              <p:nvSpPr>
                <p:cNvPr id="2915" name="Freeform 3372"/>
                <p:cNvSpPr>
                  <a:spLocks/>
                </p:cNvSpPr>
                <p:nvPr/>
              </p:nvSpPr>
              <p:spPr bwMode="auto">
                <a:xfrm>
                  <a:off x="3612" y="3208"/>
                  <a:ext cx="144" cy="72"/>
                </a:xfrm>
                <a:custGeom>
                  <a:avLst/>
                  <a:gdLst>
                    <a:gd name="T0" fmla="*/ 144 w 144"/>
                    <a:gd name="T1" fmla="*/ 72 h 72"/>
                    <a:gd name="T2" fmla="*/ 0 w 144"/>
                    <a:gd name="T3" fmla="*/ 64 h 72"/>
                    <a:gd name="T4" fmla="*/ 16 w 144"/>
                    <a:gd name="T5" fmla="*/ 32 h 72"/>
                    <a:gd name="T6" fmla="*/ 24 w 144"/>
                    <a:gd name="T7" fmla="*/ 0 h 72"/>
                    <a:gd name="T8" fmla="*/ 144 w 144"/>
                    <a:gd name="T9" fmla="*/ 72 h 72"/>
                  </a:gdLst>
                  <a:ahLst/>
                  <a:cxnLst>
                    <a:cxn ang="0">
                      <a:pos x="T0" y="T1"/>
                    </a:cxn>
                    <a:cxn ang="0">
                      <a:pos x="T2" y="T3"/>
                    </a:cxn>
                    <a:cxn ang="0">
                      <a:pos x="T4" y="T5"/>
                    </a:cxn>
                    <a:cxn ang="0">
                      <a:pos x="T6" y="T7"/>
                    </a:cxn>
                    <a:cxn ang="0">
                      <a:pos x="T8" y="T9"/>
                    </a:cxn>
                  </a:cxnLst>
                  <a:rect l="0" t="0" r="r" b="b"/>
                  <a:pathLst>
                    <a:path w="144" h="72">
                      <a:moveTo>
                        <a:pt x="144" y="72"/>
                      </a:moveTo>
                      <a:lnTo>
                        <a:pt x="0" y="64"/>
                      </a:lnTo>
                      <a:lnTo>
                        <a:pt x="16" y="32"/>
                      </a:lnTo>
                      <a:lnTo>
                        <a:pt x="24" y="0"/>
                      </a:lnTo>
                      <a:lnTo>
                        <a:pt x="144" y="72"/>
                      </a:lnTo>
                      <a:close/>
                    </a:path>
                  </a:pathLst>
                </a:custGeom>
                <a:solidFill>
                  <a:srgbClr val="0033CC"/>
                </a:solidFill>
                <a:ln w="9525">
                  <a:solidFill>
                    <a:srgbClr val="0033CC"/>
                  </a:solidFill>
                  <a:round/>
                  <a:headEnd/>
                  <a:tailEnd/>
                </a:ln>
              </p:spPr>
              <p:txBody>
                <a:bodyPr/>
                <a:lstStyle/>
                <a:p>
                  <a:endParaRPr lang="en-US"/>
                </a:p>
              </p:txBody>
            </p:sp>
            <p:sp>
              <p:nvSpPr>
                <p:cNvPr id="2916" name="Line 3373"/>
                <p:cNvSpPr>
                  <a:spLocks noChangeShapeType="1"/>
                </p:cNvSpPr>
                <p:nvPr/>
              </p:nvSpPr>
              <p:spPr bwMode="auto">
                <a:xfrm>
                  <a:off x="2870" y="2990"/>
                  <a:ext cx="766" cy="252"/>
                </a:xfrm>
                <a:prstGeom prst="line">
                  <a:avLst/>
                </a:prstGeom>
                <a:noFill/>
                <a:ln w="254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11" name="Group 3374"/>
              <p:cNvGrpSpPr>
                <a:grpSpLocks/>
              </p:cNvGrpSpPr>
              <p:nvPr/>
            </p:nvGrpSpPr>
            <p:grpSpPr bwMode="auto">
              <a:xfrm>
                <a:off x="2393" y="2993"/>
                <a:ext cx="437" cy="598"/>
                <a:chOff x="2393" y="2993"/>
                <a:chExt cx="437" cy="598"/>
              </a:xfrm>
            </p:grpSpPr>
            <p:sp>
              <p:nvSpPr>
                <p:cNvPr id="2913" name="Freeform 3375"/>
                <p:cNvSpPr>
                  <a:spLocks/>
                </p:cNvSpPr>
                <p:nvPr/>
              </p:nvSpPr>
              <p:spPr bwMode="auto">
                <a:xfrm>
                  <a:off x="2726" y="2993"/>
                  <a:ext cx="104" cy="128"/>
                </a:xfrm>
                <a:custGeom>
                  <a:avLst/>
                  <a:gdLst>
                    <a:gd name="T0" fmla="*/ 104 w 104"/>
                    <a:gd name="T1" fmla="*/ 0 h 128"/>
                    <a:gd name="T2" fmla="*/ 56 w 104"/>
                    <a:gd name="T3" fmla="*/ 128 h 128"/>
                    <a:gd name="T4" fmla="*/ 24 w 104"/>
                    <a:gd name="T5" fmla="*/ 112 h 128"/>
                    <a:gd name="T6" fmla="*/ 0 w 104"/>
                    <a:gd name="T7" fmla="*/ 88 h 128"/>
                    <a:gd name="T8" fmla="*/ 104 w 104"/>
                    <a:gd name="T9" fmla="*/ 0 h 128"/>
                  </a:gdLst>
                  <a:ahLst/>
                  <a:cxnLst>
                    <a:cxn ang="0">
                      <a:pos x="T0" y="T1"/>
                    </a:cxn>
                    <a:cxn ang="0">
                      <a:pos x="T2" y="T3"/>
                    </a:cxn>
                    <a:cxn ang="0">
                      <a:pos x="T4" y="T5"/>
                    </a:cxn>
                    <a:cxn ang="0">
                      <a:pos x="T6" y="T7"/>
                    </a:cxn>
                    <a:cxn ang="0">
                      <a:pos x="T8" y="T9"/>
                    </a:cxn>
                  </a:cxnLst>
                  <a:rect l="0" t="0" r="r" b="b"/>
                  <a:pathLst>
                    <a:path w="104" h="128">
                      <a:moveTo>
                        <a:pt x="104" y="0"/>
                      </a:moveTo>
                      <a:lnTo>
                        <a:pt x="56" y="128"/>
                      </a:lnTo>
                      <a:lnTo>
                        <a:pt x="24" y="112"/>
                      </a:lnTo>
                      <a:lnTo>
                        <a:pt x="0" y="88"/>
                      </a:lnTo>
                      <a:lnTo>
                        <a:pt x="104" y="0"/>
                      </a:lnTo>
                      <a:close/>
                    </a:path>
                  </a:pathLst>
                </a:custGeom>
                <a:solidFill>
                  <a:srgbClr val="0033CC"/>
                </a:solidFill>
                <a:ln w="9525">
                  <a:solidFill>
                    <a:srgbClr val="0033CC"/>
                  </a:solidFill>
                  <a:round/>
                  <a:headEnd/>
                  <a:tailEnd/>
                </a:ln>
              </p:spPr>
              <p:txBody>
                <a:bodyPr/>
                <a:lstStyle/>
                <a:p>
                  <a:endParaRPr lang="en-US"/>
                </a:p>
              </p:txBody>
            </p:sp>
            <p:sp>
              <p:nvSpPr>
                <p:cNvPr id="2914" name="Line 3376"/>
                <p:cNvSpPr>
                  <a:spLocks noChangeShapeType="1"/>
                </p:cNvSpPr>
                <p:nvPr/>
              </p:nvSpPr>
              <p:spPr bwMode="auto">
                <a:xfrm flipV="1">
                  <a:off x="2393" y="3097"/>
                  <a:ext cx="362" cy="494"/>
                </a:xfrm>
                <a:prstGeom prst="line">
                  <a:avLst/>
                </a:prstGeom>
                <a:noFill/>
                <a:ln w="254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12" name="Group 3377"/>
              <p:cNvGrpSpPr>
                <a:grpSpLocks/>
              </p:cNvGrpSpPr>
              <p:nvPr/>
            </p:nvGrpSpPr>
            <p:grpSpPr bwMode="auto">
              <a:xfrm>
                <a:off x="2854" y="2690"/>
                <a:ext cx="902" cy="596"/>
                <a:chOff x="2854" y="2690"/>
                <a:chExt cx="902" cy="596"/>
              </a:xfrm>
            </p:grpSpPr>
            <p:sp>
              <p:nvSpPr>
                <p:cNvPr id="2911" name="Freeform 3378"/>
                <p:cNvSpPr>
                  <a:spLocks/>
                </p:cNvSpPr>
                <p:nvPr/>
              </p:nvSpPr>
              <p:spPr bwMode="auto">
                <a:xfrm>
                  <a:off x="3620" y="2690"/>
                  <a:ext cx="136" cy="104"/>
                </a:xfrm>
                <a:custGeom>
                  <a:avLst/>
                  <a:gdLst>
                    <a:gd name="T0" fmla="*/ 136 w 136"/>
                    <a:gd name="T1" fmla="*/ 0 h 104"/>
                    <a:gd name="T2" fmla="*/ 40 w 136"/>
                    <a:gd name="T3" fmla="*/ 104 h 104"/>
                    <a:gd name="T4" fmla="*/ 24 w 136"/>
                    <a:gd name="T5" fmla="*/ 80 h 104"/>
                    <a:gd name="T6" fmla="*/ 0 w 136"/>
                    <a:gd name="T7" fmla="*/ 48 h 104"/>
                    <a:gd name="T8" fmla="*/ 136 w 136"/>
                    <a:gd name="T9" fmla="*/ 0 h 104"/>
                  </a:gdLst>
                  <a:ahLst/>
                  <a:cxnLst>
                    <a:cxn ang="0">
                      <a:pos x="T0" y="T1"/>
                    </a:cxn>
                    <a:cxn ang="0">
                      <a:pos x="T2" y="T3"/>
                    </a:cxn>
                    <a:cxn ang="0">
                      <a:pos x="T4" y="T5"/>
                    </a:cxn>
                    <a:cxn ang="0">
                      <a:pos x="T6" y="T7"/>
                    </a:cxn>
                    <a:cxn ang="0">
                      <a:pos x="T8" y="T9"/>
                    </a:cxn>
                  </a:cxnLst>
                  <a:rect l="0" t="0" r="r" b="b"/>
                  <a:pathLst>
                    <a:path w="136" h="104">
                      <a:moveTo>
                        <a:pt x="136" y="0"/>
                      </a:moveTo>
                      <a:lnTo>
                        <a:pt x="40" y="104"/>
                      </a:lnTo>
                      <a:lnTo>
                        <a:pt x="24" y="80"/>
                      </a:lnTo>
                      <a:lnTo>
                        <a:pt x="0" y="48"/>
                      </a:lnTo>
                      <a:lnTo>
                        <a:pt x="136" y="0"/>
                      </a:lnTo>
                      <a:close/>
                    </a:path>
                  </a:pathLst>
                </a:custGeom>
                <a:solidFill>
                  <a:srgbClr val="0033CC"/>
                </a:solidFill>
                <a:ln w="9525">
                  <a:solidFill>
                    <a:srgbClr val="0033CC"/>
                  </a:solidFill>
                  <a:round/>
                  <a:headEnd/>
                  <a:tailEnd/>
                </a:ln>
              </p:spPr>
              <p:txBody>
                <a:bodyPr/>
                <a:lstStyle/>
                <a:p>
                  <a:endParaRPr lang="en-US"/>
                </a:p>
              </p:txBody>
            </p:sp>
            <p:sp>
              <p:nvSpPr>
                <p:cNvPr id="2912" name="Line 3379"/>
                <p:cNvSpPr>
                  <a:spLocks noChangeShapeType="1"/>
                </p:cNvSpPr>
                <p:nvPr/>
              </p:nvSpPr>
              <p:spPr bwMode="auto">
                <a:xfrm flipV="1">
                  <a:off x="2854" y="2766"/>
                  <a:ext cx="798" cy="520"/>
                </a:xfrm>
                <a:prstGeom prst="line">
                  <a:avLst/>
                </a:prstGeom>
                <a:noFill/>
                <a:ln w="254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13" name="Group 3380"/>
              <p:cNvGrpSpPr>
                <a:grpSpLocks/>
              </p:cNvGrpSpPr>
              <p:nvPr/>
            </p:nvGrpSpPr>
            <p:grpSpPr bwMode="auto">
              <a:xfrm>
                <a:off x="2862" y="1781"/>
                <a:ext cx="1349" cy="1188"/>
                <a:chOff x="2862" y="1781"/>
                <a:chExt cx="1349" cy="1188"/>
              </a:xfrm>
            </p:grpSpPr>
            <p:sp>
              <p:nvSpPr>
                <p:cNvPr id="2909" name="Freeform 3381"/>
                <p:cNvSpPr>
                  <a:spLocks/>
                </p:cNvSpPr>
                <p:nvPr/>
              </p:nvSpPr>
              <p:spPr bwMode="auto">
                <a:xfrm>
                  <a:off x="4091" y="1781"/>
                  <a:ext cx="120" cy="111"/>
                </a:xfrm>
                <a:custGeom>
                  <a:avLst/>
                  <a:gdLst>
                    <a:gd name="T0" fmla="*/ 120 w 120"/>
                    <a:gd name="T1" fmla="*/ 0 h 111"/>
                    <a:gd name="T2" fmla="*/ 40 w 120"/>
                    <a:gd name="T3" fmla="*/ 111 h 111"/>
                    <a:gd name="T4" fmla="*/ 16 w 120"/>
                    <a:gd name="T5" fmla="*/ 87 h 111"/>
                    <a:gd name="T6" fmla="*/ 0 w 120"/>
                    <a:gd name="T7" fmla="*/ 64 h 111"/>
                    <a:gd name="T8" fmla="*/ 120 w 120"/>
                    <a:gd name="T9" fmla="*/ 0 h 111"/>
                  </a:gdLst>
                  <a:ahLst/>
                  <a:cxnLst>
                    <a:cxn ang="0">
                      <a:pos x="T0" y="T1"/>
                    </a:cxn>
                    <a:cxn ang="0">
                      <a:pos x="T2" y="T3"/>
                    </a:cxn>
                    <a:cxn ang="0">
                      <a:pos x="T4" y="T5"/>
                    </a:cxn>
                    <a:cxn ang="0">
                      <a:pos x="T6" y="T7"/>
                    </a:cxn>
                    <a:cxn ang="0">
                      <a:pos x="T8" y="T9"/>
                    </a:cxn>
                  </a:cxnLst>
                  <a:rect l="0" t="0" r="r" b="b"/>
                  <a:pathLst>
                    <a:path w="120" h="111">
                      <a:moveTo>
                        <a:pt x="120" y="0"/>
                      </a:moveTo>
                      <a:lnTo>
                        <a:pt x="40" y="111"/>
                      </a:lnTo>
                      <a:lnTo>
                        <a:pt x="16" y="87"/>
                      </a:lnTo>
                      <a:lnTo>
                        <a:pt x="0" y="64"/>
                      </a:lnTo>
                      <a:lnTo>
                        <a:pt x="120" y="0"/>
                      </a:lnTo>
                      <a:close/>
                    </a:path>
                  </a:pathLst>
                </a:custGeom>
                <a:solidFill>
                  <a:srgbClr val="0033CC"/>
                </a:solidFill>
                <a:ln w="9525">
                  <a:solidFill>
                    <a:srgbClr val="0033CC"/>
                  </a:solidFill>
                  <a:round/>
                  <a:headEnd/>
                  <a:tailEnd/>
                </a:ln>
              </p:spPr>
              <p:txBody>
                <a:bodyPr/>
                <a:lstStyle/>
                <a:p>
                  <a:endParaRPr lang="en-US"/>
                </a:p>
              </p:txBody>
            </p:sp>
            <p:sp>
              <p:nvSpPr>
                <p:cNvPr id="2910" name="Line 3382"/>
                <p:cNvSpPr>
                  <a:spLocks noChangeShapeType="1"/>
                </p:cNvSpPr>
                <p:nvPr/>
              </p:nvSpPr>
              <p:spPr bwMode="auto">
                <a:xfrm flipV="1">
                  <a:off x="2862" y="1863"/>
                  <a:ext cx="1253" cy="1106"/>
                </a:xfrm>
                <a:prstGeom prst="line">
                  <a:avLst/>
                </a:prstGeom>
                <a:noFill/>
                <a:ln w="254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14" name="Group 3383"/>
              <p:cNvGrpSpPr>
                <a:grpSpLocks/>
              </p:cNvGrpSpPr>
              <p:nvPr/>
            </p:nvGrpSpPr>
            <p:grpSpPr bwMode="auto">
              <a:xfrm>
                <a:off x="1944" y="2687"/>
                <a:ext cx="886" cy="282"/>
                <a:chOff x="1944" y="2687"/>
                <a:chExt cx="886" cy="282"/>
              </a:xfrm>
            </p:grpSpPr>
            <p:sp>
              <p:nvSpPr>
                <p:cNvPr id="2907" name="Freeform 3384"/>
                <p:cNvSpPr>
                  <a:spLocks/>
                </p:cNvSpPr>
                <p:nvPr/>
              </p:nvSpPr>
              <p:spPr bwMode="auto">
                <a:xfrm>
                  <a:off x="2694" y="2897"/>
                  <a:ext cx="136" cy="72"/>
                </a:xfrm>
                <a:custGeom>
                  <a:avLst/>
                  <a:gdLst>
                    <a:gd name="T0" fmla="*/ 136 w 136"/>
                    <a:gd name="T1" fmla="*/ 72 h 72"/>
                    <a:gd name="T2" fmla="*/ 0 w 136"/>
                    <a:gd name="T3" fmla="*/ 64 h 72"/>
                    <a:gd name="T4" fmla="*/ 8 w 136"/>
                    <a:gd name="T5" fmla="*/ 32 h 72"/>
                    <a:gd name="T6" fmla="*/ 24 w 136"/>
                    <a:gd name="T7" fmla="*/ 0 h 72"/>
                    <a:gd name="T8" fmla="*/ 136 w 136"/>
                    <a:gd name="T9" fmla="*/ 72 h 72"/>
                  </a:gdLst>
                  <a:ahLst/>
                  <a:cxnLst>
                    <a:cxn ang="0">
                      <a:pos x="T0" y="T1"/>
                    </a:cxn>
                    <a:cxn ang="0">
                      <a:pos x="T2" y="T3"/>
                    </a:cxn>
                    <a:cxn ang="0">
                      <a:pos x="T4" y="T5"/>
                    </a:cxn>
                    <a:cxn ang="0">
                      <a:pos x="T6" y="T7"/>
                    </a:cxn>
                    <a:cxn ang="0">
                      <a:pos x="T8" y="T9"/>
                    </a:cxn>
                  </a:cxnLst>
                  <a:rect l="0" t="0" r="r" b="b"/>
                  <a:pathLst>
                    <a:path w="136" h="72">
                      <a:moveTo>
                        <a:pt x="136" y="72"/>
                      </a:moveTo>
                      <a:lnTo>
                        <a:pt x="0" y="64"/>
                      </a:lnTo>
                      <a:lnTo>
                        <a:pt x="8" y="32"/>
                      </a:lnTo>
                      <a:lnTo>
                        <a:pt x="24" y="0"/>
                      </a:lnTo>
                      <a:lnTo>
                        <a:pt x="136" y="72"/>
                      </a:lnTo>
                      <a:close/>
                    </a:path>
                  </a:pathLst>
                </a:custGeom>
                <a:solidFill>
                  <a:srgbClr val="0033CC"/>
                </a:solidFill>
                <a:ln w="9525">
                  <a:solidFill>
                    <a:srgbClr val="0033CC"/>
                  </a:solidFill>
                  <a:round/>
                  <a:headEnd/>
                  <a:tailEnd/>
                </a:ln>
              </p:spPr>
              <p:txBody>
                <a:bodyPr/>
                <a:lstStyle/>
                <a:p>
                  <a:endParaRPr lang="en-US"/>
                </a:p>
              </p:txBody>
            </p:sp>
            <p:sp>
              <p:nvSpPr>
                <p:cNvPr id="2908" name="Line 3385"/>
                <p:cNvSpPr>
                  <a:spLocks noChangeShapeType="1"/>
                </p:cNvSpPr>
                <p:nvPr/>
              </p:nvSpPr>
              <p:spPr bwMode="auto">
                <a:xfrm>
                  <a:off x="1944" y="2687"/>
                  <a:ext cx="766" cy="244"/>
                </a:xfrm>
                <a:prstGeom prst="line">
                  <a:avLst/>
                </a:prstGeom>
                <a:noFill/>
                <a:ln w="254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15" name="Group 3386"/>
              <p:cNvGrpSpPr>
                <a:grpSpLocks/>
              </p:cNvGrpSpPr>
              <p:nvPr/>
            </p:nvGrpSpPr>
            <p:grpSpPr bwMode="auto">
              <a:xfrm>
                <a:off x="1944" y="2395"/>
                <a:ext cx="1357" cy="1196"/>
                <a:chOff x="1944" y="2395"/>
                <a:chExt cx="1357" cy="1196"/>
              </a:xfrm>
            </p:grpSpPr>
            <p:sp>
              <p:nvSpPr>
                <p:cNvPr id="2905" name="Freeform 3387"/>
                <p:cNvSpPr>
                  <a:spLocks/>
                </p:cNvSpPr>
                <p:nvPr/>
              </p:nvSpPr>
              <p:spPr bwMode="auto">
                <a:xfrm>
                  <a:off x="3173" y="2395"/>
                  <a:ext cx="128" cy="112"/>
                </a:xfrm>
                <a:custGeom>
                  <a:avLst/>
                  <a:gdLst>
                    <a:gd name="T0" fmla="*/ 128 w 128"/>
                    <a:gd name="T1" fmla="*/ 0 h 112"/>
                    <a:gd name="T2" fmla="*/ 48 w 128"/>
                    <a:gd name="T3" fmla="*/ 112 h 112"/>
                    <a:gd name="T4" fmla="*/ 24 w 128"/>
                    <a:gd name="T5" fmla="*/ 88 h 112"/>
                    <a:gd name="T6" fmla="*/ 0 w 128"/>
                    <a:gd name="T7" fmla="*/ 64 h 112"/>
                    <a:gd name="T8" fmla="*/ 128 w 128"/>
                    <a:gd name="T9" fmla="*/ 0 h 112"/>
                  </a:gdLst>
                  <a:ahLst/>
                  <a:cxnLst>
                    <a:cxn ang="0">
                      <a:pos x="T0" y="T1"/>
                    </a:cxn>
                    <a:cxn ang="0">
                      <a:pos x="T2" y="T3"/>
                    </a:cxn>
                    <a:cxn ang="0">
                      <a:pos x="T4" y="T5"/>
                    </a:cxn>
                    <a:cxn ang="0">
                      <a:pos x="T6" y="T7"/>
                    </a:cxn>
                    <a:cxn ang="0">
                      <a:pos x="T8" y="T9"/>
                    </a:cxn>
                  </a:cxnLst>
                  <a:rect l="0" t="0" r="r" b="b"/>
                  <a:pathLst>
                    <a:path w="128" h="112">
                      <a:moveTo>
                        <a:pt x="128" y="0"/>
                      </a:moveTo>
                      <a:lnTo>
                        <a:pt x="48" y="112"/>
                      </a:lnTo>
                      <a:lnTo>
                        <a:pt x="24" y="88"/>
                      </a:lnTo>
                      <a:lnTo>
                        <a:pt x="0" y="64"/>
                      </a:lnTo>
                      <a:lnTo>
                        <a:pt x="128" y="0"/>
                      </a:lnTo>
                      <a:close/>
                    </a:path>
                  </a:pathLst>
                </a:custGeom>
                <a:solidFill>
                  <a:srgbClr val="0033CC"/>
                </a:solidFill>
                <a:ln w="9525">
                  <a:solidFill>
                    <a:srgbClr val="0033CC"/>
                  </a:solidFill>
                  <a:round/>
                  <a:headEnd/>
                  <a:tailEnd/>
                </a:ln>
              </p:spPr>
              <p:txBody>
                <a:bodyPr/>
                <a:lstStyle/>
                <a:p>
                  <a:endParaRPr lang="en-US"/>
                </a:p>
              </p:txBody>
            </p:sp>
            <p:sp>
              <p:nvSpPr>
                <p:cNvPr id="2906" name="Line 3388"/>
                <p:cNvSpPr>
                  <a:spLocks noChangeShapeType="1"/>
                </p:cNvSpPr>
                <p:nvPr/>
              </p:nvSpPr>
              <p:spPr bwMode="auto">
                <a:xfrm flipV="1">
                  <a:off x="1944" y="2477"/>
                  <a:ext cx="1261" cy="1114"/>
                </a:xfrm>
                <a:prstGeom prst="line">
                  <a:avLst/>
                </a:prstGeom>
                <a:noFill/>
                <a:ln w="254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16" name="Group 3389"/>
              <p:cNvGrpSpPr>
                <a:grpSpLocks/>
              </p:cNvGrpSpPr>
              <p:nvPr/>
            </p:nvGrpSpPr>
            <p:grpSpPr bwMode="auto">
              <a:xfrm>
                <a:off x="3317" y="3293"/>
                <a:ext cx="886" cy="282"/>
                <a:chOff x="3317" y="3293"/>
                <a:chExt cx="886" cy="282"/>
              </a:xfrm>
            </p:grpSpPr>
            <p:sp>
              <p:nvSpPr>
                <p:cNvPr id="2903" name="Freeform 3390"/>
                <p:cNvSpPr>
                  <a:spLocks/>
                </p:cNvSpPr>
                <p:nvPr/>
              </p:nvSpPr>
              <p:spPr bwMode="auto">
                <a:xfrm>
                  <a:off x="4067" y="3504"/>
                  <a:ext cx="136" cy="71"/>
                </a:xfrm>
                <a:custGeom>
                  <a:avLst/>
                  <a:gdLst>
                    <a:gd name="T0" fmla="*/ 136 w 136"/>
                    <a:gd name="T1" fmla="*/ 71 h 71"/>
                    <a:gd name="T2" fmla="*/ 0 w 136"/>
                    <a:gd name="T3" fmla="*/ 63 h 71"/>
                    <a:gd name="T4" fmla="*/ 8 w 136"/>
                    <a:gd name="T5" fmla="*/ 32 h 71"/>
                    <a:gd name="T6" fmla="*/ 16 w 136"/>
                    <a:gd name="T7" fmla="*/ 0 h 71"/>
                    <a:gd name="T8" fmla="*/ 136 w 136"/>
                    <a:gd name="T9" fmla="*/ 71 h 71"/>
                  </a:gdLst>
                  <a:ahLst/>
                  <a:cxnLst>
                    <a:cxn ang="0">
                      <a:pos x="T0" y="T1"/>
                    </a:cxn>
                    <a:cxn ang="0">
                      <a:pos x="T2" y="T3"/>
                    </a:cxn>
                    <a:cxn ang="0">
                      <a:pos x="T4" y="T5"/>
                    </a:cxn>
                    <a:cxn ang="0">
                      <a:pos x="T6" y="T7"/>
                    </a:cxn>
                    <a:cxn ang="0">
                      <a:pos x="T8" y="T9"/>
                    </a:cxn>
                  </a:cxnLst>
                  <a:rect l="0" t="0" r="r" b="b"/>
                  <a:pathLst>
                    <a:path w="136" h="71">
                      <a:moveTo>
                        <a:pt x="136" y="71"/>
                      </a:moveTo>
                      <a:lnTo>
                        <a:pt x="0" y="63"/>
                      </a:lnTo>
                      <a:lnTo>
                        <a:pt x="8" y="32"/>
                      </a:lnTo>
                      <a:lnTo>
                        <a:pt x="16" y="0"/>
                      </a:lnTo>
                      <a:lnTo>
                        <a:pt x="136" y="71"/>
                      </a:lnTo>
                      <a:close/>
                    </a:path>
                  </a:pathLst>
                </a:custGeom>
                <a:solidFill>
                  <a:srgbClr val="0033CC"/>
                </a:solidFill>
                <a:ln w="9525">
                  <a:solidFill>
                    <a:srgbClr val="0033CC"/>
                  </a:solidFill>
                  <a:round/>
                  <a:headEnd/>
                  <a:tailEnd/>
                </a:ln>
              </p:spPr>
              <p:txBody>
                <a:bodyPr/>
                <a:lstStyle/>
                <a:p>
                  <a:endParaRPr lang="en-US"/>
                </a:p>
              </p:txBody>
            </p:sp>
            <p:sp>
              <p:nvSpPr>
                <p:cNvPr id="2904" name="Line 3391"/>
                <p:cNvSpPr>
                  <a:spLocks noChangeShapeType="1"/>
                </p:cNvSpPr>
                <p:nvPr/>
              </p:nvSpPr>
              <p:spPr bwMode="auto">
                <a:xfrm>
                  <a:off x="3317" y="3293"/>
                  <a:ext cx="766" cy="244"/>
                </a:xfrm>
                <a:prstGeom prst="line">
                  <a:avLst/>
                </a:prstGeom>
                <a:noFill/>
                <a:ln w="254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17" name="Group 3392"/>
              <p:cNvGrpSpPr>
                <a:grpSpLocks/>
              </p:cNvGrpSpPr>
              <p:nvPr/>
            </p:nvGrpSpPr>
            <p:grpSpPr bwMode="auto">
              <a:xfrm>
                <a:off x="3317" y="2682"/>
                <a:ext cx="1349" cy="619"/>
                <a:chOff x="3317" y="2682"/>
                <a:chExt cx="1349" cy="619"/>
              </a:xfrm>
            </p:grpSpPr>
            <p:sp>
              <p:nvSpPr>
                <p:cNvPr id="2901" name="Freeform 3393"/>
                <p:cNvSpPr>
                  <a:spLocks/>
                </p:cNvSpPr>
                <p:nvPr/>
              </p:nvSpPr>
              <p:spPr bwMode="auto">
                <a:xfrm>
                  <a:off x="4530" y="2682"/>
                  <a:ext cx="136" cy="88"/>
                </a:xfrm>
                <a:custGeom>
                  <a:avLst/>
                  <a:gdLst>
                    <a:gd name="T0" fmla="*/ 136 w 136"/>
                    <a:gd name="T1" fmla="*/ 0 h 88"/>
                    <a:gd name="T2" fmla="*/ 32 w 136"/>
                    <a:gd name="T3" fmla="*/ 88 h 88"/>
                    <a:gd name="T4" fmla="*/ 16 w 136"/>
                    <a:gd name="T5" fmla="*/ 56 h 88"/>
                    <a:gd name="T6" fmla="*/ 0 w 136"/>
                    <a:gd name="T7" fmla="*/ 32 h 88"/>
                    <a:gd name="T8" fmla="*/ 136 w 136"/>
                    <a:gd name="T9" fmla="*/ 0 h 88"/>
                  </a:gdLst>
                  <a:ahLst/>
                  <a:cxnLst>
                    <a:cxn ang="0">
                      <a:pos x="T0" y="T1"/>
                    </a:cxn>
                    <a:cxn ang="0">
                      <a:pos x="T2" y="T3"/>
                    </a:cxn>
                    <a:cxn ang="0">
                      <a:pos x="T4" y="T5"/>
                    </a:cxn>
                    <a:cxn ang="0">
                      <a:pos x="T6" y="T7"/>
                    </a:cxn>
                    <a:cxn ang="0">
                      <a:pos x="T8" y="T9"/>
                    </a:cxn>
                  </a:cxnLst>
                  <a:rect l="0" t="0" r="r" b="b"/>
                  <a:pathLst>
                    <a:path w="136" h="88">
                      <a:moveTo>
                        <a:pt x="136" y="0"/>
                      </a:moveTo>
                      <a:lnTo>
                        <a:pt x="32" y="88"/>
                      </a:lnTo>
                      <a:lnTo>
                        <a:pt x="16" y="56"/>
                      </a:lnTo>
                      <a:lnTo>
                        <a:pt x="0" y="32"/>
                      </a:lnTo>
                      <a:lnTo>
                        <a:pt x="136" y="0"/>
                      </a:lnTo>
                      <a:close/>
                    </a:path>
                  </a:pathLst>
                </a:custGeom>
                <a:solidFill>
                  <a:srgbClr val="0033CC"/>
                </a:solidFill>
                <a:ln w="9525">
                  <a:solidFill>
                    <a:srgbClr val="0033CC"/>
                  </a:solidFill>
                  <a:round/>
                  <a:headEnd/>
                  <a:tailEnd/>
                </a:ln>
              </p:spPr>
              <p:txBody>
                <a:bodyPr/>
                <a:lstStyle/>
                <a:p>
                  <a:endParaRPr lang="en-US"/>
                </a:p>
              </p:txBody>
            </p:sp>
            <p:sp>
              <p:nvSpPr>
                <p:cNvPr id="2902" name="Line 3394"/>
                <p:cNvSpPr>
                  <a:spLocks noChangeShapeType="1"/>
                </p:cNvSpPr>
                <p:nvPr/>
              </p:nvSpPr>
              <p:spPr bwMode="auto">
                <a:xfrm flipV="1">
                  <a:off x="3317" y="2736"/>
                  <a:ext cx="1237" cy="565"/>
                </a:xfrm>
                <a:prstGeom prst="line">
                  <a:avLst/>
                </a:prstGeom>
                <a:noFill/>
                <a:ln w="254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18" name="Group 3395"/>
              <p:cNvGrpSpPr>
                <a:grpSpLocks/>
              </p:cNvGrpSpPr>
              <p:nvPr/>
            </p:nvGrpSpPr>
            <p:grpSpPr bwMode="auto">
              <a:xfrm>
                <a:off x="3317" y="2387"/>
                <a:ext cx="886" cy="282"/>
                <a:chOff x="3317" y="2387"/>
                <a:chExt cx="886" cy="282"/>
              </a:xfrm>
            </p:grpSpPr>
            <p:sp>
              <p:nvSpPr>
                <p:cNvPr id="2899" name="Freeform 3396"/>
                <p:cNvSpPr>
                  <a:spLocks/>
                </p:cNvSpPr>
                <p:nvPr/>
              </p:nvSpPr>
              <p:spPr bwMode="auto">
                <a:xfrm>
                  <a:off x="4067" y="2387"/>
                  <a:ext cx="136" cy="72"/>
                </a:xfrm>
                <a:custGeom>
                  <a:avLst/>
                  <a:gdLst>
                    <a:gd name="T0" fmla="*/ 136 w 136"/>
                    <a:gd name="T1" fmla="*/ 0 h 72"/>
                    <a:gd name="T2" fmla="*/ 16 w 136"/>
                    <a:gd name="T3" fmla="*/ 72 h 72"/>
                    <a:gd name="T4" fmla="*/ 8 w 136"/>
                    <a:gd name="T5" fmla="*/ 40 h 72"/>
                    <a:gd name="T6" fmla="*/ 0 w 136"/>
                    <a:gd name="T7" fmla="*/ 8 h 72"/>
                    <a:gd name="T8" fmla="*/ 136 w 136"/>
                    <a:gd name="T9" fmla="*/ 0 h 72"/>
                  </a:gdLst>
                  <a:ahLst/>
                  <a:cxnLst>
                    <a:cxn ang="0">
                      <a:pos x="T0" y="T1"/>
                    </a:cxn>
                    <a:cxn ang="0">
                      <a:pos x="T2" y="T3"/>
                    </a:cxn>
                    <a:cxn ang="0">
                      <a:pos x="T4" y="T5"/>
                    </a:cxn>
                    <a:cxn ang="0">
                      <a:pos x="T6" y="T7"/>
                    </a:cxn>
                    <a:cxn ang="0">
                      <a:pos x="T8" y="T9"/>
                    </a:cxn>
                  </a:cxnLst>
                  <a:rect l="0" t="0" r="r" b="b"/>
                  <a:pathLst>
                    <a:path w="136" h="72">
                      <a:moveTo>
                        <a:pt x="136" y="0"/>
                      </a:moveTo>
                      <a:lnTo>
                        <a:pt x="16" y="72"/>
                      </a:lnTo>
                      <a:lnTo>
                        <a:pt x="8" y="40"/>
                      </a:lnTo>
                      <a:lnTo>
                        <a:pt x="0" y="8"/>
                      </a:lnTo>
                      <a:lnTo>
                        <a:pt x="136" y="0"/>
                      </a:lnTo>
                      <a:close/>
                    </a:path>
                  </a:pathLst>
                </a:custGeom>
                <a:solidFill>
                  <a:srgbClr val="0033CC"/>
                </a:solidFill>
                <a:ln w="9525">
                  <a:solidFill>
                    <a:srgbClr val="0033CC"/>
                  </a:solidFill>
                  <a:round/>
                  <a:headEnd/>
                  <a:tailEnd/>
                </a:ln>
              </p:spPr>
              <p:txBody>
                <a:bodyPr/>
                <a:lstStyle/>
                <a:p>
                  <a:endParaRPr lang="en-US"/>
                </a:p>
              </p:txBody>
            </p:sp>
            <p:sp>
              <p:nvSpPr>
                <p:cNvPr id="2900" name="Line 3397"/>
                <p:cNvSpPr>
                  <a:spLocks noChangeShapeType="1"/>
                </p:cNvSpPr>
                <p:nvPr/>
              </p:nvSpPr>
              <p:spPr bwMode="auto">
                <a:xfrm flipV="1">
                  <a:off x="3317" y="2426"/>
                  <a:ext cx="766" cy="243"/>
                </a:xfrm>
                <a:prstGeom prst="line">
                  <a:avLst/>
                </a:prstGeom>
                <a:noFill/>
                <a:ln w="254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19" name="Group 3398"/>
              <p:cNvGrpSpPr>
                <a:grpSpLocks/>
              </p:cNvGrpSpPr>
              <p:nvPr/>
            </p:nvGrpSpPr>
            <p:grpSpPr bwMode="auto">
              <a:xfrm>
                <a:off x="3780" y="2387"/>
                <a:ext cx="886" cy="282"/>
                <a:chOff x="3780" y="2387"/>
                <a:chExt cx="886" cy="282"/>
              </a:xfrm>
            </p:grpSpPr>
            <p:sp>
              <p:nvSpPr>
                <p:cNvPr id="2897" name="Freeform 3399"/>
                <p:cNvSpPr>
                  <a:spLocks/>
                </p:cNvSpPr>
                <p:nvPr/>
              </p:nvSpPr>
              <p:spPr bwMode="auto">
                <a:xfrm>
                  <a:off x="4522" y="2387"/>
                  <a:ext cx="144" cy="72"/>
                </a:xfrm>
                <a:custGeom>
                  <a:avLst/>
                  <a:gdLst>
                    <a:gd name="T0" fmla="*/ 144 w 144"/>
                    <a:gd name="T1" fmla="*/ 0 h 72"/>
                    <a:gd name="T2" fmla="*/ 24 w 144"/>
                    <a:gd name="T3" fmla="*/ 72 h 72"/>
                    <a:gd name="T4" fmla="*/ 16 w 144"/>
                    <a:gd name="T5" fmla="*/ 40 h 72"/>
                    <a:gd name="T6" fmla="*/ 0 w 144"/>
                    <a:gd name="T7" fmla="*/ 8 h 72"/>
                    <a:gd name="T8" fmla="*/ 144 w 144"/>
                    <a:gd name="T9" fmla="*/ 0 h 72"/>
                  </a:gdLst>
                  <a:ahLst/>
                  <a:cxnLst>
                    <a:cxn ang="0">
                      <a:pos x="T0" y="T1"/>
                    </a:cxn>
                    <a:cxn ang="0">
                      <a:pos x="T2" y="T3"/>
                    </a:cxn>
                    <a:cxn ang="0">
                      <a:pos x="T4" y="T5"/>
                    </a:cxn>
                    <a:cxn ang="0">
                      <a:pos x="T6" y="T7"/>
                    </a:cxn>
                    <a:cxn ang="0">
                      <a:pos x="T8" y="T9"/>
                    </a:cxn>
                  </a:cxnLst>
                  <a:rect l="0" t="0" r="r" b="b"/>
                  <a:pathLst>
                    <a:path w="144" h="72">
                      <a:moveTo>
                        <a:pt x="144" y="0"/>
                      </a:moveTo>
                      <a:lnTo>
                        <a:pt x="24" y="72"/>
                      </a:lnTo>
                      <a:lnTo>
                        <a:pt x="16" y="40"/>
                      </a:lnTo>
                      <a:lnTo>
                        <a:pt x="0" y="8"/>
                      </a:lnTo>
                      <a:lnTo>
                        <a:pt x="144" y="0"/>
                      </a:lnTo>
                      <a:close/>
                    </a:path>
                  </a:pathLst>
                </a:custGeom>
                <a:solidFill>
                  <a:srgbClr val="0033CC"/>
                </a:solidFill>
                <a:ln w="9525">
                  <a:solidFill>
                    <a:srgbClr val="0033CC"/>
                  </a:solidFill>
                  <a:round/>
                  <a:headEnd/>
                  <a:tailEnd/>
                </a:ln>
              </p:spPr>
              <p:txBody>
                <a:bodyPr/>
                <a:lstStyle/>
                <a:p>
                  <a:endParaRPr lang="en-US"/>
                </a:p>
              </p:txBody>
            </p:sp>
            <p:sp>
              <p:nvSpPr>
                <p:cNvPr id="2898" name="Line 3400"/>
                <p:cNvSpPr>
                  <a:spLocks noChangeShapeType="1"/>
                </p:cNvSpPr>
                <p:nvPr/>
              </p:nvSpPr>
              <p:spPr bwMode="auto">
                <a:xfrm flipV="1">
                  <a:off x="3780" y="2426"/>
                  <a:ext cx="766" cy="243"/>
                </a:xfrm>
                <a:prstGeom prst="line">
                  <a:avLst/>
                </a:prstGeom>
                <a:noFill/>
                <a:ln w="254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20" name="Group 3401"/>
              <p:cNvGrpSpPr>
                <a:grpSpLocks/>
              </p:cNvGrpSpPr>
              <p:nvPr/>
            </p:nvGrpSpPr>
            <p:grpSpPr bwMode="auto">
              <a:xfrm>
                <a:off x="1473" y="2993"/>
                <a:ext cx="886" cy="291"/>
                <a:chOff x="1473" y="2993"/>
                <a:chExt cx="886" cy="291"/>
              </a:xfrm>
            </p:grpSpPr>
            <p:sp>
              <p:nvSpPr>
                <p:cNvPr id="2895" name="Freeform 3402"/>
                <p:cNvSpPr>
                  <a:spLocks/>
                </p:cNvSpPr>
                <p:nvPr/>
              </p:nvSpPr>
              <p:spPr bwMode="auto">
                <a:xfrm>
                  <a:off x="2223" y="2993"/>
                  <a:ext cx="136" cy="72"/>
                </a:xfrm>
                <a:custGeom>
                  <a:avLst/>
                  <a:gdLst>
                    <a:gd name="T0" fmla="*/ 136 w 136"/>
                    <a:gd name="T1" fmla="*/ 0 h 72"/>
                    <a:gd name="T2" fmla="*/ 24 w 136"/>
                    <a:gd name="T3" fmla="*/ 72 h 72"/>
                    <a:gd name="T4" fmla="*/ 8 w 136"/>
                    <a:gd name="T5" fmla="*/ 40 h 72"/>
                    <a:gd name="T6" fmla="*/ 0 w 136"/>
                    <a:gd name="T7" fmla="*/ 8 h 72"/>
                    <a:gd name="T8" fmla="*/ 136 w 136"/>
                    <a:gd name="T9" fmla="*/ 0 h 72"/>
                  </a:gdLst>
                  <a:ahLst/>
                  <a:cxnLst>
                    <a:cxn ang="0">
                      <a:pos x="T0" y="T1"/>
                    </a:cxn>
                    <a:cxn ang="0">
                      <a:pos x="T2" y="T3"/>
                    </a:cxn>
                    <a:cxn ang="0">
                      <a:pos x="T4" y="T5"/>
                    </a:cxn>
                    <a:cxn ang="0">
                      <a:pos x="T6" y="T7"/>
                    </a:cxn>
                    <a:cxn ang="0">
                      <a:pos x="T8" y="T9"/>
                    </a:cxn>
                  </a:cxnLst>
                  <a:rect l="0" t="0" r="r" b="b"/>
                  <a:pathLst>
                    <a:path w="136" h="72">
                      <a:moveTo>
                        <a:pt x="136" y="0"/>
                      </a:moveTo>
                      <a:lnTo>
                        <a:pt x="24" y="72"/>
                      </a:lnTo>
                      <a:lnTo>
                        <a:pt x="8" y="40"/>
                      </a:lnTo>
                      <a:lnTo>
                        <a:pt x="0" y="8"/>
                      </a:lnTo>
                      <a:lnTo>
                        <a:pt x="136" y="0"/>
                      </a:lnTo>
                      <a:close/>
                    </a:path>
                  </a:pathLst>
                </a:custGeom>
                <a:solidFill>
                  <a:srgbClr val="0033CC"/>
                </a:solidFill>
                <a:ln w="9525">
                  <a:solidFill>
                    <a:srgbClr val="0033CC"/>
                  </a:solidFill>
                  <a:round/>
                  <a:headEnd/>
                  <a:tailEnd/>
                </a:ln>
              </p:spPr>
              <p:txBody>
                <a:bodyPr/>
                <a:lstStyle/>
                <a:p>
                  <a:endParaRPr lang="en-US"/>
                </a:p>
              </p:txBody>
            </p:sp>
            <p:sp>
              <p:nvSpPr>
                <p:cNvPr id="2896" name="Line 3403"/>
                <p:cNvSpPr>
                  <a:spLocks noChangeShapeType="1"/>
                </p:cNvSpPr>
                <p:nvPr/>
              </p:nvSpPr>
              <p:spPr bwMode="auto">
                <a:xfrm flipV="1">
                  <a:off x="1473" y="3032"/>
                  <a:ext cx="766" cy="252"/>
                </a:xfrm>
                <a:prstGeom prst="line">
                  <a:avLst/>
                </a:prstGeom>
                <a:noFill/>
                <a:ln w="254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21" name="Group 3404"/>
              <p:cNvGrpSpPr>
                <a:grpSpLocks/>
              </p:cNvGrpSpPr>
              <p:nvPr/>
            </p:nvGrpSpPr>
            <p:grpSpPr bwMode="auto">
              <a:xfrm>
                <a:off x="1497" y="1765"/>
                <a:ext cx="878" cy="290"/>
                <a:chOff x="1497" y="1765"/>
                <a:chExt cx="878" cy="290"/>
              </a:xfrm>
            </p:grpSpPr>
            <p:sp>
              <p:nvSpPr>
                <p:cNvPr id="2893" name="Freeform 3405"/>
                <p:cNvSpPr>
                  <a:spLocks/>
                </p:cNvSpPr>
                <p:nvPr/>
              </p:nvSpPr>
              <p:spPr bwMode="auto">
                <a:xfrm>
                  <a:off x="2239" y="1765"/>
                  <a:ext cx="136" cy="72"/>
                </a:xfrm>
                <a:custGeom>
                  <a:avLst/>
                  <a:gdLst>
                    <a:gd name="T0" fmla="*/ 136 w 136"/>
                    <a:gd name="T1" fmla="*/ 0 h 72"/>
                    <a:gd name="T2" fmla="*/ 24 w 136"/>
                    <a:gd name="T3" fmla="*/ 72 h 72"/>
                    <a:gd name="T4" fmla="*/ 8 w 136"/>
                    <a:gd name="T5" fmla="*/ 40 h 72"/>
                    <a:gd name="T6" fmla="*/ 0 w 136"/>
                    <a:gd name="T7" fmla="*/ 8 h 72"/>
                    <a:gd name="T8" fmla="*/ 136 w 136"/>
                    <a:gd name="T9" fmla="*/ 0 h 72"/>
                  </a:gdLst>
                  <a:ahLst/>
                  <a:cxnLst>
                    <a:cxn ang="0">
                      <a:pos x="T0" y="T1"/>
                    </a:cxn>
                    <a:cxn ang="0">
                      <a:pos x="T2" y="T3"/>
                    </a:cxn>
                    <a:cxn ang="0">
                      <a:pos x="T4" y="T5"/>
                    </a:cxn>
                    <a:cxn ang="0">
                      <a:pos x="T6" y="T7"/>
                    </a:cxn>
                    <a:cxn ang="0">
                      <a:pos x="T8" y="T9"/>
                    </a:cxn>
                  </a:cxnLst>
                  <a:rect l="0" t="0" r="r" b="b"/>
                  <a:pathLst>
                    <a:path w="136" h="72">
                      <a:moveTo>
                        <a:pt x="136" y="0"/>
                      </a:moveTo>
                      <a:lnTo>
                        <a:pt x="24" y="72"/>
                      </a:lnTo>
                      <a:lnTo>
                        <a:pt x="8" y="40"/>
                      </a:lnTo>
                      <a:lnTo>
                        <a:pt x="0" y="8"/>
                      </a:lnTo>
                      <a:lnTo>
                        <a:pt x="136" y="0"/>
                      </a:lnTo>
                      <a:close/>
                    </a:path>
                  </a:pathLst>
                </a:custGeom>
                <a:solidFill>
                  <a:srgbClr val="0033CC"/>
                </a:solidFill>
                <a:ln w="9525">
                  <a:solidFill>
                    <a:srgbClr val="0033CC"/>
                  </a:solidFill>
                  <a:round/>
                  <a:headEnd/>
                  <a:tailEnd/>
                </a:ln>
              </p:spPr>
              <p:txBody>
                <a:bodyPr/>
                <a:lstStyle/>
                <a:p>
                  <a:endParaRPr lang="en-US"/>
                </a:p>
              </p:txBody>
            </p:sp>
            <p:sp>
              <p:nvSpPr>
                <p:cNvPr id="2894" name="Line 3406"/>
                <p:cNvSpPr>
                  <a:spLocks noChangeShapeType="1"/>
                </p:cNvSpPr>
                <p:nvPr/>
              </p:nvSpPr>
              <p:spPr bwMode="auto">
                <a:xfrm flipV="1">
                  <a:off x="1497" y="1803"/>
                  <a:ext cx="758" cy="252"/>
                </a:xfrm>
                <a:prstGeom prst="line">
                  <a:avLst/>
                </a:prstGeom>
                <a:noFill/>
                <a:ln w="254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22" name="Group 3407"/>
              <p:cNvGrpSpPr>
                <a:grpSpLocks/>
              </p:cNvGrpSpPr>
              <p:nvPr/>
            </p:nvGrpSpPr>
            <p:grpSpPr bwMode="auto">
              <a:xfrm>
                <a:off x="1938" y="1765"/>
                <a:ext cx="892" cy="1507"/>
                <a:chOff x="1938" y="1765"/>
                <a:chExt cx="892" cy="1507"/>
              </a:xfrm>
            </p:grpSpPr>
            <p:sp>
              <p:nvSpPr>
                <p:cNvPr id="2891" name="Freeform 3408"/>
                <p:cNvSpPr>
                  <a:spLocks/>
                </p:cNvSpPr>
                <p:nvPr/>
              </p:nvSpPr>
              <p:spPr bwMode="auto">
                <a:xfrm>
                  <a:off x="2726" y="3145"/>
                  <a:ext cx="104" cy="127"/>
                </a:xfrm>
                <a:custGeom>
                  <a:avLst/>
                  <a:gdLst>
                    <a:gd name="T0" fmla="*/ 104 w 104"/>
                    <a:gd name="T1" fmla="*/ 127 h 127"/>
                    <a:gd name="T2" fmla="*/ 0 w 104"/>
                    <a:gd name="T3" fmla="*/ 32 h 127"/>
                    <a:gd name="T4" fmla="*/ 32 w 104"/>
                    <a:gd name="T5" fmla="*/ 16 h 127"/>
                    <a:gd name="T6" fmla="*/ 64 w 104"/>
                    <a:gd name="T7" fmla="*/ 0 h 127"/>
                    <a:gd name="T8" fmla="*/ 104 w 104"/>
                    <a:gd name="T9" fmla="*/ 127 h 127"/>
                  </a:gdLst>
                  <a:ahLst/>
                  <a:cxnLst>
                    <a:cxn ang="0">
                      <a:pos x="T0" y="T1"/>
                    </a:cxn>
                    <a:cxn ang="0">
                      <a:pos x="T2" y="T3"/>
                    </a:cxn>
                    <a:cxn ang="0">
                      <a:pos x="T4" y="T5"/>
                    </a:cxn>
                    <a:cxn ang="0">
                      <a:pos x="T6" y="T7"/>
                    </a:cxn>
                    <a:cxn ang="0">
                      <a:pos x="T8" y="T9"/>
                    </a:cxn>
                  </a:cxnLst>
                  <a:rect l="0" t="0" r="r" b="b"/>
                  <a:pathLst>
                    <a:path w="104" h="127">
                      <a:moveTo>
                        <a:pt x="104" y="127"/>
                      </a:moveTo>
                      <a:lnTo>
                        <a:pt x="0" y="32"/>
                      </a:lnTo>
                      <a:lnTo>
                        <a:pt x="32" y="16"/>
                      </a:lnTo>
                      <a:lnTo>
                        <a:pt x="64" y="0"/>
                      </a:lnTo>
                      <a:lnTo>
                        <a:pt x="104" y="127"/>
                      </a:lnTo>
                      <a:close/>
                    </a:path>
                  </a:pathLst>
                </a:custGeom>
                <a:solidFill>
                  <a:srgbClr val="0033CC"/>
                </a:solidFill>
                <a:ln w="9525">
                  <a:solidFill>
                    <a:srgbClr val="0033CC"/>
                  </a:solidFill>
                  <a:round/>
                  <a:headEnd/>
                  <a:tailEnd/>
                </a:ln>
              </p:spPr>
              <p:txBody>
                <a:bodyPr/>
                <a:lstStyle/>
                <a:p>
                  <a:endParaRPr lang="en-US"/>
                </a:p>
              </p:txBody>
            </p:sp>
            <p:sp>
              <p:nvSpPr>
                <p:cNvPr id="2892" name="Line 3409"/>
                <p:cNvSpPr>
                  <a:spLocks noChangeShapeType="1"/>
                </p:cNvSpPr>
                <p:nvPr/>
              </p:nvSpPr>
              <p:spPr bwMode="auto">
                <a:xfrm>
                  <a:off x="1938" y="1765"/>
                  <a:ext cx="823" cy="1404"/>
                </a:xfrm>
                <a:prstGeom prst="line">
                  <a:avLst/>
                </a:prstGeom>
                <a:noFill/>
                <a:ln w="254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23" name="Group 3410"/>
              <p:cNvGrpSpPr>
                <a:grpSpLocks/>
              </p:cNvGrpSpPr>
              <p:nvPr/>
            </p:nvGrpSpPr>
            <p:grpSpPr bwMode="auto">
              <a:xfrm>
                <a:off x="1482" y="1781"/>
                <a:ext cx="438" cy="263"/>
                <a:chOff x="1482" y="1781"/>
                <a:chExt cx="438" cy="263"/>
              </a:xfrm>
            </p:grpSpPr>
            <p:sp>
              <p:nvSpPr>
                <p:cNvPr id="2886" name="Freeform 3411"/>
                <p:cNvSpPr>
                  <a:spLocks/>
                </p:cNvSpPr>
                <p:nvPr/>
              </p:nvSpPr>
              <p:spPr bwMode="auto">
                <a:xfrm>
                  <a:off x="1808" y="1964"/>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Lst>
                  <a:ahLst/>
                  <a:cxnLst>
                    <a:cxn ang="0">
                      <a:pos x="T0" y="T1"/>
                    </a:cxn>
                    <a:cxn ang="0">
                      <a:pos x="T2" y="T3"/>
                    </a:cxn>
                    <a:cxn ang="0">
                      <a:pos x="T4" y="T5"/>
                    </a:cxn>
                    <a:cxn ang="0">
                      <a:pos x="T6" y="T7"/>
                    </a:cxn>
                    <a:cxn ang="0">
                      <a:pos x="T8" y="T9"/>
                    </a:cxn>
                  </a:cxnLst>
                  <a:rect l="0" t="0" r="r" b="b"/>
                  <a:pathLst>
                    <a:path w="112" h="80">
                      <a:moveTo>
                        <a:pt x="112" y="80"/>
                      </a:moveTo>
                      <a:lnTo>
                        <a:pt x="0" y="48"/>
                      </a:lnTo>
                      <a:lnTo>
                        <a:pt x="16" y="24"/>
                      </a:lnTo>
                      <a:lnTo>
                        <a:pt x="32" y="0"/>
                      </a:lnTo>
                      <a:lnTo>
                        <a:pt x="112" y="80"/>
                      </a:lnTo>
                      <a:close/>
                    </a:path>
                  </a:pathLst>
                </a:custGeom>
                <a:solidFill>
                  <a:srgbClr val="0033CC"/>
                </a:solidFill>
                <a:ln w="9525">
                  <a:solidFill>
                    <a:srgbClr val="0033CC"/>
                  </a:solidFill>
                  <a:round/>
                  <a:headEnd/>
                  <a:tailEnd/>
                </a:ln>
              </p:spPr>
              <p:txBody>
                <a:bodyPr/>
                <a:lstStyle/>
                <a:p>
                  <a:endParaRPr lang="en-US"/>
                </a:p>
              </p:txBody>
            </p:sp>
            <p:sp>
              <p:nvSpPr>
                <p:cNvPr id="2887" name="Line 3412"/>
                <p:cNvSpPr>
                  <a:spLocks noChangeShapeType="1"/>
                </p:cNvSpPr>
                <p:nvPr/>
              </p:nvSpPr>
              <p:spPr bwMode="auto">
                <a:xfrm>
                  <a:off x="1482" y="1781"/>
                  <a:ext cx="70" cy="46"/>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8" name="Line 3413"/>
                <p:cNvSpPr>
                  <a:spLocks noChangeShapeType="1"/>
                </p:cNvSpPr>
                <p:nvPr/>
              </p:nvSpPr>
              <p:spPr bwMode="auto">
                <a:xfrm>
                  <a:off x="1577" y="1837"/>
                  <a:ext cx="71" cy="47"/>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9" name="Line 3414"/>
                <p:cNvSpPr>
                  <a:spLocks noChangeShapeType="1"/>
                </p:cNvSpPr>
                <p:nvPr/>
              </p:nvSpPr>
              <p:spPr bwMode="auto">
                <a:xfrm>
                  <a:off x="1672" y="1892"/>
                  <a:ext cx="72" cy="47"/>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0" name="Line 3415"/>
                <p:cNvSpPr>
                  <a:spLocks noChangeShapeType="1"/>
                </p:cNvSpPr>
                <p:nvPr/>
              </p:nvSpPr>
              <p:spPr bwMode="auto">
                <a:xfrm>
                  <a:off x="1768" y="1956"/>
                  <a:ext cx="56" cy="32"/>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24" name="Group 3416"/>
              <p:cNvGrpSpPr>
                <a:grpSpLocks/>
              </p:cNvGrpSpPr>
              <p:nvPr/>
            </p:nvGrpSpPr>
            <p:grpSpPr bwMode="auto">
              <a:xfrm>
                <a:off x="1481" y="1789"/>
                <a:ext cx="455" cy="550"/>
                <a:chOff x="1481" y="1789"/>
                <a:chExt cx="455" cy="550"/>
              </a:xfrm>
            </p:grpSpPr>
            <p:sp>
              <p:nvSpPr>
                <p:cNvPr id="2879" name="Freeform 3417"/>
                <p:cNvSpPr>
                  <a:spLocks/>
                </p:cNvSpPr>
                <p:nvPr/>
              </p:nvSpPr>
              <p:spPr bwMode="auto">
                <a:xfrm>
                  <a:off x="1840" y="2235"/>
                  <a:ext cx="96" cy="104"/>
                </a:xfrm>
                <a:custGeom>
                  <a:avLst/>
                  <a:gdLst>
                    <a:gd name="T0" fmla="*/ 96 w 96"/>
                    <a:gd name="T1" fmla="*/ 104 h 104"/>
                    <a:gd name="T2" fmla="*/ 0 w 96"/>
                    <a:gd name="T3" fmla="*/ 32 h 104"/>
                    <a:gd name="T4" fmla="*/ 24 w 96"/>
                    <a:gd name="T5" fmla="*/ 16 h 104"/>
                    <a:gd name="T6" fmla="*/ 48 w 96"/>
                    <a:gd name="T7" fmla="*/ 0 h 104"/>
                    <a:gd name="T8" fmla="*/ 96 w 96"/>
                    <a:gd name="T9" fmla="*/ 104 h 104"/>
                  </a:gdLst>
                  <a:ahLst/>
                  <a:cxnLst>
                    <a:cxn ang="0">
                      <a:pos x="T0" y="T1"/>
                    </a:cxn>
                    <a:cxn ang="0">
                      <a:pos x="T2" y="T3"/>
                    </a:cxn>
                    <a:cxn ang="0">
                      <a:pos x="T4" y="T5"/>
                    </a:cxn>
                    <a:cxn ang="0">
                      <a:pos x="T6" y="T7"/>
                    </a:cxn>
                    <a:cxn ang="0">
                      <a:pos x="T8" y="T9"/>
                    </a:cxn>
                  </a:cxnLst>
                  <a:rect l="0" t="0" r="r" b="b"/>
                  <a:pathLst>
                    <a:path w="96" h="104">
                      <a:moveTo>
                        <a:pt x="96" y="104"/>
                      </a:moveTo>
                      <a:lnTo>
                        <a:pt x="0" y="32"/>
                      </a:lnTo>
                      <a:lnTo>
                        <a:pt x="24" y="16"/>
                      </a:lnTo>
                      <a:lnTo>
                        <a:pt x="48" y="0"/>
                      </a:lnTo>
                      <a:lnTo>
                        <a:pt x="96" y="104"/>
                      </a:lnTo>
                      <a:close/>
                    </a:path>
                  </a:pathLst>
                </a:custGeom>
                <a:solidFill>
                  <a:srgbClr val="0033CC"/>
                </a:solidFill>
                <a:ln w="9525">
                  <a:solidFill>
                    <a:srgbClr val="0033CC"/>
                  </a:solidFill>
                  <a:round/>
                  <a:headEnd/>
                  <a:tailEnd/>
                </a:ln>
              </p:spPr>
              <p:txBody>
                <a:bodyPr/>
                <a:lstStyle/>
                <a:p>
                  <a:endParaRPr lang="en-US"/>
                </a:p>
              </p:txBody>
            </p:sp>
            <p:sp>
              <p:nvSpPr>
                <p:cNvPr id="2880" name="Line 3418"/>
                <p:cNvSpPr>
                  <a:spLocks noChangeShapeType="1"/>
                </p:cNvSpPr>
                <p:nvPr/>
              </p:nvSpPr>
              <p:spPr bwMode="auto">
                <a:xfrm>
                  <a:off x="1481" y="1789"/>
                  <a:ext cx="55" cy="62"/>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1" name="Line 3419"/>
                <p:cNvSpPr>
                  <a:spLocks noChangeShapeType="1"/>
                </p:cNvSpPr>
                <p:nvPr/>
              </p:nvSpPr>
              <p:spPr bwMode="auto">
                <a:xfrm>
                  <a:off x="1552" y="1876"/>
                  <a:ext cx="56" cy="64"/>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2" name="Line 3420"/>
                <p:cNvSpPr>
                  <a:spLocks noChangeShapeType="1"/>
                </p:cNvSpPr>
                <p:nvPr/>
              </p:nvSpPr>
              <p:spPr bwMode="auto">
                <a:xfrm>
                  <a:off x="1624" y="1964"/>
                  <a:ext cx="56" cy="64"/>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3" name="Line 3421"/>
                <p:cNvSpPr>
                  <a:spLocks noChangeShapeType="1"/>
                </p:cNvSpPr>
                <p:nvPr/>
              </p:nvSpPr>
              <p:spPr bwMode="auto">
                <a:xfrm>
                  <a:off x="1696" y="2044"/>
                  <a:ext cx="56" cy="72"/>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4" name="Line 3422"/>
                <p:cNvSpPr>
                  <a:spLocks noChangeShapeType="1"/>
                </p:cNvSpPr>
                <p:nvPr/>
              </p:nvSpPr>
              <p:spPr bwMode="auto">
                <a:xfrm>
                  <a:off x="1768" y="2132"/>
                  <a:ext cx="56" cy="7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5" name="Line 3423"/>
                <p:cNvSpPr>
                  <a:spLocks noChangeShapeType="1"/>
                </p:cNvSpPr>
                <p:nvPr/>
              </p:nvSpPr>
              <p:spPr bwMode="auto">
                <a:xfrm>
                  <a:off x="1840" y="2219"/>
                  <a:ext cx="24" cy="3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25" name="Group 3424"/>
              <p:cNvGrpSpPr>
                <a:grpSpLocks/>
              </p:cNvGrpSpPr>
              <p:nvPr/>
            </p:nvGrpSpPr>
            <p:grpSpPr bwMode="auto">
              <a:xfrm>
                <a:off x="1489" y="2084"/>
                <a:ext cx="439" cy="574"/>
                <a:chOff x="1489" y="2084"/>
                <a:chExt cx="439" cy="574"/>
              </a:xfrm>
            </p:grpSpPr>
            <p:sp>
              <p:nvSpPr>
                <p:cNvPr id="2872" name="Freeform 3425"/>
                <p:cNvSpPr>
                  <a:spLocks/>
                </p:cNvSpPr>
                <p:nvPr/>
              </p:nvSpPr>
              <p:spPr bwMode="auto">
                <a:xfrm>
                  <a:off x="1840" y="2554"/>
                  <a:ext cx="88" cy="104"/>
                </a:xfrm>
                <a:custGeom>
                  <a:avLst/>
                  <a:gdLst>
                    <a:gd name="T0" fmla="*/ 88 w 88"/>
                    <a:gd name="T1" fmla="*/ 104 h 104"/>
                    <a:gd name="T2" fmla="*/ 0 w 88"/>
                    <a:gd name="T3" fmla="*/ 32 h 104"/>
                    <a:gd name="T4" fmla="*/ 16 w 88"/>
                    <a:gd name="T5" fmla="*/ 16 h 104"/>
                    <a:gd name="T6" fmla="*/ 40 w 88"/>
                    <a:gd name="T7" fmla="*/ 0 h 104"/>
                    <a:gd name="T8" fmla="*/ 88 w 88"/>
                    <a:gd name="T9" fmla="*/ 104 h 104"/>
                  </a:gdLst>
                  <a:ahLst/>
                  <a:cxnLst>
                    <a:cxn ang="0">
                      <a:pos x="T0" y="T1"/>
                    </a:cxn>
                    <a:cxn ang="0">
                      <a:pos x="T2" y="T3"/>
                    </a:cxn>
                    <a:cxn ang="0">
                      <a:pos x="T4" y="T5"/>
                    </a:cxn>
                    <a:cxn ang="0">
                      <a:pos x="T6" y="T7"/>
                    </a:cxn>
                    <a:cxn ang="0">
                      <a:pos x="T8" y="T9"/>
                    </a:cxn>
                  </a:cxnLst>
                  <a:rect l="0" t="0" r="r" b="b"/>
                  <a:pathLst>
                    <a:path w="88" h="104">
                      <a:moveTo>
                        <a:pt x="88" y="104"/>
                      </a:moveTo>
                      <a:lnTo>
                        <a:pt x="0" y="32"/>
                      </a:lnTo>
                      <a:lnTo>
                        <a:pt x="16" y="16"/>
                      </a:lnTo>
                      <a:lnTo>
                        <a:pt x="40" y="0"/>
                      </a:lnTo>
                      <a:lnTo>
                        <a:pt x="88" y="104"/>
                      </a:lnTo>
                      <a:close/>
                    </a:path>
                  </a:pathLst>
                </a:custGeom>
                <a:solidFill>
                  <a:srgbClr val="0033CC"/>
                </a:solidFill>
                <a:ln w="9525">
                  <a:solidFill>
                    <a:srgbClr val="0033CC"/>
                  </a:solidFill>
                  <a:round/>
                  <a:headEnd/>
                  <a:tailEnd/>
                </a:ln>
              </p:spPr>
              <p:txBody>
                <a:bodyPr/>
                <a:lstStyle/>
                <a:p>
                  <a:endParaRPr lang="en-US"/>
                </a:p>
              </p:txBody>
            </p:sp>
            <p:sp>
              <p:nvSpPr>
                <p:cNvPr id="2873" name="Line 3426"/>
                <p:cNvSpPr>
                  <a:spLocks noChangeShapeType="1"/>
                </p:cNvSpPr>
                <p:nvPr/>
              </p:nvSpPr>
              <p:spPr bwMode="auto">
                <a:xfrm>
                  <a:off x="1489" y="2084"/>
                  <a:ext cx="55" cy="70"/>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4" name="Line 3427"/>
                <p:cNvSpPr>
                  <a:spLocks noChangeShapeType="1"/>
                </p:cNvSpPr>
                <p:nvPr/>
              </p:nvSpPr>
              <p:spPr bwMode="auto">
                <a:xfrm>
                  <a:off x="1553" y="2172"/>
                  <a:ext cx="55" cy="70"/>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5" name="Line 3428"/>
                <p:cNvSpPr>
                  <a:spLocks noChangeShapeType="1"/>
                </p:cNvSpPr>
                <p:nvPr/>
              </p:nvSpPr>
              <p:spPr bwMode="auto">
                <a:xfrm>
                  <a:off x="1624" y="2259"/>
                  <a:ext cx="56" cy="7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6" name="Line 3429"/>
                <p:cNvSpPr>
                  <a:spLocks noChangeShapeType="1"/>
                </p:cNvSpPr>
                <p:nvPr/>
              </p:nvSpPr>
              <p:spPr bwMode="auto">
                <a:xfrm>
                  <a:off x="1688" y="2347"/>
                  <a:ext cx="56" cy="72"/>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7" name="Line 3430"/>
                <p:cNvSpPr>
                  <a:spLocks noChangeShapeType="1"/>
                </p:cNvSpPr>
                <p:nvPr/>
              </p:nvSpPr>
              <p:spPr bwMode="auto">
                <a:xfrm>
                  <a:off x="1760" y="2443"/>
                  <a:ext cx="56" cy="63"/>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8" name="Line 3431"/>
                <p:cNvSpPr>
                  <a:spLocks noChangeShapeType="1"/>
                </p:cNvSpPr>
                <p:nvPr/>
              </p:nvSpPr>
              <p:spPr bwMode="auto">
                <a:xfrm>
                  <a:off x="1824" y="2531"/>
                  <a:ext cx="32" cy="39"/>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26" name="Group 3432"/>
              <p:cNvGrpSpPr>
                <a:grpSpLocks/>
              </p:cNvGrpSpPr>
              <p:nvPr/>
            </p:nvGrpSpPr>
            <p:grpSpPr bwMode="auto">
              <a:xfrm>
                <a:off x="1481" y="2084"/>
                <a:ext cx="447" cy="574"/>
                <a:chOff x="1481" y="2084"/>
                <a:chExt cx="447" cy="574"/>
              </a:xfrm>
            </p:grpSpPr>
            <p:sp>
              <p:nvSpPr>
                <p:cNvPr id="2865" name="Freeform 3433"/>
                <p:cNvSpPr>
                  <a:spLocks/>
                </p:cNvSpPr>
                <p:nvPr/>
              </p:nvSpPr>
              <p:spPr bwMode="auto">
                <a:xfrm>
                  <a:off x="1840" y="2084"/>
                  <a:ext cx="88" cy="104"/>
                </a:xfrm>
                <a:custGeom>
                  <a:avLst/>
                  <a:gdLst>
                    <a:gd name="T0" fmla="*/ 88 w 88"/>
                    <a:gd name="T1" fmla="*/ 0 h 104"/>
                    <a:gd name="T2" fmla="*/ 40 w 88"/>
                    <a:gd name="T3" fmla="*/ 104 h 104"/>
                    <a:gd name="T4" fmla="*/ 16 w 88"/>
                    <a:gd name="T5" fmla="*/ 88 h 104"/>
                    <a:gd name="T6" fmla="*/ 0 w 88"/>
                    <a:gd name="T7" fmla="*/ 72 h 104"/>
                    <a:gd name="T8" fmla="*/ 88 w 88"/>
                    <a:gd name="T9" fmla="*/ 0 h 104"/>
                  </a:gdLst>
                  <a:ahLst/>
                  <a:cxnLst>
                    <a:cxn ang="0">
                      <a:pos x="T0" y="T1"/>
                    </a:cxn>
                    <a:cxn ang="0">
                      <a:pos x="T2" y="T3"/>
                    </a:cxn>
                    <a:cxn ang="0">
                      <a:pos x="T4" y="T5"/>
                    </a:cxn>
                    <a:cxn ang="0">
                      <a:pos x="T6" y="T7"/>
                    </a:cxn>
                    <a:cxn ang="0">
                      <a:pos x="T8" y="T9"/>
                    </a:cxn>
                  </a:cxnLst>
                  <a:rect l="0" t="0" r="r" b="b"/>
                  <a:pathLst>
                    <a:path w="88" h="104">
                      <a:moveTo>
                        <a:pt x="88" y="0"/>
                      </a:moveTo>
                      <a:lnTo>
                        <a:pt x="40" y="104"/>
                      </a:lnTo>
                      <a:lnTo>
                        <a:pt x="16" y="88"/>
                      </a:lnTo>
                      <a:lnTo>
                        <a:pt x="0" y="72"/>
                      </a:lnTo>
                      <a:lnTo>
                        <a:pt x="88" y="0"/>
                      </a:lnTo>
                      <a:close/>
                    </a:path>
                  </a:pathLst>
                </a:custGeom>
                <a:solidFill>
                  <a:srgbClr val="0033CC"/>
                </a:solidFill>
                <a:ln w="9525">
                  <a:solidFill>
                    <a:srgbClr val="0033CC"/>
                  </a:solidFill>
                  <a:round/>
                  <a:headEnd/>
                  <a:tailEnd/>
                </a:ln>
              </p:spPr>
              <p:txBody>
                <a:bodyPr/>
                <a:lstStyle/>
                <a:p>
                  <a:endParaRPr lang="en-US"/>
                </a:p>
              </p:txBody>
            </p:sp>
            <p:sp>
              <p:nvSpPr>
                <p:cNvPr id="2866" name="Line 3434"/>
                <p:cNvSpPr>
                  <a:spLocks noChangeShapeType="1"/>
                </p:cNvSpPr>
                <p:nvPr/>
              </p:nvSpPr>
              <p:spPr bwMode="auto">
                <a:xfrm flipV="1">
                  <a:off x="1481" y="2588"/>
                  <a:ext cx="55" cy="70"/>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7" name="Line 3435"/>
                <p:cNvSpPr>
                  <a:spLocks noChangeShapeType="1"/>
                </p:cNvSpPr>
                <p:nvPr/>
              </p:nvSpPr>
              <p:spPr bwMode="auto">
                <a:xfrm flipV="1">
                  <a:off x="1553" y="2500"/>
                  <a:ext cx="47" cy="70"/>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 name="Line 3436"/>
                <p:cNvSpPr>
                  <a:spLocks noChangeShapeType="1"/>
                </p:cNvSpPr>
                <p:nvPr/>
              </p:nvSpPr>
              <p:spPr bwMode="auto">
                <a:xfrm flipV="1">
                  <a:off x="1616" y="2412"/>
                  <a:ext cx="56" cy="7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9" name="Line 3437"/>
                <p:cNvSpPr>
                  <a:spLocks noChangeShapeType="1"/>
                </p:cNvSpPr>
                <p:nvPr/>
              </p:nvSpPr>
              <p:spPr bwMode="auto">
                <a:xfrm flipV="1">
                  <a:off x="1688" y="2323"/>
                  <a:ext cx="56" cy="72"/>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 name="Line 3438"/>
                <p:cNvSpPr>
                  <a:spLocks noChangeShapeType="1"/>
                </p:cNvSpPr>
                <p:nvPr/>
              </p:nvSpPr>
              <p:spPr bwMode="auto">
                <a:xfrm flipV="1">
                  <a:off x="1752" y="2236"/>
                  <a:ext cx="56" cy="7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 name="Line 3439"/>
                <p:cNvSpPr>
                  <a:spLocks noChangeShapeType="1"/>
                </p:cNvSpPr>
                <p:nvPr/>
              </p:nvSpPr>
              <p:spPr bwMode="auto">
                <a:xfrm flipV="1">
                  <a:off x="1824" y="2172"/>
                  <a:ext cx="32" cy="47"/>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27" name="Group 3440"/>
              <p:cNvGrpSpPr>
                <a:grpSpLocks/>
              </p:cNvGrpSpPr>
              <p:nvPr/>
            </p:nvGrpSpPr>
            <p:grpSpPr bwMode="auto">
              <a:xfrm>
                <a:off x="1944" y="2076"/>
                <a:ext cx="447" cy="263"/>
                <a:chOff x="1944" y="2076"/>
                <a:chExt cx="447" cy="263"/>
              </a:xfrm>
            </p:grpSpPr>
            <p:sp>
              <p:nvSpPr>
                <p:cNvPr id="2860" name="Freeform 3441"/>
                <p:cNvSpPr>
                  <a:spLocks/>
                </p:cNvSpPr>
                <p:nvPr/>
              </p:nvSpPr>
              <p:spPr bwMode="auto">
                <a:xfrm>
                  <a:off x="2279" y="2076"/>
                  <a:ext cx="112" cy="80"/>
                </a:xfrm>
                <a:custGeom>
                  <a:avLst/>
                  <a:gdLst>
                    <a:gd name="T0" fmla="*/ 112 w 112"/>
                    <a:gd name="T1" fmla="*/ 0 h 80"/>
                    <a:gd name="T2" fmla="*/ 32 w 112"/>
                    <a:gd name="T3" fmla="*/ 80 h 80"/>
                    <a:gd name="T4" fmla="*/ 16 w 112"/>
                    <a:gd name="T5" fmla="*/ 56 h 80"/>
                    <a:gd name="T6" fmla="*/ 0 w 112"/>
                    <a:gd name="T7" fmla="*/ 32 h 80"/>
                    <a:gd name="T8" fmla="*/ 112 w 112"/>
                    <a:gd name="T9" fmla="*/ 0 h 80"/>
                  </a:gdLst>
                  <a:ahLst/>
                  <a:cxnLst>
                    <a:cxn ang="0">
                      <a:pos x="T0" y="T1"/>
                    </a:cxn>
                    <a:cxn ang="0">
                      <a:pos x="T2" y="T3"/>
                    </a:cxn>
                    <a:cxn ang="0">
                      <a:pos x="T4" y="T5"/>
                    </a:cxn>
                    <a:cxn ang="0">
                      <a:pos x="T6" y="T7"/>
                    </a:cxn>
                    <a:cxn ang="0">
                      <a:pos x="T8" y="T9"/>
                    </a:cxn>
                  </a:cxnLst>
                  <a:rect l="0" t="0" r="r" b="b"/>
                  <a:pathLst>
                    <a:path w="112" h="80">
                      <a:moveTo>
                        <a:pt x="112" y="0"/>
                      </a:moveTo>
                      <a:lnTo>
                        <a:pt x="32" y="80"/>
                      </a:lnTo>
                      <a:lnTo>
                        <a:pt x="16" y="56"/>
                      </a:lnTo>
                      <a:lnTo>
                        <a:pt x="0" y="32"/>
                      </a:lnTo>
                      <a:lnTo>
                        <a:pt x="112" y="0"/>
                      </a:lnTo>
                      <a:close/>
                    </a:path>
                  </a:pathLst>
                </a:custGeom>
                <a:solidFill>
                  <a:srgbClr val="0033CC"/>
                </a:solidFill>
                <a:ln w="9525">
                  <a:solidFill>
                    <a:srgbClr val="0033CC"/>
                  </a:solidFill>
                  <a:round/>
                  <a:headEnd/>
                  <a:tailEnd/>
                </a:ln>
              </p:spPr>
              <p:txBody>
                <a:bodyPr/>
                <a:lstStyle/>
                <a:p>
                  <a:endParaRPr lang="en-US"/>
                </a:p>
              </p:txBody>
            </p:sp>
            <p:sp>
              <p:nvSpPr>
                <p:cNvPr id="2861" name="Line 3442"/>
                <p:cNvSpPr>
                  <a:spLocks noChangeShapeType="1"/>
                </p:cNvSpPr>
                <p:nvPr/>
              </p:nvSpPr>
              <p:spPr bwMode="auto">
                <a:xfrm flipV="1">
                  <a:off x="1944" y="2292"/>
                  <a:ext cx="71" cy="47"/>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2" name="Line 3443"/>
                <p:cNvSpPr>
                  <a:spLocks noChangeShapeType="1"/>
                </p:cNvSpPr>
                <p:nvPr/>
              </p:nvSpPr>
              <p:spPr bwMode="auto">
                <a:xfrm flipV="1">
                  <a:off x="2040" y="2236"/>
                  <a:ext cx="79" cy="47"/>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3" name="Line 3444"/>
                <p:cNvSpPr>
                  <a:spLocks noChangeShapeType="1"/>
                </p:cNvSpPr>
                <p:nvPr/>
              </p:nvSpPr>
              <p:spPr bwMode="auto">
                <a:xfrm flipV="1">
                  <a:off x="2136" y="2180"/>
                  <a:ext cx="79" cy="47"/>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4" name="Line 3445"/>
                <p:cNvSpPr>
                  <a:spLocks noChangeShapeType="1"/>
                </p:cNvSpPr>
                <p:nvPr/>
              </p:nvSpPr>
              <p:spPr bwMode="auto">
                <a:xfrm flipV="1">
                  <a:off x="2231" y="2133"/>
                  <a:ext cx="64" cy="39"/>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28" name="Group 3446"/>
              <p:cNvGrpSpPr>
                <a:grpSpLocks/>
              </p:cNvGrpSpPr>
              <p:nvPr/>
            </p:nvGrpSpPr>
            <p:grpSpPr bwMode="auto">
              <a:xfrm>
                <a:off x="1944" y="1781"/>
                <a:ext cx="431" cy="263"/>
                <a:chOff x="1944" y="1781"/>
                <a:chExt cx="431" cy="263"/>
              </a:xfrm>
            </p:grpSpPr>
            <p:sp>
              <p:nvSpPr>
                <p:cNvPr id="2855" name="Freeform 3447"/>
                <p:cNvSpPr>
                  <a:spLocks/>
                </p:cNvSpPr>
                <p:nvPr/>
              </p:nvSpPr>
              <p:spPr bwMode="auto">
                <a:xfrm>
                  <a:off x="2263" y="1781"/>
                  <a:ext cx="112" cy="80"/>
                </a:xfrm>
                <a:custGeom>
                  <a:avLst/>
                  <a:gdLst>
                    <a:gd name="T0" fmla="*/ 112 w 112"/>
                    <a:gd name="T1" fmla="*/ 0 h 80"/>
                    <a:gd name="T2" fmla="*/ 32 w 112"/>
                    <a:gd name="T3" fmla="*/ 80 h 80"/>
                    <a:gd name="T4" fmla="*/ 16 w 112"/>
                    <a:gd name="T5" fmla="*/ 56 h 80"/>
                    <a:gd name="T6" fmla="*/ 0 w 112"/>
                    <a:gd name="T7" fmla="*/ 32 h 80"/>
                    <a:gd name="T8" fmla="*/ 112 w 112"/>
                    <a:gd name="T9" fmla="*/ 0 h 80"/>
                  </a:gdLst>
                  <a:ahLst/>
                  <a:cxnLst>
                    <a:cxn ang="0">
                      <a:pos x="T0" y="T1"/>
                    </a:cxn>
                    <a:cxn ang="0">
                      <a:pos x="T2" y="T3"/>
                    </a:cxn>
                    <a:cxn ang="0">
                      <a:pos x="T4" y="T5"/>
                    </a:cxn>
                    <a:cxn ang="0">
                      <a:pos x="T6" y="T7"/>
                    </a:cxn>
                    <a:cxn ang="0">
                      <a:pos x="T8" y="T9"/>
                    </a:cxn>
                  </a:cxnLst>
                  <a:rect l="0" t="0" r="r" b="b"/>
                  <a:pathLst>
                    <a:path w="112" h="80">
                      <a:moveTo>
                        <a:pt x="112" y="0"/>
                      </a:moveTo>
                      <a:lnTo>
                        <a:pt x="32" y="80"/>
                      </a:lnTo>
                      <a:lnTo>
                        <a:pt x="16" y="56"/>
                      </a:lnTo>
                      <a:lnTo>
                        <a:pt x="0" y="32"/>
                      </a:lnTo>
                      <a:lnTo>
                        <a:pt x="112" y="0"/>
                      </a:lnTo>
                      <a:close/>
                    </a:path>
                  </a:pathLst>
                </a:custGeom>
                <a:solidFill>
                  <a:srgbClr val="0033CC"/>
                </a:solidFill>
                <a:ln w="9525">
                  <a:solidFill>
                    <a:srgbClr val="0033CC"/>
                  </a:solidFill>
                  <a:round/>
                  <a:headEnd/>
                  <a:tailEnd/>
                </a:ln>
              </p:spPr>
              <p:txBody>
                <a:bodyPr/>
                <a:lstStyle/>
                <a:p>
                  <a:endParaRPr lang="en-US"/>
                </a:p>
              </p:txBody>
            </p:sp>
            <p:sp>
              <p:nvSpPr>
                <p:cNvPr id="2856" name="Line 3448"/>
                <p:cNvSpPr>
                  <a:spLocks noChangeShapeType="1"/>
                </p:cNvSpPr>
                <p:nvPr/>
              </p:nvSpPr>
              <p:spPr bwMode="auto">
                <a:xfrm flipV="1">
                  <a:off x="1944" y="1997"/>
                  <a:ext cx="71" cy="47"/>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7" name="Line 3449"/>
                <p:cNvSpPr>
                  <a:spLocks noChangeShapeType="1"/>
                </p:cNvSpPr>
                <p:nvPr/>
              </p:nvSpPr>
              <p:spPr bwMode="auto">
                <a:xfrm flipV="1">
                  <a:off x="2040" y="1941"/>
                  <a:ext cx="71" cy="47"/>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8" name="Line 3450"/>
                <p:cNvSpPr>
                  <a:spLocks noChangeShapeType="1"/>
                </p:cNvSpPr>
                <p:nvPr/>
              </p:nvSpPr>
              <p:spPr bwMode="auto">
                <a:xfrm flipV="1">
                  <a:off x="2136" y="1885"/>
                  <a:ext cx="71" cy="39"/>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9" name="Line 3451"/>
                <p:cNvSpPr>
                  <a:spLocks noChangeShapeType="1"/>
                </p:cNvSpPr>
                <p:nvPr/>
              </p:nvSpPr>
              <p:spPr bwMode="auto">
                <a:xfrm flipV="1">
                  <a:off x="2232" y="1837"/>
                  <a:ext cx="47" cy="3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29" name="Group 3452"/>
              <p:cNvGrpSpPr>
                <a:grpSpLocks/>
              </p:cNvGrpSpPr>
              <p:nvPr/>
            </p:nvGrpSpPr>
            <p:grpSpPr bwMode="auto">
              <a:xfrm>
                <a:off x="2415" y="1781"/>
                <a:ext cx="423" cy="271"/>
                <a:chOff x="2415" y="1781"/>
                <a:chExt cx="423" cy="271"/>
              </a:xfrm>
            </p:grpSpPr>
            <p:sp>
              <p:nvSpPr>
                <p:cNvPr id="2850" name="Freeform 3453"/>
                <p:cNvSpPr>
                  <a:spLocks/>
                </p:cNvSpPr>
                <p:nvPr/>
              </p:nvSpPr>
              <p:spPr bwMode="auto">
                <a:xfrm>
                  <a:off x="2726" y="1781"/>
                  <a:ext cx="112" cy="87"/>
                </a:xfrm>
                <a:custGeom>
                  <a:avLst/>
                  <a:gdLst>
                    <a:gd name="T0" fmla="*/ 112 w 112"/>
                    <a:gd name="T1" fmla="*/ 0 h 87"/>
                    <a:gd name="T2" fmla="*/ 32 w 112"/>
                    <a:gd name="T3" fmla="*/ 87 h 87"/>
                    <a:gd name="T4" fmla="*/ 16 w 112"/>
                    <a:gd name="T5" fmla="*/ 64 h 87"/>
                    <a:gd name="T6" fmla="*/ 0 w 112"/>
                    <a:gd name="T7" fmla="*/ 40 h 87"/>
                    <a:gd name="T8" fmla="*/ 112 w 112"/>
                    <a:gd name="T9" fmla="*/ 0 h 87"/>
                  </a:gdLst>
                  <a:ahLst/>
                  <a:cxnLst>
                    <a:cxn ang="0">
                      <a:pos x="T0" y="T1"/>
                    </a:cxn>
                    <a:cxn ang="0">
                      <a:pos x="T2" y="T3"/>
                    </a:cxn>
                    <a:cxn ang="0">
                      <a:pos x="T4" y="T5"/>
                    </a:cxn>
                    <a:cxn ang="0">
                      <a:pos x="T6" y="T7"/>
                    </a:cxn>
                    <a:cxn ang="0">
                      <a:pos x="T8" y="T9"/>
                    </a:cxn>
                  </a:cxnLst>
                  <a:rect l="0" t="0" r="r" b="b"/>
                  <a:pathLst>
                    <a:path w="112" h="87">
                      <a:moveTo>
                        <a:pt x="112" y="0"/>
                      </a:moveTo>
                      <a:lnTo>
                        <a:pt x="32" y="87"/>
                      </a:lnTo>
                      <a:lnTo>
                        <a:pt x="16" y="64"/>
                      </a:lnTo>
                      <a:lnTo>
                        <a:pt x="0" y="40"/>
                      </a:lnTo>
                      <a:lnTo>
                        <a:pt x="112" y="0"/>
                      </a:lnTo>
                      <a:close/>
                    </a:path>
                  </a:pathLst>
                </a:custGeom>
                <a:solidFill>
                  <a:srgbClr val="0033CC"/>
                </a:solidFill>
                <a:ln w="9525">
                  <a:solidFill>
                    <a:srgbClr val="0033CC"/>
                  </a:solidFill>
                  <a:round/>
                  <a:headEnd/>
                  <a:tailEnd/>
                </a:ln>
              </p:spPr>
              <p:txBody>
                <a:bodyPr/>
                <a:lstStyle/>
                <a:p>
                  <a:endParaRPr lang="en-US"/>
                </a:p>
              </p:txBody>
            </p:sp>
            <p:sp>
              <p:nvSpPr>
                <p:cNvPr id="2851" name="Line 3454"/>
                <p:cNvSpPr>
                  <a:spLocks noChangeShapeType="1"/>
                </p:cNvSpPr>
                <p:nvPr/>
              </p:nvSpPr>
              <p:spPr bwMode="auto">
                <a:xfrm flipV="1">
                  <a:off x="2415" y="2004"/>
                  <a:ext cx="72" cy="48"/>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2" name="Line 3455"/>
                <p:cNvSpPr>
                  <a:spLocks noChangeShapeType="1"/>
                </p:cNvSpPr>
                <p:nvPr/>
              </p:nvSpPr>
              <p:spPr bwMode="auto">
                <a:xfrm flipV="1">
                  <a:off x="2511" y="1949"/>
                  <a:ext cx="71" cy="39"/>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3" name="Line 3456"/>
                <p:cNvSpPr>
                  <a:spLocks noChangeShapeType="1"/>
                </p:cNvSpPr>
                <p:nvPr/>
              </p:nvSpPr>
              <p:spPr bwMode="auto">
                <a:xfrm flipV="1">
                  <a:off x="2607" y="1885"/>
                  <a:ext cx="71" cy="47"/>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4" name="Line 3457"/>
                <p:cNvSpPr>
                  <a:spLocks noChangeShapeType="1"/>
                </p:cNvSpPr>
                <p:nvPr/>
              </p:nvSpPr>
              <p:spPr bwMode="auto">
                <a:xfrm flipV="1">
                  <a:off x="2696" y="1846"/>
                  <a:ext cx="46" cy="22"/>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30" name="Group 3458"/>
              <p:cNvGrpSpPr>
                <a:grpSpLocks/>
              </p:cNvGrpSpPr>
              <p:nvPr/>
            </p:nvGrpSpPr>
            <p:grpSpPr bwMode="auto">
              <a:xfrm>
                <a:off x="2886" y="1773"/>
                <a:ext cx="415" cy="271"/>
                <a:chOff x="2886" y="1773"/>
                <a:chExt cx="415" cy="271"/>
              </a:xfrm>
            </p:grpSpPr>
            <p:sp>
              <p:nvSpPr>
                <p:cNvPr id="2845" name="Freeform 3459"/>
                <p:cNvSpPr>
                  <a:spLocks/>
                </p:cNvSpPr>
                <p:nvPr/>
              </p:nvSpPr>
              <p:spPr bwMode="auto">
                <a:xfrm>
                  <a:off x="3189" y="1773"/>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Lst>
                  <a:ahLst/>
                  <a:cxnLst>
                    <a:cxn ang="0">
                      <a:pos x="T0" y="T1"/>
                    </a:cxn>
                    <a:cxn ang="0">
                      <a:pos x="T2" y="T3"/>
                    </a:cxn>
                    <a:cxn ang="0">
                      <a:pos x="T4" y="T5"/>
                    </a:cxn>
                    <a:cxn ang="0">
                      <a:pos x="T6" y="T7"/>
                    </a:cxn>
                    <a:cxn ang="0">
                      <a:pos x="T8" y="T9"/>
                    </a:cxn>
                  </a:cxnLst>
                  <a:rect l="0" t="0" r="r" b="b"/>
                  <a:pathLst>
                    <a:path w="112" h="88">
                      <a:moveTo>
                        <a:pt x="112" y="0"/>
                      </a:moveTo>
                      <a:lnTo>
                        <a:pt x="32" y="88"/>
                      </a:lnTo>
                      <a:lnTo>
                        <a:pt x="16" y="64"/>
                      </a:lnTo>
                      <a:lnTo>
                        <a:pt x="0" y="40"/>
                      </a:lnTo>
                      <a:lnTo>
                        <a:pt x="112" y="0"/>
                      </a:lnTo>
                      <a:close/>
                    </a:path>
                  </a:pathLst>
                </a:custGeom>
                <a:solidFill>
                  <a:srgbClr val="0033CC"/>
                </a:solidFill>
                <a:ln w="9525">
                  <a:solidFill>
                    <a:srgbClr val="0033CC"/>
                  </a:solidFill>
                  <a:round/>
                  <a:headEnd/>
                  <a:tailEnd/>
                </a:ln>
              </p:spPr>
              <p:txBody>
                <a:bodyPr/>
                <a:lstStyle/>
                <a:p>
                  <a:endParaRPr lang="en-US"/>
                </a:p>
              </p:txBody>
            </p:sp>
            <p:sp>
              <p:nvSpPr>
                <p:cNvPr id="2846" name="Line 3460"/>
                <p:cNvSpPr>
                  <a:spLocks noChangeShapeType="1"/>
                </p:cNvSpPr>
                <p:nvPr/>
              </p:nvSpPr>
              <p:spPr bwMode="auto">
                <a:xfrm flipV="1">
                  <a:off x="2886" y="1996"/>
                  <a:ext cx="72" cy="48"/>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7" name="Line 3461"/>
                <p:cNvSpPr>
                  <a:spLocks noChangeShapeType="1"/>
                </p:cNvSpPr>
                <p:nvPr/>
              </p:nvSpPr>
              <p:spPr bwMode="auto">
                <a:xfrm flipV="1">
                  <a:off x="2982" y="1933"/>
                  <a:ext cx="71" cy="47"/>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8" name="Line 3462"/>
                <p:cNvSpPr>
                  <a:spLocks noChangeShapeType="1"/>
                </p:cNvSpPr>
                <p:nvPr/>
              </p:nvSpPr>
              <p:spPr bwMode="auto">
                <a:xfrm flipV="1">
                  <a:off x="3070" y="1877"/>
                  <a:ext cx="79" cy="47"/>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9" name="Line 3463"/>
                <p:cNvSpPr>
                  <a:spLocks noChangeShapeType="1"/>
                </p:cNvSpPr>
                <p:nvPr/>
              </p:nvSpPr>
              <p:spPr bwMode="auto">
                <a:xfrm flipV="1">
                  <a:off x="3165" y="1838"/>
                  <a:ext cx="40" cy="23"/>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31" name="Group 3464"/>
              <p:cNvGrpSpPr>
                <a:grpSpLocks/>
              </p:cNvGrpSpPr>
              <p:nvPr/>
            </p:nvGrpSpPr>
            <p:grpSpPr bwMode="auto">
              <a:xfrm>
                <a:off x="3325" y="1773"/>
                <a:ext cx="423" cy="271"/>
                <a:chOff x="3325" y="1773"/>
                <a:chExt cx="423" cy="271"/>
              </a:xfrm>
            </p:grpSpPr>
            <p:sp>
              <p:nvSpPr>
                <p:cNvPr id="2840" name="Freeform 3465"/>
                <p:cNvSpPr>
                  <a:spLocks/>
                </p:cNvSpPr>
                <p:nvPr/>
              </p:nvSpPr>
              <p:spPr bwMode="auto">
                <a:xfrm>
                  <a:off x="3636" y="1773"/>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Lst>
                  <a:ahLst/>
                  <a:cxnLst>
                    <a:cxn ang="0">
                      <a:pos x="T0" y="T1"/>
                    </a:cxn>
                    <a:cxn ang="0">
                      <a:pos x="T2" y="T3"/>
                    </a:cxn>
                    <a:cxn ang="0">
                      <a:pos x="T4" y="T5"/>
                    </a:cxn>
                    <a:cxn ang="0">
                      <a:pos x="T6" y="T7"/>
                    </a:cxn>
                    <a:cxn ang="0">
                      <a:pos x="T8" y="T9"/>
                    </a:cxn>
                  </a:cxnLst>
                  <a:rect l="0" t="0" r="r" b="b"/>
                  <a:pathLst>
                    <a:path w="112" h="88">
                      <a:moveTo>
                        <a:pt x="112" y="0"/>
                      </a:moveTo>
                      <a:lnTo>
                        <a:pt x="32" y="88"/>
                      </a:lnTo>
                      <a:lnTo>
                        <a:pt x="16" y="64"/>
                      </a:lnTo>
                      <a:lnTo>
                        <a:pt x="0" y="40"/>
                      </a:lnTo>
                      <a:lnTo>
                        <a:pt x="112" y="0"/>
                      </a:lnTo>
                      <a:close/>
                    </a:path>
                  </a:pathLst>
                </a:custGeom>
                <a:solidFill>
                  <a:srgbClr val="0033CC"/>
                </a:solidFill>
                <a:ln w="9525">
                  <a:solidFill>
                    <a:srgbClr val="0033CC"/>
                  </a:solidFill>
                  <a:round/>
                  <a:headEnd/>
                  <a:tailEnd/>
                </a:ln>
              </p:spPr>
              <p:txBody>
                <a:bodyPr/>
                <a:lstStyle/>
                <a:p>
                  <a:endParaRPr lang="en-US"/>
                </a:p>
              </p:txBody>
            </p:sp>
            <p:sp>
              <p:nvSpPr>
                <p:cNvPr id="2841" name="Line 3466"/>
                <p:cNvSpPr>
                  <a:spLocks noChangeShapeType="1"/>
                </p:cNvSpPr>
                <p:nvPr/>
              </p:nvSpPr>
              <p:spPr bwMode="auto">
                <a:xfrm flipV="1">
                  <a:off x="3325" y="1996"/>
                  <a:ext cx="72" cy="48"/>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2" name="Line 3467"/>
                <p:cNvSpPr>
                  <a:spLocks noChangeShapeType="1"/>
                </p:cNvSpPr>
                <p:nvPr/>
              </p:nvSpPr>
              <p:spPr bwMode="auto">
                <a:xfrm flipV="1">
                  <a:off x="3421" y="1940"/>
                  <a:ext cx="72" cy="40"/>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3" name="Line 3468"/>
                <p:cNvSpPr>
                  <a:spLocks noChangeShapeType="1"/>
                </p:cNvSpPr>
                <p:nvPr/>
              </p:nvSpPr>
              <p:spPr bwMode="auto">
                <a:xfrm flipV="1">
                  <a:off x="3517" y="1877"/>
                  <a:ext cx="71" cy="47"/>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4" name="Line 3469"/>
                <p:cNvSpPr>
                  <a:spLocks noChangeShapeType="1"/>
                </p:cNvSpPr>
                <p:nvPr/>
              </p:nvSpPr>
              <p:spPr bwMode="auto">
                <a:xfrm flipV="1">
                  <a:off x="3604" y="1838"/>
                  <a:ext cx="48" cy="23"/>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32" name="Group 3470"/>
              <p:cNvGrpSpPr>
                <a:grpSpLocks/>
              </p:cNvGrpSpPr>
              <p:nvPr/>
            </p:nvGrpSpPr>
            <p:grpSpPr bwMode="auto">
              <a:xfrm>
                <a:off x="2878" y="2379"/>
                <a:ext cx="407" cy="287"/>
                <a:chOff x="2878" y="2379"/>
                <a:chExt cx="407" cy="287"/>
              </a:xfrm>
            </p:grpSpPr>
            <p:sp>
              <p:nvSpPr>
                <p:cNvPr id="2835" name="Freeform 3471"/>
                <p:cNvSpPr>
                  <a:spLocks/>
                </p:cNvSpPr>
                <p:nvPr/>
              </p:nvSpPr>
              <p:spPr bwMode="auto">
                <a:xfrm>
                  <a:off x="3173" y="2379"/>
                  <a:ext cx="112" cy="88"/>
                </a:xfrm>
                <a:custGeom>
                  <a:avLst/>
                  <a:gdLst>
                    <a:gd name="T0" fmla="*/ 112 w 112"/>
                    <a:gd name="T1" fmla="*/ 0 h 88"/>
                    <a:gd name="T2" fmla="*/ 40 w 112"/>
                    <a:gd name="T3" fmla="*/ 88 h 88"/>
                    <a:gd name="T4" fmla="*/ 16 w 112"/>
                    <a:gd name="T5" fmla="*/ 64 h 88"/>
                    <a:gd name="T6" fmla="*/ 0 w 112"/>
                    <a:gd name="T7" fmla="*/ 40 h 88"/>
                    <a:gd name="T8" fmla="*/ 112 w 112"/>
                    <a:gd name="T9" fmla="*/ 0 h 88"/>
                  </a:gdLst>
                  <a:ahLst/>
                  <a:cxnLst>
                    <a:cxn ang="0">
                      <a:pos x="T0" y="T1"/>
                    </a:cxn>
                    <a:cxn ang="0">
                      <a:pos x="T2" y="T3"/>
                    </a:cxn>
                    <a:cxn ang="0">
                      <a:pos x="T4" y="T5"/>
                    </a:cxn>
                    <a:cxn ang="0">
                      <a:pos x="T6" y="T7"/>
                    </a:cxn>
                    <a:cxn ang="0">
                      <a:pos x="T8" y="T9"/>
                    </a:cxn>
                  </a:cxnLst>
                  <a:rect l="0" t="0" r="r" b="b"/>
                  <a:pathLst>
                    <a:path w="112" h="88">
                      <a:moveTo>
                        <a:pt x="112" y="0"/>
                      </a:moveTo>
                      <a:lnTo>
                        <a:pt x="40" y="88"/>
                      </a:lnTo>
                      <a:lnTo>
                        <a:pt x="16" y="64"/>
                      </a:lnTo>
                      <a:lnTo>
                        <a:pt x="0" y="40"/>
                      </a:lnTo>
                      <a:lnTo>
                        <a:pt x="112" y="0"/>
                      </a:lnTo>
                      <a:close/>
                    </a:path>
                  </a:pathLst>
                </a:custGeom>
                <a:solidFill>
                  <a:srgbClr val="0033CC"/>
                </a:solidFill>
                <a:ln w="9525">
                  <a:solidFill>
                    <a:srgbClr val="0033CC"/>
                  </a:solidFill>
                  <a:round/>
                  <a:headEnd/>
                  <a:tailEnd/>
                </a:ln>
              </p:spPr>
              <p:txBody>
                <a:bodyPr/>
                <a:lstStyle/>
                <a:p>
                  <a:endParaRPr lang="en-US"/>
                </a:p>
              </p:txBody>
            </p:sp>
            <p:sp>
              <p:nvSpPr>
                <p:cNvPr id="2836" name="Line 3472"/>
                <p:cNvSpPr>
                  <a:spLocks noChangeShapeType="1"/>
                </p:cNvSpPr>
                <p:nvPr/>
              </p:nvSpPr>
              <p:spPr bwMode="auto">
                <a:xfrm flipV="1">
                  <a:off x="2878" y="2618"/>
                  <a:ext cx="72" cy="48"/>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7" name="Line 3473"/>
                <p:cNvSpPr>
                  <a:spLocks noChangeShapeType="1"/>
                </p:cNvSpPr>
                <p:nvPr/>
              </p:nvSpPr>
              <p:spPr bwMode="auto">
                <a:xfrm flipV="1">
                  <a:off x="2967" y="2556"/>
                  <a:ext cx="70" cy="46"/>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8" name="Line 3474"/>
                <p:cNvSpPr>
                  <a:spLocks noChangeShapeType="1"/>
                </p:cNvSpPr>
                <p:nvPr/>
              </p:nvSpPr>
              <p:spPr bwMode="auto">
                <a:xfrm flipV="1">
                  <a:off x="3062" y="2491"/>
                  <a:ext cx="71" cy="47"/>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9" name="Line 3475"/>
                <p:cNvSpPr>
                  <a:spLocks noChangeShapeType="1"/>
                </p:cNvSpPr>
                <p:nvPr/>
              </p:nvSpPr>
              <p:spPr bwMode="auto">
                <a:xfrm flipV="1">
                  <a:off x="3149" y="2443"/>
                  <a:ext cx="40" cy="32"/>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33" name="Group 3476"/>
              <p:cNvGrpSpPr>
                <a:grpSpLocks/>
              </p:cNvGrpSpPr>
              <p:nvPr/>
            </p:nvGrpSpPr>
            <p:grpSpPr bwMode="auto">
              <a:xfrm>
                <a:off x="2878" y="2076"/>
                <a:ext cx="415" cy="279"/>
                <a:chOff x="2878" y="2076"/>
                <a:chExt cx="415" cy="279"/>
              </a:xfrm>
            </p:grpSpPr>
            <p:sp>
              <p:nvSpPr>
                <p:cNvPr id="2830" name="Freeform 3477"/>
                <p:cNvSpPr>
                  <a:spLocks/>
                </p:cNvSpPr>
                <p:nvPr/>
              </p:nvSpPr>
              <p:spPr bwMode="auto">
                <a:xfrm>
                  <a:off x="3181" y="2076"/>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Lst>
                  <a:ahLst/>
                  <a:cxnLst>
                    <a:cxn ang="0">
                      <a:pos x="T0" y="T1"/>
                    </a:cxn>
                    <a:cxn ang="0">
                      <a:pos x="T2" y="T3"/>
                    </a:cxn>
                    <a:cxn ang="0">
                      <a:pos x="T4" y="T5"/>
                    </a:cxn>
                    <a:cxn ang="0">
                      <a:pos x="T6" y="T7"/>
                    </a:cxn>
                    <a:cxn ang="0">
                      <a:pos x="T8" y="T9"/>
                    </a:cxn>
                  </a:cxnLst>
                  <a:rect l="0" t="0" r="r" b="b"/>
                  <a:pathLst>
                    <a:path w="112" h="88">
                      <a:moveTo>
                        <a:pt x="112" y="0"/>
                      </a:moveTo>
                      <a:lnTo>
                        <a:pt x="32" y="88"/>
                      </a:lnTo>
                      <a:lnTo>
                        <a:pt x="16" y="64"/>
                      </a:lnTo>
                      <a:lnTo>
                        <a:pt x="0" y="40"/>
                      </a:lnTo>
                      <a:lnTo>
                        <a:pt x="112" y="0"/>
                      </a:lnTo>
                      <a:close/>
                    </a:path>
                  </a:pathLst>
                </a:custGeom>
                <a:solidFill>
                  <a:srgbClr val="0033CC"/>
                </a:solidFill>
                <a:ln w="9525">
                  <a:solidFill>
                    <a:srgbClr val="0033CC"/>
                  </a:solidFill>
                  <a:round/>
                  <a:headEnd/>
                  <a:tailEnd/>
                </a:ln>
              </p:spPr>
              <p:txBody>
                <a:bodyPr/>
                <a:lstStyle/>
                <a:p>
                  <a:endParaRPr lang="en-US"/>
                </a:p>
              </p:txBody>
            </p:sp>
            <p:sp>
              <p:nvSpPr>
                <p:cNvPr id="2831" name="Line 3478"/>
                <p:cNvSpPr>
                  <a:spLocks noChangeShapeType="1"/>
                </p:cNvSpPr>
                <p:nvPr/>
              </p:nvSpPr>
              <p:spPr bwMode="auto">
                <a:xfrm flipV="1">
                  <a:off x="2878" y="2307"/>
                  <a:ext cx="72" cy="48"/>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2" name="Line 3479"/>
                <p:cNvSpPr>
                  <a:spLocks noChangeShapeType="1"/>
                </p:cNvSpPr>
                <p:nvPr/>
              </p:nvSpPr>
              <p:spPr bwMode="auto">
                <a:xfrm flipV="1">
                  <a:off x="2975" y="2245"/>
                  <a:ext cx="70" cy="46"/>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3" name="Line 3480"/>
                <p:cNvSpPr>
                  <a:spLocks noChangeShapeType="1"/>
                </p:cNvSpPr>
                <p:nvPr/>
              </p:nvSpPr>
              <p:spPr bwMode="auto">
                <a:xfrm flipV="1">
                  <a:off x="3062" y="2180"/>
                  <a:ext cx="71" cy="47"/>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4" name="Line 3481"/>
                <p:cNvSpPr>
                  <a:spLocks noChangeShapeType="1"/>
                </p:cNvSpPr>
                <p:nvPr/>
              </p:nvSpPr>
              <p:spPr bwMode="auto">
                <a:xfrm flipV="1">
                  <a:off x="3157" y="2141"/>
                  <a:ext cx="40" cy="3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34" name="Group 3482"/>
              <p:cNvGrpSpPr>
                <a:grpSpLocks/>
              </p:cNvGrpSpPr>
              <p:nvPr/>
            </p:nvGrpSpPr>
            <p:grpSpPr bwMode="auto">
              <a:xfrm>
                <a:off x="2415" y="2068"/>
                <a:ext cx="431" cy="279"/>
                <a:chOff x="2415" y="2068"/>
                <a:chExt cx="431" cy="279"/>
              </a:xfrm>
            </p:grpSpPr>
            <p:sp>
              <p:nvSpPr>
                <p:cNvPr id="2825" name="Freeform 3483"/>
                <p:cNvSpPr>
                  <a:spLocks/>
                </p:cNvSpPr>
                <p:nvPr/>
              </p:nvSpPr>
              <p:spPr bwMode="auto">
                <a:xfrm>
                  <a:off x="2734" y="2068"/>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Lst>
                  <a:ahLst/>
                  <a:cxnLst>
                    <a:cxn ang="0">
                      <a:pos x="T0" y="T1"/>
                    </a:cxn>
                    <a:cxn ang="0">
                      <a:pos x="T2" y="T3"/>
                    </a:cxn>
                    <a:cxn ang="0">
                      <a:pos x="T4" y="T5"/>
                    </a:cxn>
                    <a:cxn ang="0">
                      <a:pos x="T6" y="T7"/>
                    </a:cxn>
                    <a:cxn ang="0">
                      <a:pos x="T8" y="T9"/>
                    </a:cxn>
                  </a:cxnLst>
                  <a:rect l="0" t="0" r="r" b="b"/>
                  <a:pathLst>
                    <a:path w="112" h="88">
                      <a:moveTo>
                        <a:pt x="112" y="0"/>
                      </a:moveTo>
                      <a:lnTo>
                        <a:pt x="32" y="88"/>
                      </a:lnTo>
                      <a:lnTo>
                        <a:pt x="16" y="64"/>
                      </a:lnTo>
                      <a:lnTo>
                        <a:pt x="0" y="40"/>
                      </a:lnTo>
                      <a:lnTo>
                        <a:pt x="112" y="0"/>
                      </a:lnTo>
                      <a:close/>
                    </a:path>
                  </a:pathLst>
                </a:custGeom>
                <a:solidFill>
                  <a:srgbClr val="0033CC"/>
                </a:solidFill>
                <a:ln w="9525">
                  <a:solidFill>
                    <a:srgbClr val="0033CC"/>
                  </a:solidFill>
                  <a:round/>
                  <a:headEnd/>
                  <a:tailEnd/>
                </a:ln>
              </p:spPr>
              <p:txBody>
                <a:bodyPr/>
                <a:lstStyle/>
                <a:p>
                  <a:endParaRPr lang="en-US"/>
                </a:p>
              </p:txBody>
            </p:sp>
            <p:sp>
              <p:nvSpPr>
                <p:cNvPr id="2826" name="Line 3484"/>
                <p:cNvSpPr>
                  <a:spLocks noChangeShapeType="1"/>
                </p:cNvSpPr>
                <p:nvPr/>
              </p:nvSpPr>
              <p:spPr bwMode="auto">
                <a:xfrm flipV="1">
                  <a:off x="2415" y="2299"/>
                  <a:ext cx="72" cy="48"/>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7" name="Line 3485"/>
                <p:cNvSpPr>
                  <a:spLocks noChangeShapeType="1"/>
                </p:cNvSpPr>
                <p:nvPr/>
              </p:nvSpPr>
              <p:spPr bwMode="auto">
                <a:xfrm flipV="1">
                  <a:off x="2512" y="2237"/>
                  <a:ext cx="70" cy="46"/>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8" name="Line 3486"/>
                <p:cNvSpPr>
                  <a:spLocks noChangeShapeType="1"/>
                </p:cNvSpPr>
                <p:nvPr/>
              </p:nvSpPr>
              <p:spPr bwMode="auto">
                <a:xfrm flipV="1">
                  <a:off x="2599" y="2180"/>
                  <a:ext cx="79" cy="47"/>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9" name="Line 3487"/>
                <p:cNvSpPr>
                  <a:spLocks noChangeShapeType="1"/>
                </p:cNvSpPr>
                <p:nvPr/>
              </p:nvSpPr>
              <p:spPr bwMode="auto">
                <a:xfrm flipV="1">
                  <a:off x="2694" y="2132"/>
                  <a:ext cx="56" cy="32"/>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35" name="Group 3488"/>
              <p:cNvGrpSpPr>
                <a:grpSpLocks/>
              </p:cNvGrpSpPr>
              <p:nvPr/>
            </p:nvGrpSpPr>
            <p:grpSpPr bwMode="auto">
              <a:xfrm>
                <a:off x="2399" y="2387"/>
                <a:ext cx="439" cy="582"/>
                <a:chOff x="2399" y="2387"/>
                <a:chExt cx="439" cy="582"/>
              </a:xfrm>
            </p:grpSpPr>
            <p:sp>
              <p:nvSpPr>
                <p:cNvPr id="2818" name="Freeform 3489"/>
                <p:cNvSpPr>
                  <a:spLocks/>
                </p:cNvSpPr>
                <p:nvPr/>
              </p:nvSpPr>
              <p:spPr bwMode="auto">
                <a:xfrm>
                  <a:off x="2750" y="2387"/>
                  <a:ext cx="88" cy="104"/>
                </a:xfrm>
                <a:custGeom>
                  <a:avLst/>
                  <a:gdLst>
                    <a:gd name="T0" fmla="*/ 88 w 88"/>
                    <a:gd name="T1" fmla="*/ 0 h 104"/>
                    <a:gd name="T2" fmla="*/ 40 w 88"/>
                    <a:gd name="T3" fmla="*/ 104 h 104"/>
                    <a:gd name="T4" fmla="*/ 24 w 88"/>
                    <a:gd name="T5" fmla="*/ 88 h 104"/>
                    <a:gd name="T6" fmla="*/ 0 w 88"/>
                    <a:gd name="T7" fmla="*/ 72 h 104"/>
                    <a:gd name="T8" fmla="*/ 88 w 88"/>
                    <a:gd name="T9" fmla="*/ 0 h 104"/>
                  </a:gdLst>
                  <a:ahLst/>
                  <a:cxnLst>
                    <a:cxn ang="0">
                      <a:pos x="T0" y="T1"/>
                    </a:cxn>
                    <a:cxn ang="0">
                      <a:pos x="T2" y="T3"/>
                    </a:cxn>
                    <a:cxn ang="0">
                      <a:pos x="T4" y="T5"/>
                    </a:cxn>
                    <a:cxn ang="0">
                      <a:pos x="T6" y="T7"/>
                    </a:cxn>
                    <a:cxn ang="0">
                      <a:pos x="T8" y="T9"/>
                    </a:cxn>
                  </a:cxnLst>
                  <a:rect l="0" t="0" r="r" b="b"/>
                  <a:pathLst>
                    <a:path w="88" h="104">
                      <a:moveTo>
                        <a:pt x="88" y="0"/>
                      </a:moveTo>
                      <a:lnTo>
                        <a:pt x="40" y="104"/>
                      </a:lnTo>
                      <a:lnTo>
                        <a:pt x="24" y="88"/>
                      </a:lnTo>
                      <a:lnTo>
                        <a:pt x="0" y="72"/>
                      </a:lnTo>
                      <a:lnTo>
                        <a:pt x="88" y="0"/>
                      </a:lnTo>
                      <a:close/>
                    </a:path>
                  </a:pathLst>
                </a:custGeom>
                <a:solidFill>
                  <a:srgbClr val="0033CC"/>
                </a:solidFill>
                <a:ln w="9525">
                  <a:solidFill>
                    <a:srgbClr val="0033CC"/>
                  </a:solidFill>
                  <a:round/>
                  <a:headEnd/>
                  <a:tailEnd/>
                </a:ln>
              </p:spPr>
              <p:txBody>
                <a:bodyPr/>
                <a:lstStyle/>
                <a:p>
                  <a:endParaRPr lang="en-US"/>
                </a:p>
              </p:txBody>
            </p:sp>
            <p:sp>
              <p:nvSpPr>
                <p:cNvPr id="2819" name="Line 3490"/>
                <p:cNvSpPr>
                  <a:spLocks noChangeShapeType="1"/>
                </p:cNvSpPr>
                <p:nvPr/>
              </p:nvSpPr>
              <p:spPr bwMode="auto">
                <a:xfrm flipV="1">
                  <a:off x="2399" y="2898"/>
                  <a:ext cx="56" cy="7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0" name="Line 3491"/>
                <p:cNvSpPr>
                  <a:spLocks noChangeShapeType="1"/>
                </p:cNvSpPr>
                <p:nvPr/>
              </p:nvSpPr>
              <p:spPr bwMode="auto">
                <a:xfrm flipV="1">
                  <a:off x="2463" y="2811"/>
                  <a:ext cx="55" cy="70"/>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1" name="Line 3492"/>
                <p:cNvSpPr>
                  <a:spLocks noChangeShapeType="1"/>
                </p:cNvSpPr>
                <p:nvPr/>
              </p:nvSpPr>
              <p:spPr bwMode="auto">
                <a:xfrm flipV="1">
                  <a:off x="2535" y="2724"/>
                  <a:ext cx="47" cy="70"/>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2" name="Line 3493"/>
                <p:cNvSpPr>
                  <a:spLocks noChangeShapeType="1"/>
                </p:cNvSpPr>
                <p:nvPr/>
              </p:nvSpPr>
              <p:spPr bwMode="auto">
                <a:xfrm flipV="1">
                  <a:off x="2598" y="2634"/>
                  <a:ext cx="56" cy="64"/>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3" name="Line 3494"/>
                <p:cNvSpPr>
                  <a:spLocks noChangeShapeType="1"/>
                </p:cNvSpPr>
                <p:nvPr/>
              </p:nvSpPr>
              <p:spPr bwMode="auto">
                <a:xfrm flipV="1">
                  <a:off x="2670" y="2539"/>
                  <a:ext cx="48" cy="7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4" name="Line 3495"/>
                <p:cNvSpPr>
                  <a:spLocks noChangeShapeType="1"/>
                </p:cNvSpPr>
                <p:nvPr/>
              </p:nvSpPr>
              <p:spPr bwMode="auto">
                <a:xfrm flipV="1">
                  <a:off x="2734" y="2476"/>
                  <a:ext cx="40" cy="47"/>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36" name="Group 3496"/>
              <p:cNvGrpSpPr>
                <a:grpSpLocks/>
              </p:cNvGrpSpPr>
              <p:nvPr/>
            </p:nvGrpSpPr>
            <p:grpSpPr bwMode="auto">
              <a:xfrm>
                <a:off x="1498" y="3296"/>
                <a:ext cx="406" cy="287"/>
                <a:chOff x="1498" y="3296"/>
                <a:chExt cx="406" cy="287"/>
              </a:xfrm>
            </p:grpSpPr>
            <p:sp>
              <p:nvSpPr>
                <p:cNvPr id="2813" name="Freeform 3497"/>
                <p:cNvSpPr>
                  <a:spLocks/>
                </p:cNvSpPr>
                <p:nvPr/>
              </p:nvSpPr>
              <p:spPr bwMode="auto">
                <a:xfrm>
                  <a:off x="1792" y="3296"/>
                  <a:ext cx="112" cy="88"/>
                </a:xfrm>
                <a:custGeom>
                  <a:avLst/>
                  <a:gdLst>
                    <a:gd name="T0" fmla="*/ 112 w 112"/>
                    <a:gd name="T1" fmla="*/ 0 h 88"/>
                    <a:gd name="T2" fmla="*/ 40 w 112"/>
                    <a:gd name="T3" fmla="*/ 88 h 88"/>
                    <a:gd name="T4" fmla="*/ 16 w 112"/>
                    <a:gd name="T5" fmla="*/ 64 h 88"/>
                    <a:gd name="T6" fmla="*/ 0 w 112"/>
                    <a:gd name="T7" fmla="*/ 40 h 88"/>
                    <a:gd name="T8" fmla="*/ 112 w 112"/>
                    <a:gd name="T9" fmla="*/ 0 h 88"/>
                  </a:gdLst>
                  <a:ahLst/>
                  <a:cxnLst>
                    <a:cxn ang="0">
                      <a:pos x="T0" y="T1"/>
                    </a:cxn>
                    <a:cxn ang="0">
                      <a:pos x="T2" y="T3"/>
                    </a:cxn>
                    <a:cxn ang="0">
                      <a:pos x="T4" y="T5"/>
                    </a:cxn>
                    <a:cxn ang="0">
                      <a:pos x="T6" y="T7"/>
                    </a:cxn>
                    <a:cxn ang="0">
                      <a:pos x="T8" y="T9"/>
                    </a:cxn>
                  </a:cxnLst>
                  <a:rect l="0" t="0" r="r" b="b"/>
                  <a:pathLst>
                    <a:path w="112" h="88">
                      <a:moveTo>
                        <a:pt x="112" y="0"/>
                      </a:moveTo>
                      <a:lnTo>
                        <a:pt x="40" y="88"/>
                      </a:lnTo>
                      <a:lnTo>
                        <a:pt x="16" y="64"/>
                      </a:lnTo>
                      <a:lnTo>
                        <a:pt x="0" y="40"/>
                      </a:lnTo>
                      <a:lnTo>
                        <a:pt x="112" y="0"/>
                      </a:lnTo>
                      <a:close/>
                    </a:path>
                  </a:pathLst>
                </a:custGeom>
                <a:solidFill>
                  <a:srgbClr val="0033CC"/>
                </a:solidFill>
                <a:ln w="9525">
                  <a:solidFill>
                    <a:srgbClr val="0033CC"/>
                  </a:solidFill>
                  <a:round/>
                  <a:headEnd/>
                  <a:tailEnd/>
                </a:ln>
              </p:spPr>
              <p:txBody>
                <a:bodyPr/>
                <a:lstStyle/>
                <a:p>
                  <a:endParaRPr lang="en-US"/>
                </a:p>
              </p:txBody>
            </p:sp>
            <p:sp>
              <p:nvSpPr>
                <p:cNvPr id="2814" name="Line 3498"/>
                <p:cNvSpPr>
                  <a:spLocks noChangeShapeType="1"/>
                </p:cNvSpPr>
                <p:nvPr/>
              </p:nvSpPr>
              <p:spPr bwMode="auto">
                <a:xfrm flipV="1">
                  <a:off x="1498" y="3537"/>
                  <a:ext cx="70" cy="46"/>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5" name="Line 3499"/>
                <p:cNvSpPr>
                  <a:spLocks noChangeShapeType="1"/>
                </p:cNvSpPr>
                <p:nvPr/>
              </p:nvSpPr>
              <p:spPr bwMode="auto">
                <a:xfrm flipV="1">
                  <a:off x="1584" y="3473"/>
                  <a:ext cx="72" cy="47"/>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6" name="Line 3500"/>
                <p:cNvSpPr>
                  <a:spLocks noChangeShapeType="1"/>
                </p:cNvSpPr>
                <p:nvPr/>
              </p:nvSpPr>
              <p:spPr bwMode="auto">
                <a:xfrm flipV="1">
                  <a:off x="1680" y="3408"/>
                  <a:ext cx="72" cy="48"/>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7" name="Line 3501"/>
                <p:cNvSpPr>
                  <a:spLocks noChangeShapeType="1"/>
                </p:cNvSpPr>
                <p:nvPr/>
              </p:nvSpPr>
              <p:spPr bwMode="auto">
                <a:xfrm flipV="1">
                  <a:off x="1768" y="3360"/>
                  <a:ext cx="40" cy="32"/>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37" name="Group 3502"/>
              <p:cNvGrpSpPr>
                <a:grpSpLocks/>
              </p:cNvGrpSpPr>
              <p:nvPr/>
            </p:nvGrpSpPr>
            <p:grpSpPr bwMode="auto">
              <a:xfrm>
                <a:off x="1489" y="2690"/>
                <a:ext cx="423" cy="279"/>
                <a:chOff x="1489" y="2690"/>
                <a:chExt cx="423" cy="279"/>
              </a:xfrm>
            </p:grpSpPr>
            <p:sp>
              <p:nvSpPr>
                <p:cNvPr id="2808" name="Freeform 3503"/>
                <p:cNvSpPr>
                  <a:spLocks/>
                </p:cNvSpPr>
                <p:nvPr/>
              </p:nvSpPr>
              <p:spPr bwMode="auto">
                <a:xfrm>
                  <a:off x="1800" y="2690"/>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Lst>
                  <a:ahLst/>
                  <a:cxnLst>
                    <a:cxn ang="0">
                      <a:pos x="T0" y="T1"/>
                    </a:cxn>
                    <a:cxn ang="0">
                      <a:pos x="T2" y="T3"/>
                    </a:cxn>
                    <a:cxn ang="0">
                      <a:pos x="T4" y="T5"/>
                    </a:cxn>
                    <a:cxn ang="0">
                      <a:pos x="T6" y="T7"/>
                    </a:cxn>
                    <a:cxn ang="0">
                      <a:pos x="T8" y="T9"/>
                    </a:cxn>
                  </a:cxnLst>
                  <a:rect l="0" t="0" r="r" b="b"/>
                  <a:pathLst>
                    <a:path w="112" h="88">
                      <a:moveTo>
                        <a:pt x="112" y="0"/>
                      </a:moveTo>
                      <a:lnTo>
                        <a:pt x="32" y="88"/>
                      </a:lnTo>
                      <a:lnTo>
                        <a:pt x="16" y="64"/>
                      </a:lnTo>
                      <a:lnTo>
                        <a:pt x="0" y="40"/>
                      </a:lnTo>
                      <a:lnTo>
                        <a:pt x="112" y="0"/>
                      </a:lnTo>
                      <a:close/>
                    </a:path>
                  </a:pathLst>
                </a:custGeom>
                <a:solidFill>
                  <a:srgbClr val="0033CC"/>
                </a:solidFill>
                <a:ln w="9525">
                  <a:solidFill>
                    <a:srgbClr val="0033CC"/>
                  </a:solidFill>
                  <a:round/>
                  <a:headEnd/>
                  <a:tailEnd/>
                </a:ln>
              </p:spPr>
              <p:txBody>
                <a:bodyPr/>
                <a:lstStyle/>
                <a:p>
                  <a:endParaRPr lang="en-US"/>
                </a:p>
              </p:txBody>
            </p:sp>
            <p:sp>
              <p:nvSpPr>
                <p:cNvPr id="2809" name="Line 3504"/>
                <p:cNvSpPr>
                  <a:spLocks noChangeShapeType="1"/>
                </p:cNvSpPr>
                <p:nvPr/>
              </p:nvSpPr>
              <p:spPr bwMode="auto">
                <a:xfrm flipV="1">
                  <a:off x="1489" y="2922"/>
                  <a:ext cx="71" cy="47"/>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0" name="Line 3505"/>
                <p:cNvSpPr>
                  <a:spLocks noChangeShapeType="1"/>
                </p:cNvSpPr>
                <p:nvPr/>
              </p:nvSpPr>
              <p:spPr bwMode="auto">
                <a:xfrm flipV="1">
                  <a:off x="1585" y="2858"/>
                  <a:ext cx="71" cy="47"/>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1" name="Line 3506"/>
                <p:cNvSpPr>
                  <a:spLocks noChangeShapeType="1"/>
                </p:cNvSpPr>
                <p:nvPr/>
              </p:nvSpPr>
              <p:spPr bwMode="auto">
                <a:xfrm flipV="1">
                  <a:off x="1672" y="2803"/>
                  <a:ext cx="80" cy="47"/>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2" name="Line 3507"/>
                <p:cNvSpPr>
                  <a:spLocks noChangeShapeType="1"/>
                </p:cNvSpPr>
                <p:nvPr/>
              </p:nvSpPr>
              <p:spPr bwMode="auto">
                <a:xfrm flipV="1">
                  <a:off x="1768" y="2754"/>
                  <a:ext cx="48" cy="32"/>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38" name="Group 3508"/>
              <p:cNvGrpSpPr>
                <a:grpSpLocks/>
              </p:cNvGrpSpPr>
              <p:nvPr/>
            </p:nvGrpSpPr>
            <p:grpSpPr bwMode="auto">
              <a:xfrm>
                <a:off x="1490" y="2993"/>
                <a:ext cx="414" cy="271"/>
                <a:chOff x="1490" y="2993"/>
                <a:chExt cx="414" cy="271"/>
              </a:xfrm>
            </p:grpSpPr>
            <p:sp>
              <p:nvSpPr>
                <p:cNvPr id="2803" name="Freeform 3509"/>
                <p:cNvSpPr>
                  <a:spLocks/>
                </p:cNvSpPr>
                <p:nvPr/>
              </p:nvSpPr>
              <p:spPr bwMode="auto">
                <a:xfrm>
                  <a:off x="1792" y="2993"/>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Lst>
                  <a:ahLst/>
                  <a:cxnLst>
                    <a:cxn ang="0">
                      <a:pos x="T0" y="T1"/>
                    </a:cxn>
                    <a:cxn ang="0">
                      <a:pos x="T2" y="T3"/>
                    </a:cxn>
                    <a:cxn ang="0">
                      <a:pos x="T4" y="T5"/>
                    </a:cxn>
                    <a:cxn ang="0">
                      <a:pos x="T6" y="T7"/>
                    </a:cxn>
                    <a:cxn ang="0">
                      <a:pos x="T8" y="T9"/>
                    </a:cxn>
                  </a:cxnLst>
                  <a:rect l="0" t="0" r="r" b="b"/>
                  <a:pathLst>
                    <a:path w="112" h="88">
                      <a:moveTo>
                        <a:pt x="112" y="0"/>
                      </a:moveTo>
                      <a:lnTo>
                        <a:pt x="32" y="88"/>
                      </a:lnTo>
                      <a:lnTo>
                        <a:pt x="16" y="64"/>
                      </a:lnTo>
                      <a:lnTo>
                        <a:pt x="0" y="40"/>
                      </a:lnTo>
                      <a:lnTo>
                        <a:pt x="112" y="0"/>
                      </a:lnTo>
                      <a:close/>
                    </a:path>
                  </a:pathLst>
                </a:custGeom>
                <a:solidFill>
                  <a:srgbClr val="0033CC"/>
                </a:solidFill>
                <a:ln w="9525">
                  <a:solidFill>
                    <a:srgbClr val="0033CC"/>
                  </a:solidFill>
                  <a:round/>
                  <a:headEnd/>
                  <a:tailEnd/>
                </a:ln>
              </p:spPr>
              <p:txBody>
                <a:bodyPr/>
                <a:lstStyle/>
                <a:p>
                  <a:endParaRPr lang="en-US"/>
                </a:p>
              </p:txBody>
            </p:sp>
            <p:sp>
              <p:nvSpPr>
                <p:cNvPr id="2804" name="Line 3510"/>
                <p:cNvSpPr>
                  <a:spLocks noChangeShapeType="1"/>
                </p:cNvSpPr>
                <p:nvPr/>
              </p:nvSpPr>
              <p:spPr bwMode="auto">
                <a:xfrm flipV="1">
                  <a:off x="1490" y="3218"/>
                  <a:ext cx="70" cy="46"/>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5" name="Line 3511"/>
                <p:cNvSpPr>
                  <a:spLocks noChangeShapeType="1"/>
                </p:cNvSpPr>
                <p:nvPr/>
              </p:nvSpPr>
              <p:spPr bwMode="auto">
                <a:xfrm flipV="1">
                  <a:off x="1584" y="3154"/>
                  <a:ext cx="72" cy="47"/>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6" name="Line 3512"/>
                <p:cNvSpPr>
                  <a:spLocks noChangeShapeType="1"/>
                </p:cNvSpPr>
                <p:nvPr/>
              </p:nvSpPr>
              <p:spPr bwMode="auto">
                <a:xfrm flipV="1">
                  <a:off x="1672" y="3097"/>
                  <a:ext cx="80" cy="48"/>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7" name="Line 3513"/>
                <p:cNvSpPr>
                  <a:spLocks noChangeShapeType="1"/>
                </p:cNvSpPr>
                <p:nvPr/>
              </p:nvSpPr>
              <p:spPr bwMode="auto">
                <a:xfrm flipV="1">
                  <a:off x="1768" y="3057"/>
                  <a:ext cx="40" cy="24"/>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39" name="Group 3514"/>
              <p:cNvGrpSpPr>
                <a:grpSpLocks/>
              </p:cNvGrpSpPr>
              <p:nvPr/>
            </p:nvGrpSpPr>
            <p:grpSpPr bwMode="auto">
              <a:xfrm>
                <a:off x="1936" y="2993"/>
                <a:ext cx="439" cy="582"/>
                <a:chOff x="1936" y="2993"/>
                <a:chExt cx="439" cy="582"/>
              </a:xfrm>
            </p:grpSpPr>
            <p:sp>
              <p:nvSpPr>
                <p:cNvPr id="2796" name="Freeform 3515"/>
                <p:cNvSpPr>
                  <a:spLocks/>
                </p:cNvSpPr>
                <p:nvPr/>
              </p:nvSpPr>
              <p:spPr bwMode="auto">
                <a:xfrm>
                  <a:off x="2287" y="3472"/>
                  <a:ext cx="88" cy="103"/>
                </a:xfrm>
                <a:custGeom>
                  <a:avLst/>
                  <a:gdLst>
                    <a:gd name="T0" fmla="*/ 88 w 88"/>
                    <a:gd name="T1" fmla="*/ 103 h 103"/>
                    <a:gd name="T2" fmla="*/ 0 w 88"/>
                    <a:gd name="T3" fmla="*/ 32 h 103"/>
                    <a:gd name="T4" fmla="*/ 24 w 88"/>
                    <a:gd name="T5" fmla="*/ 16 h 103"/>
                    <a:gd name="T6" fmla="*/ 40 w 88"/>
                    <a:gd name="T7" fmla="*/ 0 h 103"/>
                    <a:gd name="T8" fmla="*/ 88 w 88"/>
                    <a:gd name="T9" fmla="*/ 103 h 103"/>
                  </a:gdLst>
                  <a:ahLst/>
                  <a:cxnLst>
                    <a:cxn ang="0">
                      <a:pos x="T0" y="T1"/>
                    </a:cxn>
                    <a:cxn ang="0">
                      <a:pos x="T2" y="T3"/>
                    </a:cxn>
                    <a:cxn ang="0">
                      <a:pos x="T4" y="T5"/>
                    </a:cxn>
                    <a:cxn ang="0">
                      <a:pos x="T6" y="T7"/>
                    </a:cxn>
                    <a:cxn ang="0">
                      <a:pos x="T8" y="T9"/>
                    </a:cxn>
                  </a:cxnLst>
                  <a:rect l="0" t="0" r="r" b="b"/>
                  <a:pathLst>
                    <a:path w="88" h="103">
                      <a:moveTo>
                        <a:pt x="88" y="103"/>
                      </a:moveTo>
                      <a:lnTo>
                        <a:pt x="0" y="32"/>
                      </a:lnTo>
                      <a:lnTo>
                        <a:pt x="24" y="16"/>
                      </a:lnTo>
                      <a:lnTo>
                        <a:pt x="40" y="0"/>
                      </a:lnTo>
                      <a:lnTo>
                        <a:pt x="88" y="103"/>
                      </a:lnTo>
                      <a:close/>
                    </a:path>
                  </a:pathLst>
                </a:custGeom>
                <a:solidFill>
                  <a:srgbClr val="0033CC"/>
                </a:solidFill>
                <a:ln w="9525">
                  <a:solidFill>
                    <a:srgbClr val="0033CC"/>
                  </a:solidFill>
                  <a:round/>
                  <a:headEnd/>
                  <a:tailEnd/>
                </a:ln>
              </p:spPr>
              <p:txBody>
                <a:bodyPr/>
                <a:lstStyle/>
                <a:p>
                  <a:endParaRPr lang="en-US"/>
                </a:p>
              </p:txBody>
            </p:sp>
            <p:sp>
              <p:nvSpPr>
                <p:cNvPr id="2797" name="Line 3516"/>
                <p:cNvSpPr>
                  <a:spLocks noChangeShapeType="1"/>
                </p:cNvSpPr>
                <p:nvPr/>
              </p:nvSpPr>
              <p:spPr bwMode="auto">
                <a:xfrm>
                  <a:off x="1936" y="2993"/>
                  <a:ext cx="56" cy="72"/>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8" name="Line 3517"/>
                <p:cNvSpPr>
                  <a:spLocks noChangeShapeType="1"/>
                </p:cNvSpPr>
                <p:nvPr/>
              </p:nvSpPr>
              <p:spPr bwMode="auto">
                <a:xfrm>
                  <a:off x="2000" y="3081"/>
                  <a:ext cx="55" cy="70"/>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9" name="Line 3518"/>
                <p:cNvSpPr>
                  <a:spLocks noChangeShapeType="1"/>
                </p:cNvSpPr>
                <p:nvPr/>
              </p:nvSpPr>
              <p:spPr bwMode="auto">
                <a:xfrm>
                  <a:off x="2071" y="3169"/>
                  <a:ext cx="48" cy="7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0" name="Line 3519"/>
                <p:cNvSpPr>
                  <a:spLocks noChangeShapeType="1"/>
                </p:cNvSpPr>
                <p:nvPr/>
              </p:nvSpPr>
              <p:spPr bwMode="auto">
                <a:xfrm>
                  <a:off x="2135" y="3264"/>
                  <a:ext cx="56" cy="63"/>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1" name="Line 3520"/>
                <p:cNvSpPr>
                  <a:spLocks noChangeShapeType="1"/>
                </p:cNvSpPr>
                <p:nvPr/>
              </p:nvSpPr>
              <p:spPr bwMode="auto">
                <a:xfrm>
                  <a:off x="2207" y="3352"/>
                  <a:ext cx="48" cy="72"/>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2" name="Line 3521"/>
                <p:cNvSpPr>
                  <a:spLocks noChangeShapeType="1"/>
                </p:cNvSpPr>
                <p:nvPr/>
              </p:nvSpPr>
              <p:spPr bwMode="auto">
                <a:xfrm>
                  <a:off x="2271" y="3440"/>
                  <a:ext cx="40" cy="48"/>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40" name="Group 3522"/>
              <p:cNvGrpSpPr>
                <a:grpSpLocks/>
              </p:cNvGrpSpPr>
              <p:nvPr/>
            </p:nvGrpSpPr>
            <p:grpSpPr bwMode="auto">
              <a:xfrm>
                <a:off x="1944" y="2690"/>
                <a:ext cx="447" cy="279"/>
                <a:chOff x="1944" y="2690"/>
                <a:chExt cx="447" cy="279"/>
              </a:xfrm>
            </p:grpSpPr>
            <p:sp>
              <p:nvSpPr>
                <p:cNvPr id="2791" name="Freeform 3523"/>
                <p:cNvSpPr>
                  <a:spLocks/>
                </p:cNvSpPr>
                <p:nvPr/>
              </p:nvSpPr>
              <p:spPr bwMode="auto">
                <a:xfrm>
                  <a:off x="2279" y="2889"/>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Lst>
                  <a:ahLst/>
                  <a:cxnLst>
                    <a:cxn ang="0">
                      <a:pos x="T0" y="T1"/>
                    </a:cxn>
                    <a:cxn ang="0">
                      <a:pos x="T2" y="T3"/>
                    </a:cxn>
                    <a:cxn ang="0">
                      <a:pos x="T4" y="T5"/>
                    </a:cxn>
                    <a:cxn ang="0">
                      <a:pos x="T6" y="T7"/>
                    </a:cxn>
                    <a:cxn ang="0">
                      <a:pos x="T8" y="T9"/>
                    </a:cxn>
                  </a:cxnLst>
                  <a:rect l="0" t="0" r="r" b="b"/>
                  <a:pathLst>
                    <a:path w="112" h="80">
                      <a:moveTo>
                        <a:pt x="112" y="80"/>
                      </a:moveTo>
                      <a:lnTo>
                        <a:pt x="0" y="48"/>
                      </a:lnTo>
                      <a:lnTo>
                        <a:pt x="16" y="24"/>
                      </a:lnTo>
                      <a:lnTo>
                        <a:pt x="32" y="0"/>
                      </a:lnTo>
                      <a:lnTo>
                        <a:pt x="112" y="80"/>
                      </a:lnTo>
                      <a:close/>
                    </a:path>
                  </a:pathLst>
                </a:custGeom>
                <a:solidFill>
                  <a:srgbClr val="0033CC"/>
                </a:solidFill>
                <a:ln w="9525">
                  <a:solidFill>
                    <a:srgbClr val="0033CC"/>
                  </a:solidFill>
                  <a:round/>
                  <a:headEnd/>
                  <a:tailEnd/>
                </a:ln>
              </p:spPr>
              <p:txBody>
                <a:bodyPr/>
                <a:lstStyle/>
                <a:p>
                  <a:endParaRPr lang="en-US"/>
                </a:p>
              </p:txBody>
            </p:sp>
            <p:sp>
              <p:nvSpPr>
                <p:cNvPr id="2792" name="Line 3524"/>
                <p:cNvSpPr>
                  <a:spLocks noChangeShapeType="1"/>
                </p:cNvSpPr>
                <p:nvPr/>
              </p:nvSpPr>
              <p:spPr bwMode="auto">
                <a:xfrm>
                  <a:off x="1944" y="2690"/>
                  <a:ext cx="71" cy="47"/>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3" name="Line 3525"/>
                <p:cNvSpPr>
                  <a:spLocks noChangeShapeType="1"/>
                </p:cNvSpPr>
                <p:nvPr/>
              </p:nvSpPr>
              <p:spPr bwMode="auto">
                <a:xfrm>
                  <a:off x="2040" y="2746"/>
                  <a:ext cx="71" cy="47"/>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4" name="Line 3526"/>
                <p:cNvSpPr>
                  <a:spLocks noChangeShapeType="1"/>
                </p:cNvSpPr>
                <p:nvPr/>
              </p:nvSpPr>
              <p:spPr bwMode="auto">
                <a:xfrm>
                  <a:off x="2136" y="2810"/>
                  <a:ext cx="71" cy="47"/>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5" name="Line 3527"/>
                <p:cNvSpPr>
                  <a:spLocks noChangeShapeType="1"/>
                </p:cNvSpPr>
                <p:nvPr/>
              </p:nvSpPr>
              <p:spPr bwMode="auto">
                <a:xfrm>
                  <a:off x="2232" y="2866"/>
                  <a:ext cx="63" cy="46"/>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41" name="Group 3528"/>
              <p:cNvGrpSpPr>
                <a:grpSpLocks/>
              </p:cNvGrpSpPr>
              <p:nvPr/>
            </p:nvGrpSpPr>
            <p:grpSpPr bwMode="auto">
              <a:xfrm>
                <a:off x="2407" y="3001"/>
                <a:ext cx="423" cy="271"/>
                <a:chOff x="2407" y="3001"/>
                <a:chExt cx="423" cy="271"/>
              </a:xfrm>
            </p:grpSpPr>
            <p:sp>
              <p:nvSpPr>
                <p:cNvPr id="2786" name="Freeform 3529"/>
                <p:cNvSpPr>
                  <a:spLocks/>
                </p:cNvSpPr>
                <p:nvPr/>
              </p:nvSpPr>
              <p:spPr bwMode="auto">
                <a:xfrm>
                  <a:off x="2718" y="3185"/>
                  <a:ext cx="112" cy="87"/>
                </a:xfrm>
                <a:custGeom>
                  <a:avLst/>
                  <a:gdLst>
                    <a:gd name="T0" fmla="*/ 112 w 112"/>
                    <a:gd name="T1" fmla="*/ 87 h 87"/>
                    <a:gd name="T2" fmla="*/ 0 w 112"/>
                    <a:gd name="T3" fmla="*/ 47 h 87"/>
                    <a:gd name="T4" fmla="*/ 16 w 112"/>
                    <a:gd name="T5" fmla="*/ 23 h 87"/>
                    <a:gd name="T6" fmla="*/ 32 w 112"/>
                    <a:gd name="T7" fmla="*/ 0 h 87"/>
                    <a:gd name="T8" fmla="*/ 112 w 112"/>
                    <a:gd name="T9" fmla="*/ 87 h 87"/>
                  </a:gdLst>
                  <a:ahLst/>
                  <a:cxnLst>
                    <a:cxn ang="0">
                      <a:pos x="T0" y="T1"/>
                    </a:cxn>
                    <a:cxn ang="0">
                      <a:pos x="T2" y="T3"/>
                    </a:cxn>
                    <a:cxn ang="0">
                      <a:pos x="T4" y="T5"/>
                    </a:cxn>
                    <a:cxn ang="0">
                      <a:pos x="T6" y="T7"/>
                    </a:cxn>
                    <a:cxn ang="0">
                      <a:pos x="T8" y="T9"/>
                    </a:cxn>
                  </a:cxnLst>
                  <a:rect l="0" t="0" r="r" b="b"/>
                  <a:pathLst>
                    <a:path w="112" h="87">
                      <a:moveTo>
                        <a:pt x="112" y="87"/>
                      </a:moveTo>
                      <a:lnTo>
                        <a:pt x="0" y="47"/>
                      </a:lnTo>
                      <a:lnTo>
                        <a:pt x="16" y="23"/>
                      </a:lnTo>
                      <a:lnTo>
                        <a:pt x="32" y="0"/>
                      </a:lnTo>
                      <a:lnTo>
                        <a:pt x="112" y="87"/>
                      </a:lnTo>
                      <a:close/>
                    </a:path>
                  </a:pathLst>
                </a:custGeom>
                <a:solidFill>
                  <a:srgbClr val="0033CC"/>
                </a:solidFill>
                <a:ln w="9525">
                  <a:solidFill>
                    <a:srgbClr val="0033CC"/>
                  </a:solidFill>
                  <a:round/>
                  <a:headEnd/>
                  <a:tailEnd/>
                </a:ln>
              </p:spPr>
              <p:txBody>
                <a:bodyPr/>
                <a:lstStyle/>
                <a:p>
                  <a:endParaRPr lang="en-US"/>
                </a:p>
              </p:txBody>
            </p:sp>
            <p:sp>
              <p:nvSpPr>
                <p:cNvPr id="2787" name="Line 3530"/>
                <p:cNvSpPr>
                  <a:spLocks noChangeShapeType="1"/>
                </p:cNvSpPr>
                <p:nvPr/>
              </p:nvSpPr>
              <p:spPr bwMode="auto">
                <a:xfrm>
                  <a:off x="2407" y="3001"/>
                  <a:ext cx="72" cy="48"/>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8" name="Line 3531"/>
                <p:cNvSpPr>
                  <a:spLocks noChangeShapeType="1"/>
                </p:cNvSpPr>
                <p:nvPr/>
              </p:nvSpPr>
              <p:spPr bwMode="auto">
                <a:xfrm>
                  <a:off x="2503" y="3065"/>
                  <a:ext cx="71" cy="39"/>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9" name="Line 3532"/>
                <p:cNvSpPr>
                  <a:spLocks noChangeShapeType="1"/>
                </p:cNvSpPr>
                <p:nvPr/>
              </p:nvSpPr>
              <p:spPr bwMode="auto">
                <a:xfrm>
                  <a:off x="2599" y="3121"/>
                  <a:ext cx="71" cy="47"/>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0" name="Line 3533"/>
                <p:cNvSpPr>
                  <a:spLocks noChangeShapeType="1"/>
                </p:cNvSpPr>
                <p:nvPr/>
              </p:nvSpPr>
              <p:spPr bwMode="auto">
                <a:xfrm>
                  <a:off x="2688" y="3185"/>
                  <a:ext cx="46" cy="22"/>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42" name="Group 3534"/>
              <p:cNvGrpSpPr>
                <a:grpSpLocks/>
              </p:cNvGrpSpPr>
              <p:nvPr/>
            </p:nvGrpSpPr>
            <p:grpSpPr bwMode="auto">
              <a:xfrm>
                <a:off x="2854" y="3296"/>
                <a:ext cx="439" cy="279"/>
                <a:chOff x="2854" y="3296"/>
                <a:chExt cx="439" cy="279"/>
              </a:xfrm>
            </p:grpSpPr>
            <p:sp>
              <p:nvSpPr>
                <p:cNvPr id="2781" name="Freeform 3535"/>
                <p:cNvSpPr>
                  <a:spLocks/>
                </p:cNvSpPr>
                <p:nvPr/>
              </p:nvSpPr>
              <p:spPr bwMode="auto">
                <a:xfrm>
                  <a:off x="3181" y="3488"/>
                  <a:ext cx="112" cy="87"/>
                </a:xfrm>
                <a:custGeom>
                  <a:avLst/>
                  <a:gdLst>
                    <a:gd name="T0" fmla="*/ 112 w 112"/>
                    <a:gd name="T1" fmla="*/ 87 h 87"/>
                    <a:gd name="T2" fmla="*/ 0 w 112"/>
                    <a:gd name="T3" fmla="*/ 48 h 87"/>
                    <a:gd name="T4" fmla="*/ 16 w 112"/>
                    <a:gd name="T5" fmla="*/ 24 h 87"/>
                    <a:gd name="T6" fmla="*/ 32 w 112"/>
                    <a:gd name="T7" fmla="*/ 0 h 87"/>
                    <a:gd name="T8" fmla="*/ 112 w 112"/>
                    <a:gd name="T9" fmla="*/ 87 h 87"/>
                  </a:gdLst>
                  <a:ahLst/>
                  <a:cxnLst>
                    <a:cxn ang="0">
                      <a:pos x="T0" y="T1"/>
                    </a:cxn>
                    <a:cxn ang="0">
                      <a:pos x="T2" y="T3"/>
                    </a:cxn>
                    <a:cxn ang="0">
                      <a:pos x="T4" y="T5"/>
                    </a:cxn>
                    <a:cxn ang="0">
                      <a:pos x="T6" y="T7"/>
                    </a:cxn>
                    <a:cxn ang="0">
                      <a:pos x="T8" y="T9"/>
                    </a:cxn>
                  </a:cxnLst>
                  <a:rect l="0" t="0" r="r" b="b"/>
                  <a:pathLst>
                    <a:path w="112" h="87">
                      <a:moveTo>
                        <a:pt x="112" y="87"/>
                      </a:moveTo>
                      <a:lnTo>
                        <a:pt x="0" y="48"/>
                      </a:lnTo>
                      <a:lnTo>
                        <a:pt x="16" y="24"/>
                      </a:lnTo>
                      <a:lnTo>
                        <a:pt x="32" y="0"/>
                      </a:lnTo>
                      <a:lnTo>
                        <a:pt x="112" y="87"/>
                      </a:lnTo>
                      <a:close/>
                    </a:path>
                  </a:pathLst>
                </a:custGeom>
                <a:solidFill>
                  <a:srgbClr val="0033CC"/>
                </a:solidFill>
                <a:ln w="9525">
                  <a:solidFill>
                    <a:srgbClr val="0033CC"/>
                  </a:solidFill>
                  <a:round/>
                  <a:headEnd/>
                  <a:tailEnd/>
                </a:ln>
              </p:spPr>
              <p:txBody>
                <a:bodyPr/>
                <a:lstStyle/>
                <a:p>
                  <a:endParaRPr lang="en-US"/>
                </a:p>
              </p:txBody>
            </p:sp>
            <p:sp>
              <p:nvSpPr>
                <p:cNvPr id="2782" name="Line 3536"/>
                <p:cNvSpPr>
                  <a:spLocks noChangeShapeType="1"/>
                </p:cNvSpPr>
                <p:nvPr/>
              </p:nvSpPr>
              <p:spPr bwMode="auto">
                <a:xfrm>
                  <a:off x="2854" y="3296"/>
                  <a:ext cx="72" cy="48"/>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3" name="Line 3537"/>
                <p:cNvSpPr>
                  <a:spLocks noChangeShapeType="1"/>
                </p:cNvSpPr>
                <p:nvPr/>
              </p:nvSpPr>
              <p:spPr bwMode="auto">
                <a:xfrm>
                  <a:off x="2950" y="3360"/>
                  <a:ext cx="71" cy="39"/>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4" name="Line 3538"/>
                <p:cNvSpPr>
                  <a:spLocks noChangeShapeType="1"/>
                </p:cNvSpPr>
                <p:nvPr/>
              </p:nvSpPr>
              <p:spPr bwMode="auto">
                <a:xfrm>
                  <a:off x="3046" y="3416"/>
                  <a:ext cx="71" cy="47"/>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5" name="Line 3539"/>
                <p:cNvSpPr>
                  <a:spLocks noChangeShapeType="1"/>
                </p:cNvSpPr>
                <p:nvPr/>
              </p:nvSpPr>
              <p:spPr bwMode="auto">
                <a:xfrm>
                  <a:off x="3135" y="3480"/>
                  <a:ext cx="62" cy="30"/>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43" name="Group 3540"/>
              <p:cNvGrpSpPr>
                <a:grpSpLocks/>
              </p:cNvGrpSpPr>
              <p:nvPr/>
            </p:nvGrpSpPr>
            <p:grpSpPr bwMode="auto">
              <a:xfrm>
                <a:off x="2863" y="3304"/>
                <a:ext cx="422" cy="279"/>
                <a:chOff x="2863" y="3304"/>
                <a:chExt cx="422" cy="279"/>
              </a:xfrm>
            </p:grpSpPr>
            <p:sp>
              <p:nvSpPr>
                <p:cNvPr id="2776" name="Freeform 3541"/>
                <p:cNvSpPr>
                  <a:spLocks/>
                </p:cNvSpPr>
                <p:nvPr/>
              </p:nvSpPr>
              <p:spPr bwMode="auto">
                <a:xfrm>
                  <a:off x="3173" y="3304"/>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Lst>
                  <a:ahLst/>
                  <a:cxnLst>
                    <a:cxn ang="0">
                      <a:pos x="T0" y="T1"/>
                    </a:cxn>
                    <a:cxn ang="0">
                      <a:pos x="T2" y="T3"/>
                    </a:cxn>
                    <a:cxn ang="0">
                      <a:pos x="T4" y="T5"/>
                    </a:cxn>
                    <a:cxn ang="0">
                      <a:pos x="T6" y="T7"/>
                    </a:cxn>
                    <a:cxn ang="0">
                      <a:pos x="T8" y="T9"/>
                    </a:cxn>
                  </a:cxnLst>
                  <a:rect l="0" t="0" r="r" b="b"/>
                  <a:pathLst>
                    <a:path w="112" h="88">
                      <a:moveTo>
                        <a:pt x="112" y="0"/>
                      </a:moveTo>
                      <a:lnTo>
                        <a:pt x="32" y="88"/>
                      </a:lnTo>
                      <a:lnTo>
                        <a:pt x="16" y="64"/>
                      </a:lnTo>
                      <a:lnTo>
                        <a:pt x="0" y="40"/>
                      </a:lnTo>
                      <a:lnTo>
                        <a:pt x="112" y="0"/>
                      </a:lnTo>
                      <a:close/>
                    </a:path>
                  </a:pathLst>
                </a:custGeom>
                <a:solidFill>
                  <a:srgbClr val="0033CC"/>
                </a:solidFill>
                <a:ln w="9525">
                  <a:solidFill>
                    <a:srgbClr val="0033CC"/>
                  </a:solidFill>
                  <a:round/>
                  <a:headEnd/>
                  <a:tailEnd/>
                </a:ln>
              </p:spPr>
              <p:txBody>
                <a:bodyPr/>
                <a:lstStyle/>
                <a:p>
                  <a:endParaRPr lang="en-US"/>
                </a:p>
              </p:txBody>
            </p:sp>
            <p:sp>
              <p:nvSpPr>
                <p:cNvPr id="2777" name="Line 3542"/>
                <p:cNvSpPr>
                  <a:spLocks noChangeShapeType="1"/>
                </p:cNvSpPr>
                <p:nvPr/>
              </p:nvSpPr>
              <p:spPr bwMode="auto">
                <a:xfrm flipV="1">
                  <a:off x="2863" y="3536"/>
                  <a:ext cx="71" cy="47"/>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8" name="Line 3543"/>
                <p:cNvSpPr>
                  <a:spLocks noChangeShapeType="1"/>
                </p:cNvSpPr>
                <p:nvPr/>
              </p:nvSpPr>
              <p:spPr bwMode="auto">
                <a:xfrm flipV="1">
                  <a:off x="2958" y="3473"/>
                  <a:ext cx="71" cy="47"/>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9" name="Line 3544"/>
                <p:cNvSpPr>
                  <a:spLocks noChangeShapeType="1"/>
                </p:cNvSpPr>
                <p:nvPr/>
              </p:nvSpPr>
              <p:spPr bwMode="auto">
                <a:xfrm flipV="1">
                  <a:off x="3046" y="3417"/>
                  <a:ext cx="79" cy="47"/>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0" name="Line 3545"/>
                <p:cNvSpPr>
                  <a:spLocks noChangeShapeType="1"/>
                </p:cNvSpPr>
                <p:nvPr/>
              </p:nvSpPr>
              <p:spPr bwMode="auto">
                <a:xfrm flipV="1">
                  <a:off x="3141" y="3368"/>
                  <a:ext cx="48" cy="32"/>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44" name="Group 3546"/>
              <p:cNvGrpSpPr>
                <a:grpSpLocks/>
              </p:cNvGrpSpPr>
              <p:nvPr/>
            </p:nvGrpSpPr>
            <p:grpSpPr bwMode="auto">
              <a:xfrm>
                <a:off x="2870" y="2690"/>
                <a:ext cx="415" cy="287"/>
                <a:chOff x="2870" y="2690"/>
                <a:chExt cx="415" cy="287"/>
              </a:xfrm>
            </p:grpSpPr>
            <p:sp>
              <p:nvSpPr>
                <p:cNvPr id="2771" name="Freeform 3547"/>
                <p:cNvSpPr>
                  <a:spLocks/>
                </p:cNvSpPr>
                <p:nvPr/>
              </p:nvSpPr>
              <p:spPr bwMode="auto">
                <a:xfrm>
                  <a:off x="3173" y="2690"/>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Lst>
                  <a:ahLst/>
                  <a:cxnLst>
                    <a:cxn ang="0">
                      <a:pos x="T0" y="T1"/>
                    </a:cxn>
                    <a:cxn ang="0">
                      <a:pos x="T2" y="T3"/>
                    </a:cxn>
                    <a:cxn ang="0">
                      <a:pos x="T4" y="T5"/>
                    </a:cxn>
                    <a:cxn ang="0">
                      <a:pos x="T6" y="T7"/>
                    </a:cxn>
                    <a:cxn ang="0">
                      <a:pos x="T8" y="T9"/>
                    </a:cxn>
                  </a:cxnLst>
                  <a:rect l="0" t="0" r="r" b="b"/>
                  <a:pathLst>
                    <a:path w="112" h="88">
                      <a:moveTo>
                        <a:pt x="112" y="0"/>
                      </a:moveTo>
                      <a:lnTo>
                        <a:pt x="32" y="88"/>
                      </a:lnTo>
                      <a:lnTo>
                        <a:pt x="16" y="64"/>
                      </a:lnTo>
                      <a:lnTo>
                        <a:pt x="0" y="40"/>
                      </a:lnTo>
                      <a:lnTo>
                        <a:pt x="112" y="0"/>
                      </a:lnTo>
                      <a:close/>
                    </a:path>
                  </a:pathLst>
                </a:custGeom>
                <a:solidFill>
                  <a:srgbClr val="0033CC"/>
                </a:solidFill>
                <a:ln w="9525">
                  <a:solidFill>
                    <a:srgbClr val="0033CC"/>
                  </a:solidFill>
                  <a:round/>
                  <a:headEnd/>
                  <a:tailEnd/>
                </a:ln>
              </p:spPr>
              <p:txBody>
                <a:bodyPr/>
                <a:lstStyle/>
                <a:p>
                  <a:endParaRPr lang="en-US"/>
                </a:p>
              </p:txBody>
            </p:sp>
            <p:sp>
              <p:nvSpPr>
                <p:cNvPr id="2772" name="Line 3548"/>
                <p:cNvSpPr>
                  <a:spLocks noChangeShapeType="1"/>
                </p:cNvSpPr>
                <p:nvPr/>
              </p:nvSpPr>
              <p:spPr bwMode="auto">
                <a:xfrm flipV="1">
                  <a:off x="2870" y="2929"/>
                  <a:ext cx="72" cy="48"/>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3" name="Line 3549"/>
                <p:cNvSpPr>
                  <a:spLocks noChangeShapeType="1"/>
                </p:cNvSpPr>
                <p:nvPr/>
              </p:nvSpPr>
              <p:spPr bwMode="auto">
                <a:xfrm flipV="1">
                  <a:off x="2967" y="2867"/>
                  <a:ext cx="70" cy="46"/>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4" name="Line 3550"/>
                <p:cNvSpPr>
                  <a:spLocks noChangeShapeType="1"/>
                </p:cNvSpPr>
                <p:nvPr/>
              </p:nvSpPr>
              <p:spPr bwMode="auto">
                <a:xfrm flipV="1">
                  <a:off x="3053" y="2803"/>
                  <a:ext cx="72" cy="47"/>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5" name="Line 3551"/>
                <p:cNvSpPr>
                  <a:spLocks noChangeShapeType="1"/>
                </p:cNvSpPr>
                <p:nvPr/>
              </p:nvSpPr>
              <p:spPr bwMode="auto">
                <a:xfrm flipV="1">
                  <a:off x="3149" y="2754"/>
                  <a:ext cx="40" cy="32"/>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45" name="Group 3552"/>
              <p:cNvGrpSpPr>
                <a:grpSpLocks/>
              </p:cNvGrpSpPr>
              <p:nvPr/>
            </p:nvGrpSpPr>
            <p:grpSpPr bwMode="auto">
              <a:xfrm>
                <a:off x="2878" y="2068"/>
                <a:ext cx="431" cy="287"/>
                <a:chOff x="2878" y="2068"/>
                <a:chExt cx="431" cy="287"/>
              </a:xfrm>
            </p:grpSpPr>
            <p:sp>
              <p:nvSpPr>
                <p:cNvPr id="2766" name="Freeform 3553"/>
                <p:cNvSpPr>
                  <a:spLocks/>
                </p:cNvSpPr>
                <p:nvPr/>
              </p:nvSpPr>
              <p:spPr bwMode="auto">
                <a:xfrm>
                  <a:off x="3197" y="2267"/>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Lst>
                  <a:ahLst/>
                  <a:cxnLst>
                    <a:cxn ang="0">
                      <a:pos x="T0" y="T1"/>
                    </a:cxn>
                    <a:cxn ang="0">
                      <a:pos x="T2" y="T3"/>
                    </a:cxn>
                    <a:cxn ang="0">
                      <a:pos x="T4" y="T5"/>
                    </a:cxn>
                    <a:cxn ang="0">
                      <a:pos x="T6" y="T7"/>
                    </a:cxn>
                    <a:cxn ang="0">
                      <a:pos x="T8" y="T9"/>
                    </a:cxn>
                  </a:cxnLst>
                  <a:rect l="0" t="0" r="r" b="b"/>
                  <a:pathLst>
                    <a:path w="112" h="88">
                      <a:moveTo>
                        <a:pt x="112" y="88"/>
                      </a:moveTo>
                      <a:lnTo>
                        <a:pt x="0" y="48"/>
                      </a:lnTo>
                      <a:lnTo>
                        <a:pt x="16" y="24"/>
                      </a:lnTo>
                      <a:lnTo>
                        <a:pt x="32" y="0"/>
                      </a:lnTo>
                      <a:lnTo>
                        <a:pt x="112" y="88"/>
                      </a:lnTo>
                      <a:close/>
                    </a:path>
                  </a:pathLst>
                </a:custGeom>
                <a:solidFill>
                  <a:srgbClr val="0033CC"/>
                </a:solidFill>
                <a:ln w="9525">
                  <a:solidFill>
                    <a:srgbClr val="0033CC"/>
                  </a:solidFill>
                  <a:round/>
                  <a:headEnd/>
                  <a:tailEnd/>
                </a:ln>
              </p:spPr>
              <p:txBody>
                <a:bodyPr/>
                <a:lstStyle/>
                <a:p>
                  <a:endParaRPr lang="en-US"/>
                </a:p>
              </p:txBody>
            </p:sp>
            <p:sp>
              <p:nvSpPr>
                <p:cNvPr id="2767" name="Line 3554"/>
                <p:cNvSpPr>
                  <a:spLocks noChangeShapeType="1"/>
                </p:cNvSpPr>
                <p:nvPr/>
              </p:nvSpPr>
              <p:spPr bwMode="auto">
                <a:xfrm>
                  <a:off x="2878" y="2068"/>
                  <a:ext cx="72" cy="48"/>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8" name="Line 3555"/>
                <p:cNvSpPr>
                  <a:spLocks noChangeShapeType="1"/>
                </p:cNvSpPr>
                <p:nvPr/>
              </p:nvSpPr>
              <p:spPr bwMode="auto">
                <a:xfrm>
                  <a:off x="2975" y="2132"/>
                  <a:ext cx="70" cy="46"/>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9" name="Line 3556"/>
                <p:cNvSpPr>
                  <a:spLocks noChangeShapeType="1"/>
                </p:cNvSpPr>
                <p:nvPr/>
              </p:nvSpPr>
              <p:spPr bwMode="auto">
                <a:xfrm>
                  <a:off x="3062" y="2196"/>
                  <a:ext cx="71" cy="47"/>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0" name="Line 3557"/>
                <p:cNvSpPr>
                  <a:spLocks noChangeShapeType="1"/>
                </p:cNvSpPr>
                <p:nvPr/>
              </p:nvSpPr>
              <p:spPr bwMode="auto">
                <a:xfrm>
                  <a:off x="3157" y="2251"/>
                  <a:ext cx="56" cy="40"/>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46" name="Group 3558"/>
              <p:cNvGrpSpPr>
                <a:grpSpLocks/>
              </p:cNvGrpSpPr>
              <p:nvPr/>
            </p:nvGrpSpPr>
            <p:grpSpPr bwMode="auto">
              <a:xfrm>
                <a:off x="2415" y="2387"/>
                <a:ext cx="439" cy="271"/>
                <a:chOff x="2415" y="2387"/>
                <a:chExt cx="439" cy="271"/>
              </a:xfrm>
            </p:grpSpPr>
            <p:sp>
              <p:nvSpPr>
                <p:cNvPr id="2761" name="Freeform 3559"/>
                <p:cNvSpPr>
                  <a:spLocks/>
                </p:cNvSpPr>
                <p:nvPr/>
              </p:nvSpPr>
              <p:spPr bwMode="auto">
                <a:xfrm>
                  <a:off x="2742" y="2578"/>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Lst>
                  <a:ahLst/>
                  <a:cxnLst>
                    <a:cxn ang="0">
                      <a:pos x="T0" y="T1"/>
                    </a:cxn>
                    <a:cxn ang="0">
                      <a:pos x="T2" y="T3"/>
                    </a:cxn>
                    <a:cxn ang="0">
                      <a:pos x="T4" y="T5"/>
                    </a:cxn>
                    <a:cxn ang="0">
                      <a:pos x="T6" y="T7"/>
                    </a:cxn>
                    <a:cxn ang="0">
                      <a:pos x="T8" y="T9"/>
                    </a:cxn>
                  </a:cxnLst>
                  <a:rect l="0" t="0" r="r" b="b"/>
                  <a:pathLst>
                    <a:path w="112" h="80">
                      <a:moveTo>
                        <a:pt x="112" y="80"/>
                      </a:moveTo>
                      <a:lnTo>
                        <a:pt x="0" y="48"/>
                      </a:lnTo>
                      <a:lnTo>
                        <a:pt x="16" y="24"/>
                      </a:lnTo>
                      <a:lnTo>
                        <a:pt x="32" y="0"/>
                      </a:lnTo>
                      <a:lnTo>
                        <a:pt x="112" y="80"/>
                      </a:lnTo>
                      <a:close/>
                    </a:path>
                  </a:pathLst>
                </a:custGeom>
                <a:solidFill>
                  <a:srgbClr val="0033CC"/>
                </a:solidFill>
                <a:ln w="9525">
                  <a:solidFill>
                    <a:srgbClr val="0033CC"/>
                  </a:solidFill>
                  <a:round/>
                  <a:headEnd/>
                  <a:tailEnd/>
                </a:ln>
              </p:spPr>
              <p:txBody>
                <a:bodyPr/>
                <a:lstStyle/>
                <a:p>
                  <a:endParaRPr lang="en-US"/>
                </a:p>
              </p:txBody>
            </p:sp>
            <p:sp>
              <p:nvSpPr>
                <p:cNvPr id="2762" name="Line 3560"/>
                <p:cNvSpPr>
                  <a:spLocks noChangeShapeType="1"/>
                </p:cNvSpPr>
                <p:nvPr/>
              </p:nvSpPr>
              <p:spPr bwMode="auto">
                <a:xfrm>
                  <a:off x="2415" y="2387"/>
                  <a:ext cx="72" cy="48"/>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3" name="Line 3561"/>
                <p:cNvSpPr>
                  <a:spLocks noChangeShapeType="1"/>
                </p:cNvSpPr>
                <p:nvPr/>
              </p:nvSpPr>
              <p:spPr bwMode="auto">
                <a:xfrm>
                  <a:off x="2512" y="2443"/>
                  <a:ext cx="70" cy="46"/>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4" name="Line 3562"/>
                <p:cNvSpPr>
                  <a:spLocks noChangeShapeType="1"/>
                </p:cNvSpPr>
                <p:nvPr/>
              </p:nvSpPr>
              <p:spPr bwMode="auto">
                <a:xfrm>
                  <a:off x="2607" y="2507"/>
                  <a:ext cx="71" cy="47"/>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 name="Line 3563"/>
                <p:cNvSpPr>
                  <a:spLocks noChangeShapeType="1"/>
                </p:cNvSpPr>
                <p:nvPr/>
              </p:nvSpPr>
              <p:spPr bwMode="auto">
                <a:xfrm>
                  <a:off x="2702" y="2562"/>
                  <a:ext cx="56" cy="39"/>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47" name="Group 3564"/>
              <p:cNvGrpSpPr>
                <a:grpSpLocks/>
              </p:cNvGrpSpPr>
              <p:nvPr/>
            </p:nvGrpSpPr>
            <p:grpSpPr bwMode="auto">
              <a:xfrm>
                <a:off x="1944" y="2387"/>
                <a:ext cx="439" cy="271"/>
                <a:chOff x="1944" y="2387"/>
                <a:chExt cx="439" cy="271"/>
              </a:xfrm>
            </p:grpSpPr>
            <p:sp>
              <p:nvSpPr>
                <p:cNvPr id="2756" name="Freeform 3565"/>
                <p:cNvSpPr>
                  <a:spLocks/>
                </p:cNvSpPr>
                <p:nvPr/>
              </p:nvSpPr>
              <p:spPr bwMode="auto">
                <a:xfrm>
                  <a:off x="2271" y="2578"/>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Lst>
                  <a:ahLst/>
                  <a:cxnLst>
                    <a:cxn ang="0">
                      <a:pos x="T0" y="T1"/>
                    </a:cxn>
                    <a:cxn ang="0">
                      <a:pos x="T2" y="T3"/>
                    </a:cxn>
                    <a:cxn ang="0">
                      <a:pos x="T4" y="T5"/>
                    </a:cxn>
                    <a:cxn ang="0">
                      <a:pos x="T6" y="T7"/>
                    </a:cxn>
                    <a:cxn ang="0">
                      <a:pos x="T8" y="T9"/>
                    </a:cxn>
                  </a:cxnLst>
                  <a:rect l="0" t="0" r="r" b="b"/>
                  <a:pathLst>
                    <a:path w="112" h="80">
                      <a:moveTo>
                        <a:pt x="112" y="80"/>
                      </a:moveTo>
                      <a:lnTo>
                        <a:pt x="0" y="48"/>
                      </a:lnTo>
                      <a:lnTo>
                        <a:pt x="16" y="24"/>
                      </a:lnTo>
                      <a:lnTo>
                        <a:pt x="32" y="0"/>
                      </a:lnTo>
                      <a:lnTo>
                        <a:pt x="112" y="80"/>
                      </a:lnTo>
                      <a:close/>
                    </a:path>
                  </a:pathLst>
                </a:custGeom>
                <a:solidFill>
                  <a:srgbClr val="0033CC"/>
                </a:solidFill>
                <a:ln w="9525">
                  <a:solidFill>
                    <a:srgbClr val="0033CC"/>
                  </a:solidFill>
                  <a:round/>
                  <a:headEnd/>
                  <a:tailEnd/>
                </a:ln>
              </p:spPr>
              <p:txBody>
                <a:bodyPr/>
                <a:lstStyle/>
                <a:p>
                  <a:endParaRPr lang="en-US"/>
                </a:p>
              </p:txBody>
            </p:sp>
            <p:sp>
              <p:nvSpPr>
                <p:cNvPr id="2757" name="Line 3566"/>
                <p:cNvSpPr>
                  <a:spLocks noChangeShapeType="1"/>
                </p:cNvSpPr>
                <p:nvPr/>
              </p:nvSpPr>
              <p:spPr bwMode="auto">
                <a:xfrm>
                  <a:off x="1944" y="2387"/>
                  <a:ext cx="71" cy="47"/>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58" name="Line 3567"/>
                <p:cNvSpPr>
                  <a:spLocks noChangeShapeType="1"/>
                </p:cNvSpPr>
                <p:nvPr/>
              </p:nvSpPr>
              <p:spPr bwMode="auto">
                <a:xfrm>
                  <a:off x="2040" y="2443"/>
                  <a:ext cx="71" cy="47"/>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59" name="Line 3568"/>
                <p:cNvSpPr>
                  <a:spLocks noChangeShapeType="1"/>
                </p:cNvSpPr>
                <p:nvPr/>
              </p:nvSpPr>
              <p:spPr bwMode="auto">
                <a:xfrm>
                  <a:off x="2136" y="2507"/>
                  <a:ext cx="71" cy="47"/>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0" name="Line 3569"/>
                <p:cNvSpPr>
                  <a:spLocks noChangeShapeType="1"/>
                </p:cNvSpPr>
                <p:nvPr/>
              </p:nvSpPr>
              <p:spPr bwMode="auto">
                <a:xfrm>
                  <a:off x="2231" y="2562"/>
                  <a:ext cx="56" cy="39"/>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48" name="Group 3570"/>
              <p:cNvGrpSpPr>
                <a:grpSpLocks/>
              </p:cNvGrpSpPr>
              <p:nvPr/>
            </p:nvGrpSpPr>
            <p:grpSpPr bwMode="auto">
              <a:xfrm>
                <a:off x="2399" y="3304"/>
                <a:ext cx="447" cy="279"/>
                <a:chOff x="2399" y="3304"/>
                <a:chExt cx="447" cy="279"/>
              </a:xfrm>
            </p:grpSpPr>
            <p:sp>
              <p:nvSpPr>
                <p:cNvPr id="2751" name="Freeform 3571"/>
                <p:cNvSpPr>
                  <a:spLocks/>
                </p:cNvSpPr>
                <p:nvPr/>
              </p:nvSpPr>
              <p:spPr bwMode="auto">
                <a:xfrm>
                  <a:off x="2734" y="3504"/>
                  <a:ext cx="112" cy="79"/>
                </a:xfrm>
                <a:custGeom>
                  <a:avLst/>
                  <a:gdLst>
                    <a:gd name="T0" fmla="*/ 112 w 112"/>
                    <a:gd name="T1" fmla="*/ 79 h 79"/>
                    <a:gd name="T2" fmla="*/ 0 w 112"/>
                    <a:gd name="T3" fmla="*/ 47 h 79"/>
                    <a:gd name="T4" fmla="*/ 16 w 112"/>
                    <a:gd name="T5" fmla="*/ 24 h 79"/>
                    <a:gd name="T6" fmla="*/ 32 w 112"/>
                    <a:gd name="T7" fmla="*/ 0 h 79"/>
                    <a:gd name="T8" fmla="*/ 112 w 112"/>
                    <a:gd name="T9" fmla="*/ 79 h 79"/>
                  </a:gdLst>
                  <a:ahLst/>
                  <a:cxnLst>
                    <a:cxn ang="0">
                      <a:pos x="T0" y="T1"/>
                    </a:cxn>
                    <a:cxn ang="0">
                      <a:pos x="T2" y="T3"/>
                    </a:cxn>
                    <a:cxn ang="0">
                      <a:pos x="T4" y="T5"/>
                    </a:cxn>
                    <a:cxn ang="0">
                      <a:pos x="T6" y="T7"/>
                    </a:cxn>
                    <a:cxn ang="0">
                      <a:pos x="T8" y="T9"/>
                    </a:cxn>
                  </a:cxnLst>
                  <a:rect l="0" t="0" r="r" b="b"/>
                  <a:pathLst>
                    <a:path w="112" h="79">
                      <a:moveTo>
                        <a:pt x="112" y="79"/>
                      </a:moveTo>
                      <a:lnTo>
                        <a:pt x="0" y="47"/>
                      </a:lnTo>
                      <a:lnTo>
                        <a:pt x="16" y="24"/>
                      </a:lnTo>
                      <a:lnTo>
                        <a:pt x="32" y="0"/>
                      </a:lnTo>
                      <a:lnTo>
                        <a:pt x="112" y="79"/>
                      </a:lnTo>
                      <a:close/>
                    </a:path>
                  </a:pathLst>
                </a:custGeom>
                <a:solidFill>
                  <a:srgbClr val="0033CC"/>
                </a:solidFill>
                <a:ln w="9525">
                  <a:solidFill>
                    <a:srgbClr val="0033CC"/>
                  </a:solidFill>
                  <a:round/>
                  <a:headEnd/>
                  <a:tailEnd/>
                </a:ln>
              </p:spPr>
              <p:txBody>
                <a:bodyPr/>
                <a:lstStyle/>
                <a:p>
                  <a:endParaRPr lang="en-US"/>
                </a:p>
              </p:txBody>
            </p:sp>
            <p:sp>
              <p:nvSpPr>
                <p:cNvPr id="2752" name="Line 3572"/>
                <p:cNvSpPr>
                  <a:spLocks noChangeShapeType="1"/>
                </p:cNvSpPr>
                <p:nvPr/>
              </p:nvSpPr>
              <p:spPr bwMode="auto">
                <a:xfrm>
                  <a:off x="2399" y="3304"/>
                  <a:ext cx="72" cy="48"/>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53" name="Line 3573"/>
                <p:cNvSpPr>
                  <a:spLocks noChangeShapeType="1"/>
                </p:cNvSpPr>
                <p:nvPr/>
              </p:nvSpPr>
              <p:spPr bwMode="auto">
                <a:xfrm>
                  <a:off x="2495" y="3360"/>
                  <a:ext cx="71" cy="47"/>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54" name="Line 3574"/>
                <p:cNvSpPr>
                  <a:spLocks noChangeShapeType="1"/>
                </p:cNvSpPr>
                <p:nvPr/>
              </p:nvSpPr>
              <p:spPr bwMode="auto">
                <a:xfrm>
                  <a:off x="2590" y="3424"/>
                  <a:ext cx="72" cy="48"/>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55" name="Line 3575"/>
                <p:cNvSpPr>
                  <a:spLocks noChangeShapeType="1"/>
                </p:cNvSpPr>
                <p:nvPr/>
              </p:nvSpPr>
              <p:spPr bwMode="auto">
                <a:xfrm>
                  <a:off x="2687" y="3480"/>
                  <a:ext cx="63" cy="46"/>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49" name="Group 3576"/>
              <p:cNvGrpSpPr>
                <a:grpSpLocks/>
              </p:cNvGrpSpPr>
              <p:nvPr/>
            </p:nvGrpSpPr>
            <p:grpSpPr bwMode="auto">
              <a:xfrm>
                <a:off x="1936" y="3304"/>
                <a:ext cx="431" cy="271"/>
                <a:chOff x="1936" y="3304"/>
                <a:chExt cx="431" cy="271"/>
              </a:xfrm>
            </p:grpSpPr>
            <p:sp>
              <p:nvSpPr>
                <p:cNvPr id="2746" name="Freeform 3577"/>
                <p:cNvSpPr>
                  <a:spLocks/>
                </p:cNvSpPr>
                <p:nvPr/>
              </p:nvSpPr>
              <p:spPr bwMode="auto">
                <a:xfrm>
                  <a:off x="2255" y="3496"/>
                  <a:ext cx="112" cy="79"/>
                </a:xfrm>
                <a:custGeom>
                  <a:avLst/>
                  <a:gdLst>
                    <a:gd name="T0" fmla="*/ 112 w 112"/>
                    <a:gd name="T1" fmla="*/ 79 h 79"/>
                    <a:gd name="T2" fmla="*/ 0 w 112"/>
                    <a:gd name="T3" fmla="*/ 40 h 79"/>
                    <a:gd name="T4" fmla="*/ 16 w 112"/>
                    <a:gd name="T5" fmla="*/ 16 h 79"/>
                    <a:gd name="T6" fmla="*/ 32 w 112"/>
                    <a:gd name="T7" fmla="*/ 0 h 79"/>
                    <a:gd name="T8" fmla="*/ 112 w 112"/>
                    <a:gd name="T9" fmla="*/ 79 h 79"/>
                  </a:gdLst>
                  <a:ahLst/>
                  <a:cxnLst>
                    <a:cxn ang="0">
                      <a:pos x="T0" y="T1"/>
                    </a:cxn>
                    <a:cxn ang="0">
                      <a:pos x="T2" y="T3"/>
                    </a:cxn>
                    <a:cxn ang="0">
                      <a:pos x="T4" y="T5"/>
                    </a:cxn>
                    <a:cxn ang="0">
                      <a:pos x="T6" y="T7"/>
                    </a:cxn>
                    <a:cxn ang="0">
                      <a:pos x="T8" y="T9"/>
                    </a:cxn>
                  </a:cxnLst>
                  <a:rect l="0" t="0" r="r" b="b"/>
                  <a:pathLst>
                    <a:path w="112" h="79">
                      <a:moveTo>
                        <a:pt x="112" y="79"/>
                      </a:moveTo>
                      <a:lnTo>
                        <a:pt x="0" y="40"/>
                      </a:lnTo>
                      <a:lnTo>
                        <a:pt x="16" y="16"/>
                      </a:lnTo>
                      <a:lnTo>
                        <a:pt x="32" y="0"/>
                      </a:lnTo>
                      <a:lnTo>
                        <a:pt x="112" y="79"/>
                      </a:lnTo>
                      <a:close/>
                    </a:path>
                  </a:pathLst>
                </a:custGeom>
                <a:solidFill>
                  <a:srgbClr val="0033CC"/>
                </a:solidFill>
                <a:ln w="9525">
                  <a:solidFill>
                    <a:srgbClr val="0033CC"/>
                  </a:solidFill>
                  <a:round/>
                  <a:headEnd/>
                  <a:tailEnd/>
                </a:ln>
              </p:spPr>
              <p:txBody>
                <a:bodyPr/>
                <a:lstStyle/>
                <a:p>
                  <a:endParaRPr lang="en-US"/>
                </a:p>
              </p:txBody>
            </p:sp>
            <p:sp>
              <p:nvSpPr>
                <p:cNvPr id="2747" name="Line 3578"/>
                <p:cNvSpPr>
                  <a:spLocks noChangeShapeType="1"/>
                </p:cNvSpPr>
                <p:nvPr/>
              </p:nvSpPr>
              <p:spPr bwMode="auto">
                <a:xfrm>
                  <a:off x="1936" y="3304"/>
                  <a:ext cx="72" cy="48"/>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48" name="Line 3579"/>
                <p:cNvSpPr>
                  <a:spLocks noChangeShapeType="1"/>
                </p:cNvSpPr>
                <p:nvPr/>
              </p:nvSpPr>
              <p:spPr bwMode="auto">
                <a:xfrm>
                  <a:off x="2032" y="3360"/>
                  <a:ext cx="71" cy="47"/>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49" name="Line 3580"/>
                <p:cNvSpPr>
                  <a:spLocks noChangeShapeType="1"/>
                </p:cNvSpPr>
                <p:nvPr/>
              </p:nvSpPr>
              <p:spPr bwMode="auto">
                <a:xfrm>
                  <a:off x="2127" y="3424"/>
                  <a:ext cx="72" cy="48"/>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50" name="Line 3581"/>
                <p:cNvSpPr>
                  <a:spLocks noChangeShapeType="1"/>
                </p:cNvSpPr>
                <p:nvPr/>
              </p:nvSpPr>
              <p:spPr bwMode="auto">
                <a:xfrm>
                  <a:off x="2224" y="3480"/>
                  <a:ext cx="47" cy="3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50" name="Group 3582"/>
              <p:cNvGrpSpPr>
                <a:grpSpLocks/>
              </p:cNvGrpSpPr>
              <p:nvPr/>
            </p:nvGrpSpPr>
            <p:grpSpPr bwMode="auto">
              <a:xfrm>
                <a:off x="2400" y="3304"/>
                <a:ext cx="414" cy="279"/>
                <a:chOff x="2400" y="3304"/>
                <a:chExt cx="414" cy="279"/>
              </a:xfrm>
            </p:grpSpPr>
            <p:sp>
              <p:nvSpPr>
                <p:cNvPr id="2741" name="Freeform 3583"/>
                <p:cNvSpPr>
                  <a:spLocks/>
                </p:cNvSpPr>
                <p:nvPr/>
              </p:nvSpPr>
              <p:spPr bwMode="auto">
                <a:xfrm>
                  <a:off x="2702" y="3304"/>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Lst>
                  <a:ahLst/>
                  <a:cxnLst>
                    <a:cxn ang="0">
                      <a:pos x="T0" y="T1"/>
                    </a:cxn>
                    <a:cxn ang="0">
                      <a:pos x="T2" y="T3"/>
                    </a:cxn>
                    <a:cxn ang="0">
                      <a:pos x="T4" y="T5"/>
                    </a:cxn>
                    <a:cxn ang="0">
                      <a:pos x="T6" y="T7"/>
                    </a:cxn>
                    <a:cxn ang="0">
                      <a:pos x="T8" y="T9"/>
                    </a:cxn>
                  </a:cxnLst>
                  <a:rect l="0" t="0" r="r" b="b"/>
                  <a:pathLst>
                    <a:path w="112" h="88">
                      <a:moveTo>
                        <a:pt x="112" y="0"/>
                      </a:moveTo>
                      <a:lnTo>
                        <a:pt x="32" y="88"/>
                      </a:lnTo>
                      <a:lnTo>
                        <a:pt x="16" y="64"/>
                      </a:lnTo>
                      <a:lnTo>
                        <a:pt x="0" y="40"/>
                      </a:lnTo>
                      <a:lnTo>
                        <a:pt x="112" y="0"/>
                      </a:lnTo>
                      <a:close/>
                    </a:path>
                  </a:pathLst>
                </a:custGeom>
                <a:solidFill>
                  <a:srgbClr val="0033CC"/>
                </a:solidFill>
                <a:ln w="9525">
                  <a:solidFill>
                    <a:srgbClr val="0033CC"/>
                  </a:solidFill>
                  <a:round/>
                  <a:headEnd/>
                  <a:tailEnd/>
                </a:ln>
              </p:spPr>
              <p:txBody>
                <a:bodyPr/>
                <a:lstStyle/>
                <a:p>
                  <a:endParaRPr lang="en-US"/>
                </a:p>
              </p:txBody>
            </p:sp>
            <p:sp>
              <p:nvSpPr>
                <p:cNvPr id="2742" name="Line 3584"/>
                <p:cNvSpPr>
                  <a:spLocks noChangeShapeType="1"/>
                </p:cNvSpPr>
                <p:nvPr/>
              </p:nvSpPr>
              <p:spPr bwMode="auto">
                <a:xfrm flipV="1">
                  <a:off x="2400" y="3536"/>
                  <a:ext cx="71" cy="47"/>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43" name="Line 3585"/>
                <p:cNvSpPr>
                  <a:spLocks noChangeShapeType="1"/>
                </p:cNvSpPr>
                <p:nvPr/>
              </p:nvSpPr>
              <p:spPr bwMode="auto">
                <a:xfrm flipV="1">
                  <a:off x="2495" y="3473"/>
                  <a:ext cx="71" cy="47"/>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44" name="Line 3586"/>
                <p:cNvSpPr>
                  <a:spLocks noChangeShapeType="1"/>
                </p:cNvSpPr>
                <p:nvPr/>
              </p:nvSpPr>
              <p:spPr bwMode="auto">
                <a:xfrm flipV="1">
                  <a:off x="2583" y="3409"/>
                  <a:ext cx="71" cy="47"/>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45" name="Line 3587"/>
                <p:cNvSpPr>
                  <a:spLocks noChangeShapeType="1"/>
                </p:cNvSpPr>
                <p:nvPr/>
              </p:nvSpPr>
              <p:spPr bwMode="auto">
                <a:xfrm flipV="1">
                  <a:off x="2678" y="3368"/>
                  <a:ext cx="40" cy="32"/>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51" name="Group 3588"/>
              <p:cNvGrpSpPr>
                <a:grpSpLocks/>
              </p:cNvGrpSpPr>
              <p:nvPr/>
            </p:nvGrpSpPr>
            <p:grpSpPr bwMode="auto">
              <a:xfrm>
                <a:off x="2400" y="3001"/>
                <a:ext cx="422" cy="271"/>
                <a:chOff x="2400" y="3001"/>
                <a:chExt cx="422" cy="271"/>
              </a:xfrm>
            </p:grpSpPr>
            <p:sp>
              <p:nvSpPr>
                <p:cNvPr id="2736" name="Freeform 3589"/>
                <p:cNvSpPr>
                  <a:spLocks/>
                </p:cNvSpPr>
                <p:nvPr/>
              </p:nvSpPr>
              <p:spPr bwMode="auto">
                <a:xfrm>
                  <a:off x="2710" y="3001"/>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Lst>
                  <a:ahLst/>
                  <a:cxnLst>
                    <a:cxn ang="0">
                      <a:pos x="T0" y="T1"/>
                    </a:cxn>
                    <a:cxn ang="0">
                      <a:pos x="T2" y="T3"/>
                    </a:cxn>
                    <a:cxn ang="0">
                      <a:pos x="T4" y="T5"/>
                    </a:cxn>
                    <a:cxn ang="0">
                      <a:pos x="T6" y="T7"/>
                    </a:cxn>
                    <a:cxn ang="0">
                      <a:pos x="T8" y="T9"/>
                    </a:cxn>
                  </a:cxnLst>
                  <a:rect l="0" t="0" r="r" b="b"/>
                  <a:pathLst>
                    <a:path w="112" h="88">
                      <a:moveTo>
                        <a:pt x="112" y="0"/>
                      </a:moveTo>
                      <a:lnTo>
                        <a:pt x="32" y="88"/>
                      </a:lnTo>
                      <a:lnTo>
                        <a:pt x="16" y="64"/>
                      </a:lnTo>
                      <a:lnTo>
                        <a:pt x="0" y="40"/>
                      </a:lnTo>
                      <a:lnTo>
                        <a:pt x="112" y="0"/>
                      </a:lnTo>
                      <a:close/>
                    </a:path>
                  </a:pathLst>
                </a:custGeom>
                <a:solidFill>
                  <a:srgbClr val="0033CC"/>
                </a:solidFill>
                <a:ln w="9525">
                  <a:solidFill>
                    <a:srgbClr val="0033CC"/>
                  </a:solidFill>
                  <a:round/>
                  <a:headEnd/>
                  <a:tailEnd/>
                </a:ln>
              </p:spPr>
              <p:txBody>
                <a:bodyPr/>
                <a:lstStyle/>
                <a:p>
                  <a:endParaRPr lang="en-US"/>
                </a:p>
              </p:txBody>
            </p:sp>
            <p:sp>
              <p:nvSpPr>
                <p:cNvPr id="2737" name="Line 3590"/>
                <p:cNvSpPr>
                  <a:spLocks noChangeShapeType="1"/>
                </p:cNvSpPr>
                <p:nvPr/>
              </p:nvSpPr>
              <p:spPr bwMode="auto">
                <a:xfrm flipV="1">
                  <a:off x="2400" y="3225"/>
                  <a:ext cx="71" cy="47"/>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38" name="Line 3591"/>
                <p:cNvSpPr>
                  <a:spLocks noChangeShapeType="1"/>
                </p:cNvSpPr>
                <p:nvPr/>
              </p:nvSpPr>
              <p:spPr bwMode="auto">
                <a:xfrm flipV="1">
                  <a:off x="2496" y="3170"/>
                  <a:ext cx="70" cy="38"/>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39" name="Line 3592"/>
                <p:cNvSpPr>
                  <a:spLocks noChangeShapeType="1"/>
                </p:cNvSpPr>
                <p:nvPr/>
              </p:nvSpPr>
              <p:spPr bwMode="auto">
                <a:xfrm flipV="1">
                  <a:off x="2590" y="3105"/>
                  <a:ext cx="72" cy="48"/>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40" name="Line 3593"/>
                <p:cNvSpPr>
                  <a:spLocks noChangeShapeType="1"/>
                </p:cNvSpPr>
                <p:nvPr/>
              </p:nvSpPr>
              <p:spPr bwMode="auto">
                <a:xfrm flipV="1">
                  <a:off x="2678" y="3065"/>
                  <a:ext cx="48" cy="24"/>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52" name="Group 3594"/>
              <p:cNvGrpSpPr>
                <a:grpSpLocks/>
              </p:cNvGrpSpPr>
              <p:nvPr/>
            </p:nvGrpSpPr>
            <p:grpSpPr bwMode="auto">
              <a:xfrm>
                <a:off x="3318" y="3001"/>
                <a:ext cx="422" cy="271"/>
                <a:chOff x="3318" y="3001"/>
                <a:chExt cx="422" cy="271"/>
              </a:xfrm>
            </p:grpSpPr>
            <p:sp>
              <p:nvSpPr>
                <p:cNvPr id="2731" name="Freeform 3595"/>
                <p:cNvSpPr>
                  <a:spLocks/>
                </p:cNvSpPr>
                <p:nvPr/>
              </p:nvSpPr>
              <p:spPr bwMode="auto">
                <a:xfrm>
                  <a:off x="3628" y="3001"/>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Lst>
                  <a:ahLst/>
                  <a:cxnLst>
                    <a:cxn ang="0">
                      <a:pos x="T0" y="T1"/>
                    </a:cxn>
                    <a:cxn ang="0">
                      <a:pos x="T2" y="T3"/>
                    </a:cxn>
                    <a:cxn ang="0">
                      <a:pos x="T4" y="T5"/>
                    </a:cxn>
                    <a:cxn ang="0">
                      <a:pos x="T6" y="T7"/>
                    </a:cxn>
                    <a:cxn ang="0">
                      <a:pos x="T8" y="T9"/>
                    </a:cxn>
                  </a:cxnLst>
                  <a:rect l="0" t="0" r="r" b="b"/>
                  <a:pathLst>
                    <a:path w="112" h="88">
                      <a:moveTo>
                        <a:pt x="112" y="0"/>
                      </a:moveTo>
                      <a:lnTo>
                        <a:pt x="32" y="88"/>
                      </a:lnTo>
                      <a:lnTo>
                        <a:pt x="16" y="64"/>
                      </a:lnTo>
                      <a:lnTo>
                        <a:pt x="0" y="40"/>
                      </a:lnTo>
                      <a:lnTo>
                        <a:pt x="112" y="0"/>
                      </a:lnTo>
                      <a:close/>
                    </a:path>
                  </a:pathLst>
                </a:custGeom>
                <a:solidFill>
                  <a:srgbClr val="0033CC"/>
                </a:solidFill>
                <a:ln w="9525">
                  <a:solidFill>
                    <a:srgbClr val="0033CC"/>
                  </a:solidFill>
                  <a:round/>
                  <a:headEnd/>
                  <a:tailEnd/>
                </a:ln>
              </p:spPr>
              <p:txBody>
                <a:bodyPr/>
                <a:lstStyle/>
                <a:p>
                  <a:endParaRPr lang="en-US"/>
                </a:p>
              </p:txBody>
            </p:sp>
            <p:sp>
              <p:nvSpPr>
                <p:cNvPr id="2732" name="Line 3596"/>
                <p:cNvSpPr>
                  <a:spLocks noChangeShapeType="1"/>
                </p:cNvSpPr>
                <p:nvPr/>
              </p:nvSpPr>
              <p:spPr bwMode="auto">
                <a:xfrm flipV="1">
                  <a:off x="3318" y="3225"/>
                  <a:ext cx="71" cy="47"/>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33" name="Line 3597"/>
                <p:cNvSpPr>
                  <a:spLocks noChangeShapeType="1"/>
                </p:cNvSpPr>
                <p:nvPr/>
              </p:nvSpPr>
              <p:spPr bwMode="auto">
                <a:xfrm flipV="1">
                  <a:off x="3414" y="3169"/>
                  <a:ext cx="71" cy="39"/>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34" name="Line 3598"/>
                <p:cNvSpPr>
                  <a:spLocks noChangeShapeType="1"/>
                </p:cNvSpPr>
                <p:nvPr/>
              </p:nvSpPr>
              <p:spPr bwMode="auto">
                <a:xfrm flipV="1">
                  <a:off x="3509" y="3106"/>
                  <a:ext cx="71" cy="47"/>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35" name="Line 3599"/>
                <p:cNvSpPr>
                  <a:spLocks noChangeShapeType="1"/>
                </p:cNvSpPr>
                <p:nvPr/>
              </p:nvSpPr>
              <p:spPr bwMode="auto">
                <a:xfrm flipV="1">
                  <a:off x="3596" y="3065"/>
                  <a:ext cx="48" cy="24"/>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53" name="Group 3600"/>
              <p:cNvGrpSpPr>
                <a:grpSpLocks/>
              </p:cNvGrpSpPr>
              <p:nvPr/>
            </p:nvGrpSpPr>
            <p:grpSpPr bwMode="auto">
              <a:xfrm>
                <a:off x="3325" y="2076"/>
                <a:ext cx="439" cy="271"/>
                <a:chOff x="3325" y="2076"/>
                <a:chExt cx="439" cy="271"/>
              </a:xfrm>
            </p:grpSpPr>
            <p:sp>
              <p:nvSpPr>
                <p:cNvPr id="2726" name="Freeform 3601"/>
                <p:cNvSpPr>
                  <a:spLocks/>
                </p:cNvSpPr>
                <p:nvPr/>
              </p:nvSpPr>
              <p:spPr bwMode="auto">
                <a:xfrm>
                  <a:off x="3652" y="2267"/>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Lst>
                  <a:ahLst/>
                  <a:cxnLst>
                    <a:cxn ang="0">
                      <a:pos x="T0" y="T1"/>
                    </a:cxn>
                    <a:cxn ang="0">
                      <a:pos x="T2" y="T3"/>
                    </a:cxn>
                    <a:cxn ang="0">
                      <a:pos x="T4" y="T5"/>
                    </a:cxn>
                    <a:cxn ang="0">
                      <a:pos x="T6" y="T7"/>
                    </a:cxn>
                    <a:cxn ang="0">
                      <a:pos x="T8" y="T9"/>
                    </a:cxn>
                  </a:cxnLst>
                  <a:rect l="0" t="0" r="r" b="b"/>
                  <a:pathLst>
                    <a:path w="112" h="80">
                      <a:moveTo>
                        <a:pt x="112" y="80"/>
                      </a:moveTo>
                      <a:lnTo>
                        <a:pt x="0" y="48"/>
                      </a:lnTo>
                      <a:lnTo>
                        <a:pt x="16" y="24"/>
                      </a:lnTo>
                      <a:lnTo>
                        <a:pt x="32" y="0"/>
                      </a:lnTo>
                      <a:lnTo>
                        <a:pt x="112" y="80"/>
                      </a:lnTo>
                      <a:close/>
                    </a:path>
                  </a:pathLst>
                </a:custGeom>
                <a:solidFill>
                  <a:srgbClr val="0033CC"/>
                </a:solidFill>
                <a:ln w="9525">
                  <a:solidFill>
                    <a:srgbClr val="0033CC"/>
                  </a:solidFill>
                  <a:round/>
                  <a:headEnd/>
                  <a:tailEnd/>
                </a:ln>
              </p:spPr>
              <p:txBody>
                <a:bodyPr/>
                <a:lstStyle/>
                <a:p>
                  <a:endParaRPr lang="en-US"/>
                </a:p>
              </p:txBody>
            </p:sp>
            <p:sp>
              <p:nvSpPr>
                <p:cNvPr id="2727" name="Line 3602"/>
                <p:cNvSpPr>
                  <a:spLocks noChangeShapeType="1"/>
                </p:cNvSpPr>
                <p:nvPr/>
              </p:nvSpPr>
              <p:spPr bwMode="auto">
                <a:xfrm>
                  <a:off x="3325" y="2076"/>
                  <a:ext cx="72" cy="48"/>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8" name="Line 3603"/>
                <p:cNvSpPr>
                  <a:spLocks noChangeShapeType="1"/>
                </p:cNvSpPr>
                <p:nvPr/>
              </p:nvSpPr>
              <p:spPr bwMode="auto">
                <a:xfrm>
                  <a:off x="3422" y="2132"/>
                  <a:ext cx="71" cy="47"/>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9" name="Line 3604"/>
                <p:cNvSpPr>
                  <a:spLocks noChangeShapeType="1"/>
                </p:cNvSpPr>
                <p:nvPr/>
              </p:nvSpPr>
              <p:spPr bwMode="auto">
                <a:xfrm>
                  <a:off x="3517" y="2196"/>
                  <a:ext cx="71" cy="47"/>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30" name="Line 3605"/>
                <p:cNvSpPr>
                  <a:spLocks noChangeShapeType="1"/>
                </p:cNvSpPr>
                <p:nvPr/>
              </p:nvSpPr>
              <p:spPr bwMode="auto">
                <a:xfrm>
                  <a:off x="3612" y="2251"/>
                  <a:ext cx="56" cy="40"/>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54" name="Group 3606"/>
              <p:cNvGrpSpPr>
                <a:grpSpLocks/>
              </p:cNvGrpSpPr>
              <p:nvPr/>
            </p:nvGrpSpPr>
            <p:grpSpPr bwMode="auto">
              <a:xfrm>
                <a:off x="3788" y="2068"/>
                <a:ext cx="431" cy="287"/>
                <a:chOff x="3788" y="2068"/>
                <a:chExt cx="431" cy="287"/>
              </a:xfrm>
            </p:grpSpPr>
            <p:sp>
              <p:nvSpPr>
                <p:cNvPr id="2721" name="Freeform 3607"/>
                <p:cNvSpPr>
                  <a:spLocks/>
                </p:cNvSpPr>
                <p:nvPr/>
              </p:nvSpPr>
              <p:spPr bwMode="auto">
                <a:xfrm>
                  <a:off x="4107" y="2267"/>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Lst>
                  <a:ahLst/>
                  <a:cxnLst>
                    <a:cxn ang="0">
                      <a:pos x="T0" y="T1"/>
                    </a:cxn>
                    <a:cxn ang="0">
                      <a:pos x="T2" y="T3"/>
                    </a:cxn>
                    <a:cxn ang="0">
                      <a:pos x="T4" y="T5"/>
                    </a:cxn>
                    <a:cxn ang="0">
                      <a:pos x="T6" y="T7"/>
                    </a:cxn>
                    <a:cxn ang="0">
                      <a:pos x="T8" y="T9"/>
                    </a:cxn>
                  </a:cxnLst>
                  <a:rect l="0" t="0" r="r" b="b"/>
                  <a:pathLst>
                    <a:path w="112" h="88">
                      <a:moveTo>
                        <a:pt x="112" y="88"/>
                      </a:moveTo>
                      <a:lnTo>
                        <a:pt x="0" y="48"/>
                      </a:lnTo>
                      <a:lnTo>
                        <a:pt x="16" y="24"/>
                      </a:lnTo>
                      <a:lnTo>
                        <a:pt x="32" y="0"/>
                      </a:lnTo>
                      <a:lnTo>
                        <a:pt x="112" y="88"/>
                      </a:lnTo>
                      <a:close/>
                    </a:path>
                  </a:pathLst>
                </a:custGeom>
                <a:solidFill>
                  <a:srgbClr val="0033CC"/>
                </a:solidFill>
                <a:ln w="9525">
                  <a:solidFill>
                    <a:srgbClr val="0033CC"/>
                  </a:solidFill>
                  <a:round/>
                  <a:headEnd/>
                  <a:tailEnd/>
                </a:ln>
              </p:spPr>
              <p:txBody>
                <a:bodyPr/>
                <a:lstStyle/>
                <a:p>
                  <a:endParaRPr lang="en-US"/>
                </a:p>
              </p:txBody>
            </p:sp>
            <p:sp>
              <p:nvSpPr>
                <p:cNvPr id="2722" name="Line 3608"/>
                <p:cNvSpPr>
                  <a:spLocks noChangeShapeType="1"/>
                </p:cNvSpPr>
                <p:nvPr/>
              </p:nvSpPr>
              <p:spPr bwMode="auto">
                <a:xfrm>
                  <a:off x="3788" y="2068"/>
                  <a:ext cx="72" cy="48"/>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3" name="Line 3609"/>
                <p:cNvSpPr>
                  <a:spLocks noChangeShapeType="1"/>
                </p:cNvSpPr>
                <p:nvPr/>
              </p:nvSpPr>
              <p:spPr bwMode="auto">
                <a:xfrm>
                  <a:off x="3885" y="2132"/>
                  <a:ext cx="71" cy="47"/>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4" name="Line 3610"/>
                <p:cNvSpPr>
                  <a:spLocks noChangeShapeType="1"/>
                </p:cNvSpPr>
                <p:nvPr/>
              </p:nvSpPr>
              <p:spPr bwMode="auto">
                <a:xfrm>
                  <a:off x="3973" y="2196"/>
                  <a:ext cx="70" cy="46"/>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5" name="Line 3611"/>
                <p:cNvSpPr>
                  <a:spLocks noChangeShapeType="1"/>
                </p:cNvSpPr>
                <p:nvPr/>
              </p:nvSpPr>
              <p:spPr bwMode="auto">
                <a:xfrm>
                  <a:off x="4067" y="2251"/>
                  <a:ext cx="56" cy="40"/>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55" name="Group 3612"/>
              <p:cNvGrpSpPr>
                <a:grpSpLocks/>
              </p:cNvGrpSpPr>
              <p:nvPr/>
            </p:nvGrpSpPr>
            <p:grpSpPr bwMode="auto">
              <a:xfrm>
                <a:off x="4251" y="2084"/>
                <a:ext cx="431" cy="263"/>
                <a:chOff x="4251" y="2084"/>
                <a:chExt cx="431" cy="263"/>
              </a:xfrm>
            </p:grpSpPr>
            <p:sp>
              <p:nvSpPr>
                <p:cNvPr id="2716" name="Freeform 3613"/>
                <p:cNvSpPr>
                  <a:spLocks/>
                </p:cNvSpPr>
                <p:nvPr/>
              </p:nvSpPr>
              <p:spPr bwMode="auto">
                <a:xfrm>
                  <a:off x="4570" y="2267"/>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Lst>
                  <a:ahLst/>
                  <a:cxnLst>
                    <a:cxn ang="0">
                      <a:pos x="T0" y="T1"/>
                    </a:cxn>
                    <a:cxn ang="0">
                      <a:pos x="T2" y="T3"/>
                    </a:cxn>
                    <a:cxn ang="0">
                      <a:pos x="T4" y="T5"/>
                    </a:cxn>
                    <a:cxn ang="0">
                      <a:pos x="T6" y="T7"/>
                    </a:cxn>
                    <a:cxn ang="0">
                      <a:pos x="T8" y="T9"/>
                    </a:cxn>
                  </a:cxnLst>
                  <a:rect l="0" t="0" r="r" b="b"/>
                  <a:pathLst>
                    <a:path w="112" h="80">
                      <a:moveTo>
                        <a:pt x="112" y="80"/>
                      </a:moveTo>
                      <a:lnTo>
                        <a:pt x="0" y="48"/>
                      </a:lnTo>
                      <a:lnTo>
                        <a:pt x="16" y="24"/>
                      </a:lnTo>
                      <a:lnTo>
                        <a:pt x="32" y="0"/>
                      </a:lnTo>
                      <a:lnTo>
                        <a:pt x="112" y="80"/>
                      </a:lnTo>
                      <a:close/>
                    </a:path>
                  </a:pathLst>
                </a:custGeom>
                <a:solidFill>
                  <a:srgbClr val="0033CC"/>
                </a:solidFill>
                <a:ln w="9525">
                  <a:solidFill>
                    <a:srgbClr val="0033CC"/>
                  </a:solidFill>
                  <a:round/>
                  <a:headEnd/>
                  <a:tailEnd/>
                </a:ln>
              </p:spPr>
              <p:txBody>
                <a:bodyPr/>
                <a:lstStyle/>
                <a:p>
                  <a:endParaRPr lang="en-US"/>
                </a:p>
              </p:txBody>
            </p:sp>
            <p:sp>
              <p:nvSpPr>
                <p:cNvPr id="2717" name="Line 3614"/>
                <p:cNvSpPr>
                  <a:spLocks noChangeShapeType="1"/>
                </p:cNvSpPr>
                <p:nvPr/>
              </p:nvSpPr>
              <p:spPr bwMode="auto">
                <a:xfrm>
                  <a:off x="4251" y="2084"/>
                  <a:ext cx="72" cy="48"/>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18" name="Line 3615"/>
                <p:cNvSpPr>
                  <a:spLocks noChangeShapeType="1"/>
                </p:cNvSpPr>
                <p:nvPr/>
              </p:nvSpPr>
              <p:spPr bwMode="auto">
                <a:xfrm>
                  <a:off x="4348" y="2140"/>
                  <a:ext cx="71" cy="47"/>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19" name="Line 3616"/>
                <p:cNvSpPr>
                  <a:spLocks noChangeShapeType="1"/>
                </p:cNvSpPr>
                <p:nvPr/>
              </p:nvSpPr>
              <p:spPr bwMode="auto">
                <a:xfrm>
                  <a:off x="4443" y="2203"/>
                  <a:ext cx="71" cy="39"/>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0" name="Line 3617"/>
                <p:cNvSpPr>
                  <a:spLocks noChangeShapeType="1"/>
                </p:cNvSpPr>
                <p:nvPr/>
              </p:nvSpPr>
              <p:spPr bwMode="auto">
                <a:xfrm>
                  <a:off x="4539" y="2259"/>
                  <a:ext cx="47" cy="3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56" name="Group 3618"/>
              <p:cNvGrpSpPr>
                <a:grpSpLocks/>
              </p:cNvGrpSpPr>
              <p:nvPr/>
            </p:nvGrpSpPr>
            <p:grpSpPr bwMode="auto">
              <a:xfrm>
                <a:off x="4236" y="3001"/>
                <a:ext cx="430" cy="279"/>
                <a:chOff x="4236" y="3001"/>
                <a:chExt cx="430" cy="279"/>
              </a:xfrm>
            </p:grpSpPr>
            <p:sp>
              <p:nvSpPr>
                <p:cNvPr id="2711" name="Freeform 3619"/>
                <p:cNvSpPr>
                  <a:spLocks/>
                </p:cNvSpPr>
                <p:nvPr/>
              </p:nvSpPr>
              <p:spPr bwMode="auto">
                <a:xfrm>
                  <a:off x="4554" y="3001"/>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Lst>
                  <a:ahLst/>
                  <a:cxnLst>
                    <a:cxn ang="0">
                      <a:pos x="T0" y="T1"/>
                    </a:cxn>
                    <a:cxn ang="0">
                      <a:pos x="T2" y="T3"/>
                    </a:cxn>
                    <a:cxn ang="0">
                      <a:pos x="T4" y="T5"/>
                    </a:cxn>
                    <a:cxn ang="0">
                      <a:pos x="T6" y="T7"/>
                    </a:cxn>
                    <a:cxn ang="0">
                      <a:pos x="T8" y="T9"/>
                    </a:cxn>
                  </a:cxnLst>
                  <a:rect l="0" t="0" r="r" b="b"/>
                  <a:pathLst>
                    <a:path w="112" h="88">
                      <a:moveTo>
                        <a:pt x="112" y="0"/>
                      </a:moveTo>
                      <a:lnTo>
                        <a:pt x="32" y="88"/>
                      </a:lnTo>
                      <a:lnTo>
                        <a:pt x="16" y="64"/>
                      </a:lnTo>
                      <a:lnTo>
                        <a:pt x="0" y="40"/>
                      </a:lnTo>
                      <a:lnTo>
                        <a:pt x="112" y="0"/>
                      </a:lnTo>
                      <a:close/>
                    </a:path>
                  </a:pathLst>
                </a:custGeom>
                <a:solidFill>
                  <a:srgbClr val="0033CC"/>
                </a:solidFill>
                <a:ln w="9525">
                  <a:solidFill>
                    <a:srgbClr val="0033CC"/>
                  </a:solidFill>
                  <a:round/>
                  <a:headEnd/>
                  <a:tailEnd/>
                </a:ln>
              </p:spPr>
              <p:txBody>
                <a:bodyPr/>
                <a:lstStyle/>
                <a:p>
                  <a:endParaRPr lang="en-US"/>
                </a:p>
              </p:txBody>
            </p:sp>
            <p:sp>
              <p:nvSpPr>
                <p:cNvPr id="2712" name="Line 3620"/>
                <p:cNvSpPr>
                  <a:spLocks noChangeShapeType="1"/>
                </p:cNvSpPr>
                <p:nvPr/>
              </p:nvSpPr>
              <p:spPr bwMode="auto">
                <a:xfrm flipV="1">
                  <a:off x="4236" y="3233"/>
                  <a:ext cx="71" cy="47"/>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13" name="Line 3621"/>
                <p:cNvSpPr>
                  <a:spLocks noChangeShapeType="1"/>
                </p:cNvSpPr>
                <p:nvPr/>
              </p:nvSpPr>
              <p:spPr bwMode="auto">
                <a:xfrm flipV="1">
                  <a:off x="4332" y="3169"/>
                  <a:ext cx="71" cy="47"/>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14" name="Line 3622"/>
                <p:cNvSpPr>
                  <a:spLocks noChangeShapeType="1"/>
                </p:cNvSpPr>
                <p:nvPr/>
              </p:nvSpPr>
              <p:spPr bwMode="auto">
                <a:xfrm flipV="1">
                  <a:off x="4419" y="3114"/>
                  <a:ext cx="80" cy="47"/>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15" name="Line 3623"/>
                <p:cNvSpPr>
                  <a:spLocks noChangeShapeType="1"/>
                </p:cNvSpPr>
                <p:nvPr/>
              </p:nvSpPr>
              <p:spPr bwMode="auto">
                <a:xfrm flipV="1">
                  <a:off x="4515" y="3066"/>
                  <a:ext cx="55" cy="3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57" name="Group 3624"/>
              <p:cNvGrpSpPr>
                <a:grpSpLocks/>
              </p:cNvGrpSpPr>
              <p:nvPr/>
            </p:nvGrpSpPr>
            <p:grpSpPr bwMode="auto">
              <a:xfrm>
                <a:off x="3772" y="2682"/>
                <a:ext cx="423" cy="287"/>
                <a:chOff x="3772" y="2682"/>
                <a:chExt cx="423" cy="287"/>
              </a:xfrm>
            </p:grpSpPr>
            <p:sp>
              <p:nvSpPr>
                <p:cNvPr id="2706" name="Freeform 3625"/>
                <p:cNvSpPr>
                  <a:spLocks/>
                </p:cNvSpPr>
                <p:nvPr/>
              </p:nvSpPr>
              <p:spPr bwMode="auto">
                <a:xfrm>
                  <a:off x="4083" y="2881"/>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Lst>
                  <a:ahLst/>
                  <a:cxnLst>
                    <a:cxn ang="0">
                      <a:pos x="T0" y="T1"/>
                    </a:cxn>
                    <a:cxn ang="0">
                      <a:pos x="T2" y="T3"/>
                    </a:cxn>
                    <a:cxn ang="0">
                      <a:pos x="T4" y="T5"/>
                    </a:cxn>
                    <a:cxn ang="0">
                      <a:pos x="T6" y="T7"/>
                    </a:cxn>
                    <a:cxn ang="0">
                      <a:pos x="T8" y="T9"/>
                    </a:cxn>
                  </a:cxnLst>
                  <a:rect l="0" t="0" r="r" b="b"/>
                  <a:pathLst>
                    <a:path w="112" h="88">
                      <a:moveTo>
                        <a:pt x="112" y="88"/>
                      </a:moveTo>
                      <a:lnTo>
                        <a:pt x="0" y="48"/>
                      </a:lnTo>
                      <a:lnTo>
                        <a:pt x="16" y="24"/>
                      </a:lnTo>
                      <a:lnTo>
                        <a:pt x="32" y="0"/>
                      </a:lnTo>
                      <a:lnTo>
                        <a:pt x="112" y="88"/>
                      </a:lnTo>
                      <a:close/>
                    </a:path>
                  </a:pathLst>
                </a:custGeom>
                <a:solidFill>
                  <a:srgbClr val="0033CC"/>
                </a:solidFill>
                <a:ln w="9525">
                  <a:solidFill>
                    <a:srgbClr val="0033CC"/>
                  </a:solidFill>
                  <a:round/>
                  <a:headEnd/>
                  <a:tailEnd/>
                </a:ln>
              </p:spPr>
              <p:txBody>
                <a:bodyPr/>
                <a:lstStyle/>
                <a:p>
                  <a:endParaRPr lang="en-US"/>
                </a:p>
              </p:txBody>
            </p:sp>
            <p:sp>
              <p:nvSpPr>
                <p:cNvPr id="2707" name="Line 3626"/>
                <p:cNvSpPr>
                  <a:spLocks noChangeShapeType="1"/>
                </p:cNvSpPr>
                <p:nvPr/>
              </p:nvSpPr>
              <p:spPr bwMode="auto">
                <a:xfrm>
                  <a:off x="3772" y="2682"/>
                  <a:ext cx="72" cy="48"/>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08" name="Line 3627"/>
                <p:cNvSpPr>
                  <a:spLocks noChangeShapeType="1"/>
                </p:cNvSpPr>
                <p:nvPr/>
              </p:nvSpPr>
              <p:spPr bwMode="auto">
                <a:xfrm>
                  <a:off x="3868" y="2746"/>
                  <a:ext cx="72" cy="48"/>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09" name="Line 3628"/>
                <p:cNvSpPr>
                  <a:spLocks noChangeShapeType="1"/>
                </p:cNvSpPr>
                <p:nvPr/>
              </p:nvSpPr>
              <p:spPr bwMode="auto">
                <a:xfrm>
                  <a:off x="3957" y="2810"/>
                  <a:ext cx="70" cy="46"/>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10" name="Line 3629"/>
                <p:cNvSpPr>
                  <a:spLocks noChangeShapeType="1"/>
                </p:cNvSpPr>
                <p:nvPr/>
              </p:nvSpPr>
              <p:spPr bwMode="auto">
                <a:xfrm>
                  <a:off x="4051" y="2873"/>
                  <a:ext cx="48" cy="3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58" name="Group 3630"/>
              <p:cNvGrpSpPr>
                <a:grpSpLocks/>
              </p:cNvGrpSpPr>
              <p:nvPr/>
            </p:nvGrpSpPr>
            <p:grpSpPr bwMode="auto">
              <a:xfrm>
                <a:off x="3780" y="2387"/>
                <a:ext cx="431" cy="279"/>
                <a:chOff x="3780" y="2387"/>
                <a:chExt cx="431" cy="279"/>
              </a:xfrm>
            </p:grpSpPr>
            <p:sp>
              <p:nvSpPr>
                <p:cNvPr id="2701" name="Freeform 3631"/>
                <p:cNvSpPr>
                  <a:spLocks/>
                </p:cNvSpPr>
                <p:nvPr/>
              </p:nvSpPr>
              <p:spPr bwMode="auto">
                <a:xfrm>
                  <a:off x="4099" y="2578"/>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Lst>
                  <a:ahLst/>
                  <a:cxnLst>
                    <a:cxn ang="0">
                      <a:pos x="T0" y="T1"/>
                    </a:cxn>
                    <a:cxn ang="0">
                      <a:pos x="T2" y="T3"/>
                    </a:cxn>
                    <a:cxn ang="0">
                      <a:pos x="T4" y="T5"/>
                    </a:cxn>
                    <a:cxn ang="0">
                      <a:pos x="T6" y="T7"/>
                    </a:cxn>
                    <a:cxn ang="0">
                      <a:pos x="T8" y="T9"/>
                    </a:cxn>
                  </a:cxnLst>
                  <a:rect l="0" t="0" r="r" b="b"/>
                  <a:pathLst>
                    <a:path w="112" h="88">
                      <a:moveTo>
                        <a:pt x="112" y="88"/>
                      </a:moveTo>
                      <a:lnTo>
                        <a:pt x="0" y="48"/>
                      </a:lnTo>
                      <a:lnTo>
                        <a:pt x="16" y="24"/>
                      </a:lnTo>
                      <a:lnTo>
                        <a:pt x="32" y="0"/>
                      </a:lnTo>
                      <a:lnTo>
                        <a:pt x="112" y="88"/>
                      </a:lnTo>
                      <a:close/>
                    </a:path>
                  </a:pathLst>
                </a:custGeom>
                <a:solidFill>
                  <a:srgbClr val="0033CC"/>
                </a:solidFill>
                <a:ln w="9525">
                  <a:solidFill>
                    <a:srgbClr val="0033CC"/>
                  </a:solidFill>
                  <a:round/>
                  <a:headEnd/>
                  <a:tailEnd/>
                </a:ln>
              </p:spPr>
              <p:txBody>
                <a:bodyPr/>
                <a:lstStyle/>
                <a:p>
                  <a:endParaRPr lang="en-US"/>
                </a:p>
              </p:txBody>
            </p:sp>
            <p:sp>
              <p:nvSpPr>
                <p:cNvPr id="2702" name="Line 3632"/>
                <p:cNvSpPr>
                  <a:spLocks noChangeShapeType="1"/>
                </p:cNvSpPr>
                <p:nvPr/>
              </p:nvSpPr>
              <p:spPr bwMode="auto">
                <a:xfrm>
                  <a:off x="3780" y="2387"/>
                  <a:ext cx="72" cy="48"/>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03" name="Line 3633"/>
                <p:cNvSpPr>
                  <a:spLocks noChangeShapeType="1"/>
                </p:cNvSpPr>
                <p:nvPr/>
              </p:nvSpPr>
              <p:spPr bwMode="auto">
                <a:xfrm>
                  <a:off x="3877" y="2451"/>
                  <a:ext cx="71" cy="47"/>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04" name="Line 3634"/>
                <p:cNvSpPr>
                  <a:spLocks noChangeShapeType="1"/>
                </p:cNvSpPr>
                <p:nvPr/>
              </p:nvSpPr>
              <p:spPr bwMode="auto">
                <a:xfrm>
                  <a:off x="3965" y="2507"/>
                  <a:ext cx="78" cy="46"/>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05" name="Line 3635"/>
                <p:cNvSpPr>
                  <a:spLocks noChangeShapeType="1"/>
                </p:cNvSpPr>
                <p:nvPr/>
              </p:nvSpPr>
              <p:spPr bwMode="auto">
                <a:xfrm>
                  <a:off x="4060" y="2570"/>
                  <a:ext cx="55" cy="3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59" name="Group 3636"/>
              <p:cNvGrpSpPr>
                <a:grpSpLocks/>
              </p:cNvGrpSpPr>
              <p:nvPr/>
            </p:nvGrpSpPr>
            <p:grpSpPr bwMode="auto">
              <a:xfrm>
                <a:off x="3780" y="1781"/>
                <a:ext cx="415" cy="263"/>
                <a:chOff x="3780" y="1781"/>
                <a:chExt cx="415" cy="263"/>
              </a:xfrm>
            </p:grpSpPr>
            <p:sp>
              <p:nvSpPr>
                <p:cNvPr id="2696" name="Freeform 3637"/>
                <p:cNvSpPr>
                  <a:spLocks/>
                </p:cNvSpPr>
                <p:nvPr/>
              </p:nvSpPr>
              <p:spPr bwMode="auto">
                <a:xfrm>
                  <a:off x="4083" y="1781"/>
                  <a:ext cx="112" cy="87"/>
                </a:xfrm>
                <a:custGeom>
                  <a:avLst/>
                  <a:gdLst>
                    <a:gd name="T0" fmla="*/ 112 w 112"/>
                    <a:gd name="T1" fmla="*/ 0 h 87"/>
                    <a:gd name="T2" fmla="*/ 32 w 112"/>
                    <a:gd name="T3" fmla="*/ 87 h 87"/>
                    <a:gd name="T4" fmla="*/ 16 w 112"/>
                    <a:gd name="T5" fmla="*/ 64 h 87"/>
                    <a:gd name="T6" fmla="*/ 0 w 112"/>
                    <a:gd name="T7" fmla="*/ 40 h 87"/>
                    <a:gd name="T8" fmla="*/ 112 w 112"/>
                    <a:gd name="T9" fmla="*/ 0 h 87"/>
                  </a:gdLst>
                  <a:ahLst/>
                  <a:cxnLst>
                    <a:cxn ang="0">
                      <a:pos x="T0" y="T1"/>
                    </a:cxn>
                    <a:cxn ang="0">
                      <a:pos x="T2" y="T3"/>
                    </a:cxn>
                    <a:cxn ang="0">
                      <a:pos x="T4" y="T5"/>
                    </a:cxn>
                    <a:cxn ang="0">
                      <a:pos x="T6" y="T7"/>
                    </a:cxn>
                    <a:cxn ang="0">
                      <a:pos x="T8" y="T9"/>
                    </a:cxn>
                  </a:cxnLst>
                  <a:rect l="0" t="0" r="r" b="b"/>
                  <a:pathLst>
                    <a:path w="112" h="87">
                      <a:moveTo>
                        <a:pt x="112" y="0"/>
                      </a:moveTo>
                      <a:lnTo>
                        <a:pt x="32" y="87"/>
                      </a:lnTo>
                      <a:lnTo>
                        <a:pt x="16" y="64"/>
                      </a:lnTo>
                      <a:lnTo>
                        <a:pt x="0" y="40"/>
                      </a:lnTo>
                      <a:lnTo>
                        <a:pt x="112" y="0"/>
                      </a:lnTo>
                      <a:close/>
                    </a:path>
                  </a:pathLst>
                </a:custGeom>
                <a:solidFill>
                  <a:srgbClr val="0033CC"/>
                </a:solidFill>
                <a:ln w="9525">
                  <a:solidFill>
                    <a:srgbClr val="0033CC"/>
                  </a:solidFill>
                  <a:round/>
                  <a:headEnd/>
                  <a:tailEnd/>
                </a:ln>
              </p:spPr>
              <p:txBody>
                <a:bodyPr/>
                <a:lstStyle/>
                <a:p>
                  <a:endParaRPr lang="en-US"/>
                </a:p>
              </p:txBody>
            </p:sp>
            <p:sp>
              <p:nvSpPr>
                <p:cNvPr id="2697" name="Line 3638"/>
                <p:cNvSpPr>
                  <a:spLocks noChangeShapeType="1"/>
                </p:cNvSpPr>
                <p:nvPr/>
              </p:nvSpPr>
              <p:spPr bwMode="auto">
                <a:xfrm flipV="1">
                  <a:off x="3780" y="1996"/>
                  <a:ext cx="72" cy="48"/>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98" name="Line 3639"/>
                <p:cNvSpPr>
                  <a:spLocks noChangeShapeType="1"/>
                </p:cNvSpPr>
                <p:nvPr/>
              </p:nvSpPr>
              <p:spPr bwMode="auto">
                <a:xfrm flipV="1">
                  <a:off x="3876" y="1940"/>
                  <a:ext cx="72" cy="40"/>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99" name="Line 3640"/>
                <p:cNvSpPr>
                  <a:spLocks noChangeShapeType="1"/>
                </p:cNvSpPr>
                <p:nvPr/>
              </p:nvSpPr>
              <p:spPr bwMode="auto">
                <a:xfrm flipV="1">
                  <a:off x="3973" y="1878"/>
                  <a:ext cx="70" cy="46"/>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00" name="Line 3641"/>
                <p:cNvSpPr>
                  <a:spLocks noChangeShapeType="1"/>
                </p:cNvSpPr>
                <p:nvPr/>
              </p:nvSpPr>
              <p:spPr bwMode="auto">
                <a:xfrm flipV="1">
                  <a:off x="4059" y="1846"/>
                  <a:ext cx="40" cy="15"/>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60" name="Group 3642"/>
              <p:cNvGrpSpPr>
                <a:grpSpLocks/>
              </p:cNvGrpSpPr>
              <p:nvPr/>
            </p:nvGrpSpPr>
            <p:grpSpPr bwMode="auto">
              <a:xfrm>
                <a:off x="3780" y="1765"/>
                <a:ext cx="447" cy="279"/>
                <a:chOff x="3780" y="1765"/>
                <a:chExt cx="447" cy="279"/>
              </a:xfrm>
            </p:grpSpPr>
            <p:sp>
              <p:nvSpPr>
                <p:cNvPr id="2691" name="Freeform 3643"/>
                <p:cNvSpPr>
                  <a:spLocks/>
                </p:cNvSpPr>
                <p:nvPr/>
              </p:nvSpPr>
              <p:spPr bwMode="auto">
                <a:xfrm>
                  <a:off x="4115" y="1964"/>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Lst>
                  <a:ahLst/>
                  <a:cxnLst>
                    <a:cxn ang="0">
                      <a:pos x="T0" y="T1"/>
                    </a:cxn>
                    <a:cxn ang="0">
                      <a:pos x="T2" y="T3"/>
                    </a:cxn>
                    <a:cxn ang="0">
                      <a:pos x="T4" y="T5"/>
                    </a:cxn>
                    <a:cxn ang="0">
                      <a:pos x="T6" y="T7"/>
                    </a:cxn>
                    <a:cxn ang="0">
                      <a:pos x="T8" y="T9"/>
                    </a:cxn>
                  </a:cxnLst>
                  <a:rect l="0" t="0" r="r" b="b"/>
                  <a:pathLst>
                    <a:path w="112" h="80">
                      <a:moveTo>
                        <a:pt x="112" y="80"/>
                      </a:moveTo>
                      <a:lnTo>
                        <a:pt x="0" y="48"/>
                      </a:lnTo>
                      <a:lnTo>
                        <a:pt x="16" y="24"/>
                      </a:lnTo>
                      <a:lnTo>
                        <a:pt x="32" y="0"/>
                      </a:lnTo>
                      <a:lnTo>
                        <a:pt x="112" y="80"/>
                      </a:lnTo>
                      <a:close/>
                    </a:path>
                  </a:pathLst>
                </a:custGeom>
                <a:solidFill>
                  <a:srgbClr val="0033CC"/>
                </a:solidFill>
                <a:ln w="9525">
                  <a:solidFill>
                    <a:srgbClr val="0033CC"/>
                  </a:solidFill>
                  <a:round/>
                  <a:headEnd/>
                  <a:tailEnd/>
                </a:ln>
              </p:spPr>
              <p:txBody>
                <a:bodyPr/>
                <a:lstStyle/>
                <a:p>
                  <a:endParaRPr lang="en-US"/>
                </a:p>
              </p:txBody>
            </p:sp>
            <p:sp>
              <p:nvSpPr>
                <p:cNvPr id="2692" name="Line 3644"/>
                <p:cNvSpPr>
                  <a:spLocks noChangeShapeType="1"/>
                </p:cNvSpPr>
                <p:nvPr/>
              </p:nvSpPr>
              <p:spPr bwMode="auto">
                <a:xfrm>
                  <a:off x="3780" y="1765"/>
                  <a:ext cx="72" cy="48"/>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93" name="Line 3645"/>
                <p:cNvSpPr>
                  <a:spLocks noChangeShapeType="1"/>
                </p:cNvSpPr>
                <p:nvPr/>
              </p:nvSpPr>
              <p:spPr bwMode="auto">
                <a:xfrm>
                  <a:off x="3877" y="1821"/>
                  <a:ext cx="71" cy="47"/>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94" name="Line 3646"/>
                <p:cNvSpPr>
                  <a:spLocks noChangeShapeType="1"/>
                </p:cNvSpPr>
                <p:nvPr/>
              </p:nvSpPr>
              <p:spPr bwMode="auto">
                <a:xfrm>
                  <a:off x="3972" y="1884"/>
                  <a:ext cx="71" cy="47"/>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95" name="Line 3647"/>
                <p:cNvSpPr>
                  <a:spLocks noChangeShapeType="1"/>
                </p:cNvSpPr>
                <p:nvPr/>
              </p:nvSpPr>
              <p:spPr bwMode="auto">
                <a:xfrm>
                  <a:off x="4068" y="1940"/>
                  <a:ext cx="63" cy="47"/>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61" name="Group 3648"/>
              <p:cNvGrpSpPr>
                <a:grpSpLocks/>
              </p:cNvGrpSpPr>
              <p:nvPr/>
            </p:nvGrpSpPr>
            <p:grpSpPr bwMode="auto">
              <a:xfrm>
                <a:off x="3326" y="1781"/>
                <a:ext cx="430" cy="255"/>
                <a:chOff x="3326" y="1781"/>
                <a:chExt cx="430" cy="255"/>
              </a:xfrm>
            </p:grpSpPr>
            <p:sp>
              <p:nvSpPr>
                <p:cNvPr id="2686" name="Freeform 3649"/>
                <p:cNvSpPr>
                  <a:spLocks/>
                </p:cNvSpPr>
                <p:nvPr/>
              </p:nvSpPr>
              <p:spPr bwMode="auto">
                <a:xfrm>
                  <a:off x="3644" y="1956"/>
                  <a:ext cx="112" cy="80"/>
                </a:xfrm>
                <a:custGeom>
                  <a:avLst/>
                  <a:gdLst>
                    <a:gd name="T0" fmla="*/ 112 w 112"/>
                    <a:gd name="T1" fmla="*/ 80 h 80"/>
                    <a:gd name="T2" fmla="*/ 0 w 112"/>
                    <a:gd name="T3" fmla="*/ 48 h 80"/>
                    <a:gd name="T4" fmla="*/ 16 w 112"/>
                    <a:gd name="T5" fmla="*/ 24 h 80"/>
                    <a:gd name="T6" fmla="*/ 32 w 112"/>
                    <a:gd name="T7" fmla="*/ 0 h 80"/>
                    <a:gd name="T8" fmla="*/ 112 w 112"/>
                    <a:gd name="T9" fmla="*/ 80 h 80"/>
                  </a:gdLst>
                  <a:ahLst/>
                  <a:cxnLst>
                    <a:cxn ang="0">
                      <a:pos x="T0" y="T1"/>
                    </a:cxn>
                    <a:cxn ang="0">
                      <a:pos x="T2" y="T3"/>
                    </a:cxn>
                    <a:cxn ang="0">
                      <a:pos x="T4" y="T5"/>
                    </a:cxn>
                    <a:cxn ang="0">
                      <a:pos x="T6" y="T7"/>
                    </a:cxn>
                    <a:cxn ang="0">
                      <a:pos x="T8" y="T9"/>
                    </a:cxn>
                  </a:cxnLst>
                  <a:rect l="0" t="0" r="r" b="b"/>
                  <a:pathLst>
                    <a:path w="112" h="80">
                      <a:moveTo>
                        <a:pt x="112" y="80"/>
                      </a:moveTo>
                      <a:lnTo>
                        <a:pt x="0" y="48"/>
                      </a:lnTo>
                      <a:lnTo>
                        <a:pt x="16" y="24"/>
                      </a:lnTo>
                      <a:lnTo>
                        <a:pt x="32" y="0"/>
                      </a:lnTo>
                      <a:lnTo>
                        <a:pt x="112" y="80"/>
                      </a:lnTo>
                      <a:close/>
                    </a:path>
                  </a:pathLst>
                </a:custGeom>
                <a:solidFill>
                  <a:srgbClr val="0033CC"/>
                </a:solidFill>
                <a:ln w="9525">
                  <a:solidFill>
                    <a:srgbClr val="0033CC"/>
                  </a:solidFill>
                  <a:round/>
                  <a:headEnd/>
                  <a:tailEnd/>
                </a:ln>
              </p:spPr>
              <p:txBody>
                <a:bodyPr/>
                <a:lstStyle/>
                <a:p>
                  <a:endParaRPr lang="en-US"/>
                </a:p>
              </p:txBody>
            </p:sp>
            <p:sp>
              <p:nvSpPr>
                <p:cNvPr id="2687" name="Line 3650"/>
                <p:cNvSpPr>
                  <a:spLocks noChangeShapeType="1"/>
                </p:cNvSpPr>
                <p:nvPr/>
              </p:nvSpPr>
              <p:spPr bwMode="auto">
                <a:xfrm>
                  <a:off x="3326" y="1781"/>
                  <a:ext cx="71" cy="47"/>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8" name="Line 3651"/>
                <p:cNvSpPr>
                  <a:spLocks noChangeShapeType="1"/>
                </p:cNvSpPr>
                <p:nvPr/>
              </p:nvSpPr>
              <p:spPr bwMode="auto">
                <a:xfrm>
                  <a:off x="3422" y="1837"/>
                  <a:ext cx="79" cy="47"/>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9" name="Line 3652"/>
                <p:cNvSpPr>
                  <a:spLocks noChangeShapeType="1"/>
                </p:cNvSpPr>
                <p:nvPr/>
              </p:nvSpPr>
              <p:spPr bwMode="auto">
                <a:xfrm>
                  <a:off x="3516" y="1892"/>
                  <a:ext cx="80" cy="47"/>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90" name="Line 3653"/>
                <p:cNvSpPr>
                  <a:spLocks noChangeShapeType="1"/>
                </p:cNvSpPr>
                <p:nvPr/>
              </p:nvSpPr>
              <p:spPr bwMode="auto">
                <a:xfrm>
                  <a:off x="3612" y="1948"/>
                  <a:ext cx="48" cy="32"/>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62" name="Group 3654"/>
              <p:cNvGrpSpPr>
                <a:grpSpLocks/>
              </p:cNvGrpSpPr>
              <p:nvPr/>
            </p:nvGrpSpPr>
            <p:grpSpPr bwMode="auto">
              <a:xfrm>
                <a:off x="3325" y="2698"/>
                <a:ext cx="415" cy="279"/>
                <a:chOff x="3325" y="2698"/>
                <a:chExt cx="415" cy="279"/>
              </a:xfrm>
            </p:grpSpPr>
            <p:sp>
              <p:nvSpPr>
                <p:cNvPr id="2681" name="Freeform 3655"/>
                <p:cNvSpPr>
                  <a:spLocks/>
                </p:cNvSpPr>
                <p:nvPr/>
              </p:nvSpPr>
              <p:spPr bwMode="auto">
                <a:xfrm>
                  <a:off x="3628" y="2889"/>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Lst>
                  <a:ahLst/>
                  <a:cxnLst>
                    <a:cxn ang="0">
                      <a:pos x="T0" y="T1"/>
                    </a:cxn>
                    <a:cxn ang="0">
                      <a:pos x="T2" y="T3"/>
                    </a:cxn>
                    <a:cxn ang="0">
                      <a:pos x="T4" y="T5"/>
                    </a:cxn>
                    <a:cxn ang="0">
                      <a:pos x="T6" y="T7"/>
                    </a:cxn>
                    <a:cxn ang="0">
                      <a:pos x="T8" y="T9"/>
                    </a:cxn>
                  </a:cxnLst>
                  <a:rect l="0" t="0" r="r" b="b"/>
                  <a:pathLst>
                    <a:path w="112" h="88">
                      <a:moveTo>
                        <a:pt x="112" y="88"/>
                      </a:moveTo>
                      <a:lnTo>
                        <a:pt x="0" y="48"/>
                      </a:lnTo>
                      <a:lnTo>
                        <a:pt x="16" y="24"/>
                      </a:lnTo>
                      <a:lnTo>
                        <a:pt x="32" y="0"/>
                      </a:lnTo>
                      <a:lnTo>
                        <a:pt x="112" y="88"/>
                      </a:lnTo>
                      <a:close/>
                    </a:path>
                  </a:pathLst>
                </a:custGeom>
                <a:solidFill>
                  <a:srgbClr val="0033CC"/>
                </a:solidFill>
                <a:ln w="9525">
                  <a:solidFill>
                    <a:srgbClr val="0033CC"/>
                  </a:solidFill>
                  <a:round/>
                  <a:headEnd/>
                  <a:tailEnd/>
                </a:ln>
              </p:spPr>
              <p:txBody>
                <a:bodyPr/>
                <a:lstStyle/>
                <a:p>
                  <a:endParaRPr lang="en-US"/>
                </a:p>
              </p:txBody>
            </p:sp>
            <p:sp>
              <p:nvSpPr>
                <p:cNvPr id="2682" name="Line 3656"/>
                <p:cNvSpPr>
                  <a:spLocks noChangeShapeType="1"/>
                </p:cNvSpPr>
                <p:nvPr/>
              </p:nvSpPr>
              <p:spPr bwMode="auto">
                <a:xfrm>
                  <a:off x="3325" y="2698"/>
                  <a:ext cx="72" cy="48"/>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3" name="Line 3657"/>
                <p:cNvSpPr>
                  <a:spLocks noChangeShapeType="1"/>
                </p:cNvSpPr>
                <p:nvPr/>
              </p:nvSpPr>
              <p:spPr bwMode="auto">
                <a:xfrm>
                  <a:off x="3421" y="2762"/>
                  <a:ext cx="72" cy="48"/>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4" name="Line 3658"/>
                <p:cNvSpPr>
                  <a:spLocks noChangeShapeType="1"/>
                </p:cNvSpPr>
                <p:nvPr/>
              </p:nvSpPr>
              <p:spPr bwMode="auto">
                <a:xfrm>
                  <a:off x="3510" y="2826"/>
                  <a:ext cx="70" cy="46"/>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5" name="Line 3659"/>
                <p:cNvSpPr>
                  <a:spLocks noChangeShapeType="1"/>
                </p:cNvSpPr>
                <p:nvPr/>
              </p:nvSpPr>
              <p:spPr bwMode="auto">
                <a:xfrm>
                  <a:off x="3604" y="2881"/>
                  <a:ext cx="40" cy="31"/>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63" name="Group 3660"/>
              <p:cNvGrpSpPr>
                <a:grpSpLocks/>
              </p:cNvGrpSpPr>
              <p:nvPr/>
            </p:nvGrpSpPr>
            <p:grpSpPr bwMode="auto">
              <a:xfrm>
                <a:off x="2878" y="2395"/>
                <a:ext cx="423" cy="271"/>
                <a:chOff x="2878" y="2395"/>
                <a:chExt cx="423" cy="271"/>
              </a:xfrm>
            </p:grpSpPr>
            <p:sp>
              <p:nvSpPr>
                <p:cNvPr id="2676" name="Freeform 3661"/>
                <p:cNvSpPr>
                  <a:spLocks/>
                </p:cNvSpPr>
                <p:nvPr/>
              </p:nvSpPr>
              <p:spPr bwMode="auto">
                <a:xfrm>
                  <a:off x="3189" y="2578"/>
                  <a:ext cx="112" cy="88"/>
                </a:xfrm>
                <a:custGeom>
                  <a:avLst/>
                  <a:gdLst>
                    <a:gd name="T0" fmla="*/ 112 w 112"/>
                    <a:gd name="T1" fmla="*/ 88 h 88"/>
                    <a:gd name="T2" fmla="*/ 0 w 112"/>
                    <a:gd name="T3" fmla="*/ 48 h 88"/>
                    <a:gd name="T4" fmla="*/ 16 w 112"/>
                    <a:gd name="T5" fmla="*/ 24 h 88"/>
                    <a:gd name="T6" fmla="*/ 32 w 112"/>
                    <a:gd name="T7" fmla="*/ 0 h 88"/>
                    <a:gd name="T8" fmla="*/ 112 w 112"/>
                    <a:gd name="T9" fmla="*/ 88 h 88"/>
                  </a:gdLst>
                  <a:ahLst/>
                  <a:cxnLst>
                    <a:cxn ang="0">
                      <a:pos x="T0" y="T1"/>
                    </a:cxn>
                    <a:cxn ang="0">
                      <a:pos x="T2" y="T3"/>
                    </a:cxn>
                    <a:cxn ang="0">
                      <a:pos x="T4" y="T5"/>
                    </a:cxn>
                    <a:cxn ang="0">
                      <a:pos x="T6" y="T7"/>
                    </a:cxn>
                    <a:cxn ang="0">
                      <a:pos x="T8" y="T9"/>
                    </a:cxn>
                  </a:cxnLst>
                  <a:rect l="0" t="0" r="r" b="b"/>
                  <a:pathLst>
                    <a:path w="112" h="88">
                      <a:moveTo>
                        <a:pt x="112" y="88"/>
                      </a:moveTo>
                      <a:lnTo>
                        <a:pt x="0" y="48"/>
                      </a:lnTo>
                      <a:lnTo>
                        <a:pt x="16" y="24"/>
                      </a:lnTo>
                      <a:lnTo>
                        <a:pt x="32" y="0"/>
                      </a:lnTo>
                      <a:lnTo>
                        <a:pt x="112" y="88"/>
                      </a:lnTo>
                      <a:close/>
                    </a:path>
                  </a:pathLst>
                </a:custGeom>
                <a:solidFill>
                  <a:srgbClr val="0033CC"/>
                </a:solidFill>
                <a:ln w="9525">
                  <a:solidFill>
                    <a:srgbClr val="0033CC"/>
                  </a:solidFill>
                  <a:round/>
                  <a:headEnd/>
                  <a:tailEnd/>
                </a:ln>
              </p:spPr>
              <p:txBody>
                <a:bodyPr/>
                <a:lstStyle/>
                <a:p>
                  <a:endParaRPr lang="en-US"/>
                </a:p>
              </p:txBody>
            </p:sp>
            <p:sp>
              <p:nvSpPr>
                <p:cNvPr id="2677" name="Line 3662"/>
                <p:cNvSpPr>
                  <a:spLocks noChangeShapeType="1"/>
                </p:cNvSpPr>
                <p:nvPr/>
              </p:nvSpPr>
              <p:spPr bwMode="auto">
                <a:xfrm>
                  <a:off x="2878" y="2395"/>
                  <a:ext cx="72" cy="48"/>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8" name="Line 3663"/>
                <p:cNvSpPr>
                  <a:spLocks noChangeShapeType="1"/>
                </p:cNvSpPr>
                <p:nvPr/>
              </p:nvSpPr>
              <p:spPr bwMode="auto">
                <a:xfrm>
                  <a:off x="2975" y="2459"/>
                  <a:ext cx="70" cy="38"/>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9" name="Line 3664"/>
                <p:cNvSpPr>
                  <a:spLocks noChangeShapeType="1"/>
                </p:cNvSpPr>
                <p:nvPr/>
              </p:nvSpPr>
              <p:spPr bwMode="auto">
                <a:xfrm>
                  <a:off x="3070" y="2515"/>
                  <a:ext cx="71" cy="47"/>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0" name="Line 3665"/>
                <p:cNvSpPr>
                  <a:spLocks noChangeShapeType="1"/>
                </p:cNvSpPr>
                <p:nvPr/>
              </p:nvSpPr>
              <p:spPr bwMode="auto">
                <a:xfrm>
                  <a:off x="3157" y="2578"/>
                  <a:ext cx="48" cy="24"/>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64" name="Group 3666"/>
              <p:cNvGrpSpPr>
                <a:grpSpLocks/>
              </p:cNvGrpSpPr>
              <p:nvPr/>
            </p:nvGrpSpPr>
            <p:grpSpPr bwMode="auto">
              <a:xfrm>
                <a:off x="2862" y="3001"/>
                <a:ext cx="423" cy="263"/>
                <a:chOff x="2862" y="3001"/>
                <a:chExt cx="423" cy="263"/>
              </a:xfrm>
            </p:grpSpPr>
            <p:sp>
              <p:nvSpPr>
                <p:cNvPr id="2671" name="Freeform 3667"/>
                <p:cNvSpPr>
                  <a:spLocks/>
                </p:cNvSpPr>
                <p:nvPr/>
              </p:nvSpPr>
              <p:spPr bwMode="auto">
                <a:xfrm>
                  <a:off x="3173" y="3185"/>
                  <a:ext cx="112" cy="79"/>
                </a:xfrm>
                <a:custGeom>
                  <a:avLst/>
                  <a:gdLst>
                    <a:gd name="T0" fmla="*/ 112 w 112"/>
                    <a:gd name="T1" fmla="*/ 79 h 79"/>
                    <a:gd name="T2" fmla="*/ 0 w 112"/>
                    <a:gd name="T3" fmla="*/ 47 h 79"/>
                    <a:gd name="T4" fmla="*/ 16 w 112"/>
                    <a:gd name="T5" fmla="*/ 23 h 79"/>
                    <a:gd name="T6" fmla="*/ 32 w 112"/>
                    <a:gd name="T7" fmla="*/ 0 h 79"/>
                    <a:gd name="T8" fmla="*/ 112 w 112"/>
                    <a:gd name="T9" fmla="*/ 79 h 79"/>
                  </a:gdLst>
                  <a:ahLst/>
                  <a:cxnLst>
                    <a:cxn ang="0">
                      <a:pos x="T0" y="T1"/>
                    </a:cxn>
                    <a:cxn ang="0">
                      <a:pos x="T2" y="T3"/>
                    </a:cxn>
                    <a:cxn ang="0">
                      <a:pos x="T4" y="T5"/>
                    </a:cxn>
                    <a:cxn ang="0">
                      <a:pos x="T6" y="T7"/>
                    </a:cxn>
                    <a:cxn ang="0">
                      <a:pos x="T8" y="T9"/>
                    </a:cxn>
                  </a:cxnLst>
                  <a:rect l="0" t="0" r="r" b="b"/>
                  <a:pathLst>
                    <a:path w="112" h="79">
                      <a:moveTo>
                        <a:pt x="112" y="79"/>
                      </a:moveTo>
                      <a:lnTo>
                        <a:pt x="0" y="47"/>
                      </a:lnTo>
                      <a:lnTo>
                        <a:pt x="16" y="23"/>
                      </a:lnTo>
                      <a:lnTo>
                        <a:pt x="32" y="0"/>
                      </a:lnTo>
                      <a:lnTo>
                        <a:pt x="112" y="79"/>
                      </a:lnTo>
                      <a:close/>
                    </a:path>
                  </a:pathLst>
                </a:custGeom>
                <a:solidFill>
                  <a:srgbClr val="0033CC"/>
                </a:solidFill>
                <a:ln w="9525">
                  <a:solidFill>
                    <a:srgbClr val="0033CC"/>
                  </a:solidFill>
                  <a:round/>
                  <a:headEnd/>
                  <a:tailEnd/>
                </a:ln>
              </p:spPr>
              <p:txBody>
                <a:bodyPr/>
                <a:lstStyle/>
                <a:p>
                  <a:endParaRPr lang="en-US"/>
                </a:p>
              </p:txBody>
            </p:sp>
            <p:sp>
              <p:nvSpPr>
                <p:cNvPr id="2672" name="Line 3668"/>
                <p:cNvSpPr>
                  <a:spLocks noChangeShapeType="1"/>
                </p:cNvSpPr>
                <p:nvPr/>
              </p:nvSpPr>
              <p:spPr bwMode="auto">
                <a:xfrm>
                  <a:off x="2862" y="3001"/>
                  <a:ext cx="72" cy="48"/>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3" name="Line 3669"/>
                <p:cNvSpPr>
                  <a:spLocks noChangeShapeType="1"/>
                </p:cNvSpPr>
                <p:nvPr/>
              </p:nvSpPr>
              <p:spPr bwMode="auto">
                <a:xfrm>
                  <a:off x="2958" y="3057"/>
                  <a:ext cx="71" cy="47"/>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4" name="Line 3670"/>
                <p:cNvSpPr>
                  <a:spLocks noChangeShapeType="1"/>
                </p:cNvSpPr>
                <p:nvPr/>
              </p:nvSpPr>
              <p:spPr bwMode="auto">
                <a:xfrm>
                  <a:off x="3054" y="3121"/>
                  <a:ext cx="71" cy="47"/>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5" name="Line 3671"/>
                <p:cNvSpPr>
                  <a:spLocks noChangeShapeType="1"/>
                </p:cNvSpPr>
                <p:nvPr/>
              </p:nvSpPr>
              <p:spPr bwMode="auto">
                <a:xfrm>
                  <a:off x="3150" y="3177"/>
                  <a:ext cx="39" cy="30"/>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65" name="Group 3672"/>
              <p:cNvGrpSpPr>
                <a:grpSpLocks/>
              </p:cNvGrpSpPr>
              <p:nvPr/>
            </p:nvGrpSpPr>
            <p:grpSpPr bwMode="auto">
              <a:xfrm>
                <a:off x="3318" y="3304"/>
                <a:ext cx="422" cy="287"/>
                <a:chOff x="3318" y="3304"/>
                <a:chExt cx="422" cy="287"/>
              </a:xfrm>
            </p:grpSpPr>
            <p:sp>
              <p:nvSpPr>
                <p:cNvPr id="2666" name="Freeform 3673"/>
                <p:cNvSpPr>
                  <a:spLocks/>
                </p:cNvSpPr>
                <p:nvPr/>
              </p:nvSpPr>
              <p:spPr bwMode="auto">
                <a:xfrm>
                  <a:off x="3628" y="3304"/>
                  <a:ext cx="112" cy="88"/>
                </a:xfrm>
                <a:custGeom>
                  <a:avLst/>
                  <a:gdLst>
                    <a:gd name="T0" fmla="*/ 112 w 112"/>
                    <a:gd name="T1" fmla="*/ 0 h 88"/>
                    <a:gd name="T2" fmla="*/ 32 w 112"/>
                    <a:gd name="T3" fmla="*/ 88 h 88"/>
                    <a:gd name="T4" fmla="*/ 16 w 112"/>
                    <a:gd name="T5" fmla="*/ 64 h 88"/>
                    <a:gd name="T6" fmla="*/ 0 w 112"/>
                    <a:gd name="T7" fmla="*/ 40 h 88"/>
                    <a:gd name="T8" fmla="*/ 112 w 112"/>
                    <a:gd name="T9" fmla="*/ 0 h 88"/>
                  </a:gdLst>
                  <a:ahLst/>
                  <a:cxnLst>
                    <a:cxn ang="0">
                      <a:pos x="T0" y="T1"/>
                    </a:cxn>
                    <a:cxn ang="0">
                      <a:pos x="T2" y="T3"/>
                    </a:cxn>
                    <a:cxn ang="0">
                      <a:pos x="T4" y="T5"/>
                    </a:cxn>
                    <a:cxn ang="0">
                      <a:pos x="T6" y="T7"/>
                    </a:cxn>
                    <a:cxn ang="0">
                      <a:pos x="T8" y="T9"/>
                    </a:cxn>
                  </a:cxnLst>
                  <a:rect l="0" t="0" r="r" b="b"/>
                  <a:pathLst>
                    <a:path w="112" h="88">
                      <a:moveTo>
                        <a:pt x="112" y="0"/>
                      </a:moveTo>
                      <a:lnTo>
                        <a:pt x="32" y="88"/>
                      </a:lnTo>
                      <a:lnTo>
                        <a:pt x="16" y="64"/>
                      </a:lnTo>
                      <a:lnTo>
                        <a:pt x="0" y="40"/>
                      </a:lnTo>
                      <a:lnTo>
                        <a:pt x="112" y="0"/>
                      </a:lnTo>
                      <a:close/>
                    </a:path>
                  </a:pathLst>
                </a:custGeom>
                <a:solidFill>
                  <a:srgbClr val="0033CC"/>
                </a:solidFill>
                <a:ln w="9525">
                  <a:solidFill>
                    <a:srgbClr val="0033CC"/>
                  </a:solidFill>
                  <a:round/>
                  <a:headEnd/>
                  <a:tailEnd/>
                </a:ln>
              </p:spPr>
              <p:txBody>
                <a:bodyPr/>
                <a:lstStyle/>
                <a:p>
                  <a:endParaRPr lang="en-US"/>
                </a:p>
              </p:txBody>
            </p:sp>
            <p:sp>
              <p:nvSpPr>
                <p:cNvPr id="2667" name="Line 3674"/>
                <p:cNvSpPr>
                  <a:spLocks noChangeShapeType="1"/>
                </p:cNvSpPr>
                <p:nvPr/>
              </p:nvSpPr>
              <p:spPr bwMode="auto">
                <a:xfrm flipV="1">
                  <a:off x="3318" y="3544"/>
                  <a:ext cx="71" cy="47"/>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8" name="Line 3675"/>
                <p:cNvSpPr>
                  <a:spLocks noChangeShapeType="1"/>
                </p:cNvSpPr>
                <p:nvPr/>
              </p:nvSpPr>
              <p:spPr bwMode="auto">
                <a:xfrm flipV="1">
                  <a:off x="3413" y="3481"/>
                  <a:ext cx="72" cy="47"/>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9" name="Line 3676"/>
                <p:cNvSpPr>
                  <a:spLocks noChangeShapeType="1"/>
                </p:cNvSpPr>
                <p:nvPr/>
              </p:nvSpPr>
              <p:spPr bwMode="auto">
                <a:xfrm flipV="1">
                  <a:off x="3501" y="3417"/>
                  <a:ext cx="71" cy="47"/>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0" name="Line 3677"/>
                <p:cNvSpPr>
                  <a:spLocks noChangeShapeType="1"/>
                </p:cNvSpPr>
                <p:nvPr/>
              </p:nvSpPr>
              <p:spPr bwMode="auto">
                <a:xfrm flipV="1">
                  <a:off x="3596" y="3368"/>
                  <a:ext cx="48" cy="32"/>
                </a:xfrm>
                <a:prstGeom prst="line">
                  <a:avLst/>
                </a:prstGeom>
                <a:noFill/>
                <a:ln w="1270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sp>
        <p:nvSpPr>
          <p:cNvPr id="3679" name="Text Box 3741"/>
          <p:cNvSpPr txBox="1">
            <a:spLocks noChangeArrowheads="1"/>
          </p:cNvSpPr>
          <p:nvPr/>
        </p:nvSpPr>
        <p:spPr bwMode="auto">
          <a:xfrm>
            <a:off x="746125" y="1841500"/>
            <a:ext cx="66675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dirty="0"/>
              <a:t>Time</a:t>
            </a:r>
          </a:p>
        </p:txBody>
      </p:sp>
      <p:sp>
        <p:nvSpPr>
          <p:cNvPr id="3680" name="Line 3742"/>
          <p:cNvSpPr>
            <a:spLocks noChangeShapeType="1"/>
          </p:cNvSpPr>
          <p:nvPr/>
        </p:nvSpPr>
        <p:spPr bwMode="auto">
          <a:xfrm>
            <a:off x="1447800" y="2019300"/>
            <a:ext cx="6438900" cy="0"/>
          </a:xfrm>
          <a:prstGeom prst="line">
            <a:avLst/>
          </a:prstGeom>
          <a:noFill/>
          <a:ln w="28575">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1" name="Text Box 3743"/>
          <p:cNvSpPr txBox="1">
            <a:spLocks noChangeArrowheads="1"/>
          </p:cNvSpPr>
          <p:nvPr/>
        </p:nvSpPr>
        <p:spPr bwMode="auto">
          <a:xfrm>
            <a:off x="461963" y="2109788"/>
            <a:ext cx="730250"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dirty="0"/>
              <a:t>Space</a:t>
            </a:r>
          </a:p>
        </p:txBody>
      </p:sp>
      <p:sp>
        <p:nvSpPr>
          <p:cNvPr id="3682" name="Line 3744"/>
          <p:cNvSpPr>
            <a:spLocks noChangeShapeType="1"/>
          </p:cNvSpPr>
          <p:nvPr/>
        </p:nvSpPr>
        <p:spPr bwMode="auto">
          <a:xfrm>
            <a:off x="812800" y="2514600"/>
            <a:ext cx="0" cy="3911600"/>
          </a:xfrm>
          <a:prstGeom prst="line">
            <a:avLst/>
          </a:prstGeom>
          <a:noFill/>
          <a:ln w="28575">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3" name="Text Box 3745"/>
          <p:cNvSpPr txBox="1">
            <a:spLocks noChangeArrowheads="1"/>
          </p:cNvSpPr>
          <p:nvPr/>
        </p:nvSpPr>
        <p:spPr bwMode="auto">
          <a:xfrm>
            <a:off x="6043317" y="6429375"/>
            <a:ext cx="2169120"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dirty="0" smtClean="0"/>
              <a:t>Types of locomotives</a:t>
            </a:r>
            <a:endParaRPr lang="en-US" i="0" dirty="0"/>
          </a:p>
        </p:txBody>
      </p:sp>
      <p:sp>
        <p:nvSpPr>
          <p:cNvPr id="3684" name="Line 3746"/>
          <p:cNvSpPr>
            <a:spLocks noChangeShapeType="1"/>
          </p:cNvSpPr>
          <p:nvPr/>
        </p:nvSpPr>
        <p:spPr bwMode="auto">
          <a:xfrm flipV="1">
            <a:off x="7289800" y="5435600"/>
            <a:ext cx="889000" cy="914400"/>
          </a:xfrm>
          <a:prstGeom prst="line">
            <a:avLst/>
          </a:prstGeom>
          <a:noFill/>
          <a:ln w="28575">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5" name="Footer Placeholder 3684"/>
          <p:cNvSpPr>
            <a:spLocks noGrp="1"/>
          </p:cNvSpPr>
          <p:nvPr>
            <p:ph type="ftr" sz="quarter" idx="11"/>
          </p:nvPr>
        </p:nvSpPr>
        <p:spPr/>
        <p:txBody>
          <a:bodyPr/>
          <a:lstStyle/>
          <a:p>
            <a:pPr>
              <a:defRPr/>
            </a:pPr>
            <a:r>
              <a:rPr lang="en-US" smtClean="0"/>
              <a:t>© 2012 Warren B. Powell</a:t>
            </a:r>
            <a:endParaRPr lang="en-US" dirty="0"/>
          </a:p>
        </p:txBody>
      </p:sp>
    </p:spTree>
    <p:extLst>
      <p:ext uri="{BB962C8B-B14F-4D97-AF65-F5344CB8AC3E}">
        <p14:creationId xmlns:p14="http://schemas.microsoft.com/office/powerpoint/2010/main" val="4351208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US" dirty="0"/>
              <a:t>Locomotive optimization using VFA</a:t>
            </a:r>
            <a:endParaRPr lang="en-US" dirty="0" smtClean="0"/>
          </a:p>
        </p:txBody>
      </p:sp>
      <p:sp>
        <p:nvSpPr>
          <p:cNvPr id="95235" name="Rectangle 3"/>
          <p:cNvSpPr>
            <a:spLocks noGrp="1" noChangeArrowheads="1"/>
          </p:cNvSpPr>
          <p:nvPr>
            <p:ph type="body" idx="1"/>
          </p:nvPr>
        </p:nvSpPr>
        <p:spPr/>
        <p:txBody>
          <a:bodyPr/>
          <a:lstStyle/>
          <a:p>
            <a:pPr eaLnBrk="1" hangingPunct="1"/>
            <a:r>
              <a:rPr lang="en-US" smtClean="0"/>
              <a:t>The curse of time horizons</a:t>
            </a:r>
          </a:p>
        </p:txBody>
      </p:sp>
      <p:pic>
        <p:nvPicPr>
          <p:cNvPr id="952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350" y="1965525"/>
            <a:ext cx="7292975"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bg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237" name="Text Box 5"/>
          <p:cNvSpPr txBox="1">
            <a:spLocks noChangeArrowheads="1"/>
          </p:cNvSpPr>
          <p:nvPr/>
        </p:nvSpPr>
        <p:spPr bwMode="auto">
          <a:xfrm>
            <a:off x="1898650" y="5172075"/>
            <a:ext cx="996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bg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i="1">
                <a:solidFill>
                  <a:schemeClr val="tx1"/>
                </a:solidFill>
                <a:latin typeface="Times New Roman" pitchFamily="18" charset="0"/>
              </a:defRPr>
            </a:lvl1pPr>
            <a:lvl2pPr marL="742950" indent="-285750">
              <a:defRPr i="1">
                <a:solidFill>
                  <a:schemeClr val="tx1"/>
                </a:solidFill>
                <a:latin typeface="Times New Roman" pitchFamily="18" charset="0"/>
              </a:defRPr>
            </a:lvl2pPr>
            <a:lvl3pPr marL="1143000" indent="-228600">
              <a:defRPr i="1">
                <a:solidFill>
                  <a:schemeClr val="tx1"/>
                </a:solidFill>
                <a:latin typeface="Times New Roman" pitchFamily="18" charset="0"/>
              </a:defRPr>
            </a:lvl3pPr>
            <a:lvl4pPr marL="1600200" indent="-228600">
              <a:defRPr i="1">
                <a:solidFill>
                  <a:schemeClr val="tx1"/>
                </a:solidFill>
                <a:latin typeface="Times New Roman" pitchFamily="18" charset="0"/>
              </a:defRPr>
            </a:lvl4pPr>
            <a:lvl5pPr marL="2057400" indent="-228600">
              <a:defRPr i="1">
                <a:solidFill>
                  <a:schemeClr val="tx1"/>
                </a:solidFill>
                <a:latin typeface="Times New Roman" pitchFamily="18" charset="0"/>
              </a:defRPr>
            </a:lvl5pPr>
            <a:lvl6pPr marL="2514600" indent="-228600" algn="ctr" eaLnBrk="0" fontAlgn="base" hangingPunct="0">
              <a:spcBef>
                <a:spcPct val="0"/>
              </a:spcBef>
              <a:spcAft>
                <a:spcPct val="0"/>
              </a:spcAft>
              <a:defRPr i="1">
                <a:solidFill>
                  <a:schemeClr val="tx1"/>
                </a:solidFill>
                <a:latin typeface="Times New Roman" pitchFamily="18" charset="0"/>
              </a:defRPr>
            </a:lvl6pPr>
            <a:lvl7pPr marL="2971800" indent="-228600" algn="ctr" eaLnBrk="0" fontAlgn="base" hangingPunct="0">
              <a:spcBef>
                <a:spcPct val="0"/>
              </a:spcBef>
              <a:spcAft>
                <a:spcPct val="0"/>
              </a:spcAft>
              <a:defRPr i="1">
                <a:solidFill>
                  <a:schemeClr val="tx1"/>
                </a:solidFill>
                <a:latin typeface="Times New Roman" pitchFamily="18" charset="0"/>
              </a:defRPr>
            </a:lvl7pPr>
            <a:lvl8pPr marL="3429000" indent="-228600" algn="ctr" eaLnBrk="0" fontAlgn="base" hangingPunct="0">
              <a:spcBef>
                <a:spcPct val="0"/>
              </a:spcBef>
              <a:spcAft>
                <a:spcPct val="0"/>
              </a:spcAft>
              <a:defRPr i="1">
                <a:solidFill>
                  <a:schemeClr val="tx1"/>
                </a:solidFill>
                <a:latin typeface="Times New Roman" pitchFamily="18" charset="0"/>
              </a:defRPr>
            </a:lvl8pPr>
            <a:lvl9pPr marL="3886200" indent="-228600" algn="ctr" eaLnBrk="0" fontAlgn="base" hangingPunct="0">
              <a:spcBef>
                <a:spcPct val="0"/>
              </a:spcBef>
              <a:spcAft>
                <a:spcPct val="0"/>
              </a:spcAft>
              <a:defRPr i="1">
                <a:solidFill>
                  <a:schemeClr val="tx1"/>
                </a:solidFill>
                <a:latin typeface="Times New Roman" pitchFamily="18" charset="0"/>
              </a:defRPr>
            </a:lvl9pPr>
          </a:lstStyle>
          <a:p>
            <a:pPr eaLnBrk="1" hangingPunct="1"/>
            <a:r>
              <a:rPr lang="en-US" i="0">
                <a:latin typeface="Arial" charset="0"/>
                <a:cs typeface="Arial" charset="0"/>
              </a:rPr>
              <a:t>(3 secs)</a:t>
            </a:r>
          </a:p>
        </p:txBody>
      </p:sp>
      <p:sp>
        <p:nvSpPr>
          <p:cNvPr id="95238" name="Text Box 7"/>
          <p:cNvSpPr txBox="1">
            <a:spLocks noChangeArrowheads="1"/>
          </p:cNvSpPr>
          <p:nvPr/>
        </p:nvSpPr>
        <p:spPr bwMode="auto">
          <a:xfrm>
            <a:off x="2797175" y="5191125"/>
            <a:ext cx="895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bg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i="1">
                <a:solidFill>
                  <a:schemeClr val="tx1"/>
                </a:solidFill>
                <a:latin typeface="Times New Roman" pitchFamily="18" charset="0"/>
              </a:defRPr>
            </a:lvl1pPr>
            <a:lvl2pPr marL="742950" indent="-285750">
              <a:defRPr i="1">
                <a:solidFill>
                  <a:schemeClr val="tx1"/>
                </a:solidFill>
                <a:latin typeface="Times New Roman" pitchFamily="18" charset="0"/>
              </a:defRPr>
            </a:lvl2pPr>
            <a:lvl3pPr marL="1143000" indent="-228600">
              <a:defRPr i="1">
                <a:solidFill>
                  <a:schemeClr val="tx1"/>
                </a:solidFill>
                <a:latin typeface="Times New Roman" pitchFamily="18" charset="0"/>
              </a:defRPr>
            </a:lvl3pPr>
            <a:lvl4pPr marL="1600200" indent="-228600">
              <a:defRPr i="1">
                <a:solidFill>
                  <a:schemeClr val="tx1"/>
                </a:solidFill>
                <a:latin typeface="Times New Roman" pitchFamily="18" charset="0"/>
              </a:defRPr>
            </a:lvl4pPr>
            <a:lvl5pPr marL="2057400" indent="-228600">
              <a:defRPr i="1">
                <a:solidFill>
                  <a:schemeClr val="tx1"/>
                </a:solidFill>
                <a:latin typeface="Times New Roman" pitchFamily="18" charset="0"/>
              </a:defRPr>
            </a:lvl5pPr>
            <a:lvl6pPr marL="2514600" indent="-228600" algn="ctr" eaLnBrk="0" fontAlgn="base" hangingPunct="0">
              <a:spcBef>
                <a:spcPct val="0"/>
              </a:spcBef>
              <a:spcAft>
                <a:spcPct val="0"/>
              </a:spcAft>
              <a:defRPr i="1">
                <a:solidFill>
                  <a:schemeClr val="tx1"/>
                </a:solidFill>
                <a:latin typeface="Times New Roman" pitchFamily="18" charset="0"/>
              </a:defRPr>
            </a:lvl6pPr>
            <a:lvl7pPr marL="2971800" indent="-228600" algn="ctr" eaLnBrk="0" fontAlgn="base" hangingPunct="0">
              <a:spcBef>
                <a:spcPct val="0"/>
              </a:spcBef>
              <a:spcAft>
                <a:spcPct val="0"/>
              </a:spcAft>
              <a:defRPr i="1">
                <a:solidFill>
                  <a:schemeClr val="tx1"/>
                </a:solidFill>
                <a:latin typeface="Times New Roman" pitchFamily="18" charset="0"/>
              </a:defRPr>
            </a:lvl7pPr>
            <a:lvl8pPr marL="3429000" indent="-228600" algn="ctr" eaLnBrk="0" fontAlgn="base" hangingPunct="0">
              <a:spcBef>
                <a:spcPct val="0"/>
              </a:spcBef>
              <a:spcAft>
                <a:spcPct val="0"/>
              </a:spcAft>
              <a:defRPr i="1">
                <a:solidFill>
                  <a:schemeClr val="tx1"/>
                </a:solidFill>
                <a:latin typeface="Times New Roman" pitchFamily="18" charset="0"/>
              </a:defRPr>
            </a:lvl8pPr>
            <a:lvl9pPr marL="3886200" indent="-228600" algn="ctr" eaLnBrk="0" fontAlgn="base" hangingPunct="0">
              <a:spcBef>
                <a:spcPct val="0"/>
              </a:spcBef>
              <a:spcAft>
                <a:spcPct val="0"/>
              </a:spcAft>
              <a:defRPr i="1">
                <a:solidFill>
                  <a:schemeClr val="tx1"/>
                </a:solidFill>
                <a:latin typeface="Times New Roman" pitchFamily="18" charset="0"/>
              </a:defRPr>
            </a:lvl9pPr>
          </a:lstStyle>
          <a:p>
            <a:pPr eaLnBrk="1" hangingPunct="1"/>
            <a:r>
              <a:rPr lang="en-US" i="0">
                <a:latin typeface="Arial" charset="0"/>
                <a:cs typeface="Arial" charset="0"/>
              </a:rPr>
              <a:t>(1 min)</a:t>
            </a:r>
          </a:p>
        </p:txBody>
      </p:sp>
      <p:sp>
        <p:nvSpPr>
          <p:cNvPr id="95239" name="Text Box 8"/>
          <p:cNvSpPr txBox="1">
            <a:spLocks noChangeArrowheads="1"/>
          </p:cNvSpPr>
          <p:nvPr/>
        </p:nvSpPr>
        <p:spPr bwMode="auto">
          <a:xfrm>
            <a:off x="3530600" y="5900738"/>
            <a:ext cx="2762250" cy="366712"/>
          </a:xfrm>
          <a:prstGeom prst="rect">
            <a:avLst/>
          </a:prstGeom>
          <a:solidFill>
            <a:schemeClr val="bg1"/>
          </a:solidFill>
          <a:ln>
            <a:noFill/>
          </a:ln>
          <a:effectLst/>
          <a:extLst>
            <a:ext uri="{91240B29-F687-4F45-9708-019B960494DF}">
              <a14:hiddenLine xmlns:a14="http://schemas.microsoft.com/office/drawing/2010/main" w="57150">
                <a:solidFill>
                  <a:schemeClr val="bg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i="1">
                <a:solidFill>
                  <a:schemeClr val="tx1"/>
                </a:solidFill>
                <a:latin typeface="Times New Roman" pitchFamily="18" charset="0"/>
              </a:defRPr>
            </a:lvl1pPr>
            <a:lvl2pPr marL="742950" indent="-285750">
              <a:defRPr i="1">
                <a:solidFill>
                  <a:schemeClr val="tx1"/>
                </a:solidFill>
                <a:latin typeface="Times New Roman" pitchFamily="18" charset="0"/>
              </a:defRPr>
            </a:lvl2pPr>
            <a:lvl3pPr marL="1143000" indent="-228600">
              <a:defRPr i="1">
                <a:solidFill>
                  <a:schemeClr val="tx1"/>
                </a:solidFill>
                <a:latin typeface="Times New Roman" pitchFamily="18" charset="0"/>
              </a:defRPr>
            </a:lvl3pPr>
            <a:lvl4pPr marL="1600200" indent="-228600">
              <a:defRPr i="1">
                <a:solidFill>
                  <a:schemeClr val="tx1"/>
                </a:solidFill>
                <a:latin typeface="Times New Roman" pitchFamily="18" charset="0"/>
              </a:defRPr>
            </a:lvl4pPr>
            <a:lvl5pPr marL="2057400" indent="-228600">
              <a:defRPr i="1">
                <a:solidFill>
                  <a:schemeClr val="tx1"/>
                </a:solidFill>
                <a:latin typeface="Times New Roman" pitchFamily="18" charset="0"/>
              </a:defRPr>
            </a:lvl5pPr>
            <a:lvl6pPr marL="2514600" indent="-228600" algn="ctr" eaLnBrk="0" fontAlgn="base" hangingPunct="0">
              <a:spcBef>
                <a:spcPct val="0"/>
              </a:spcBef>
              <a:spcAft>
                <a:spcPct val="0"/>
              </a:spcAft>
              <a:defRPr i="1">
                <a:solidFill>
                  <a:schemeClr val="tx1"/>
                </a:solidFill>
                <a:latin typeface="Times New Roman" pitchFamily="18" charset="0"/>
              </a:defRPr>
            </a:lvl6pPr>
            <a:lvl7pPr marL="2971800" indent="-228600" algn="ctr" eaLnBrk="0" fontAlgn="base" hangingPunct="0">
              <a:spcBef>
                <a:spcPct val="0"/>
              </a:spcBef>
              <a:spcAft>
                <a:spcPct val="0"/>
              </a:spcAft>
              <a:defRPr i="1">
                <a:solidFill>
                  <a:schemeClr val="tx1"/>
                </a:solidFill>
                <a:latin typeface="Times New Roman" pitchFamily="18" charset="0"/>
              </a:defRPr>
            </a:lvl7pPr>
            <a:lvl8pPr marL="3429000" indent="-228600" algn="ctr" eaLnBrk="0" fontAlgn="base" hangingPunct="0">
              <a:spcBef>
                <a:spcPct val="0"/>
              </a:spcBef>
              <a:spcAft>
                <a:spcPct val="0"/>
              </a:spcAft>
              <a:defRPr i="1">
                <a:solidFill>
                  <a:schemeClr val="tx1"/>
                </a:solidFill>
                <a:latin typeface="Times New Roman" pitchFamily="18" charset="0"/>
              </a:defRPr>
            </a:lvl8pPr>
            <a:lvl9pPr marL="3886200" indent="-228600" algn="ctr" eaLnBrk="0" fontAlgn="base" hangingPunct="0">
              <a:spcBef>
                <a:spcPct val="0"/>
              </a:spcBef>
              <a:spcAft>
                <a:spcPct val="0"/>
              </a:spcAft>
              <a:defRPr i="1">
                <a:solidFill>
                  <a:schemeClr val="tx1"/>
                </a:solidFill>
                <a:latin typeface="Times New Roman" pitchFamily="18" charset="0"/>
              </a:defRPr>
            </a:lvl9pPr>
          </a:lstStyle>
          <a:p>
            <a:pPr eaLnBrk="1" hangingPunct="1"/>
            <a:r>
              <a:rPr lang="en-US">
                <a:latin typeface="Arial" charset="0"/>
                <a:cs typeface="Arial" charset="0"/>
              </a:rPr>
              <a:t>Simulation horizon (days)</a:t>
            </a:r>
          </a:p>
        </p:txBody>
      </p:sp>
      <p:sp>
        <p:nvSpPr>
          <p:cNvPr id="95240" name="Text Box 9"/>
          <p:cNvSpPr txBox="1">
            <a:spLocks noChangeArrowheads="1"/>
          </p:cNvSpPr>
          <p:nvPr/>
        </p:nvSpPr>
        <p:spPr bwMode="auto">
          <a:xfrm>
            <a:off x="3759200" y="5114925"/>
            <a:ext cx="730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bg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i="1">
                <a:solidFill>
                  <a:schemeClr val="tx1"/>
                </a:solidFill>
                <a:latin typeface="Times New Roman" pitchFamily="18" charset="0"/>
              </a:defRPr>
            </a:lvl1pPr>
            <a:lvl2pPr marL="742950" indent="-285750">
              <a:defRPr i="1">
                <a:solidFill>
                  <a:schemeClr val="tx1"/>
                </a:solidFill>
                <a:latin typeface="Times New Roman" pitchFamily="18" charset="0"/>
              </a:defRPr>
            </a:lvl2pPr>
            <a:lvl3pPr marL="1143000" indent="-228600">
              <a:defRPr i="1">
                <a:solidFill>
                  <a:schemeClr val="tx1"/>
                </a:solidFill>
                <a:latin typeface="Times New Roman" pitchFamily="18" charset="0"/>
              </a:defRPr>
            </a:lvl3pPr>
            <a:lvl4pPr marL="1600200" indent="-228600">
              <a:defRPr i="1">
                <a:solidFill>
                  <a:schemeClr val="tx1"/>
                </a:solidFill>
                <a:latin typeface="Times New Roman" pitchFamily="18" charset="0"/>
              </a:defRPr>
            </a:lvl4pPr>
            <a:lvl5pPr marL="2057400" indent="-228600">
              <a:defRPr i="1">
                <a:solidFill>
                  <a:schemeClr val="tx1"/>
                </a:solidFill>
                <a:latin typeface="Times New Roman" pitchFamily="18" charset="0"/>
              </a:defRPr>
            </a:lvl5pPr>
            <a:lvl6pPr marL="2514600" indent="-228600" algn="ctr" eaLnBrk="0" fontAlgn="base" hangingPunct="0">
              <a:spcBef>
                <a:spcPct val="0"/>
              </a:spcBef>
              <a:spcAft>
                <a:spcPct val="0"/>
              </a:spcAft>
              <a:defRPr i="1">
                <a:solidFill>
                  <a:schemeClr val="tx1"/>
                </a:solidFill>
                <a:latin typeface="Times New Roman" pitchFamily="18" charset="0"/>
              </a:defRPr>
            </a:lvl6pPr>
            <a:lvl7pPr marL="2971800" indent="-228600" algn="ctr" eaLnBrk="0" fontAlgn="base" hangingPunct="0">
              <a:spcBef>
                <a:spcPct val="0"/>
              </a:spcBef>
              <a:spcAft>
                <a:spcPct val="0"/>
              </a:spcAft>
              <a:defRPr i="1">
                <a:solidFill>
                  <a:schemeClr val="tx1"/>
                </a:solidFill>
                <a:latin typeface="Times New Roman" pitchFamily="18" charset="0"/>
              </a:defRPr>
            </a:lvl7pPr>
            <a:lvl8pPr marL="3429000" indent="-228600" algn="ctr" eaLnBrk="0" fontAlgn="base" hangingPunct="0">
              <a:spcBef>
                <a:spcPct val="0"/>
              </a:spcBef>
              <a:spcAft>
                <a:spcPct val="0"/>
              </a:spcAft>
              <a:defRPr i="1">
                <a:solidFill>
                  <a:schemeClr val="tx1"/>
                </a:solidFill>
                <a:latin typeface="Times New Roman" pitchFamily="18" charset="0"/>
              </a:defRPr>
            </a:lvl8pPr>
            <a:lvl9pPr marL="3886200" indent="-228600" algn="ctr" eaLnBrk="0" fontAlgn="base" hangingPunct="0">
              <a:spcBef>
                <a:spcPct val="0"/>
              </a:spcBef>
              <a:spcAft>
                <a:spcPct val="0"/>
              </a:spcAft>
              <a:defRPr i="1">
                <a:solidFill>
                  <a:schemeClr val="tx1"/>
                </a:solidFill>
                <a:latin typeface="Times New Roman" pitchFamily="18" charset="0"/>
              </a:defRPr>
            </a:lvl9pPr>
          </a:lstStyle>
          <a:p>
            <a:pPr eaLnBrk="1" hangingPunct="1"/>
            <a:r>
              <a:rPr lang="en-US" i="0">
                <a:latin typeface="Arial" charset="0"/>
                <a:cs typeface="Arial" charset="0"/>
              </a:rPr>
              <a:t>(1 hr)</a:t>
            </a:r>
          </a:p>
        </p:txBody>
      </p:sp>
      <p:sp>
        <p:nvSpPr>
          <p:cNvPr id="95241" name="Text Box 10"/>
          <p:cNvSpPr txBox="1">
            <a:spLocks noChangeArrowheads="1"/>
          </p:cNvSpPr>
          <p:nvPr/>
        </p:nvSpPr>
        <p:spPr bwMode="auto">
          <a:xfrm>
            <a:off x="4511675" y="5019675"/>
            <a:ext cx="1035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bg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i="1">
                <a:solidFill>
                  <a:schemeClr val="tx1"/>
                </a:solidFill>
                <a:latin typeface="Times New Roman" pitchFamily="18" charset="0"/>
              </a:defRPr>
            </a:lvl1pPr>
            <a:lvl2pPr marL="742950" indent="-285750">
              <a:defRPr i="1">
                <a:solidFill>
                  <a:schemeClr val="tx1"/>
                </a:solidFill>
                <a:latin typeface="Times New Roman" pitchFamily="18" charset="0"/>
              </a:defRPr>
            </a:lvl2pPr>
            <a:lvl3pPr marL="1143000" indent="-228600">
              <a:defRPr i="1">
                <a:solidFill>
                  <a:schemeClr val="tx1"/>
                </a:solidFill>
                <a:latin typeface="Times New Roman" pitchFamily="18" charset="0"/>
              </a:defRPr>
            </a:lvl3pPr>
            <a:lvl4pPr marL="1600200" indent="-228600">
              <a:defRPr i="1">
                <a:solidFill>
                  <a:schemeClr val="tx1"/>
                </a:solidFill>
                <a:latin typeface="Times New Roman" pitchFamily="18" charset="0"/>
              </a:defRPr>
            </a:lvl4pPr>
            <a:lvl5pPr marL="2057400" indent="-228600">
              <a:defRPr i="1">
                <a:solidFill>
                  <a:schemeClr val="tx1"/>
                </a:solidFill>
                <a:latin typeface="Times New Roman" pitchFamily="18" charset="0"/>
              </a:defRPr>
            </a:lvl5pPr>
            <a:lvl6pPr marL="2514600" indent="-228600" algn="ctr" eaLnBrk="0" fontAlgn="base" hangingPunct="0">
              <a:spcBef>
                <a:spcPct val="0"/>
              </a:spcBef>
              <a:spcAft>
                <a:spcPct val="0"/>
              </a:spcAft>
              <a:defRPr i="1">
                <a:solidFill>
                  <a:schemeClr val="tx1"/>
                </a:solidFill>
                <a:latin typeface="Times New Roman" pitchFamily="18" charset="0"/>
              </a:defRPr>
            </a:lvl6pPr>
            <a:lvl7pPr marL="2971800" indent="-228600" algn="ctr" eaLnBrk="0" fontAlgn="base" hangingPunct="0">
              <a:spcBef>
                <a:spcPct val="0"/>
              </a:spcBef>
              <a:spcAft>
                <a:spcPct val="0"/>
              </a:spcAft>
              <a:defRPr i="1">
                <a:solidFill>
                  <a:schemeClr val="tx1"/>
                </a:solidFill>
                <a:latin typeface="Times New Roman" pitchFamily="18" charset="0"/>
              </a:defRPr>
            </a:lvl7pPr>
            <a:lvl8pPr marL="3429000" indent="-228600" algn="ctr" eaLnBrk="0" fontAlgn="base" hangingPunct="0">
              <a:spcBef>
                <a:spcPct val="0"/>
              </a:spcBef>
              <a:spcAft>
                <a:spcPct val="0"/>
              </a:spcAft>
              <a:defRPr i="1">
                <a:solidFill>
                  <a:schemeClr val="tx1"/>
                </a:solidFill>
                <a:latin typeface="Times New Roman" pitchFamily="18" charset="0"/>
              </a:defRPr>
            </a:lvl8pPr>
            <a:lvl9pPr marL="3886200" indent="-228600" algn="ctr" eaLnBrk="0" fontAlgn="base" hangingPunct="0">
              <a:spcBef>
                <a:spcPct val="0"/>
              </a:spcBef>
              <a:spcAft>
                <a:spcPct val="0"/>
              </a:spcAft>
              <a:defRPr i="1">
                <a:solidFill>
                  <a:schemeClr val="tx1"/>
                </a:solidFill>
                <a:latin typeface="Times New Roman" pitchFamily="18" charset="0"/>
              </a:defRPr>
            </a:lvl9pPr>
          </a:lstStyle>
          <a:p>
            <a:pPr eaLnBrk="1" hangingPunct="1"/>
            <a:r>
              <a:rPr lang="en-US" i="0">
                <a:latin typeface="Arial" charset="0"/>
                <a:cs typeface="Arial" charset="0"/>
              </a:rPr>
              <a:t>(2.5 hrs)</a:t>
            </a:r>
          </a:p>
        </p:txBody>
      </p:sp>
      <p:sp>
        <p:nvSpPr>
          <p:cNvPr id="95242" name="Text Box 11"/>
          <p:cNvSpPr txBox="1">
            <a:spLocks noChangeArrowheads="1"/>
          </p:cNvSpPr>
          <p:nvPr/>
        </p:nvSpPr>
        <p:spPr bwMode="auto">
          <a:xfrm>
            <a:off x="5407025" y="4619625"/>
            <a:ext cx="971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bg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i="1">
                <a:solidFill>
                  <a:schemeClr val="tx1"/>
                </a:solidFill>
                <a:latin typeface="Times New Roman" pitchFamily="18" charset="0"/>
              </a:defRPr>
            </a:lvl1pPr>
            <a:lvl2pPr marL="742950" indent="-285750">
              <a:defRPr i="1">
                <a:solidFill>
                  <a:schemeClr val="tx1"/>
                </a:solidFill>
                <a:latin typeface="Times New Roman" pitchFamily="18" charset="0"/>
              </a:defRPr>
            </a:lvl2pPr>
            <a:lvl3pPr marL="1143000" indent="-228600">
              <a:defRPr i="1">
                <a:solidFill>
                  <a:schemeClr val="tx1"/>
                </a:solidFill>
                <a:latin typeface="Times New Roman" pitchFamily="18" charset="0"/>
              </a:defRPr>
            </a:lvl3pPr>
            <a:lvl4pPr marL="1600200" indent="-228600">
              <a:defRPr i="1">
                <a:solidFill>
                  <a:schemeClr val="tx1"/>
                </a:solidFill>
                <a:latin typeface="Times New Roman" pitchFamily="18" charset="0"/>
              </a:defRPr>
            </a:lvl4pPr>
            <a:lvl5pPr marL="2057400" indent="-228600">
              <a:defRPr i="1">
                <a:solidFill>
                  <a:schemeClr val="tx1"/>
                </a:solidFill>
                <a:latin typeface="Times New Roman" pitchFamily="18" charset="0"/>
              </a:defRPr>
            </a:lvl5pPr>
            <a:lvl6pPr marL="2514600" indent="-228600" algn="ctr" eaLnBrk="0" fontAlgn="base" hangingPunct="0">
              <a:spcBef>
                <a:spcPct val="0"/>
              </a:spcBef>
              <a:spcAft>
                <a:spcPct val="0"/>
              </a:spcAft>
              <a:defRPr i="1">
                <a:solidFill>
                  <a:schemeClr val="tx1"/>
                </a:solidFill>
                <a:latin typeface="Times New Roman" pitchFamily="18" charset="0"/>
              </a:defRPr>
            </a:lvl6pPr>
            <a:lvl7pPr marL="2971800" indent="-228600" algn="ctr" eaLnBrk="0" fontAlgn="base" hangingPunct="0">
              <a:spcBef>
                <a:spcPct val="0"/>
              </a:spcBef>
              <a:spcAft>
                <a:spcPct val="0"/>
              </a:spcAft>
              <a:defRPr i="1">
                <a:solidFill>
                  <a:schemeClr val="tx1"/>
                </a:solidFill>
                <a:latin typeface="Times New Roman" pitchFamily="18" charset="0"/>
              </a:defRPr>
            </a:lvl7pPr>
            <a:lvl8pPr marL="3429000" indent="-228600" algn="ctr" eaLnBrk="0" fontAlgn="base" hangingPunct="0">
              <a:spcBef>
                <a:spcPct val="0"/>
              </a:spcBef>
              <a:spcAft>
                <a:spcPct val="0"/>
              </a:spcAft>
              <a:defRPr i="1">
                <a:solidFill>
                  <a:schemeClr val="tx1"/>
                </a:solidFill>
                <a:latin typeface="Times New Roman" pitchFamily="18" charset="0"/>
              </a:defRPr>
            </a:lvl8pPr>
            <a:lvl9pPr marL="3886200" indent="-228600" algn="ctr" eaLnBrk="0" fontAlgn="base" hangingPunct="0">
              <a:spcBef>
                <a:spcPct val="0"/>
              </a:spcBef>
              <a:spcAft>
                <a:spcPct val="0"/>
              </a:spcAft>
              <a:defRPr i="1">
                <a:solidFill>
                  <a:schemeClr val="tx1"/>
                </a:solidFill>
                <a:latin typeface="Times New Roman" pitchFamily="18" charset="0"/>
              </a:defRPr>
            </a:lvl9pPr>
          </a:lstStyle>
          <a:p>
            <a:pPr eaLnBrk="1" hangingPunct="1"/>
            <a:r>
              <a:rPr lang="en-US" i="0">
                <a:latin typeface="Arial" charset="0"/>
                <a:cs typeface="Arial" charset="0"/>
              </a:rPr>
              <a:t>(12 hrs)</a:t>
            </a:r>
          </a:p>
        </p:txBody>
      </p:sp>
      <p:sp>
        <p:nvSpPr>
          <p:cNvPr id="95243" name="Text Box 12"/>
          <p:cNvSpPr txBox="1">
            <a:spLocks noChangeArrowheads="1"/>
          </p:cNvSpPr>
          <p:nvPr/>
        </p:nvSpPr>
        <p:spPr bwMode="auto">
          <a:xfrm>
            <a:off x="6275388" y="3792538"/>
            <a:ext cx="971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bg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i="1">
                <a:solidFill>
                  <a:schemeClr val="tx1"/>
                </a:solidFill>
                <a:latin typeface="Times New Roman" pitchFamily="18" charset="0"/>
              </a:defRPr>
            </a:lvl1pPr>
            <a:lvl2pPr marL="742950" indent="-285750">
              <a:defRPr i="1">
                <a:solidFill>
                  <a:schemeClr val="tx1"/>
                </a:solidFill>
                <a:latin typeface="Times New Roman" pitchFamily="18" charset="0"/>
              </a:defRPr>
            </a:lvl2pPr>
            <a:lvl3pPr marL="1143000" indent="-228600">
              <a:defRPr i="1">
                <a:solidFill>
                  <a:schemeClr val="tx1"/>
                </a:solidFill>
                <a:latin typeface="Times New Roman" pitchFamily="18" charset="0"/>
              </a:defRPr>
            </a:lvl3pPr>
            <a:lvl4pPr marL="1600200" indent="-228600">
              <a:defRPr i="1">
                <a:solidFill>
                  <a:schemeClr val="tx1"/>
                </a:solidFill>
                <a:latin typeface="Times New Roman" pitchFamily="18" charset="0"/>
              </a:defRPr>
            </a:lvl4pPr>
            <a:lvl5pPr marL="2057400" indent="-228600">
              <a:defRPr i="1">
                <a:solidFill>
                  <a:schemeClr val="tx1"/>
                </a:solidFill>
                <a:latin typeface="Times New Roman" pitchFamily="18" charset="0"/>
              </a:defRPr>
            </a:lvl5pPr>
            <a:lvl6pPr marL="2514600" indent="-228600" algn="ctr" eaLnBrk="0" fontAlgn="base" hangingPunct="0">
              <a:spcBef>
                <a:spcPct val="0"/>
              </a:spcBef>
              <a:spcAft>
                <a:spcPct val="0"/>
              </a:spcAft>
              <a:defRPr i="1">
                <a:solidFill>
                  <a:schemeClr val="tx1"/>
                </a:solidFill>
                <a:latin typeface="Times New Roman" pitchFamily="18" charset="0"/>
              </a:defRPr>
            </a:lvl6pPr>
            <a:lvl7pPr marL="2971800" indent="-228600" algn="ctr" eaLnBrk="0" fontAlgn="base" hangingPunct="0">
              <a:spcBef>
                <a:spcPct val="0"/>
              </a:spcBef>
              <a:spcAft>
                <a:spcPct val="0"/>
              </a:spcAft>
              <a:defRPr i="1">
                <a:solidFill>
                  <a:schemeClr val="tx1"/>
                </a:solidFill>
                <a:latin typeface="Times New Roman" pitchFamily="18" charset="0"/>
              </a:defRPr>
            </a:lvl7pPr>
            <a:lvl8pPr marL="3429000" indent="-228600" algn="ctr" eaLnBrk="0" fontAlgn="base" hangingPunct="0">
              <a:spcBef>
                <a:spcPct val="0"/>
              </a:spcBef>
              <a:spcAft>
                <a:spcPct val="0"/>
              </a:spcAft>
              <a:defRPr i="1">
                <a:solidFill>
                  <a:schemeClr val="tx1"/>
                </a:solidFill>
                <a:latin typeface="Times New Roman" pitchFamily="18" charset="0"/>
              </a:defRPr>
            </a:lvl8pPr>
            <a:lvl9pPr marL="3886200" indent="-228600" algn="ctr" eaLnBrk="0" fontAlgn="base" hangingPunct="0">
              <a:spcBef>
                <a:spcPct val="0"/>
              </a:spcBef>
              <a:spcAft>
                <a:spcPct val="0"/>
              </a:spcAft>
              <a:defRPr i="1">
                <a:solidFill>
                  <a:schemeClr val="tx1"/>
                </a:solidFill>
                <a:latin typeface="Times New Roman" pitchFamily="18" charset="0"/>
              </a:defRPr>
            </a:lvl9pPr>
          </a:lstStyle>
          <a:p>
            <a:pPr eaLnBrk="1" hangingPunct="1"/>
            <a:r>
              <a:rPr lang="en-US" i="0">
                <a:latin typeface="Arial" charset="0"/>
                <a:cs typeface="Arial" charset="0"/>
              </a:rPr>
              <a:t>(29 hrs)</a:t>
            </a:r>
          </a:p>
        </p:txBody>
      </p:sp>
      <p:sp>
        <p:nvSpPr>
          <p:cNvPr id="95244" name="Text Box 13"/>
          <p:cNvSpPr txBox="1">
            <a:spLocks noChangeArrowheads="1"/>
          </p:cNvSpPr>
          <p:nvPr/>
        </p:nvSpPr>
        <p:spPr bwMode="auto">
          <a:xfrm>
            <a:off x="7143750" y="2784475"/>
            <a:ext cx="971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bg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i="1">
                <a:solidFill>
                  <a:schemeClr val="tx1"/>
                </a:solidFill>
                <a:latin typeface="Times New Roman" pitchFamily="18" charset="0"/>
              </a:defRPr>
            </a:lvl1pPr>
            <a:lvl2pPr marL="742950" indent="-285750">
              <a:defRPr i="1">
                <a:solidFill>
                  <a:schemeClr val="tx1"/>
                </a:solidFill>
                <a:latin typeface="Times New Roman" pitchFamily="18" charset="0"/>
              </a:defRPr>
            </a:lvl2pPr>
            <a:lvl3pPr marL="1143000" indent="-228600">
              <a:defRPr i="1">
                <a:solidFill>
                  <a:schemeClr val="tx1"/>
                </a:solidFill>
                <a:latin typeface="Times New Roman" pitchFamily="18" charset="0"/>
              </a:defRPr>
            </a:lvl3pPr>
            <a:lvl4pPr marL="1600200" indent="-228600">
              <a:defRPr i="1">
                <a:solidFill>
                  <a:schemeClr val="tx1"/>
                </a:solidFill>
                <a:latin typeface="Times New Roman" pitchFamily="18" charset="0"/>
              </a:defRPr>
            </a:lvl4pPr>
            <a:lvl5pPr marL="2057400" indent="-228600">
              <a:defRPr i="1">
                <a:solidFill>
                  <a:schemeClr val="tx1"/>
                </a:solidFill>
                <a:latin typeface="Times New Roman" pitchFamily="18" charset="0"/>
              </a:defRPr>
            </a:lvl5pPr>
            <a:lvl6pPr marL="2514600" indent="-228600" algn="ctr" eaLnBrk="0" fontAlgn="base" hangingPunct="0">
              <a:spcBef>
                <a:spcPct val="0"/>
              </a:spcBef>
              <a:spcAft>
                <a:spcPct val="0"/>
              </a:spcAft>
              <a:defRPr i="1">
                <a:solidFill>
                  <a:schemeClr val="tx1"/>
                </a:solidFill>
                <a:latin typeface="Times New Roman" pitchFamily="18" charset="0"/>
              </a:defRPr>
            </a:lvl6pPr>
            <a:lvl7pPr marL="2971800" indent="-228600" algn="ctr" eaLnBrk="0" fontAlgn="base" hangingPunct="0">
              <a:spcBef>
                <a:spcPct val="0"/>
              </a:spcBef>
              <a:spcAft>
                <a:spcPct val="0"/>
              </a:spcAft>
              <a:defRPr i="1">
                <a:solidFill>
                  <a:schemeClr val="tx1"/>
                </a:solidFill>
                <a:latin typeface="Times New Roman" pitchFamily="18" charset="0"/>
              </a:defRPr>
            </a:lvl7pPr>
            <a:lvl8pPr marL="3429000" indent="-228600" algn="ctr" eaLnBrk="0" fontAlgn="base" hangingPunct="0">
              <a:spcBef>
                <a:spcPct val="0"/>
              </a:spcBef>
              <a:spcAft>
                <a:spcPct val="0"/>
              </a:spcAft>
              <a:defRPr i="1">
                <a:solidFill>
                  <a:schemeClr val="tx1"/>
                </a:solidFill>
                <a:latin typeface="Times New Roman" pitchFamily="18" charset="0"/>
              </a:defRPr>
            </a:lvl8pPr>
            <a:lvl9pPr marL="3886200" indent="-228600" algn="ctr" eaLnBrk="0" fontAlgn="base" hangingPunct="0">
              <a:spcBef>
                <a:spcPct val="0"/>
              </a:spcBef>
              <a:spcAft>
                <a:spcPct val="0"/>
              </a:spcAft>
              <a:defRPr i="1">
                <a:solidFill>
                  <a:schemeClr val="tx1"/>
                </a:solidFill>
                <a:latin typeface="Times New Roman" pitchFamily="18" charset="0"/>
              </a:defRPr>
            </a:lvl9pPr>
          </a:lstStyle>
          <a:p>
            <a:pPr eaLnBrk="1" hangingPunct="1"/>
            <a:r>
              <a:rPr lang="en-US" i="0">
                <a:latin typeface="Arial" charset="0"/>
                <a:cs typeface="Arial" charset="0"/>
              </a:rPr>
              <a:t>(50 hrs)</a:t>
            </a:r>
          </a:p>
        </p:txBody>
      </p:sp>
      <p:sp>
        <p:nvSpPr>
          <p:cNvPr id="2" name="Footer Placeholder 1"/>
          <p:cNvSpPr>
            <a:spLocks noGrp="1"/>
          </p:cNvSpPr>
          <p:nvPr>
            <p:ph type="ftr" sz="quarter" idx="11"/>
          </p:nvPr>
        </p:nvSpPr>
        <p:spPr/>
        <p:txBody>
          <a:bodyPr/>
          <a:lstStyle/>
          <a:p>
            <a:pPr>
              <a:defRPr/>
            </a:pPr>
            <a:r>
              <a:rPr lang="en-US" smtClean="0"/>
              <a:t>© 2012 Warren B. Powell</a:t>
            </a:r>
            <a:endParaRPr lang="en-US" dirty="0"/>
          </a:p>
        </p:txBody>
      </p:sp>
    </p:spTree>
    <p:extLst>
      <p:ext uri="{BB962C8B-B14F-4D97-AF65-F5344CB8AC3E}">
        <p14:creationId xmlns:p14="http://schemas.microsoft.com/office/powerpoint/2010/main" val="9210035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p:txBody>
          <a:bodyPr/>
          <a:lstStyle/>
          <a:p>
            <a:r>
              <a:rPr lang="en-US" sz="3200" dirty="0"/>
              <a:t>Four classes of policies</a:t>
            </a:r>
          </a:p>
        </p:txBody>
      </p:sp>
      <p:sp>
        <p:nvSpPr>
          <p:cNvPr id="473091" name="Rectangle 3"/>
          <p:cNvSpPr>
            <a:spLocks noGrp="1" noChangeArrowheads="1"/>
          </p:cNvSpPr>
          <p:nvPr>
            <p:ph type="body" idx="1"/>
          </p:nvPr>
        </p:nvSpPr>
        <p:spPr/>
        <p:txBody>
          <a:bodyPr/>
          <a:lstStyle/>
          <a:p>
            <a:pPr marL="0" indent="0">
              <a:buNone/>
            </a:pPr>
            <a:r>
              <a:rPr lang="en-US" sz="2800" dirty="0" smtClean="0"/>
              <a:t>3) </a:t>
            </a:r>
            <a:r>
              <a:rPr lang="en-US" sz="2800" dirty="0"/>
              <a:t>Policy function </a:t>
            </a:r>
            <a:r>
              <a:rPr lang="en-US" sz="2800" dirty="0" smtClean="0"/>
              <a:t>approximations</a:t>
            </a:r>
          </a:p>
          <a:p>
            <a:pPr lvl="1"/>
            <a:r>
              <a:rPr lang="en-US" sz="2200" dirty="0" smtClean="0"/>
              <a:t>Lookup table</a:t>
            </a:r>
          </a:p>
          <a:p>
            <a:pPr lvl="2"/>
            <a:r>
              <a:rPr lang="en-US" dirty="0" smtClean="0"/>
              <a:t>Recharge the battery between 2am and 6am each morning, and discharge as needed.</a:t>
            </a:r>
            <a:endParaRPr lang="en-US" sz="2000" dirty="0" smtClean="0"/>
          </a:p>
          <a:p>
            <a:pPr lvl="1"/>
            <a:r>
              <a:rPr lang="en-US" sz="2200" dirty="0" smtClean="0"/>
              <a:t>Parameterized functions</a:t>
            </a:r>
          </a:p>
          <a:p>
            <a:pPr lvl="2"/>
            <a:r>
              <a:rPr lang="en-US" dirty="0" smtClean="0"/>
              <a:t>Recharge the battery when the price is below              and discharge when the price is above </a:t>
            </a:r>
            <a:endParaRPr lang="en-US" sz="2000" dirty="0"/>
          </a:p>
          <a:p>
            <a:pPr lvl="1"/>
            <a:r>
              <a:rPr lang="en-US" sz="2200" dirty="0" smtClean="0"/>
              <a:t>Regression models</a:t>
            </a:r>
          </a:p>
          <a:p>
            <a:pPr marL="1371600" lvl="3" indent="0">
              <a:buNone/>
            </a:pPr>
            <a:endParaRPr lang="en-US" sz="2000" dirty="0" smtClean="0"/>
          </a:p>
          <a:p>
            <a:pPr marL="1371600" lvl="3" indent="0">
              <a:buNone/>
            </a:pPr>
            <a:endParaRPr lang="en-US" sz="2000" dirty="0"/>
          </a:p>
          <a:p>
            <a:pPr lvl="1"/>
            <a:r>
              <a:rPr lang="en-US" sz="2200" dirty="0" smtClean="0"/>
              <a:t>Neural networks</a:t>
            </a:r>
            <a:endParaRPr lang="en-US" sz="2200" dirty="0"/>
          </a:p>
          <a:p>
            <a:pPr lvl="2"/>
            <a:endParaRPr lang="en-US" sz="2000" dirty="0"/>
          </a:p>
        </p:txBody>
      </p:sp>
      <p:graphicFrame>
        <p:nvGraphicFramePr>
          <p:cNvPr id="2" name="Object 1"/>
          <p:cNvGraphicFramePr>
            <a:graphicFrameLocks noChangeAspect="1"/>
          </p:cNvGraphicFramePr>
          <p:nvPr>
            <p:extLst>
              <p:ext uri="{D42A27DB-BD31-4B8C-83A1-F6EECF244321}">
                <p14:modId xmlns:p14="http://schemas.microsoft.com/office/powerpoint/2010/main" val="3390207008"/>
              </p:ext>
            </p:extLst>
          </p:nvPr>
        </p:nvGraphicFramePr>
        <p:xfrm>
          <a:off x="1933575" y="4057650"/>
          <a:ext cx="3449638" cy="479425"/>
        </p:xfrm>
        <a:graphic>
          <a:graphicData uri="http://schemas.openxmlformats.org/presentationml/2006/ole">
            <mc:AlternateContent xmlns:mc="http://schemas.openxmlformats.org/markup-compatibility/2006">
              <mc:Choice xmlns:v="urn:schemas-microsoft-com:vml" Requires="v">
                <p:oleObj spid="_x0000_s704564" name="Equation" r:id="rId4" imgW="2006280" imgH="279360" progId="Equation.DSMT4">
                  <p:embed/>
                </p:oleObj>
              </mc:Choice>
              <mc:Fallback>
                <p:oleObj name="Equation" r:id="rId4" imgW="2006280" imgH="279360" progId="Equation.DSMT4">
                  <p:embed/>
                  <p:pic>
                    <p:nvPicPr>
                      <p:cNvPr id="0" name=""/>
                      <p:cNvPicPr>
                        <a:picLocks noChangeAspect="1" noChangeArrowheads="1"/>
                      </p:cNvPicPr>
                      <p:nvPr/>
                    </p:nvPicPr>
                    <p:blipFill>
                      <a:blip r:embed="rId5"/>
                      <a:srcRect/>
                      <a:stretch>
                        <a:fillRect/>
                      </a:stretch>
                    </p:blipFill>
                    <p:spPr bwMode="auto">
                      <a:xfrm>
                        <a:off x="1933575" y="4057650"/>
                        <a:ext cx="34496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9" name="Group 18"/>
          <p:cNvGrpSpPr/>
          <p:nvPr/>
        </p:nvGrpSpPr>
        <p:grpSpPr>
          <a:xfrm>
            <a:off x="3180867" y="4706877"/>
            <a:ext cx="3176351" cy="2008205"/>
            <a:chOff x="1740276" y="4490977"/>
            <a:chExt cx="3176351" cy="2008205"/>
          </a:xfrm>
        </p:grpSpPr>
        <p:pic>
          <p:nvPicPr>
            <p:cNvPr id="138957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8179" y="4490977"/>
              <a:ext cx="2527976" cy="2008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1938179" y="4490977"/>
              <a:ext cx="318884" cy="2008205"/>
            </a:xfrm>
            <a:prstGeom prst="rect">
              <a:avLst/>
            </a:prstGeom>
            <a:solidFill>
              <a:schemeClr val="bg1"/>
            </a:solidFill>
            <a:ln w="28575" cap="flat" cmpd="sng" algn="ctr">
              <a:noFill/>
              <a:prstDash val="solid"/>
              <a:round/>
              <a:headEnd type="none" w="med" len="med"/>
              <a:tailEnd type="stealth"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Times New Roman"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817235104"/>
                </p:ext>
              </p:extLst>
            </p:nvPr>
          </p:nvGraphicFramePr>
          <p:xfrm>
            <a:off x="1740276" y="5116514"/>
            <a:ext cx="395805" cy="539734"/>
          </p:xfrm>
          <a:graphic>
            <a:graphicData uri="http://schemas.openxmlformats.org/presentationml/2006/ole">
              <mc:AlternateContent xmlns:mc="http://schemas.openxmlformats.org/markup-compatibility/2006">
                <mc:Choice xmlns:v="urn:schemas-microsoft-com:vml" Requires="v">
                  <p:oleObj spid="_x0000_s704565" name="Equation" r:id="rId7" imgW="139680" imgH="190440" progId="Equation.DSMT4">
                    <p:embed/>
                  </p:oleObj>
                </mc:Choice>
                <mc:Fallback>
                  <p:oleObj name="Equation" r:id="rId7" imgW="139680" imgH="190440" progId="Equation.DSMT4">
                    <p:embed/>
                    <p:pic>
                      <p:nvPicPr>
                        <p:cNvPr id="0" name=""/>
                        <p:cNvPicPr/>
                        <p:nvPr/>
                      </p:nvPicPr>
                      <p:blipFill>
                        <a:blip r:embed="rId8"/>
                        <a:stretch>
                          <a:fillRect/>
                        </a:stretch>
                      </p:blipFill>
                      <p:spPr>
                        <a:xfrm>
                          <a:off x="1740276" y="5116514"/>
                          <a:ext cx="395805" cy="539734"/>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7501443"/>
                </p:ext>
              </p:extLst>
            </p:nvPr>
          </p:nvGraphicFramePr>
          <p:xfrm>
            <a:off x="4519752" y="5225204"/>
            <a:ext cx="396875" cy="539750"/>
          </p:xfrm>
          <a:graphic>
            <a:graphicData uri="http://schemas.openxmlformats.org/presentationml/2006/ole">
              <mc:AlternateContent xmlns:mc="http://schemas.openxmlformats.org/markup-compatibility/2006">
                <mc:Choice xmlns:v="urn:schemas-microsoft-com:vml" Requires="v">
                  <p:oleObj spid="_x0000_s704566" name="Equation" r:id="rId9" imgW="139680" imgH="190440" progId="Equation.DSMT4">
                    <p:embed/>
                  </p:oleObj>
                </mc:Choice>
                <mc:Fallback>
                  <p:oleObj name="Equation" r:id="rId9" imgW="139680" imgH="190440" progId="Equation.DSMT4">
                    <p:embed/>
                    <p:pic>
                      <p:nvPicPr>
                        <p:cNvPr id="0" name=""/>
                        <p:cNvPicPr>
                          <a:picLocks noChangeAspect="1" noChangeArrowheads="1"/>
                        </p:cNvPicPr>
                        <p:nvPr/>
                      </p:nvPicPr>
                      <p:blipFill>
                        <a:blip r:embed="rId10"/>
                        <a:srcRect/>
                        <a:stretch>
                          <a:fillRect/>
                        </a:stretch>
                      </p:blipFill>
                      <p:spPr bwMode="auto">
                        <a:xfrm>
                          <a:off x="4519752" y="5225204"/>
                          <a:ext cx="39687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Straight Arrow Connector 6"/>
            <p:cNvCxnSpPr/>
            <p:nvPr/>
          </p:nvCxnSpPr>
          <p:spPr bwMode="auto">
            <a:xfrm>
              <a:off x="2257063" y="4664453"/>
              <a:ext cx="196770" cy="0"/>
            </a:xfrm>
            <a:prstGeom prst="straightConnector1">
              <a:avLst/>
            </a:prstGeom>
            <a:solidFill>
              <a:schemeClr val="bg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p:nvPr/>
          </p:nvCxnSpPr>
          <p:spPr bwMode="auto">
            <a:xfrm>
              <a:off x="2260873" y="4950203"/>
              <a:ext cx="196770" cy="0"/>
            </a:xfrm>
            <a:prstGeom prst="straightConnector1">
              <a:avLst/>
            </a:prstGeom>
            <a:solidFill>
              <a:schemeClr val="bg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p:cNvCxnSpPr/>
            <p:nvPr/>
          </p:nvCxnSpPr>
          <p:spPr bwMode="auto">
            <a:xfrm>
              <a:off x="2253253" y="5232143"/>
              <a:ext cx="196770" cy="0"/>
            </a:xfrm>
            <a:prstGeom prst="straightConnector1">
              <a:avLst/>
            </a:prstGeom>
            <a:solidFill>
              <a:schemeClr val="bg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p:cNvCxnSpPr/>
            <p:nvPr/>
          </p:nvCxnSpPr>
          <p:spPr bwMode="auto">
            <a:xfrm>
              <a:off x="2253253" y="5506509"/>
              <a:ext cx="196770" cy="0"/>
            </a:xfrm>
            <a:prstGeom prst="straightConnector1">
              <a:avLst/>
            </a:prstGeom>
            <a:solidFill>
              <a:schemeClr val="bg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p:cNvCxnSpPr/>
            <p:nvPr/>
          </p:nvCxnSpPr>
          <p:spPr bwMode="auto">
            <a:xfrm>
              <a:off x="2257063" y="5792259"/>
              <a:ext cx="196770" cy="0"/>
            </a:xfrm>
            <a:prstGeom prst="straightConnector1">
              <a:avLst/>
            </a:prstGeom>
            <a:solidFill>
              <a:schemeClr val="bg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p:cNvCxnSpPr/>
            <p:nvPr/>
          </p:nvCxnSpPr>
          <p:spPr bwMode="auto">
            <a:xfrm>
              <a:off x="2249443" y="6066579"/>
              <a:ext cx="196770" cy="0"/>
            </a:xfrm>
            <a:prstGeom prst="straightConnector1">
              <a:avLst/>
            </a:prstGeom>
            <a:solidFill>
              <a:schemeClr val="bg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p:nvPr/>
          </p:nvCxnSpPr>
          <p:spPr bwMode="auto">
            <a:xfrm>
              <a:off x="2253253" y="6352329"/>
              <a:ext cx="196770" cy="0"/>
            </a:xfrm>
            <a:prstGeom prst="straightConnector1">
              <a:avLst/>
            </a:prstGeom>
            <a:solidFill>
              <a:schemeClr val="bg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p:cNvCxnSpPr/>
            <p:nvPr/>
          </p:nvCxnSpPr>
          <p:spPr bwMode="auto">
            <a:xfrm>
              <a:off x="4318273" y="5506509"/>
              <a:ext cx="196770" cy="0"/>
            </a:xfrm>
            <a:prstGeom prst="straightConnector1">
              <a:avLst/>
            </a:prstGeom>
            <a:solidFill>
              <a:schemeClr val="bg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aphicFrame>
        <p:nvGraphicFramePr>
          <p:cNvPr id="10" name="Object 9"/>
          <p:cNvGraphicFramePr>
            <a:graphicFrameLocks noChangeAspect="1"/>
          </p:cNvGraphicFramePr>
          <p:nvPr>
            <p:extLst>
              <p:ext uri="{D42A27DB-BD31-4B8C-83A1-F6EECF244321}">
                <p14:modId xmlns:p14="http://schemas.microsoft.com/office/powerpoint/2010/main" val="154929738"/>
              </p:ext>
            </p:extLst>
          </p:nvPr>
        </p:nvGraphicFramePr>
        <p:xfrm>
          <a:off x="6540500" y="2919413"/>
          <a:ext cx="788988" cy="458787"/>
        </p:xfrm>
        <a:graphic>
          <a:graphicData uri="http://schemas.openxmlformats.org/presentationml/2006/ole">
            <mc:AlternateContent xmlns:mc="http://schemas.openxmlformats.org/markup-compatibility/2006">
              <mc:Choice xmlns:v="urn:schemas-microsoft-com:vml" Requires="v">
                <p:oleObj spid="_x0000_s704567" name="Equation" r:id="rId11" imgW="393480" imgH="228600" progId="Equation.DSMT4">
                  <p:embed/>
                </p:oleObj>
              </mc:Choice>
              <mc:Fallback>
                <p:oleObj name="Equation" r:id="rId11" imgW="393480" imgH="228600" progId="Equation.DSMT4">
                  <p:embed/>
                  <p:pic>
                    <p:nvPicPr>
                      <p:cNvPr id="0" name=""/>
                      <p:cNvPicPr/>
                      <p:nvPr/>
                    </p:nvPicPr>
                    <p:blipFill>
                      <a:blip r:embed="rId12"/>
                      <a:stretch>
                        <a:fillRect/>
                      </a:stretch>
                    </p:blipFill>
                    <p:spPr>
                      <a:xfrm>
                        <a:off x="6540500" y="2919413"/>
                        <a:ext cx="788988" cy="458787"/>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905589971"/>
              </p:ext>
            </p:extLst>
          </p:nvPr>
        </p:nvGraphicFramePr>
        <p:xfrm>
          <a:off x="5397500" y="3236913"/>
          <a:ext cx="995363" cy="458787"/>
        </p:xfrm>
        <a:graphic>
          <a:graphicData uri="http://schemas.openxmlformats.org/presentationml/2006/ole">
            <mc:AlternateContent xmlns:mc="http://schemas.openxmlformats.org/markup-compatibility/2006">
              <mc:Choice xmlns:v="urn:schemas-microsoft-com:vml" Requires="v">
                <p:oleObj spid="_x0000_s704568" name="Equation" r:id="rId13" imgW="495000" imgH="228600" progId="Equation.DSMT4">
                  <p:embed/>
                </p:oleObj>
              </mc:Choice>
              <mc:Fallback>
                <p:oleObj name="Equation" r:id="rId13" imgW="495000" imgH="228600" progId="Equation.DSMT4">
                  <p:embed/>
                  <p:pic>
                    <p:nvPicPr>
                      <p:cNvPr id="0" name=""/>
                      <p:cNvPicPr>
                        <a:picLocks noChangeAspect="1" noChangeArrowheads="1"/>
                      </p:cNvPicPr>
                      <p:nvPr/>
                    </p:nvPicPr>
                    <p:blipFill>
                      <a:blip r:embed="rId14"/>
                      <a:srcRect/>
                      <a:stretch>
                        <a:fillRect/>
                      </a:stretch>
                    </p:blipFill>
                    <p:spPr bwMode="auto">
                      <a:xfrm>
                        <a:off x="5397500" y="3236913"/>
                        <a:ext cx="995363"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Footer Placeholder 5"/>
          <p:cNvSpPr>
            <a:spLocks noGrp="1"/>
          </p:cNvSpPr>
          <p:nvPr>
            <p:ph type="ftr" sz="quarter" idx="11"/>
          </p:nvPr>
        </p:nvSpPr>
        <p:spPr/>
        <p:txBody>
          <a:bodyPr/>
          <a:lstStyle/>
          <a:p>
            <a:pPr>
              <a:defRPr/>
            </a:pPr>
            <a:r>
              <a:rPr lang="en-US" smtClean="0"/>
              <a:t>© 2012 Warren B. Powell</a:t>
            </a:r>
            <a:endParaRPr lang="en-US" dirty="0"/>
          </a:p>
        </p:txBody>
      </p:sp>
    </p:spTree>
    <p:extLst>
      <p:ext uri="{BB962C8B-B14F-4D97-AF65-F5344CB8AC3E}">
        <p14:creationId xmlns:p14="http://schemas.microsoft.com/office/powerpoint/2010/main" val="25913188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Locomotive optimization using VFA</a:t>
            </a:r>
          </a:p>
        </p:txBody>
      </p:sp>
      <p:sp>
        <p:nvSpPr>
          <p:cNvPr id="3" name="Content Placeholder 2"/>
          <p:cNvSpPr>
            <a:spLocks noGrp="1"/>
          </p:cNvSpPr>
          <p:nvPr>
            <p:ph idx="1"/>
          </p:nvPr>
        </p:nvSpPr>
        <p:spPr>
          <a:xfrm>
            <a:off x="685800" y="1157514"/>
            <a:ext cx="7772400" cy="4953000"/>
          </a:xfrm>
        </p:spPr>
        <p:txBody>
          <a:bodyPr/>
          <a:lstStyle/>
          <a:p>
            <a:r>
              <a:rPr lang="en-US" dirty="0" smtClean="0"/>
              <a:t>In the slides that follow, we are going to step through the construction of the single-period optimization problem for assigning locomotives to a single train.</a:t>
            </a:r>
          </a:p>
          <a:p>
            <a:r>
              <a:rPr lang="en-US" dirty="0" smtClean="0"/>
              <a:t>We will use value functions to capture the value of locomotives in the future.  These value functions have to be estimated iteratively.</a:t>
            </a:r>
            <a:endParaRPr lang="en-US" dirty="0"/>
          </a:p>
        </p:txBody>
      </p:sp>
      <p:sp>
        <p:nvSpPr>
          <p:cNvPr id="4" name="Footer Placeholder 3"/>
          <p:cNvSpPr>
            <a:spLocks noGrp="1"/>
          </p:cNvSpPr>
          <p:nvPr>
            <p:ph type="ftr" sz="quarter" idx="11"/>
          </p:nvPr>
        </p:nvSpPr>
        <p:spPr/>
        <p:txBody>
          <a:bodyPr/>
          <a:lstStyle/>
          <a:p>
            <a:pPr>
              <a:defRPr/>
            </a:pPr>
            <a:r>
              <a:rPr lang="en-US" smtClean="0"/>
              <a:t>© 2012 Warren B. Powell</a:t>
            </a:r>
            <a:endParaRPr lang="en-US" dirty="0"/>
          </a:p>
        </p:txBody>
      </p:sp>
    </p:spTree>
    <p:extLst>
      <p:ext uri="{BB962C8B-B14F-4D97-AF65-F5344CB8AC3E}">
        <p14:creationId xmlns:p14="http://schemas.microsoft.com/office/powerpoint/2010/main" val="212882861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1676400" y="2122700"/>
            <a:ext cx="3378200" cy="4610100"/>
          </a:xfrm>
          <a:prstGeom prst="rect">
            <a:avLst/>
          </a:prstGeom>
          <a:solidFill>
            <a:srgbClr val="66CCFF"/>
          </a:solidFill>
          <a:ln w="2857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19" name="Rectangle 3"/>
          <p:cNvSpPr>
            <a:spLocks noGrp="1" noChangeArrowheads="1"/>
          </p:cNvSpPr>
          <p:nvPr>
            <p:ph type="title"/>
          </p:nvPr>
        </p:nvSpPr>
        <p:spPr/>
        <p:txBody>
          <a:bodyPr/>
          <a:lstStyle/>
          <a:p>
            <a:pPr eaLnBrk="1" hangingPunct="1"/>
            <a:r>
              <a:rPr lang="en-US" dirty="0"/>
              <a:t>Locomotive optimization using VFA</a:t>
            </a:r>
            <a:endParaRPr lang="en-US" dirty="0" smtClean="0"/>
          </a:p>
        </p:txBody>
      </p:sp>
      <p:sp>
        <p:nvSpPr>
          <p:cNvPr id="9220" name="Text Box 4"/>
          <p:cNvSpPr txBox="1">
            <a:spLocks noChangeArrowheads="1"/>
          </p:cNvSpPr>
          <p:nvPr/>
        </p:nvSpPr>
        <p:spPr bwMode="auto">
          <a:xfrm>
            <a:off x="1698625" y="2708488"/>
            <a:ext cx="1508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sz="2000" i="0">
                <a:latin typeface="Times New Roman" pitchFamily="18" charset="0"/>
              </a:rPr>
              <a:t>Locomotives</a:t>
            </a:r>
          </a:p>
        </p:txBody>
      </p:sp>
      <p:sp>
        <p:nvSpPr>
          <p:cNvPr id="9221" name="Text Box 5"/>
          <p:cNvSpPr txBox="1">
            <a:spLocks noChangeArrowheads="1"/>
          </p:cNvSpPr>
          <p:nvPr/>
        </p:nvSpPr>
        <p:spPr bwMode="auto">
          <a:xfrm>
            <a:off x="3968750" y="2708488"/>
            <a:ext cx="831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sz="2000" i="0">
                <a:latin typeface="Times New Roman" pitchFamily="18" charset="0"/>
              </a:rPr>
              <a:t>Trains</a:t>
            </a:r>
          </a:p>
        </p:txBody>
      </p:sp>
      <p:sp>
        <p:nvSpPr>
          <p:cNvPr id="9222" name="Rectangle 6"/>
          <p:cNvSpPr>
            <a:spLocks noChangeArrowheads="1"/>
          </p:cNvSpPr>
          <p:nvPr/>
        </p:nvSpPr>
        <p:spPr bwMode="auto">
          <a:xfrm>
            <a:off x="2006600" y="3507000"/>
            <a:ext cx="673100" cy="228600"/>
          </a:xfrm>
          <a:prstGeom prst="rect">
            <a:avLst/>
          </a:prstGeom>
          <a:solidFill>
            <a:schemeClr val="tx1"/>
          </a:solidFill>
          <a:ln w="38100">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3" name="Rectangle 7"/>
          <p:cNvSpPr>
            <a:spLocks noChangeArrowheads="1"/>
          </p:cNvSpPr>
          <p:nvPr/>
        </p:nvSpPr>
        <p:spPr bwMode="auto">
          <a:xfrm>
            <a:off x="2006600" y="3951500"/>
            <a:ext cx="673100" cy="228600"/>
          </a:xfrm>
          <a:prstGeom prst="rect">
            <a:avLst/>
          </a:prstGeom>
          <a:solidFill>
            <a:schemeClr val="tx1"/>
          </a:solidFill>
          <a:ln w="38100">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4" name="Rectangle 8"/>
          <p:cNvSpPr>
            <a:spLocks noChangeArrowheads="1"/>
          </p:cNvSpPr>
          <p:nvPr/>
        </p:nvSpPr>
        <p:spPr bwMode="auto">
          <a:xfrm>
            <a:off x="2006600" y="4396000"/>
            <a:ext cx="673100" cy="228600"/>
          </a:xfrm>
          <a:prstGeom prst="rect">
            <a:avLst/>
          </a:prstGeom>
          <a:solidFill>
            <a:schemeClr val="tx1"/>
          </a:solidFill>
          <a:ln w="38100">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5" name="Rectangle 9"/>
          <p:cNvSpPr>
            <a:spLocks noChangeArrowheads="1"/>
          </p:cNvSpPr>
          <p:nvPr/>
        </p:nvSpPr>
        <p:spPr bwMode="auto">
          <a:xfrm>
            <a:off x="2006600" y="4827800"/>
            <a:ext cx="673100" cy="228600"/>
          </a:xfrm>
          <a:prstGeom prst="rect">
            <a:avLst/>
          </a:prstGeom>
          <a:solidFill>
            <a:schemeClr val="tx1"/>
          </a:solidFill>
          <a:ln w="38100">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6" name="Rectangle 10"/>
          <p:cNvSpPr>
            <a:spLocks noChangeArrowheads="1"/>
          </p:cNvSpPr>
          <p:nvPr/>
        </p:nvSpPr>
        <p:spPr bwMode="auto">
          <a:xfrm>
            <a:off x="2006600" y="5285000"/>
            <a:ext cx="673100" cy="228600"/>
          </a:xfrm>
          <a:prstGeom prst="rect">
            <a:avLst/>
          </a:prstGeom>
          <a:solidFill>
            <a:schemeClr val="tx1"/>
          </a:solidFill>
          <a:ln w="38100">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7" name="Rectangle 11"/>
          <p:cNvSpPr>
            <a:spLocks noChangeArrowheads="1"/>
          </p:cNvSpPr>
          <p:nvPr/>
        </p:nvSpPr>
        <p:spPr bwMode="auto">
          <a:xfrm>
            <a:off x="2006600" y="5754900"/>
            <a:ext cx="673100" cy="228600"/>
          </a:xfrm>
          <a:prstGeom prst="rect">
            <a:avLst/>
          </a:prstGeom>
          <a:solidFill>
            <a:schemeClr val="tx1"/>
          </a:solidFill>
          <a:ln w="38100">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8" name="Rectangle 12"/>
          <p:cNvSpPr>
            <a:spLocks noChangeArrowheads="1"/>
          </p:cNvSpPr>
          <p:nvPr/>
        </p:nvSpPr>
        <p:spPr bwMode="auto">
          <a:xfrm>
            <a:off x="1993900" y="6224800"/>
            <a:ext cx="673100" cy="228600"/>
          </a:xfrm>
          <a:prstGeom prst="rect">
            <a:avLst/>
          </a:prstGeom>
          <a:solidFill>
            <a:schemeClr val="tx1"/>
          </a:solidFill>
          <a:ln w="38100">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9" name="Rectangle 13"/>
          <p:cNvSpPr>
            <a:spLocks noChangeArrowheads="1"/>
          </p:cNvSpPr>
          <p:nvPr/>
        </p:nvSpPr>
        <p:spPr bwMode="auto">
          <a:xfrm>
            <a:off x="4089400" y="3786400"/>
            <a:ext cx="673100" cy="228600"/>
          </a:xfrm>
          <a:prstGeom prst="rect">
            <a:avLst/>
          </a:prstGeom>
          <a:solidFill>
            <a:schemeClr val="bg1"/>
          </a:solidFill>
          <a:ln w="2857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0" name="Rectangle 14"/>
          <p:cNvSpPr>
            <a:spLocks noChangeArrowheads="1"/>
          </p:cNvSpPr>
          <p:nvPr/>
        </p:nvSpPr>
        <p:spPr bwMode="auto">
          <a:xfrm>
            <a:off x="4089400" y="4611900"/>
            <a:ext cx="673100" cy="228600"/>
          </a:xfrm>
          <a:prstGeom prst="rect">
            <a:avLst/>
          </a:prstGeom>
          <a:solidFill>
            <a:schemeClr val="bg1"/>
          </a:solidFill>
          <a:ln w="2857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1" name="Rectangle 15"/>
          <p:cNvSpPr>
            <a:spLocks noChangeArrowheads="1"/>
          </p:cNvSpPr>
          <p:nvPr/>
        </p:nvSpPr>
        <p:spPr bwMode="auto">
          <a:xfrm>
            <a:off x="4089400" y="5462800"/>
            <a:ext cx="673100" cy="228600"/>
          </a:xfrm>
          <a:prstGeom prst="rect">
            <a:avLst/>
          </a:prstGeom>
          <a:solidFill>
            <a:schemeClr val="bg1"/>
          </a:solidFill>
          <a:ln w="2857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9232" name="AutoShape 16"/>
          <p:cNvCxnSpPr>
            <a:cxnSpLocks noChangeShapeType="1"/>
            <a:stCxn id="9222" idx="3"/>
            <a:endCxn id="9229" idx="1"/>
          </p:cNvCxnSpPr>
          <p:nvPr/>
        </p:nvCxnSpPr>
        <p:spPr bwMode="auto">
          <a:xfrm>
            <a:off x="2698750" y="3621300"/>
            <a:ext cx="1376363" cy="2794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33" name="AutoShape 17"/>
          <p:cNvCxnSpPr>
            <a:cxnSpLocks noChangeShapeType="1"/>
            <a:stCxn id="9223" idx="3"/>
            <a:endCxn id="9229" idx="1"/>
          </p:cNvCxnSpPr>
          <p:nvPr/>
        </p:nvCxnSpPr>
        <p:spPr bwMode="auto">
          <a:xfrm flipV="1">
            <a:off x="2698750" y="3900700"/>
            <a:ext cx="1376363" cy="1651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34" name="AutoShape 18"/>
          <p:cNvCxnSpPr>
            <a:cxnSpLocks noChangeShapeType="1"/>
            <a:stCxn id="9224" idx="3"/>
            <a:endCxn id="9229" idx="1"/>
          </p:cNvCxnSpPr>
          <p:nvPr/>
        </p:nvCxnSpPr>
        <p:spPr bwMode="auto">
          <a:xfrm flipV="1">
            <a:off x="2698750" y="3900700"/>
            <a:ext cx="1376363" cy="6096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35" name="AutoShape 19"/>
          <p:cNvCxnSpPr>
            <a:cxnSpLocks noChangeShapeType="1"/>
            <a:stCxn id="9225" idx="3"/>
            <a:endCxn id="9229" idx="1"/>
          </p:cNvCxnSpPr>
          <p:nvPr/>
        </p:nvCxnSpPr>
        <p:spPr bwMode="auto">
          <a:xfrm flipV="1">
            <a:off x="2698750" y="3900700"/>
            <a:ext cx="1376363" cy="10414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36" name="AutoShape 20"/>
          <p:cNvCxnSpPr>
            <a:cxnSpLocks noChangeShapeType="1"/>
            <a:stCxn id="9224" idx="3"/>
            <a:endCxn id="9230" idx="1"/>
          </p:cNvCxnSpPr>
          <p:nvPr/>
        </p:nvCxnSpPr>
        <p:spPr bwMode="auto">
          <a:xfrm>
            <a:off x="2698750" y="4510300"/>
            <a:ext cx="1376363" cy="2159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37" name="AutoShape 21"/>
          <p:cNvCxnSpPr>
            <a:cxnSpLocks noChangeShapeType="1"/>
            <a:stCxn id="9225" idx="3"/>
            <a:endCxn id="9230" idx="1"/>
          </p:cNvCxnSpPr>
          <p:nvPr/>
        </p:nvCxnSpPr>
        <p:spPr bwMode="auto">
          <a:xfrm flipV="1">
            <a:off x="2698750" y="4726200"/>
            <a:ext cx="1376363" cy="2159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38" name="AutoShape 22"/>
          <p:cNvCxnSpPr>
            <a:cxnSpLocks noChangeShapeType="1"/>
            <a:stCxn id="9223" idx="3"/>
            <a:endCxn id="9230" idx="1"/>
          </p:cNvCxnSpPr>
          <p:nvPr/>
        </p:nvCxnSpPr>
        <p:spPr bwMode="auto">
          <a:xfrm>
            <a:off x="2698750" y="4065800"/>
            <a:ext cx="1376363" cy="6604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39" name="AutoShape 23"/>
          <p:cNvCxnSpPr>
            <a:cxnSpLocks noChangeShapeType="1"/>
            <a:stCxn id="9226" idx="3"/>
            <a:endCxn id="9230" idx="1"/>
          </p:cNvCxnSpPr>
          <p:nvPr/>
        </p:nvCxnSpPr>
        <p:spPr bwMode="auto">
          <a:xfrm flipV="1">
            <a:off x="2698750" y="4726200"/>
            <a:ext cx="1376363" cy="6731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40" name="AutoShape 24"/>
          <p:cNvCxnSpPr>
            <a:cxnSpLocks noChangeShapeType="1"/>
            <a:stCxn id="9227" idx="3"/>
            <a:endCxn id="9230" idx="1"/>
          </p:cNvCxnSpPr>
          <p:nvPr/>
        </p:nvCxnSpPr>
        <p:spPr bwMode="auto">
          <a:xfrm flipV="1">
            <a:off x="2698750" y="4726200"/>
            <a:ext cx="1376363" cy="11430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41" name="AutoShape 25"/>
          <p:cNvCxnSpPr>
            <a:cxnSpLocks noChangeShapeType="1"/>
            <a:stCxn id="9225" idx="3"/>
            <a:endCxn id="9231" idx="1"/>
          </p:cNvCxnSpPr>
          <p:nvPr/>
        </p:nvCxnSpPr>
        <p:spPr bwMode="auto">
          <a:xfrm>
            <a:off x="2698750" y="4942100"/>
            <a:ext cx="1376363" cy="6350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42" name="AutoShape 26"/>
          <p:cNvCxnSpPr>
            <a:cxnSpLocks noChangeShapeType="1"/>
            <a:stCxn id="9226" idx="3"/>
            <a:endCxn id="9231" idx="1"/>
          </p:cNvCxnSpPr>
          <p:nvPr/>
        </p:nvCxnSpPr>
        <p:spPr bwMode="auto">
          <a:xfrm>
            <a:off x="2698750" y="5399300"/>
            <a:ext cx="1376363" cy="1778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43" name="AutoShape 27"/>
          <p:cNvCxnSpPr>
            <a:cxnSpLocks noChangeShapeType="1"/>
            <a:stCxn id="9227" idx="3"/>
            <a:endCxn id="9231" idx="1"/>
          </p:cNvCxnSpPr>
          <p:nvPr/>
        </p:nvCxnSpPr>
        <p:spPr bwMode="auto">
          <a:xfrm flipV="1">
            <a:off x="2698750" y="5577100"/>
            <a:ext cx="1376363" cy="2921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44" name="AutoShape 28"/>
          <p:cNvCxnSpPr>
            <a:cxnSpLocks noChangeShapeType="1"/>
            <a:stCxn id="9228" idx="3"/>
            <a:endCxn id="9231" idx="1"/>
          </p:cNvCxnSpPr>
          <p:nvPr/>
        </p:nvCxnSpPr>
        <p:spPr bwMode="auto">
          <a:xfrm flipV="1">
            <a:off x="2686050" y="5577100"/>
            <a:ext cx="1389063" cy="7620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45" name="AutoShape 29"/>
          <p:cNvCxnSpPr>
            <a:cxnSpLocks noChangeShapeType="1"/>
            <a:stCxn id="9224" idx="3"/>
            <a:endCxn id="9231" idx="1"/>
          </p:cNvCxnSpPr>
          <p:nvPr/>
        </p:nvCxnSpPr>
        <p:spPr bwMode="auto">
          <a:xfrm>
            <a:off x="2698750" y="4510300"/>
            <a:ext cx="1376363" cy="10668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46" name="AutoShape 30"/>
          <p:cNvCxnSpPr>
            <a:cxnSpLocks noChangeShapeType="1"/>
            <a:stCxn id="9226" idx="3"/>
            <a:endCxn id="9229" idx="1"/>
          </p:cNvCxnSpPr>
          <p:nvPr/>
        </p:nvCxnSpPr>
        <p:spPr bwMode="auto">
          <a:xfrm flipV="1">
            <a:off x="2698750" y="3900700"/>
            <a:ext cx="1376363" cy="14986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47" name="AutoShape 31"/>
          <p:cNvCxnSpPr>
            <a:cxnSpLocks noChangeShapeType="1"/>
            <a:stCxn id="9229" idx="3"/>
            <a:endCxn id="9249" idx="2"/>
          </p:cNvCxnSpPr>
          <p:nvPr/>
        </p:nvCxnSpPr>
        <p:spPr bwMode="auto">
          <a:xfrm flipV="1">
            <a:off x="4776788" y="3837200"/>
            <a:ext cx="1660525" cy="635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48" name="Text Box 32"/>
          <p:cNvSpPr txBox="1">
            <a:spLocks noChangeArrowheads="1"/>
          </p:cNvSpPr>
          <p:nvPr/>
        </p:nvSpPr>
        <p:spPr bwMode="auto">
          <a:xfrm>
            <a:off x="6429375" y="2721188"/>
            <a:ext cx="790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sz="2000" i="0">
                <a:latin typeface="Times New Roman" pitchFamily="18" charset="0"/>
              </a:rPr>
              <a:t>Yards</a:t>
            </a:r>
          </a:p>
        </p:txBody>
      </p:sp>
      <p:sp>
        <p:nvSpPr>
          <p:cNvPr id="9249" name="Oval 33"/>
          <p:cNvSpPr>
            <a:spLocks noChangeArrowheads="1"/>
          </p:cNvSpPr>
          <p:nvPr/>
        </p:nvSpPr>
        <p:spPr bwMode="auto">
          <a:xfrm>
            <a:off x="6451600" y="3710200"/>
            <a:ext cx="698500" cy="254000"/>
          </a:xfrm>
          <a:prstGeom prst="ellipse">
            <a:avLst/>
          </a:prstGeom>
          <a:solidFill>
            <a:srgbClr val="FE9B03"/>
          </a:solidFill>
          <a:ln w="28575">
            <a:solidFill>
              <a:schemeClr val="tx1"/>
            </a:solidFill>
            <a:round/>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0" name="Oval 34"/>
          <p:cNvSpPr>
            <a:spLocks noChangeArrowheads="1"/>
          </p:cNvSpPr>
          <p:nvPr/>
        </p:nvSpPr>
        <p:spPr bwMode="auto">
          <a:xfrm>
            <a:off x="6489700" y="5412000"/>
            <a:ext cx="698500" cy="254000"/>
          </a:xfrm>
          <a:prstGeom prst="ellipse">
            <a:avLst/>
          </a:prstGeom>
          <a:solidFill>
            <a:schemeClr val="accent2"/>
          </a:solidFill>
          <a:ln w="28575">
            <a:solidFill>
              <a:schemeClr val="tx1"/>
            </a:solidFill>
            <a:round/>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9251" name="AutoShape 35"/>
          <p:cNvCxnSpPr>
            <a:cxnSpLocks noChangeShapeType="1"/>
            <a:stCxn id="9230" idx="3"/>
            <a:endCxn id="9249" idx="2"/>
          </p:cNvCxnSpPr>
          <p:nvPr/>
        </p:nvCxnSpPr>
        <p:spPr bwMode="auto">
          <a:xfrm flipV="1">
            <a:off x="4776788" y="3837200"/>
            <a:ext cx="1660525" cy="8890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52" name="AutoShape 36"/>
          <p:cNvCxnSpPr>
            <a:cxnSpLocks noChangeShapeType="1"/>
            <a:stCxn id="9231" idx="3"/>
            <a:endCxn id="9250" idx="2"/>
          </p:cNvCxnSpPr>
          <p:nvPr/>
        </p:nvCxnSpPr>
        <p:spPr bwMode="auto">
          <a:xfrm flipV="1">
            <a:off x="4776788" y="5539000"/>
            <a:ext cx="1698625" cy="381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53" name="Text Box 37"/>
          <p:cNvSpPr txBox="1">
            <a:spLocks noChangeArrowheads="1"/>
          </p:cNvSpPr>
          <p:nvPr/>
        </p:nvSpPr>
        <p:spPr bwMode="auto">
          <a:xfrm>
            <a:off x="2687638" y="2263988"/>
            <a:ext cx="930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sz="2000" i="0">
                <a:latin typeface="Times New Roman" pitchFamily="18" charset="0"/>
              </a:rPr>
              <a:t>Atlanta</a:t>
            </a:r>
          </a:p>
        </p:txBody>
      </p:sp>
      <p:sp>
        <p:nvSpPr>
          <p:cNvPr id="9254" name="Text Box 38"/>
          <p:cNvSpPr txBox="1">
            <a:spLocks noChangeArrowheads="1"/>
          </p:cNvSpPr>
          <p:nvPr/>
        </p:nvSpPr>
        <p:spPr bwMode="auto">
          <a:xfrm>
            <a:off x="7380288" y="3597488"/>
            <a:ext cx="1196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sz="2000" i="0">
                <a:latin typeface="Times New Roman" pitchFamily="18" charset="0"/>
              </a:rPr>
              <a:t>Baltimore</a:t>
            </a:r>
          </a:p>
        </p:txBody>
      </p:sp>
      <p:sp>
        <p:nvSpPr>
          <p:cNvPr id="9255" name="Text Box 39"/>
          <p:cNvSpPr txBox="1">
            <a:spLocks noChangeArrowheads="1"/>
          </p:cNvSpPr>
          <p:nvPr/>
        </p:nvSpPr>
        <p:spPr bwMode="auto">
          <a:xfrm>
            <a:off x="7272338" y="5337388"/>
            <a:ext cx="14366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sz="2000" i="0">
                <a:latin typeface="Times New Roman" pitchFamily="18" charset="0"/>
              </a:rPr>
              <a:t>Jacksonville</a:t>
            </a:r>
          </a:p>
        </p:txBody>
      </p:sp>
      <p:sp>
        <p:nvSpPr>
          <p:cNvPr id="40" name="Content Placeholder 2"/>
          <p:cNvSpPr>
            <a:spLocks noGrp="1"/>
          </p:cNvSpPr>
          <p:nvPr>
            <p:ph idx="1"/>
          </p:nvPr>
        </p:nvSpPr>
        <p:spPr>
          <a:xfrm>
            <a:off x="685800" y="1143000"/>
            <a:ext cx="7772400" cy="4953000"/>
          </a:xfrm>
        </p:spPr>
        <p:txBody>
          <a:bodyPr/>
          <a:lstStyle/>
          <a:p>
            <a:r>
              <a:rPr lang="en-US" sz="2400" dirty="0" smtClean="0"/>
              <a:t>We begin by showing the assignment of individual locomotives to individual trains.</a:t>
            </a:r>
          </a:p>
        </p:txBody>
      </p:sp>
      <p:sp>
        <p:nvSpPr>
          <p:cNvPr id="2" name="Footer Placeholder 1"/>
          <p:cNvSpPr>
            <a:spLocks noGrp="1"/>
          </p:cNvSpPr>
          <p:nvPr>
            <p:ph type="ftr" sz="quarter" idx="11"/>
          </p:nvPr>
        </p:nvSpPr>
        <p:spPr/>
        <p:txBody>
          <a:bodyPr/>
          <a:lstStyle/>
          <a:p>
            <a:pPr>
              <a:defRPr/>
            </a:pPr>
            <a:r>
              <a:rPr lang="en-US" smtClean="0"/>
              <a:t>© 2012 Warren B. Powell</a:t>
            </a:r>
            <a:endParaRPr lang="en-US" dirty="0"/>
          </a:p>
        </p:txBody>
      </p:sp>
    </p:spTree>
    <p:extLst>
      <p:ext uri="{BB962C8B-B14F-4D97-AF65-F5344CB8AC3E}">
        <p14:creationId xmlns:p14="http://schemas.microsoft.com/office/powerpoint/2010/main" val="2838060642"/>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a:t>Locomotive optimization using VFA</a:t>
            </a:r>
            <a:endParaRPr lang="en-US" dirty="0" smtClean="0"/>
          </a:p>
        </p:txBody>
      </p:sp>
      <p:sp>
        <p:nvSpPr>
          <p:cNvPr id="10243" name="Text Box 3"/>
          <p:cNvSpPr txBox="1">
            <a:spLocks noChangeArrowheads="1"/>
          </p:cNvSpPr>
          <p:nvPr/>
        </p:nvSpPr>
        <p:spPr bwMode="auto">
          <a:xfrm>
            <a:off x="1876425" y="2273068"/>
            <a:ext cx="1508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sz="2000" i="0">
                <a:latin typeface="Times New Roman" pitchFamily="18" charset="0"/>
              </a:rPr>
              <a:t>Locomotives</a:t>
            </a:r>
          </a:p>
        </p:txBody>
      </p:sp>
      <p:sp>
        <p:nvSpPr>
          <p:cNvPr id="10244" name="Rectangle 4"/>
          <p:cNvSpPr>
            <a:spLocks noChangeArrowheads="1"/>
          </p:cNvSpPr>
          <p:nvPr/>
        </p:nvSpPr>
        <p:spPr bwMode="auto">
          <a:xfrm>
            <a:off x="2006600" y="3071580"/>
            <a:ext cx="673100" cy="228600"/>
          </a:xfrm>
          <a:prstGeom prst="rect">
            <a:avLst/>
          </a:prstGeom>
          <a:solidFill>
            <a:schemeClr val="tx1"/>
          </a:solidFill>
          <a:ln w="38100">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5" name="Rectangle 5"/>
          <p:cNvSpPr>
            <a:spLocks noChangeArrowheads="1"/>
          </p:cNvSpPr>
          <p:nvPr/>
        </p:nvSpPr>
        <p:spPr bwMode="auto">
          <a:xfrm>
            <a:off x="2006600" y="3516080"/>
            <a:ext cx="673100" cy="228600"/>
          </a:xfrm>
          <a:prstGeom prst="rect">
            <a:avLst/>
          </a:prstGeom>
          <a:solidFill>
            <a:schemeClr val="tx1"/>
          </a:solidFill>
          <a:ln w="38100">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6" name="Rectangle 6"/>
          <p:cNvSpPr>
            <a:spLocks noChangeArrowheads="1"/>
          </p:cNvSpPr>
          <p:nvPr/>
        </p:nvSpPr>
        <p:spPr bwMode="auto">
          <a:xfrm>
            <a:off x="2006600" y="3960580"/>
            <a:ext cx="673100" cy="228600"/>
          </a:xfrm>
          <a:prstGeom prst="rect">
            <a:avLst/>
          </a:prstGeom>
          <a:solidFill>
            <a:schemeClr val="tx1"/>
          </a:solidFill>
          <a:ln w="38100">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7" name="Rectangle 7"/>
          <p:cNvSpPr>
            <a:spLocks noChangeArrowheads="1"/>
          </p:cNvSpPr>
          <p:nvPr/>
        </p:nvSpPr>
        <p:spPr bwMode="auto">
          <a:xfrm>
            <a:off x="2006600" y="4392380"/>
            <a:ext cx="673100" cy="228600"/>
          </a:xfrm>
          <a:prstGeom prst="rect">
            <a:avLst/>
          </a:prstGeom>
          <a:solidFill>
            <a:schemeClr val="tx1"/>
          </a:solidFill>
          <a:ln w="38100">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8" name="Rectangle 8"/>
          <p:cNvSpPr>
            <a:spLocks noChangeArrowheads="1"/>
          </p:cNvSpPr>
          <p:nvPr/>
        </p:nvSpPr>
        <p:spPr bwMode="auto">
          <a:xfrm>
            <a:off x="2006600" y="4849580"/>
            <a:ext cx="673100" cy="228600"/>
          </a:xfrm>
          <a:prstGeom prst="rect">
            <a:avLst/>
          </a:prstGeom>
          <a:solidFill>
            <a:schemeClr val="tx1"/>
          </a:solidFill>
          <a:ln w="38100">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9" name="Rectangle 9"/>
          <p:cNvSpPr>
            <a:spLocks noChangeArrowheads="1"/>
          </p:cNvSpPr>
          <p:nvPr/>
        </p:nvSpPr>
        <p:spPr bwMode="auto">
          <a:xfrm>
            <a:off x="2006600" y="5319480"/>
            <a:ext cx="673100" cy="228600"/>
          </a:xfrm>
          <a:prstGeom prst="rect">
            <a:avLst/>
          </a:prstGeom>
          <a:solidFill>
            <a:schemeClr val="tx1"/>
          </a:solidFill>
          <a:ln w="38100">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0" name="Rectangle 10"/>
          <p:cNvSpPr>
            <a:spLocks noChangeArrowheads="1"/>
          </p:cNvSpPr>
          <p:nvPr/>
        </p:nvSpPr>
        <p:spPr bwMode="auto">
          <a:xfrm>
            <a:off x="1993900" y="5789380"/>
            <a:ext cx="673100" cy="228600"/>
          </a:xfrm>
          <a:prstGeom prst="rect">
            <a:avLst/>
          </a:prstGeom>
          <a:solidFill>
            <a:schemeClr val="tx1"/>
          </a:solidFill>
          <a:ln w="38100">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1" name="Rectangle 11"/>
          <p:cNvSpPr>
            <a:spLocks noChangeArrowheads="1"/>
          </p:cNvSpPr>
          <p:nvPr/>
        </p:nvSpPr>
        <p:spPr bwMode="auto">
          <a:xfrm>
            <a:off x="4089400" y="3350980"/>
            <a:ext cx="673100" cy="228600"/>
          </a:xfrm>
          <a:prstGeom prst="rect">
            <a:avLst/>
          </a:prstGeom>
          <a:solidFill>
            <a:schemeClr val="bg1"/>
          </a:solidFill>
          <a:ln w="2857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2" name="Rectangle 12"/>
          <p:cNvSpPr>
            <a:spLocks noChangeArrowheads="1"/>
          </p:cNvSpPr>
          <p:nvPr/>
        </p:nvSpPr>
        <p:spPr bwMode="auto">
          <a:xfrm>
            <a:off x="4089400" y="4176480"/>
            <a:ext cx="673100" cy="228600"/>
          </a:xfrm>
          <a:prstGeom prst="rect">
            <a:avLst/>
          </a:prstGeom>
          <a:solidFill>
            <a:schemeClr val="bg1"/>
          </a:solidFill>
          <a:ln w="2857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3" name="Rectangle 13"/>
          <p:cNvSpPr>
            <a:spLocks noChangeArrowheads="1"/>
          </p:cNvSpPr>
          <p:nvPr/>
        </p:nvSpPr>
        <p:spPr bwMode="auto">
          <a:xfrm>
            <a:off x="4089400" y="5027380"/>
            <a:ext cx="673100" cy="228600"/>
          </a:xfrm>
          <a:prstGeom prst="rect">
            <a:avLst/>
          </a:prstGeom>
          <a:solidFill>
            <a:schemeClr val="bg1"/>
          </a:solidFill>
          <a:ln w="2857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10254" name="AutoShape 14"/>
          <p:cNvCxnSpPr>
            <a:cxnSpLocks noChangeShapeType="1"/>
            <a:stCxn id="10244" idx="3"/>
            <a:endCxn id="10251" idx="1"/>
          </p:cNvCxnSpPr>
          <p:nvPr/>
        </p:nvCxnSpPr>
        <p:spPr bwMode="auto">
          <a:xfrm>
            <a:off x="2698750" y="3185880"/>
            <a:ext cx="1376363" cy="2794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55" name="AutoShape 15"/>
          <p:cNvCxnSpPr>
            <a:cxnSpLocks noChangeShapeType="1"/>
            <a:stCxn id="10245" idx="3"/>
            <a:endCxn id="10251" idx="1"/>
          </p:cNvCxnSpPr>
          <p:nvPr/>
        </p:nvCxnSpPr>
        <p:spPr bwMode="auto">
          <a:xfrm flipV="1">
            <a:off x="2698750" y="3465280"/>
            <a:ext cx="1376363" cy="1651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56" name="AutoShape 16"/>
          <p:cNvCxnSpPr>
            <a:cxnSpLocks noChangeShapeType="1"/>
            <a:stCxn id="10246" idx="3"/>
            <a:endCxn id="10251" idx="1"/>
          </p:cNvCxnSpPr>
          <p:nvPr/>
        </p:nvCxnSpPr>
        <p:spPr bwMode="auto">
          <a:xfrm flipV="1">
            <a:off x="2698750" y="3465280"/>
            <a:ext cx="1376363" cy="6096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57" name="AutoShape 17"/>
          <p:cNvCxnSpPr>
            <a:cxnSpLocks noChangeShapeType="1"/>
            <a:stCxn id="10247" idx="3"/>
            <a:endCxn id="10251" idx="1"/>
          </p:cNvCxnSpPr>
          <p:nvPr/>
        </p:nvCxnSpPr>
        <p:spPr bwMode="auto">
          <a:xfrm flipV="1">
            <a:off x="2698750" y="3465280"/>
            <a:ext cx="1376363" cy="10414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58" name="AutoShape 18"/>
          <p:cNvCxnSpPr>
            <a:cxnSpLocks noChangeShapeType="1"/>
            <a:stCxn id="10246" idx="3"/>
            <a:endCxn id="10252" idx="1"/>
          </p:cNvCxnSpPr>
          <p:nvPr/>
        </p:nvCxnSpPr>
        <p:spPr bwMode="auto">
          <a:xfrm>
            <a:off x="2698750" y="4074880"/>
            <a:ext cx="1376363" cy="2159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59" name="AutoShape 19"/>
          <p:cNvCxnSpPr>
            <a:cxnSpLocks noChangeShapeType="1"/>
            <a:stCxn id="10247" idx="3"/>
            <a:endCxn id="10252" idx="1"/>
          </p:cNvCxnSpPr>
          <p:nvPr/>
        </p:nvCxnSpPr>
        <p:spPr bwMode="auto">
          <a:xfrm flipV="1">
            <a:off x="2698750" y="4290780"/>
            <a:ext cx="1376363" cy="2159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60" name="AutoShape 20"/>
          <p:cNvCxnSpPr>
            <a:cxnSpLocks noChangeShapeType="1"/>
            <a:stCxn id="10245" idx="3"/>
            <a:endCxn id="10252" idx="1"/>
          </p:cNvCxnSpPr>
          <p:nvPr/>
        </p:nvCxnSpPr>
        <p:spPr bwMode="auto">
          <a:xfrm>
            <a:off x="2698750" y="3630380"/>
            <a:ext cx="1376363" cy="6604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61" name="AutoShape 21"/>
          <p:cNvCxnSpPr>
            <a:cxnSpLocks noChangeShapeType="1"/>
            <a:stCxn id="10248" idx="3"/>
            <a:endCxn id="10252" idx="1"/>
          </p:cNvCxnSpPr>
          <p:nvPr/>
        </p:nvCxnSpPr>
        <p:spPr bwMode="auto">
          <a:xfrm flipV="1">
            <a:off x="2698750" y="4290780"/>
            <a:ext cx="1376363" cy="6731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62" name="AutoShape 22"/>
          <p:cNvCxnSpPr>
            <a:cxnSpLocks noChangeShapeType="1"/>
            <a:stCxn id="10249" idx="3"/>
            <a:endCxn id="10252" idx="1"/>
          </p:cNvCxnSpPr>
          <p:nvPr/>
        </p:nvCxnSpPr>
        <p:spPr bwMode="auto">
          <a:xfrm flipV="1">
            <a:off x="2698750" y="4290780"/>
            <a:ext cx="1376363" cy="11430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63" name="AutoShape 23"/>
          <p:cNvCxnSpPr>
            <a:cxnSpLocks noChangeShapeType="1"/>
            <a:stCxn id="10247" idx="3"/>
            <a:endCxn id="10253" idx="1"/>
          </p:cNvCxnSpPr>
          <p:nvPr/>
        </p:nvCxnSpPr>
        <p:spPr bwMode="auto">
          <a:xfrm>
            <a:off x="2698750" y="4506680"/>
            <a:ext cx="1376363" cy="6350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64" name="AutoShape 24"/>
          <p:cNvCxnSpPr>
            <a:cxnSpLocks noChangeShapeType="1"/>
            <a:stCxn id="10248" idx="3"/>
            <a:endCxn id="10253" idx="1"/>
          </p:cNvCxnSpPr>
          <p:nvPr/>
        </p:nvCxnSpPr>
        <p:spPr bwMode="auto">
          <a:xfrm>
            <a:off x="2698750" y="4963880"/>
            <a:ext cx="1376363" cy="1778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65" name="AutoShape 25"/>
          <p:cNvCxnSpPr>
            <a:cxnSpLocks noChangeShapeType="1"/>
            <a:stCxn id="10249" idx="3"/>
            <a:endCxn id="10253" idx="1"/>
          </p:cNvCxnSpPr>
          <p:nvPr/>
        </p:nvCxnSpPr>
        <p:spPr bwMode="auto">
          <a:xfrm flipV="1">
            <a:off x="2698750" y="5141680"/>
            <a:ext cx="1376363" cy="2921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66" name="AutoShape 26"/>
          <p:cNvCxnSpPr>
            <a:cxnSpLocks noChangeShapeType="1"/>
            <a:stCxn id="10250" idx="3"/>
            <a:endCxn id="10253" idx="1"/>
          </p:cNvCxnSpPr>
          <p:nvPr/>
        </p:nvCxnSpPr>
        <p:spPr bwMode="auto">
          <a:xfrm flipV="1">
            <a:off x="2686050" y="5141680"/>
            <a:ext cx="1389063" cy="7620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67" name="AutoShape 27"/>
          <p:cNvCxnSpPr>
            <a:cxnSpLocks noChangeShapeType="1"/>
            <a:stCxn id="10246" idx="3"/>
            <a:endCxn id="10253" idx="1"/>
          </p:cNvCxnSpPr>
          <p:nvPr/>
        </p:nvCxnSpPr>
        <p:spPr bwMode="auto">
          <a:xfrm>
            <a:off x="2698750" y="4074880"/>
            <a:ext cx="1376363" cy="10668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68" name="AutoShape 28"/>
          <p:cNvCxnSpPr>
            <a:cxnSpLocks noChangeShapeType="1"/>
            <a:stCxn id="10248" idx="3"/>
            <a:endCxn id="10251" idx="1"/>
          </p:cNvCxnSpPr>
          <p:nvPr/>
        </p:nvCxnSpPr>
        <p:spPr bwMode="auto">
          <a:xfrm flipV="1">
            <a:off x="2698750" y="3465280"/>
            <a:ext cx="1376363" cy="14986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69" name="AutoShape 29"/>
          <p:cNvCxnSpPr>
            <a:cxnSpLocks noChangeShapeType="1"/>
            <a:stCxn id="10251" idx="3"/>
            <a:endCxn id="10270" idx="2"/>
          </p:cNvCxnSpPr>
          <p:nvPr/>
        </p:nvCxnSpPr>
        <p:spPr bwMode="auto">
          <a:xfrm flipV="1">
            <a:off x="4776788" y="3401780"/>
            <a:ext cx="1660525" cy="635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70" name="Oval 30"/>
          <p:cNvSpPr>
            <a:spLocks noChangeArrowheads="1"/>
          </p:cNvSpPr>
          <p:nvPr/>
        </p:nvSpPr>
        <p:spPr bwMode="auto">
          <a:xfrm>
            <a:off x="6451600" y="3274780"/>
            <a:ext cx="698500" cy="254000"/>
          </a:xfrm>
          <a:prstGeom prst="ellipse">
            <a:avLst/>
          </a:prstGeom>
          <a:solidFill>
            <a:srgbClr val="FE9B03"/>
          </a:solidFill>
          <a:ln w="28575">
            <a:solidFill>
              <a:schemeClr val="tx1"/>
            </a:solidFill>
            <a:round/>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1" name="Oval 31"/>
          <p:cNvSpPr>
            <a:spLocks noChangeArrowheads="1"/>
          </p:cNvSpPr>
          <p:nvPr/>
        </p:nvSpPr>
        <p:spPr bwMode="auto">
          <a:xfrm>
            <a:off x="6489700" y="4976580"/>
            <a:ext cx="698500" cy="254000"/>
          </a:xfrm>
          <a:prstGeom prst="ellipse">
            <a:avLst/>
          </a:prstGeom>
          <a:solidFill>
            <a:schemeClr val="accent2"/>
          </a:solidFill>
          <a:ln w="28575">
            <a:solidFill>
              <a:schemeClr val="tx1"/>
            </a:solidFill>
            <a:round/>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10272" name="AutoShape 32"/>
          <p:cNvCxnSpPr>
            <a:cxnSpLocks noChangeShapeType="1"/>
            <a:stCxn id="10252" idx="3"/>
            <a:endCxn id="10270" idx="2"/>
          </p:cNvCxnSpPr>
          <p:nvPr/>
        </p:nvCxnSpPr>
        <p:spPr bwMode="auto">
          <a:xfrm flipV="1">
            <a:off x="4776788" y="3401780"/>
            <a:ext cx="1660525" cy="8890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73" name="AutoShape 33"/>
          <p:cNvCxnSpPr>
            <a:cxnSpLocks noChangeShapeType="1"/>
            <a:stCxn id="10253" idx="3"/>
            <a:endCxn id="10271" idx="2"/>
          </p:cNvCxnSpPr>
          <p:nvPr/>
        </p:nvCxnSpPr>
        <p:spPr bwMode="auto">
          <a:xfrm flipV="1">
            <a:off x="4776788" y="5103580"/>
            <a:ext cx="1698625" cy="381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74" name="Text Box 34"/>
          <p:cNvSpPr txBox="1">
            <a:spLocks noChangeArrowheads="1"/>
          </p:cNvSpPr>
          <p:nvPr/>
        </p:nvSpPr>
        <p:spPr bwMode="auto">
          <a:xfrm>
            <a:off x="449263" y="2260368"/>
            <a:ext cx="1425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sz="2000" i="0">
                <a:latin typeface="Times New Roman" pitchFamily="18" charset="0"/>
              </a:rPr>
              <a:t>Horsepower</a:t>
            </a:r>
          </a:p>
        </p:txBody>
      </p:sp>
      <p:grpSp>
        <p:nvGrpSpPr>
          <p:cNvPr id="10275" name="Group 35"/>
          <p:cNvGrpSpPr>
            <a:grpSpLocks/>
          </p:cNvGrpSpPr>
          <p:nvPr/>
        </p:nvGrpSpPr>
        <p:grpSpPr bwMode="auto">
          <a:xfrm>
            <a:off x="825500" y="2984268"/>
            <a:ext cx="1155700" cy="396875"/>
            <a:chOff x="520" y="1697"/>
            <a:chExt cx="728" cy="250"/>
          </a:xfrm>
        </p:grpSpPr>
        <p:sp>
          <p:nvSpPr>
            <p:cNvPr id="10296" name="Text Box 36"/>
            <p:cNvSpPr txBox="1">
              <a:spLocks noChangeArrowheads="1"/>
            </p:cNvSpPr>
            <p:nvPr/>
          </p:nvSpPr>
          <p:spPr bwMode="auto">
            <a:xfrm>
              <a:off x="520" y="1697"/>
              <a:ext cx="4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sz="2000" i="0">
                  <a:latin typeface="Times New Roman" pitchFamily="18" charset="0"/>
                </a:rPr>
                <a:t>4400</a:t>
              </a:r>
            </a:p>
          </p:txBody>
        </p:sp>
        <p:sp>
          <p:nvSpPr>
            <p:cNvPr id="10297" name="Line 37"/>
            <p:cNvSpPr>
              <a:spLocks noChangeShapeType="1"/>
            </p:cNvSpPr>
            <p:nvPr/>
          </p:nvSpPr>
          <p:spPr bwMode="auto">
            <a:xfrm>
              <a:off x="976" y="1824"/>
              <a:ext cx="272" cy="0"/>
            </a:xfrm>
            <a:prstGeom prst="line">
              <a:avLst/>
            </a:prstGeom>
            <a:noFill/>
            <a:ln w="28575">
              <a:solidFill>
                <a:schemeClr val="tx1"/>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276" name="Group 38"/>
          <p:cNvGrpSpPr>
            <a:grpSpLocks/>
          </p:cNvGrpSpPr>
          <p:nvPr/>
        </p:nvGrpSpPr>
        <p:grpSpPr bwMode="auto">
          <a:xfrm>
            <a:off x="825500" y="3441468"/>
            <a:ext cx="1155700" cy="396875"/>
            <a:chOff x="520" y="1697"/>
            <a:chExt cx="728" cy="250"/>
          </a:xfrm>
        </p:grpSpPr>
        <p:sp>
          <p:nvSpPr>
            <p:cNvPr id="10294" name="Text Box 39"/>
            <p:cNvSpPr txBox="1">
              <a:spLocks noChangeArrowheads="1"/>
            </p:cNvSpPr>
            <p:nvPr/>
          </p:nvSpPr>
          <p:spPr bwMode="auto">
            <a:xfrm>
              <a:off x="520" y="1697"/>
              <a:ext cx="4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sz="2000" i="0">
                  <a:latin typeface="Times New Roman" pitchFamily="18" charset="0"/>
                </a:rPr>
                <a:t>4400</a:t>
              </a:r>
            </a:p>
          </p:txBody>
        </p:sp>
        <p:sp>
          <p:nvSpPr>
            <p:cNvPr id="10295" name="Line 40"/>
            <p:cNvSpPr>
              <a:spLocks noChangeShapeType="1"/>
            </p:cNvSpPr>
            <p:nvPr/>
          </p:nvSpPr>
          <p:spPr bwMode="auto">
            <a:xfrm>
              <a:off x="976" y="1824"/>
              <a:ext cx="272" cy="0"/>
            </a:xfrm>
            <a:prstGeom prst="line">
              <a:avLst/>
            </a:prstGeom>
            <a:noFill/>
            <a:ln w="28575">
              <a:solidFill>
                <a:schemeClr val="tx1"/>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277" name="Group 41"/>
          <p:cNvGrpSpPr>
            <a:grpSpLocks/>
          </p:cNvGrpSpPr>
          <p:nvPr/>
        </p:nvGrpSpPr>
        <p:grpSpPr bwMode="auto">
          <a:xfrm>
            <a:off x="825500" y="3860568"/>
            <a:ext cx="1155700" cy="396875"/>
            <a:chOff x="520" y="1697"/>
            <a:chExt cx="728" cy="250"/>
          </a:xfrm>
        </p:grpSpPr>
        <p:sp>
          <p:nvSpPr>
            <p:cNvPr id="10292" name="Text Box 42"/>
            <p:cNvSpPr txBox="1">
              <a:spLocks noChangeArrowheads="1"/>
            </p:cNvSpPr>
            <p:nvPr/>
          </p:nvSpPr>
          <p:spPr bwMode="auto">
            <a:xfrm>
              <a:off x="520" y="1697"/>
              <a:ext cx="4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sz="2000" i="0">
                  <a:latin typeface="Times New Roman" pitchFamily="18" charset="0"/>
                </a:rPr>
                <a:t>6000</a:t>
              </a:r>
            </a:p>
          </p:txBody>
        </p:sp>
        <p:sp>
          <p:nvSpPr>
            <p:cNvPr id="10293" name="Line 43"/>
            <p:cNvSpPr>
              <a:spLocks noChangeShapeType="1"/>
            </p:cNvSpPr>
            <p:nvPr/>
          </p:nvSpPr>
          <p:spPr bwMode="auto">
            <a:xfrm>
              <a:off x="976" y="1824"/>
              <a:ext cx="272" cy="0"/>
            </a:xfrm>
            <a:prstGeom prst="line">
              <a:avLst/>
            </a:prstGeom>
            <a:noFill/>
            <a:ln w="28575">
              <a:solidFill>
                <a:schemeClr val="tx1"/>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278" name="Group 44"/>
          <p:cNvGrpSpPr>
            <a:grpSpLocks/>
          </p:cNvGrpSpPr>
          <p:nvPr/>
        </p:nvGrpSpPr>
        <p:grpSpPr bwMode="auto">
          <a:xfrm>
            <a:off x="812800" y="4305068"/>
            <a:ext cx="1155700" cy="396875"/>
            <a:chOff x="520" y="1697"/>
            <a:chExt cx="728" cy="250"/>
          </a:xfrm>
        </p:grpSpPr>
        <p:sp>
          <p:nvSpPr>
            <p:cNvPr id="10290" name="Text Box 45"/>
            <p:cNvSpPr txBox="1">
              <a:spLocks noChangeArrowheads="1"/>
            </p:cNvSpPr>
            <p:nvPr/>
          </p:nvSpPr>
          <p:spPr bwMode="auto">
            <a:xfrm>
              <a:off x="520" y="1697"/>
              <a:ext cx="4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sz="2000" i="0">
                  <a:latin typeface="Times New Roman" pitchFamily="18" charset="0"/>
                </a:rPr>
                <a:t>4400</a:t>
              </a:r>
            </a:p>
          </p:txBody>
        </p:sp>
        <p:sp>
          <p:nvSpPr>
            <p:cNvPr id="10291" name="Line 46"/>
            <p:cNvSpPr>
              <a:spLocks noChangeShapeType="1"/>
            </p:cNvSpPr>
            <p:nvPr/>
          </p:nvSpPr>
          <p:spPr bwMode="auto">
            <a:xfrm>
              <a:off x="976" y="1824"/>
              <a:ext cx="272" cy="0"/>
            </a:xfrm>
            <a:prstGeom prst="line">
              <a:avLst/>
            </a:prstGeom>
            <a:noFill/>
            <a:ln w="28575">
              <a:solidFill>
                <a:schemeClr val="tx1"/>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279" name="Group 47"/>
          <p:cNvGrpSpPr>
            <a:grpSpLocks/>
          </p:cNvGrpSpPr>
          <p:nvPr/>
        </p:nvGrpSpPr>
        <p:grpSpPr bwMode="auto">
          <a:xfrm>
            <a:off x="812800" y="4762268"/>
            <a:ext cx="1155700" cy="396875"/>
            <a:chOff x="520" y="1697"/>
            <a:chExt cx="728" cy="250"/>
          </a:xfrm>
        </p:grpSpPr>
        <p:sp>
          <p:nvSpPr>
            <p:cNvPr id="10288" name="Text Box 48"/>
            <p:cNvSpPr txBox="1">
              <a:spLocks noChangeArrowheads="1"/>
            </p:cNvSpPr>
            <p:nvPr/>
          </p:nvSpPr>
          <p:spPr bwMode="auto">
            <a:xfrm>
              <a:off x="520" y="1697"/>
              <a:ext cx="4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sz="2000" i="0">
                  <a:latin typeface="Times New Roman" pitchFamily="18" charset="0"/>
                </a:rPr>
                <a:t>5700</a:t>
              </a:r>
            </a:p>
          </p:txBody>
        </p:sp>
        <p:sp>
          <p:nvSpPr>
            <p:cNvPr id="10289" name="Line 49"/>
            <p:cNvSpPr>
              <a:spLocks noChangeShapeType="1"/>
            </p:cNvSpPr>
            <p:nvPr/>
          </p:nvSpPr>
          <p:spPr bwMode="auto">
            <a:xfrm>
              <a:off x="976" y="1824"/>
              <a:ext cx="272" cy="0"/>
            </a:xfrm>
            <a:prstGeom prst="line">
              <a:avLst/>
            </a:prstGeom>
            <a:noFill/>
            <a:ln w="28575">
              <a:solidFill>
                <a:schemeClr val="tx1"/>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280" name="Group 50"/>
          <p:cNvGrpSpPr>
            <a:grpSpLocks/>
          </p:cNvGrpSpPr>
          <p:nvPr/>
        </p:nvGrpSpPr>
        <p:grpSpPr bwMode="auto">
          <a:xfrm>
            <a:off x="812800" y="5232168"/>
            <a:ext cx="1155700" cy="396875"/>
            <a:chOff x="520" y="1697"/>
            <a:chExt cx="728" cy="250"/>
          </a:xfrm>
        </p:grpSpPr>
        <p:sp>
          <p:nvSpPr>
            <p:cNvPr id="10286" name="Text Box 51"/>
            <p:cNvSpPr txBox="1">
              <a:spLocks noChangeArrowheads="1"/>
            </p:cNvSpPr>
            <p:nvPr/>
          </p:nvSpPr>
          <p:spPr bwMode="auto">
            <a:xfrm>
              <a:off x="520" y="1697"/>
              <a:ext cx="4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sz="2000" i="0">
                  <a:latin typeface="Times New Roman" pitchFamily="18" charset="0"/>
                </a:rPr>
                <a:t>4600</a:t>
              </a:r>
            </a:p>
          </p:txBody>
        </p:sp>
        <p:sp>
          <p:nvSpPr>
            <p:cNvPr id="10287" name="Line 52"/>
            <p:cNvSpPr>
              <a:spLocks noChangeShapeType="1"/>
            </p:cNvSpPr>
            <p:nvPr/>
          </p:nvSpPr>
          <p:spPr bwMode="auto">
            <a:xfrm>
              <a:off x="976" y="1824"/>
              <a:ext cx="272" cy="0"/>
            </a:xfrm>
            <a:prstGeom prst="line">
              <a:avLst/>
            </a:prstGeom>
            <a:noFill/>
            <a:ln w="28575">
              <a:solidFill>
                <a:schemeClr val="tx1"/>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281" name="Group 53"/>
          <p:cNvGrpSpPr>
            <a:grpSpLocks/>
          </p:cNvGrpSpPr>
          <p:nvPr/>
        </p:nvGrpSpPr>
        <p:grpSpPr bwMode="auto">
          <a:xfrm>
            <a:off x="825500" y="5702068"/>
            <a:ext cx="1155700" cy="396875"/>
            <a:chOff x="520" y="1697"/>
            <a:chExt cx="728" cy="250"/>
          </a:xfrm>
        </p:grpSpPr>
        <p:sp>
          <p:nvSpPr>
            <p:cNvPr id="10284" name="Text Box 54"/>
            <p:cNvSpPr txBox="1">
              <a:spLocks noChangeArrowheads="1"/>
            </p:cNvSpPr>
            <p:nvPr/>
          </p:nvSpPr>
          <p:spPr bwMode="auto">
            <a:xfrm>
              <a:off x="520" y="1697"/>
              <a:ext cx="4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sz="2000" i="0">
                  <a:latin typeface="Times New Roman" pitchFamily="18" charset="0"/>
                </a:rPr>
                <a:t>6200</a:t>
              </a:r>
            </a:p>
          </p:txBody>
        </p:sp>
        <p:sp>
          <p:nvSpPr>
            <p:cNvPr id="10285" name="Line 55"/>
            <p:cNvSpPr>
              <a:spLocks noChangeShapeType="1"/>
            </p:cNvSpPr>
            <p:nvPr/>
          </p:nvSpPr>
          <p:spPr bwMode="auto">
            <a:xfrm>
              <a:off x="976" y="1824"/>
              <a:ext cx="272" cy="0"/>
            </a:xfrm>
            <a:prstGeom prst="line">
              <a:avLst/>
            </a:prstGeom>
            <a:noFill/>
            <a:ln w="28575">
              <a:solidFill>
                <a:schemeClr val="tx1"/>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27448" name="Oval 56"/>
          <p:cNvSpPr>
            <a:spLocks noChangeArrowheads="1"/>
          </p:cNvSpPr>
          <p:nvPr/>
        </p:nvSpPr>
        <p:spPr bwMode="auto">
          <a:xfrm>
            <a:off x="3175000" y="2855680"/>
            <a:ext cx="444500" cy="3238500"/>
          </a:xfrm>
          <a:prstGeom prst="ellipse">
            <a:avLst/>
          </a:prstGeom>
          <a:noFill/>
          <a:ln w="38100">
            <a:solidFill>
              <a:srgbClr val="0000FF"/>
            </a:solidFill>
            <a:round/>
            <a:headEnd type="none" w="lg" len="lg"/>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7449" name="Text Box 57"/>
          <p:cNvSpPr txBox="1">
            <a:spLocks noChangeArrowheads="1"/>
          </p:cNvSpPr>
          <p:nvPr/>
        </p:nvSpPr>
        <p:spPr bwMode="auto">
          <a:xfrm>
            <a:off x="3635375" y="5611580"/>
            <a:ext cx="3098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r>
              <a:rPr lang="en-US" i="0">
                <a:solidFill>
                  <a:srgbClr val="0000FF"/>
                </a:solidFill>
                <a:latin typeface="Times New Roman" pitchFamily="18" charset="0"/>
              </a:rPr>
              <a:t>Consist-breakup costs</a:t>
            </a:r>
          </a:p>
          <a:p>
            <a:r>
              <a:rPr lang="en-US" i="0">
                <a:solidFill>
                  <a:srgbClr val="0000FF"/>
                </a:solidFill>
                <a:latin typeface="Times New Roman" pitchFamily="18" charset="0"/>
              </a:rPr>
              <a:t>Shop routing bonuses/ penalties</a:t>
            </a:r>
          </a:p>
          <a:p>
            <a:r>
              <a:rPr lang="en-US" i="0">
                <a:solidFill>
                  <a:srgbClr val="0000FF"/>
                </a:solidFill>
                <a:latin typeface="Times New Roman" pitchFamily="18" charset="0"/>
              </a:rPr>
              <a:t>Leader logic</a:t>
            </a:r>
          </a:p>
        </p:txBody>
      </p:sp>
      <p:sp>
        <p:nvSpPr>
          <p:cNvPr id="58" name="Content Placeholder 2"/>
          <p:cNvSpPr>
            <a:spLocks noGrp="1"/>
          </p:cNvSpPr>
          <p:nvPr>
            <p:ph idx="1"/>
          </p:nvPr>
        </p:nvSpPr>
        <p:spPr>
          <a:xfrm>
            <a:off x="685800" y="1143000"/>
            <a:ext cx="8255000" cy="4953000"/>
          </a:xfrm>
        </p:spPr>
        <p:txBody>
          <a:bodyPr/>
          <a:lstStyle/>
          <a:p>
            <a:r>
              <a:rPr lang="en-US" sz="2400" dirty="0" smtClean="0"/>
              <a:t>The assignment model has to handle a variety of complex operational issues such as grouping locomotives into </a:t>
            </a:r>
            <a:r>
              <a:rPr lang="en-US" sz="2400" i="1" dirty="0" smtClean="0"/>
              <a:t>consists.</a:t>
            </a:r>
            <a:endParaRPr lang="en-US" sz="2400" dirty="0" smtClean="0"/>
          </a:p>
        </p:txBody>
      </p:sp>
      <p:sp>
        <p:nvSpPr>
          <p:cNvPr id="2" name="Footer Placeholder 1"/>
          <p:cNvSpPr>
            <a:spLocks noGrp="1"/>
          </p:cNvSpPr>
          <p:nvPr>
            <p:ph type="ftr" sz="quarter" idx="11"/>
          </p:nvPr>
        </p:nvSpPr>
        <p:spPr/>
        <p:txBody>
          <a:bodyPr/>
          <a:lstStyle/>
          <a:p>
            <a:pPr>
              <a:defRPr/>
            </a:pPr>
            <a:r>
              <a:rPr lang="en-US" smtClean="0"/>
              <a:t>© 2012 Warren B. Powell</a:t>
            </a:r>
            <a:endParaRPr lang="en-US" dirty="0"/>
          </a:p>
        </p:txBody>
      </p:sp>
    </p:spTree>
    <p:extLst>
      <p:ext uri="{BB962C8B-B14F-4D97-AF65-F5344CB8AC3E}">
        <p14:creationId xmlns:p14="http://schemas.microsoft.com/office/powerpoint/2010/main" val="30518857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27448"/>
                                        </p:tgtEl>
                                        <p:attrNameLst>
                                          <p:attrName>style.visibility</p:attrName>
                                        </p:attrNameLst>
                                      </p:cBhvr>
                                      <p:to>
                                        <p:strVal val="visible"/>
                                      </p:to>
                                    </p:set>
                                    <p:animEffect transition="in" filter="wipe(up)">
                                      <p:cBhvr>
                                        <p:cTn id="7" dur="500"/>
                                        <p:tgtEl>
                                          <p:spTgt spid="827448"/>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27449"/>
                                        </p:tgtEl>
                                        <p:attrNameLst>
                                          <p:attrName>style.visibility</p:attrName>
                                        </p:attrNameLst>
                                      </p:cBhvr>
                                      <p:to>
                                        <p:strVal val="visible"/>
                                      </p:to>
                                    </p:set>
                                    <p:animEffect transition="in" filter="wipe(up)">
                                      <p:cBhvr>
                                        <p:cTn id="11" dur="500"/>
                                        <p:tgtEl>
                                          <p:spTgt spid="827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7448" grpId="0" animBg="1"/>
      <p:bldP spid="827449"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a:t>Locomotive optimization using VFA</a:t>
            </a:r>
            <a:endParaRPr lang="en-US" dirty="0" smtClean="0"/>
          </a:p>
        </p:txBody>
      </p:sp>
      <p:sp>
        <p:nvSpPr>
          <p:cNvPr id="11267" name="Rectangle 4"/>
          <p:cNvSpPr>
            <a:spLocks noChangeArrowheads="1"/>
          </p:cNvSpPr>
          <p:nvPr/>
        </p:nvSpPr>
        <p:spPr bwMode="auto">
          <a:xfrm>
            <a:off x="2006600" y="3071580"/>
            <a:ext cx="673100" cy="228600"/>
          </a:xfrm>
          <a:prstGeom prst="rect">
            <a:avLst/>
          </a:prstGeom>
          <a:solidFill>
            <a:srgbClr val="0000FF"/>
          </a:solidFill>
          <a:ln w="2857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8" name="Rectangle 5"/>
          <p:cNvSpPr>
            <a:spLocks noChangeArrowheads="1"/>
          </p:cNvSpPr>
          <p:nvPr/>
        </p:nvSpPr>
        <p:spPr bwMode="auto">
          <a:xfrm>
            <a:off x="2006600" y="3516080"/>
            <a:ext cx="673100" cy="228600"/>
          </a:xfrm>
          <a:prstGeom prst="rect">
            <a:avLst/>
          </a:prstGeom>
          <a:solidFill>
            <a:srgbClr val="0000FF"/>
          </a:solidFill>
          <a:ln w="2857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9" name="Rectangle 6"/>
          <p:cNvSpPr>
            <a:spLocks noChangeArrowheads="1"/>
          </p:cNvSpPr>
          <p:nvPr/>
        </p:nvSpPr>
        <p:spPr bwMode="auto">
          <a:xfrm>
            <a:off x="2006600" y="4392380"/>
            <a:ext cx="673100" cy="228600"/>
          </a:xfrm>
          <a:prstGeom prst="rect">
            <a:avLst/>
          </a:prstGeom>
          <a:solidFill>
            <a:srgbClr val="33CC33"/>
          </a:solidFill>
          <a:ln w="2857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0" name="Rectangle 7"/>
          <p:cNvSpPr>
            <a:spLocks noChangeArrowheads="1"/>
          </p:cNvSpPr>
          <p:nvPr/>
        </p:nvSpPr>
        <p:spPr bwMode="auto">
          <a:xfrm>
            <a:off x="2006600" y="4849580"/>
            <a:ext cx="673100" cy="228600"/>
          </a:xfrm>
          <a:prstGeom prst="rect">
            <a:avLst/>
          </a:prstGeom>
          <a:solidFill>
            <a:srgbClr val="33CC33"/>
          </a:solidFill>
          <a:ln w="2857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1" name="Rectangle 8"/>
          <p:cNvSpPr>
            <a:spLocks noChangeArrowheads="1"/>
          </p:cNvSpPr>
          <p:nvPr/>
        </p:nvSpPr>
        <p:spPr bwMode="auto">
          <a:xfrm>
            <a:off x="2006600" y="5319480"/>
            <a:ext cx="673100" cy="228600"/>
          </a:xfrm>
          <a:prstGeom prst="rect">
            <a:avLst/>
          </a:prstGeom>
          <a:solidFill>
            <a:srgbClr val="FF33CC"/>
          </a:solidFill>
          <a:ln w="2857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2" name="Rectangle 9"/>
          <p:cNvSpPr>
            <a:spLocks noChangeArrowheads="1"/>
          </p:cNvSpPr>
          <p:nvPr/>
        </p:nvSpPr>
        <p:spPr bwMode="auto">
          <a:xfrm>
            <a:off x="1993900" y="5789380"/>
            <a:ext cx="673100" cy="228600"/>
          </a:xfrm>
          <a:prstGeom prst="rect">
            <a:avLst/>
          </a:prstGeom>
          <a:solidFill>
            <a:srgbClr val="FF33CC"/>
          </a:solidFill>
          <a:ln w="2857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3" name="Rectangle 10"/>
          <p:cNvSpPr>
            <a:spLocks noChangeArrowheads="1"/>
          </p:cNvSpPr>
          <p:nvPr/>
        </p:nvSpPr>
        <p:spPr bwMode="auto">
          <a:xfrm>
            <a:off x="4089400" y="3350980"/>
            <a:ext cx="673100" cy="228600"/>
          </a:xfrm>
          <a:prstGeom prst="rect">
            <a:avLst/>
          </a:prstGeom>
          <a:solidFill>
            <a:schemeClr val="bg1"/>
          </a:solidFill>
          <a:ln w="2857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4" name="Rectangle 11"/>
          <p:cNvSpPr>
            <a:spLocks noChangeArrowheads="1"/>
          </p:cNvSpPr>
          <p:nvPr/>
        </p:nvSpPr>
        <p:spPr bwMode="auto">
          <a:xfrm>
            <a:off x="4089400" y="4176480"/>
            <a:ext cx="673100" cy="228600"/>
          </a:xfrm>
          <a:prstGeom prst="rect">
            <a:avLst/>
          </a:prstGeom>
          <a:solidFill>
            <a:schemeClr val="bg1"/>
          </a:solidFill>
          <a:ln w="2857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5" name="Rectangle 12"/>
          <p:cNvSpPr>
            <a:spLocks noChangeArrowheads="1"/>
          </p:cNvSpPr>
          <p:nvPr/>
        </p:nvSpPr>
        <p:spPr bwMode="auto">
          <a:xfrm>
            <a:off x="4089400" y="5027380"/>
            <a:ext cx="673100" cy="228600"/>
          </a:xfrm>
          <a:prstGeom prst="rect">
            <a:avLst/>
          </a:prstGeom>
          <a:solidFill>
            <a:schemeClr val="bg1"/>
          </a:solidFill>
          <a:ln w="2857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11276" name="AutoShape 13"/>
          <p:cNvCxnSpPr>
            <a:cxnSpLocks noChangeShapeType="1"/>
            <a:stCxn id="11267" idx="3"/>
            <a:endCxn id="11273" idx="1"/>
          </p:cNvCxnSpPr>
          <p:nvPr/>
        </p:nvCxnSpPr>
        <p:spPr bwMode="auto">
          <a:xfrm>
            <a:off x="2693988" y="3185880"/>
            <a:ext cx="1381125" cy="2794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77" name="AutoShape 14"/>
          <p:cNvCxnSpPr>
            <a:cxnSpLocks noChangeShapeType="1"/>
            <a:stCxn id="11268" idx="3"/>
            <a:endCxn id="11273" idx="1"/>
          </p:cNvCxnSpPr>
          <p:nvPr/>
        </p:nvCxnSpPr>
        <p:spPr bwMode="auto">
          <a:xfrm flipV="1">
            <a:off x="2693988" y="3465280"/>
            <a:ext cx="1381125" cy="1651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78" name="AutoShape 15"/>
          <p:cNvCxnSpPr>
            <a:cxnSpLocks noChangeShapeType="1"/>
            <a:endCxn id="11274" idx="1"/>
          </p:cNvCxnSpPr>
          <p:nvPr/>
        </p:nvCxnSpPr>
        <p:spPr bwMode="auto">
          <a:xfrm>
            <a:off x="2693988" y="4074880"/>
            <a:ext cx="1381125" cy="215900"/>
          </a:xfrm>
          <a:prstGeom prst="straightConnector1">
            <a:avLst/>
          </a:prstGeom>
          <a:noFill/>
          <a:ln w="28575">
            <a:solidFill>
              <a:schemeClr val="hlink"/>
            </a:solidFill>
            <a:prstDash val="dash"/>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79" name="AutoShape 16"/>
          <p:cNvCxnSpPr>
            <a:cxnSpLocks noChangeShapeType="1"/>
            <a:stCxn id="11269" idx="3"/>
            <a:endCxn id="11274" idx="1"/>
          </p:cNvCxnSpPr>
          <p:nvPr/>
        </p:nvCxnSpPr>
        <p:spPr bwMode="auto">
          <a:xfrm flipV="1">
            <a:off x="2693988" y="4290780"/>
            <a:ext cx="1381125" cy="2159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80" name="AutoShape 17"/>
          <p:cNvCxnSpPr>
            <a:cxnSpLocks noChangeShapeType="1"/>
            <a:stCxn id="11270" idx="3"/>
            <a:endCxn id="11274" idx="1"/>
          </p:cNvCxnSpPr>
          <p:nvPr/>
        </p:nvCxnSpPr>
        <p:spPr bwMode="auto">
          <a:xfrm flipV="1">
            <a:off x="2693988" y="4290780"/>
            <a:ext cx="1381125" cy="6731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81" name="AutoShape 18"/>
          <p:cNvCxnSpPr>
            <a:cxnSpLocks noChangeShapeType="1"/>
            <a:stCxn id="11271" idx="3"/>
            <a:endCxn id="11275" idx="1"/>
          </p:cNvCxnSpPr>
          <p:nvPr/>
        </p:nvCxnSpPr>
        <p:spPr bwMode="auto">
          <a:xfrm flipV="1">
            <a:off x="2693988" y="5141680"/>
            <a:ext cx="1381125" cy="2921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82" name="AutoShape 19"/>
          <p:cNvCxnSpPr>
            <a:cxnSpLocks noChangeShapeType="1"/>
            <a:stCxn id="11272" idx="3"/>
            <a:endCxn id="11275" idx="1"/>
          </p:cNvCxnSpPr>
          <p:nvPr/>
        </p:nvCxnSpPr>
        <p:spPr bwMode="auto">
          <a:xfrm flipV="1">
            <a:off x="2681288" y="5141680"/>
            <a:ext cx="1393825" cy="7620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83" name="AutoShape 20"/>
          <p:cNvCxnSpPr>
            <a:cxnSpLocks noChangeShapeType="1"/>
            <a:stCxn id="11273" idx="3"/>
            <a:endCxn id="11284" idx="2"/>
          </p:cNvCxnSpPr>
          <p:nvPr/>
        </p:nvCxnSpPr>
        <p:spPr bwMode="auto">
          <a:xfrm flipV="1">
            <a:off x="4776788" y="3401780"/>
            <a:ext cx="1660525" cy="635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284" name="Oval 21"/>
          <p:cNvSpPr>
            <a:spLocks noChangeArrowheads="1"/>
          </p:cNvSpPr>
          <p:nvPr/>
        </p:nvSpPr>
        <p:spPr bwMode="auto">
          <a:xfrm>
            <a:off x="6451600" y="3274780"/>
            <a:ext cx="698500" cy="254000"/>
          </a:xfrm>
          <a:prstGeom prst="ellipse">
            <a:avLst/>
          </a:prstGeom>
          <a:solidFill>
            <a:srgbClr val="FE9B03"/>
          </a:solidFill>
          <a:ln w="28575">
            <a:solidFill>
              <a:schemeClr val="tx1"/>
            </a:solidFill>
            <a:round/>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5" name="Oval 22"/>
          <p:cNvSpPr>
            <a:spLocks noChangeArrowheads="1"/>
          </p:cNvSpPr>
          <p:nvPr/>
        </p:nvSpPr>
        <p:spPr bwMode="auto">
          <a:xfrm>
            <a:off x="6489700" y="4976580"/>
            <a:ext cx="698500" cy="254000"/>
          </a:xfrm>
          <a:prstGeom prst="ellipse">
            <a:avLst/>
          </a:prstGeom>
          <a:solidFill>
            <a:schemeClr val="accent2"/>
          </a:solidFill>
          <a:ln w="28575">
            <a:solidFill>
              <a:schemeClr val="tx1"/>
            </a:solidFill>
            <a:round/>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11286" name="AutoShape 23"/>
          <p:cNvCxnSpPr>
            <a:cxnSpLocks noChangeShapeType="1"/>
            <a:stCxn id="11274" idx="3"/>
            <a:endCxn id="11284" idx="2"/>
          </p:cNvCxnSpPr>
          <p:nvPr/>
        </p:nvCxnSpPr>
        <p:spPr bwMode="auto">
          <a:xfrm flipV="1">
            <a:off x="4776788" y="3401780"/>
            <a:ext cx="1660525" cy="8890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87" name="AutoShape 24"/>
          <p:cNvCxnSpPr>
            <a:cxnSpLocks noChangeShapeType="1"/>
            <a:stCxn id="11275" idx="3"/>
            <a:endCxn id="11285" idx="2"/>
          </p:cNvCxnSpPr>
          <p:nvPr/>
        </p:nvCxnSpPr>
        <p:spPr bwMode="auto">
          <a:xfrm flipV="1">
            <a:off x="4776788" y="5103580"/>
            <a:ext cx="1698625" cy="381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1288" name="Group 26"/>
          <p:cNvGrpSpPr>
            <a:grpSpLocks/>
          </p:cNvGrpSpPr>
          <p:nvPr/>
        </p:nvGrpSpPr>
        <p:grpSpPr bwMode="auto">
          <a:xfrm>
            <a:off x="825500" y="2984268"/>
            <a:ext cx="1155700" cy="396875"/>
            <a:chOff x="520" y="1697"/>
            <a:chExt cx="728" cy="250"/>
          </a:xfrm>
        </p:grpSpPr>
        <p:sp>
          <p:nvSpPr>
            <p:cNvPr id="11312" name="Text Box 27"/>
            <p:cNvSpPr txBox="1">
              <a:spLocks noChangeArrowheads="1"/>
            </p:cNvSpPr>
            <p:nvPr/>
          </p:nvSpPr>
          <p:spPr bwMode="auto">
            <a:xfrm>
              <a:off x="520" y="1697"/>
              <a:ext cx="4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sz="2000" i="0">
                  <a:latin typeface="Times New Roman" pitchFamily="18" charset="0"/>
                </a:rPr>
                <a:t>4400</a:t>
              </a:r>
            </a:p>
          </p:txBody>
        </p:sp>
        <p:sp>
          <p:nvSpPr>
            <p:cNvPr id="11313" name="Line 28"/>
            <p:cNvSpPr>
              <a:spLocks noChangeShapeType="1"/>
            </p:cNvSpPr>
            <p:nvPr/>
          </p:nvSpPr>
          <p:spPr bwMode="auto">
            <a:xfrm>
              <a:off x="976" y="1824"/>
              <a:ext cx="272" cy="0"/>
            </a:xfrm>
            <a:prstGeom prst="line">
              <a:avLst/>
            </a:prstGeom>
            <a:noFill/>
            <a:ln w="28575">
              <a:solidFill>
                <a:schemeClr val="tx1"/>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289" name="Group 29"/>
          <p:cNvGrpSpPr>
            <a:grpSpLocks/>
          </p:cNvGrpSpPr>
          <p:nvPr/>
        </p:nvGrpSpPr>
        <p:grpSpPr bwMode="auto">
          <a:xfrm>
            <a:off x="825500" y="3441468"/>
            <a:ext cx="1155700" cy="396875"/>
            <a:chOff x="520" y="1697"/>
            <a:chExt cx="728" cy="250"/>
          </a:xfrm>
        </p:grpSpPr>
        <p:sp>
          <p:nvSpPr>
            <p:cNvPr id="11310" name="Text Box 30"/>
            <p:cNvSpPr txBox="1">
              <a:spLocks noChangeArrowheads="1"/>
            </p:cNvSpPr>
            <p:nvPr/>
          </p:nvSpPr>
          <p:spPr bwMode="auto">
            <a:xfrm>
              <a:off x="520" y="1697"/>
              <a:ext cx="4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sz="2000" i="0">
                  <a:latin typeface="Times New Roman" pitchFamily="18" charset="0"/>
                </a:rPr>
                <a:t>4400</a:t>
              </a:r>
            </a:p>
          </p:txBody>
        </p:sp>
        <p:sp>
          <p:nvSpPr>
            <p:cNvPr id="11311" name="Line 31"/>
            <p:cNvSpPr>
              <a:spLocks noChangeShapeType="1"/>
            </p:cNvSpPr>
            <p:nvPr/>
          </p:nvSpPr>
          <p:spPr bwMode="auto">
            <a:xfrm>
              <a:off x="976" y="1824"/>
              <a:ext cx="272" cy="0"/>
            </a:xfrm>
            <a:prstGeom prst="line">
              <a:avLst/>
            </a:prstGeom>
            <a:noFill/>
            <a:ln w="28575">
              <a:solidFill>
                <a:schemeClr val="tx1"/>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290" name="Group 32"/>
          <p:cNvGrpSpPr>
            <a:grpSpLocks/>
          </p:cNvGrpSpPr>
          <p:nvPr/>
        </p:nvGrpSpPr>
        <p:grpSpPr bwMode="auto">
          <a:xfrm>
            <a:off x="825500" y="3860568"/>
            <a:ext cx="1155700" cy="396875"/>
            <a:chOff x="520" y="1697"/>
            <a:chExt cx="728" cy="250"/>
          </a:xfrm>
        </p:grpSpPr>
        <p:sp>
          <p:nvSpPr>
            <p:cNvPr id="11308" name="Text Box 33"/>
            <p:cNvSpPr txBox="1">
              <a:spLocks noChangeArrowheads="1"/>
            </p:cNvSpPr>
            <p:nvPr/>
          </p:nvSpPr>
          <p:spPr bwMode="auto">
            <a:xfrm>
              <a:off x="520" y="1697"/>
              <a:ext cx="4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sz="2000" i="0">
                  <a:latin typeface="Times New Roman" pitchFamily="18" charset="0"/>
                </a:rPr>
                <a:t>6000</a:t>
              </a:r>
            </a:p>
          </p:txBody>
        </p:sp>
        <p:sp>
          <p:nvSpPr>
            <p:cNvPr id="11309" name="Line 34"/>
            <p:cNvSpPr>
              <a:spLocks noChangeShapeType="1"/>
            </p:cNvSpPr>
            <p:nvPr/>
          </p:nvSpPr>
          <p:spPr bwMode="auto">
            <a:xfrm>
              <a:off x="976" y="1824"/>
              <a:ext cx="272" cy="0"/>
            </a:xfrm>
            <a:prstGeom prst="line">
              <a:avLst/>
            </a:prstGeom>
            <a:noFill/>
            <a:ln w="28575">
              <a:solidFill>
                <a:schemeClr val="tx1"/>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291" name="Group 35"/>
          <p:cNvGrpSpPr>
            <a:grpSpLocks/>
          </p:cNvGrpSpPr>
          <p:nvPr/>
        </p:nvGrpSpPr>
        <p:grpSpPr bwMode="auto">
          <a:xfrm>
            <a:off x="812800" y="4305068"/>
            <a:ext cx="1155700" cy="396875"/>
            <a:chOff x="520" y="1697"/>
            <a:chExt cx="728" cy="250"/>
          </a:xfrm>
        </p:grpSpPr>
        <p:sp>
          <p:nvSpPr>
            <p:cNvPr id="11306" name="Text Box 36"/>
            <p:cNvSpPr txBox="1">
              <a:spLocks noChangeArrowheads="1"/>
            </p:cNvSpPr>
            <p:nvPr/>
          </p:nvSpPr>
          <p:spPr bwMode="auto">
            <a:xfrm>
              <a:off x="520" y="1697"/>
              <a:ext cx="4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sz="2000" i="0">
                  <a:latin typeface="Times New Roman" pitchFamily="18" charset="0"/>
                </a:rPr>
                <a:t>4400</a:t>
              </a:r>
            </a:p>
          </p:txBody>
        </p:sp>
        <p:sp>
          <p:nvSpPr>
            <p:cNvPr id="11307" name="Line 37"/>
            <p:cNvSpPr>
              <a:spLocks noChangeShapeType="1"/>
            </p:cNvSpPr>
            <p:nvPr/>
          </p:nvSpPr>
          <p:spPr bwMode="auto">
            <a:xfrm>
              <a:off x="976" y="1824"/>
              <a:ext cx="272" cy="0"/>
            </a:xfrm>
            <a:prstGeom prst="line">
              <a:avLst/>
            </a:prstGeom>
            <a:noFill/>
            <a:ln w="28575">
              <a:solidFill>
                <a:schemeClr val="tx1"/>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292" name="Group 38"/>
          <p:cNvGrpSpPr>
            <a:grpSpLocks/>
          </p:cNvGrpSpPr>
          <p:nvPr/>
        </p:nvGrpSpPr>
        <p:grpSpPr bwMode="auto">
          <a:xfrm>
            <a:off x="812800" y="4762268"/>
            <a:ext cx="1155700" cy="396875"/>
            <a:chOff x="520" y="1697"/>
            <a:chExt cx="728" cy="250"/>
          </a:xfrm>
        </p:grpSpPr>
        <p:sp>
          <p:nvSpPr>
            <p:cNvPr id="11304" name="Text Box 39"/>
            <p:cNvSpPr txBox="1">
              <a:spLocks noChangeArrowheads="1"/>
            </p:cNvSpPr>
            <p:nvPr/>
          </p:nvSpPr>
          <p:spPr bwMode="auto">
            <a:xfrm>
              <a:off x="520" y="1697"/>
              <a:ext cx="4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sz="2000" i="0">
                  <a:latin typeface="Times New Roman" pitchFamily="18" charset="0"/>
                </a:rPr>
                <a:t>5700</a:t>
              </a:r>
            </a:p>
          </p:txBody>
        </p:sp>
        <p:sp>
          <p:nvSpPr>
            <p:cNvPr id="11305" name="Line 40"/>
            <p:cNvSpPr>
              <a:spLocks noChangeShapeType="1"/>
            </p:cNvSpPr>
            <p:nvPr/>
          </p:nvSpPr>
          <p:spPr bwMode="auto">
            <a:xfrm>
              <a:off x="976" y="1824"/>
              <a:ext cx="272" cy="0"/>
            </a:xfrm>
            <a:prstGeom prst="line">
              <a:avLst/>
            </a:prstGeom>
            <a:noFill/>
            <a:ln w="28575">
              <a:solidFill>
                <a:schemeClr val="tx1"/>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293" name="Group 41"/>
          <p:cNvGrpSpPr>
            <a:grpSpLocks/>
          </p:cNvGrpSpPr>
          <p:nvPr/>
        </p:nvGrpSpPr>
        <p:grpSpPr bwMode="auto">
          <a:xfrm>
            <a:off x="812800" y="5232168"/>
            <a:ext cx="1155700" cy="396875"/>
            <a:chOff x="520" y="1697"/>
            <a:chExt cx="728" cy="250"/>
          </a:xfrm>
        </p:grpSpPr>
        <p:sp>
          <p:nvSpPr>
            <p:cNvPr id="11302" name="Text Box 42"/>
            <p:cNvSpPr txBox="1">
              <a:spLocks noChangeArrowheads="1"/>
            </p:cNvSpPr>
            <p:nvPr/>
          </p:nvSpPr>
          <p:spPr bwMode="auto">
            <a:xfrm>
              <a:off x="520" y="1697"/>
              <a:ext cx="4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sz="2000" i="0">
                  <a:latin typeface="Times New Roman" pitchFamily="18" charset="0"/>
                </a:rPr>
                <a:t>4600</a:t>
              </a:r>
            </a:p>
          </p:txBody>
        </p:sp>
        <p:sp>
          <p:nvSpPr>
            <p:cNvPr id="11303" name="Line 43"/>
            <p:cNvSpPr>
              <a:spLocks noChangeShapeType="1"/>
            </p:cNvSpPr>
            <p:nvPr/>
          </p:nvSpPr>
          <p:spPr bwMode="auto">
            <a:xfrm>
              <a:off x="976" y="1824"/>
              <a:ext cx="272" cy="0"/>
            </a:xfrm>
            <a:prstGeom prst="line">
              <a:avLst/>
            </a:prstGeom>
            <a:noFill/>
            <a:ln w="28575">
              <a:solidFill>
                <a:schemeClr val="tx1"/>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294" name="Group 44"/>
          <p:cNvGrpSpPr>
            <a:grpSpLocks/>
          </p:cNvGrpSpPr>
          <p:nvPr/>
        </p:nvGrpSpPr>
        <p:grpSpPr bwMode="auto">
          <a:xfrm>
            <a:off x="825500" y="5702068"/>
            <a:ext cx="1155700" cy="396875"/>
            <a:chOff x="520" y="1697"/>
            <a:chExt cx="728" cy="250"/>
          </a:xfrm>
        </p:grpSpPr>
        <p:sp>
          <p:nvSpPr>
            <p:cNvPr id="11300" name="Text Box 45"/>
            <p:cNvSpPr txBox="1">
              <a:spLocks noChangeArrowheads="1"/>
            </p:cNvSpPr>
            <p:nvPr/>
          </p:nvSpPr>
          <p:spPr bwMode="auto">
            <a:xfrm>
              <a:off x="520" y="1697"/>
              <a:ext cx="4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sz="2000" i="0">
                  <a:latin typeface="Times New Roman" pitchFamily="18" charset="0"/>
                </a:rPr>
                <a:t>6200</a:t>
              </a:r>
            </a:p>
          </p:txBody>
        </p:sp>
        <p:sp>
          <p:nvSpPr>
            <p:cNvPr id="11301" name="Line 46"/>
            <p:cNvSpPr>
              <a:spLocks noChangeShapeType="1"/>
            </p:cNvSpPr>
            <p:nvPr/>
          </p:nvSpPr>
          <p:spPr bwMode="auto">
            <a:xfrm>
              <a:off x="976" y="1824"/>
              <a:ext cx="272" cy="0"/>
            </a:xfrm>
            <a:prstGeom prst="line">
              <a:avLst/>
            </a:prstGeom>
            <a:noFill/>
            <a:ln w="28575">
              <a:solidFill>
                <a:schemeClr val="tx1"/>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295" name="Rectangle 47"/>
          <p:cNvSpPr>
            <a:spLocks noChangeArrowheads="1"/>
          </p:cNvSpPr>
          <p:nvPr/>
        </p:nvSpPr>
        <p:spPr bwMode="auto">
          <a:xfrm>
            <a:off x="1993900" y="3947880"/>
            <a:ext cx="673100" cy="228600"/>
          </a:xfrm>
          <a:prstGeom prst="rect">
            <a:avLst/>
          </a:prstGeom>
          <a:solidFill>
            <a:srgbClr val="0000FF"/>
          </a:solidFill>
          <a:ln w="2857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488" name="Oval 48"/>
          <p:cNvSpPr>
            <a:spLocks noChangeArrowheads="1"/>
          </p:cNvSpPr>
          <p:nvPr/>
        </p:nvSpPr>
        <p:spPr bwMode="auto">
          <a:xfrm>
            <a:off x="1714500" y="2601680"/>
            <a:ext cx="1270000" cy="1841500"/>
          </a:xfrm>
          <a:prstGeom prst="ellipse">
            <a:avLst/>
          </a:prstGeom>
          <a:noFill/>
          <a:ln w="38100">
            <a:solidFill>
              <a:srgbClr val="0066FF"/>
            </a:solidFill>
            <a:round/>
            <a:headEnd type="none" w="lg" len="lg"/>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489" name="Text Box 49"/>
          <p:cNvSpPr txBox="1">
            <a:spLocks noChangeArrowheads="1"/>
          </p:cNvSpPr>
          <p:nvPr/>
        </p:nvSpPr>
        <p:spPr bwMode="auto">
          <a:xfrm>
            <a:off x="2879725" y="2527068"/>
            <a:ext cx="4021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r>
              <a:rPr lang="en-US" sz="2000" i="0">
                <a:solidFill>
                  <a:srgbClr val="0066FF"/>
                </a:solidFill>
                <a:latin typeface="Times New Roman" pitchFamily="18" charset="0"/>
              </a:rPr>
              <a:t>Locomotives coming in on same train</a:t>
            </a:r>
          </a:p>
        </p:txBody>
      </p:sp>
      <p:sp>
        <p:nvSpPr>
          <p:cNvPr id="11298" name="Text Box 50"/>
          <p:cNvSpPr txBox="1">
            <a:spLocks noChangeArrowheads="1"/>
          </p:cNvSpPr>
          <p:nvPr/>
        </p:nvSpPr>
        <p:spPr bwMode="auto">
          <a:xfrm>
            <a:off x="1876425" y="2273068"/>
            <a:ext cx="1508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sz="2000" i="0">
                <a:latin typeface="Times New Roman" pitchFamily="18" charset="0"/>
              </a:rPr>
              <a:t>Locomotives</a:t>
            </a:r>
          </a:p>
        </p:txBody>
      </p:sp>
      <p:sp>
        <p:nvSpPr>
          <p:cNvPr id="11299" name="Text Box 51"/>
          <p:cNvSpPr txBox="1">
            <a:spLocks noChangeArrowheads="1"/>
          </p:cNvSpPr>
          <p:nvPr/>
        </p:nvSpPr>
        <p:spPr bwMode="auto">
          <a:xfrm>
            <a:off x="449263" y="2260368"/>
            <a:ext cx="1425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sz="2000" i="0">
                <a:latin typeface="Times New Roman" pitchFamily="18" charset="0"/>
              </a:rPr>
              <a:t>Horsepower</a:t>
            </a:r>
          </a:p>
        </p:txBody>
      </p:sp>
      <p:sp>
        <p:nvSpPr>
          <p:cNvPr id="50" name="Content Placeholder 2"/>
          <p:cNvSpPr>
            <a:spLocks noGrp="1"/>
          </p:cNvSpPr>
          <p:nvPr>
            <p:ph idx="1"/>
          </p:nvPr>
        </p:nvSpPr>
        <p:spPr>
          <a:xfrm>
            <a:off x="685800" y="1143000"/>
            <a:ext cx="7772400" cy="4953000"/>
          </a:xfrm>
        </p:spPr>
        <p:txBody>
          <a:bodyPr/>
          <a:lstStyle/>
          <a:p>
            <a:r>
              <a:rPr lang="en-US" sz="2400" dirty="0" smtClean="0"/>
              <a:t>Locomotives may be hooked together; there is a cost to breaking locomotive consists apart.</a:t>
            </a:r>
          </a:p>
        </p:txBody>
      </p:sp>
      <p:sp>
        <p:nvSpPr>
          <p:cNvPr id="2" name="Footer Placeholder 1"/>
          <p:cNvSpPr>
            <a:spLocks noGrp="1"/>
          </p:cNvSpPr>
          <p:nvPr>
            <p:ph type="ftr" sz="quarter" idx="11"/>
          </p:nvPr>
        </p:nvSpPr>
        <p:spPr/>
        <p:txBody>
          <a:bodyPr/>
          <a:lstStyle/>
          <a:p>
            <a:pPr>
              <a:defRPr/>
            </a:pPr>
            <a:r>
              <a:rPr lang="en-US" smtClean="0"/>
              <a:t>© 2012 Warren B. Powell</a:t>
            </a:r>
            <a:endParaRPr lang="en-US" dirty="0"/>
          </a:p>
        </p:txBody>
      </p:sp>
    </p:spTree>
    <p:extLst>
      <p:ext uri="{BB962C8B-B14F-4D97-AF65-F5344CB8AC3E}">
        <p14:creationId xmlns:p14="http://schemas.microsoft.com/office/powerpoint/2010/main" val="30264616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29488"/>
                                        </p:tgtEl>
                                        <p:attrNameLst>
                                          <p:attrName>style.visibility</p:attrName>
                                        </p:attrNameLst>
                                      </p:cBhvr>
                                      <p:to>
                                        <p:strVal val="visible"/>
                                      </p:to>
                                    </p:set>
                                    <p:animEffect transition="in" filter="wipe(up)">
                                      <p:cBhvr>
                                        <p:cTn id="7" dur="500"/>
                                        <p:tgtEl>
                                          <p:spTgt spid="829488"/>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29489"/>
                                        </p:tgtEl>
                                        <p:attrNameLst>
                                          <p:attrName>style.visibility</p:attrName>
                                        </p:attrNameLst>
                                      </p:cBhvr>
                                      <p:to>
                                        <p:strVal val="visible"/>
                                      </p:to>
                                    </p:set>
                                    <p:animEffect transition="in" filter="wipe(left)">
                                      <p:cBhvr>
                                        <p:cTn id="11" dur="500"/>
                                        <p:tgtEl>
                                          <p:spTgt spid="829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88" grpId="0" animBg="1"/>
      <p:bldP spid="82948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Content Placeholder 2"/>
          <p:cNvSpPr>
            <a:spLocks noGrp="1"/>
          </p:cNvSpPr>
          <p:nvPr>
            <p:ph idx="1"/>
          </p:nvPr>
        </p:nvSpPr>
        <p:spPr>
          <a:xfrm>
            <a:off x="685800" y="1143000"/>
            <a:ext cx="7772400" cy="4953000"/>
          </a:xfrm>
        </p:spPr>
        <p:txBody>
          <a:bodyPr/>
          <a:lstStyle/>
          <a:p>
            <a:r>
              <a:rPr lang="en-US" sz="2400" dirty="0" smtClean="0"/>
              <a:t>We use a nonlinear function to capture the value of assigning locomotives to a train. </a:t>
            </a:r>
          </a:p>
        </p:txBody>
      </p:sp>
      <p:sp>
        <p:nvSpPr>
          <p:cNvPr id="12290" name="Rectangle 2"/>
          <p:cNvSpPr>
            <a:spLocks noGrp="1" noChangeArrowheads="1"/>
          </p:cNvSpPr>
          <p:nvPr>
            <p:ph type="title"/>
          </p:nvPr>
        </p:nvSpPr>
        <p:spPr/>
        <p:txBody>
          <a:bodyPr/>
          <a:lstStyle/>
          <a:p>
            <a:pPr eaLnBrk="1" hangingPunct="1"/>
            <a:r>
              <a:rPr lang="en-US" dirty="0"/>
              <a:t>Locomotive optimization using VFA</a:t>
            </a:r>
            <a:endParaRPr lang="en-US" dirty="0" smtClean="0"/>
          </a:p>
        </p:txBody>
      </p:sp>
      <p:sp>
        <p:nvSpPr>
          <p:cNvPr id="12291" name="Rectangle 4"/>
          <p:cNvSpPr>
            <a:spLocks noChangeArrowheads="1"/>
          </p:cNvSpPr>
          <p:nvPr/>
        </p:nvSpPr>
        <p:spPr bwMode="auto">
          <a:xfrm>
            <a:off x="4089400" y="3365494"/>
            <a:ext cx="673100" cy="228600"/>
          </a:xfrm>
          <a:prstGeom prst="rect">
            <a:avLst/>
          </a:prstGeom>
          <a:solidFill>
            <a:schemeClr val="bg1"/>
          </a:solidFill>
          <a:ln w="2857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2" name="Rectangle 5"/>
          <p:cNvSpPr>
            <a:spLocks noChangeArrowheads="1"/>
          </p:cNvSpPr>
          <p:nvPr/>
        </p:nvSpPr>
        <p:spPr bwMode="auto">
          <a:xfrm>
            <a:off x="4089400" y="4176480"/>
            <a:ext cx="673100" cy="228600"/>
          </a:xfrm>
          <a:prstGeom prst="rect">
            <a:avLst/>
          </a:prstGeom>
          <a:solidFill>
            <a:schemeClr val="bg1"/>
          </a:solidFill>
          <a:ln w="2857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3" name="Rectangle 6"/>
          <p:cNvSpPr>
            <a:spLocks noChangeArrowheads="1"/>
          </p:cNvSpPr>
          <p:nvPr/>
        </p:nvSpPr>
        <p:spPr bwMode="auto">
          <a:xfrm>
            <a:off x="4089400" y="5027380"/>
            <a:ext cx="673100" cy="228600"/>
          </a:xfrm>
          <a:prstGeom prst="rect">
            <a:avLst/>
          </a:prstGeom>
          <a:solidFill>
            <a:schemeClr val="bg1"/>
          </a:solidFill>
          <a:ln w="2857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12294" name="AutoShape 7"/>
          <p:cNvCxnSpPr>
            <a:cxnSpLocks noChangeShapeType="1"/>
            <a:endCxn id="12291" idx="1"/>
          </p:cNvCxnSpPr>
          <p:nvPr/>
        </p:nvCxnSpPr>
        <p:spPr bwMode="auto">
          <a:xfrm>
            <a:off x="2698750" y="3200394"/>
            <a:ext cx="1376363" cy="2794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95" name="AutoShape 8"/>
          <p:cNvCxnSpPr>
            <a:cxnSpLocks noChangeShapeType="1"/>
            <a:endCxn id="12291" idx="1"/>
          </p:cNvCxnSpPr>
          <p:nvPr/>
        </p:nvCxnSpPr>
        <p:spPr bwMode="auto">
          <a:xfrm flipV="1">
            <a:off x="2698750" y="3479794"/>
            <a:ext cx="1376363" cy="1651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96" name="AutoShape 9"/>
          <p:cNvCxnSpPr>
            <a:cxnSpLocks noChangeShapeType="1"/>
            <a:endCxn id="12291" idx="1"/>
          </p:cNvCxnSpPr>
          <p:nvPr/>
        </p:nvCxnSpPr>
        <p:spPr bwMode="auto">
          <a:xfrm flipV="1">
            <a:off x="2698750" y="3479794"/>
            <a:ext cx="1376363" cy="6096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97" name="AutoShape 10"/>
          <p:cNvCxnSpPr>
            <a:cxnSpLocks noChangeShapeType="1"/>
            <a:endCxn id="12291" idx="1"/>
          </p:cNvCxnSpPr>
          <p:nvPr/>
        </p:nvCxnSpPr>
        <p:spPr bwMode="auto">
          <a:xfrm flipV="1">
            <a:off x="2698750" y="3479794"/>
            <a:ext cx="1376363" cy="10414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98" name="AutoShape 11"/>
          <p:cNvCxnSpPr>
            <a:cxnSpLocks noChangeShapeType="1"/>
            <a:endCxn id="12292" idx="1"/>
          </p:cNvCxnSpPr>
          <p:nvPr/>
        </p:nvCxnSpPr>
        <p:spPr bwMode="auto">
          <a:xfrm>
            <a:off x="2698750" y="4074880"/>
            <a:ext cx="1376363" cy="2159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99" name="AutoShape 12"/>
          <p:cNvCxnSpPr>
            <a:cxnSpLocks noChangeShapeType="1"/>
            <a:endCxn id="12292" idx="1"/>
          </p:cNvCxnSpPr>
          <p:nvPr/>
        </p:nvCxnSpPr>
        <p:spPr bwMode="auto">
          <a:xfrm flipV="1">
            <a:off x="2698750" y="4290780"/>
            <a:ext cx="1376363" cy="2159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00" name="AutoShape 13"/>
          <p:cNvCxnSpPr>
            <a:cxnSpLocks noChangeShapeType="1"/>
            <a:endCxn id="12292" idx="1"/>
          </p:cNvCxnSpPr>
          <p:nvPr/>
        </p:nvCxnSpPr>
        <p:spPr bwMode="auto">
          <a:xfrm>
            <a:off x="2698750" y="3630380"/>
            <a:ext cx="1376363" cy="6604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01" name="AutoShape 14"/>
          <p:cNvCxnSpPr>
            <a:cxnSpLocks noChangeShapeType="1"/>
            <a:endCxn id="12292" idx="1"/>
          </p:cNvCxnSpPr>
          <p:nvPr/>
        </p:nvCxnSpPr>
        <p:spPr bwMode="auto">
          <a:xfrm flipV="1">
            <a:off x="2698750" y="4290780"/>
            <a:ext cx="1376363" cy="6731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02" name="AutoShape 15"/>
          <p:cNvCxnSpPr>
            <a:cxnSpLocks noChangeShapeType="1"/>
            <a:endCxn id="12292" idx="1"/>
          </p:cNvCxnSpPr>
          <p:nvPr/>
        </p:nvCxnSpPr>
        <p:spPr bwMode="auto">
          <a:xfrm flipV="1">
            <a:off x="2698750" y="4290780"/>
            <a:ext cx="1376363" cy="11430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03" name="AutoShape 16"/>
          <p:cNvCxnSpPr>
            <a:cxnSpLocks noChangeShapeType="1"/>
            <a:endCxn id="12293" idx="1"/>
          </p:cNvCxnSpPr>
          <p:nvPr/>
        </p:nvCxnSpPr>
        <p:spPr bwMode="auto">
          <a:xfrm>
            <a:off x="2698750" y="4506680"/>
            <a:ext cx="1376363" cy="6350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04" name="AutoShape 17"/>
          <p:cNvCxnSpPr>
            <a:cxnSpLocks noChangeShapeType="1"/>
            <a:endCxn id="12293" idx="1"/>
          </p:cNvCxnSpPr>
          <p:nvPr/>
        </p:nvCxnSpPr>
        <p:spPr bwMode="auto">
          <a:xfrm>
            <a:off x="2698750" y="4963880"/>
            <a:ext cx="1376363" cy="1778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05" name="AutoShape 18"/>
          <p:cNvCxnSpPr>
            <a:cxnSpLocks noChangeShapeType="1"/>
            <a:endCxn id="12293" idx="1"/>
          </p:cNvCxnSpPr>
          <p:nvPr/>
        </p:nvCxnSpPr>
        <p:spPr bwMode="auto">
          <a:xfrm flipV="1">
            <a:off x="2698750" y="5141680"/>
            <a:ext cx="1376363" cy="2921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06" name="AutoShape 19"/>
          <p:cNvCxnSpPr>
            <a:cxnSpLocks noChangeShapeType="1"/>
            <a:endCxn id="12293" idx="1"/>
          </p:cNvCxnSpPr>
          <p:nvPr/>
        </p:nvCxnSpPr>
        <p:spPr bwMode="auto">
          <a:xfrm flipV="1">
            <a:off x="2686050" y="5141680"/>
            <a:ext cx="1389063" cy="7620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07" name="AutoShape 20"/>
          <p:cNvCxnSpPr>
            <a:cxnSpLocks noChangeShapeType="1"/>
            <a:endCxn id="12293" idx="1"/>
          </p:cNvCxnSpPr>
          <p:nvPr/>
        </p:nvCxnSpPr>
        <p:spPr bwMode="auto">
          <a:xfrm>
            <a:off x="2698750" y="4074880"/>
            <a:ext cx="1376363" cy="10668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08" name="AutoShape 21"/>
          <p:cNvCxnSpPr>
            <a:cxnSpLocks noChangeShapeType="1"/>
            <a:endCxn id="12291" idx="1"/>
          </p:cNvCxnSpPr>
          <p:nvPr/>
        </p:nvCxnSpPr>
        <p:spPr bwMode="auto">
          <a:xfrm flipV="1">
            <a:off x="2698750" y="3479794"/>
            <a:ext cx="1376363" cy="14986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09" name="AutoShape 22"/>
          <p:cNvCxnSpPr>
            <a:cxnSpLocks noChangeShapeType="1"/>
            <a:stCxn id="12291" idx="3"/>
            <a:endCxn id="12310" idx="2"/>
          </p:cNvCxnSpPr>
          <p:nvPr/>
        </p:nvCxnSpPr>
        <p:spPr bwMode="auto">
          <a:xfrm flipV="1">
            <a:off x="4776788" y="3416294"/>
            <a:ext cx="1660525" cy="635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310" name="Oval 23"/>
          <p:cNvSpPr>
            <a:spLocks noChangeArrowheads="1"/>
          </p:cNvSpPr>
          <p:nvPr/>
        </p:nvSpPr>
        <p:spPr bwMode="auto">
          <a:xfrm>
            <a:off x="6451600" y="3289294"/>
            <a:ext cx="698500" cy="254000"/>
          </a:xfrm>
          <a:prstGeom prst="ellipse">
            <a:avLst/>
          </a:prstGeom>
          <a:solidFill>
            <a:srgbClr val="FE9B03"/>
          </a:solidFill>
          <a:ln w="28575">
            <a:solidFill>
              <a:schemeClr val="tx1"/>
            </a:solidFill>
            <a:round/>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1" name="Oval 24"/>
          <p:cNvSpPr>
            <a:spLocks noChangeArrowheads="1"/>
          </p:cNvSpPr>
          <p:nvPr/>
        </p:nvSpPr>
        <p:spPr bwMode="auto">
          <a:xfrm>
            <a:off x="6489700" y="4976580"/>
            <a:ext cx="698500" cy="254000"/>
          </a:xfrm>
          <a:prstGeom prst="ellipse">
            <a:avLst/>
          </a:prstGeom>
          <a:solidFill>
            <a:schemeClr val="accent2"/>
          </a:solidFill>
          <a:ln w="28575">
            <a:solidFill>
              <a:schemeClr val="tx1"/>
            </a:solidFill>
            <a:round/>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12312" name="AutoShape 25"/>
          <p:cNvCxnSpPr>
            <a:cxnSpLocks noChangeShapeType="1"/>
            <a:stCxn id="12292" idx="3"/>
            <a:endCxn id="12310" idx="2"/>
          </p:cNvCxnSpPr>
          <p:nvPr/>
        </p:nvCxnSpPr>
        <p:spPr bwMode="auto">
          <a:xfrm flipV="1">
            <a:off x="4762500" y="3416294"/>
            <a:ext cx="1689100" cy="874486"/>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13" name="AutoShape 26"/>
          <p:cNvCxnSpPr>
            <a:cxnSpLocks noChangeShapeType="1"/>
            <a:stCxn id="12293" idx="3"/>
            <a:endCxn id="12311" idx="2"/>
          </p:cNvCxnSpPr>
          <p:nvPr/>
        </p:nvCxnSpPr>
        <p:spPr bwMode="auto">
          <a:xfrm flipV="1">
            <a:off x="4776788" y="5103580"/>
            <a:ext cx="1698625" cy="381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314" name="Group 28"/>
          <p:cNvGrpSpPr>
            <a:grpSpLocks/>
          </p:cNvGrpSpPr>
          <p:nvPr/>
        </p:nvGrpSpPr>
        <p:grpSpPr bwMode="auto">
          <a:xfrm>
            <a:off x="825500" y="2984268"/>
            <a:ext cx="1155700" cy="396875"/>
            <a:chOff x="520" y="1697"/>
            <a:chExt cx="728" cy="250"/>
          </a:xfrm>
        </p:grpSpPr>
        <p:sp>
          <p:nvSpPr>
            <p:cNvPr id="12353" name="Text Box 29"/>
            <p:cNvSpPr txBox="1">
              <a:spLocks noChangeArrowheads="1"/>
            </p:cNvSpPr>
            <p:nvPr/>
          </p:nvSpPr>
          <p:spPr bwMode="auto">
            <a:xfrm>
              <a:off x="520" y="1697"/>
              <a:ext cx="4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sz="2000" i="0">
                  <a:latin typeface="Times New Roman" pitchFamily="18" charset="0"/>
                </a:rPr>
                <a:t>4400</a:t>
              </a:r>
            </a:p>
          </p:txBody>
        </p:sp>
        <p:sp>
          <p:nvSpPr>
            <p:cNvPr id="12354" name="Line 30"/>
            <p:cNvSpPr>
              <a:spLocks noChangeShapeType="1"/>
            </p:cNvSpPr>
            <p:nvPr/>
          </p:nvSpPr>
          <p:spPr bwMode="auto">
            <a:xfrm>
              <a:off x="976" y="1824"/>
              <a:ext cx="272" cy="0"/>
            </a:xfrm>
            <a:prstGeom prst="line">
              <a:avLst/>
            </a:prstGeom>
            <a:noFill/>
            <a:ln w="28575">
              <a:solidFill>
                <a:schemeClr val="tx1"/>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315" name="Group 31"/>
          <p:cNvGrpSpPr>
            <a:grpSpLocks/>
          </p:cNvGrpSpPr>
          <p:nvPr/>
        </p:nvGrpSpPr>
        <p:grpSpPr bwMode="auto">
          <a:xfrm>
            <a:off x="825500" y="3441468"/>
            <a:ext cx="1155700" cy="396875"/>
            <a:chOff x="520" y="1697"/>
            <a:chExt cx="728" cy="250"/>
          </a:xfrm>
        </p:grpSpPr>
        <p:sp>
          <p:nvSpPr>
            <p:cNvPr id="12351" name="Text Box 32"/>
            <p:cNvSpPr txBox="1">
              <a:spLocks noChangeArrowheads="1"/>
            </p:cNvSpPr>
            <p:nvPr/>
          </p:nvSpPr>
          <p:spPr bwMode="auto">
            <a:xfrm>
              <a:off x="520" y="1697"/>
              <a:ext cx="4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sz="2000" i="0">
                  <a:latin typeface="Times New Roman" pitchFamily="18" charset="0"/>
                </a:rPr>
                <a:t>4400</a:t>
              </a:r>
            </a:p>
          </p:txBody>
        </p:sp>
        <p:sp>
          <p:nvSpPr>
            <p:cNvPr id="12352" name="Line 33"/>
            <p:cNvSpPr>
              <a:spLocks noChangeShapeType="1"/>
            </p:cNvSpPr>
            <p:nvPr/>
          </p:nvSpPr>
          <p:spPr bwMode="auto">
            <a:xfrm>
              <a:off x="976" y="1824"/>
              <a:ext cx="272" cy="0"/>
            </a:xfrm>
            <a:prstGeom prst="line">
              <a:avLst/>
            </a:prstGeom>
            <a:noFill/>
            <a:ln w="28575">
              <a:solidFill>
                <a:schemeClr val="tx1"/>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316" name="Group 34"/>
          <p:cNvGrpSpPr>
            <a:grpSpLocks/>
          </p:cNvGrpSpPr>
          <p:nvPr/>
        </p:nvGrpSpPr>
        <p:grpSpPr bwMode="auto">
          <a:xfrm>
            <a:off x="825500" y="3860568"/>
            <a:ext cx="1155700" cy="396875"/>
            <a:chOff x="520" y="1697"/>
            <a:chExt cx="728" cy="250"/>
          </a:xfrm>
        </p:grpSpPr>
        <p:sp>
          <p:nvSpPr>
            <p:cNvPr id="12349" name="Text Box 35"/>
            <p:cNvSpPr txBox="1">
              <a:spLocks noChangeArrowheads="1"/>
            </p:cNvSpPr>
            <p:nvPr/>
          </p:nvSpPr>
          <p:spPr bwMode="auto">
            <a:xfrm>
              <a:off x="520" y="1697"/>
              <a:ext cx="4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sz="2000" i="0">
                  <a:latin typeface="Times New Roman" pitchFamily="18" charset="0"/>
                </a:rPr>
                <a:t>6000</a:t>
              </a:r>
            </a:p>
          </p:txBody>
        </p:sp>
        <p:sp>
          <p:nvSpPr>
            <p:cNvPr id="12350" name="Line 36"/>
            <p:cNvSpPr>
              <a:spLocks noChangeShapeType="1"/>
            </p:cNvSpPr>
            <p:nvPr/>
          </p:nvSpPr>
          <p:spPr bwMode="auto">
            <a:xfrm>
              <a:off x="976" y="1824"/>
              <a:ext cx="272" cy="0"/>
            </a:xfrm>
            <a:prstGeom prst="line">
              <a:avLst/>
            </a:prstGeom>
            <a:noFill/>
            <a:ln w="28575">
              <a:solidFill>
                <a:schemeClr val="tx1"/>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317" name="Group 37"/>
          <p:cNvGrpSpPr>
            <a:grpSpLocks/>
          </p:cNvGrpSpPr>
          <p:nvPr/>
        </p:nvGrpSpPr>
        <p:grpSpPr bwMode="auto">
          <a:xfrm>
            <a:off x="812800" y="4305068"/>
            <a:ext cx="1155700" cy="396875"/>
            <a:chOff x="520" y="1697"/>
            <a:chExt cx="728" cy="250"/>
          </a:xfrm>
        </p:grpSpPr>
        <p:sp>
          <p:nvSpPr>
            <p:cNvPr id="12347" name="Text Box 38"/>
            <p:cNvSpPr txBox="1">
              <a:spLocks noChangeArrowheads="1"/>
            </p:cNvSpPr>
            <p:nvPr/>
          </p:nvSpPr>
          <p:spPr bwMode="auto">
            <a:xfrm>
              <a:off x="520" y="1697"/>
              <a:ext cx="4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sz="2000" i="0">
                  <a:latin typeface="Times New Roman" pitchFamily="18" charset="0"/>
                </a:rPr>
                <a:t>4400</a:t>
              </a:r>
            </a:p>
          </p:txBody>
        </p:sp>
        <p:sp>
          <p:nvSpPr>
            <p:cNvPr id="12348" name="Line 39"/>
            <p:cNvSpPr>
              <a:spLocks noChangeShapeType="1"/>
            </p:cNvSpPr>
            <p:nvPr/>
          </p:nvSpPr>
          <p:spPr bwMode="auto">
            <a:xfrm>
              <a:off x="976" y="1824"/>
              <a:ext cx="272" cy="0"/>
            </a:xfrm>
            <a:prstGeom prst="line">
              <a:avLst/>
            </a:prstGeom>
            <a:noFill/>
            <a:ln w="28575">
              <a:solidFill>
                <a:schemeClr val="tx1"/>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318" name="Group 40"/>
          <p:cNvGrpSpPr>
            <a:grpSpLocks/>
          </p:cNvGrpSpPr>
          <p:nvPr/>
        </p:nvGrpSpPr>
        <p:grpSpPr bwMode="auto">
          <a:xfrm>
            <a:off x="812800" y="4762268"/>
            <a:ext cx="1155700" cy="396875"/>
            <a:chOff x="520" y="1697"/>
            <a:chExt cx="728" cy="250"/>
          </a:xfrm>
        </p:grpSpPr>
        <p:sp>
          <p:nvSpPr>
            <p:cNvPr id="12345" name="Text Box 41"/>
            <p:cNvSpPr txBox="1">
              <a:spLocks noChangeArrowheads="1"/>
            </p:cNvSpPr>
            <p:nvPr/>
          </p:nvSpPr>
          <p:spPr bwMode="auto">
            <a:xfrm>
              <a:off x="520" y="1697"/>
              <a:ext cx="4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sz="2000" i="0">
                  <a:latin typeface="Times New Roman" pitchFamily="18" charset="0"/>
                </a:rPr>
                <a:t>5700</a:t>
              </a:r>
            </a:p>
          </p:txBody>
        </p:sp>
        <p:sp>
          <p:nvSpPr>
            <p:cNvPr id="12346" name="Line 42"/>
            <p:cNvSpPr>
              <a:spLocks noChangeShapeType="1"/>
            </p:cNvSpPr>
            <p:nvPr/>
          </p:nvSpPr>
          <p:spPr bwMode="auto">
            <a:xfrm>
              <a:off x="976" y="1824"/>
              <a:ext cx="272" cy="0"/>
            </a:xfrm>
            <a:prstGeom prst="line">
              <a:avLst/>
            </a:prstGeom>
            <a:noFill/>
            <a:ln w="28575">
              <a:solidFill>
                <a:schemeClr val="tx1"/>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319" name="Group 43"/>
          <p:cNvGrpSpPr>
            <a:grpSpLocks/>
          </p:cNvGrpSpPr>
          <p:nvPr/>
        </p:nvGrpSpPr>
        <p:grpSpPr bwMode="auto">
          <a:xfrm>
            <a:off x="812800" y="5232168"/>
            <a:ext cx="1155700" cy="396875"/>
            <a:chOff x="520" y="1697"/>
            <a:chExt cx="728" cy="250"/>
          </a:xfrm>
        </p:grpSpPr>
        <p:sp>
          <p:nvSpPr>
            <p:cNvPr id="12343" name="Text Box 44"/>
            <p:cNvSpPr txBox="1">
              <a:spLocks noChangeArrowheads="1"/>
            </p:cNvSpPr>
            <p:nvPr/>
          </p:nvSpPr>
          <p:spPr bwMode="auto">
            <a:xfrm>
              <a:off x="520" y="1697"/>
              <a:ext cx="4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sz="2000" i="0">
                  <a:latin typeface="Times New Roman" pitchFamily="18" charset="0"/>
                </a:rPr>
                <a:t>4600</a:t>
              </a:r>
            </a:p>
          </p:txBody>
        </p:sp>
        <p:sp>
          <p:nvSpPr>
            <p:cNvPr id="12344" name="Line 45"/>
            <p:cNvSpPr>
              <a:spLocks noChangeShapeType="1"/>
            </p:cNvSpPr>
            <p:nvPr/>
          </p:nvSpPr>
          <p:spPr bwMode="auto">
            <a:xfrm>
              <a:off x="976" y="1824"/>
              <a:ext cx="272" cy="0"/>
            </a:xfrm>
            <a:prstGeom prst="line">
              <a:avLst/>
            </a:prstGeom>
            <a:noFill/>
            <a:ln w="28575">
              <a:solidFill>
                <a:schemeClr val="tx1"/>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320" name="Group 46"/>
          <p:cNvGrpSpPr>
            <a:grpSpLocks/>
          </p:cNvGrpSpPr>
          <p:nvPr/>
        </p:nvGrpSpPr>
        <p:grpSpPr bwMode="auto">
          <a:xfrm>
            <a:off x="825500" y="5702068"/>
            <a:ext cx="1155700" cy="396875"/>
            <a:chOff x="520" y="1697"/>
            <a:chExt cx="728" cy="250"/>
          </a:xfrm>
        </p:grpSpPr>
        <p:sp>
          <p:nvSpPr>
            <p:cNvPr id="12341" name="Text Box 47"/>
            <p:cNvSpPr txBox="1">
              <a:spLocks noChangeArrowheads="1"/>
            </p:cNvSpPr>
            <p:nvPr/>
          </p:nvSpPr>
          <p:spPr bwMode="auto">
            <a:xfrm>
              <a:off x="520" y="1697"/>
              <a:ext cx="4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sz="2000" i="0">
                  <a:latin typeface="Times New Roman" pitchFamily="18" charset="0"/>
                </a:rPr>
                <a:t>6200</a:t>
              </a:r>
            </a:p>
          </p:txBody>
        </p:sp>
        <p:sp>
          <p:nvSpPr>
            <p:cNvPr id="12342" name="Line 48"/>
            <p:cNvSpPr>
              <a:spLocks noChangeShapeType="1"/>
            </p:cNvSpPr>
            <p:nvPr/>
          </p:nvSpPr>
          <p:spPr bwMode="auto">
            <a:xfrm>
              <a:off x="976" y="1824"/>
              <a:ext cx="272" cy="0"/>
            </a:xfrm>
            <a:prstGeom prst="line">
              <a:avLst/>
            </a:prstGeom>
            <a:noFill/>
            <a:ln w="28575">
              <a:solidFill>
                <a:schemeClr val="tx1"/>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321" name="Rectangle 49"/>
          <p:cNvSpPr>
            <a:spLocks noChangeArrowheads="1"/>
          </p:cNvSpPr>
          <p:nvPr/>
        </p:nvSpPr>
        <p:spPr bwMode="auto">
          <a:xfrm>
            <a:off x="2006600" y="3071580"/>
            <a:ext cx="673100" cy="228600"/>
          </a:xfrm>
          <a:prstGeom prst="rect">
            <a:avLst/>
          </a:prstGeom>
          <a:solidFill>
            <a:srgbClr val="0000FF"/>
          </a:solidFill>
          <a:ln w="2857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22" name="Rectangle 50"/>
          <p:cNvSpPr>
            <a:spLocks noChangeArrowheads="1"/>
          </p:cNvSpPr>
          <p:nvPr/>
        </p:nvSpPr>
        <p:spPr bwMode="auto">
          <a:xfrm>
            <a:off x="2006600" y="3516080"/>
            <a:ext cx="673100" cy="228600"/>
          </a:xfrm>
          <a:prstGeom prst="rect">
            <a:avLst/>
          </a:prstGeom>
          <a:solidFill>
            <a:srgbClr val="0000FF"/>
          </a:solidFill>
          <a:ln w="2857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23" name="Rectangle 51"/>
          <p:cNvSpPr>
            <a:spLocks noChangeArrowheads="1"/>
          </p:cNvSpPr>
          <p:nvPr/>
        </p:nvSpPr>
        <p:spPr bwMode="auto">
          <a:xfrm>
            <a:off x="2006600" y="4392380"/>
            <a:ext cx="673100" cy="228600"/>
          </a:xfrm>
          <a:prstGeom prst="rect">
            <a:avLst/>
          </a:prstGeom>
          <a:solidFill>
            <a:srgbClr val="33CC33"/>
          </a:solidFill>
          <a:ln w="2857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24" name="Rectangle 52"/>
          <p:cNvSpPr>
            <a:spLocks noChangeArrowheads="1"/>
          </p:cNvSpPr>
          <p:nvPr/>
        </p:nvSpPr>
        <p:spPr bwMode="auto">
          <a:xfrm>
            <a:off x="2006600" y="4849580"/>
            <a:ext cx="673100" cy="228600"/>
          </a:xfrm>
          <a:prstGeom prst="rect">
            <a:avLst/>
          </a:prstGeom>
          <a:solidFill>
            <a:srgbClr val="33CC33"/>
          </a:solidFill>
          <a:ln w="2857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25" name="Rectangle 53"/>
          <p:cNvSpPr>
            <a:spLocks noChangeArrowheads="1"/>
          </p:cNvSpPr>
          <p:nvPr/>
        </p:nvSpPr>
        <p:spPr bwMode="auto">
          <a:xfrm>
            <a:off x="2006600" y="5319480"/>
            <a:ext cx="673100" cy="228600"/>
          </a:xfrm>
          <a:prstGeom prst="rect">
            <a:avLst/>
          </a:prstGeom>
          <a:solidFill>
            <a:srgbClr val="FF33CC"/>
          </a:solidFill>
          <a:ln w="2857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26" name="Rectangle 54"/>
          <p:cNvSpPr>
            <a:spLocks noChangeArrowheads="1"/>
          </p:cNvSpPr>
          <p:nvPr/>
        </p:nvSpPr>
        <p:spPr bwMode="auto">
          <a:xfrm>
            <a:off x="1993900" y="5789380"/>
            <a:ext cx="673100" cy="228600"/>
          </a:xfrm>
          <a:prstGeom prst="rect">
            <a:avLst/>
          </a:prstGeom>
          <a:solidFill>
            <a:srgbClr val="FF33CC"/>
          </a:solidFill>
          <a:ln w="2857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27" name="Rectangle 55"/>
          <p:cNvSpPr>
            <a:spLocks noChangeArrowheads="1"/>
          </p:cNvSpPr>
          <p:nvPr/>
        </p:nvSpPr>
        <p:spPr bwMode="auto">
          <a:xfrm>
            <a:off x="1993900" y="3947880"/>
            <a:ext cx="673100" cy="228600"/>
          </a:xfrm>
          <a:prstGeom prst="rect">
            <a:avLst/>
          </a:prstGeom>
          <a:solidFill>
            <a:srgbClr val="0000FF"/>
          </a:solidFill>
          <a:ln w="2857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31550" name="Group 62"/>
          <p:cNvGrpSpPr>
            <a:grpSpLocks/>
          </p:cNvGrpSpPr>
          <p:nvPr/>
        </p:nvGrpSpPr>
        <p:grpSpPr bwMode="auto">
          <a:xfrm>
            <a:off x="2686050" y="3185880"/>
            <a:ext cx="1389063" cy="444500"/>
            <a:chOff x="1692" y="1824"/>
            <a:chExt cx="875" cy="280"/>
          </a:xfrm>
        </p:grpSpPr>
        <p:cxnSp>
          <p:nvCxnSpPr>
            <p:cNvPr id="12334" name="AutoShape 63"/>
            <p:cNvCxnSpPr>
              <a:cxnSpLocks noChangeShapeType="1"/>
            </p:cNvCxnSpPr>
            <p:nvPr/>
          </p:nvCxnSpPr>
          <p:spPr bwMode="auto">
            <a:xfrm>
              <a:off x="1700" y="1824"/>
              <a:ext cx="867" cy="176"/>
            </a:xfrm>
            <a:prstGeom prst="straightConnector1">
              <a:avLst/>
            </a:prstGeom>
            <a:noFill/>
            <a:ln w="57150">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35" name="AutoShape 64"/>
            <p:cNvCxnSpPr>
              <a:cxnSpLocks noChangeShapeType="1"/>
            </p:cNvCxnSpPr>
            <p:nvPr/>
          </p:nvCxnSpPr>
          <p:spPr bwMode="auto">
            <a:xfrm flipV="1">
              <a:off x="1692" y="2000"/>
              <a:ext cx="867" cy="104"/>
            </a:xfrm>
            <a:prstGeom prst="straightConnector1">
              <a:avLst/>
            </a:prstGeom>
            <a:noFill/>
            <a:ln w="57150">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831553" name="AutoShape 65"/>
          <p:cNvCxnSpPr>
            <a:cxnSpLocks noChangeShapeType="1"/>
          </p:cNvCxnSpPr>
          <p:nvPr/>
        </p:nvCxnSpPr>
        <p:spPr bwMode="auto">
          <a:xfrm flipV="1">
            <a:off x="4751388" y="3416294"/>
            <a:ext cx="1660525" cy="63500"/>
          </a:xfrm>
          <a:prstGeom prst="straightConnector1">
            <a:avLst/>
          </a:prstGeom>
          <a:noFill/>
          <a:ln w="57150">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 name="Group 1"/>
          <p:cNvGrpSpPr/>
          <p:nvPr/>
        </p:nvGrpSpPr>
        <p:grpSpPr>
          <a:xfrm>
            <a:off x="4570421" y="1854196"/>
            <a:ext cx="2409825" cy="1373189"/>
            <a:chOff x="4570421" y="1854196"/>
            <a:chExt cx="2409825" cy="1373189"/>
          </a:xfrm>
        </p:grpSpPr>
        <p:grpSp>
          <p:nvGrpSpPr>
            <p:cNvPr id="831544" name="Group 56"/>
            <p:cNvGrpSpPr>
              <a:grpSpLocks/>
            </p:cNvGrpSpPr>
            <p:nvPr/>
          </p:nvGrpSpPr>
          <p:grpSpPr bwMode="auto">
            <a:xfrm>
              <a:off x="4570421" y="1854196"/>
              <a:ext cx="2409825" cy="1373189"/>
              <a:chOff x="2879" y="976"/>
              <a:chExt cx="1518" cy="865"/>
            </a:xfrm>
          </p:grpSpPr>
          <p:grpSp>
            <p:nvGrpSpPr>
              <p:cNvPr id="12336" name="Group 57"/>
              <p:cNvGrpSpPr>
                <a:grpSpLocks/>
              </p:cNvGrpSpPr>
              <p:nvPr/>
            </p:nvGrpSpPr>
            <p:grpSpPr bwMode="auto">
              <a:xfrm>
                <a:off x="3113" y="1249"/>
                <a:ext cx="982" cy="592"/>
                <a:chOff x="3113" y="1249"/>
                <a:chExt cx="982" cy="592"/>
              </a:xfrm>
            </p:grpSpPr>
            <p:sp>
              <p:nvSpPr>
                <p:cNvPr id="12338" name="Line 58"/>
                <p:cNvSpPr>
                  <a:spLocks noChangeShapeType="1"/>
                </p:cNvSpPr>
                <p:nvPr/>
              </p:nvSpPr>
              <p:spPr bwMode="auto">
                <a:xfrm flipV="1">
                  <a:off x="3115" y="1249"/>
                  <a:ext cx="0" cy="592"/>
                </a:xfrm>
                <a:prstGeom prst="line">
                  <a:avLst/>
                </a:prstGeom>
                <a:noFill/>
                <a:ln w="28575">
                  <a:solidFill>
                    <a:srgbClr val="0066FF"/>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39" name="Line 59"/>
                <p:cNvSpPr>
                  <a:spLocks noChangeShapeType="1"/>
                </p:cNvSpPr>
                <p:nvPr/>
              </p:nvSpPr>
              <p:spPr bwMode="auto">
                <a:xfrm rot="5400000" flipV="1">
                  <a:off x="3604" y="1342"/>
                  <a:ext cx="0" cy="982"/>
                </a:xfrm>
                <a:prstGeom prst="line">
                  <a:avLst/>
                </a:prstGeom>
                <a:noFill/>
                <a:ln w="28575">
                  <a:solidFill>
                    <a:srgbClr val="0066FF"/>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40" name="Freeform 60"/>
                <p:cNvSpPr>
                  <a:spLocks/>
                </p:cNvSpPr>
                <p:nvPr/>
              </p:nvSpPr>
              <p:spPr bwMode="auto">
                <a:xfrm>
                  <a:off x="3128" y="1304"/>
                  <a:ext cx="840" cy="528"/>
                </a:xfrm>
                <a:custGeom>
                  <a:avLst/>
                  <a:gdLst>
                    <a:gd name="T0" fmla="*/ 0 w 912"/>
                    <a:gd name="T1" fmla="*/ 528 h 528"/>
                    <a:gd name="T2" fmla="*/ 96 w 912"/>
                    <a:gd name="T3" fmla="*/ 136 h 528"/>
                    <a:gd name="T4" fmla="*/ 317 w 912"/>
                    <a:gd name="T5" fmla="*/ 0 h 528"/>
                    <a:gd name="T6" fmla="*/ 589 w 912"/>
                    <a:gd name="T7" fmla="*/ 8 h 528"/>
                    <a:gd name="T8" fmla="*/ 840 w 912"/>
                    <a:gd name="T9" fmla="*/ 72 h 5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2" h="528">
                      <a:moveTo>
                        <a:pt x="0" y="528"/>
                      </a:moveTo>
                      <a:lnTo>
                        <a:pt x="104" y="136"/>
                      </a:lnTo>
                      <a:lnTo>
                        <a:pt x="344" y="0"/>
                      </a:lnTo>
                      <a:lnTo>
                        <a:pt x="640" y="8"/>
                      </a:lnTo>
                      <a:lnTo>
                        <a:pt x="912" y="72"/>
                      </a:lnTo>
                    </a:path>
                  </a:pathLst>
                </a:custGeom>
                <a:noFill/>
                <a:ln w="38100" cap="flat" cmpd="sng">
                  <a:solidFill>
                    <a:srgbClr val="0066FF"/>
                  </a:solidFill>
                  <a:prstDash val="solid"/>
                  <a:round/>
                  <a:headEnd type="none" w="lg" len="lg"/>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337" name="Text Box 61"/>
              <p:cNvSpPr txBox="1">
                <a:spLocks noChangeArrowheads="1"/>
              </p:cNvSpPr>
              <p:nvPr/>
            </p:nvSpPr>
            <p:spPr bwMode="auto">
              <a:xfrm>
                <a:off x="2879" y="976"/>
                <a:ext cx="151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r>
                  <a:rPr lang="en-US" sz="2000" i="0" dirty="0">
                    <a:solidFill>
                      <a:srgbClr val="0066FF"/>
                    </a:solidFill>
                    <a:latin typeface="Times New Roman" pitchFamily="18" charset="0"/>
                  </a:rPr>
                  <a:t>Train reward function</a:t>
                </a:r>
              </a:p>
            </p:txBody>
          </p:sp>
        </p:grpSp>
        <p:sp>
          <p:nvSpPr>
            <p:cNvPr id="831554" name="Freeform 66" descr="Dark upward diagonal"/>
            <p:cNvSpPr>
              <a:spLocks/>
            </p:cNvSpPr>
            <p:nvPr/>
          </p:nvSpPr>
          <p:spPr bwMode="auto">
            <a:xfrm>
              <a:off x="4959350" y="2368544"/>
              <a:ext cx="755650" cy="850900"/>
            </a:xfrm>
            <a:custGeom>
              <a:avLst/>
              <a:gdLst>
                <a:gd name="T0" fmla="*/ 0 w 476"/>
                <a:gd name="T1" fmla="*/ 838200 h 536"/>
                <a:gd name="T2" fmla="*/ 158750 w 476"/>
                <a:gd name="T3" fmla="*/ 215900 h 536"/>
                <a:gd name="T4" fmla="*/ 514350 w 476"/>
                <a:gd name="T5" fmla="*/ 0 h 536"/>
                <a:gd name="T6" fmla="*/ 755650 w 476"/>
                <a:gd name="T7" fmla="*/ 12700 h 536"/>
                <a:gd name="T8" fmla="*/ 755650 w 476"/>
                <a:gd name="T9" fmla="*/ 850900 h 536"/>
                <a:gd name="T10" fmla="*/ 0 w 476"/>
                <a:gd name="T11" fmla="*/ 838200 h 5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6" h="536">
                  <a:moveTo>
                    <a:pt x="0" y="528"/>
                  </a:moveTo>
                  <a:lnTo>
                    <a:pt x="100" y="136"/>
                  </a:lnTo>
                  <a:lnTo>
                    <a:pt x="324" y="0"/>
                  </a:lnTo>
                  <a:lnTo>
                    <a:pt x="476" y="8"/>
                  </a:lnTo>
                  <a:lnTo>
                    <a:pt x="476" y="536"/>
                  </a:lnTo>
                  <a:lnTo>
                    <a:pt x="0" y="528"/>
                  </a:lnTo>
                  <a:close/>
                </a:path>
              </a:pathLst>
            </a:custGeom>
            <a:pattFill prst="dkUpDiag">
              <a:fgClr>
                <a:schemeClr val="accent1"/>
              </a:fgClr>
              <a:bgClr>
                <a:schemeClr val="bg1"/>
              </a:bgClr>
            </a:pattFill>
            <a:ln>
              <a:noFill/>
            </a:ln>
            <a:effectLst/>
            <a:extLst>
              <a:ext uri="{91240B29-F687-4F45-9708-019B960494DF}">
                <a14:hiddenLine xmlns:a14="http://schemas.microsoft.com/office/drawing/2010/main" w="38100" cap="flat" cmpd="sng">
                  <a:solidFill>
                    <a:schemeClr val="tx1"/>
                  </a:solidFill>
                  <a:prstDash val="solid"/>
                  <a:round/>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332" name="Text Box 67"/>
          <p:cNvSpPr txBox="1">
            <a:spLocks noChangeArrowheads="1"/>
          </p:cNvSpPr>
          <p:nvPr/>
        </p:nvSpPr>
        <p:spPr bwMode="auto">
          <a:xfrm>
            <a:off x="1876425" y="2273068"/>
            <a:ext cx="1508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sz="2000" i="0">
                <a:latin typeface="Times New Roman" pitchFamily="18" charset="0"/>
              </a:rPr>
              <a:t>Locomotives</a:t>
            </a:r>
          </a:p>
        </p:txBody>
      </p:sp>
      <p:sp>
        <p:nvSpPr>
          <p:cNvPr id="12333" name="Text Box 68"/>
          <p:cNvSpPr txBox="1">
            <a:spLocks noChangeArrowheads="1"/>
          </p:cNvSpPr>
          <p:nvPr/>
        </p:nvSpPr>
        <p:spPr bwMode="auto">
          <a:xfrm>
            <a:off x="449263" y="2260368"/>
            <a:ext cx="1425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sz="2000" i="0">
                <a:latin typeface="Times New Roman" pitchFamily="18" charset="0"/>
              </a:rPr>
              <a:t>Horsepower</a:t>
            </a:r>
          </a:p>
        </p:txBody>
      </p:sp>
      <p:sp>
        <p:nvSpPr>
          <p:cNvPr id="3" name="Footer Placeholder 2"/>
          <p:cNvSpPr>
            <a:spLocks noGrp="1"/>
          </p:cNvSpPr>
          <p:nvPr>
            <p:ph type="ftr" sz="quarter" idx="11"/>
          </p:nvPr>
        </p:nvSpPr>
        <p:spPr/>
        <p:txBody>
          <a:bodyPr/>
          <a:lstStyle/>
          <a:p>
            <a:pPr>
              <a:defRPr/>
            </a:pPr>
            <a:r>
              <a:rPr lang="en-US" smtClean="0"/>
              <a:t>© 2012 Warren B. Powell</a:t>
            </a:r>
            <a:endParaRPr lang="en-US" dirty="0"/>
          </a:p>
        </p:txBody>
      </p:sp>
    </p:spTree>
    <p:extLst>
      <p:ext uri="{BB962C8B-B14F-4D97-AF65-F5344CB8AC3E}">
        <p14:creationId xmlns:p14="http://schemas.microsoft.com/office/powerpoint/2010/main" val="1267164064"/>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a:t>Locomotive optimization using VFA</a:t>
            </a:r>
            <a:endParaRPr lang="en-US" dirty="0" smtClean="0"/>
          </a:p>
        </p:txBody>
      </p:sp>
      <p:sp>
        <p:nvSpPr>
          <p:cNvPr id="13315" name="Rectangle 3"/>
          <p:cNvSpPr>
            <a:spLocks noGrp="1" noChangeArrowheads="1"/>
          </p:cNvSpPr>
          <p:nvPr>
            <p:ph type="body" idx="1"/>
          </p:nvPr>
        </p:nvSpPr>
        <p:spPr>
          <a:xfrm>
            <a:off x="609600" y="1343025"/>
            <a:ext cx="8382000" cy="5899604"/>
          </a:xfrm>
        </p:spPr>
        <p:txBody>
          <a:bodyPr/>
          <a:lstStyle/>
          <a:p>
            <a:pPr eaLnBrk="1" hangingPunct="1"/>
            <a:r>
              <a:rPr lang="en-US" dirty="0" smtClean="0"/>
              <a:t>The train reward function</a:t>
            </a:r>
          </a:p>
          <a:p>
            <a:pPr eaLnBrk="1" hangingPunct="1"/>
            <a:endParaRPr lang="en-US" dirty="0"/>
          </a:p>
          <a:p>
            <a:pPr eaLnBrk="1" hangingPunct="1"/>
            <a:endParaRPr lang="en-US" dirty="0" smtClean="0"/>
          </a:p>
          <a:p>
            <a:pPr eaLnBrk="1" hangingPunct="1"/>
            <a:endParaRPr lang="en-US" dirty="0"/>
          </a:p>
          <a:p>
            <a:pPr eaLnBrk="1" hangingPunct="1"/>
            <a:endParaRPr lang="en-US" dirty="0" smtClean="0"/>
          </a:p>
          <a:p>
            <a:pPr marL="0" indent="0" eaLnBrk="1" hangingPunct="1">
              <a:buNone/>
            </a:pPr>
            <a:endParaRPr lang="en-US" dirty="0"/>
          </a:p>
          <a:p>
            <a:pPr lvl="1" eaLnBrk="1" hangingPunct="1"/>
            <a:endParaRPr lang="en-US" dirty="0" smtClean="0"/>
          </a:p>
          <a:p>
            <a:pPr lvl="1" eaLnBrk="1" hangingPunct="1"/>
            <a:endParaRPr lang="en-US" dirty="0" smtClean="0"/>
          </a:p>
          <a:p>
            <a:pPr lvl="1" eaLnBrk="1" hangingPunct="1"/>
            <a:endParaRPr lang="en-US" dirty="0"/>
          </a:p>
          <a:p>
            <a:pPr lvl="1" eaLnBrk="1" hangingPunct="1"/>
            <a:r>
              <a:rPr lang="en-US" sz="2000" dirty="0" smtClean="0"/>
              <a:t>Our train reward function puts a slight penalty if we use too much power.  But our value functions will capture the benefit of moving extra locomotives to a downstream location.</a:t>
            </a:r>
          </a:p>
        </p:txBody>
      </p:sp>
      <p:sp>
        <p:nvSpPr>
          <p:cNvPr id="13316" name="Line 4"/>
          <p:cNvSpPr>
            <a:spLocks noChangeShapeType="1"/>
          </p:cNvSpPr>
          <p:nvPr/>
        </p:nvSpPr>
        <p:spPr bwMode="auto">
          <a:xfrm flipV="1">
            <a:off x="2635250" y="2219325"/>
            <a:ext cx="0" cy="2124075"/>
          </a:xfrm>
          <a:prstGeom prst="line">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7" name="Line 5"/>
          <p:cNvSpPr>
            <a:spLocks noChangeShapeType="1"/>
          </p:cNvSpPr>
          <p:nvPr/>
        </p:nvSpPr>
        <p:spPr bwMode="auto">
          <a:xfrm rot="5400000" flipV="1">
            <a:off x="4700588" y="2268538"/>
            <a:ext cx="0" cy="4140200"/>
          </a:xfrm>
          <a:prstGeom prst="line">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8" name="Freeform 6"/>
          <p:cNvSpPr>
            <a:spLocks/>
          </p:cNvSpPr>
          <p:nvPr/>
        </p:nvSpPr>
        <p:spPr bwMode="auto">
          <a:xfrm>
            <a:off x="2654300" y="2447925"/>
            <a:ext cx="4048125" cy="1895475"/>
          </a:xfrm>
          <a:custGeom>
            <a:avLst/>
            <a:gdLst>
              <a:gd name="T0" fmla="*/ 0 w 2046"/>
              <a:gd name="T1" fmla="*/ 1895475 h 906"/>
              <a:gd name="T2" fmla="*/ 546081 w 2046"/>
              <a:gd name="T3" fmla="*/ 539771 h 906"/>
              <a:gd name="T4" fmla="*/ 1305847 w 2046"/>
              <a:gd name="T5" fmla="*/ 0 h 906"/>
              <a:gd name="T6" fmla="*/ 2101226 w 2046"/>
              <a:gd name="T7" fmla="*/ 62764 h 906"/>
              <a:gd name="T8" fmla="*/ 2825378 w 2046"/>
              <a:gd name="T9" fmla="*/ 288715 h 906"/>
              <a:gd name="T10" fmla="*/ 3490172 w 2046"/>
              <a:gd name="T11" fmla="*/ 640194 h 906"/>
              <a:gd name="T12" fmla="*/ 4048125 w 2046"/>
              <a:gd name="T13" fmla="*/ 1054436 h 9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46" h="906">
                <a:moveTo>
                  <a:pt x="0" y="906"/>
                </a:moveTo>
                <a:lnTo>
                  <a:pt x="276" y="258"/>
                </a:lnTo>
                <a:lnTo>
                  <a:pt x="660" y="0"/>
                </a:lnTo>
                <a:lnTo>
                  <a:pt x="1062" y="30"/>
                </a:lnTo>
                <a:lnTo>
                  <a:pt x="1428" y="138"/>
                </a:lnTo>
                <a:lnTo>
                  <a:pt x="1764" y="306"/>
                </a:lnTo>
                <a:lnTo>
                  <a:pt x="2046" y="504"/>
                </a:lnTo>
              </a:path>
            </a:pathLst>
          </a:custGeom>
          <a:noFill/>
          <a:ln w="28575" cap="flat" cmpd="sng">
            <a:solidFill>
              <a:schemeClr val="tx1"/>
            </a:solidFill>
            <a:prstDash val="solid"/>
            <a:round/>
            <a:headEnd type="none" w="lg" len="lg"/>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33543" name="Group 7"/>
          <p:cNvGrpSpPr>
            <a:grpSpLocks/>
          </p:cNvGrpSpPr>
          <p:nvPr/>
        </p:nvGrpSpPr>
        <p:grpSpPr bwMode="auto">
          <a:xfrm>
            <a:off x="3981450" y="2444750"/>
            <a:ext cx="611188" cy="2408238"/>
            <a:chOff x="2508" y="1540"/>
            <a:chExt cx="385" cy="1517"/>
          </a:xfrm>
        </p:grpSpPr>
        <p:sp>
          <p:nvSpPr>
            <p:cNvPr id="13329" name="Line 8"/>
            <p:cNvSpPr>
              <a:spLocks noChangeShapeType="1"/>
            </p:cNvSpPr>
            <p:nvPr/>
          </p:nvSpPr>
          <p:spPr bwMode="auto">
            <a:xfrm>
              <a:off x="2508" y="1540"/>
              <a:ext cx="0" cy="1380"/>
            </a:xfrm>
            <a:prstGeom prst="line">
              <a:avLst/>
            </a:prstGeom>
            <a:noFill/>
            <a:ln w="28575">
              <a:solidFill>
                <a:srgbClr val="0000CC"/>
              </a:solidFill>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0" name="Text Box 9"/>
            <p:cNvSpPr txBox="1">
              <a:spLocks noChangeArrowheads="1"/>
            </p:cNvSpPr>
            <p:nvPr/>
          </p:nvSpPr>
          <p:spPr bwMode="auto">
            <a:xfrm>
              <a:off x="2510" y="2827"/>
              <a:ext cx="383" cy="230"/>
            </a:xfrm>
            <a:prstGeom prst="rect">
              <a:avLst/>
            </a:prstGeom>
            <a:noFill/>
            <a:ln w="28575">
              <a:solidFill>
                <a:srgbClr val="0000CC"/>
              </a:solidFill>
              <a:miter lim="800000"/>
              <a:headEnd type="none" w="lg" len="lg"/>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r>
                <a:rPr lang="en-US" sz="1600" i="0">
                  <a:solidFill>
                    <a:srgbClr val="0000CC"/>
                  </a:solidFill>
                  <a:latin typeface="Times New Roman" pitchFamily="18" charset="0"/>
                </a:rPr>
                <a:t>Goal</a:t>
              </a:r>
            </a:p>
          </p:txBody>
        </p:sp>
      </p:grpSp>
      <p:sp>
        <p:nvSpPr>
          <p:cNvPr id="13320" name="Text Box 10"/>
          <p:cNvSpPr txBox="1">
            <a:spLocks noChangeArrowheads="1"/>
          </p:cNvSpPr>
          <p:nvPr/>
        </p:nvSpPr>
        <p:spPr bwMode="auto">
          <a:xfrm>
            <a:off x="4962525" y="4300538"/>
            <a:ext cx="7032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r>
              <a:rPr lang="en-US" sz="1600" i="0">
                <a:latin typeface="Times New Roman" pitchFamily="18" charset="0"/>
              </a:rPr>
              <a:t>Power</a:t>
            </a:r>
          </a:p>
        </p:txBody>
      </p:sp>
      <p:grpSp>
        <p:nvGrpSpPr>
          <p:cNvPr id="833547" name="Group 11"/>
          <p:cNvGrpSpPr>
            <a:grpSpLocks/>
          </p:cNvGrpSpPr>
          <p:nvPr/>
        </p:nvGrpSpPr>
        <p:grpSpPr bwMode="auto">
          <a:xfrm>
            <a:off x="3232150" y="2994025"/>
            <a:ext cx="1031875" cy="2357438"/>
            <a:chOff x="2036" y="1886"/>
            <a:chExt cx="650" cy="1485"/>
          </a:xfrm>
        </p:grpSpPr>
        <p:sp>
          <p:nvSpPr>
            <p:cNvPr id="13327" name="Line 12"/>
            <p:cNvSpPr>
              <a:spLocks noChangeShapeType="1"/>
            </p:cNvSpPr>
            <p:nvPr/>
          </p:nvSpPr>
          <p:spPr bwMode="auto">
            <a:xfrm>
              <a:off x="2036" y="1886"/>
              <a:ext cx="0" cy="1300"/>
            </a:xfrm>
            <a:prstGeom prst="line">
              <a:avLst/>
            </a:prstGeom>
            <a:noFill/>
            <a:ln w="28575">
              <a:solidFill>
                <a:srgbClr val="0000CC"/>
              </a:solidFill>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8" name="Text Box 13"/>
            <p:cNvSpPr txBox="1">
              <a:spLocks noChangeArrowheads="1"/>
            </p:cNvSpPr>
            <p:nvPr/>
          </p:nvSpPr>
          <p:spPr bwMode="auto">
            <a:xfrm>
              <a:off x="2038" y="3141"/>
              <a:ext cx="648" cy="230"/>
            </a:xfrm>
            <a:prstGeom prst="rect">
              <a:avLst/>
            </a:prstGeom>
            <a:noFill/>
            <a:ln w="28575">
              <a:solidFill>
                <a:srgbClr val="0000CC"/>
              </a:solidFill>
              <a:miter lim="800000"/>
              <a:headEnd type="none" w="lg" len="lg"/>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r>
                <a:rPr lang="en-US" sz="1600" i="0">
                  <a:solidFill>
                    <a:srgbClr val="0000CC"/>
                  </a:solidFill>
                  <a:latin typeface="Times New Roman" pitchFamily="18" charset="0"/>
                </a:rPr>
                <a:t>Minimum</a:t>
              </a:r>
            </a:p>
          </p:txBody>
        </p:sp>
      </p:grpSp>
      <p:sp>
        <p:nvSpPr>
          <p:cNvPr id="13322" name="Text Box 14"/>
          <p:cNvSpPr txBox="1">
            <a:spLocks noChangeArrowheads="1"/>
          </p:cNvSpPr>
          <p:nvPr/>
        </p:nvSpPr>
        <p:spPr bwMode="auto">
          <a:xfrm rot="-5400000">
            <a:off x="1622425" y="3397250"/>
            <a:ext cx="1501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r>
              <a:rPr lang="en-US" sz="2000" i="0">
                <a:latin typeface="Times New Roman" pitchFamily="18" charset="0"/>
              </a:rPr>
              <a:t>Train reward</a:t>
            </a:r>
          </a:p>
        </p:txBody>
      </p:sp>
      <p:grpSp>
        <p:nvGrpSpPr>
          <p:cNvPr id="833551" name="Group 15"/>
          <p:cNvGrpSpPr>
            <a:grpSpLocks/>
          </p:cNvGrpSpPr>
          <p:nvPr/>
        </p:nvGrpSpPr>
        <p:grpSpPr bwMode="auto">
          <a:xfrm>
            <a:off x="4000500" y="3579813"/>
            <a:ext cx="2679700" cy="585787"/>
            <a:chOff x="2520" y="2255"/>
            <a:chExt cx="1688" cy="369"/>
          </a:xfrm>
        </p:grpSpPr>
        <p:sp>
          <p:nvSpPr>
            <p:cNvPr id="13324" name="Line 16"/>
            <p:cNvSpPr>
              <a:spLocks noChangeShapeType="1"/>
            </p:cNvSpPr>
            <p:nvPr/>
          </p:nvSpPr>
          <p:spPr bwMode="auto">
            <a:xfrm>
              <a:off x="4200" y="2336"/>
              <a:ext cx="0" cy="288"/>
            </a:xfrm>
            <a:prstGeom prst="line">
              <a:avLst/>
            </a:prstGeom>
            <a:noFill/>
            <a:ln w="28575">
              <a:solidFill>
                <a:srgbClr val="0000CC"/>
              </a:solidFill>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5" name="Line 17"/>
            <p:cNvSpPr>
              <a:spLocks noChangeShapeType="1"/>
            </p:cNvSpPr>
            <p:nvPr/>
          </p:nvSpPr>
          <p:spPr bwMode="auto">
            <a:xfrm flipH="1">
              <a:off x="2520" y="2464"/>
              <a:ext cx="1688" cy="0"/>
            </a:xfrm>
            <a:prstGeom prst="line">
              <a:avLst/>
            </a:prstGeom>
            <a:noFill/>
            <a:ln w="28575">
              <a:solidFill>
                <a:srgbClr val="0066FF"/>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6" name="Text Box 18"/>
            <p:cNvSpPr txBox="1">
              <a:spLocks noChangeArrowheads="1"/>
            </p:cNvSpPr>
            <p:nvPr/>
          </p:nvSpPr>
          <p:spPr bwMode="auto">
            <a:xfrm>
              <a:off x="2862" y="2255"/>
              <a:ext cx="87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r>
                <a:rPr lang="en-US" sz="1600" b="1" i="0">
                  <a:solidFill>
                    <a:srgbClr val="0066FF"/>
                  </a:solidFill>
                  <a:latin typeface="Times New Roman" pitchFamily="18" charset="0"/>
                </a:rPr>
                <a:t>Repositioning</a:t>
              </a:r>
            </a:p>
          </p:txBody>
        </p:sp>
      </p:grpSp>
      <p:sp>
        <p:nvSpPr>
          <p:cNvPr id="2" name="Footer Placeholder 1"/>
          <p:cNvSpPr>
            <a:spLocks noGrp="1"/>
          </p:cNvSpPr>
          <p:nvPr>
            <p:ph type="ftr" sz="quarter" idx="11"/>
          </p:nvPr>
        </p:nvSpPr>
        <p:spPr/>
        <p:txBody>
          <a:bodyPr/>
          <a:lstStyle/>
          <a:p>
            <a:pPr>
              <a:defRPr/>
            </a:pPr>
            <a:r>
              <a:rPr lang="en-US" smtClean="0"/>
              <a:t>© 2012 Warren B. Powell</a:t>
            </a:r>
            <a:endParaRPr lang="en-US" dirty="0"/>
          </a:p>
        </p:txBody>
      </p:sp>
    </p:spTree>
    <p:extLst>
      <p:ext uri="{BB962C8B-B14F-4D97-AF65-F5344CB8AC3E}">
        <p14:creationId xmlns:p14="http://schemas.microsoft.com/office/powerpoint/2010/main" val="4095529504"/>
      </p:ext>
    </p:extLst>
  </p:cSld>
  <p:clrMapOvr>
    <a:masterClrMapping/>
  </p:clrMapOvr>
  <p:transition spd="med">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833547"/>
                                        </p:tgtEl>
                                        <p:attrNameLst>
                                          <p:attrName>style.visibility</p:attrName>
                                        </p:attrNameLst>
                                      </p:cBhvr>
                                      <p:to>
                                        <p:strVal val="visible"/>
                                      </p:to>
                                    </p:set>
                                    <p:animEffect transition="in" filter="wipe(down)">
                                      <p:cBhvr>
                                        <p:cTn id="7" dur="500"/>
                                        <p:tgtEl>
                                          <p:spTgt spid="8335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833543"/>
                                        </p:tgtEl>
                                        <p:attrNameLst>
                                          <p:attrName>style.visibility</p:attrName>
                                        </p:attrNameLst>
                                      </p:cBhvr>
                                      <p:to>
                                        <p:strVal val="visible"/>
                                      </p:to>
                                    </p:set>
                                    <p:animEffect transition="in" filter="wipe(down)">
                                      <p:cBhvr>
                                        <p:cTn id="12" dur="500"/>
                                        <p:tgtEl>
                                          <p:spTgt spid="8335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833551"/>
                                        </p:tgtEl>
                                        <p:attrNameLst>
                                          <p:attrName>style.visibility</p:attrName>
                                        </p:attrNameLst>
                                      </p:cBhvr>
                                      <p:to>
                                        <p:strVal val="visible"/>
                                      </p:to>
                                    </p:set>
                                    <p:animEffect transition="in" filter="wipe(left)">
                                      <p:cBhvr>
                                        <p:cTn id="17" dur="500"/>
                                        <p:tgtEl>
                                          <p:spTgt spid="8335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a:t>Locomotive optimization using VFA</a:t>
            </a:r>
            <a:endParaRPr lang="en-US" dirty="0" smtClean="0"/>
          </a:p>
        </p:txBody>
      </p:sp>
      <p:sp>
        <p:nvSpPr>
          <p:cNvPr id="14339" name="Text Box 3"/>
          <p:cNvSpPr txBox="1">
            <a:spLocks noChangeArrowheads="1"/>
          </p:cNvSpPr>
          <p:nvPr/>
        </p:nvSpPr>
        <p:spPr bwMode="auto">
          <a:xfrm>
            <a:off x="1698625" y="2273068"/>
            <a:ext cx="1508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sz="2000" i="0">
                <a:latin typeface="Times New Roman" pitchFamily="18" charset="0"/>
              </a:rPr>
              <a:t>Locomotives</a:t>
            </a:r>
          </a:p>
        </p:txBody>
      </p:sp>
      <p:sp>
        <p:nvSpPr>
          <p:cNvPr id="14340" name="Rectangle 4"/>
          <p:cNvSpPr>
            <a:spLocks noChangeArrowheads="1"/>
          </p:cNvSpPr>
          <p:nvPr/>
        </p:nvSpPr>
        <p:spPr bwMode="auto">
          <a:xfrm>
            <a:off x="4089400" y="3350980"/>
            <a:ext cx="673100" cy="228600"/>
          </a:xfrm>
          <a:prstGeom prst="rect">
            <a:avLst/>
          </a:prstGeom>
          <a:solidFill>
            <a:schemeClr val="bg1"/>
          </a:solidFill>
          <a:ln w="2857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1" name="Rectangle 5"/>
          <p:cNvSpPr>
            <a:spLocks noChangeArrowheads="1"/>
          </p:cNvSpPr>
          <p:nvPr/>
        </p:nvSpPr>
        <p:spPr bwMode="auto">
          <a:xfrm>
            <a:off x="4089400" y="4176480"/>
            <a:ext cx="673100" cy="228600"/>
          </a:xfrm>
          <a:prstGeom prst="rect">
            <a:avLst/>
          </a:prstGeom>
          <a:solidFill>
            <a:schemeClr val="bg1"/>
          </a:solidFill>
          <a:ln w="2857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2" name="Rectangle 6"/>
          <p:cNvSpPr>
            <a:spLocks noChangeArrowheads="1"/>
          </p:cNvSpPr>
          <p:nvPr/>
        </p:nvSpPr>
        <p:spPr bwMode="auto">
          <a:xfrm>
            <a:off x="4089400" y="5027380"/>
            <a:ext cx="673100" cy="228600"/>
          </a:xfrm>
          <a:prstGeom prst="rect">
            <a:avLst/>
          </a:prstGeom>
          <a:solidFill>
            <a:schemeClr val="bg1"/>
          </a:solidFill>
          <a:ln w="2857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14343" name="AutoShape 7"/>
          <p:cNvCxnSpPr>
            <a:cxnSpLocks noChangeShapeType="1"/>
            <a:endCxn id="14340" idx="1"/>
          </p:cNvCxnSpPr>
          <p:nvPr/>
        </p:nvCxnSpPr>
        <p:spPr bwMode="auto">
          <a:xfrm>
            <a:off x="2698750" y="3185880"/>
            <a:ext cx="1376363" cy="2794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4" name="AutoShape 8"/>
          <p:cNvCxnSpPr>
            <a:cxnSpLocks noChangeShapeType="1"/>
            <a:endCxn id="14340" idx="1"/>
          </p:cNvCxnSpPr>
          <p:nvPr/>
        </p:nvCxnSpPr>
        <p:spPr bwMode="auto">
          <a:xfrm flipV="1">
            <a:off x="2698750" y="3465280"/>
            <a:ext cx="1376363" cy="1651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5" name="AutoShape 9"/>
          <p:cNvCxnSpPr>
            <a:cxnSpLocks noChangeShapeType="1"/>
            <a:endCxn id="14340" idx="1"/>
          </p:cNvCxnSpPr>
          <p:nvPr/>
        </p:nvCxnSpPr>
        <p:spPr bwMode="auto">
          <a:xfrm flipV="1">
            <a:off x="2698750" y="3465280"/>
            <a:ext cx="1376363" cy="6096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6" name="AutoShape 10"/>
          <p:cNvCxnSpPr>
            <a:cxnSpLocks noChangeShapeType="1"/>
            <a:endCxn id="14340" idx="1"/>
          </p:cNvCxnSpPr>
          <p:nvPr/>
        </p:nvCxnSpPr>
        <p:spPr bwMode="auto">
          <a:xfrm flipV="1">
            <a:off x="2698750" y="3465280"/>
            <a:ext cx="1376363" cy="10414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7" name="AutoShape 11"/>
          <p:cNvCxnSpPr>
            <a:cxnSpLocks noChangeShapeType="1"/>
            <a:endCxn id="14341" idx="1"/>
          </p:cNvCxnSpPr>
          <p:nvPr/>
        </p:nvCxnSpPr>
        <p:spPr bwMode="auto">
          <a:xfrm>
            <a:off x="2698750" y="4074880"/>
            <a:ext cx="1376363" cy="2159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8" name="AutoShape 12"/>
          <p:cNvCxnSpPr>
            <a:cxnSpLocks noChangeShapeType="1"/>
            <a:endCxn id="14341" idx="1"/>
          </p:cNvCxnSpPr>
          <p:nvPr/>
        </p:nvCxnSpPr>
        <p:spPr bwMode="auto">
          <a:xfrm flipV="1">
            <a:off x="2698750" y="4290780"/>
            <a:ext cx="1376363" cy="2159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9" name="AutoShape 13"/>
          <p:cNvCxnSpPr>
            <a:cxnSpLocks noChangeShapeType="1"/>
            <a:endCxn id="14341" idx="1"/>
          </p:cNvCxnSpPr>
          <p:nvPr/>
        </p:nvCxnSpPr>
        <p:spPr bwMode="auto">
          <a:xfrm>
            <a:off x="2698750" y="3630380"/>
            <a:ext cx="1376363" cy="6604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50" name="AutoShape 14"/>
          <p:cNvCxnSpPr>
            <a:cxnSpLocks noChangeShapeType="1"/>
            <a:endCxn id="14341" idx="1"/>
          </p:cNvCxnSpPr>
          <p:nvPr/>
        </p:nvCxnSpPr>
        <p:spPr bwMode="auto">
          <a:xfrm flipV="1">
            <a:off x="2698750" y="4290780"/>
            <a:ext cx="1376363" cy="6731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51" name="AutoShape 15"/>
          <p:cNvCxnSpPr>
            <a:cxnSpLocks noChangeShapeType="1"/>
            <a:endCxn id="14341" idx="1"/>
          </p:cNvCxnSpPr>
          <p:nvPr/>
        </p:nvCxnSpPr>
        <p:spPr bwMode="auto">
          <a:xfrm flipV="1">
            <a:off x="2698750" y="4290780"/>
            <a:ext cx="1376363" cy="11430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52" name="AutoShape 16"/>
          <p:cNvCxnSpPr>
            <a:cxnSpLocks noChangeShapeType="1"/>
            <a:endCxn id="14342" idx="1"/>
          </p:cNvCxnSpPr>
          <p:nvPr/>
        </p:nvCxnSpPr>
        <p:spPr bwMode="auto">
          <a:xfrm>
            <a:off x="2698750" y="4506680"/>
            <a:ext cx="1376363" cy="6350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53" name="AutoShape 17"/>
          <p:cNvCxnSpPr>
            <a:cxnSpLocks noChangeShapeType="1"/>
            <a:endCxn id="14342" idx="1"/>
          </p:cNvCxnSpPr>
          <p:nvPr/>
        </p:nvCxnSpPr>
        <p:spPr bwMode="auto">
          <a:xfrm>
            <a:off x="2698750" y="4963880"/>
            <a:ext cx="1376363" cy="1778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54" name="AutoShape 18"/>
          <p:cNvCxnSpPr>
            <a:cxnSpLocks noChangeShapeType="1"/>
            <a:endCxn id="14342" idx="1"/>
          </p:cNvCxnSpPr>
          <p:nvPr/>
        </p:nvCxnSpPr>
        <p:spPr bwMode="auto">
          <a:xfrm flipV="1">
            <a:off x="2698750" y="5141680"/>
            <a:ext cx="1376363" cy="2921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55" name="AutoShape 19"/>
          <p:cNvCxnSpPr>
            <a:cxnSpLocks noChangeShapeType="1"/>
            <a:endCxn id="14342" idx="1"/>
          </p:cNvCxnSpPr>
          <p:nvPr/>
        </p:nvCxnSpPr>
        <p:spPr bwMode="auto">
          <a:xfrm flipV="1">
            <a:off x="2686050" y="5141680"/>
            <a:ext cx="1389063" cy="7620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56" name="AutoShape 20"/>
          <p:cNvCxnSpPr>
            <a:cxnSpLocks noChangeShapeType="1"/>
            <a:endCxn id="14342" idx="1"/>
          </p:cNvCxnSpPr>
          <p:nvPr/>
        </p:nvCxnSpPr>
        <p:spPr bwMode="auto">
          <a:xfrm>
            <a:off x="2698750" y="4074880"/>
            <a:ext cx="1376363" cy="10668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57" name="AutoShape 21"/>
          <p:cNvCxnSpPr>
            <a:cxnSpLocks noChangeShapeType="1"/>
            <a:endCxn id="14340" idx="1"/>
          </p:cNvCxnSpPr>
          <p:nvPr/>
        </p:nvCxnSpPr>
        <p:spPr bwMode="auto">
          <a:xfrm flipV="1">
            <a:off x="2698750" y="3465280"/>
            <a:ext cx="1376363" cy="14986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58" name="AutoShape 22"/>
          <p:cNvCxnSpPr>
            <a:cxnSpLocks noChangeShapeType="1"/>
            <a:stCxn id="14340" idx="3"/>
            <a:endCxn id="14359" idx="2"/>
          </p:cNvCxnSpPr>
          <p:nvPr/>
        </p:nvCxnSpPr>
        <p:spPr bwMode="auto">
          <a:xfrm flipV="1">
            <a:off x="4776788" y="3401780"/>
            <a:ext cx="1660525" cy="635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59" name="Oval 23"/>
          <p:cNvSpPr>
            <a:spLocks noChangeArrowheads="1"/>
          </p:cNvSpPr>
          <p:nvPr/>
        </p:nvSpPr>
        <p:spPr bwMode="auto">
          <a:xfrm>
            <a:off x="6451600" y="3274780"/>
            <a:ext cx="698500" cy="254000"/>
          </a:xfrm>
          <a:prstGeom prst="ellipse">
            <a:avLst/>
          </a:prstGeom>
          <a:solidFill>
            <a:srgbClr val="FE9B03"/>
          </a:solidFill>
          <a:ln w="28575">
            <a:solidFill>
              <a:schemeClr val="tx1"/>
            </a:solidFill>
            <a:round/>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0" name="Oval 24"/>
          <p:cNvSpPr>
            <a:spLocks noChangeArrowheads="1"/>
          </p:cNvSpPr>
          <p:nvPr/>
        </p:nvSpPr>
        <p:spPr bwMode="auto">
          <a:xfrm>
            <a:off x="6489700" y="4976580"/>
            <a:ext cx="698500" cy="254000"/>
          </a:xfrm>
          <a:prstGeom prst="ellipse">
            <a:avLst/>
          </a:prstGeom>
          <a:solidFill>
            <a:schemeClr val="accent2"/>
          </a:solidFill>
          <a:ln w="28575">
            <a:solidFill>
              <a:schemeClr val="tx1"/>
            </a:solidFill>
            <a:round/>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14361" name="AutoShape 25"/>
          <p:cNvCxnSpPr>
            <a:cxnSpLocks noChangeShapeType="1"/>
            <a:stCxn id="14341" idx="3"/>
            <a:endCxn id="14359" idx="2"/>
          </p:cNvCxnSpPr>
          <p:nvPr/>
        </p:nvCxnSpPr>
        <p:spPr bwMode="auto">
          <a:xfrm flipV="1">
            <a:off x="4776788" y="3401780"/>
            <a:ext cx="1660525" cy="8890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62" name="AutoShape 26"/>
          <p:cNvCxnSpPr>
            <a:cxnSpLocks noChangeShapeType="1"/>
            <a:stCxn id="14342" idx="3"/>
            <a:endCxn id="14360" idx="2"/>
          </p:cNvCxnSpPr>
          <p:nvPr/>
        </p:nvCxnSpPr>
        <p:spPr bwMode="auto">
          <a:xfrm flipV="1">
            <a:off x="4776788" y="5103580"/>
            <a:ext cx="1698625" cy="381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63" name="Text Box 27"/>
          <p:cNvSpPr txBox="1">
            <a:spLocks noChangeArrowheads="1"/>
          </p:cNvSpPr>
          <p:nvPr/>
        </p:nvSpPr>
        <p:spPr bwMode="auto">
          <a:xfrm>
            <a:off x="271463" y="2260368"/>
            <a:ext cx="1425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sz="2000" i="0">
                <a:latin typeface="Times New Roman" pitchFamily="18" charset="0"/>
              </a:rPr>
              <a:t>Horsepower</a:t>
            </a:r>
          </a:p>
        </p:txBody>
      </p:sp>
      <p:grpSp>
        <p:nvGrpSpPr>
          <p:cNvPr id="14364" name="Group 28"/>
          <p:cNvGrpSpPr>
            <a:grpSpLocks/>
          </p:cNvGrpSpPr>
          <p:nvPr/>
        </p:nvGrpSpPr>
        <p:grpSpPr bwMode="auto">
          <a:xfrm>
            <a:off x="825500" y="2984268"/>
            <a:ext cx="1155700" cy="396875"/>
            <a:chOff x="520" y="1697"/>
            <a:chExt cx="728" cy="250"/>
          </a:xfrm>
        </p:grpSpPr>
        <p:sp>
          <p:nvSpPr>
            <p:cNvPr id="14395" name="Text Box 29"/>
            <p:cNvSpPr txBox="1">
              <a:spLocks noChangeArrowheads="1"/>
            </p:cNvSpPr>
            <p:nvPr/>
          </p:nvSpPr>
          <p:spPr bwMode="auto">
            <a:xfrm>
              <a:off x="520" y="1697"/>
              <a:ext cx="4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sz="2000" i="0">
                  <a:latin typeface="Times New Roman" pitchFamily="18" charset="0"/>
                </a:rPr>
                <a:t>4400</a:t>
              </a:r>
            </a:p>
          </p:txBody>
        </p:sp>
        <p:sp>
          <p:nvSpPr>
            <p:cNvPr id="14396" name="Line 30"/>
            <p:cNvSpPr>
              <a:spLocks noChangeShapeType="1"/>
            </p:cNvSpPr>
            <p:nvPr/>
          </p:nvSpPr>
          <p:spPr bwMode="auto">
            <a:xfrm>
              <a:off x="976" y="1824"/>
              <a:ext cx="272" cy="0"/>
            </a:xfrm>
            <a:prstGeom prst="line">
              <a:avLst/>
            </a:prstGeom>
            <a:noFill/>
            <a:ln w="28575">
              <a:solidFill>
                <a:schemeClr val="tx1"/>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365" name="Group 31"/>
          <p:cNvGrpSpPr>
            <a:grpSpLocks/>
          </p:cNvGrpSpPr>
          <p:nvPr/>
        </p:nvGrpSpPr>
        <p:grpSpPr bwMode="auto">
          <a:xfrm>
            <a:off x="825500" y="3441468"/>
            <a:ext cx="1155700" cy="396875"/>
            <a:chOff x="520" y="1697"/>
            <a:chExt cx="728" cy="250"/>
          </a:xfrm>
        </p:grpSpPr>
        <p:sp>
          <p:nvSpPr>
            <p:cNvPr id="14393" name="Text Box 32"/>
            <p:cNvSpPr txBox="1">
              <a:spLocks noChangeArrowheads="1"/>
            </p:cNvSpPr>
            <p:nvPr/>
          </p:nvSpPr>
          <p:spPr bwMode="auto">
            <a:xfrm>
              <a:off x="520" y="1697"/>
              <a:ext cx="4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sz="2000" i="0">
                  <a:latin typeface="Times New Roman" pitchFamily="18" charset="0"/>
                </a:rPr>
                <a:t>4400</a:t>
              </a:r>
            </a:p>
          </p:txBody>
        </p:sp>
        <p:sp>
          <p:nvSpPr>
            <p:cNvPr id="14394" name="Line 33"/>
            <p:cNvSpPr>
              <a:spLocks noChangeShapeType="1"/>
            </p:cNvSpPr>
            <p:nvPr/>
          </p:nvSpPr>
          <p:spPr bwMode="auto">
            <a:xfrm>
              <a:off x="976" y="1824"/>
              <a:ext cx="272" cy="0"/>
            </a:xfrm>
            <a:prstGeom prst="line">
              <a:avLst/>
            </a:prstGeom>
            <a:noFill/>
            <a:ln w="28575">
              <a:solidFill>
                <a:schemeClr val="tx1"/>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366" name="Group 34"/>
          <p:cNvGrpSpPr>
            <a:grpSpLocks/>
          </p:cNvGrpSpPr>
          <p:nvPr/>
        </p:nvGrpSpPr>
        <p:grpSpPr bwMode="auto">
          <a:xfrm>
            <a:off x="825500" y="3860568"/>
            <a:ext cx="1155700" cy="396875"/>
            <a:chOff x="520" y="1697"/>
            <a:chExt cx="728" cy="250"/>
          </a:xfrm>
        </p:grpSpPr>
        <p:sp>
          <p:nvSpPr>
            <p:cNvPr id="14391" name="Text Box 35"/>
            <p:cNvSpPr txBox="1">
              <a:spLocks noChangeArrowheads="1"/>
            </p:cNvSpPr>
            <p:nvPr/>
          </p:nvSpPr>
          <p:spPr bwMode="auto">
            <a:xfrm>
              <a:off x="520" y="1697"/>
              <a:ext cx="4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sz="2000" i="0">
                  <a:latin typeface="Times New Roman" pitchFamily="18" charset="0"/>
                </a:rPr>
                <a:t>6000</a:t>
              </a:r>
            </a:p>
          </p:txBody>
        </p:sp>
        <p:sp>
          <p:nvSpPr>
            <p:cNvPr id="14392" name="Line 36"/>
            <p:cNvSpPr>
              <a:spLocks noChangeShapeType="1"/>
            </p:cNvSpPr>
            <p:nvPr/>
          </p:nvSpPr>
          <p:spPr bwMode="auto">
            <a:xfrm>
              <a:off x="976" y="1824"/>
              <a:ext cx="272" cy="0"/>
            </a:xfrm>
            <a:prstGeom prst="line">
              <a:avLst/>
            </a:prstGeom>
            <a:noFill/>
            <a:ln w="28575">
              <a:solidFill>
                <a:schemeClr val="tx1"/>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367" name="Group 37"/>
          <p:cNvGrpSpPr>
            <a:grpSpLocks/>
          </p:cNvGrpSpPr>
          <p:nvPr/>
        </p:nvGrpSpPr>
        <p:grpSpPr bwMode="auto">
          <a:xfrm>
            <a:off x="812800" y="4305068"/>
            <a:ext cx="1155700" cy="396875"/>
            <a:chOff x="520" y="1697"/>
            <a:chExt cx="728" cy="250"/>
          </a:xfrm>
        </p:grpSpPr>
        <p:sp>
          <p:nvSpPr>
            <p:cNvPr id="14389" name="Text Box 38"/>
            <p:cNvSpPr txBox="1">
              <a:spLocks noChangeArrowheads="1"/>
            </p:cNvSpPr>
            <p:nvPr/>
          </p:nvSpPr>
          <p:spPr bwMode="auto">
            <a:xfrm>
              <a:off x="520" y="1697"/>
              <a:ext cx="4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sz="2000" i="0">
                  <a:latin typeface="Times New Roman" pitchFamily="18" charset="0"/>
                </a:rPr>
                <a:t>4400</a:t>
              </a:r>
            </a:p>
          </p:txBody>
        </p:sp>
        <p:sp>
          <p:nvSpPr>
            <p:cNvPr id="14390" name="Line 39"/>
            <p:cNvSpPr>
              <a:spLocks noChangeShapeType="1"/>
            </p:cNvSpPr>
            <p:nvPr/>
          </p:nvSpPr>
          <p:spPr bwMode="auto">
            <a:xfrm>
              <a:off x="976" y="1824"/>
              <a:ext cx="272" cy="0"/>
            </a:xfrm>
            <a:prstGeom prst="line">
              <a:avLst/>
            </a:prstGeom>
            <a:noFill/>
            <a:ln w="28575">
              <a:solidFill>
                <a:schemeClr val="tx1"/>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368" name="Group 40"/>
          <p:cNvGrpSpPr>
            <a:grpSpLocks/>
          </p:cNvGrpSpPr>
          <p:nvPr/>
        </p:nvGrpSpPr>
        <p:grpSpPr bwMode="auto">
          <a:xfrm>
            <a:off x="812800" y="4762268"/>
            <a:ext cx="1155700" cy="396875"/>
            <a:chOff x="520" y="1697"/>
            <a:chExt cx="728" cy="250"/>
          </a:xfrm>
        </p:grpSpPr>
        <p:sp>
          <p:nvSpPr>
            <p:cNvPr id="14387" name="Text Box 41"/>
            <p:cNvSpPr txBox="1">
              <a:spLocks noChangeArrowheads="1"/>
            </p:cNvSpPr>
            <p:nvPr/>
          </p:nvSpPr>
          <p:spPr bwMode="auto">
            <a:xfrm>
              <a:off x="520" y="1697"/>
              <a:ext cx="4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sz="2000" i="0">
                  <a:latin typeface="Times New Roman" pitchFamily="18" charset="0"/>
                </a:rPr>
                <a:t>5700</a:t>
              </a:r>
            </a:p>
          </p:txBody>
        </p:sp>
        <p:sp>
          <p:nvSpPr>
            <p:cNvPr id="14388" name="Line 42"/>
            <p:cNvSpPr>
              <a:spLocks noChangeShapeType="1"/>
            </p:cNvSpPr>
            <p:nvPr/>
          </p:nvSpPr>
          <p:spPr bwMode="auto">
            <a:xfrm>
              <a:off x="976" y="1824"/>
              <a:ext cx="272" cy="0"/>
            </a:xfrm>
            <a:prstGeom prst="line">
              <a:avLst/>
            </a:prstGeom>
            <a:noFill/>
            <a:ln w="28575">
              <a:solidFill>
                <a:schemeClr val="tx1"/>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369" name="Group 43"/>
          <p:cNvGrpSpPr>
            <a:grpSpLocks/>
          </p:cNvGrpSpPr>
          <p:nvPr/>
        </p:nvGrpSpPr>
        <p:grpSpPr bwMode="auto">
          <a:xfrm>
            <a:off x="812800" y="5232168"/>
            <a:ext cx="1155700" cy="396875"/>
            <a:chOff x="520" y="1697"/>
            <a:chExt cx="728" cy="250"/>
          </a:xfrm>
        </p:grpSpPr>
        <p:sp>
          <p:nvSpPr>
            <p:cNvPr id="14385" name="Text Box 44"/>
            <p:cNvSpPr txBox="1">
              <a:spLocks noChangeArrowheads="1"/>
            </p:cNvSpPr>
            <p:nvPr/>
          </p:nvSpPr>
          <p:spPr bwMode="auto">
            <a:xfrm>
              <a:off x="520" y="1697"/>
              <a:ext cx="4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sz="2000" i="0">
                  <a:latin typeface="Times New Roman" pitchFamily="18" charset="0"/>
                </a:rPr>
                <a:t>4600</a:t>
              </a:r>
            </a:p>
          </p:txBody>
        </p:sp>
        <p:sp>
          <p:nvSpPr>
            <p:cNvPr id="14386" name="Line 45"/>
            <p:cNvSpPr>
              <a:spLocks noChangeShapeType="1"/>
            </p:cNvSpPr>
            <p:nvPr/>
          </p:nvSpPr>
          <p:spPr bwMode="auto">
            <a:xfrm>
              <a:off x="976" y="1824"/>
              <a:ext cx="272" cy="0"/>
            </a:xfrm>
            <a:prstGeom prst="line">
              <a:avLst/>
            </a:prstGeom>
            <a:noFill/>
            <a:ln w="28575">
              <a:solidFill>
                <a:schemeClr val="tx1"/>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370" name="Group 46"/>
          <p:cNvGrpSpPr>
            <a:grpSpLocks/>
          </p:cNvGrpSpPr>
          <p:nvPr/>
        </p:nvGrpSpPr>
        <p:grpSpPr bwMode="auto">
          <a:xfrm>
            <a:off x="825500" y="5702068"/>
            <a:ext cx="1155700" cy="396875"/>
            <a:chOff x="520" y="1697"/>
            <a:chExt cx="728" cy="250"/>
          </a:xfrm>
        </p:grpSpPr>
        <p:sp>
          <p:nvSpPr>
            <p:cNvPr id="14383" name="Text Box 47"/>
            <p:cNvSpPr txBox="1">
              <a:spLocks noChangeArrowheads="1"/>
            </p:cNvSpPr>
            <p:nvPr/>
          </p:nvSpPr>
          <p:spPr bwMode="auto">
            <a:xfrm>
              <a:off x="520" y="1697"/>
              <a:ext cx="4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sz="2000" i="0">
                  <a:latin typeface="Times New Roman" pitchFamily="18" charset="0"/>
                </a:rPr>
                <a:t>6200</a:t>
              </a:r>
            </a:p>
          </p:txBody>
        </p:sp>
        <p:sp>
          <p:nvSpPr>
            <p:cNvPr id="14384" name="Line 48"/>
            <p:cNvSpPr>
              <a:spLocks noChangeShapeType="1"/>
            </p:cNvSpPr>
            <p:nvPr/>
          </p:nvSpPr>
          <p:spPr bwMode="auto">
            <a:xfrm>
              <a:off x="976" y="1824"/>
              <a:ext cx="272" cy="0"/>
            </a:xfrm>
            <a:prstGeom prst="line">
              <a:avLst/>
            </a:prstGeom>
            <a:noFill/>
            <a:ln w="28575">
              <a:solidFill>
                <a:schemeClr val="tx1"/>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371" name="Text Box 49"/>
          <p:cNvSpPr txBox="1">
            <a:spLocks noChangeArrowheads="1"/>
          </p:cNvSpPr>
          <p:nvPr/>
        </p:nvSpPr>
        <p:spPr bwMode="auto">
          <a:xfrm>
            <a:off x="3587750" y="5421080"/>
            <a:ext cx="44704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r>
              <a:rPr lang="en-US" i="0">
                <a:latin typeface="Times New Roman" pitchFamily="18" charset="0"/>
              </a:rPr>
              <a:t>Train may need 12,130 horsepower. Solutions:</a:t>
            </a:r>
          </a:p>
          <a:p>
            <a:r>
              <a:rPr lang="en-US" i="0">
                <a:latin typeface="Times New Roman" pitchFamily="18" charset="0"/>
              </a:rPr>
              <a:t>    4400 + 4400 + 6000 = 14,400</a:t>
            </a:r>
          </a:p>
          <a:p>
            <a:r>
              <a:rPr lang="en-US" i="0">
                <a:latin typeface="Times New Roman" pitchFamily="18" charset="0"/>
              </a:rPr>
              <a:t>    4400+4400+4400 = 13,200 </a:t>
            </a:r>
          </a:p>
          <a:p>
            <a:r>
              <a:rPr lang="en-US" i="0">
                <a:latin typeface="Times New Roman" pitchFamily="18" charset="0"/>
              </a:rPr>
              <a:t>    6000+6200 = 12,200</a:t>
            </a:r>
          </a:p>
        </p:txBody>
      </p:sp>
      <p:grpSp>
        <p:nvGrpSpPr>
          <p:cNvPr id="14372" name="Group 50"/>
          <p:cNvGrpSpPr>
            <a:grpSpLocks/>
          </p:cNvGrpSpPr>
          <p:nvPr/>
        </p:nvGrpSpPr>
        <p:grpSpPr bwMode="auto">
          <a:xfrm>
            <a:off x="4941888" y="2273068"/>
            <a:ext cx="1471612" cy="939800"/>
            <a:chOff x="3113" y="1249"/>
            <a:chExt cx="927" cy="592"/>
          </a:xfrm>
        </p:grpSpPr>
        <p:sp>
          <p:nvSpPr>
            <p:cNvPr id="14380" name="Line 51"/>
            <p:cNvSpPr>
              <a:spLocks noChangeShapeType="1"/>
            </p:cNvSpPr>
            <p:nvPr/>
          </p:nvSpPr>
          <p:spPr bwMode="auto">
            <a:xfrm flipV="1">
              <a:off x="3115" y="1249"/>
              <a:ext cx="0" cy="592"/>
            </a:xfrm>
            <a:prstGeom prst="line">
              <a:avLst/>
            </a:prstGeom>
            <a:noFill/>
            <a:ln w="28575">
              <a:solidFill>
                <a:schemeClr val="tx1"/>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81" name="Line 52"/>
            <p:cNvSpPr>
              <a:spLocks noChangeShapeType="1"/>
            </p:cNvSpPr>
            <p:nvPr/>
          </p:nvSpPr>
          <p:spPr bwMode="auto">
            <a:xfrm rot="5400000" flipV="1">
              <a:off x="3520" y="1426"/>
              <a:ext cx="0" cy="814"/>
            </a:xfrm>
            <a:prstGeom prst="line">
              <a:avLst/>
            </a:prstGeom>
            <a:noFill/>
            <a:ln w="28575">
              <a:solidFill>
                <a:schemeClr val="tx1"/>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82" name="Freeform 53"/>
            <p:cNvSpPr>
              <a:spLocks/>
            </p:cNvSpPr>
            <p:nvPr/>
          </p:nvSpPr>
          <p:spPr bwMode="auto">
            <a:xfrm>
              <a:off x="3128" y="1304"/>
              <a:ext cx="912" cy="528"/>
            </a:xfrm>
            <a:custGeom>
              <a:avLst/>
              <a:gdLst>
                <a:gd name="T0" fmla="*/ 0 w 912"/>
                <a:gd name="T1" fmla="*/ 528 h 528"/>
                <a:gd name="T2" fmla="*/ 104 w 912"/>
                <a:gd name="T3" fmla="*/ 136 h 528"/>
                <a:gd name="T4" fmla="*/ 344 w 912"/>
                <a:gd name="T5" fmla="*/ 0 h 528"/>
                <a:gd name="T6" fmla="*/ 640 w 912"/>
                <a:gd name="T7" fmla="*/ 8 h 528"/>
                <a:gd name="T8" fmla="*/ 912 w 912"/>
                <a:gd name="T9" fmla="*/ 72 h 5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2" h="528">
                  <a:moveTo>
                    <a:pt x="0" y="528"/>
                  </a:moveTo>
                  <a:lnTo>
                    <a:pt x="104" y="136"/>
                  </a:lnTo>
                  <a:lnTo>
                    <a:pt x="344" y="0"/>
                  </a:lnTo>
                  <a:lnTo>
                    <a:pt x="640" y="8"/>
                  </a:lnTo>
                  <a:lnTo>
                    <a:pt x="912" y="72"/>
                  </a:lnTo>
                </a:path>
              </a:pathLst>
            </a:custGeom>
            <a:noFill/>
            <a:ln w="38100" cap="flat" cmpd="sng">
              <a:solidFill>
                <a:schemeClr val="tx1"/>
              </a:solidFill>
              <a:prstDash val="solid"/>
              <a:round/>
              <a:headEnd type="none" w="lg" len="lg"/>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373" name="Rectangle 54"/>
          <p:cNvSpPr>
            <a:spLocks noChangeArrowheads="1"/>
          </p:cNvSpPr>
          <p:nvPr/>
        </p:nvSpPr>
        <p:spPr bwMode="auto">
          <a:xfrm>
            <a:off x="2006600" y="3071580"/>
            <a:ext cx="673100" cy="228600"/>
          </a:xfrm>
          <a:prstGeom prst="rect">
            <a:avLst/>
          </a:prstGeom>
          <a:solidFill>
            <a:srgbClr val="0000FF"/>
          </a:solidFill>
          <a:ln w="2857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4" name="Rectangle 55"/>
          <p:cNvSpPr>
            <a:spLocks noChangeArrowheads="1"/>
          </p:cNvSpPr>
          <p:nvPr/>
        </p:nvSpPr>
        <p:spPr bwMode="auto">
          <a:xfrm>
            <a:off x="2006600" y="3516080"/>
            <a:ext cx="673100" cy="228600"/>
          </a:xfrm>
          <a:prstGeom prst="rect">
            <a:avLst/>
          </a:prstGeom>
          <a:solidFill>
            <a:srgbClr val="0000FF"/>
          </a:solidFill>
          <a:ln w="2857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5" name="Rectangle 56"/>
          <p:cNvSpPr>
            <a:spLocks noChangeArrowheads="1"/>
          </p:cNvSpPr>
          <p:nvPr/>
        </p:nvSpPr>
        <p:spPr bwMode="auto">
          <a:xfrm>
            <a:off x="2006600" y="4392380"/>
            <a:ext cx="673100" cy="228600"/>
          </a:xfrm>
          <a:prstGeom prst="rect">
            <a:avLst/>
          </a:prstGeom>
          <a:solidFill>
            <a:srgbClr val="33CC33"/>
          </a:solidFill>
          <a:ln w="2857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6" name="Rectangle 57"/>
          <p:cNvSpPr>
            <a:spLocks noChangeArrowheads="1"/>
          </p:cNvSpPr>
          <p:nvPr/>
        </p:nvSpPr>
        <p:spPr bwMode="auto">
          <a:xfrm>
            <a:off x="2006600" y="4849580"/>
            <a:ext cx="673100" cy="228600"/>
          </a:xfrm>
          <a:prstGeom prst="rect">
            <a:avLst/>
          </a:prstGeom>
          <a:solidFill>
            <a:srgbClr val="33CC33"/>
          </a:solidFill>
          <a:ln w="2857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7" name="Rectangle 58"/>
          <p:cNvSpPr>
            <a:spLocks noChangeArrowheads="1"/>
          </p:cNvSpPr>
          <p:nvPr/>
        </p:nvSpPr>
        <p:spPr bwMode="auto">
          <a:xfrm>
            <a:off x="2006600" y="5319480"/>
            <a:ext cx="673100" cy="228600"/>
          </a:xfrm>
          <a:prstGeom prst="rect">
            <a:avLst/>
          </a:prstGeom>
          <a:solidFill>
            <a:srgbClr val="FF33CC"/>
          </a:solidFill>
          <a:ln w="2857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8" name="Rectangle 59"/>
          <p:cNvSpPr>
            <a:spLocks noChangeArrowheads="1"/>
          </p:cNvSpPr>
          <p:nvPr/>
        </p:nvSpPr>
        <p:spPr bwMode="auto">
          <a:xfrm>
            <a:off x="1993900" y="5789380"/>
            <a:ext cx="673100" cy="228600"/>
          </a:xfrm>
          <a:prstGeom prst="rect">
            <a:avLst/>
          </a:prstGeom>
          <a:solidFill>
            <a:srgbClr val="FF33CC"/>
          </a:solidFill>
          <a:ln w="2857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9" name="Rectangle 60"/>
          <p:cNvSpPr>
            <a:spLocks noChangeArrowheads="1"/>
          </p:cNvSpPr>
          <p:nvPr/>
        </p:nvSpPr>
        <p:spPr bwMode="auto">
          <a:xfrm>
            <a:off x="1993900" y="3947880"/>
            <a:ext cx="673100" cy="228600"/>
          </a:xfrm>
          <a:prstGeom prst="rect">
            <a:avLst/>
          </a:prstGeom>
          <a:solidFill>
            <a:srgbClr val="0000FF"/>
          </a:solidFill>
          <a:ln w="2857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Content Placeholder 2"/>
          <p:cNvSpPr>
            <a:spLocks noGrp="1"/>
          </p:cNvSpPr>
          <p:nvPr>
            <p:ph idx="1"/>
          </p:nvPr>
        </p:nvSpPr>
        <p:spPr>
          <a:xfrm>
            <a:off x="685800" y="1143000"/>
            <a:ext cx="7772400" cy="4953000"/>
          </a:xfrm>
        </p:spPr>
        <p:txBody>
          <a:bodyPr/>
          <a:lstStyle/>
          <a:p>
            <a:r>
              <a:rPr lang="en-US" sz="2400" dirty="0" smtClean="0"/>
              <a:t>This forms a decision problem which, by itself, would represent a myopic policy.</a:t>
            </a:r>
          </a:p>
        </p:txBody>
      </p:sp>
      <p:sp>
        <p:nvSpPr>
          <p:cNvPr id="2" name="Footer Placeholder 1"/>
          <p:cNvSpPr>
            <a:spLocks noGrp="1"/>
          </p:cNvSpPr>
          <p:nvPr>
            <p:ph type="ftr" sz="quarter" idx="11"/>
          </p:nvPr>
        </p:nvSpPr>
        <p:spPr/>
        <p:txBody>
          <a:bodyPr/>
          <a:lstStyle/>
          <a:p>
            <a:pPr>
              <a:defRPr/>
            </a:pPr>
            <a:r>
              <a:rPr lang="en-US" smtClean="0"/>
              <a:t>© 2012 Warren B. Powell</a:t>
            </a:r>
            <a:endParaRPr lang="en-US" dirty="0"/>
          </a:p>
        </p:txBody>
      </p:sp>
    </p:spTree>
    <p:extLst>
      <p:ext uri="{BB962C8B-B14F-4D97-AF65-F5344CB8AC3E}">
        <p14:creationId xmlns:p14="http://schemas.microsoft.com/office/powerpoint/2010/main" val="2991166190"/>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a:t>Locomotive optimization using VFA</a:t>
            </a:r>
            <a:endParaRPr lang="en-US" dirty="0" smtClean="0"/>
          </a:p>
        </p:txBody>
      </p:sp>
      <p:sp>
        <p:nvSpPr>
          <p:cNvPr id="16387" name="Text Box 3"/>
          <p:cNvSpPr txBox="1">
            <a:spLocks noChangeArrowheads="1"/>
          </p:cNvSpPr>
          <p:nvPr/>
        </p:nvSpPr>
        <p:spPr bwMode="auto">
          <a:xfrm>
            <a:off x="1698625" y="2273068"/>
            <a:ext cx="1508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sz="2000" i="0">
                <a:latin typeface="Times New Roman" pitchFamily="18" charset="0"/>
              </a:rPr>
              <a:t>Locomotives</a:t>
            </a:r>
          </a:p>
        </p:txBody>
      </p:sp>
      <p:sp>
        <p:nvSpPr>
          <p:cNvPr id="16388" name="Rectangle 4"/>
          <p:cNvSpPr>
            <a:spLocks noChangeArrowheads="1"/>
          </p:cNvSpPr>
          <p:nvPr/>
        </p:nvSpPr>
        <p:spPr bwMode="auto">
          <a:xfrm>
            <a:off x="4089400" y="3350980"/>
            <a:ext cx="673100" cy="228600"/>
          </a:xfrm>
          <a:prstGeom prst="rect">
            <a:avLst/>
          </a:prstGeom>
          <a:solidFill>
            <a:schemeClr val="bg1"/>
          </a:solidFill>
          <a:ln w="2857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9" name="Rectangle 5"/>
          <p:cNvSpPr>
            <a:spLocks noChangeArrowheads="1"/>
          </p:cNvSpPr>
          <p:nvPr/>
        </p:nvSpPr>
        <p:spPr bwMode="auto">
          <a:xfrm>
            <a:off x="4089400" y="4176480"/>
            <a:ext cx="673100" cy="228600"/>
          </a:xfrm>
          <a:prstGeom prst="rect">
            <a:avLst/>
          </a:prstGeom>
          <a:solidFill>
            <a:schemeClr val="bg1"/>
          </a:solidFill>
          <a:ln w="2857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0" name="Rectangle 6"/>
          <p:cNvSpPr>
            <a:spLocks noChangeArrowheads="1"/>
          </p:cNvSpPr>
          <p:nvPr/>
        </p:nvSpPr>
        <p:spPr bwMode="auto">
          <a:xfrm>
            <a:off x="4089400" y="5027380"/>
            <a:ext cx="673100" cy="228600"/>
          </a:xfrm>
          <a:prstGeom prst="rect">
            <a:avLst/>
          </a:prstGeom>
          <a:solidFill>
            <a:schemeClr val="bg1"/>
          </a:solidFill>
          <a:ln w="2857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16391" name="AutoShape 7"/>
          <p:cNvCxnSpPr>
            <a:cxnSpLocks noChangeShapeType="1"/>
            <a:endCxn id="16388" idx="1"/>
          </p:cNvCxnSpPr>
          <p:nvPr/>
        </p:nvCxnSpPr>
        <p:spPr bwMode="auto">
          <a:xfrm>
            <a:off x="2698750" y="3185880"/>
            <a:ext cx="1376363" cy="2794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92" name="AutoShape 8"/>
          <p:cNvCxnSpPr>
            <a:cxnSpLocks noChangeShapeType="1"/>
            <a:endCxn id="16388" idx="1"/>
          </p:cNvCxnSpPr>
          <p:nvPr/>
        </p:nvCxnSpPr>
        <p:spPr bwMode="auto">
          <a:xfrm flipV="1">
            <a:off x="2698750" y="3465280"/>
            <a:ext cx="1376363" cy="1651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93" name="AutoShape 9"/>
          <p:cNvCxnSpPr>
            <a:cxnSpLocks noChangeShapeType="1"/>
            <a:endCxn id="16389" idx="1"/>
          </p:cNvCxnSpPr>
          <p:nvPr/>
        </p:nvCxnSpPr>
        <p:spPr bwMode="auto">
          <a:xfrm flipV="1">
            <a:off x="2698750" y="4290780"/>
            <a:ext cx="1376363" cy="2159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94" name="AutoShape 10"/>
          <p:cNvCxnSpPr>
            <a:cxnSpLocks noChangeShapeType="1"/>
            <a:endCxn id="16389" idx="1"/>
          </p:cNvCxnSpPr>
          <p:nvPr/>
        </p:nvCxnSpPr>
        <p:spPr bwMode="auto">
          <a:xfrm>
            <a:off x="2698750" y="4074880"/>
            <a:ext cx="1376363" cy="2159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95" name="AutoShape 11"/>
          <p:cNvCxnSpPr>
            <a:cxnSpLocks noChangeShapeType="1"/>
            <a:endCxn id="16389" idx="1"/>
          </p:cNvCxnSpPr>
          <p:nvPr/>
        </p:nvCxnSpPr>
        <p:spPr bwMode="auto">
          <a:xfrm flipV="1">
            <a:off x="2698750" y="4290780"/>
            <a:ext cx="1376363" cy="6731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96" name="AutoShape 12"/>
          <p:cNvCxnSpPr>
            <a:cxnSpLocks noChangeShapeType="1"/>
            <a:endCxn id="16390" idx="1"/>
          </p:cNvCxnSpPr>
          <p:nvPr/>
        </p:nvCxnSpPr>
        <p:spPr bwMode="auto">
          <a:xfrm flipV="1">
            <a:off x="2698750" y="5141680"/>
            <a:ext cx="1376363" cy="2921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97" name="AutoShape 13"/>
          <p:cNvCxnSpPr>
            <a:cxnSpLocks noChangeShapeType="1"/>
            <a:endCxn id="16390" idx="1"/>
          </p:cNvCxnSpPr>
          <p:nvPr/>
        </p:nvCxnSpPr>
        <p:spPr bwMode="auto">
          <a:xfrm flipV="1">
            <a:off x="2686050" y="5141680"/>
            <a:ext cx="1389063" cy="7620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98" name="AutoShape 14"/>
          <p:cNvCxnSpPr>
            <a:cxnSpLocks noChangeShapeType="1"/>
            <a:stCxn id="16388" idx="3"/>
            <a:endCxn id="16399" idx="2"/>
          </p:cNvCxnSpPr>
          <p:nvPr/>
        </p:nvCxnSpPr>
        <p:spPr bwMode="auto">
          <a:xfrm flipV="1">
            <a:off x="4776788" y="3401780"/>
            <a:ext cx="1660525" cy="635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399" name="Oval 15"/>
          <p:cNvSpPr>
            <a:spLocks noChangeArrowheads="1"/>
          </p:cNvSpPr>
          <p:nvPr/>
        </p:nvSpPr>
        <p:spPr bwMode="auto">
          <a:xfrm>
            <a:off x="6451600" y="3274780"/>
            <a:ext cx="698500" cy="254000"/>
          </a:xfrm>
          <a:prstGeom prst="ellipse">
            <a:avLst/>
          </a:prstGeom>
          <a:solidFill>
            <a:srgbClr val="FE9B03"/>
          </a:solidFill>
          <a:ln w="28575">
            <a:solidFill>
              <a:schemeClr val="tx1"/>
            </a:solidFill>
            <a:round/>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0" name="Oval 16"/>
          <p:cNvSpPr>
            <a:spLocks noChangeArrowheads="1"/>
          </p:cNvSpPr>
          <p:nvPr/>
        </p:nvSpPr>
        <p:spPr bwMode="auto">
          <a:xfrm>
            <a:off x="6489700" y="4976580"/>
            <a:ext cx="698500" cy="254000"/>
          </a:xfrm>
          <a:prstGeom prst="ellipse">
            <a:avLst/>
          </a:prstGeom>
          <a:solidFill>
            <a:schemeClr val="accent2"/>
          </a:solidFill>
          <a:ln w="28575">
            <a:solidFill>
              <a:schemeClr val="tx1"/>
            </a:solidFill>
            <a:round/>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16401" name="AutoShape 17"/>
          <p:cNvCxnSpPr>
            <a:cxnSpLocks noChangeShapeType="1"/>
            <a:stCxn id="16389" idx="3"/>
            <a:endCxn id="16399" idx="2"/>
          </p:cNvCxnSpPr>
          <p:nvPr/>
        </p:nvCxnSpPr>
        <p:spPr bwMode="auto">
          <a:xfrm flipV="1">
            <a:off x="4776788" y="3401780"/>
            <a:ext cx="1660525" cy="8890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02" name="AutoShape 18"/>
          <p:cNvCxnSpPr>
            <a:cxnSpLocks noChangeShapeType="1"/>
            <a:stCxn id="16390" idx="3"/>
            <a:endCxn id="16400" idx="2"/>
          </p:cNvCxnSpPr>
          <p:nvPr/>
        </p:nvCxnSpPr>
        <p:spPr bwMode="auto">
          <a:xfrm flipV="1">
            <a:off x="4776788" y="5103580"/>
            <a:ext cx="1698625" cy="381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03" name="Text Box 19"/>
          <p:cNvSpPr txBox="1">
            <a:spLocks noChangeArrowheads="1"/>
          </p:cNvSpPr>
          <p:nvPr/>
        </p:nvSpPr>
        <p:spPr bwMode="auto">
          <a:xfrm>
            <a:off x="271463" y="2260368"/>
            <a:ext cx="1425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sz="2000" i="0">
                <a:latin typeface="Times New Roman" pitchFamily="18" charset="0"/>
              </a:rPr>
              <a:t>Horsepower</a:t>
            </a:r>
          </a:p>
        </p:txBody>
      </p:sp>
      <p:grpSp>
        <p:nvGrpSpPr>
          <p:cNvPr id="16404" name="Group 20"/>
          <p:cNvGrpSpPr>
            <a:grpSpLocks/>
          </p:cNvGrpSpPr>
          <p:nvPr/>
        </p:nvGrpSpPr>
        <p:grpSpPr bwMode="auto">
          <a:xfrm>
            <a:off x="825500" y="2984268"/>
            <a:ext cx="1155700" cy="396875"/>
            <a:chOff x="520" y="1697"/>
            <a:chExt cx="728" cy="250"/>
          </a:xfrm>
        </p:grpSpPr>
        <p:sp>
          <p:nvSpPr>
            <p:cNvPr id="16481" name="Text Box 21"/>
            <p:cNvSpPr txBox="1">
              <a:spLocks noChangeArrowheads="1"/>
            </p:cNvSpPr>
            <p:nvPr/>
          </p:nvSpPr>
          <p:spPr bwMode="auto">
            <a:xfrm>
              <a:off x="520" y="1697"/>
              <a:ext cx="4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sz="2000" i="0">
                  <a:latin typeface="Times New Roman" pitchFamily="18" charset="0"/>
                </a:rPr>
                <a:t>4400</a:t>
              </a:r>
            </a:p>
          </p:txBody>
        </p:sp>
        <p:sp>
          <p:nvSpPr>
            <p:cNvPr id="16482" name="Line 22"/>
            <p:cNvSpPr>
              <a:spLocks noChangeShapeType="1"/>
            </p:cNvSpPr>
            <p:nvPr/>
          </p:nvSpPr>
          <p:spPr bwMode="auto">
            <a:xfrm>
              <a:off x="976" y="1824"/>
              <a:ext cx="272" cy="0"/>
            </a:xfrm>
            <a:prstGeom prst="line">
              <a:avLst/>
            </a:prstGeom>
            <a:noFill/>
            <a:ln w="28575">
              <a:solidFill>
                <a:schemeClr val="tx1"/>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05" name="Group 23"/>
          <p:cNvGrpSpPr>
            <a:grpSpLocks/>
          </p:cNvGrpSpPr>
          <p:nvPr/>
        </p:nvGrpSpPr>
        <p:grpSpPr bwMode="auto">
          <a:xfrm>
            <a:off x="825500" y="3441468"/>
            <a:ext cx="1155700" cy="396875"/>
            <a:chOff x="520" y="1697"/>
            <a:chExt cx="728" cy="250"/>
          </a:xfrm>
        </p:grpSpPr>
        <p:sp>
          <p:nvSpPr>
            <p:cNvPr id="16479" name="Text Box 24"/>
            <p:cNvSpPr txBox="1">
              <a:spLocks noChangeArrowheads="1"/>
            </p:cNvSpPr>
            <p:nvPr/>
          </p:nvSpPr>
          <p:spPr bwMode="auto">
            <a:xfrm>
              <a:off x="520" y="1697"/>
              <a:ext cx="4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sz="2000" i="0">
                  <a:latin typeface="Times New Roman" pitchFamily="18" charset="0"/>
                </a:rPr>
                <a:t>4400</a:t>
              </a:r>
            </a:p>
          </p:txBody>
        </p:sp>
        <p:sp>
          <p:nvSpPr>
            <p:cNvPr id="16480" name="Line 25"/>
            <p:cNvSpPr>
              <a:spLocks noChangeShapeType="1"/>
            </p:cNvSpPr>
            <p:nvPr/>
          </p:nvSpPr>
          <p:spPr bwMode="auto">
            <a:xfrm>
              <a:off x="976" y="1824"/>
              <a:ext cx="272" cy="0"/>
            </a:xfrm>
            <a:prstGeom prst="line">
              <a:avLst/>
            </a:prstGeom>
            <a:noFill/>
            <a:ln w="28575">
              <a:solidFill>
                <a:schemeClr val="tx1"/>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06" name="Group 26"/>
          <p:cNvGrpSpPr>
            <a:grpSpLocks/>
          </p:cNvGrpSpPr>
          <p:nvPr/>
        </p:nvGrpSpPr>
        <p:grpSpPr bwMode="auto">
          <a:xfrm>
            <a:off x="825500" y="3860568"/>
            <a:ext cx="1155700" cy="396875"/>
            <a:chOff x="520" y="1697"/>
            <a:chExt cx="728" cy="250"/>
          </a:xfrm>
        </p:grpSpPr>
        <p:sp>
          <p:nvSpPr>
            <p:cNvPr id="16477" name="Text Box 27"/>
            <p:cNvSpPr txBox="1">
              <a:spLocks noChangeArrowheads="1"/>
            </p:cNvSpPr>
            <p:nvPr/>
          </p:nvSpPr>
          <p:spPr bwMode="auto">
            <a:xfrm>
              <a:off x="520" y="1697"/>
              <a:ext cx="4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sz="2000" i="0">
                  <a:latin typeface="Times New Roman" pitchFamily="18" charset="0"/>
                </a:rPr>
                <a:t>6000</a:t>
              </a:r>
            </a:p>
          </p:txBody>
        </p:sp>
        <p:sp>
          <p:nvSpPr>
            <p:cNvPr id="16478" name="Line 28"/>
            <p:cNvSpPr>
              <a:spLocks noChangeShapeType="1"/>
            </p:cNvSpPr>
            <p:nvPr/>
          </p:nvSpPr>
          <p:spPr bwMode="auto">
            <a:xfrm>
              <a:off x="976" y="1824"/>
              <a:ext cx="272" cy="0"/>
            </a:xfrm>
            <a:prstGeom prst="line">
              <a:avLst/>
            </a:prstGeom>
            <a:noFill/>
            <a:ln w="28575">
              <a:solidFill>
                <a:schemeClr val="tx1"/>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07" name="Group 29"/>
          <p:cNvGrpSpPr>
            <a:grpSpLocks/>
          </p:cNvGrpSpPr>
          <p:nvPr/>
        </p:nvGrpSpPr>
        <p:grpSpPr bwMode="auto">
          <a:xfrm>
            <a:off x="812800" y="4305068"/>
            <a:ext cx="1155700" cy="396875"/>
            <a:chOff x="520" y="1697"/>
            <a:chExt cx="728" cy="250"/>
          </a:xfrm>
        </p:grpSpPr>
        <p:sp>
          <p:nvSpPr>
            <p:cNvPr id="16475" name="Text Box 30"/>
            <p:cNvSpPr txBox="1">
              <a:spLocks noChangeArrowheads="1"/>
            </p:cNvSpPr>
            <p:nvPr/>
          </p:nvSpPr>
          <p:spPr bwMode="auto">
            <a:xfrm>
              <a:off x="520" y="1697"/>
              <a:ext cx="4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sz="2000" i="0">
                  <a:latin typeface="Times New Roman" pitchFamily="18" charset="0"/>
                </a:rPr>
                <a:t>4400</a:t>
              </a:r>
            </a:p>
          </p:txBody>
        </p:sp>
        <p:sp>
          <p:nvSpPr>
            <p:cNvPr id="16476" name="Line 31"/>
            <p:cNvSpPr>
              <a:spLocks noChangeShapeType="1"/>
            </p:cNvSpPr>
            <p:nvPr/>
          </p:nvSpPr>
          <p:spPr bwMode="auto">
            <a:xfrm>
              <a:off x="976" y="1824"/>
              <a:ext cx="272" cy="0"/>
            </a:xfrm>
            <a:prstGeom prst="line">
              <a:avLst/>
            </a:prstGeom>
            <a:noFill/>
            <a:ln w="28575">
              <a:solidFill>
                <a:schemeClr val="tx1"/>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08" name="Group 32"/>
          <p:cNvGrpSpPr>
            <a:grpSpLocks/>
          </p:cNvGrpSpPr>
          <p:nvPr/>
        </p:nvGrpSpPr>
        <p:grpSpPr bwMode="auto">
          <a:xfrm>
            <a:off x="812800" y="4762268"/>
            <a:ext cx="1155700" cy="396875"/>
            <a:chOff x="520" y="1697"/>
            <a:chExt cx="728" cy="250"/>
          </a:xfrm>
        </p:grpSpPr>
        <p:sp>
          <p:nvSpPr>
            <p:cNvPr id="16473" name="Text Box 33"/>
            <p:cNvSpPr txBox="1">
              <a:spLocks noChangeArrowheads="1"/>
            </p:cNvSpPr>
            <p:nvPr/>
          </p:nvSpPr>
          <p:spPr bwMode="auto">
            <a:xfrm>
              <a:off x="520" y="1697"/>
              <a:ext cx="4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sz="2000" i="0">
                  <a:latin typeface="Times New Roman" pitchFamily="18" charset="0"/>
                </a:rPr>
                <a:t>5700</a:t>
              </a:r>
            </a:p>
          </p:txBody>
        </p:sp>
        <p:sp>
          <p:nvSpPr>
            <p:cNvPr id="16474" name="Line 34"/>
            <p:cNvSpPr>
              <a:spLocks noChangeShapeType="1"/>
            </p:cNvSpPr>
            <p:nvPr/>
          </p:nvSpPr>
          <p:spPr bwMode="auto">
            <a:xfrm>
              <a:off x="976" y="1824"/>
              <a:ext cx="272" cy="0"/>
            </a:xfrm>
            <a:prstGeom prst="line">
              <a:avLst/>
            </a:prstGeom>
            <a:noFill/>
            <a:ln w="28575">
              <a:solidFill>
                <a:schemeClr val="tx1"/>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09" name="Group 35"/>
          <p:cNvGrpSpPr>
            <a:grpSpLocks/>
          </p:cNvGrpSpPr>
          <p:nvPr/>
        </p:nvGrpSpPr>
        <p:grpSpPr bwMode="auto">
          <a:xfrm>
            <a:off x="812800" y="5232168"/>
            <a:ext cx="1155700" cy="396875"/>
            <a:chOff x="520" y="1697"/>
            <a:chExt cx="728" cy="250"/>
          </a:xfrm>
        </p:grpSpPr>
        <p:sp>
          <p:nvSpPr>
            <p:cNvPr id="16471" name="Text Box 36"/>
            <p:cNvSpPr txBox="1">
              <a:spLocks noChangeArrowheads="1"/>
            </p:cNvSpPr>
            <p:nvPr/>
          </p:nvSpPr>
          <p:spPr bwMode="auto">
            <a:xfrm>
              <a:off x="520" y="1697"/>
              <a:ext cx="4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sz="2000" i="0">
                  <a:latin typeface="Times New Roman" pitchFamily="18" charset="0"/>
                </a:rPr>
                <a:t>4600</a:t>
              </a:r>
            </a:p>
          </p:txBody>
        </p:sp>
        <p:sp>
          <p:nvSpPr>
            <p:cNvPr id="16472" name="Line 37"/>
            <p:cNvSpPr>
              <a:spLocks noChangeShapeType="1"/>
            </p:cNvSpPr>
            <p:nvPr/>
          </p:nvSpPr>
          <p:spPr bwMode="auto">
            <a:xfrm>
              <a:off x="976" y="1824"/>
              <a:ext cx="272" cy="0"/>
            </a:xfrm>
            <a:prstGeom prst="line">
              <a:avLst/>
            </a:prstGeom>
            <a:noFill/>
            <a:ln w="28575">
              <a:solidFill>
                <a:schemeClr val="tx1"/>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10" name="Group 38"/>
          <p:cNvGrpSpPr>
            <a:grpSpLocks/>
          </p:cNvGrpSpPr>
          <p:nvPr/>
        </p:nvGrpSpPr>
        <p:grpSpPr bwMode="auto">
          <a:xfrm>
            <a:off x="825500" y="5702068"/>
            <a:ext cx="1155700" cy="396875"/>
            <a:chOff x="520" y="1697"/>
            <a:chExt cx="728" cy="250"/>
          </a:xfrm>
        </p:grpSpPr>
        <p:sp>
          <p:nvSpPr>
            <p:cNvPr id="16469" name="Text Box 39"/>
            <p:cNvSpPr txBox="1">
              <a:spLocks noChangeArrowheads="1"/>
            </p:cNvSpPr>
            <p:nvPr/>
          </p:nvSpPr>
          <p:spPr bwMode="auto">
            <a:xfrm>
              <a:off x="520" y="1697"/>
              <a:ext cx="4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sz="2000" i="0">
                  <a:latin typeface="Times New Roman" pitchFamily="18" charset="0"/>
                </a:rPr>
                <a:t>6200</a:t>
              </a:r>
            </a:p>
          </p:txBody>
        </p:sp>
        <p:sp>
          <p:nvSpPr>
            <p:cNvPr id="16470" name="Line 40"/>
            <p:cNvSpPr>
              <a:spLocks noChangeShapeType="1"/>
            </p:cNvSpPr>
            <p:nvPr/>
          </p:nvSpPr>
          <p:spPr bwMode="auto">
            <a:xfrm>
              <a:off x="976" y="1824"/>
              <a:ext cx="272" cy="0"/>
            </a:xfrm>
            <a:prstGeom prst="line">
              <a:avLst/>
            </a:prstGeom>
            <a:noFill/>
            <a:ln w="28575">
              <a:solidFill>
                <a:schemeClr val="tx1"/>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11" name="Group 41"/>
          <p:cNvGrpSpPr>
            <a:grpSpLocks/>
          </p:cNvGrpSpPr>
          <p:nvPr/>
        </p:nvGrpSpPr>
        <p:grpSpPr bwMode="auto">
          <a:xfrm>
            <a:off x="4941888" y="2273068"/>
            <a:ext cx="1471612" cy="939800"/>
            <a:chOff x="3113" y="1249"/>
            <a:chExt cx="927" cy="592"/>
          </a:xfrm>
        </p:grpSpPr>
        <p:sp>
          <p:nvSpPr>
            <p:cNvPr id="16466" name="Line 42"/>
            <p:cNvSpPr>
              <a:spLocks noChangeShapeType="1"/>
            </p:cNvSpPr>
            <p:nvPr/>
          </p:nvSpPr>
          <p:spPr bwMode="auto">
            <a:xfrm flipV="1">
              <a:off x="3115" y="1249"/>
              <a:ext cx="0" cy="592"/>
            </a:xfrm>
            <a:prstGeom prst="line">
              <a:avLst/>
            </a:prstGeom>
            <a:noFill/>
            <a:ln w="28575">
              <a:solidFill>
                <a:schemeClr val="tx1"/>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67" name="Line 43"/>
            <p:cNvSpPr>
              <a:spLocks noChangeShapeType="1"/>
            </p:cNvSpPr>
            <p:nvPr/>
          </p:nvSpPr>
          <p:spPr bwMode="auto">
            <a:xfrm rot="5400000" flipV="1">
              <a:off x="3520" y="1426"/>
              <a:ext cx="0" cy="814"/>
            </a:xfrm>
            <a:prstGeom prst="line">
              <a:avLst/>
            </a:prstGeom>
            <a:noFill/>
            <a:ln w="28575">
              <a:solidFill>
                <a:schemeClr val="tx1"/>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68" name="Freeform 44"/>
            <p:cNvSpPr>
              <a:spLocks/>
            </p:cNvSpPr>
            <p:nvPr/>
          </p:nvSpPr>
          <p:spPr bwMode="auto">
            <a:xfrm>
              <a:off x="3128" y="1304"/>
              <a:ext cx="912" cy="528"/>
            </a:xfrm>
            <a:custGeom>
              <a:avLst/>
              <a:gdLst>
                <a:gd name="T0" fmla="*/ 0 w 912"/>
                <a:gd name="T1" fmla="*/ 528 h 528"/>
                <a:gd name="T2" fmla="*/ 104 w 912"/>
                <a:gd name="T3" fmla="*/ 136 h 528"/>
                <a:gd name="T4" fmla="*/ 344 w 912"/>
                <a:gd name="T5" fmla="*/ 0 h 528"/>
                <a:gd name="T6" fmla="*/ 640 w 912"/>
                <a:gd name="T7" fmla="*/ 8 h 528"/>
                <a:gd name="T8" fmla="*/ 912 w 912"/>
                <a:gd name="T9" fmla="*/ 72 h 5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2" h="528">
                  <a:moveTo>
                    <a:pt x="0" y="528"/>
                  </a:moveTo>
                  <a:lnTo>
                    <a:pt x="104" y="136"/>
                  </a:lnTo>
                  <a:lnTo>
                    <a:pt x="344" y="0"/>
                  </a:lnTo>
                  <a:lnTo>
                    <a:pt x="640" y="8"/>
                  </a:lnTo>
                  <a:lnTo>
                    <a:pt x="912" y="72"/>
                  </a:lnTo>
                </a:path>
              </a:pathLst>
            </a:custGeom>
            <a:noFill/>
            <a:ln w="38100" cap="flat" cmpd="sng">
              <a:solidFill>
                <a:schemeClr val="tx1"/>
              </a:solidFill>
              <a:prstDash val="solid"/>
              <a:round/>
              <a:headEnd type="none" w="lg" len="lg"/>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6412" name="Rectangle 45" descr="Dark upward diagonal"/>
          <p:cNvSpPr>
            <a:spLocks noChangeArrowheads="1"/>
          </p:cNvSpPr>
          <p:nvPr/>
        </p:nvSpPr>
        <p:spPr bwMode="auto">
          <a:xfrm>
            <a:off x="2006600" y="3071580"/>
            <a:ext cx="673100" cy="228600"/>
          </a:xfrm>
          <a:prstGeom prst="rect">
            <a:avLst/>
          </a:prstGeom>
          <a:pattFill prst="dkUpDiag">
            <a:fgClr>
              <a:srgbClr val="0000FF"/>
            </a:fgClr>
            <a:bgClr>
              <a:schemeClr val="bg1"/>
            </a:bgClr>
          </a:pattFill>
          <a:ln w="2857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13" name="Rectangle 46" descr="Dark downward diagonal"/>
          <p:cNvSpPr>
            <a:spLocks noChangeArrowheads="1"/>
          </p:cNvSpPr>
          <p:nvPr/>
        </p:nvSpPr>
        <p:spPr bwMode="auto">
          <a:xfrm>
            <a:off x="2006600" y="3516080"/>
            <a:ext cx="673100" cy="228600"/>
          </a:xfrm>
          <a:prstGeom prst="rect">
            <a:avLst/>
          </a:prstGeom>
          <a:pattFill prst="dkDnDiag">
            <a:fgClr>
              <a:srgbClr val="0000FF"/>
            </a:fgClr>
            <a:bgClr>
              <a:schemeClr val="bg1"/>
            </a:bgClr>
          </a:pattFill>
          <a:ln w="2857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14" name="Rectangle 47" descr="Dark upward diagonal"/>
          <p:cNvSpPr>
            <a:spLocks noChangeArrowheads="1"/>
          </p:cNvSpPr>
          <p:nvPr/>
        </p:nvSpPr>
        <p:spPr bwMode="auto">
          <a:xfrm>
            <a:off x="2006600" y="4392380"/>
            <a:ext cx="673100" cy="228600"/>
          </a:xfrm>
          <a:prstGeom prst="rect">
            <a:avLst/>
          </a:prstGeom>
          <a:pattFill prst="dkUpDiag">
            <a:fgClr>
              <a:srgbClr val="33CC33"/>
            </a:fgClr>
            <a:bgClr>
              <a:schemeClr val="bg1"/>
            </a:bgClr>
          </a:pattFill>
          <a:ln w="2857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15" name="Rectangle 48" descr="Dark downward diagonal"/>
          <p:cNvSpPr>
            <a:spLocks noChangeArrowheads="1"/>
          </p:cNvSpPr>
          <p:nvPr/>
        </p:nvSpPr>
        <p:spPr bwMode="auto">
          <a:xfrm>
            <a:off x="2006600" y="4849580"/>
            <a:ext cx="673100" cy="228600"/>
          </a:xfrm>
          <a:prstGeom prst="rect">
            <a:avLst/>
          </a:prstGeom>
          <a:pattFill prst="dkDnDiag">
            <a:fgClr>
              <a:srgbClr val="33CC33"/>
            </a:fgClr>
            <a:bgClr>
              <a:schemeClr val="bg1"/>
            </a:bgClr>
          </a:pattFill>
          <a:ln w="2857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16" name="Rectangle 49" descr="Dark upward diagonal"/>
          <p:cNvSpPr>
            <a:spLocks noChangeArrowheads="1"/>
          </p:cNvSpPr>
          <p:nvPr/>
        </p:nvSpPr>
        <p:spPr bwMode="auto">
          <a:xfrm>
            <a:off x="2006600" y="5319480"/>
            <a:ext cx="673100" cy="228600"/>
          </a:xfrm>
          <a:prstGeom prst="rect">
            <a:avLst/>
          </a:prstGeom>
          <a:pattFill prst="dkUpDiag">
            <a:fgClr>
              <a:srgbClr val="FF33CC"/>
            </a:fgClr>
            <a:bgClr>
              <a:schemeClr val="bg1"/>
            </a:bgClr>
          </a:pattFill>
          <a:ln w="2857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17" name="Rectangle 50" descr="Light horizontal"/>
          <p:cNvSpPr>
            <a:spLocks noChangeArrowheads="1"/>
          </p:cNvSpPr>
          <p:nvPr/>
        </p:nvSpPr>
        <p:spPr bwMode="auto">
          <a:xfrm>
            <a:off x="1993900" y="5789380"/>
            <a:ext cx="673100" cy="228600"/>
          </a:xfrm>
          <a:prstGeom prst="rect">
            <a:avLst/>
          </a:prstGeom>
          <a:pattFill prst="ltHorz">
            <a:fgClr>
              <a:srgbClr val="FF33CC"/>
            </a:fgClr>
            <a:bgClr>
              <a:schemeClr val="bg1"/>
            </a:bgClr>
          </a:pattFill>
          <a:ln w="2857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18" name="Rectangle 51" descr="Light horizontal"/>
          <p:cNvSpPr>
            <a:spLocks noChangeArrowheads="1"/>
          </p:cNvSpPr>
          <p:nvPr/>
        </p:nvSpPr>
        <p:spPr bwMode="auto">
          <a:xfrm>
            <a:off x="1993900" y="3947880"/>
            <a:ext cx="673100" cy="228600"/>
          </a:xfrm>
          <a:prstGeom prst="rect">
            <a:avLst/>
          </a:prstGeom>
          <a:pattFill prst="ltHorz">
            <a:fgClr>
              <a:srgbClr val="0000FF"/>
            </a:fgClr>
            <a:bgClr>
              <a:schemeClr val="bg1"/>
            </a:bgClr>
          </a:pattFill>
          <a:ln w="2857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19" name="Rectangle 52" descr="Dark upward diagonal"/>
          <p:cNvSpPr>
            <a:spLocks noChangeArrowheads="1"/>
          </p:cNvSpPr>
          <p:nvPr/>
        </p:nvSpPr>
        <p:spPr bwMode="auto">
          <a:xfrm>
            <a:off x="7391400" y="2830280"/>
            <a:ext cx="673100" cy="228600"/>
          </a:xfrm>
          <a:prstGeom prst="rect">
            <a:avLst/>
          </a:prstGeom>
          <a:pattFill prst="dkUpDiag">
            <a:fgClr>
              <a:srgbClr val="FE9B03"/>
            </a:fgClr>
            <a:bgClr>
              <a:schemeClr val="bg1"/>
            </a:bgClr>
          </a:pattFill>
          <a:ln w="2857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20" name="Rectangle 53" descr="Dark downward diagonal"/>
          <p:cNvSpPr>
            <a:spLocks noChangeArrowheads="1"/>
          </p:cNvSpPr>
          <p:nvPr/>
        </p:nvSpPr>
        <p:spPr bwMode="auto">
          <a:xfrm>
            <a:off x="7391400" y="3236680"/>
            <a:ext cx="673100" cy="228600"/>
          </a:xfrm>
          <a:prstGeom prst="rect">
            <a:avLst/>
          </a:prstGeom>
          <a:pattFill prst="dkDnDiag">
            <a:fgClr>
              <a:srgbClr val="FE9B03"/>
            </a:fgClr>
            <a:bgClr>
              <a:schemeClr val="bg1"/>
            </a:bgClr>
          </a:pattFill>
          <a:ln w="2857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21" name="Rectangle 54" descr="Light horizontal"/>
          <p:cNvSpPr>
            <a:spLocks noChangeArrowheads="1"/>
          </p:cNvSpPr>
          <p:nvPr/>
        </p:nvSpPr>
        <p:spPr bwMode="auto">
          <a:xfrm>
            <a:off x="7391400" y="3668480"/>
            <a:ext cx="673100" cy="228600"/>
          </a:xfrm>
          <a:prstGeom prst="rect">
            <a:avLst/>
          </a:prstGeom>
          <a:pattFill prst="ltHorz">
            <a:fgClr>
              <a:srgbClr val="FE9B03"/>
            </a:fgClr>
            <a:bgClr>
              <a:schemeClr val="bg1"/>
            </a:bgClr>
          </a:pattFill>
          <a:ln w="2857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22" name="Rectangle 55" descr="Dark upward diagonal"/>
          <p:cNvSpPr>
            <a:spLocks noChangeArrowheads="1"/>
          </p:cNvSpPr>
          <p:nvPr/>
        </p:nvSpPr>
        <p:spPr bwMode="auto">
          <a:xfrm>
            <a:off x="7391400" y="4595580"/>
            <a:ext cx="673100" cy="228600"/>
          </a:xfrm>
          <a:prstGeom prst="rect">
            <a:avLst/>
          </a:prstGeom>
          <a:pattFill prst="dkUpDiag">
            <a:fgClr>
              <a:srgbClr val="33CC33"/>
            </a:fgClr>
            <a:bgClr>
              <a:schemeClr val="bg1"/>
            </a:bgClr>
          </a:pattFill>
          <a:ln w="2857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23" name="Rectangle 56" descr="Dark downward diagonal"/>
          <p:cNvSpPr>
            <a:spLocks noChangeArrowheads="1"/>
          </p:cNvSpPr>
          <p:nvPr/>
        </p:nvSpPr>
        <p:spPr bwMode="auto">
          <a:xfrm>
            <a:off x="7391400" y="5001980"/>
            <a:ext cx="673100" cy="228600"/>
          </a:xfrm>
          <a:prstGeom prst="rect">
            <a:avLst/>
          </a:prstGeom>
          <a:pattFill prst="dkDnDiag">
            <a:fgClr>
              <a:srgbClr val="33CC33"/>
            </a:fgClr>
            <a:bgClr>
              <a:schemeClr val="bg1"/>
            </a:bgClr>
          </a:pattFill>
          <a:ln w="2857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24" name="Rectangle 57" descr="Light horizontal"/>
          <p:cNvSpPr>
            <a:spLocks noChangeArrowheads="1"/>
          </p:cNvSpPr>
          <p:nvPr/>
        </p:nvSpPr>
        <p:spPr bwMode="auto">
          <a:xfrm>
            <a:off x="7391400" y="5433780"/>
            <a:ext cx="673100" cy="228600"/>
          </a:xfrm>
          <a:prstGeom prst="rect">
            <a:avLst/>
          </a:prstGeom>
          <a:pattFill prst="ltHorz">
            <a:fgClr>
              <a:srgbClr val="33CC33"/>
            </a:fgClr>
            <a:bgClr>
              <a:schemeClr val="bg1"/>
            </a:bgClr>
          </a:pattFill>
          <a:ln w="2857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25" name="Text Box 58"/>
          <p:cNvSpPr txBox="1">
            <a:spLocks noChangeArrowheads="1"/>
          </p:cNvSpPr>
          <p:nvPr/>
        </p:nvSpPr>
        <p:spPr bwMode="auto">
          <a:xfrm>
            <a:off x="6994525" y="1853968"/>
            <a:ext cx="14097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sz="2000" i="0">
                <a:latin typeface="Times New Roman" pitchFamily="18" charset="0"/>
              </a:rPr>
              <a:t>Locomotive</a:t>
            </a:r>
          </a:p>
          <a:p>
            <a:pPr algn="ctr"/>
            <a:r>
              <a:rPr lang="en-US" sz="2000" i="0">
                <a:latin typeface="Times New Roman" pitchFamily="18" charset="0"/>
              </a:rPr>
              <a:t>buckets</a:t>
            </a:r>
          </a:p>
        </p:txBody>
      </p:sp>
      <p:cxnSp>
        <p:nvCxnSpPr>
          <p:cNvPr id="16426" name="AutoShape 59"/>
          <p:cNvCxnSpPr>
            <a:cxnSpLocks noChangeShapeType="1"/>
            <a:stCxn id="16399" idx="6"/>
            <a:endCxn id="16419" idx="1"/>
          </p:cNvCxnSpPr>
          <p:nvPr/>
        </p:nvCxnSpPr>
        <p:spPr bwMode="auto">
          <a:xfrm flipV="1">
            <a:off x="7164388" y="2944580"/>
            <a:ext cx="212725" cy="4572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27" name="AutoShape 60"/>
          <p:cNvCxnSpPr>
            <a:cxnSpLocks noChangeShapeType="1"/>
            <a:stCxn id="16399" idx="6"/>
            <a:endCxn id="16420" idx="1"/>
          </p:cNvCxnSpPr>
          <p:nvPr/>
        </p:nvCxnSpPr>
        <p:spPr bwMode="auto">
          <a:xfrm flipV="1">
            <a:off x="7164388" y="3350980"/>
            <a:ext cx="212725" cy="508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28" name="AutoShape 61"/>
          <p:cNvCxnSpPr>
            <a:cxnSpLocks noChangeShapeType="1"/>
            <a:stCxn id="16399" idx="6"/>
            <a:endCxn id="16421" idx="1"/>
          </p:cNvCxnSpPr>
          <p:nvPr/>
        </p:nvCxnSpPr>
        <p:spPr bwMode="auto">
          <a:xfrm>
            <a:off x="7164388" y="3401780"/>
            <a:ext cx="212725" cy="3810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29" name="AutoShape 62"/>
          <p:cNvCxnSpPr>
            <a:cxnSpLocks noChangeShapeType="1"/>
            <a:stCxn id="16400" idx="6"/>
            <a:endCxn id="16422" idx="1"/>
          </p:cNvCxnSpPr>
          <p:nvPr/>
        </p:nvCxnSpPr>
        <p:spPr bwMode="auto">
          <a:xfrm flipV="1">
            <a:off x="7202488" y="4709880"/>
            <a:ext cx="174625" cy="3937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30" name="AutoShape 63"/>
          <p:cNvCxnSpPr>
            <a:cxnSpLocks noChangeShapeType="1"/>
            <a:stCxn id="16400" idx="6"/>
            <a:endCxn id="16423" idx="1"/>
          </p:cNvCxnSpPr>
          <p:nvPr/>
        </p:nvCxnSpPr>
        <p:spPr bwMode="auto">
          <a:xfrm>
            <a:off x="7202488" y="5103580"/>
            <a:ext cx="174625" cy="127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31" name="AutoShape 64"/>
          <p:cNvCxnSpPr>
            <a:cxnSpLocks noChangeShapeType="1"/>
            <a:stCxn id="16400" idx="6"/>
            <a:endCxn id="16424" idx="1"/>
          </p:cNvCxnSpPr>
          <p:nvPr/>
        </p:nvCxnSpPr>
        <p:spPr bwMode="auto">
          <a:xfrm>
            <a:off x="7202488" y="5103580"/>
            <a:ext cx="174625" cy="4445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9745" name="AutoShape 65"/>
          <p:cNvCxnSpPr>
            <a:cxnSpLocks noChangeShapeType="1"/>
          </p:cNvCxnSpPr>
          <p:nvPr/>
        </p:nvCxnSpPr>
        <p:spPr bwMode="auto">
          <a:xfrm>
            <a:off x="2686050" y="3185880"/>
            <a:ext cx="1376363" cy="279400"/>
          </a:xfrm>
          <a:prstGeom prst="straightConnector1">
            <a:avLst/>
          </a:prstGeom>
          <a:noFill/>
          <a:ln w="57150">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9746" name="AutoShape 66"/>
          <p:cNvCxnSpPr>
            <a:cxnSpLocks noChangeShapeType="1"/>
          </p:cNvCxnSpPr>
          <p:nvPr/>
        </p:nvCxnSpPr>
        <p:spPr bwMode="auto">
          <a:xfrm flipV="1">
            <a:off x="4764088" y="3401780"/>
            <a:ext cx="1660525" cy="63500"/>
          </a:xfrm>
          <a:prstGeom prst="straightConnector1">
            <a:avLst/>
          </a:prstGeom>
          <a:noFill/>
          <a:ln w="57150">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9747" name="AutoShape 67"/>
          <p:cNvCxnSpPr>
            <a:cxnSpLocks noChangeShapeType="1"/>
          </p:cNvCxnSpPr>
          <p:nvPr/>
        </p:nvCxnSpPr>
        <p:spPr bwMode="auto">
          <a:xfrm flipV="1">
            <a:off x="7151688" y="2944580"/>
            <a:ext cx="212725" cy="457200"/>
          </a:xfrm>
          <a:prstGeom prst="straightConnector1">
            <a:avLst/>
          </a:prstGeom>
          <a:noFill/>
          <a:ln w="57150">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6435" name="Group 68"/>
          <p:cNvGrpSpPr>
            <a:grpSpLocks/>
          </p:cNvGrpSpPr>
          <p:nvPr/>
        </p:nvGrpSpPr>
        <p:grpSpPr bwMode="auto">
          <a:xfrm>
            <a:off x="8205788" y="2679468"/>
            <a:ext cx="636587" cy="3060700"/>
            <a:chOff x="5169" y="1505"/>
            <a:chExt cx="401" cy="1928"/>
          </a:xfrm>
        </p:grpSpPr>
        <p:grpSp>
          <p:nvGrpSpPr>
            <p:cNvPr id="16442" name="Group 69"/>
            <p:cNvGrpSpPr>
              <a:grpSpLocks/>
            </p:cNvGrpSpPr>
            <p:nvPr/>
          </p:nvGrpSpPr>
          <p:grpSpPr bwMode="auto">
            <a:xfrm>
              <a:off x="5169" y="1505"/>
              <a:ext cx="401" cy="256"/>
              <a:chOff x="3113" y="1249"/>
              <a:chExt cx="927" cy="592"/>
            </a:xfrm>
          </p:grpSpPr>
          <p:sp>
            <p:nvSpPr>
              <p:cNvPr id="16463" name="Line 70"/>
              <p:cNvSpPr>
                <a:spLocks noChangeShapeType="1"/>
              </p:cNvSpPr>
              <p:nvPr/>
            </p:nvSpPr>
            <p:spPr bwMode="auto">
              <a:xfrm flipV="1">
                <a:off x="3115" y="1249"/>
                <a:ext cx="0" cy="592"/>
              </a:xfrm>
              <a:prstGeom prst="line">
                <a:avLst/>
              </a:prstGeom>
              <a:noFill/>
              <a:ln w="28575">
                <a:solidFill>
                  <a:schemeClr val="tx1"/>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64" name="Line 71"/>
              <p:cNvSpPr>
                <a:spLocks noChangeShapeType="1"/>
              </p:cNvSpPr>
              <p:nvPr/>
            </p:nvSpPr>
            <p:spPr bwMode="auto">
              <a:xfrm rot="5400000" flipV="1">
                <a:off x="3520" y="1426"/>
                <a:ext cx="0" cy="814"/>
              </a:xfrm>
              <a:prstGeom prst="line">
                <a:avLst/>
              </a:prstGeom>
              <a:noFill/>
              <a:ln w="28575">
                <a:solidFill>
                  <a:schemeClr val="tx1"/>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65" name="Freeform 72"/>
              <p:cNvSpPr>
                <a:spLocks/>
              </p:cNvSpPr>
              <p:nvPr/>
            </p:nvSpPr>
            <p:spPr bwMode="auto">
              <a:xfrm>
                <a:off x="3128" y="1304"/>
                <a:ext cx="912" cy="528"/>
              </a:xfrm>
              <a:custGeom>
                <a:avLst/>
                <a:gdLst>
                  <a:gd name="T0" fmla="*/ 0 w 912"/>
                  <a:gd name="T1" fmla="*/ 528 h 528"/>
                  <a:gd name="T2" fmla="*/ 104 w 912"/>
                  <a:gd name="T3" fmla="*/ 136 h 528"/>
                  <a:gd name="T4" fmla="*/ 344 w 912"/>
                  <a:gd name="T5" fmla="*/ 0 h 528"/>
                  <a:gd name="T6" fmla="*/ 640 w 912"/>
                  <a:gd name="T7" fmla="*/ 8 h 528"/>
                  <a:gd name="T8" fmla="*/ 912 w 912"/>
                  <a:gd name="T9" fmla="*/ 72 h 5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2" h="528">
                    <a:moveTo>
                      <a:pt x="0" y="528"/>
                    </a:moveTo>
                    <a:lnTo>
                      <a:pt x="104" y="136"/>
                    </a:lnTo>
                    <a:lnTo>
                      <a:pt x="344" y="0"/>
                    </a:lnTo>
                    <a:lnTo>
                      <a:pt x="640" y="8"/>
                    </a:lnTo>
                    <a:lnTo>
                      <a:pt x="912" y="72"/>
                    </a:lnTo>
                  </a:path>
                </a:pathLst>
              </a:custGeom>
              <a:noFill/>
              <a:ln w="38100" cap="flat" cmpd="sng">
                <a:solidFill>
                  <a:schemeClr val="tx1"/>
                </a:solidFill>
                <a:prstDash val="solid"/>
                <a:round/>
                <a:headEnd type="none" w="lg" len="lg"/>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43" name="Group 73"/>
            <p:cNvGrpSpPr>
              <a:grpSpLocks/>
            </p:cNvGrpSpPr>
            <p:nvPr/>
          </p:nvGrpSpPr>
          <p:grpSpPr bwMode="auto">
            <a:xfrm>
              <a:off x="5169" y="1841"/>
              <a:ext cx="401" cy="200"/>
              <a:chOff x="3113" y="1249"/>
              <a:chExt cx="927" cy="592"/>
            </a:xfrm>
          </p:grpSpPr>
          <p:sp>
            <p:nvSpPr>
              <p:cNvPr id="16460" name="Line 74"/>
              <p:cNvSpPr>
                <a:spLocks noChangeShapeType="1"/>
              </p:cNvSpPr>
              <p:nvPr/>
            </p:nvSpPr>
            <p:spPr bwMode="auto">
              <a:xfrm flipV="1">
                <a:off x="3115" y="1249"/>
                <a:ext cx="0" cy="592"/>
              </a:xfrm>
              <a:prstGeom prst="line">
                <a:avLst/>
              </a:prstGeom>
              <a:noFill/>
              <a:ln w="28575">
                <a:solidFill>
                  <a:schemeClr val="tx1"/>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61" name="Line 75"/>
              <p:cNvSpPr>
                <a:spLocks noChangeShapeType="1"/>
              </p:cNvSpPr>
              <p:nvPr/>
            </p:nvSpPr>
            <p:spPr bwMode="auto">
              <a:xfrm rot="5400000" flipV="1">
                <a:off x="3520" y="1426"/>
                <a:ext cx="0" cy="814"/>
              </a:xfrm>
              <a:prstGeom prst="line">
                <a:avLst/>
              </a:prstGeom>
              <a:noFill/>
              <a:ln w="28575">
                <a:solidFill>
                  <a:schemeClr val="tx1"/>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62" name="Freeform 76"/>
              <p:cNvSpPr>
                <a:spLocks/>
              </p:cNvSpPr>
              <p:nvPr/>
            </p:nvSpPr>
            <p:spPr bwMode="auto">
              <a:xfrm>
                <a:off x="3128" y="1304"/>
                <a:ext cx="912" cy="528"/>
              </a:xfrm>
              <a:custGeom>
                <a:avLst/>
                <a:gdLst>
                  <a:gd name="T0" fmla="*/ 0 w 912"/>
                  <a:gd name="T1" fmla="*/ 528 h 528"/>
                  <a:gd name="T2" fmla="*/ 104 w 912"/>
                  <a:gd name="T3" fmla="*/ 136 h 528"/>
                  <a:gd name="T4" fmla="*/ 344 w 912"/>
                  <a:gd name="T5" fmla="*/ 0 h 528"/>
                  <a:gd name="T6" fmla="*/ 640 w 912"/>
                  <a:gd name="T7" fmla="*/ 8 h 528"/>
                  <a:gd name="T8" fmla="*/ 912 w 912"/>
                  <a:gd name="T9" fmla="*/ 72 h 5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2" h="528">
                    <a:moveTo>
                      <a:pt x="0" y="528"/>
                    </a:moveTo>
                    <a:lnTo>
                      <a:pt x="104" y="136"/>
                    </a:lnTo>
                    <a:lnTo>
                      <a:pt x="344" y="0"/>
                    </a:lnTo>
                    <a:lnTo>
                      <a:pt x="640" y="8"/>
                    </a:lnTo>
                    <a:lnTo>
                      <a:pt x="912" y="72"/>
                    </a:lnTo>
                  </a:path>
                </a:pathLst>
              </a:custGeom>
              <a:noFill/>
              <a:ln w="38100" cap="flat" cmpd="sng">
                <a:solidFill>
                  <a:schemeClr val="tx1"/>
                </a:solidFill>
                <a:prstDash val="solid"/>
                <a:round/>
                <a:headEnd type="none" w="lg" len="lg"/>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44" name="Group 77"/>
            <p:cNvGrpSpPr>
              <a:grpSpLocks/>
            </p:cNvGrpSpPr>
            <p:nvPr/>
          </p:nvGrpSpPr>
          <p:grpSpPr bwMode="auto">
            <a:xfrm>
              <a:off x="5169" y="2121"/>
              <a:ext cx="401" cy="192"/>
              <a:chOff x="3113" y="1249"/>
              <a:chExt cx="927" cy="592"/>
            </a:xfrm>
          </p:grpSpPr>
          <p:sp>
            <p:nvSpPr>
              <p:cNvPr id="16457" name="Line 78"/>
              <p:cNvSpPr>
                <a:spLocks noChangeShapeType="1"/>
              </p:cNvSpPr>
              <p:nvPr/>
            </p:nvSpPr>
            <p:spPr bwMode="auto">
              <a:xfrm flipV="1">
                <a:off x="3115" y="1249"/>
                <a:ext cx="0" cy="592"/>
              </a:xfrm>
              <a:prstGeom prst="line">
                <a:avLst/>
              </a:prstGeom>
              <a:noFill/>
              <a:ln w="28575">
                <a:solidFill>
                  <a:schemeClr val="tx1"/>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58" name="Line 79"/>
              <p:cNvSpPr>
                <a:spLocks noChangeShapeType="1"/>
              </p:cNvSpPr>
              <p:nvPr/>
            </p:nvSpPr>
            <p:spPr bwMode="auto">
              <a:xfrm rot="5400000" flipV="1">
                <a:off x="3520" y="1426"/>
                <a:ext cx="0" cy="814"/>
              </a:xfrm>
              <a:prstGeom prst="line">
                <a:avLst/>
              </a:prstGeom>
              <a:noFill/>
              <a:ln w="28575">
                <a:solidFill>
                  <a:schemeClr val="tx1"/>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59" name="Freeform 80"/>
              <p:cNvSpPr>
                <a:spLocks/>
              </p:cNvSpPr>
              <p:nvPr/>
            </p:nvSpPr>
            <p:spPr bwMode="auto">
              <a:xfrm>
                <a:off x="3128" y="1304"/>
                <a:ext cx="912" cy="528"/>
              </a:xfrm>
              <a:custGeom>
                <a:avLst/>
                <a:gdLst>
                  <a:gd name="T0" fmla="*/ 0 w 912"/>
                  <a:gd name="T1" fmla="*/ 528 h 528"/>
                  <a:gd name="T2" fmla="*/ 104 w 912"/>
                  <a:gd name="T3" fmla="*/ 136 h 528"/>
                  <a:gd name="T4" fmla="*/ 344 w 912"/>
                  <a:gd name="T5" fmla="*/ 0 h 528"/>
                  <a:gd name="T6" fmla="*/ 640 w 912"/>
                  <a:gd name="T7" fmla="*/ 8 h 528"/>
                  <a:gd name="T8" fmla="*/ 912 w 912"/>
                  <a:gd name="T9" fmla="*/ 72 h 5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2" h="528">
                    <a:moveTo>
                      <a:pt x="0" y="528"/>
                    </a:moveTo>
                    <a:lnTo>
                      <a:pt x="104" y="136"/>
                    </a:lnTo>
                    <a:lnTo>
                      <a:pt x="344" y="0"/>
                    </a:lnTo>
                    <a:lnTo>
                      <a:pt x="640" y="8"/>
                    </a:lnTo>
                    <a:lnTo>
                      <a:pt x="912" y="72"/>
                    </a:lnTo>
                  </a:path>
                </a:pathLst>
              </a:custGeom>
              <a:noFill/>
              <a:ln w="38100" cap="flat" cmpd="sng">
                <a:solidFill>
                  <a:schemeClr val="tx1"/>
                </a:solidFill>
                <a:prstDash val="solid"/>
                <a:round/>
                <a:headEnd type="none" w="lg" len="lg"/>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45" name="Group 81"/>
            <p:cNvGrpSpPr>
              <a:grpSpLocks/>
            </p:cNvGrpSpPr>
            <p:nvPr/>
          </p:nvGrpSpPr>
          <p:grpSpPr bwMode="auto">
            <a:xfrm>
              <a:off x="5169" y="2625"/>
              <a:ext cx="401" cy="256"/>
              <a:chOff x="3113" y="1249"/>
              <a:chExt cx="927" cy="592"/>
            </a:xfrm>
          </p:grpSpPr>
          <p:sp>
            <p:nvSpPr>
              <p:cNvPr id="16454" name="Line 82"/>
              <p:cNvSpPr>
                <a:spLocks noChangeShapeType="1"/>
              </p:cNvSpPr>
              <p:nvPr/>
            </p:nvSpPr>
            <p:spPr bwMode="auto">
              <a:xfrm flipV="1">
                <a:off x="3115" y="1249"/>
                <a:ext cx="0" cy="592"/>
              </a:xfrm>
              <a:prstGeom prst="line">
                <a:avLst/>
              </a:prstGeom>
              <a:noFill/>
              <a:ln w="28575">
                <a:solidFill>
                  <a:schemeClr val="tx1"/>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55" name="Line 83"/>
              <p:cNvSpPr>
                <a:spLocks noChangeShapeType="1"/>
              </p:cNvSpPr>
              <p:nvPr/>
            </p:nvSpPr>
            <p:spPr bwMode="auto">
              <a:xfrm rot="5400000" flipV="1">
                <a:off x="3520" y="1426"/>
                <a:ext cx="0" cy="814"/>
              </a:xfrm>
              <a:prstGeom prst="line">
                <a:avLst/>
              </a:prstGeom>
              <a:noFill/>
              <a:ln w="28575">
                <a:solidFill>
                  <a:schemeClr val="tx1"/>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56" name="Freeform 84"/>
              <p:cNvSpPr>
                <a:spLocks/>
              </p:cNvSpPr>
              <p:nvPr/>
            </p:nvSpPr>
            <p:spPr bwMode="auto">
              <a:xfrm>
                <a:off x="3128" y="1304"/>
                <a:ext cx="912" cy="528"/>
              </a:xfrm>
              <a:custGeom>
                <a:avLst/>
                <a:gdLst>
                  <a:gd name="T0" fmla="*/ 0 w 912"/>
                  <a:gd name="T1" fmla="*/ 528 h 528"/>
                  <a:gd name="T2" fmla="*/ 104 w 912"/>
                  <a:gd name="T3" fmla="*/ 136 h 528"/>
                  <a:gd name="T4" fmla="*/ 344 w 912"/>
                  <a:gd name="T5" fmla="*/ 0 h 528"/>
                  <a:gd name="T6" fmla="*/ 640 w 912"/>
                  <a:gd name="T7" fmla="*/ 8 h 528"/>
                  <a:gd name="T8" fmla="*/ 912 w 912"/>
                  <a:gd name="T9" fmla="*/ 72 h 5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2" h="528">
                    <a:moveTo>
                      <a:pt x="0" y="528"/>
                    </a:moveTo>
                    <a:lnTo>
                      <a:pt x="104" y="136"/>
                    </a:lnTo>
                    <a:lnTo>
                      <a:pt x="344" y="0"/>
                    </a:lnTo>
                    <a:lnTo>
                      <a:pt x="640" y="8"/>
                    </a:lnTo>
                    <a:lnTo>
                      <a:pt x="912" y="72"/>
                    </a:lnTo>
                  </a:path>
                </a:pathLst>
              </a:custGeom>
              <a:noFill/>
              <a:ln w="38100" cap="flat" cmpd="sng">
                <a:solidFill>
                  <a:schemeClr val="tx1"/>
                </a:solidFill>
                <a:prstDash val="solid"/>
                <a:round/>
                <a:headEnd type="none" w="lg" len="lg"/>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46" name="Group 85"/>
            <p:cNvGrpSpPr>
              <a:grpSpLocks/>
            </p:cNvGrpSpPr>
            <p:nvPr/>
          </p:nvGrpSpPr>
          <p:grpSpPr bwMode="auto">
            <a:xfrm>
              <a:off x="5169" y="2961"/>
              <a:ext cx="401" cy="200"/>
              <a:chOff x="3113" y="1249"/>
              <a:chExt cx="927" cy="592"/>
            </a:xfrm>
          </p:grpSpPr>
          <p:sp>
            <p:nvSpPr>
              <p:cNvPr id="16451" name="Line 86"/>
              <p:cNvSpPr>
                <a:spLocks noChangeShapeType="1"/>
              </p:cNvSpPr>
              <p:nvPr/>
            </p:nvSpPr>
            <p:spPr bwMode="auto">
              <a:xfrm flipV="1">
                <a:off x="3115" y="1249"/>
                <a:ext cx="0" cy="592"/>
              </a:xfrm>
              <a:prstGeom prst="line">
                <a:avLst/>
              </a:prstGeom>
              <a:noFill/>
              <a:ln w="28575">
                <a:solidFill>
                  <a:schemeClr val="tx1"/>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52" name="Line 87"/>
              <p:cNvSpPr>
                <a:spLocks noChangeShapeType="1"/>
              </p:cNvSpPr>
              <p:nvPr/>
            </p:nvSpPr>
            <p:spPr bwMode="auto">
              <a:xfrm rot="5400000" flipV="1">
                <a:off x="3520" y="1426"/>
                <a:ext cx="0" cy="814"/>
              </a:xfrm>
              <a:prstGeom prst="line">
                <a:avLst/>
              </a:prstGeom>
              <a:noFill/>
              <a:ln w="28575">
                <a:solidFill>
                  <a:schemeClr val="tx1"/>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53" name="Freeform 88"/>
              <p:cNvSpPr>
                <a:spLocks/>
              </p:cNvSpPr>
              <p:nvPr/>
            </p:nvSpPr>
            <p:spPr bwMode="auto">
              <a:xfrm>
                <a:off x="3128" y="1304"/>
                <a:ext cx="912" cy="528"/>
              </a:xfrm>
              <a:custGeom>
                <a:avLst/>
                <a:gdLst>
                  <a:gd name="T0" fmla="*/ 0 w 912"/>
                  <a:gd name="T1" fmla="*/ 528 h 528"/>
                  <a:gd name="T2" fmla="*/ 104 w 912"/>
                  <a:gd name="T3" fmla="*/ 136 h 528"/>
                  <a:gd name="T4" fmla="*/ 344 w 912"/>
                  <a:gd name="T5" fmla="*/ 0 h 528"/>
                  <a:gd name="T6" fmla="*/ 640 w 912"/>
                  <a:gd name="T7" fmla="*/ 8 h 528"/>
                  <a:gd name="T8" fmla="*/ 912 w 912"/>
                  <a:gd name="T9" fmla="*/ 72 h 5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2" h="528">
                    <a:moveTo>
                      <a:pt x="0" y="528"/>
                    </a:moveTo>
                    <a:lnTo>
                      <a:pt x="104" y="136"/>
                    </a:lnTo>
                    <a:lnTo>
                      <a:pt x="344" y="0"/>
                    </a:lnTo>
                    <a:lnTo>
                      <a:pt x="640" y="8"/>
                    </a:lnTo>
                    <a:lnTo>
                      <a:pt x="912" y="72"/>
                    </a:lnTo>
                  </a:path>
                </a:pathLst>
              </a:custGeom>
              <a:noFill/>
              <a:ln w="38100" cap="flat" cmpd="sng">
                <a:solidFill>
                  <a:schemeClr val="tx1"/>
                </a:solidFill>
                <a:prstDash val="solid"/>
                <a:round/>
                <a:headEnd type="none" w="lg" len="lg"/>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47" name="Group 89"/>
            <p:cNvGrpSpPr>
              <a:grpSpLocks/>
            </p:cNvGrpSpPr>
            <p:nvPr/>
          </p:nvGrpSpPr>
          <p:grpSpPr bwMode="auto">
            <a:xfrm>
              <a:off x="5169" y="3241"/>
              <a:ext cx="401" cy="192"/>
              <a:chOff x="3113" y="1249"/>
              <a:chExt cx="927" cy="592"/>
            </a:xfrm>
          </p:grpSpPr>
          <p:sp>
            <p:nvSpPr>
              <p:cNvPr id="16448" name="Line 90"/>
              <p:cNvSpPr>
                <a:spLocks noChangeShapeType="1"/>
              </p:cNvSpPr>
              <p:nvPr/>
            </p:nvSpPr>
            <p:spPr bwMode="auto">
              <a:xfrm flipV="1">
                <a:off x="3115" y="1249"/>
                <a:ext cx="0" cy="592"/>
              </a:xfrm>
              <a:prstGeom prst="line">
                <a:avLst/>
              </a:prstGeom>
              <a:noFill/>
              <a:ln w="28575">
                <a:solidFill>
                  <a:schemeClr val="tx1"/>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49" name="Line 91"/>
              <p:cNvSpPr>
                <a:spLocks noChangeShapeType="1"/>
              </p:cNvSpPr>
              <p:nvPr/>
            </p:nvSpPr>
            <p:spPr bwMode="auto">
              <a:xfrm rot="5400000" flipV="1">
                <a:off x="3520" y="1426"/>
                <a:ext cx="0" cy="814"/>
              </a:xfrm>
              <a:prstGeom prst="line">
                <a:avLst/>
              </a:prstGeom>
              <a:noFill/>
              <a:ln w="28575">
                <a:solidFill>
                  <a:schemeClr val="tx1"/>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50" name="Freeform 92"/>
              <p:cNvSpPr>
                <a:spLocks/>
              </p:cNvSpPr>
              <p:nvPr/>
            </p:nvSpPr>
            <p:spPr bwMode="auto">
              <a:xfrm>
                <a:off x="3128" y="1304"/>
                <a:ext cx="912" cy="528"/>
              </a:xfrm>
              <a:custGeom>
                <a:avLst/>
                <a:gdLst>
                  <a:gd name="T0" fmla="*/ 0 w 912"/>
                  <a:gd name="T1" fmla="*/ 528 h 528"/>
                  <a:gd name="T2" fmla="*/ 104 w 912"/>
                  <a:gd name="T3" fmla="*/ 136 h 528"/>
                  <a:gd name="T4" fmla="*/ 344 w 912"/>
                  <a:gd name="T5" fmla="*/ 0 h 528"/>
                  <a:gd name="T6" fmla="*/ 640 w 912"/>
                  <a:gd name="T7" fmla="*/ 8 h 528"/>
                  <a:gd name="T8" fmla="*/ 912 w 912"/>
                  <a:gd name="T9" fmla="*/ 72 h 5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2" h="528">
                    <a:moveTo>
                      <a:pt x="0" y="528"/>
                    </a:moveTo>
                    <a:lnTo>
                      <a:pt x="104" y="136"/>
                    </a:lnTo>
                    <a:lnTo>
                      <a:pt x="344" y="0"/>
                    </a:lnTo>
                    <a:lnTo>
                      <a:pt x="640" y="8"/>
                    </a:lnTo>
                    <a:lnTo>
                      <a:pt x="912" y="72"/>
                    </a:lnTo>
                  </a:path>
                </a:pathLst>
              </a:custGeom>
              <a:noFill/>
              <a:ln w="38100" cap="flat" cmpd="sng">
                <a:solidFill>
                  <a:schemeClr val="tx1"/>
                </a:solidFill>
                <a:prstDash val="solid"/>
                <a:round/>
                <a:headEnd type="none" w="lg" len="lg"/>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839773" name="Freeform 93" descr="Wide upward diagonal"/>
          <p:cNvSpPr>
            <a:spLocks/>
          </p:cNvSpPr>
          <p:nvPr/>
        </p:nvSpPr>
        <p:spPr bwMode="auto">
          <a:xfrm>
            <a:off x="8220075" y="2714393"/>
            <a:ext cx="347663" cy="366712"/>
          </a:xfrm>
          <a:custGeom>
            <a:avLst/>
            <a:gdLst>
              <a:gd name="T0" fmla="*/ 0 w 219"/>
              <a:gd name="T1" fmla="*/ 366712 h 231"/>
              <a:gd name="T2" fmla="*/ 71438 w 219"/>
              <a:gd name="T3" fmla="*/ 85725 h 231"/>
              <a:gd name="T4" fmla="*/ 238125 w 219"/>
              <a:gd name="T5" fmla="*/ 4762 h 231"/>
              <a:gd name="T6" fmla="*/ 347663 w 219"/>
              <a:gd name="T7" fmla="*/ 0 h 231"/>
              <a:gd name="T8" fmla="*/ 347663 w 219"/>
              <a:gd name="T9" fmla="*/ 357187 h 231"/>
              <a:gd name="T10" fmla="*/ 0 w 219"/>
              <a:gd name="T11" fmla="*/ 366712 h 2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9" h="231">
                <a:moveTo>
                  <a:pt x="0" y="231"/>
                </a:moveTo>
                <a:lnTo>
                  <a:pt x="45" y="54"/>
                </a:lnTo>
                <a:lnTo>
                  <a:pt x="150" y="3"/>
                </a:lnTo>
                <a:lnTo>
                  <a:pt x="219" y="0"/>
                </a:lnTo>
                <a:lnTo>
                  <a:pt x="219" y="225"/>
                </a:lnTo>
                <a:lnTo>
                  <a:pt x="0" y="231"/>
                </a:lnTo>
                <a:close/>
              </a:path>
            </a:pathLst>
          </a:custGeom>
          <a:pattFill prst="wdUpDiag">
            <a:fgClr>
              <a:schemeClr val="tx1"/>
            </a:fgClr>
            <a:bgClr>
              <a:schemeClr val="bg1"/>
            </a:bgClr>
          </a:pattFill>
          <a:ln w="19050" cap="flat" cmpd="sng">
            <a:solidFill>
              <a:schemeClr val="tx1"/>
            </a:solidFill>
            <a:prstDash val="solid"/>
            <a:round/>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39776" name="Group 96"/>
          <p:cNvGrpSpPr>
            <a:grpSpLocks/>
          </p:cNvGrpSpPr>
          <p:nvPr/>
        </p:nvGrpSpPr>
        <p:grpSpPr bwMode="auto">
          <a:xfrm>
            <a:off x="3375025" y="1966680"/>
            <a:ext cx="5730875" cy="4865688"/>
            <a:chOff x="2126" y="1056"/>
            <a:chExt cx="3610" cy="3065"/>
          </a:xfrm>
        </p:grpSpPr>
        <p:sp>
          <p:nvSpPr>
            <p:cNvPr id="16440" name="Oval 94"/>
            <p:cNvSpPr>
              <a:spLocks noChangeArrowheads="1"/>
            </p:cNvSpPr>
            <p:nvPr/>
          </p:nvSpPr>
          <p:spPr bwMode="auto">
            <a:xfrm>
              <a:off x="5016" y="1056"/>
              <a:ext cx="720" cy="2664"/>
            </a:xfrm>
            <a:prstGeom prst="ellipse">
              <a:avLst/>
            </a:prstGeom>
            <a:noFill/>
            <a:ln w="28575">
              <a:solidFill>
                <a:srgbClr val="CC3300"/>
              </a:solidFill>
              <a:round/>
              <a:headEnd/>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CC3300"/>
                </a:solidFill>
              </a:endParaRPr>
            </a:p>
          </p:txBody>
        </p:sp>
        <p:sp>
          <p:nvSpPr>
            <p:cNvPr id="16441" name="Text Box 95"/>
            <p:cNvSpPr txBox="1">
              <a:spLocks noChangeArrowheads="1"/>
            </p:cNvSpPr>
            <p:nvPr/>
          </p:nvSpPr>
          <p:spPr bwMode="auto">
            <a:xfrm>
              <a:off x="2126" y="3544"/>
              <a:ext cx="2356"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bg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eaLnBrk="1" hangingPunct="1"/>
              <a:r>
                <a:rPr lang="en-US" i="0">
                  <a:solidFill>
                    <a:srgbClr val="CC3300"/>
                  </a:solidFill>
                  <a:latin typeface="Times New Roman" pitchFamily="18" charset="0"/>
                </a:rPr>
                <a:t>The value of locomotives in the future is captured through nonlinear approximations.</a:t>
              </a:r>
            </a:p>
          </p:txBody>
        </p:sp>
      </p:grpSp>
      <p:cxnSp>
        <p:nvCxnSpPr>
          <p:cNvPr id="839777" name="AutoShape 97"/>
          <p:cNvCxnSpPr>
            <a:cxnSpLocks noChangeShapeType="1"/>
            <a:stCxn id="16414" idx="3"/>
            <a:endCxn id="16389" idx="1"/>
          </p:cNvCxnSpPr>
          <p:nvPr/>
        </p:nvCxnSpPr>
        <p:spPr bwMode="auto">
          <a:xfrm flipV="1">
            <a:off x="2693988" y="4290780"/>
            <a:ext cx="1381125" cy="215900"/>
          </a:xfrm>
          <a:prstGeom prst="straightConnector1">
            <a:avLst/>
          </a:prstGeom>
          <a:noFill/>
          <a:ln w="57150">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9778" name="AutoShape 98"/>
          <p:cNvCxnSpPr>
            <a:cxnSpLocks noChangeShapeType="1"/>
            <a:stCxn id="16389" idx="3"/>
            <a:endCxn id="16399" idx="2"/>
          </p:cNvCxnSpPr>
          <p:nvPr/>
        </p:nvCxnSpPr>
        <p:spPr bwMode="auto">
          <a:xfrm flipV="1">
            <a:off x="4776788" y="3401780"/>
            <a:ext cx="1660525" cy="889000"/>
          </a:xfrm>
          <a:prstGeom prst="straightConnector1">
            <a:avLst/>
          </a:prstGeom>
          <a:noFill/>
          <a:ln w="57150">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9" name="Content Placeholder 2"/>
          <p:cNvSpPr>
            <a:spLocks noGrp="1"/>
          </p:cNvSpPr>
          <p:nvPr>
            <p:ph idx="1"/>
          </p:nvPr>
        </p:nvSpPr>
        <p:spPr>
          <a:xfrm>
            <a:off x="685800" y="1143000"/>
            <a:ext cx="7772400" cy="4953000"/>
          </a:xfrm>
        </p:spPr>
        <p:txBody>
          <a:bodyPr/>
          <a:lstStyle/>
          <a:p>
            <a:r>
              <a:rPr lang="en-US" sz="2400" dirty="0" smtClean="0"/>
              <a:t>We then introduce value functions to capture the value of locomotives in the future.</a:t>
            </a:r>
          </a:p>
        </p:txBody>
      </p:sp>
      <p:sp>
        <p:nvSpPr>
          <p:cNvPr id="2" name="Footer Placeholder 1"/>
          <p:cNvSpPr>
            <a:spLocks noGrp="1"/>
          </p:cNvSpPr>
          <p:nvPr>
            <p:ph type="ftr" sz="quarter" idx="11"/>
          </p:nvPr>
        </p:nvSpPr>
        <p:spPr/>
        <p:txBody>
          <a:bodyPr/>
          <a:lstStyle/>
          <a:p>
            <a:pPr>
              <a:defRPr/>
            </a:pPr>
            <a:r>
              <a:rPr lang="en-US" smtClean="0"/>
              <a:t>© 2012 Warren B. Powell</a:t>
            </a:r>
            <a:endParaRPr lang="en-US" dirty="0"/>
          </a:p>
        </p:txBody>
      </p:sp>
    </p:spTree>
    <p:extLst>
      <p:ext uri="{BB962C8B-B14F-4D97-AF65-F5344CB8AC3E}">
        <p14:creationId xmlns:p14="http://schemas.microsoft.com/office/powerpoint/2010/main" val="22029485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39745"/>
                                        </p:tgtEl>
                                        <p:attrNameLst>
                                          <p:attrName>style.visibility</p:attrName>
                                        </p:attrNameLst>
                                      </p:cBhvr>
                                      <p:to>
                                        <p:strVal val="visible"/>
                                      </p:to>
                                    </p:set>
                                    <p:animEffect transition="in" filter="wipe(left)">
                                      <p:cBhvr>
                                        <p:cTn id="7" dur="500"/>
                                        <p:tgtEl>
                                          <p:spTgt spid="839745"/>
                                        </p:tgtEl>
                                      </p:cBhvr>
                                    </p:animEffect>
                                  </p:childTnLst>
                                </p:cTn>
                              </p:par>
                              <p:par>
                                <p:cTn id="8" presetID="22" presetClass="entr" presetSubtype="8" fill="hold" nodeType="withEffect">
                                  <p:stCondLst>
                                    <p:cond delay="0"/>
                                  </p:stCondLst>
                                  <p:childTnLst>
                                    <p:set>
                                      <p:cBhvr>
                                        <p:cTn id="9" dur="1" fill="hold">
                                          <p:stCondLst>
                                            <p:cond delay="0"/>
                                          </p:stCondLst>
                                        </p:cTn>
                                        <p:tgtEl>
                                          <p:spTgt spid="839777"/>
                                        </p:tgtEl>
                                        <p:attrNameLst>
                                          <p:attrName>style.visibility</p:attrName>
                                        </p:attrNameLst>
                                      </p:cBhvr>
                                      <p:to>
                                        <p:strVal val="visible"/>
                                      </p:to>
                                    </p:set>
                                    <p:animEffect transition="in" filter="wipe(left)">
                                      <p:cBhvr>
                                        <p:cTn id="10" dur="500"/>
                                        <p:tgtEl>
                                          <p:spTgt spid="839777"/>
                                        </p:tgtEl>
                                      </p:cBhvr>
                                    </p:animEffect>
                                  </p:childTnLst>
                                </p:cTn>
                              </p:par>
                            </p:childTnLst>
                          </p:cTn>
                        </p:par>
                        <p:par>
                          <p:cTn id="11" fill="hold" nodeType="afterGroup">
                            <p:stCondLst>
                              <p:cond delay="500"/>
                            </p:stCondLst>
                            <p:childTnLst>
                              <p:par>
                                <p:cTn id="12" presetID="22" presetClass="entr" presetSubtype="8" fill="hold" nodeType="afterEffect">
                                  <p:stCondLst>
                                    <p:cond delay="0"/>
                                  </p:stCondLst>
                                  <p:childTnLst>
                                    <p:set>
                                      <p:cBhvr>
                                        <p:cTn id="13" dur="1" fill="hold">
                                          <p:stCondLst>
                                            <p:cond delay="0"/>
                                          </p:stCondLst>
                                        </p:cTn>
                                        <p:tgtEl>
                                          <p:spTgt spid="839746"/>
                                        </p:tgtEl>
                                        <p:attrNameLst>
                                          <p:attrName>style.visibility</p:attrName>
                                        </p:attrNameLst>
                                      </p:cBhvr>
                                      <p:to>
                                        <p:strVal val="visible"/>
                                      </p:to>
                                    </p:set>
                                    <p:animEffect transition="in" filter="wipe(left)">
                                      <p:cBhvr>
                                        <p:cTn id="14" dur="500"/>
                                        <p:tgtEl>
                                          <p:spTgt spid="839746"/>
                                        </p:tgtEl>
                                      </p:cBhvr>
                                    </p:animEffect>
                                  </p:childTnLst>
                                </p:cTn>
                              </p:par>
                              <p:par>
                                <p:cTn id="15" presetID="22" presetClass="entr" presetSubtype="8" fill="hold" nodeType="withEffect">
                                  <p:stCondLst>
                                    <p:cond delay="0"/>
                                  </p:stCondLst>
                                  <p:childTnLst>
                                    <p:set>
                                      <p:cBhvr>
                                        <p:cTn id="16" dur="1" fill="hold">
                                          <p:stCondLst>
                                            <p:cond delay="0"/>
                                          </p:stCondLst>
                                        </p:cTn>
                                        <p:tgtEl>
                                          <p:spTgt spid="839778"/>
                                        </p:tgtEl>
                                        <p:attrNameLst>
                                          <p:attrName>style.visibility</p:attrName>
                                        </p:attrNameLst>
                                      </p:cBhvr>
                                      <p:to>
                                        <p:strVal val="visible"/>
                                      </p:to>
                                    </p:set>
                                    <p:animEffect transition="in" filter="wipe(left)">
                                      <p:cBhvr>
                                        <p:cTn id="17" dur="500"/>
                                        <p:tgtEl>
                                          <p:spTgt spid="839778"/>
                                        </p:tgtEl>
                                      </p:cBhvr>
                                    </p:animEffect>
                                  </p:childTnLst>
                                </p:cTn>
                              </p:par>
                            </p:childTnLst>
                          </p:cTn>
                        </p:par>
                        <p:par>
                          <p:cTn id="18" fill="hold" nodeType="afterGroup">
                            <p:stCondLst>
                              <p:cond delay="1000"/>
                            </p:stCondLst>
                            <p:childTnLst>
                              <p:par>
                                <p:cTn id="19" presetID="22" presetClass="entr" presetSubtype="8" fill="hold" nodeType="afterEffect">
                                  <p:stCondLst>
                                    <p:cond delay="0"/>
                                  </p:stCondLst>
                                  <p:childTnLst>
                                    <p:set>
                                      <p:cBhvr>
                                        <p:cTn id="20" dur="1" fill="hold">
                                          <p:stCondLst>
                                            <p:cond delay="0"/>
                                          </p:stCondLst>
                                        </p:cTn>
                                        <p:tgtEl>
                                          <p:spTgt spid="839747"/>
                                        </p:tgtEl>
                                        <p:attrNameLst>
                                          <p:attrName>style.visibility</p:attrName>
                                        </p:attrNameLst>
                                      </p:cBhvr>
                                      <p:to>
                                        <p:strVal val="visible"/>
                                      </p:to>
                                    </p:set>
                                    <p:animEffect transition="in" filter="wipe(left)">
                                      <p:cBhvr>
                                        <p:cTn id="21" dur="500"/>
                                        <p:tgtEl>
                                          <p:spTgt spid="839747"/>
                                        </p:tgtEl>
                                      </p:cBhvr>
                                    </p:animEffect>
                                  </p:childTnLst>
                                </p:cTn>
                              </p:par>
                            </p:childTnLst>
                          </p:cTn>
                        </p:par>
                        <p:par>
                          <p:cTn id="22" fill="hold" nodeType="afterGroup">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839773"/>
                                        </p:tgtEl>
                                        <p:attrNameLst>
                                          <p:attrName>style.visibility</p:attrName>
                                        </p:attrNameLst>
                                      </p:cBhvr>
                                      <p:to>
                                        <p:strVal val="visible"/>
                                      </p:to>
                                    </p:set>
                                    <p:animEffect transition="in" filter="wipe(left)">
                                      <p:cBhvr>
                                        <p:cTn id="25" dur="500"/>
                                        <p:tgtEl>
                                          <p:spTgt spid="83977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nodeType="clickEffect">
                                  <p:stCondLst>
                                    <p:cond delay="0"/>
                                  </p:stCondLst>
                                  <p:childTnLst>
                                    <p:set>
                                      <p:cBhvr>
                                        <p:cTn id="29" dur="1" fill="hold">
                                          <p:stCondLst>
                                            <p:cond delay="0"/>
                                          </p:stCondLst>
                                        </p:cTn>
                                        <p:tgtEl>
                                          <p:spTgt spid="839776"/>
                                        </p:tgtEl>
                                        <p:attrNameLst>
                                          <p:attrName>style.visibility</p:attrName>
                                        </p:attrNameLst>
                                      </p:cBhvr>
                                      <p:to>
                                        <p:strVal val="visible"/>
                                      </p:to>
                                    </p:set>
                                    <p:animEffect transition="in" filter="wipe(up)">
                                      <p:cBhvr>
                                        <p:cTn id="30" dur="500"/>
                                        <p:tgtEl>
                                          <p:spTgt spid="839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7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99"/>
          <p:cNvSpPr>
            <a:spLocks noChangeArrowheads="1"/>
          </p:cNvSpPr>
          <p:nvPr/>
        </p:nvSpPr>
        <p:spPr bwMode="auto">
          <a:xfrm>
            <a:off x="359234" y="2204350"/>
            <a:ext cx="8356600" cy="4203700"/>
          </a:xfrm>
          <a:prstGeom prst="rect">
            <a:avLst/>
          </a:prstGeom>
          <a:solidFill>
            <a:srgbClr val="0099FF"/>
          </a:solidFill>
          <a:ln>
            <a:noFill/>
          </a:ln>
          <a:effectLst/>
          <a:extLst>
            <a:ext uri="{91240B29-F687-4F45-9708-019B960494DF}">
              <a14:hiddenLine xmlns:a14="http://schemas.microsoft.com/office/drawing/2010/main" w="57150">
                <a:solidFill>
                  <a:schemeClr val="bg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1" name="Rectangle 2"/>
          <p:cNvSpPr>
            <a:spLocks noGrp="1" noChangeArrowheads="1"/>
          </p:cNvSpPr>
          <p:nvPr>
            <p:ph type="title"/>
          </p:nvPr>
        </p:nvSpPr>
        <p:spPr/>
        <p:txBody>
          <a:bodyPr/>
          <a:lstStyle/>
          <a:p>
            <a:pPr eaLnBrk="1" hangingPunct="1"/>
            <a:r>
              <a:rPr lang="en-US" dirty="0"/>
              <a:t>Locomotive optimization using VFA</a:t>
            </a:r>
            <a:endParaRPr lang="en-US" dirty="0" smtClean="0"/>
          </a:p>
        </p:txBody>
      </p:sp>
      <p:sp>
        <p:nvSpPr>
          <p:cNvPr id="17412" name="Rectangle 4"/>
          <p:cNvSpPr>
            <a:spLocks noChangeArrowheads="1"/>
          </p:cNvSpPr>
          <p:nvPr/>
        </p:nvSpPr>
        <p:spPr bwMode="auto">
          <a:xfrm>
            <a:off x="3813634" y="3423550"/>
            <a:ext cx="673100" cy="228600"/>
          </a:xfrm>
          <a:prstGeom prst="rect">
            <a:avLst/>
          </a:prstGeom>
          <a:solidFill>
            <a:schemeClr val="bg1"/>
          </a:solidFill>
          <a:ln w="2857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3" name="Rectangle 5"/>
          <p:cNvSpPr>
            <a:spLocks noChangeArrowheads="1"/>
          </p:cNvSpPr>
          <p:nvPr/>
        </p:nvSpPr>
        <p:spPr bwMode="auto">
          <a:xfrm>
            <a:off x="3813634" y="4249050"/>
            <a:ext cx="673100" cy="228600"/>
          </a:xfrm>
          <a:prstGeom prst="rect">
            <a:avLst/>
          </a:prstGeom>
          <a:solidFill>
            <a:schemeClr val="bg1"/>
          </a:solidFill>
          <a:ln w="2857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4" name="Rectangle 6"/>
          <p:cNvSpPr>
            <a:spLocks noChangeArrowheads="1"/>
          </p:cNvSpPr>
          <p:nvPr/>
        </p:nvSpPr>
        <p:spPr bwMode="auto">
          <a:xfrm>
            <a:off x="3813634" y="5099950"/>
            <a:ext cx="673100" cy="228600"/>
          </a:xfrm>
          <a:prstGeom prst="rect">
            <a:avLst/>
          </a:prstGeom>
          <a:solidFill>
            <a:schemeClr val="bg1"/>
          </a:solidFill>
          <a:ln w="2857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17415" name="AutoShape 7"/>
          <p:cNvCxnSpPr>
            <a:cxnSpLocks noChangeShapeType="1"/>
            <a:endCxn id="17412" idx="1"/>
          </p:cNvCxnSpPr>
          <p:nvPr/>
        </p:nvCxnSpPr>
        <p:spPr bwMode="auto">
          <a:xfrm>
            <a:off x="2422984" y="3258450"/>
            <a:ext cx="1376363" cy="2794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16" name="AutoShape 8"/>
          <p:cNvCxnSpPr>
            <a:cxnSpLocks noChangeShapeType="1"/>
            <a:endCxn id="17412" idx="1"/>
          </p:cNvCxnSpPr>
          <p:nvPr/>
        </p:nvCxnSpPr>
        <p:spPr bwMode="auto">
          <a:xfrm flipV="1">
            <a:off x="2422984" y="3537850"/>
            <a:ext cx="1376363" cy="1651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17" name="AutoShape 9"/>
          <p:cNvCxnSpPr>
            <a:cxnSpLocks noChangeShapeType="1"/>
            <a:endCxn id="17413" idx="1"/>
          </p:cNvCxnSpPr>
          <p:nvPr/>
        </p:nvCxnSpPr>
        <p:spPr bwMode="auto">
          <a:xfrm flipV="1">
            <a:off x="2422984" y="4363350"/>
            <a:ext cx="1376363" cy="2159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18" name="AutoShape 10"/>
          <p:cNvCxnSpPr>
            <a:cxnSpLocks noChangeShapeType="1"/>
            <a:endCxn id="17413" idx="1"/>
          </p:cNvCxnSpPr>
          <p:nvPr/>
        </p:nvCxnSpPr>
        <p:spPr bwMode="auto">
          <a:xfrm>
            <a:off x="2422984" y="4147450"/>
            <a:ext cx="1376363" cy="2159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19" name="AutoShape 11"/>
          <p:cNvCxnSpPr>
            <a:cxnSpLocks noChangeShapeType="1"/>
            <a:endCxn id="17413" idx="1"/>
          </p:cNvCxnSpPr>
          <p:nvPr/>
        </p:nvCxnSpPr>
        <p:spPr bwMode="auto">
          <a:xfrm flipV="1">
            <a:off x="2422984" y="4363350"/>
            <a:ext cx="1376363" cy="6731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20" name="AutoShape 12"/>
          <p:cNvCxnSpPr>
            <a:cxnSpLocks noChangeShapeType="1"/>
            <a:endCxn id="17414" idx="1"/>
          </p:cNvCxnSpPr>
          <p:nvPr/>
        </p:nvCxnSpPr>
        <p:spPr bwMode="auto">
          <a:xfrm flipV="1">
            <a:off x="2422984" y="5214250"/>
            <a:ext cx="1376363" cy="2921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21" name="AutoShape 13"/>
          <p:cNvCxnSpPr>
            <a:cxnSpLocks noChangeShapeType="1"/>
            <a:endCxn id="17414" idx="1"/>
          </p:cNvCxnSpPr>
          <p:nvPr/>
        </p:nvCxnSpPr>
        <p:spPr bwMode="auto">
          <a:xfrm flipV="1">
            <a:off x="2410284" y="5214250"/>
            <a:ext cx="1389063" cy="7620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22" name="AutoShape 14"/>
          <p:cNvCxnSpPr>
            <a:cxnSpLocks noChangeShapeType="1"/>
            <a:stCxn id="17412" idx="3"/>
            <a:endCxn id="17423" idx="2"/>
          </p:cNvCxnSpPr>
          <p:nvPr/>
        </p:nvCxnSpPr>
        <p:spPr bwMode="auto">
          <a:xfrm flipV="1">
            <a:off x="4501022" y="3474350"/>
            <a:ext cx="1660525" cy="635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23" name="Oval 15"/>
          <p:cNvSpPr>
            <a:spLocks noChangeArrowheads="1"/>
          </p:cNvSpPr>
          <p:nvPr/>
        </p:nvSpPr>
        <p:spPr bwMode="auto">
          <a:xfrm>
            <a:off x="6175834" y="3347350"/>
            <a:ext cx="698500" cy="254000"/>
          </a:xfrm>
          <a:prstGeom prst="ellipse">
            <a:avLst/>
          </a:prstGeom>
          <a:solidFill>
            <a:srgbClr val="FE9B03"/>
          </a:solidFill>
          <a:ln w="28575">
            <a:solidFill>
              <a:schemeClr val="tx1"/>
            </a:solidFill>
            <a:round/>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4" name="Oval 16"/>
          <p:cNvSpPr>
            <a:spLocks noChangeArrowheads="1"/>
          </p:cNvSpPr>
          <p:nvPr/>
        </p:nvSpPr>
        <p:spPr bwMode="auto">
          <a:xfrm>
            <a:off x="6213934" y="5049150"/>
            <a:ext cx="698500" cy="254000"/>
          </a:xfrm>
          <a:prstGeom prst="ellipse">
            <a:avLst/>
          </a:prstGeom>
          <a:solidFill>
            <a:schemeClr val="accent2"/>
          </a:solidFill>
          <a:ln w="28575">
            <a:solidFill>
              <a:schemeClr val="tx1"/>
            </a:solidFill>
            <a:round/>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17425" name="AutoShape 17"/>
          <p:cNvCxnSpPr>
            <a:cxnSpLocks noChangeShapeType="1"/>
            <a:stCxn id="17413" idx="3"/>
            <a:endCxn id="17423" idx="2"/>
          </p:cNvCxnSpPr>
          <p:nvPr/>
        </p:nvCxnSpPr>
        <p:spPr bwMode="auto">
          <a:xfrm flipV="1">
            <a:off x="4501022" y="3474350"/>
            <a:ext cx="1660525" cy="8890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26" name="AutoShape 18"/>
          <p:cNvCxnSpPr>
            <a:cxnSpLocks noChangeShapeType="1"/>
            <a:stCxn id="17414" idx="3"/>
            <a:endCxn id="17424" idx="2"/>
          </p:cNvCxnSpPr>
          <p:nvPr/>
        </p:nvCxnSpPr>
        <p:spPr bwMode="auto">
          <a:xfrm flipV="1">
            <a:off x="4501022" y="5176150"/>
            <a:ext cx="1698625" cy="381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7427" name="Group 20"/>
          <p:cNvGrpSpPr>
            <a:grpSpLocks/>
          </p:cNvGrpSpPr>
          <p:nvPr/>
        </p:nvGrpSpPr>
        <p:grpSpPr bwMode="auto">
          <a:xfrm>
            <a:off x="549734" y="3056838"/>
            <a:ext cx="1155700" cy="396875"/>
            <a:chOff x="520" y="1697"/>
            <a:chExt cx="728" cy="250"/>
          </a:xfrm>
        </p:grpSpPr>
        <p:sp>
          <p:nvSpPr>
            <p:cNvPr id="17496" name="Text Box 21"/>
            <p:cNvSpPr txBox="1">
              <a:spLocks noChangeArrowheads="1"/>
            </p:cNvSpPr>
            <p:nvPr/>
          </p:nvSpPr>
          <p:spPr bwMode="auto">
            <a:xfrm>
              <a:off x="520" y="1697"/>
              <a:ext cx="4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sz="2000" i="0">
                  <a:latin typeface="Times New Roman" pitchFamily="18" charset="0"/>
                </a:rPr>
                <a:t>4400</a:t>
              </a:r>
            </a:p>
          </p:txBody>
        </p:sp>
        <p:sp>
          <p:nvSpPr>
            <p:cNvPr id="17497" name="Line 22"/>
            <p:cNvSpPr>
              <a:spLocks noChangeShapeType="1"/>
            </p:cNvSpPr>
            <p:nvPr/>
          </p:nvSpPr>
          <p:spPr bwMode="auto">
            <a:xfrm>
              <a:off x="976" y="1824"/>
              <a:ext cx="272" cy="0"/>
            </a:xfrm>
            <a:prstGeom prst="line">
              <a:avLst/>
            </a:prstGeom>
            <a:noFill/>
            <a:ln w="28575">
              <a:solidFill>
                <a:schemeClr val="tx1"/>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28" name="Group 23"/>
          <p:cNvGrpSpPr>
            <a:grpSpLocks/>
          </p:cNvGrpSpPr>
          <p:nvPr/>
        </p:nvGrpSpPr>
        <p:grpSpPr bwMode="auto">
          <a:xfrm>
            <a:off x="549734" y="3514038"/>
            <a:ext cx="1155700" cy="396875"/>
            <a:chOff x="520" y="1697"/>
            <a:chExt cx="728" cy="250"/>
          </a:xfrm>
        </p:grpSpPr>
        <p:sp>
          <p:nvSpPr>
            <p:cNvPr id="17494" name="Text Box 24"/>
            <p:cNvSpPr txBox="1">
              <a:spLocks noChangeArrowheads="1"/>
            </p:cNvSpPr>
            <p:nvPr/>
          </p:nvSpPr>
          <p:spPr bwMode="auto">
            <a:xfrm>
              <a:off x="520" y="1697"/>
              <a:ext cx="4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sz="2000" i="0">
                  <a:latin typeface="Times New Roman" pitchFamily="18" charset="0"/>
                </a:rPr>
                <a:t>4400</a:t>
              </a:r>
            </a:p>
          </p:txBody>
        </p:sp>
        <p:sp>
          <p:nvSpPr>
            <p:cNvPr id="17495" name="Line 25"/>
            <p:cNvSpPr>
              <a:spLocks noChangeShapeType="1"/>
            </p:cNvSpPr>
            <p:nvPr/>
          </p:nvSpPr>
          <p:spPr bwMode="auto">
            <a:xfrm>
              <a:off x="976" y="1824"/>
              <a:ext cx="272" cy="0"/>
            </a:xfrm>
            <a:prstGeom prst="line">
              <a:avLst/>
            </a:prstGeom>
            <a:noFill/>
            <a:ln w="28575">
              <a:solidFill>
                <a:schemeClr val="tx1"/>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29" name="Group 26"/>
          <p:cNvGrpSpPr>
            <a:grpSpLocks/>
          </p:cNvGrpSpPr>
          <p:nvPr/>
        </p:nvGrpSpPr>
        <p:grpSpPr bwMode="auto">
          <a:xfrm>
            <a:off x="549734" y="3933138"/>
            <a:ext cx="1155700" cy="396875"/>
            <a:chOff x="520" y="1697"/>
            <a:chExt cx="728" cy="250"/>
          </a:xfrm>
        </p:grpSpPr>
        <p:sp>
          <p:nvSpPr>
            <p:cNvPr id="17492" name="Text Box 27"/>
            <p:cNvSpPr txBox="1">
              <a:spLocks noChangeArrowheads="1"/>
            </p:cNvSpPr>
            <p:nvPr/>
          </p:nvSpPr>
          <p:spPr bwMode="auto">
            <a:xfrm>
              <a:off x="520" y="1697"/>
              <a:ext cx="4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sz="2000" i="0">
                  <a:latin typeface="Times New Roman" pitchFamily="18" charset="0"/>
                </a:rPr>
                <a:t>6000</a:t>
              </a:r>
            </a:p>
          </p:txBody>
        </p:sp>
        <p:sp>
          <p:nvSpPr>
            <p:cNvPr id="17493" name="Line 28"/>
            <p:cNvSpPr>
              <a:spLocks noChangeShapeType="1"/>
            </p:cNvSpPr>
            <p:nvPr/>
          </p:nvSpPr>
          <p:spPr bwMode="auto">
            <a:xfrm>
              <a:off x="976" y="1824"/>
              <a:ext cx="272" cy="0"/>
            </a:xfrm>
            <a:prstGeom prst="line">
              <a:avLst/>
            </a:prstGeom>
            <a:noFill/>
            <a:ln w="28575">
              <a:solidFill>
                <a:schemeClr val="tx1"/>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30" name="Group 29"/>
          <p:cNvGrpSpPr>
            <a:grpSpLocks/>
          </p:cNvGrpSpPr>
          <p:nvPr/>
        </p:nvGrpSpPr>
        <p:grpSpPr bwMode="auto">
          <a:xfrm>
            <a:off x="537034" y="4377638"/>
            <a:ext cx="1155700" cy="396875"/>
            <a:chOff x="520" y="1697"/>
            <a:chExt cx="728" cy="250"/>
          </a:xfrm>
        </p:grpSpPr>
        <p:sp>
          <p:nvSpPr>
            <p:cNvPr id="17490" name="Text Box 30"/>
            <p:cNvSpPr txBox="1">
              <a:spLocks noChangeArrowheads="1"/>
            </p:cNvSpPr>
            <p:nvPr/>
          </p:nvSpPr>
          <p:spPr bwMode="auto">
            <a:xfrm>
              <a:off x="520" y="1697"/>
              <a:ext cx="4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sz="2000" i="0">
                  <a:latin typeface="Times New Roman" pitchFamily="18" charset="0"/>
                </a:rPr>
                <a:t>4400</a:t>
              </a:r>
            </a:p>
          </p:txBody>
        </p:sp>
        <p:sp>
          <p:nvSpPr>
            <p:cNvPr id="17491" name="Line 31"/>
            <p:cNvSpPr>
              <a:spLocks noChangeShapeType="1"/>
            </p:cNvSpPr>
            <p:nvPr/>
          </p:nvSpPr>
          <p:spPr bwMode="auto">
            <a:xfrm>
              <a:off x="976" y="1824"/>
              <a:ext cx="272" cy="0"/>
            </a:xfrm>
            <a:prstGeom prst="line">
              <a:avLst/>
            </a:prstGeom>
            <a:noFill/>
            <a:ln w="28575">
              <a:solidFill>
                <a:schemeClr val="tx1"/>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31" name="Group 32"/>
          <p:cNvGrpSpPr>
            <a:grpSpLocks/>
          </p:cNvGrpSpPr>
          <p:nvPr/>
        </p:nvGrpSpPr>
        <p:grpSpPr bwMode="auto">
          <a:xfrm>
            <a:off x="537034" y="4834838"/>
            <a:ext cx="1155700" cy="396875"/>
            <a:chOff x="520" y="1697"/>
            <a:chExt cx="728" cy="250"/>
          </a:xfrm>
        </p:grpSpPr>
        <p:sp>
          <p:nvSpPr>
            <p:cNvPr id="17488" name="Text Box 33"/>
            <p:cNvSpPr txBox="1">
              <a:spLocks noChangeArrowheads="1"/>
            </p:cNvSpPr>
            <p:nvPr/>
          </p:nvSpPr>
          <p:spPr bwMode="auto">
            <a:xfrm>
              <a:off x="520" y="1697"/>
              <a:ext cx="4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sz="2000" i="0">
                  <a:latin typeface="Times New Roman" pitchFamily="18" charset="0"/>
                </a:rPr>
                <a:t>5700</a:t>
              </a:r>
            </a:p>
          </p:txBody>
        </p:sp>
        <p:sp>
          <p:nvSpPr>
            <p:cNvPr id="17489" name="Line 34"/>
            <p:cNvSpPr>
              <a:spLocks noChangeShapeType="1"/>
            </p:cNvSpPr>
            <p:nvPr/>
          </p:nvSpPr>
          <p:spPr bwMode="auto">
            <a:xfrm>
              <a:off x="976" y="1824"/>
              <a:ext cx="272" cy="0"/>
            </a:xfrm>
            <a:prstGeom prst="line">
              <a:avLst/>
            </a:prstGeom>
            <a:noFill/>
            <a:ln w="28575">
              <a:solidFill>
                <a:schemeClr val="tx1"/>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32" name="Group 35"/>
          <p:cNvGrpSpPr>
            <a:grpSpLocks/>
          </p:cNvGrpSpPr>
          <p:nvPr/>
        </p:nvGrpSpPr>
        <p:grpSpPr bwMode="auto">
          <a:xfrm>
            <a:off x="537034" y="5304738"/>
            <a:ext cx="1155700" cy="396875"/>
            <a:chOff x="520" y="1697"/>
            <a:chExt cx="728" cy="250"/>
          </a:xfrm>
        </p:grpSpPr>
        <p:sp>
          <p:nvSpPr>
            <p:cNvPr id="17486" name="Text Box 36"/>
            <p:cNvSpPr txBox="1">
              <a:spLocks noChangeArrowheads="1"/>
            </p:cNvSpPr>
            <p:nvPr/>
          </p:nvSpPr>
          <p:spPr bwMode="auto">
            <a:xfrm>
              <a:off x="520" y="1697"/>
              <a:ext cx="4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sz="2000" i="0">
                  <a:latin typeface="Times New Roman" pitchFamily="18" charset="0"/>
                </a:rPr>
                <a:t>4600</a:t>
              </a:r>
            </a:p>
          </p:txBody>
        </p:sp>
        <p:sp>
          <p:nvSpPr>
            <p:cNvPr id="17487" name="Line 37"/>
            <p:cNvSpPr>
              <a:spLocks noChangeShapeType="1"/>
            </p:cNvSpPr>
            <p:nvPr/>
          </p:nvSpPr>
          <p:spPr bwMode="auto">
            <a:xfrm>
              <a:off x="976" y="1824"/>
              <a:ext cx="272" cy="0"/>
            </a:xfrm>
            <a:prstGeom prst="line">
              <a:avLst/>
            </a:prstGeom>
            <a:noFill/>
            <a:ln w="28575">
              <a:solidFill>
                <a:schemeClr val="tx1"/>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33" name="Group 38"/>
          <p:cNvGrpSpPr>
            <a:grpSpLocks/>
          </p:cNvGrpSpPr>
          <p:nvPr/>
        </p:nvGrpSpPr>
        <p:grpSpPr bwMode="auto">
          <a:xfrm>
            <a:off x="549734" y="5774638"/>
            <a:ext cx="1155700" cy="396875"/>
            <a:chOff x="520" y="1697"/>
            <a:chExt cx="728" cy="250"/>
          </a:xfrm>
        </p:grpSpPr>
        <p:sp>
          <p:nvSpPr>
            <p:cNvPr id="17484" name="Text Box 39"/>
            <p:cNvSpPr txBox="1">
              <a:spLocks noChangeArrowheads="1"/>
            </p:cNvSpPr>
            <p:nvPr/>
          </p:nvSpPr>
          <p:spPr bwMode="auto">
            <a:xfrm>
              <a:off x="520" y="1697"/>
              <a:ext cx="4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sz="2000" i="0">
                  <a:latin typeface="Times New Roman" pitchFamily="18" charset="0"/>
                </a:rPr>
                <a:t>6200</a:t>
              </a:r>
            </a:p>
          </p:txBody>
        </p:sp>
        <p:sp>
          <p:nvSpPr>
            <p:cNvPr id="17485" name="Line 40"/>
            <p:cNvSpPr>
              <a:spLocks noChangeShapeType="1"/>
            </p:cNvSpPr>
            <p:nvPr/>
          </p:nvSpPr>
          <p:spPr bwMode="auto">
            <a:xfrm>
              <a:off x="976" y="1824"/>
              <a:ext cx="272" cy="0"/>
            </a:xfrm>
            <a:prstGeom prst="line">
              <a:avLst/>
            </a:prstGeom>
            <a:noFill/>
            <a:ln w="28575">
              <a:solidFill>
                <a:schemeClr val="tx1"/>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434" name="Rectangle 45" descr="Dark upward diagonal"/>
          <p:cNvSpPr>
            <a:spLocks noChangeArrowheads="1"/>
          </p:cNvSpPr>
          <p:nvPr/>
        </p:nvSpPr>
        <p:spPr bwMode="auto">
          <a:xfrm>
            <a:off x="1730834" y="3144150"/>
            <a:ext cx="673100" cy="228600"/>
          </a:xfrm>
          <a:prstGeom prst="rect">
            <a:avLst/>
          </a:prstGeom>
          <a:pattFill prst="dkUpDiag">
            <a:fgClr>
              <a:srgbClr val="0000FF"/>
            </a:fgClr>
            <a:bgClr>
              <a:schemeClr val="bg1"/>
            </a:bgClr>
          </a:pattFill>
          <a:ln w="2857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35" name="Rectangle 46" descr="Dark downward diagonal"/>
          <p:cNvSpPr>
            <a:spLocks noChangeArrowheads="1"/>
          </p:cNvSpPr>
          <p:nvPr/>
        </p:nvSpPr>
        <p:spPr bwMode="auto">
          <a:xfrm>
            <a:off x="1730834" y="3588650"/>
            <a:ext cx="673100" cy="228600"/>
          </a:xfrm>
          <a:prstGeom prst="rect">
            <a:avLst/>
          </a:prstGeom>
          <a:pattFill prst="dkDnDiag">
            <a:fgClr>
              <a:srgbClr val="0000FF"/>
            </a:fgClr>
            <a:bgClr>
              <a:schemeClr val="bg1"/>
            </a:bgClr>
          </a:pattFill>
          <a:ln w="2857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36" name="Rectangle 47" descr="Dark upward diagonal"/>
          <p:cNvSpPr>
            <a:spLocks noChangeArrowheads="1"/>
          </p:cNvSpPr>
          <p:nvPr/>
        </p:nvSpPr>
        <p:spPr bwMode="auto">
          <a:xfrm>
            <a:off x="1730834" y="4464950"/>
            <a:ext cx="673100" cy="228600"/>
          </a:xfrm>
          <a:prstGeom prst="rect">
            <a:avLst/>
          </a:prstGeom>
          <a:pattFill prst="dkUpDiag">
            <a:fgClr>
              <a:srgbClr val="33CC33"/>
            </a:fgClr>
            <a:bgClr>
              <a:schemeClr val="bg1"/>
            </a:bgClr>
          </a:pattFill>
          <a:ln w="2857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37" name="Rectangle 48" descr="Dark downward diagonal"/>
          <p:cNvSpPr>
            <a:spLocks noChangeArrowheads="1"/>
          </p:cNvSpPr>
          <p:nvPr/>
        </p:nvSpPr>
        <p:spPr bwMode="auto">
          <a:xfrm>
            <a:off x="1730834" y="4922150"/>
            <a:ext cx="673100" cy="228600"/>
          </a:xfrm>
          <a:prstGeom prst="rect">
            <a:avLst/>
          </a:prstGeom>
          <a:pattFill prst="dkDnDiag">
            <a:fgClr>
              <a:srgbClr val="33CC33"/>
            </a:fgClr>
            <a:bgClr>
              <a:schemeClr val="bg1"/>
            </a:bgClr>
          </a:pattFill>
          <a:ln w="2857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38" name="Rectangle 49" descr="Dark upward diagonal"/>
          <p:cNvSpPr>
            <a:spLocks noChangeArrowheads="1"/>
          </p:cNvSpPr>
          <p:nvPr/>
        </p:nvSpPr>
        <p:spPr bwMode="auto">
          <a:xfrm>
            <a:off x="1730834" y="5392050"/>
            <a:ext cx="673100" cy="228600"/>
          </a:xfrm>
          <a:prstGeom prst="rect">
            <a:avLst/>
          </a:prstGeom>
          <a:pattFill prst="dkUpDiag">
            <a:fgClr>
              <a:srgbClr val="FF33CC"/>
            </a:fgClr>
            <a:bgClr>
              <a:schemeClr val="bg1"/>
            </a:bgClr>
          </a:pattFill>
          <a:ln w="2857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39" name="Rectangle 50" descr="Light horizontal"/>
          <p:cNvSpPr>
            <a:spLocks noChangeArrowheads="1"/>
          </p:cNvSpPr>
          <p:nvPr/>
        </p:nvSpPr>
        <p:spPr bwMode="auto">
          <a:xfrm>
            <a:off x="1718134" y="5861950"/>
            <a:ext cx="673100" cy="228600"/>
          </a:xfrm>
          <a:prstGeom prst="rect">
            <a:avLst/>
          </a:prstGeom>
          <a:pattFill prst="ltHorz">
            <a:fgClr>
              <a:srgbClr val="FF33CC"/>
            </a:fgClr>
            <a:bgClr>
              <a:schemeClr val="bg1"/>
            </a:bgClr>
          </a:pattFill>
          <a:ln w="2857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40" name="Rectangle 51" descr="Light horizontal"/>
          <p:cNvSpPr>
            <a:spLocks noChangeArrowheads="1"/>
          </p:cNvSpPr>
          <p:nvPr/>
        </p:nvSpPr>
        <p:spPr bwMode="auto">
          <a:xfrm>
            <a:off x="1718134" y="4020450"/>
            <a:ext cx="673100" cy="228600"/>
          </a:xfrm>
          <a:prstGeom prst="rect">
            <a:avLst/>
          </a:prstGeom>
          <a:pattFill prst="ltHorz">
            <a:fgClr>
              <a:srgbClr val="0000FF"/>
            </a:fgClr>
            <a:bgClr>
              <a:schemeClr val="bg1"/>
            </a:bgClr>
          </a:pattFill>
          <a:ln w="2857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41" name="Rectangle 52" descr="Dark upward diagonal"/>
          <p:cNvSpPr>
            <a:spLocks noChangeArrowheads="1"/>
          </p:cNvSpPr>
          <p:nvPr/>
        </p:nvSpPr>
        <p:spPr bwMode="auto">
          <a:xfrm>
            <a:off x="7115634" y="2902850"/>
            <a:ext cx="673100" cy="228600"/>
          </a:xfrm>
          <a:prstGeom prst="rect">
            <a:avLst/>
          </a:prstGeom>
          <a:pattFill prst="dkUpDiag">
            <a:fgClr>
              <a:srgbClr val="FE9B03"/>
            </a:fgClr>
            <a:bgClr>
              <a:schemeClr val="bg1"/>
            </a:bgClr>
          </a:pattFill>
          <a:ln w="2857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42" name="Rectangle 53" descr="Dark downward diagonal"/>
          <p:cNvSpPr>
            <a:spLocks noChangeArrowheads="1"/>
          </p:cNvSpPr>
          <p:nvPr/>
        </p:nvSpPr>
        <p:spPr bwMode="auto">
          <a:xfrm>
            <a:off x="7115634" y="3309250"/>
            <a:ext cx="673100" cy="228600"/>
          </a:xfrm>
          <a:prstGeom prst="rect">
            <a:avLst/>
          </a:prstGeom>
          <a:pattFill prst="dkDnDiag">
            <a:fgClr>
              <a:srgbClr val="FE9B03"/>
            </a:fgClr>
            <a:bgClr>
              <a:schemeClr val="bg1"/>
            </a:bgClr>
          </a:pattFill>
          <a:ln w="2857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43" name="Rectangle 54" descr="Light horizontal"/>
          <p:cNvSpPr>
            <a:spLocks noChangeArrowheads="1"/>
          </p:cNvSpPr>
          <p:nvPr/>
        </p:nvSpPr>
        <p:spPr bwMode="auto">
          <a:xfrm>
            <a:off x="7115634" y="3741050"/>
            <a:ext cx="673100" cy="228600"/>
          </a:xfrm>
          <a:prstGeom prst="rect">
            <a:avLst/>
          </a:prstGeom>
          <a:pattFill prst="ltHorz">
            <a:fgClr>
              <a:srgbClr val="FE9B03"/>
            </a:fgClr>
            <a:bgClr>
              <a:schemeClr val="bg1"/>
            </a:bgClr>
          </a:pattFill>
          <a:ln w="2857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44" name="Rectangle 55" descr="Dark upward diagonal"/>
          <p:cNvSpPr>
            <a:spLocks noChangeArrowheads="1"/>
          </p:cNvSpPr>
          <p:nvPr/>
        </p:nvSpPr>
        <p:spPr bwMode="auto">
          <a:xfrm>
            <a:off x="7115634" y="4668150"/>
            <a:ext cx="673100" cy="228600"/>
          </a:xfrm>
          <a:prstGeom prst="rect">
            <a:avLst/>
          </a:prstGeom>
          <a:pattFill prst="dkUpDiag">
            <a:fgClr>
              <a:srgbClr val="33CC33"/>
            </a:fgClr>
            <a:bgClr>
              <a:schemeClr val="bg1"/>
            </a:bgClr>
          </a:pattFill>
          <a:ln w="2857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45" name="Rectangle 56" descr="Dark downward diagonal"/>
          <p:cNvSpPr>
            <a:spLocks noChangeArrowheads="1"/>
          </p:cNvSpPr>
          <p:nvPr/>
        </p:nvSpPr>
        <p:spPr bwMode="auto">
          <a:xfrm>
            <a:off x="7115634" y="5074550"/>
            <a:ext cx="673100" cy="228600"/>
          </a:xfrm>
          <a:prstGeom prst="rect">
            <a:avLst/>
          </a:prstGeom>
          <a:pattFill prst="dkDnDiag">
            <a:fgClr>
              <a:srgbClr val="33CC33"/>
            </a:fgClr>
            <a:bgClr>
              <a:schemeClr val="bg1"/>
            </a:bgClr>
          </a:pattFill>
          <a:ln w="2857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46" name="Rectangle 57" descr="Light horizontal"/>
          <p:cNvSpPr>
            <a:spLocks noChangeArrowheads="1"/>
          </p:cNvSpPr>
          <p:nvPr/>
        </p:nvSpPr>
        <p:spPr bwMode="auto">
          <a:xfrm>
            <a:off x="7115634" y="5506350"/>
            <a:ext cx="673100" cy="228600"/>
          </a:xfrm>
          <a:prstGeom prst="rect">
            <a:avLst/>
          </a:prstGeom>
          <a:pattFill prst="ltHorz">
            <a:fgClr>
              <a:srgbClr val="33CC33"/>
            </a:fgClr>
            <a:bgClr>
              <a:schemeClr val="bg1"/>
            </a:bgClr>
          </a:pattFill>
          <a:ln w="28575">
            <a:solidFill>
              <a:schemeClr val="tx1"/>
            </a:solidFill>
            <a:miter lim="800000"/>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17447" name="AutoShape 59"/>
          <p:cNvCxnSpPr>
            <a:cxnSpLocks noChangeShapeType="1"/>
            <a:stCxn id="17423" idx="6"/>
            <a:endCxn id="17441" idx="1"/>
          </p:cNvCxnSpPr>
          <p:nvPr/>
        </p:nvCxnSpPr>
        <p:spPr bwMode="auto">
          <a:xfrm flipV="1">
            <a:off x="6888622" y="3017150"/>
            <a:ext cx="212725" cy="4572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48" name="AutoShape 60"/>
          <p:cNvCxnSpPr>
            <a:cxnSpLocks noChangeShapeType="1"/>
            <a:stCxn id="17423" idx="6"/>
            <a:endCxn id="17442" idx="1"/>
          </p:cNvCxnSpPr>
          <p:nvPr/>
        </p:nvCxnSpPr>
        <p:spPr bwMode="auto">
          <a:xfrm flipV="1">
            <a:off x="6888622" y="3423550"/>
            <a:ext cx="212725" cy="508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49" name="AutoShape 61"/>
          <p:cNvCxnSpPr>
            <a:cxnSpLocks noChangeShapeType="1"/>
            <a:stCxn id="17423" idx="6"/>
            <a:endCxn id="17443" idx="1"/>
          </p:cNvCxnSpPr>
          <p:nvPr/>
        </p:nvCxnSpPr>
        <p:spPr bwMode="auto">
          <a:xfrm>
            <a:off x="6888622" y="3474350"/>
            <a:ext cx="212725" cy="3810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50" name="AutoShape 62"/>
          <p:cNvCxnSpPr>
            <a:cxnSpLocks noChangeShapeType="1"/>
            <a:stCxn id="17424" idx="6"/>
            <a:endCxn id="17444" idx="1"/>
          </p:cNvCxnSpPr>
          <p:nvPr/>
        </p:nvCxnSpPr>
        <p:spPr bwMode="auto">
          <a:xfrm flipV="1">
            <a:off x="6926722" y="4782450"/>
            <a:ext cx="174625" cy="3937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51" name="AutoShape 63"/>
          <p:cNvCxnSpPr>
            <a:cxnSpLocks noChangeShapeType="1"/>
            <a:stCxn id="17424" idx="6"/>
            <a:endCxn id="17445" idx="1"/>
          </p:cNvCxnSpPr>
          <p:nvPr/>
        </p:nvCxnSpPr>
        <p:spPr bwMode="auto">
          <a:xfrm>
            <a:off x="6926722" y="5176150"/>
            <a:ext cx="174625" cy="127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52" name="AutoShape 64"/>
          <p:cNvCxnSpPr>
            <a:cxnSpLocks noChangeShapeType="1"/>
            <a:stCxn id="17424" idx="6"/>
            <a:endCxn id="17446" idx="1"/>
          </p:cNvCxnSpPr>
          <p:nvPr/>
        </p:nvCxnSpPr>
        <p:spPr bwMode="auto">
          <a:xfrm>
            <a:off x="6926722" y="5176150"/>
            <a:ext cx="174625" cy="444500"/>
          </a:xfrm>
          <a:prstGeom prst="straightConnector1">
            <a:avLst/>
          </a:prstGeom>
          <a:noFill/>
          <a:ln w="28575">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53" name="AutoShape 65"/>
          <p:cNvCxnSpPr>
            <a:cxnSpLocks noChangeShapeType="1"/>
          </p:cNvCxnSpPr>
          <p:nvPr/>
        </p:nvCxnSpPr>
        <p:spPr bwMode="auto">
          <a:xfrm>
            <a:off x="2410284" y="3258450"/>
            <a:ext cx="1376363" cy="279400"/>
          </a:xfrm>
          <a:prstGeom prst="straightConnector1">
            <a:avLst/>
          </a:prstGeom>
          <a:noFill/>
          <a:ln w="57150">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54" name="AutoShape 66"/>
          <p:cNvCxnSpPr>
            <a:cxnSpLocks noChangeShapeType="1"/>
          </p:cNvCxnSpPr>
          <p:nvPr/>
        </p:nvCxnSpPr>
        <p:spPr bwMode="auto">
          <a:xfrm flipV="1">
            <a:off x="4488322" y="3474350"/>
            <a:ext cx="1660525" cy="63500"/>
          </a:xfrm>
          <a:prstGeom prst="straightConnector1">
            <a:avLst/>
          </a:prstGeom>
          <a:noFill/>
          <a:ln w="57150">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55" name="AutoShape 67"/>
          <p:cNvCxnSpPr>
            <a:cxnSpLocks noChangeShapeType="1"/>
          </p:cNvCxnSpPr>
          <p:nvPr/>
        </p:nvCxnSpPr>
        <p:spPr bwMode="auto">
          <a:xfrm flipV="1">
            <a:off x="6875922" y="3017150"/>
            <a:ext cx="212725" cy="457200"/>
          </a:xfrm>
          <a:prstGeom prst="straightConnector1">
            <a:avLst/>
          </a:prstGeom>
          <a:noFill/>
          <a:ln w="57150">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7456" name="Group 68"/>
          <p:cNvGrpSpPr>
            <a:grpSpLocks/>
          </p:cNvGrpSpPr>
          <p:nvPr/>
        </p:nvGrpSpPr>
        <p:grpSpPr bwMode="auto">
          <a:xfrm>
            <a:off x="7930022" y="2752038"/>
            <a:ext cx="636587" cy="3060700"/>
            <a:chOff x="5169" y="1505"/>
            <a:chExt cx="401" cy="1928"/>
          </a:xfrm>
        </p:grpSpPr>
        <p:grpSp>
          <p:nvGrpSpPr>
            <p:cNvPr id="17460" name="Group 69"/>
            <p:cNvGrpSpPr>
              <a:grpSpLocks/>
            </p:cNvGrpSpPr>
            <p:nvPr/>
          </p:nvGrpSpPr>
          <p:grpSpPr bwMode="auto">
            <a:xfrm>
              <a:off x="5169" y="1505"/>
              <a:ext cx="401" cy="256"/>
              <a:chOff x="3113" y="1249"/>
              <a:chExt cx="927" cy="592"/>
            </a:xfrm>
          </p:grpSpPr>
          <p:sp>
            <p:nvSpPr>
              <p:cNvPr id="17481" name="Line 70"/>
              <p:cNvSpPr>
                <a:spLocks noChangeShapeType="1"/>
              </p:cNvSpPr>
              <p:nvPr/>
            </p:nvSpPr>
            <p:spPr bwMode="auto">
              <a:xfrm flipV="1">
                <a:off x="3115" y="1249"/>
                <a:ext cx="0" cy="592"/>
              </a:xfrm>
              <a:prstGeom prst="line">
                <a:avLst/>
              </a:prstGeom>
              <a:noFill/>
              <a:ln w="28575">
                <a:solidFill>
                  <a:schemeClr val="tx1"/>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82" name="Line 71"/>
              <p:cNvSpPr>
                <a:spLocks noChangeShapeType="1"/>
              </p:cNvSpPr>
              <p:nvPr/>
            </p:nvSpPr>
            <p:spPr bwMode="auto">
              <a:xfrm rot="5400000" flipV="1">
                <a:off x="3520" y="1426"/>
                <a:ext cx="0" cy="814"/>
              </a:xfrm>
              <a:prstGeom prst="line">
                <a:avLst/>
              </a:prstGeom>
              <a:noFill/>
              <a:ln w="28575">
                <a:solidFill>
                  <a:schemeClr val="tx1"/>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83" name="Freeform 72"/>
              <p:cNvSpPr>
                <a:spLocks/>
              </p:cNvSpPr>
              <p:nvPr/>
            </p:nvSpPr>
            <p:spPr bwMode="auto">
              <a:xfrm>
                <a:off x="3128" y="1304"/>
                <a:ext cx="912" cy="528"/>
              </a:xfrm>
              <a:custGeom>
                <a:avLst/>
                <a:gdLst>
                  <a:gd name="T0" fmla="*/ 0 w 912"/>
                  <a:gd name="T1" fmla="*/ 528 h 528"/>
                  <a:gd name="T2" fmla="*/ 104 w 912"/>
                  <a:gd name="T3" fmla="*/ 136 h 528"/>
                  <a:gd name="T4" fmla="*/ 344 w 912"/>
                  <a:gd name="T5" fmla="*/ 0 h 528"/>
                  <a:gd name="T6" fmla="*/ 640 w 912"/>
                  <a:gd name="T7" fmla="*/ 8 h 528"/>
                  <a:gd name="T8" fmla="*/ 912 w 912"/>
                  <a:gd name="T9" fmla="*/ 72 h 5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2" h="528">
                    <a:moveTo>
                      <a:pt x="0" y="528"/>
                    </a:moveTo>
                    <a:lnTo>
                      <a:pt x="104" y="136"/>
                    </a:lnTo>
                    <a:lnTo>
                      <a:pt x="344" y="0"/>
                    </a:lnTo>
                    <a:lnTo>
                      <a:pt x="640" y="8"/>
                    </a:lnTo>
                    <a:lnTo>
                      <a:pt x="912" y="72"/>
                    </a:lnTo>
                  </a:path>
                </a:pathLst>
              </a:custGeom>
              <a:noFill/>
              <a:ln w="38100" cap="flat" cmpd="sng">
                <a:solidFill>
                  <a:schemeClr val="tx1"/>
                </a:solidFill>
                <a:prstDash val="solid"/>
                <a:round/>
                <a:headEnd type="none" w="lg" len="lg"/>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61" name="Group 73"/>
            <p:cNvGrpSpPr>
              <a:grpSpLocks/>
            </p:cNvGrpSpPr>
            <p:nvPr/>
          </p:nvGrpSpPr>
          <p:grpSpPr bwMode="auto">
            <a:xfrm>
              <a:off x="5169" y="1841"/>
              <a:ext cx="401" cy="200"/>
              <a:chOff x="3113" y="1249"/>
              <a:chExt cx="927" cy="592"/>
            </a:xfrm>
          </p:grpSpPr>
          <p:sp>
            <p:nvSpPr>
              <p:cNvPr id="17478" name="Line 74"/>
              <p:cNvSpPr>
                <a:spLocks noChangeShapeType="1"/>
              </p:cNvSpPr>
              <p:nvPr/>
            </p:nvSpPr>
            <p:spPr bwMode="auto">
              <a:xfrm flipV="1">
                <a:off x="3115" y="1249"/>
                <a:ext cx="0" cy="592"/>
              </a:xfrm>
              <a:prstGeom prst="line">
                <a:avLst/>
              </a:prstGeom>
              <a:noFill/>
              <a:ln w="28575">
                <a:solidFill>
                  <a:schemeClr val="tx1"/>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79" name="Line 75"/>
              <p:cNvSpPr>
                <a:spLocks noChangeShapeType="1"/>
              </p:cNvSpPr>
              <p:nvPr/>
            </p:nvSpPr>
            <p:spPr bwMode="auto">
              <a:xfrm rot="5400000" flipV="1">
                <a:off x="3520" y="1426"/>
                <a:ext cx="0" cy="814"/>
              </a:xfrm>
              <a:prstGeom prst="line">
                <a:avLst/>
              </a:prstGeom>
              <a:noFill/>
              <a:ln w="28575">
                <a:solidFill>
                  <a:schemeClr val="tx1"/>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80" name="Freeform 76"/>
              <p:cNvSpPr>
                <a:spLocks/>
              </p:cNvSpPr>
              <p:nvPr/>
            </p:nvSpPr>
            <p:spPr bwMode="auto">
              <a:xfrm>
                <a:off x="3128" y="1304"/>
                <a:ext cx="912" cy="528"/>
              </a:xfrm>
              <a:custGeom>
                <a:avLst/>
                <a:gdLst>
                  <a:gd name="T0" fmla="*/ 0 w 912"/>
                  <a:gd name="T1" fmla="*/ 528 h 528"/>
                  <a:gd name="T2" fmla="*/ 104 w 912"/>
                  <a:gd name="T3" fmla="*/ 136 h 528"/>
                  <a:gd name="T4" fmla="*/ 344 w 912"/>
                  <a:gd name="T5" fmla="*/ 0 h 528"/>
                  <a:gd name="T6" fmla="*/ 640 w 912"/>
                  <a:gd name="T7" fmla="*/ 8 h 528"/>
                  <a:gd name="T8" fmla="*/ 912 w 912"/>
                  <a:gd name="T9" fmla="*/ 72 h 5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2" h="528">
                    <a:moveTo>
                      <a:pt x="0" y="528"/>
                    </a:moveTo>
                    <a:lnTo>
                      <a:pt x="104" y="136"/>
                    </a:lnTo>
                    <a:lnTo>
                      <a:pt x="344" y="0"/>
                    </a:lnTo>
                    <a:lnTo>
                      <a:pt x="640" y="8"/>
                    </a:lnTo>
                    <a:lnTo>
                      <a:pt x="912" y="72"/>
                    </a:lnTo>
                  </a:path>
                </a:pathLst>
              </a:custGeom>
              <a:noFill/>
              <a:ln w="38100" cap="flat" cmpd="sng">
                <a:solidFill>
                  <a:schemeClr val="tx1"/>
                </a:solidFill>
                <a:prstDash val="solid"/>
                <a:round/>
                <a:headEnd type="none" w="lg" len="lg"/>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62" name="Group 77"/>
            <p:cNvGrpSpPr>
              <a:grpSpLocks/>
            </p:cNvGrpSpPr>
            <p:nvPr/>
          </p:nvGrpSpPr>
          <p:grpSpPr bwMode="auto">
            <a:xfrm>
              <a:off x="5169" y="2121"/>
              <a:ext cx="401" cy="192"/>
              <a:chOff x="3113" y="1249"/>
              <a:chExt cx="927" cy="592"/>
            </a:xfrm>
          </p:grpSpPr>
          <p:sp>
            <p:nvSpPr>
              <p:cNvPr id="17475" name="Line 78"/>
              <p:cNvSpPr>
                <a:spLocks noChangeShapeType="1"/>
              </p:cNvSpPr>
              <p:nvPr/>
            </p:nvSpPr>
            <p:spPr bwMode="auto">
              <a:xfrm flipV="1">
                <a:off x="3115" y="1249"/>
                <a:ext cx="0" cy="592"/>
              </a:xfrm>
              <a:prstGeom prst="line">
                <a:avLst/>
              </a:prstGeom>
              <a:noFill/>
              <a:ln w="28575">
                <a:solidFill>
                  <a:schemeClr val="tx1"/>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76" name="Line 79"/>
              <p:cNvSpPr>
                <a:spLocks noChangeShapeType="1"/>
              </p:cNvSpPr>
              <p:nvPr/>
            </p:nvSpPr>
            <p:spPr bwMode="auto">
              <a:xfrm rot="5400000" flipV="1">
                <a:off x="3520" y="1426"/>
                <a:ext cx="0" cy="814"/>
              </a:xfrm>
              <a:prstGeom prst="line">
                <a:avLst/>
              </a:prstGeom>
              <a:noFill/>
              <a:ln w="28575">
                <a:solidFill>
                  <a:schemeClr val="tx1"/>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77" name="Freeform 80"/>
              <p:cNvSpPr>
                <a:spLocks/>
              </p:cNvSpPr>
              <p:nvPr/>
            </p:nvSpPr>
            <p:spPr bwMode="auto">
              <a:xfrm>
                <a:off x="3128" y="1304"/>
                <a:ext cx="912" cy="528"/>
              </a:xfrm>
              <a:custGeom>
                <a:avLst/>
                <a:gdLst>
                  <a:gd name="T0" fmla="*/ 0 w 912"/>
                  <a:gd name="T1" fmla="*/ 528 h 528"/>
                  <a:gd name="T2" fmla="*/ 104 w 912"/>
                  <a:gd name="T3" fmla="*/ 136 h 528"/>
                  <a:gd name="T4" fmla="*/ 344 w 912"/>
                  <a:gd name="T5" fmla="*/ 0 h 528"/>
                  <a:gd name="T6" fmla="*/ 640 w 912"/>
                  <a:gd name="T7" fmla="*/ 8 h 528"/>
                  <a:gd name="T8" fmla="*/ 912 w 912"/>
                  <a:gd name="T9" fmla="*/ 72 h 5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2" h="528">
                    <a:moveTo>
                      <a:pt x="0" y="528"/>
                    </a:moveTo>
                    <a:lnTo>
                      <a:pt x="104" y="136"/>
                    </a:lnTo>
                    <a:lnTo>
                      <a:pt x="344" y="0"/>
                    </a:lnTo>
                    <a:lnTo>
                      <a:pt x="640" y="8"/>
                    </a:lnTo>
                    <a:lnTo>
                      <a:pt x="912" y="72"/>
                    </a:lnTo>
                  </a:path>
                </a:pathLst>
              </a:custGeom>
              <a:noFill/>
              <a:ln w="38100" cap="flat" cmpd="sng">
                <a:solidFill>
                  <a:schemeClr val="tx1"/>
                </a:solidFill>
                <a:prstDash val="solid"/>
                <a:round/>
                <a:headEnd type="none" w="lg" len="lg"/>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63" name="Group 81"/>
            <p:cNvGrpSpPr>
              <a:grpSpLocks/>
            </p:cNvGrpSpPr>
            <p:nvPr/>
          </p:nvGrpSpPr>
          <p:grpSpPr bwMode="auto">
            <a:xfrm>
              <a:off x="5169" y="2625"/>
              <a:ext cx="401" cy="256"/>
              <a:chOff x="3113" y="1249"/>
              <a:chExt cx="927" cy="592"/>
            </a:xfrm>
          </p:grpSpPr>
          <p:sp>
            <p:nvSpPr>
              <p:cNvPr id="17472" name="Line 82"/>
              <p:cNvSpPr>
                <a:spLocks noChangeShapeType="1"/>
              </p:cNvSpPr>
              <p:nvPr/>
            </p:nvSpPr>
            <p:spPr bwMode="auto">
              <a:xfrm flipV="1">
                <a:off x="3115" y="1249"/>
                <a:ext cx="0" cy="592"/>
              </a:xfrm>
              <a:prstGeom prst="line">
                <a:avLst/>
              </a:prstGeom>
              <a:noFill/>
              <a:ln w="28575">
                <a:solidFill>
                  <a:schemeClr val="tx1"/>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73" name="Line 83"/>
              <p:cNvSpPr>
                <a:spLocks noChangeShapeType="1"/>
              </p:cNvSpPr>
              <p:nvPr/>
            </p:nvSpPr>
            <p:spPr bwMode="auto">
              <a:xfrm rot="5400000" flipV="1">
                <a:off x="3520" y="1426"/>
                <a:ext cx="0" cy="814"/>
              </a:xfrm>
              <a:prstGeom prst="line">
                <a:avLst/>
              </a:prstGeom>
              <a:noFill/>
              <a:ln w="28575">
                <a:solidFill>
                  <a:schemeClr val="tx1"/>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74" name="Freeform 84"/>
              <p:cNvSpPr>
                <a:spLocks/>
              </p:cNvSpPr>
              <p:nvPr/>
            </p:nvSpPr>
            <p:spPr bwMode="auto">
              <a:xfrm>
                <a:off x="3128" y="1304"/>
                <a:ext cx="912" cy="528"/>
              </a:xfrm>
              <a:custGeom>
                <a:avLst/>
                <a:gdLst>
                  <a:gd name="T0" fmla="*/ 0 w 912"/>
                  <a:gd name="T1" fmla="*/ 528 h 528"/>
                  <a:gd name="T2" fmla="*/ 104 w 912"/>
                  <a:gd name="T3" fmla="*/ 136 h 528"/>
                  <a:gd name="T4" fmla="*/ 344 w 912"/>
                  <a:gd name="T5" fmla="*/ 0 h 528"/>
                  <a:gd name="T6" fmla="*/ 640 w 912"/>
                  <a:gd name="T7" fmla="*/ 8 h 528"/>
                  <a:gd name="T8" fmla="*/ 912 w 912"/>
                  <a:gd name="T9" fmla="*/ 72 h 5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2" h="528">
                    <a:moveTo>
                      <a:pt x="0" y="528"/>
                    </a:moveTo>
                    <a:lnTo>
                      <a:pt x="104" y="136"/>
                    </a:lnTo>
                    <a:lnTo>
                      <a:pt x="344" y="0"/>
                    </a:lnTo>
                    <a:lnTo>
                      <a:pt x="640" y="8"/>
                    </a:lnTo>
                    <a:lnTo>
                      <a:pt x="912" y="72"/>
                    </a:lnTo>
                  </a:path>
                </a:pathLst>
              </a:custGeom>
              <a:noFill/>
              <a:ln w="38100" cap="flat" cmpd="sng">
                <a:solidFill>
                  <a:schemeClr val="tx1"/>
                </a:solidFill>
                <a:prstDash val="solid"/>
                <a:round/>
                <a:headEnd type="none" w="lg" len="lg"/>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64" name="Group 85"/>
            <p:cNvGrpSpPr>
              <a:grpSpLocks/>
            </p:cNvGrpSpPr>
            <p:nvPr/>
          </p:nvGrpSpPr>
          <p:grpSpPr bwMode="auto">
            <a:xfrm>
              <a:off x="5169" y="2961"/>
              <a:ext cx="401" cy="200"/>
              <a:chOff x="3113" y="1249"/>
              <a:chExt cx="927" cy="592"/>
            </a:xfrm>
          </p:grpSpPr>
          <p:sp>
            <p:nvSpPr>
              <p:cNvPr id="17469" name="Line 86"/>
              <p:cNvSpPr>
                <a:spLocks noChangeShapeType="1"/>
              </p:cNvSpPr>
              <p:nvPr/>
            </p:nvSpPr>
            <p:spPr bwMode="auto">
              <a:xfrm flipV="1">
                <a:off x="3115" y="1249"/>
                <a:ext cx="0" cy="592"/>
              </a:xfrm>
              <a:prstGeom prst="line">
                <a:avLst/>
              </a:prstGeom>
              <a:noFill/>
              <a:ln w="28575">
                <a:solidFill>
                  <a:schemeClr val="tx1"/>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70" name="Line 87"/>
              <p:cNvSpPr>
                <a:spLocks noChangeShapeType="1"/>
              </p:cNvSpPr>
              <p:nvPr/>
            </p:nvSpPr>
            <p:spPr bwMode="auto">
              <a:xfrm rot="5400000" flipV="1">
                <a:off x="3520" y="1426"/>
                <a:ext cx="0" cy="814"/>
              </a:xfrm>
              <a:prstGeom prst="line">
                <a:avLst/>
              </a:prstGeom>
              <a:noFill/>
              <a:ln w="28575">
                <a:solidFill>
                  <a:schemeClr val="tx1"/>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71" name="Freeform 88"/>
              <p:cNvSpPr>
                <a:spLocks/>
              </p:cNvSpPr>
              <p:nvPr/>
            </p:nvSpPr>
            <p:spPr bwMode="auto">
              <a:xfrm>
                <a:off x="3128" y="1304"/>
                <a:ext cx="912" cy="528"/>
              </a:xfrm>
              <a:custGeom>
                <a:avLst/>
                <a:gdLst>
                  <a:gd name="T0" fmla="*/ 0 w 912"/>
                  <a:gd name="T1" fmla="*/ 528 h 528"/>
                  <a:gd name="T2" fmla="*/ 104 w 912"/>
                  <a:gd name="T3" fmla="*/ 136 h 528"/>
                  <a:gd name="T4" fmla="*/ 344 w 912"/>
                  <a:gd name="T5" fmla="*/ 0 h 528"/>
                  <a:gd name="T6" fmla="*/ 640 w 912"/>
                  <a:gd name="T7" fmla="*/ 8 h 528"/>
                  <a:gd name="T8" fmla="*/ 912 w 912"/>
                  <a:gd name="T9" fmla="*/ 72 h 5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2" h="528">
                    <a:moveTo>
                      <a:pt x="0" y="528"/>
                    </a:moveTo>
                    <a:lnTo>
                      <a:pt x="104" y="136"/>
                    </a:lnTo>
                    <a:lnTo>
                      <a:pt x="344" y="0"/>
                    </a:lnTo>
                    <a:lnTo>
                      <a:pt x="640" y="8"/>
                    </a:lnTo>
                    <a:lnTo>
                      <a:pt x="912" y="72"/>
                    </a:lnTo>
                  </a:path>
                </a:pathLst>
              </a:custGeom>
              <a:noFill/>
              <a:ln w="38100" cap="flat" cmpd="sng">
                <a:solidFill>
                  <a:schemeClr val="tx1"/>
                </a:solidFill>
                <a:prstDash val="solid"/>
                <a:round/>
                <a:headEnd type="none" w="lg" len="lg"/>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65" name="Group 89"/>
            <p:cNvGrpSpPr>
              <a:grpSpLocks/>
            </p:cNvGrpSpPr>
            <p:nvPr/>
          </p:nvGrpSpPr>
          <p:grpSpPr bwMode="auto">
            <a:xfrm>
              <a:off x="5169" y="3241"/>
              <a:ext cx="401" cy="192"/>
              <a:chOff x="3113" y="1249"/>
              <a:chExt cx="927" cy="592"/>
            </a:xfrm>
          </p:grpSpPr>
          <p:sp>
            <p:nvSpPr>
              <p:cNvPr id="17466" name="Line 90"/>
              <p:cNvSpPr>
                <a:spLocks noChangeShapeType="1"/>
              </p:cNvSpPr>
              <p:nvPr/>
            </p:nvSpPr>
            <p:spPr bwMode="auto">
              <a:xfrm flipV="1">
                <a:off x="3115" y="1249"/>
                <a:ext cx="0" cy="592"/>
              </a:xfrm>
              <a:prstGeom prst="line">
                <a:avLst/>
              </a:prstGeom>
              <a:noFill/>
              <a:ln w="28575">
                <a:solidFill>
                  <a:schemeClr val="tx1"/>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67" name="Line 91"/>
              <p:cNvSpPr>
                <a:spLocks noChangeShapeType="1"/>
              </p:cNvSpPr>
              <p:nvPr/>
            </p:nvSpPr>
            <p:spPr bwMode="auto">
              <a:xfrm rot="5400000" flipV="1">
                <a:off x="3520" y="1426"/>
                <a:ext cx="0" cy="814"/>
              </a:xfrm>
              <a:prstGeom prst="line">
                <a:avLst/>
              </a:prstGeom>
              <a:noFill/>
              <a:ln w="28575">
                <a:solidFill>
                  <a:schemeClr val="tx1"/>
                </a:solidFill>
                <a:round/>
                <a:headEnd type="none"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68" name="Freeform 92"/>
              <p:cNvSpPr>
                <a:spLocks/>
              </p:cNvSpPr>
              <p:nvPr/>
            </p:nvSpPr>
            <p:spPr bwMode="auto">
              <a:xfrm>
                <a:off x="3128" y="1304"/>
                <a:ext cx="912" cy="528"/>
              </a:xfrm>
              <a:custGeom>
                <a:avLst/>
                <a:gdLst>
                  <a:gd name="T0" fmla="*/ 0 w 912"/>
                  <a:gd name="T1" fmla="*/ 528 h 528"/>
                  <a:gd name="T2" fmla="*/ 104 w 912"/>
                  <a:gd name="T3" fmla="*/ 136 h 528"/>
                  <a:gd name="T4" fmla="*/ 344 w 912"/>
                  <a:gd name="T5" fmla="*/ 0 h 528"/>
                  <a:gd name="T6" fmla="*/ 640 w 912"/>
                  <a:gd name="T7" fmla="*/ 8 h 528"/>
                  <a:gd name="T8" fmla="*/ 912 w 912"/>
                  <a:gd name="T9" fmla="*/ 72 h 5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2" h="528">
                    <a:moveTo>
                      <a:pt x="0" y="528"/>
                    </a:moveTo>
                    <a:lnTo>
                      <a:pt x="104" y="136"/>
                    </a:lnTo>
                    <a:lnTo>
                      <a:pt x="344" y="0"/>
                    </a:lnTo>
                    <a:lnTo>
                      <a:pt x="640" y="8"/>
                    </a:lnTo>
                    <a:lnTo>
                      <a:pt x="912" y="72"/>
                    </a:lnTo>
                  </a:path>
                </a:pathLst>
              </a:custGeom>
              <a:noFill/>
              <a:ln w="38100" cap="flat" cmpd="sng">
                <a:solidFill>
                  <a:schemeClr val="tx1"/>
                </a:solidFill>
                <a:prstDash val="solid"/>
                <a:round/>
                <a:headEnd type="none" w="lg" len="lg"/>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cxnSp>
        <p:nvCxnSpPr>
          <p:cNvPr id="17457" name="AutoShape 97"/>
          <p:cNvCxnSpPr>
            <a:cxnSpLocks noChangeShapeType="1"/>
            <a:stCxn id="17436" idx="3"/>
            <a:endCxn id="17413" idx="1"/>
          </p:cNvCxnSpPr>
          <p:nvPr/>
        </p:nvCxnSpPr>
        <p:spPr bwMode="auto">
          <a:xfrm flipV="1">
            <a:off x="2418222" y="4363350"/>
            <a:ext cx="1381125" cy="215900"/>
          </a:xfrm>
          <a:prstGeom prst="straightConnector1">
            <a:avLst/>
          </a:prstGeom>
          <a:noFill/>
          <a:ln w="57150">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58" name="AutoShape 98"/>
          <p:cNvCxnSpPr>
            <a:cxnSpLocks noChangeShapeType="1"/>
            <a:stCxn id="17413" idx="3"/>
            <a:endCxn id="17423" idx="2"/>
          </p:cNvCxnSpPr>
          <p:nvPr/>
        </p:nvCxnSpPr>
        <p:spPr bwMode="auto">
          <a:xfrm flipV="1">
            <a:off x="4501022" y="3474350"/>
            <a:ext cx="1660525" cy="889000"/>
          </a:xfrm>
          <a:prstGeom prst="straightConnector1">
            <a:avLst/>
          </a:prstGeom>
          <a:noFill/>
          <a:ln w="57150">
            <a:solidFill>
              <a:schemeClr val="tx1"/>
            </a:solidFill>
            <a:round/>
            <a:headEnd type="none" w="lg"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0" name="Content Placeholder 2"/>
          <p:cNvSpPr>
            <a:spLocks noGrp="1"/>
          </p:cNvSpPr>
          <p:nvPr>
            <p:ph idx="1"/>
          </p:nvPr>
        </p:nvSpPr>
        <p:spPr>
          <a:xfrm>
            <a:off x="685800" y="1143000"/>
            <a:ext cx="7772400" cy="4953000"/>
          </a:xfrm>
        </p:spPr>
        <p:txBody>
          <a:bodyPr/>
          <a:lstStyle/>
          <a:p>
            <a:r>
              <a:rPr lang="en-US" sz="2400" dirty="0" smtClean="0"/>
              <a:t>We solve this integer program, across all the locomotives at Norfolk Southern, using </a:t>
            </a:r>
            <a:r>
              <a:rPr lang="en-US" sz="2400" dirty="0" err="1" smtClean="0"/>
              <a:t>Cplex</a:t>
            </a:r>
            <a:r>
              <a:rPr lang="en-US" sz="2400" dirty="0" smtClean="0"/>
              <a:t> (in about 3 seconds).</a:t>
            </a:r>
          </a:p>
        </p:txBody>
      </p:sp>
      <p:sp>
        <p:nvSpPr>
          <p:cNvPr id="2" name="Footer Placeholder 1"/>
          <p:cNvSpPr>
            <a:spLocks noGrp="1"/>
          </p:cNvSpPr>
          <p:nvPr>
            <p:ph type="ftr" sz="quarter" idx="11"/>
          </p:nvPr>
        </p:nvSpPr>
        <p:spPr/>
        <p:txBody>
          <a:bodyPr/>
          <a:lstStyle/>
          <a:p>
            <a:pPr>
              <a:defRPr/>
            </a:pPr>
            <a:r>
              <a:rPr lang="en-US" smtClean="0"/>
              <a:t>© 2012 Warren B. Powell</a:t>
            </a:r>
            <a:endParaRPr lang="en-US" dirty="0"/>
          </a:p>
        </p:txBody>
      </p:sp>
    </p:spTree>
    <p:extLst>
      <p:ext uri="{BB962C8B-B14F-4D97-AF65-F5344CB8AC3E}">
        <p14:creationId xmlns:p14="http://schemas.microsoft.com/office/powerpoint/2010/main" val="3562286375"/>
      </p:ext>
    </p:extLst>
  </p:cSld>
  <p:clrMapOvr>
    <a:masterClrMapping/>
  </p:clrMapOvr>
  <p:transition>
    <p:wipe dir="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Approximate dynamic programming</a:t>
            </a:r>
            <a:endParaRPr lang="en-US" dirty="0"/>
          </a:p>
        </p:txBody>
      </p:sp>
      <p:sp>
        <p:nvSpPr>
          <p:cNvPr id="3" name="Content Placeholder 2"/>
          <p:cNvSpPr>
            <a:spLocks noGrp="1"/>
          </p:cNvSpPr>
          <p:nvPr>
            <p:ph idx="1"/>
          </p:nvPr>
        </p:nvSpPr>
        <p:spPr/>
        <p:txBody>
          <a:bodyPr/>
          <a:lstStyle/>
          <a:p>
            <a:r>
              <a:rPr lang="en-US" dirty="0" smtClean="0"/>
              <a:t>We estimate the value functions using the algorithmic framework of approximate dynamic programming.</a:t>
            </a:r>
          </a:p>
          <a:p>
            <a:r>
              <a:rPr lang="en-US" dirty="0" smtClean="0"/>
              <a:t>Value functions are approximated using separable, piecewise linear functions which are easy to use within </a:t>
            </a:r>
            <a:r>
              <a:rPr lang="en-US" dirty="0" err="1" smtClean="0"/>
              <a:t>Cplex</a:t>
            </a:r>
            <a:r>
              <a:rPr lang="en-US" dirty="0" smtClean="0"/>
              <a:t>.</a:t>
            </a:r>
          </a:p>
          <a:p>
            <a:r>
              <a:rPr lang="en-US" dirty="0" smtClean="0"/>
              <a:t>Approximate dynamic programming simulates forward in time, gathering information about the value functions in the form of dual variables from the LP relaxation (for this application).</a:t>
            </a:r>
            <a:endParaRPr lang="en-US" dirty="0"/>
          </a:p>
        </p:txBody>
      </p:sp>
      <p:sp>
        <p:nvSpPr>
          <p:cNvPr id="4" name="Footer Placeholder 3"/>
          <p:cNvSpPr>
            <a:spLocks noGrp="1"/>
          </p:cNvSpPr>
          <p:nvPr>
            <p:ph type="ftr" sz="quarter" idx="11"/>
          </p:nvPr>
        </p:nvSpPr>
        <p:spPr/>
        <p:txBody>
          <a:bodyPr/>
          <a:lstStyle/>
          <a:p>
            <a:pPr>
              <a:defRPr/>
            </a:pPr>
            <a:r>
              <a:rPr lang="en-US" smtClean="0"/>
              <a:t>© 2012 Warren B. Powell</a:t>
            </a:r>
            <a:endParaRPr lang="en-US" dirty="0"/>
          </a:p>
        </p:txBody>
      </p:sp>
    </p:spTree>
    <p:extLst>
      <p:ext uri="{BB962C8B-B14F-4D97-AF65-F5344CB8AC3E}">
        <p14:creationId xmlns:p14="http://schemas.microsoft.com/office/powerpoint/2010/main" val="3538591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p:txBody>
          <a:bodyPr/>
          <a:lstStyle/>
          <a:p>
            <a:r>
              <a:rPr lang="en-US" sz="3200" dirty="0"/>
              <a:t>Four classes of policies</a:t>
            </a:r>
          </a:p>
        </p:txBody>
      </p:sp>
      <p:sp>
        <p:nvSpPr>
          <p:cNvPr id="473091" name="Rectangle 3"/>
          <p:cNvSpPr>
            <a:spLocks noGrp="1" noChangeArrowheads="1"/>
          </p:cNvSpPr>
          <p:nvPr>
            <p:ph type="body" idx="1"/>
          </p:nvPr>
        </p:nvSpPr>
        <p:spPr>
          <a:xfrm>
            <a:off x="685799" y="1143000"/>
            <a:ext cx="8076235" cy="4953000"/>
          </a:xfrm>
        </p:spPr>
        <p:txBody>
          <a:bodyPr/>
          <a:lstStyle/>
          <a:p>
            <a:pPr marL="0" indent="0">
              <a:buNone/>
            </a:pPr>
            <a:r>
              <a:rPr lang="en-US" sz="2800" dirty="0" smtClean="0"/>
              <a:t>4) </a:t>
            </a:r>
            <a:r>
              <a:rPr lang="en-US" sz="2800" dirty="0"/>
              <a:t>Policies based on value function </a:t>
            </a:r>
            <a:r>
              <a:rPr lang="en-US" sz="2800" dirty="0" smtClean="0"/>
              <a:t>approximations</a:t>
            </a:r>
          </a:p>
          <a:p>
            <a:pPr lvl="1"/>
            <a:r>
              <a:rPr lang="en-US" sz="2200" dirty="0" smtClean="0"/>
              <a:t>Using the pre-decision state</a:t>
            </a:r>
          </a:p>
          <a:p>
            <a:pPr lvl="2"/>
            <a:endParaRPr lang="en-US" sz="2000" dirty="0"/>
          </a:p>
          <a:p>
            <a:pPr lvl="2"/>
            <a:endParaRPr lang="en-US" sz="2000" dirty="0" smtClean="0"/>
          </a:p>
          <a:p>
            <a:pPr lvl="2"/>
            <a:endParaRPr lang="en-US" sz="2000" dirty="0"/>
          </a:p>
          <a:p>
            <a:pPr lvl="1"/>
            <a:r>
              <a:rPr lang="en-US" sz="2200" dirty="0" smtClean="0"/>
              <a:t>Or the post-decision state:</a:t>
            </a:r>
          </a:p>
          <a:p>
            <a:pPr lvl="1"/>
            <a:endParaRPr lang="en-US" sz="2400" dirty="0"/>
          </a:p>
          <a:p>
            <a:pPr lvl="1"/>
            <a:endParaRPr lang="en-US" sz="2400" dirty="0" smtClean="0"/>
          </a:p>
          <a:p>
            <a:pPr lvl="1"/>
            <a:endParaRPr lang="en-US" sz="2400" dirty="0"/>
          </a:p>
          <a:p>
            <a:pPr lvl="1"/>
            <a:r>
              <a:rPr lang="en-US" sz="2200" dirty="0" smtClean="0"/>
              <a:t>This is what most people associate with “approximate dynamic programming” or “reinforcement learning”</a:t>
            </a:r>
            <a:endParaRPr lang="en-US" sz="2200" dirty="0"/>
          </a:p>
          <a:p>
            <a:pPr lvl="2"/>
            <a:endParaRPr lang="en-US" sz="2000" dirty="0"/>
          </a:p>
          <a:p>
            <a:endParaRPr lang="en-US" sz="2800" dirty="0"/>
          </a:p>
          <a:p>
            <a:pPr lvl="1"/>
            <a:endParaRPr lang="en-US" sz="3200" dirty="0"/>
          </a:p>
        </p:txBody>
      </p:sp>
      <p:graphicFrame>
        <p:nvGraphicFramePr>
          <p:cNvPr id="473092" name="Object 4"/>
          <p:cNvGraphicFramePr>
            <a:graphicFrameLocks noChangeAspect="1"/>
          </p:cNvGraphicFramePr>
          <p:nvPr>
            <p:extLst>
              <p:ext uri="{D42A27DB-BD31-4B8C-83A1-F6EECF244321}">
                <p14:modId xmlns:p14="http://schemas.microsoft.com/office/powerpoint/2010/main" val="2081723634"/>
              </p:ext>
            </p:extLst>
          </p:nvPr>
        </p:nvGraphicFramePr>
        <p:xfrm>
          <a:off x="2057400" y="2282825"/>
          <a:ext cx="4845050" cy="481013"/>
        </p:xfrm>
        <a:graphic>
          <a:graphicData uri="http://schemas.openxmlformats.org/presentationml/2006/ole">
            <mc:AlternateContent xmlns:mc="http://schemas.openxmlformats.org/markup-compatibility/2006">
              <mc:Choice xmlns:v="urn:schemas-microsoft-com:vml" Requires="v">
                <p:oleObj spid="_x0000_s705558" name="Equation" r:id="rId4" imgW="2819160" imgH="279360" progId="Equation.DSMT4">
                  <p:embed/>
                </p:oleObj>
              </mc:Choice>
              <mc:Fallback>
                <p:oleObj name="Equation" r:id="rId4" imgW="2819160" imgH="279360" progId="Equation.DSMT4">
                  <p:embed/>
                  <p:pic>
                    <p:nvPicPr>
                      <p:cNvPr id="0" name=""/>
                      <p:cNvPicPr>
                        <a:picLocks noChangeAspect="1" noChangeArrowheads="1"/>
                      </p:cNvPicPr>
                      <p:nvPr/>
                    </p:nvPicPr>
                    <p:blipFill>
                      <a:blip r:embed="rId5"/>
                      <a:srcRect/>
                      <a:stretch>
                        <a:fillRect/>
                      </a:stretch>
                    </p:blipFill>
                    <p:spPr bwMode="auto">
                      <a:xfrm>
                        <a:off x="2057400" y="2282825"/>
                        <a:ext cx="4845050" cy="481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884347574"/>
              </p:ext>
            </p:extLst>
          </p:nvPr>
        </p:nvGraphicFramePr>
        <p:xfrm>
          <a:off x="2047875" y="3792538"/>
          <a:ext cx="5240338" cy="523875"/>
        </p:xfrm>
        <a:graphic>
          <a:graphicData uri="http://schemas.openxmlformats.org/presentationml/2006/ole">
            <mc:AlternateContent xmlns:mc="http://schemas.openxmlformats.org/markup-compatibility/2006">
              <mc:Choice xmlns:v="urn:schemas-microsoft-com:vml" Requires="v">
                <p:oleObj spid="_x0000_s705559" name="Equation" r:id="rId6" imgW="3047760" imgH="304560" progId="Equation.DSMT4">
                  <p:embed/>
                </p:oleObj>
              </mc:Choice>
              <mc:Fallback>
                <p:oleObj name="Equation" r:id="rId6" imgW="3047760" imgH="304560" progId="Equation.DSMT4">
                  <p:embed/>
                  <p:pic>
                    <p:nvPicPr>
                      <p:cNvPr id="0" name=""/>
                      <p:cNvPicPr>
                        <a:picLocks noChangeAspect="1" noChangeArrowheads="1"/>
                      </p:cNvPicPr>
                      <p:nvPr/>
                    </p:nvPicPr>
                    <p:blipFill>
                      <a:blip r:embed="rId7"/>
                      <a:srcRect/>
                      <a:stretch>
                        <a:fillRect/>
                      </a:stretch>
                    </p:blipFill>
                    <p:spPr bwMode="auto">
                      <a:xfrm>
                        <a:off x="2047875" y="3792538"/>
                        <a:ext cx="5240338"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Footer Placeholder 2"/>
          <p:cNvSpPr>
            <a:spLocks noGrp="1"/>
          </p:cNvSpPr>
          <p:nvPr>
            <p:ph type="ftr" sz="quarter" idx="11"/>
          </p:nvPr>
        </p:nvSpPr>
        <p:spPr/>
        <p:txBody>
          <a:bodyPr/>
          <a:lstStyle/>
          <a:p>
            <a:pPr>
              <a:defRPr/>
            </a:pPr>
            <a:r>
              <a:rPr lang="en-US" smtClean="0"/>
              <a:t>© 2012 Warren B. Powell</a:t>
            </a:r>
            <a:endParaRPr lang="en-US"/>
          </a:p>
        </p:txBody>
      </p:sp>
    </p:spTree>
    <p:extLst>
      <p:ext uri="{BB962C8B-B14F-4D97-AF65-F5344CB8AC3E}">
        <p14:creationId xmlns:p14="http://schemas.microsoft.com/office/powerpoint/2010/main" val="411455062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p:txBody>
          <a:bodyPr/>
          <a:lstStyle/>
          <a:p>
            <a:pPr eaLnBrk="1" hangingPunct="1"/>
            <a:r>
              <a:rPr lang="en-US" sz="3200" dirty="0" smtClean="0"/>
              <a:t>Approximate value iteration</a:t>
            </a:r>
          </a:p>
        </p:txBody>
      </p:sp>
      <p:sp>
        <p:nvSpPr>
          <p:cNvPr id="30723" name="Rectangle 3"/>
          <p:cNvSpPr>
            <a:spLocks noGrp="1" noChangeArrowheads="1"/>
          </p:cNvSpPr>
          <p:nvPr>
            <p:ph type="body" idx="4294967295"/>
          </p:nvPr>
        </p:nvSpPr>
        <p:spPr>
          <a:xfrm>
            <a:off x="406400" y="1231900"/>
            <a:ext cx="7772400" cy="5321300"/>
          </a:xfrm>
        </p:spPr>
        <p:txBody>
          <a:bodyPr/>
          <a:lstStyle/>
          <a:p>
            <a:pPr lvl="1" eaLnBrk="1" hangingPunct="1">
              <a:buFont typeface="Wingdings" pitchFamily="2" charset="2"/>
              <a:buNone/>
            </a:pPr>
            <a:r>
              <a:rPr lang="en-US" dirty="0" smtClean="0"/>
              <a:t>Step 1: Start with a pre-decision state </a:t>
            </a:r>
          </a:p>
          <a:p>
            <a:pPr lvl="1" eaLnBrk="1" hangingPunct="1">
              <a:buFont typeface="Wingdings" pitchFamily="2" charset="2"/>
              <a:buNone/>
            </a:pPr>
            <a:r>
              <a:rPr lang="en-US" dirty="0" smtClean="0">
                <a:solidFill>
                  <a:srgbClr val="009900"/>
                </a:solidFill>
              </a:rPr>
              <a:t>Step 2: Solve the deterministic optimization using</a:t>
            </a:r>
          </a:p>
          <a:p>
            <a:pPr lvl="1" eaLnBrk="1" hangingPunct="1">
              <a:buFont typeface="Wingdings" pitchFamily="2" charset="2"/>
              <a:buNone/>
            </a:pPr>
            <a:r>
              <a:rPr lang="en-US" dirty="0" smtClean="0">
                <a:solidFill>
                  <a:srgbClr val="009900"/>
                </a:solidFill>
              </a:rPr>
              <a:t>            an approximate value function:</a:t>
            </a:r>
          </a:p>
          <a:p>
            <a:pPr lvl="1" eaLnBrk="1" hangingPunct="1">
              <a:buFont typeface="Wingdings" pitchFamily="2" charset="2"/>
              <a:buNone/>
            </a:pPr>
            <a:endParaRPr lang="en-US" dirty="0" smtClean="0">
              <a:solidFill>
                <a:srgbClr val="009900"/>
              </a:solidFill>
            </a:endParaRPr>
          </a:p>
          <a:p>
            <a:pPr lvl="1" eaLnBrk="1" hangingPunct="1">
              <a:buFont typeface="Wingdings" pitchFamily="2" charset="2"/>
              <a:buNone/>
            </a:pPr>
            <a:r>
              <a:rPr lang="en-US" dirty="0" smtClean="0">
                <a:solidFill>
                  <a:srgbClr val="009900"/>
                </a:solidFill>
              </a:rPr>
              <a:t>            to obtain     . </a:t>
            </a:r>
          </a:p>
          <a:p>
            <a:pPr lvl="1" eaLnBrk="1" hangingPunct="1">
              <a:buFont typeface="Wingdings" pitchFamily="2" charset="2"/>
              <a:buNone/>
            </a:pPr>
            <a:r>
              <a:rPr lang="en-US" dirty="0" smtClean="0">
                <a:solidFill>
                  <a:schemeClr val="accent2"/>
                </a:solidFill>
              </a:rPr>
              <a:t>Step 3: Update the value function approximation</a:t>
            </a:r>
          </a:p>
          <a:p>
            <a:pPr lvl="1" eaLnBrk="1" hangingPunct="1">
              <a:buFont typeface="Wingdings" pitchFamily="2" charset="2"/>
              <a:buNone/>
            </a:pPr>
            <a:endParaRPr lang="en-US" dirty="0" smtClean="0">
              <a:solidFill>
                <a:schemeClr val="accent2"/>
              </a:solidFill>
            </a:endParaRPr>
          </a:p>
          <a:p>
            <a:pPr lvl="1" eaLnBrk="1" hangingPunct="1">
              <a:buFont typeface="Wingdings" pitchFamily="2" charset="2"/>
              <a:buNone/>
            </a:pPr>
            <a:r>
              <a:rPr lang="en-US" dirty="0" smtClean="0">
                <a:solidFill>
                  <a:srgbClr val="FF0000"/>
                </a:solidFill>
              </a:rPr>
              <a:t>Step 4: Obtain Monte Carlo sample of               and</a:t>
            </a:r>
          </a:p>
          <a:p>
            <a:pPr lvl="1" eaLnBrk="1" hangingPunct="1">
              <a:buFont typeface="Wingdings" pitchFamily="2" charset="2"/>
              <a:buNone/>
            </a:pPr>
            <a:r>
              <a:rPr lang="en-US" dirty="0" smtClean="0">
                <a:solidFill>
                  <a:srgbClr val="FF0000"/>
                </a:solidFill>
              </a:rPr>
              <a:t>            compute the next pre-decision state:</a:t>
            </a:r>
          </a:p>
          <a:p>
            <a:pPr lvl="1" eaLnBrk="1" hangingPunct="1">
              <a:buFont typeface="Wingdings" pitchFamily="2" charset="2"/>
              <a:buNone/>
            </a:pPr>
            <a:endParaRPr lang="en-US" dirty="0" smtClean="0">
              <a:solidFill>
                <a:srgbClr val="FF0000"/>
              </a:solidFill>
            </a:endParaRPr>
          </a:p>
          <a:p>
            <a:pPr lvl="1" eaLnBrk="1" hangingPunct="1">
              <a:buFont typeface="Wingdings" pitchFamily="2" charset="2"/>
              <a:buNone/>
            </a:pPr>
            <a:r>
              <a:rPr lang="en-US" dirty="0" smtClean="0"/>
              <a:t>Step 5: Return to step 1. </a:t>
            </a:r>
          </a:p>
          <a:p>
            <a:pPr lvl="1" eaLnBrk="1" hangingPunct="1"/>
            <a:endParaRPr lang="en-US" dirty="0" smtClean="0"/>
          </a:p>
        </p:txBody>
      </p:sp>
      <p:graphicFrame>
        <p:nvGraphicFramePr>
          <p:cNvPr id="30724" name="Object 4"/>
          <p:cNvGraphicFramePr>
            <a:graphicFrameLocks noChangeAspect="1"/>
          </p:cNvGraphicFramePr>
          <p:nvPr/>
        </p:nvGraphicFramePr>
        <p:xfrm>
          <a:off x="1992313" y="3887788"/>
          <a:ext cx="4108450" cy="419100"/>
        </p:xfrm>
        <a:graphic>
          <a:graphicData uri="http://schemas.openxmlformats.org/presentationml/2006/ole">
            <mc:AlternateContent xmlns:mc="http://schemas.openxmlformats.org/markup-compatibility/2006">
              <mc:Choice xmlns:v="urn:schemas-microsoft-com:vml" Requires="v">
                <p:oleObj spid="_x0000_s726078" name="Equation" r:id="rId4" imgW="2362200" imgH="241300" progId="Equation.DSMT4">
                  <p:embed/>
                </p:oleObj>
              </mc:Choice>
              <mc:Fallback>
                <p:oleObj name="Equation" r:id="rId4" imgW="2362200" imgH="2413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2313" y="3887788"/>
                        <a:ext cx="4108450"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25" name="Object 5"/>
          <p:cNvGraphicFramePr>
            <a:graphicFrameLocks noChangeAspect="1"/>
          </p:cNvGraphicFramePr>
          <p:nvPr/>
        </p:nvGraphicFramePr>
        <p:xfrm>
          <a:off x="2155825" y="2568575"/>
          <a:ext cx="5297488" cy="485775"/>
        </p:xfrm>
        <a:graphic>
          <a:graphicData uri="http://schemas.openxmlformats.org/presentationml/2006/ole">
            <mc:AlternateContent xmlns:mc="http://schemas.openxmlformats.org/markup-compatibility/2006">
              <mc:Choice xmlns:v="urn:schemas-microsoft-com:vml" Requires="v">
                <p:oleObj spid="_x0000_s726079" name="Equation" r:id="rId6" imgW="3048000" imgH="279400" progId="Equation.DSMT4">
                  <p:embed/>
                </p:oleObj>
              </mc:Choice>
              <mc:Fallback>
                <p:oleObj name="Equation" r:id="rId6" imgW="3048000" imgH="2794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5825" y="2568575"/>
                        <a:ext cx="5297488"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26" name="Object 6"/>
          <p:cNvGraphicFramePr>
            <a:graphicFrameLocks noChangeAspect="1"/>
          </p:cNvGraphicFramePr>
          <p:nvPr/>
        </p:nvGraphicFramePr>
        <p:xfrm>
          <a:off x="3009900" y="2973388"/>
          <a:ext cx="385763" cy="523875"/>
        </p:xfrm>
        <a:graphic>
          <a:graphicData uri="http://schemas.openxmlformats.org/presentationml/2006/ole">
            <mc:AlternateContent xmlns:mc="http://schemas.openxmlformats.org/markup-compatibility/2006">
              <mc:Choice xmlns:v="urn:schemas-microsoft-com:vml" Requires="v">
                <p:oleObj spid="_x0000_s726080" name="Equation" r:id="rId8" imgW="177646" imgH="241091" progId="Equation.DSMT4">
                  <p:embed/>
                </p:oleObj>
              </mc:Choice>
              <mc:Fallback>
                <p:oleObj name="Equation" r:id="rId8" imgW="177646" imgH="241091"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09900" y="2973388"/>
                        <a:ext cx="385763"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27" name="Object 8"/>
          <p:cNvGraphicFramePr>
            <a:graphicFrameLocks noChangeAspect="1"/>
          </p:cNvGraphicFramePr>
          <p:nvPr/>
        </p:nvGraphicFramePr>
        <p:xfrm>
          <a:off x="5553075" y="1250950"/>
          <a:ext cx="373063" cy="476250"/>
        </p:xfrm>
        <a:graphic>
          <a:graphicData uri="http://schemas.openxmlformats.org/presentationml/2006/ole">
            <mc:AlternateContent xmlns:mc="http://schemas.openxmlformats.org/markup-compatibility/2006">
              <mc:Choice xmlns:v="urn:schemas-microsoft-com:vml" Requires="v">
                <p:oleObj spid="_x0000_s726081" name="Equation" r:id="rId10" imgW="190417" imgH="241195" progId="Equation.DSMT4">
                  <p:embed/>
                </p:oleObj>
              </mc:Choice>
              <mc:Fallback>
                <p:oleObj name="Equation" r:id="rId10" imgW="190417" imgH="241195"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53075" y="1250950"/>
                        <a:ext cx="373063" cy="47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lgn="ctr">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8" name="Object 9"/>
          <p:cNvGraphicFramePr>
            <a:graphicFrameLocks noChangeAspect="1"/>
          </p:cNvGraphicFramePr>
          <p:nvPr/>
        </p:nvGraphicFramePr>
        <p:xfrm>
          <a:off x="5727700" y="4286250"/>
          <a:ext cx="1016000" cy="508000"/>
        </p:xfrm>
        <a:graphic>
          <a:graphicData uri="http://schemas.openxmlformats.org/presentationml/2006/ole">
            <mc:AlternateContent xmlns:mc="http://schemas.openxmlformats.org/markup-compatibility/2006">
              <mc:Choice xmlns:v="urn:schemas-microsoft-com:vml" Requires="v">
                <p:oleObj spid="_x0000_s726082" name="Equation" r:id="rId12" imgW="482391" imgH="241195" progId="Equation.DSMT4">
                  <p:embed/>
                </p:oleObj>
              </mc:Choice>
              <mc:Fallback>
                <p:oleObj name="Equation" r:id="rId12" imgW="482391" imgH="241195"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27700" y="4286250"/>
                        <a:ext cx="1016000" cy="508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lgn="ctr">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9" name="Object 16"/>
          <p:cNvGraphicFramePr>
            <a:graphicFrameLocks noChangeAspect="1"/>
          </p:cNvGraphicFramePr>
          <p:nvPr/>
        </p:nvGraphicFramePr>
        <p:xfrm>
          <a:off x="2095500" y="5162550"/>
          <a:ext cx="3298825" cy="482600"/>
        </p:xfrm>
        <a:graphic>
          <a:graphicData uri="http://schemas.openxmlformats.org/presentationml/2006/ole">
            <mc:AlternateContent xmlns:mc="http://schemas.openxmlformats.org/markup-compatibility/2006">
              <mc:Choice xmlns:v="urn:schemas-microsoft-com:vml" Requires="v">
                <p:oleObj spid="_x0000_s726083" name="Equation" r:id="rId14" imgW="1651000" imgH="241300" progId="Equation.DSMT4">
                  <p:embed/>
                </p:oleObj>
              </mc:Choice>
              <mc:Fallback>
                <p:oleObj name="Equation" r:id="rId14" imgW="1651000" imgH="2413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95500" y="5162550"/>
                        <a:ext cx="3298825" cy="482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lgn="ctr">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30" name="Text Box 18"/>
          <p:cNvSpPr txBox="1">
            <a:spLocks noChangeArrowheads="1"/>
          </p:cNvSpPr>
          <p:nvPr/>
        </p:nvSpPr>
        <p:spPr bwMode="auto">
          <a:xfrm>
            <a:off x="7267575" y="4511675"/>
            <a:ext cx="1519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sz="2400" i="0">
                <a:solidFill>
                  <a:srgbClr val="FF0000"/>
                </a:solidFill>
                <a:latin typeface="Times New Roman" pitchFamily="18" charset="0"/>
              </a:rPr>
              <a:t>Simulation</a:t>
            </a:r>
          </a:p>
        </p:txBody>
      </p:sp>
      <p:sp>
        <p:nvSpPr>
          <p:cNvPr id="30731" name="Text Box 19"/>
          <p:cNvSpPr txBox="1">
            <a:spLocks noChangeArrowheads="1"/>
          </p:cNvSpPr>
          <p:nvPr/>
        </p:nvSpPr>
        <p:spPr bwMode="auto">
          <a:xfrm>
            <a:off x="7165975" y="1909763"/>
            <a:ext cx="18399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sz="2400" i="0">
                <a:solidFill>
                  <a:srgbClr val="009900"/>
                </a:solidFill>
                <a:latin typeface="Times New Roman" pitchFamily="18" charset="0"/>
              </a:rPr>
              <a:t>Deterministic</a:t>
            </a:r>
          </a:p>
          <a:p>
            <a:pPr algn="ctr"/>
            <a:r>
              <a:rPr lang="en-US" sz="2400" i="0">
                <a:solidFill>
                  <a:srgbClr val="009900"/>
                </a:solidFill>
                <a:latin typeface="Times New Roman" pitchFamily="18" charset="0"/>
              </a:rPr>
              <a:t>optimization</a:t>
            </a:r>
          </a:p>
        </p:txBody>
      </p:sp>
      <p:sp>
        <p:nvSpPr>
          <p:cNvPr id="30732" name="Text Box 20"/>
          <p:cNvSpPr txBox="1">
            <a:spLocks noChangeArrowheads="1"/>
          </p:cNvSpPr>
          <p:nvPr/>
        </p:nvSpPr>
        <p:spPr bwMode="auto">
          <a:xfrm>
            <a:off x="7369175" y="3460750"/>
            <a:ext cx="14017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sz="2400" i="0">
                <a:solidFill>
                  <a:schemeClr val="accent2"/>
                </a:solidFill>
                <a:latin typeface="Times New Roman" pitchFamily="18" charset="0"/>
              </a:rPr>
              <a:t>Recursive</a:t>
            </a:r>
          </a:p>
          <a:p>
            <a:pPr algn="ctr"/>
            <a:r>
              <a:rPr lang="en-US" sz="2400" i="0">
                <a:solidFill>
                  <a:schemeClr val="accent2"/>
                </a:solidFill>
                <a:latin typeface="Times New Roman" pitchFamily="18" charset="0"/>
              </a:rPr>
              <a:t>statistics</a:t>
            </a:r>
          </a:p>
        </p:txBody>
      </p:sp>
      <p:sp>
        <p:nvSpPr>
          <p:cNvPr id="3" name="Rectangle 2"/>
          <p:cNvSpPr/>
          <p:nvPr/>
        </p:nvSpPr>
        <p:spPr>
          <a:xfrm>
            <a:off x="408662" y="3483882"/>
            <a:ext cx="8526917" cy="3201307"/>
          </a:xfrm>
          <a:prstGeom prst="rect">
            <a:avLst/>
          </a:prstGeom>
          <a:solidFill>
            <a:schemeClr val="bg1"/>
          </a:solidFill>
          <a:ln w="28575">
            <a:noFill/>
          </a:ln>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Times New Roman" pitchFamily="18" charset="0"/>
            </a:endParaRPr>
          </a:p>
        </p:txBody>
      </p:sp>
      <p:grpSp>
        <p:nvGrpSpPr>
          <p:cNvPr id="2" name="Group 15"/>
          <p:cNvGrpSpPr>
            <a:grpSpLocks/>
          </p:cNvGrpSpPr>
          <p:nvPr/>
        </p:nvGrpSpPr>
        <p:grpSpPr bwMode="auto">
          <a:xfrm>
            <a:off x="3200400" y="3530600"/>
            <a:ext cx="3481388" cy="2971800"/>
            <a:chOff x="1943100" y="2463800"/>
            <a:chExt cx="3481388" cy="4038600"/>
          </a:xfrm>
        </p:grpSpPr>
        <p:sp>
          <p:nvSpPr>
            <p:cNvPr id="30741" name="Line 1226"/>
            <p:cNvSpPr>
              <a:spLocks noChangeShapeType="1"/>
            </p:cNvSpPr>
            <p:nvPr/>
          </p:nvSpPr>
          <p:spPr bwMode="auto">
            <a:xfrm flipV="1">
              <a:off x="2381250" y="3443288"/>
              <a:ext cx="1544638" cy="496887"/>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30742" name="Line 1227"/>
            <p:cNvSpPr>
              <a:spLocks noChangeShapeType="1"/>
            </p:cNvSpPr>
            <p:nvPr/>
          </p:nvSpPr>
          <p:spPr bwMode="auto">
            <a:xfrm flipV="1">
              <a:off x="2381250" y="3983038"/>
              <a:ext cx="2568575" cy="2120900"/>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30743" name="Line 1228"/>
            <p:cNvSpPr>
              <a:spLocks noChangeShapeType="1"/>
            </p:cNvSpPr>
            <p:nvPr/>
          </p:nvSpPr>
          <p:spPr bwMode="auto">
            <a:xfrm>
              <a:off x="2381250" y="2886075"/>
              <a:ext cx="1701800" cy="2713038"/>
            </a:xfrm>
            <a:prstGeom prst="line">
              <a:avLst/>
            </a:prstGeom>
            <a:noFill/>
            <a:ln w="76200">
              <a:solidFill>
                <a:schemeClr val="tx1"/>
              </a:solidFill>
              <a:round/>
              <a:headEnd type="none" w="lg" len="lg"/>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grpSp>
          <p:nvGrpSpPr>
            <p:cNvPr id="30745" name="Group 1230"/>
            <p:cNvGrpSpPr>
              <a:grpSpLocks/>
            </p:cNvGrpSpPr>
            <p:nvPr/>
          </p:nvGrpSpPr>
          <p:grpSpPr bwMode="auto">
            <a:xfrm>
              <a:off x="3663950" y="3000375"/>
              <a:ext cx="985838" cy="811213"/>
              <a:chOff x="2700" y="1858"/>
              <a:chExt cx="948" cy="780"/>
            </a:xfrm>
          </p:grpSpPr>
          <p:sp>
            <p:nvSpPr>
              <p:cNvPr id="30758" name="Rectangle 1231"/>
              <p:cNvSpPr>
                <a:spLocks noChangeArrowheads="1"/>
              </p:cNvSpPr>
              <p:nvPr/>
            </p:nvSpPr>
            <p:spPr bwMode="auto">
              <a:xfrm>
                <a:off x="2700" y="1858"/>
                <a:ext cx="948" cy="780"/>
              </a:xfrm>
              <a:prstGeom prst="rect">
                <a:avLst/>
              </a:prstGeom>
              <a:solidFill>
                <a:srgbClr val="3770FD">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eaLnBrk="0" hangingPunct="0"/>
                <a:endParaRPr lang="en-US">
                  <a:latin typeface="Times New Roman" pitchFamily="18" charset="0"/>
                </a:endParaRPr>
              </a:p>
            </p:txBody>
          </p:sp>
          <p:grpSp>
            <p:nvGrpSpPr>
              <p:cNvPr id="30759" name="Group 1232"/>
              <p:cNvGrpSpPr>
                <a:grpSpLocks/>
              </p:cNvGrpSpPr>
              <p:nvPr/>
            </p:nvGrpSpPr>
            <p:grpSpPr bwMode="auto">
              <a:xfrm>
                <a:off x="2931" y="2061"/>
                <a:ext cx="506" cy="416"/>
                <a:chOff x="4101" y="2013"/>
                <a:chExt cx="506" cy="416"/>
              </a:xfrm>
            </p:grpSpPr>
            <p:sp>
              <p:nvSpPr>
                <p:cNvPr id="30760" name="Line 1233"/>
                <p:cNvSpPr>
                  <a:spLocks noChangeShapeType="1"/>
                </p:cNvSpPr>
                <p:nvPr/>
              </p:nvSpPr>
              <p:spPr bwMode="auto">
                <a:xfrm flipV="1">
                  <a:off x="4101" y="2013"/>
                  <a:ext cx="0" cy="416"/>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61" name="Line 1234"/>
                <p:cNvSpPr>
                  <a:spLocks noChangeShapeType="1"/>
                </p:cNvSpPr>
                <p:nvPr/>
              </p:nvSpPr>
              <p:spPr bwMode="auto">
                <a:xfrm>
                  <a:off x="4107" y="2423"/>
                  <a:ext cx="5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62" name="Arc 1235"/>
                <p:cNvSpPr>
                  <a:spLocks/>
                </p:cNvSpPr>
                <p:nvPr/>
              </p:nvSpPr>
              <p:spPr bwMode="auto">
                <a:xfrm flipH="1" flipV="1">
                  <a:off x="4109" y="2068"/>
                  <a:ext cx="379" cy="33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85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a:p>
              </p:txBody>
            </p:sp>
          </p:grpSp>
        </p:grpSp>
        <p:grpSp>
          <p:nvGrpSpPr>
            <p:cNvPr id="30746" name="Group 1236"/>
            <p:cNvGrpSpPr>
              <a:grpSpLocks/>
            </p:cNvGrpSpPr>
            <p:nvPr/>
          </p:nvGrpSpPr>
          <p:grpSpPr bwMode="auto">
            <a:xfrm>
              <a:off x="4438650" y="3621088"/>
              <a:ext cx="985838" cy="811212"/>
              <a:chOff x="2700" y="1858"/>
              <a:chExt cx="948" cy="780"/>
            </a:xfrm>
          </p:grpSpPr>
          <p:sp>
            <p:nvSpPr>
              <p:cNvPr id="30753" name="Rectangle 1237"/>
              <p:cNvSpPr>
                <a:spLocks noChangeArrowheads="1"/>
              </p:cNvSpPr>
              <p:nvPr/>
            </p:nvSpPr>
            <p:spPr bwMode="auto">
              <a:xfrm>
                <a:off x="2700" y="1858"/>
                <a:ext cx="948" cy="780"/>
              </a:xfrm>
              <a:prstGeom prst="rect">
                <a:avLst/>
              </a:prstGeom>
              <a:solidFill>
                <a:srgbClr val="3770FD">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eaLnBrk="0" hangingPunct="0"/>
                <a:endParaRPr lang="en-US">
                  <a:latin typeface="Times New Roman" pitchFamily="18" charset="0"/>
                </a:endParaRPr>
              </a:p>
            </p:txBody>
          </p:sp>
          <p:grpSp>
            <p:nvGrpSpPr>
              <p:cNvPr id="30754" name="Group 1238"/>
              <p:cNvGrpSpPr>
                <a:grpSpLocks/>
              </p:cNvGrpSpPr>
              <p:nvPr/>
            </p:nvGrpSpPr>
            <p:grpSpPr bwMode="auto">
              <a:xfrm>
                <a:off x="2931" y="2061"/>
                <a:ext cx="506" cy="416"/>
                <a:chOff x="4101" y="2013"/>
                <a:chExt cx="506" cy="416"/>
              </a:xfrm>
            </p:grpSpPr>
            <p:sp>
              <p:nvSpPr>
                <p:cNvPr id="30755" name="Line 1239"/>
                <p:cNvSpPr>
                  <a:spLocks noChangeShapeType="1"/>
                </p:cNvSpPr>
                <p:nvPr/>
              </p:nvSpPr>
              <p:spPr bwMode="auto">
                <a:xfrm flipV="1">
                  <a:off x="4101" y="2013"/>
                  <a:ext cx="0" cy="416"/>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56" name="Line 1240"/>
                <p:cNvSpPr>
                  <a:spLocks noChangeShapeType="1"/>
                </p:cNvSpPr>
                <p:nvPr/>
              </p:nvSpPr>
              <p:spPr bwMode="auto">
                <a:xfrm>
                  <a:off x="4107" y="2423"/>
                  <a:ext cx="5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57" name="Arc 1241"/>
                <p:cNvSpPr>
                  <a:spLocks/>
                </p:cNvSpPr>
                <p:nvPr/>
              </p:nvSpPr>
              <p:spPr bwMode="auto">
                <a:xfrm flipH="1" flipV="1">
                  <a:off x="4109" y="2068"/>
                  <a:ext cx="379" cy="33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85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a:p>
              </p:txBody>
            </p:sp>
          </p:grpSp>
        </p:grpSp>
        <p:grpSp>
          <p:nvGrpSpPr>
            <p:cNvPr id="30747" name="Group 1242"/>
            <p:cNvGrpSpPr>
              <a:grpSpLocks/>
            </p:cNvGrpSpPr>
            <p:nvPr/>
          </p:nvGrpSpPr>
          <p:grpSpPr bwMode="auto">
            <a:xfrm>
              <a:off x="3529013" y="5065713"/>
              <a:ext cx="985837" cy="811212"/>
              <a:chOff x="2700" y="1858"/>
              <a:chExt cx="948" cy="780"/>
            </a:xfrm>
          </p:grpSpPr>
          <p:sp>
            <p:nvSpPr>
              <p:cNvPr id="30748" name="Rectangle 1243"/>
              <p:cNvSpPr>
                <a:spLocks noChangeArrowheads="1"/>
              </p:cNvSpPr>
              <p:nvPr/>
            </p:nvSpPr>
            <p:spPr bwMode="auto">
              <a:xfrm>
                <a:off x="2700" y="1858"/>
                <a:ext cx="948" cy="780"/>
              </a:xfrm>
              <a:prstGeom prst="rect">
                <a:avLst/>
              </a:prstGeom>
              <a:solidFill>
                <a:srgbClr val="3770FD">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eaLnBrk="0" hangingPunct="0"/>
                <a:endParaRPr lang="en-US">
                  <a:latin typeface="Times New Roman" pitchFamily="18" charset="0"/>
                </a:endParaRPr>
              </a:p>
            </p:txBody>
          </p:sp>
          <p:grpSp>
            <p:nvGrpSpPr>
              <p:cNvPr id="30749" name="Group 1244"/>
              <p:cNvGrpSpPr>
                <a:grpSpLocks/>
              </p:cNvGrpSpPr>
              <p:nvPr/>
            </p:nvGrpSpPr>
            <p:grpSpPr bwMode="auto">
              <a:xfrm>
                <a:off x="2931" y="2061"/>
                <a:ext cx="506" cy="416"/>
                <a:chOff x="4101" y="2013"/>
                <a:chExt cx="506" cy="416"/>
              </a:xfrm>
            </p:grpSpPr>
            <p:sp>
              <p:nvSpPr>
                <p:cNvPr id="30750" name="Line 1245"/>
                <p:cNvSpPr>
                  <a:spLocks noChangeShapeType="1"/>
                </p:cNvSpPr>
                <p:nvPr/>
              </p:nvSpPr>
              <p:spPr bwMode="auto">
                <a:xfrm flipV="1">
                  <a:off x="4101" y="2013"/>
                  <a:ext cx="0" cy="416"/>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51" name="Line 1246"/>
                <p:cNvSpPr>
                  <a:spLocks noChangeShapeType="1"/>
                </p:cNvSpPr>
                <p:nvPr/>
              </p:nvSpPr>
              <p:spPr bwMode="auto">
                <a:xfrm>
                  <a:off x="4107" y="2423"/>
                  <a:ext cx="50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52" name="Arc 1247"/>
                <p:cNvSpPr>
                  <a:spLocks/>
                </p:cNvSpPr>
                <p:nvPr/>
              </p:nvSpPr>
              <p:spPr bwMode="auto">
                <a:xfrm flipH="1" flipV="1">
                  <a:off x="4109" y="2068"/>
                  <a:ext cx="379" cy="33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85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en-US"/>
                </a:p>
              </p:txBody>
            </p:sp>
          </p:grpSp>
        </p:grpSp>
        <p:sp>
          <p:nvSpPr>
            <p:cNvPr id="30744" name="Rectangle 1229"/>
            <p:cNvSpPr>
              <a:spLocks noChangeArrowheads="1"/>
            </p:cNvSpPr>
            <p:nvPr/>
          </p:nvSpPr>
          <p:spPr bwMode="auto">
            <a:xfrm>
              <a:off x="1943100" y="2463800"/>
              <a:ext cx="736600" cy="4038600"/>
            </a:xfrm>
            <a:prstGeom prst="rect">
              <a:avLst/>
            </a:prstGeom>
            <a:solidFill>
              <a:srgbClr val="477BFD">
                <a:alpha val="50195"/>
              </a:srgbClr>
            </a:solidFill>
            <a:ln>
              <a:noFill/>
            </a:ln>
            <a:extLst>
              <a:ext uri="{91240B29-F687-4F45-9708-019B960494DF}">
                <a14:hiddenLine xmlns:a14="http://schemas.microsoft.com/office/drawing/2010/main" w="38100">
                  <a:solidFill>
                    <a:srgbClr val="000000"/>
                  </a:solidFill>
                  <a:miter lim="800000"/>
                  <a:headEnd type="none" w="lg" len="lg"/>
                  <a:tailEnd type="none" w="lg" len="lg"/>
                </a14:hiddenLine>
              </a:ext>
            </a:extLst>
          </p:spPr>
          <p:txBody>
            <a:bodyPr wrap="none" anchor="ctr"/>
            <a:lstStyle/>
            <a:p>
              <a:pPr algn="ctr" eaLnBrk="0" hangingPunct="0"/>
              <a:endParaRPr lang="en-US">
                <a:latin typeface="Times New Roman" pitchFamily="18" charset="0"/>
              </a:endParaRPr>
            </a:p>
          </p:txBody>
        </p:sp>
      </p:grpSp>
      <p:grpSp>
        <p:nvGrpSpPr>
          <p:cNvPr id="4" name="Group 3"/>
          <p:cNvGrpSpPr/>
          <p:nvPr/>
        </p:nvGrpSpPr>
        <p:grpSpPr>
          <a:xfrm>
            <a:off x="2895600" y="2540000"/>
            <a:ext cx="1638300" cy="4318000"/>
            <a:chOff x="2895600" y="2540000"/>
            <a:chExt cx="1638300" cy="4318000"/>
          </a:xfrm>
        </p:grpSpPr>
        <p:sp>
          <p:nvSpPr>
            <p:cNvPr id="39" name="Oval 38"/>
            <p:cNvSpPr>
              <a:spLocks noChangeArrowheads="1"/>
            </p:cNvSpPr>
            <p:nvPr/>
          </p:nvSpPr>
          <p:spPr bwMode="auto">
            <a:xfrm>
              <a:off x="3136900" y="2540000"/>
              <a:ext cx="1397000" cy="558800"/>
            </a:xfrm>
            <a:prstGeom prst="ellipse">
              <a:avLst/>
            </a:prstGeom>
            <a:noFill/>
            <a:ln w="28575" algn="ctr">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latin typeface="Times New Roman" pitchFamily="18" charset="0"/>
              </a:endParaRPr>
            </a:p>
          </p:txBody>
        </p:sp>
        <p:sp>
          <p:nvSpPr>
            <p:cNvPr id="40" name="Oval 39"/>
            <p:cNvSpPr>
              <a:spLocks noChangeArrowheads="1"/>
            </p:cNvSpPr>
            <p:nvPr/>
          </p:nvSpPr>
          <p:spPr bwMode="auto">
            <a:xfrm>
              <a:off x="2895600" y="3340100"/>
              <a:ext cx="1397000" cy="3517900"/>
            </a:xfrm>
            <a:prstGeom prst="ellipse">
              <a:avLst/>
            </a:prstGeom>
            <a:noFill/>
            <a:ln w="28575" algn="ctr">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latin typeface="Times New Roman" pitchFamily="18" charset="0"/>
              </a:endParaRPr>
            </a:p>
          </p:txBody>
        </p:sp>
        <p:cxnSp>
          <p:nvCxnSpPr>
            <p:cNvPr id="43" name="Straight Arrow Connector 42"/>
            <p:cNvCxnSpPr>
              <a:cxnSpLocks noChangeShapeType="1"/>
              <a:stCxn id="39" idx="4"/>
              <a:endCxn id="40" idx="0"/>
            </p:cNvCxnSpPr>
            <p:nvPr/>
          </p:nvCxnSpPr>
          <p:spPr bwMode="auto">
            <a:xfrm rot="5400000">
              <a:off x="3594100" y="3098800"/>
              <a:ext cx="241300" cy="241300"/>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5" name="Group 4"/>
          <p:cNvGrpSpPr/>
          <p:nvPr/>
        </p:nvGrpSpPr>
        <p:grpSpPr>
          <a:xfrm>
            <a:off x="4483100" y="2514600"/>
            <a:ext cx="2374900" cy="3860800"/>
            <a:chOff x="4483100" y="2514600"/>
            <a:chExt cx="2374900" cy="3860800"/>
          </a:xfrm>
        </p:grpSpPr>
        <p:sp>
          <p:nvSpPr>
            <p:cNvPr id="41" name="Oval 40"/>
            <p:cNvSpPr>
              <a:spLocks noChangeArrowheads="1"/>
            </p:cNvSpPr>
            <p:nvPr/>
          </p:nvSpPr>
          <p:spPr bwMode="auto">
            <a:xfrm>
              <a:off x="4483100" y="2514600"/>
              <a:ext cx="2082800" cy="558800"/>
            </a:xfrm>
            <a:prstGeom prst="ellipse">
              <a:avLst/>
            </a:prstGeom>
            <a:noFill/>
            <a:ln w="28575" algn="ctr">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latin typeface="Times New Roman" pitchFamily="18" charset="0"/>
              </a:endParaRPr>
            </a:p>
          </p:txBody>
        </p:sp>
        <p:sp>
          <p:nvSpPr>
            <p:cNvPr id="42" name="Oval 41"/>
            <p:cNvSpPr>
              <a:spLocks noChangeArrowheads="1"/>
            </p:cNvSpPr>
            <p:nvPr/>
          </p:nvSpPr>
          <p:spPr bwMode="auto">
            <a:xfrm>
              <a:off x="4483100" y="3568700"/>
              <a:ext cx="2374900" cy="2806700"/>
            </a:xfrm>
            <a:prstGeom prst="ellipse">
              <a:avLst/>
            </a:prstGeom>
            <a:noFill/>
            <a:ln w="28575" algn="ctr">
              <a:solidFill>
                <a:schemeClr val="tx1"/>
              </a:solidFill>
              <a:round/>
              <a:headEnd/>
              <a:tailEnd type="stealth" w="med" len="lg"/>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latin typeface="Times New Roman" pitchFamily="18" charset="0"/>
              </a:endParaRPr>
            </a:p>
          </p:txBody>
        </p:sp>
        <p:cxnSp>
          <p:nvCxnSpPr>
            <p:cNvPr id="44" name="Straight Arrow Connector 43"/>
            <p:cNvCxnSpPr>
              <a:cxnSpLocks noChangeShapeType="1"/>
              <a:stCxn id="41" idx="4"/>
              <a:endCxn id="42" idx="0"/>
            </p:cNvCxnSpPr>
            <p:nvPr/>
          </p:nvCxnSpPr>
          <p:spPr bwMode="auto">
            <a:xfrm rot="16200000" flipH="1">
              <a:off x="5349875" y="3248025"/>
              <a:ext cx="495300" cy="146050"/>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6" name="Footer Placeholder 5"/>
          <p:cNvSpPr>
            <a:spLocks noGrp="1"/>
          </p:cNvSpPr>
          <p:nvPr>
            <p:ph type="ftr" sz="quarter" idx="11"/>
          </p:nvPr>
        </p:nvSpPr>
        <p:spPr/>
        <p:txBody>
          <a:bodyPr/>
          <a:lstStyle/>
          <a:p>
            <a:pPr>
              <a:defRPr/>
            </a:pPr>
            <a:r>
              <a:rPr lang="en-US" smtClean="0"/>
              <a:t>© 2012 Warren B. Powell</a:t>
            </a:r>
            <a:endParaRPr lang="en-US"/>
          </a:p>
        </p:txBody>
      </p:sp>
    </p:spTree>
    <p:extLst>
      <p:ext uri="{BB962C8B-B14F-4D97-AF65-F5344CB8AC3E}">
        <p14:creationId xmlns:p14="http://schemas.microsoft.com/office/powerpoint/2010/main" val="6337726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p:txBody>
          <a:bodyPr/>
          <a:lstStyle/>
          <a:p>
            <a:pPr eaLnBrk="1" hangingPunct="1"/>
            <a:r>
              <a:rPr lang="en-US" sz="3200" dirty="0"/>
              <a:t>Approximate value iteration</a:t>
            </a:r>
            <a:endParaRPr lang="en-US" sz="3200" dirty="0" smtClean="0"/>
          </a:p>
        </p:txBody>
      </p:sp>
      <p:sp>
        <p:nvSpPr>
          <p:cNvPr id="31747" name="Rectangle 3"/>
          <p:cNvSpPr>
            <a:spLocks noGrp="1" noChangeArrowheads="1"/>
          </p:cNvSpPr>
          <p:nvPr>
            <p:ph type="body" idx="4294967295"/>
          </p:nvPr>
        </p:nvSpPr>
        <p:spPr>
          <a:xfrm>
            <a:off x="406400" y="1231900"/>
            <a:ext cx="7772400" cy="5321300"/>
          </a:xfrm>
        </p:spPr>
        <p:txBody>
          <a:bodyPr/>
          <a:lstStyle/>
          <a:p>
            <a:pPr lvl="1" eaLnBrk="1" hangingPunct="1">
              <a:buFont typeface="Wingdings" pitchFamily="2" charset="2"/>
              <a:buNone/>
            </a:pPr>
            <a:r>
              <a:rPr lang="en-US" smtClean="0"/>
              <a:t>Step 1: Start with a pre-decision state </a:t>
            </a:r>
          </a:p>
          <a:p>
            <a:pPr lvl="1" eaLnBrk="1" hangingPunct="1">
              <a:buFont typeface="Wingdings" pitchFamily="2" charset="2"/>
              <a:buNone/>
            </a:pPr>
            <a:r>
              <a:rPr lang="en-US" smtClean="0">
                <a:solidFill>
                  <a:srgbClr val="009900"/>
                </a:solidFill>
              </a:rPr>
              <a:t>Step 2: Solve the deterministic optimization using</a:t>
            </a:r>
          </a:p>
          <a:p>
            <a:pPr lvl="1" eaLnBrk="1" hangingPunct="1">
              <a:buFont typeface="Wingdings" pitchFamily="2" charset="2"/>
              <a:buNone/>
            </a:pPr>
            <a:r>
              <a:rPr lang="en-US" smtClean="0">
                <a:solidFill>
                  <a:srgbClr val="009900"/>
                </a:solidFill>
              </a:rPr>
              <a:t>            an approximate value function:</a:t>
            </a:r>
          </a:p>
          <a:p>
            <a:pPr lvl="1" eaLnBrk="1" hangingPunct="1">
              <a:buFont typeface="Wingdings" pitchFamily="2" charset="2"/>
              <a:buNone/>
            </a:pPr>
            <a:endParaRPr lang="en-US" smtClean="0">
              <a:solidFill>
                <a:srgbClr val="009900"/>
              </a:solidFill>
            </a:endParaRPr>
          </a:p>
          <a:p>
            <a:pPr lvl="1" eaLnBrk="1" hangingPunct="1">
              <a:buFont typeface="Wingdings" pitchFamily="2" charset="2"/>
              <a:buNone/>
            </a:pPr>
            <a:r>
              <a:rPr lang="en-US" smtClean="0">
                <a:solidFill>
                  <a:srgbClr val="009900"/>
                </a:solidFill>
              </a:rPr>
              <a:t>            to obtain     . </a:t>
            </a:r>
          </a:p>
          <a:p>
            <a:pPr lvl="1" eaLnBrk="1" hangingPunct="1">
              <a:buFont typeface="Wingdings" pitchFamily="2" charset="2"/>
              <a:buNone/>
            </a:pPr>
            <a:r>
              <a:rPr lang="en-US" smtClean="0">
                <a:solidFill>
                  <a:schemeClr val="accent2"/>
                </a:solidFill>
              </a:rPr>
              <a:t>Step 3: Update the value function approximation</a:t>
            </a:r>
          </a:p>
          <a:p>
            <a:pPr lvl="1" eaLnBrk="1" hangingPunct="1">
              <a:buFont typeface="Wingdings" pitchFamily="2" charset="2"/>
              <a:buNone/>
            </a:pPr>
            <a:endParaRPr lang="en-US" smtClean="0">
              <a:solidFill>
                <a:schemeClr val="accent2"/>
              </a:solidFill>
            </a:endParaRPr>
          </a:p>
          <a:p>
            <a:pPr lvl="1" eaLnBrk="1" hangingPunct="1">
              <a:buFont typeface="Wingdings" pitchFamily="2" charset="2"/>
              <a:buNone/>
            </a:pPr>
            <a:r>
              <a:rPr lang="en-US" smtClean="0">
                <a:solidFill>
                  <a:srgbClr val="FF0000"/>
                </a:solidFill>
              </a:rPr>
              <a:t>Step 4: Obtain Monte Carlo sample of               and</a:t>
            </a:r>
          </a:p>
          <a:p>
            <a:pPr lvl="1" eaLnBrk="1" hangingPunct="1">
              <a:buFont typeface="Wingdings" pitchFamily="2" charset="2"/>
              <a:buNone/>
            </a:pPr>
            <a:r>
              <a:rPr lang="en-US" smtClean="0">
                <a:solidFill>
                  <a:srgbClr val="FF0000"/>
                </a:solidFill>
              </a:rPr>
              <a:t>            compute the next pre-decision state:</a:t>
            </a:r>
          </a:p>
          <a:p>
            <a:pPr lvl="1" eaLnBrk="1" hangingPunct="1">
              <a:buFont typeface="Wingdings" pitchFamily="2" charset="2"/>
              <a:buNone/>
            </a:pPr>
            <a:endParaRPr lang="en-US" smtClean="0">
              <a:solidFill>
                <a:srgbClr val="FF0000"/>
              </a:solidFill>
            </a:endParaRPr>
          </a:p>
          <a:p>
            <a:pPr lvl="1" eaLnBrk="1" hangingPunct="1">
              <a:buFont typeface="Wingdings" pitchFamily="2" charset="2"/>
              <a:buNone/>
            </a:pPr>
            <a:r>
              <a:rPr lang="en-US" smtClean="0"/>
              <a:t>Step 5: Return to step 1. </a:t>
            </a:r>
          </a:p>
          <a:p>
            <a:pPr lvl="1" eaLnBrk="1" hangingPunct="1"/>
            <a:endParaRPr lang="en-US" smtClean="0"/>
          </a:p>
        </p:txBody>
      </p:sp>
      <p:graphicFrame>
        <p:nvGraphicFramePr>
          <p:cNvPr id="31748" name="Object 4"/>
          <p:cNvGraphicFramePr>
            <a:graphicFrameLocks noChangeAspect="1"/>
          </p:cNvGraphicFramePr>
          <p:nvPr/>
        </p:nvGraphicFramePr>
        <p:xfrm>
          <a:off x="1992313" y="3887788"/>
          <a:ext cx="4108450" cy="419100"/>
        </p:xfrm>
        <a:graphic>
          <a:graphicData uri="http://schemas.openxmlformats.org/presentationml/2006/ole">
            <mc:AlternateContent xmlns:mc="http://schemas.openxmlformats.org/markup-compatibility/2006">
              <mc:Choice xmlns:v="urn:schemas-microsoft-com:vml" Requires="v">
                <p:oleObj spid="_x0000_s727102" name="Equation" r:id="rId4" imgW="2362200" imgH="241300" progId="Equation.DSMT4">
                  <p:embed/>
                </p:oleObj>
              </mc:Choice>
              <mc:Fallback>
                <p:oleObj name="Equation" r:id="rId4" imgW="2362200" imgH="2413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2313" y="3887788"/>
                        <a:ext cx="4108450"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49" name="Object 5"/>
          <p:cNvGraphicFramePr>
            <a:graphicFrameLocks noChangeAspect="1"/>
          </p:cNvGraphicFramePr>
          <p:nvPr/>
        </p:nvGraphicFramePr>
        <p:xfrm>
          <a:off x="2155825" y="2568575"/>
          <a:ext cx="5297488" cy="485775"/>
        </p:xfrm>
        <a:graphic>
          <a:graphicData uri="http://schemas.openxmlformats.org/presentationml/2006/ole">
            <mc:AlternateContent xmlns:mc="http://schemas.openxmlformats.org/markup-compatibility/2006">
              <mc:Choice xmlns:v="urn:schemas-microsoft-com:vml" Requires="v">
                <p:oleObj spid="_x0000_s727103" name="Equation" r:id="rId6" imgW="3048000" imgH="279400" progId="Equation.DSMT4">
                  <p:embed/>
                </p:oleObj>
              </mc:Choice>
              <mc:Fallback>
                <p:oleObj name="Equation" r:id="rId6" imgW="3048000" imgH="2794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5825" y="2568575"/>
                        <a:ext cx="5297488"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50" name="Object 6"/>
          <p:cNvGraphicFramePr>
            <a:graphicFrameLocks noChangeAspect="1"/>
          </p:cNvGraphicFramePr>
          <p:nvPr/>
        </p:nvGraphicFramePr>
        <p:xfrm>
          <a:off x="3009900" y="2973388"/>
          <a:ext cx="385763" cy="523875"/>
        </p:xfrm>
        <a:graphic>
          <a:graphicData uri="http://schemas.openxmlformats.org/presentationml/2006/ole">
            <mc:AlternateContent xmlns:mc="http://schemas.openxmlformats.org/markup-compatibility/2006">
              <mc:Choice xmlns:v="urn:schemas-microsoft-com:vml" Requires="v">
                <p:oleObj spid="_x0000_s727104" name="Equation" r:id="rId8" imgW="177646" imgH="241091" progId="Equation.DSMT4">
                  <p:embed/>
                </p:oleObj>
              </mc:Choice>
              <mc:Fallback>
                <p:oleObj name="Equation" r:id="rId8" imgW="177646" imgH="241091"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09900" y="2973388"/>
                        <a:ext cx="385763"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51" name="Object 8"/>
          <p:cNvGraphicFramePr>
            <a:graphicFrameLocks noChangeAspect="1"/>
          </p:cNvGraphicFramePr>
          <p:nvPr/>
        </p:nvGraphicFramePr>
        <p:xfrm>
          <a:off x="5553075" y="1250950"/>
          <a:ext cx="373063" cy="476250"/>
        </p:xfrm>
        <a:graphic>
          <a:graphicData uri="http://schemas.openxmlformats.org/presentationml/2006/ole">
            <mc:AlternateContent xmlns:mc="http://schemas.openxmlformats.org/markup-compatibility/2006">
              <mc:Choice xmlns:v="urn:schemas-microsoft-com:vml" Requires="v">
                <p:oleObj spid="_x0000_s727105" name="Equation" r:id="rId10" imgW="190417" imgH="241195" progId="Equation.DSMT4">
                  <p:embed/>
                </p:oleObj>
              </mc:Choice>
              <mc:Fallback>
                <p:oleObj name="Equation" r:id="rId10" imgW="190417" imgH="241195"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53075" y="1250950"/>
                        <a:ext cx="373063" cy="47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lgn="ctr">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2" name="Object 9"/>
          <p:cNvGraphicFramePr>
            <a:graphicFrameLocks noChangeAspect="1"/>
          </p:cNvGraphicFramePr>
          <p:nvPr/>
        </p:nvGraphicFramePr>
        <p:xfrm>
          <a:off x="5727700" y="4286250"/>
          <a:ext cx="1016000" cy="508000"/>
        </p:xfrm>
        <a:graphic>
          <a:graphicData uri="http://schemas.openxmlformats.org/presentationml/2006/ole">
            <mc:AlternateContent xmlns:mc="http://schemas.openxmlformats.org/markup-compatibility/2006">
              <mc:Choice xmlns:v="urn:schemas-microsoft-com:vml" Requires="v">
                <p:oleObj spid="_x0000_s727106" name="Equation" r:id="rId12" imgW="482391" imgH="241195" progId="Equation.DSMT4">
                  <p:embed/>
                </p:oleObj>
              </mc:Choice>
              <mc:Fallback>
                <p:oleObj name="Equation" r:id="rId12" imgW="482391" imgH="241195"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27700" y="4286250"/>
                        <a:ext cx="1016000" cy="508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lgn="ctr">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3" name="Object 16"/>
          <p:cNvGraphicFramePr>
            <a:graphicFrameLocks noChangeAspect="1"/>
          </p:cNvGraphicFramePr>
          <p:nvPr/>
        </p:nvGraphicFramePr>
        <p:xfrm>
          <a:off x="2095500" y="5162550"/>
          <a:ext cx="3298825" cy="482600"/>
        </p:xfrm>
        <a:graphic>
          <a:graphicData uri="http://schemas.openxmlformats.org/presentationml/2006/ole">
            <mc:AlternateContent xmlns:mc="http://schemas.openxmlformats.org/markup-compatibility/2006">
              <mc:Choice xmlns:v="urn:schemas-microsoft-com:vml" Requires="v">
                <p:oleObj spid="_x0000_s727107" name="Equation" r:id="rId14" imgW="1651000" imgH="241300" progId="Equation.DSMT4">
                  <p:embed/>
                </p:oleObj>
              </mc:Choice>
              <mc:Fallback>
                <p:oleObj name="Equation" r:id="rId14" imgW="1651000" imgH="2413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95500" y="5162550"/>
                        <a:ext cx="3298825" cy="482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lgn="ctr">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54" name="Text Box 18"/>
          <p:cNvSpPr txBox="1">
            <a:spLocks noChangeArrowheads="1"/>
          </p:cNvSpPr>
          <p:nvPr/>
        </p:nvSpPr>
        <p:spPr bwMode="auto">
          <a:xfrm>
            <a:off x="7267575" y="4511675"/>
            <a:ext cx="1519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sz="2400" i="0">
                <a:solidFill>
                  <a:srgbClr val="FF0000"/>
                </a:solidFill>
                <a:latin typeface="Times New Roman" pitchFamily="18" charset="0"/>
              </a:rPr>
              <a:t>Simulation</a:t>
            </a:r>
          </a:p>
        </p:txBody>
      </p:sp>
      <p:sp>
        <p:nvSpPr>
          <p:cNvPr id="31755" name="Text Box 19"/>
          <p:cNvSpPr txBox="1">
            <a:spLocks noChangeArrowheads="1"/>
          </p:cNvSpPr>
          <p:nvPr/>
        </p:nvSpPr>
        <p:spPr bwMode="auto">
          <a:xfrm>
            <a:off x="7165975" y="1909763"/>
            <a:ext cx="18399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sz="2400" i="0">
                <a:solidFill>
                  <a:srgbClr val="009900"/>
                </a:solidFill>
                <a:latin typeface="Times New Roman" pitchFamily="18" charset="0"/>
              </a:rPr>
              <a:t>Deterministic</a:t>
            </a:r>
          </a:p>
          <a:p>
            <a:pPr algn="ctr"/>
            <a:r>
              <a:rPr lang="en-US" sz="2400" i="0">
                <a:solidFill>
                  <a:srgbClr val="009900"/>
                </a:solidFill>
                <a:latin typeface="Times New Roman" pitchFamily="18" charset="0"/>
              </a:rPr>
              <a:t>optimization</a:t>
            </a:r>
          </a:p>
        </p:txBody>
      </p:sp>
      <p:sp>
        <p:nvSpPr>
          <p:cNvPr id="31756" name="Text Box 20"/>
          <p:cNvSpPr txBox="1">
            <a:spLocks noChangeArrowheads="1"/>
          </p:cNvSpPr>
          <p:nvPr/>
        </p:nvSpPr>
        <p:spPr bwMode="auto">
          <a:xfrm>
            <a:off x="7369175" y="3460750"/>
            <a:ext cx="14017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sz="2400" i="0">
                <a:solidFill>
                  <a:schemeClr val="accent2"/>
                </a:solidFill>
                <a:latin typeface="Times New Roman" pitchFamily="18" charset="0"/>
              </a:rPr>
              <a:t>Recursive</a:t>
            </a:r>
          </a:p>
          <a:p>
            <a:pPr algn="ctr"/>
            <a:r>
              <a:rPr lang="en-US" sz="2400" i="0">
                <a:solidFill>
                  <a:schemeClr val="accent2"/>
                </a:solidFill>
                <a:latin typeface="Times New Roman" pitchFamily="18" charset="0"/>
              </a:rPr>
              <a:t>statistics</a:t>
            </a:r>
          </a:p>
        </p:txBody>
      </p:sp>
      <p:sp>
        <p:nvSpPr>
          <p:cNvPr id="2" name="Footer Placeholder 1"/>
          <p:cNvSpPr>
            <a:spLocks noGrp="1"/>
          </p:cNvSpPr>
          <p:nvPr>
            <p:ph type="ftr" sz="quarter" idx="11"/>
          </p:nvPr>
        </p:nvSpPr>
        <p:spPr/>
        <p:txBody>
          <a:bodyPr/>
          <a:lstStyle/>
          <a:p>
            <a:pPr>
              <a:defRPr/>
            </a:pPr>
            <a:r>
              <a:rPr lang="en-US" smtClean="0"/>
              <a:t>© 2012 Warren B. Powell</a:t>
            </a:r>
            <a:endParaRPr lang="en-US"/>
          </a:p>
        </p:txBody>
      </p:sp>
    </p:spTree>
    <p:extLst>
      <p:ext uri="{BB962C8B-B14F-4D97-AF65-F5344CB8AC3E}">
        <p14:creationId xmlns:p14="http://schemas.microsoft.com/office/powerpoint/2010/main" val="2479191251"/>
      </p:ext>
    </p:extLst>
  </p:cSld>
  <p:clrMapOvr>
    <a:masterClrMapping/>
  </p:clrMapOvr>
  <p:transition>
    <p:wipe dir="d"/>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7" name="Rectangle 2"/>
          <p:cNvSpPr>
            <a:spLocks noGrp="1" noChangeArrowheads="1"/>
          </p:cNvSpPr>
          <p:nvPr>
            <p:ph type="title"/>
          </p:nvPr>
        </p:nvSpPr>
        <p:spPr/>
        <p:txBody>
          <a:bodyPr/>
          <a:lstStyle/>
          <a:p>
            <a:r>
              <a:rPr lang="en-US" dirty="0" smtClean="0"/>
              <a:t>Approximating value functions</a:t>
            </a:r>
          </a:p>
        </p:txBody>
      </p:sp>
      <p:sp>
        <p:nvSpPr>
          <p:cNvPr id="30728" name="Rectangle 3"/>
          <p:cNvSpPr>
            <a:spLocks noGrp="1" noChangeArrowheads="1"/>
          </p:cNvSpPr>
          <p:nvPr>
            <p:ph type="body" idx="1"/>
          </p:nvPr>
        </p:nvSpPr>
        <p:spPr/>
        <p:txBody>
          <a:bodyPr/>
          <a:lstStyle/>
          <a:p>
            <a:r>
              <a:rPr lang="en-US" sz="2800" dirty="0" smtClean="0"/>
              <a:t>Approximations for resource allocation problems</a:t>
            </a:r>
          </a:p>
          <a:p>
            <a:pPr lvl="1"/>
            <a:r>
              <a:rPr lang="en-US" sz="2400" dirty="0" smtClean="0"/>
              <a:t>Linear (in the resource state):</a:t>
            </a:r>
          </a:p>
          <a:p>
            <a:pPr lvl="2"/>
            <a:endParaRPr lang="en-US" sz="2200" dirty="0" smtClean="0"/>
          </a:p>
          <a:p>
            <a:pPr lvl="2"/>
            <a:endParaRPr lang="en-US" sz="2200" dirty="0" smtClean="0"/>
          </a:p>
          <a:p>
            <a:pPr lvl="1"/>
            <a:r>
              <a:rPr lang="en-US" sz="2400" dirty="0" smtClean="0"/>
              <a:t>Piecewise linear, separable:</a:t>
            </a:r>
          </a:p>
          <a:p>
            <a:pPr lvl="2"/>
            <a:endParaRPr lang="en-US" sz="2200" dirty="0" smtClean="0"/>
          </a:p>
          <a:p>
            <a:pPr lvl="2"/>
            <a:endParaRPr lang="en-US" sz="2200" dirty="0" smtClean="0"/>
          </a:p>
          <a:p>
            <a:pPr lvl="1"/>
            <a:r>
              <a:rPr lang="en-US" sz="2400" dirty="0" smtClean="0"/>
              <a:t>Indexed PWL separable:</a:t>
            </a:r>
          </a:p>
          <a:p>
            <a:pPr lvl="1"/>
            <a:endParaRPr lang="en-US" sz="2400" dirty="0"/>
          </a:p>
          <a:p>
            <a:pPr lvl="1"/>
            <a:endParaRPr lang="en-US" sz="2400" dirty="0" smtClean="0"/>
          </a:p>
          <a:p>
            <a:pPr lvl="1"/>
            <a:r>
              <a:rPr lang="en-US" sz="2400" dirty="0" smtClean="0"/>
              <a:t>Benders cuts</a:t>
            </a:r>
          </a:p>
          <a:p>
            <a:pPr lvl="1"/>
            <a:endParaRPr lang="en-US" sz="2400" dirty="0" smtClean="0"/>
          </a:p>
          <a:p>
            <a:pPr lvl="1"/>
            <a:endParaRPr lang="en-US" sz="2400" dirty="0" smtClean="0"/>
          </a:p>
          <a:p>
            <a:pPr lvl="1"/>
            <a:endParaRPr lang="en-US" sz="2400" dirty="0" smtClean="0"/>
          </a:p>
        </p:txBody>
      </p:sp>
      <p:graphicFrame>
        <p:nvGraphicFramePr>
          <p:cNvPr id="30722" name="Object 4"/>
          <p:cNvGraphicFramePr>
            <a:graphicFrameLocks noChangeAspect="1"/>
          </p:cNvGraphicFramePr>
          <p:nvPr>
            <p:extLst>
              <p:ext uri="{D42A27DB-BD31-4B8C-83A1-F6EECF244321}">
                <p14:modId xmlns:p14="http://schemas.microsoft.com/office/powerpoint/2010/main" val="2359982989"/>
              </p:ext>
            </p:extLst>
          </p:nvPr>
        </p:nvGraphicFramePr>
        <p:xfrm>
          <a:off x="1026047" y="3142615"/>
          <a:ext cx="2735725" cy="775972"/>
        </p:xfrm>
        <a:graphic>
          <a:graphicData uri="http://schemas.openxmlformats.org/presentationml/2006/ole">
            <mc:AlternateContent xmlns:mc="http://schemas.openxmlformats.org/markup-compatibility/2006">
              <mc:Choice xmlns:v="urn:schemas-microsoft-com:vml" Requires="v">
                <p:oleObj spid="_x0000_s728106" name="Equation" r:id="rId4" imgW="1523880" imgH="431640" progId="Equation.DSMT4">
                  <p:embed/>
                </p:oleObj>
              </mc:Choice>
              <mc:Fallback>
                <p:oleObj name="Equation" r:id="rId4" imgW="1523880" imgH="4316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6047" y="3142615"/>
                        <a:ext cx="2735725" cy="775972"/>
                      </a:xfrm>
                      <a:prstGeom prst="rect">
                        <a:avLst/>
                      </a:prstGeom>
                      <a:noFill/>
                      <a:ln>
                        <a:noFill/>
                      </a:ln>
                      <a:effectLst/>
                      <a:extLst/>
                    </p:spPr>
                  </p:pic>
                </p:oleObj>
              </mc:Fallback>
            </mc:AlternateContent>
          </a:graphicData>
        </a:graphic>
      </p:graphicFrame>
      <p:graphicFrame>
        <p:nvGraphicFramePr>
          <p:cNvPr id="30723" name="Object 7"/>
          <p:cNvGraphicFramePr>
            <a:graphicFrameLocks noChangeAspect="1"/>
          </p:cNvGraphicFramePr>
          <p:nvPr>
            <p:extLst>
              <p:ext uri="{D42A27DB-BD31-4B8C-83A1-F6EECF244321}">
                <p14:modId xmlns:p14="http://schemas.microsoft.com/office/powerpoint/2010/main" val="739891984"/>
              </p:ext>
            </p:extLst>
          </p:nvPr>
        </p:nvGraphicFramePr>
        <p:xfrm>
          <a:off x="1169913" y="2019391"/>
          <a:ext cx="2545566" cy="746772"/>
        </p:xfrm>
        <a:graphic>
          <a:graphicData uri="http://schemas.openxmlformats.org/presentationml/2006/ole">
            <mc:AlternateContent xmlns:mc="http://schemas.openxmlformats.org/markup-compatibility/2006">
              <mc:Choice xmlns:v="urn:schemas-microsoft-com:vml" Requires="v">
                <p:oleObj spid="_x0000_s728107" name="Equation" r:id="rId6" imgW="1473120" imgH="431640" progId="Equation.DSMT4">
                  <p:embed/>
                </p:oleObj>
              </mc:Choice>
              <mc:Fallback>
                <p:oleObj name="Equation" r:id="rId6" imgW="1473120" imgH="4316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69913" y="2019391"/>
                        <a:ext cx="2545566" cy="746772"/>
                      </a:xfrm>
                      <a:prstGeom prst="rect">
                        <a:avLst/>
                      </a:prstGeom>
                      <a:noFill/>
                      <a:ln>
                        <a:noFill/>
                      </a:ln>
                      <a:effectLst/>
                      <a:extLst/>
                    </p:spPr>
                  </p:pic>
                </p:oleObj>
              </mc:Fallback>
            </mc:AlternateContent>
          </a:graphicData>
        </a:graphic>
      </p:graphicFrame>
      <p:graphicFrame>
        <p:nvGraphicFramePr>
          <p:cNvPr id="30724" name="Object 8"/>
          <p:cNvGraphicFramePr>
            <a:graphicFrameLocks noChangeAspect="1"/>
          </p:cNvGraphicFramePr>
          <p:nvPr>
            <p:extLst>
              <p:ext uri="{D42A27DB-BD31-4B8C-83A1-F6EECF244321}">
                <p14:modId xmlns:p14="http://schemas.microsoft.com/office/powerpoint/2010/main" val="3691158395"/>
              </p:ext>
            </p:extLst>
          </p:nvPr>
        </p:nvGraphicFramePr>
        <p:xfrm>
          <a:off x="1006996" y="4278426"/>
          <a:ext cx="5230025" cy="801693"/>
        </p:xfrm>
        <a:graphic>
          <a:graphicData uri="http://schemas.openxmlformats.org/presentationml/2006/ole">
            <mc:AlternateContent xmlns:mc="http://schemas.openxmlformats.org/markup-compatibility/2006">
              <mc:Choice xmlns:v="urn:schemas-microsoft-com:vml" Requires="v">
                <p:oleObj spid="_x0000_s728108" name="Equation" r:id="rId8" imgW="2819160" imgH="431640" progId="Equation.DSMT4">
                  <p:embed/>
                </p:oleObj>
              </mc:Choice>
              <mc:Fallback>
                <p:oleObj name="Equation" r:id="rId8" imgW="2819160" imgH="431640" progId="Equation.DSMT4">
                  <p:embed/>
                  <p:pic>
                    <p:nvPicPr>
                      <p:cNvPr id="0" name=""/>
                      <p:cNvPicPr>
                        <a:picLocks noChangeAspect="1" noChangeArrowheads="1"/>
                      </p:cNvPicPr>
                      <p:nvPr/>
                    </p:nvPicPr>
                    <p:blipFill>
                      <a:blip r:embed="rId9"/>
                      <a:srcRect/>
                      <a:stretch>
                        <a:fillRect/>
                      </a:stretch>
                    </p:blipFill>
                    <p:spPr bwMode="auto">
                      <a:xfrm>
                        <a:off x="1006996" y="4278426"/>
                        <a:ext cx="5230025" cy="801693"/>
                      </a:xfrm>
                      <a:prstGeom prst="rect">
                        <a:avLst/>
                      </a:prstGeom>
                      <a:noFill/>
                      <a:ln>
                        <a:noFill/>
                      </a:ln>
                      <a:effectLst/>
                      <a:extLst/>
                    </p:spPr>
                  </p:pic>
                </p:oleObj>
              </mc:Fallback>
            </mc:AlternateContent>
          </a:graphicData>
        </a:graphic>
      </p:graphicFrame>
      <p:sp>
        <p:nvSpPr>
          <p:cNvPr id="30729" name="Line 10"/>
          <p:cNvSpPr>
            <a:spLocks noChangeShapeType="1"/>
          </p:cNvSpPr>
          <p:nvPr/>
        </p:nvSpPr>
        <p:spPr bwMode="auto">
          <a:xfrm flipV="1">
            <a:off x="6823300" y="1902100"/>
            <a:ext cx="0" cy="711200"/>
          </a:xfrm>
          <a:prstGeom prst="line">
            <a:avLst/>
          </a:prstGeom>
          <a:noFill/>
          <a:ln w="28575">
            <a:solidFill>
              <a:schemeClr val="tx1"/>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30730" name="Line 11"/>
          <p:cNvSpPr>
            <a:spLocks noChangeShapeType="1"/>
          </p:cNvSpPr>
          <p:nvPr/>
        </p:nvSpPr>
        <p:spPr bwMode="auto">
          <a:xfrm rot="5400000" flipV="1">
            <a:off x="7415438" y="1998938"/>
            <a:ext cx="0" cy="1206500"/>
          </a:xfrm>
          <a:prstGeom prst="line">
            <a:avLst/>
          </a:prstGeom>
          <a:noFill/>
          <a:ln w="28575">
            <a:solidFill>
              <a:schemeClr val="tx1"/>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30731" name="Line 12"/>
          <p:cNvSpPr>
            <a:spLocks noChangeShapeType="1"/>
          </p:cNvSpPr>
          <p:nvPr/>
        </p:nvSpPr>
        <p:spPr bwMode="auto">
          <a:xfrm flipV="1">
            <a:off x="6810600" y="2079900"/>
            <a:ext cx="1130300" cy="520700"/>
          </a:xfrm>
          <a:prstGeom prst="line">
            <a:avLst/>
          </a:prstGeom>
          <a:noFill/>
          <a:ln w="19050">
            <a:solidFill>
              <a:schemeClr val="tx1"/>
            </a:solidFill>
            <a:round/>
            <a:headEnd/>
            <a:tailEnd type="none" w="med" len="lg"/>
          </a:ln>
          <a:extLst>
            <a:ext uri="{909E8E84-426E-40DD-AFC4-6F175D3DCCD1}">
              <a14:hiddenFill xmlns:a14="http://schemas.microsoft.com/office/drawing/2010/main">
                <a:noFill/>
              </a14:hiddenFill>
            </a:ext>
          </a:extLst>
        </p:spPr>
        <p:txBody>
          <a:bodyPr wrap="none" anchor="ctr"/>
          <a:lstStyle/>
          <a:p>
            <a:endParaRPr lang="en-US"/>
          </a:p>
        </p:txBody>
      </p:sp>
      <p:grpSp>
        <p:nvGrpSpPr>
          <p:cNvPr id="30732" name="Group 17"/>
          <p:cNvGrpSpPr>
            <a:grpSpLocks/>
          </p:cNvGrpSpPr>
          <p:nvPr/>
        </p:nvGrpSpPr>
        <p:grpSpPr bwMode="auto">
          <a:xfrm>
            <a:off x="6813775" y="3023213"/>
            <a:ext cx="1206500" cy="711200"/>
            <a:chOff x="3738" y="2145"/>
            <a:chExt cx="760" cy="448"/>
          </a:xfrm>
        </p:grpSpPr>
        <p:sp>
          <p:nvSpPr>
            <p:cNvPr id="30749" name="Line 13"/>
            <p:cNvSpPr>
              <a:spLocks noChangeShapeType="1"/>
            </p:cNvSpPr>
            <p:nvPr/>
          </p:nvSpPr>
          <p:spPr bwMode="auto">
            <a:xfrm flipV="1">
              <a:off x="3745" y="2145"/>
              <a:ext cx="0" cy="448"/>
            </a:xfrm>
            <a:prstGeom prst="line">
              <a:avLst/>
            </a:prstGeom>
            <a:noFill/>
            <a:ln w="28575">
              <a:solidFill>
                <a:schemeClr val="tx1"/>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30750" name="Line 14"/>
            <p:cNvSpPr>
              <a:spLocks noChangeShapeType="1"/>
            </p:cNvSpPr>
            <p:nvPr/>
          </p:nvSpPr>
          <p:spPr bwMode="auto">
            <a:xfrm rot="5400000" flipV="1">
              <a:off x="4118" y="2206"/>
              <a:ext cx="0" cy="760"/>
            </a:xfrm>
            <a:prstGeom prst="line">
              <a:avLst/>
            </a:prstGeom>
            <a:noFill/>
            <a:ln w="28575">
              <a:solidFill>
                <a:schemeClr val="tx1"/>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30751" name="Freeform 16"/>
            <p:cNvSpPr>
              <a:spLocks/>
            </p:cNvSpPr>
            <p:nvPr/>
          </p:nvSpPr>
          <p:spPr bwMode="auto">
            <a:xfrm flipV="1">
              <a:off x="3752" y="2224"/>
              <a:ext cx="720" cy="360"/>
            </a:xfrm>
            <a:custGeom>
              <a:avLst/>
              <a:gdLst>
                <a:gd name="T0" fmla="*/ 0 w 720"/>
                <a:gd name="T1" fmla="*/ 360 h 360"/>
                <a:gd name="T2" fmla="*/ 64 w 720"/>
                <a:gd name="T3" fmla="*/ 144 h 360"/>
                <a:gd name="T4" fmla="*/ 272 w 720"/>
                <a:gd name="T5" fmla="*/ 8 h 360"/>
                <a:gd name="T6" fmla="*/ 552 w 720"/>
                <a:gd name="T7" fmla="*/ 0 h 360"/>
                <a:gd name="T8" fmla="*/ 720 w 720"/>
                <a:gd name="T9" fmla="*/ 64 h 360"/>
                <a:gd name="T10" fmla="*/ 0 60000 65536"/>
                <a:gd name="T11" fmla="*/ 0 60000 65536"/>
                <a:gd name="T12" fmla="*/ 0 60000 65536"/>
                <a:gd name="T13" fmla="*/ 0 60000 65536"/>
                <a:gd name="T14" fmla="*/ 0 60000 65536"/>
                <a:gd name="T15" fmla="*/ 0 w 720"/>
                <a:gd name="T16" fmla="*/ 0 h 360"/>
                <a:gd name="T17" fmla="*/ 720 w 720"/>
                <a:gd name="T18" fmla="*/ 360 h 360"/>
              </a:gdLst>
              <a:ahLst/>
              <a:cxnLst>
                <a:cxn ang="T10">
                  <a:pos x="T0" y="T1"/>
                </a:cxn>
                <a:cxn ang="T11">
                  <a:pos x="T2" y="T3"/>
                </a:cxn>
                <a:cxn ang="T12">
                  <a:pos x="T4" y="T5"/>
                </a:cxn>
                <a:cxn ang="T13">
                  <a:pos x="T6" y="T7"/>
                </a:cxn>
                <a:cxn ang="T14">
                  <a:pos x="T8" y="T9"/>
                </a:cxn>
              </a:cxnLst>
              <a:rect l="T15" t="T16" r="T17" b="T18"/>
              <a:pathLst>
                <a:path w="720" h="360">
                  <a:moveTo>
                    <a:pt x="0" y="360"/>
                  </a:moveTo>
                  <a:lnTo>
                    <a:pt x="64" y="144"/>
                  </a:lnTo>
                  <a:lnTo>
                    <a:pt x="272" y="8"/>
                  </a:lnTo>
                  <a:lnTo>
                    <a:pt x="552" y="0"/>
                  </a:lnTo>
                  <a:lnTo>
                    <a:pt x="720" y="64"/>
                  </a:lnTo>
                </a:path>
              </a:pathLst>
            </a:custGeom>
            <a:noFill/>
            <a:ln w="19050">
              <a:solidFill>
                <a:schemeClr val="tx1"/>
              </a:solidFill>
              <a:round/>
              <a:headEnd/>
              <a:tailEnd type="none" w="med"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30734" name="Group 22"/>
          <p:cNvGrpSpPr>
            <a:grpSpLocks/>
          </p:cNvGrpSpPr>
          <p:nvPr/>
        </p:nvGrpSpPr>
        <p:grpSpPr bwMode="auto">
          <a:xfrm>
            <a:off x="6943950" y="4203788"/>
            <a:ext cx="1206500" cy="711200"/>
            <a:chOff x="3738" y="2145"/>
            <a:chExt cx="760" cy="448"/>
          </a:xfrm>
        </p:grpSpPr>
        <p:sp>
          <p:nvSpPr>
            <p:cNvPr id="30743" name="Line 23"/>
            <p:cNvSpPr>
              <a:spLocks noChangeShapeType="1"/>
            </p:cNvSpPr>
            <p:nvPr/>
          </p:nvSpPr>
          <p:spPr bwMode="auto">
            <a:xfrm flipV="1">
              <a:off x="3745" y="2145"/>
              <a:ext cx="0" cy="448"/>
            </a:xfrm>
            <a:prstGeom prst="line">
              <a:avLst/>
            </a:prstGeom>
            <a:noFill/>
            <a:ln w="28575">
              <a:solidFill>
                <a:schemeClr val="bg2"/>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30744" name="Line 24"/>
            <p:cNvSpPr>
              <a:spLocks noChangeShapeType="1"/>
            </p:cNvSpPr>
            <p:nvPr/>
          </p:nvSpPr>
          <p:spPr bwMode="auto">
            <a:xfrm rot="5400000" flipV="1">
              <a:off x="4118" y="2206"/>
              <a:ext cx="0" cy="760"/>
            </a:xfrm>
            <a:prstGeom prst="line">
              <a:avLst/>
            </a:prstGeom>
            <a:noFill/>
            <a:ln w="28575">
              <a:solidFill>
                <a:schemeClr val="bg2"/>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30745" name="Freeform 25"/>
            <p:cNvSpPr>
              <a:spLocks/>
            </p:cNvSpPr>
            <p:nvPr/>
          </p:nvSpPr>
          <p:spPr bwMode="auto">
            <a:xfrm flipV="1">
              <a:off x="3752" y="2224"/>
              <a:ext cx="720" cy="360"/>
            </a:xfrm>
            <a:custGeom>
              <a:avLst/>
              <a:gdLst>
                <a:gd name="T0" fmla="*/ 0 w 720"/>
                <a:gd name="T1" fmla="*/ 360 h 360"/>
                <a:gd name="T2" fmla="*/ 64 w 720"/>
                <a:gd name="T3" fmla="*/ 144 h 360"/>
                <a:gd name="T4" fmla="*/ 272 w 720"/>
                <a:gd name="T5" fmla="*/ 8 h 360"/>
                <a:gd name="T6" fmla="*/ 552 w 720"/>
                <a:gd name="T7" fmla="*/ 0 h 360"/>
                <a:gd name="T8" fmla="*/ 720 w 720"/>
                <a:gd name="T9" fmla="*/ 64 h 360"/>
                <a:gd name="T10" fmla="*/ 0 60000 65536"/>
                <a:gd name="T11" fmla="*/ 0 60000 65536"/>
                <a:gd name="T12" fmla="*/ 0 60000 65536"/>
                <a:gd name="T13" fmla="*/ 0 60000 65536"/>
                <a:gd name="T14" fmla="*/ 0 60000 65536"/>
                <a:gd name="T15" fmla="*/ 0 w 720"/>
                <a:gd name="T16" fmla="*/ 0 h 360"/>
                <a:gd name="T17" fmla="*/ 720 w 720"/>
                <a:gd name="T18" fmla="*/ 360 h 360"/>
              </a:gdLst>
              <a:ahLst/>
              <a:cxnLst>
                <a:cxn ang="T10">
                  <a:pos x="T0" y="T1"/>
                </a:cxn>
                <a:cxn ang="T11">
                  <a:pos x="T2" y="T3"/>
                </a:cxn>
                <a:cxn ang="T12">
                  <a:pos x="T4" y="T5"/>
                </a:cxn>
                <a:cxn ang="T13">
                  <a:pos x="T6" y="T7"/>
                </a:cxn>
                <a:cxn ang="T14">
                  <a:pos x="T8" y="T9"/>
                </a:cxn>
              </a:cxnLst>
              <a:rect l="T15" t="T16" r="T17" b="T18"/>
              <a:pathLst>
                <a:path w="720" h="360">
                  <a:moveTo>
                    <a:pt x="0" y="360"/>
                  </a:moveTo>
                  <a:lnTo>
                    <a:pt x="64" y="144"/>
                  </a:lnTo>
                  <a:lnTo>
                    <a:pt x="272" y="8"/>
                  </a:lnTo>
                  <a:lnTo>
                    <a:pt x="552" y="0"/>
                  </a:lnTo>
                  <a:lnTo>
                    <a:pt x="720" y="64"/>
                  </a:lnTo>
                </a:path>
              </a:pathLst>
            </a:custGeom>
            <a:noFill/>
            <a:ln w="19050">
              <a:solidFill>
                <a:schemeClr val="bg2"/>
              </a:solidFill>
              <a:round/>
              <a:headEnd/>
              <a:tailEnd type="none" w="med"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30735" name="Group 26"/>
          <p:cNvGrpSpPr>
            <a:grpSpLocks/>
          </p:cNvGrpSpPr>
          <p:nvPr/>
        </p:nvGrpSpPr>
        <p:grpSpPr bwMode="auto">
          <a:xfrm>
            <a:off x="7097938" y="4103775"/>
            <a:ext cx="1206500" cy="711200"/>
            <a:chOff x="3738" y="2145"/>
            <a:chExt cx="760" cy="448"/>
          </a:xfrm>
        </p:grpSpPr>
        <p:sp>
          <p:nvSpPr>
            <p:cNvPr id="30740" name="Line 27"/>
            <p:cNvSpPr>
              <a:spLocks noChangeShapeType="1"/>
            </p:cNvSpPr>
            <p:nvPr/>
          </p:nvSpPr>
          <p:spPr bwMode="auto">
            <a:xfrm flipV="1">
              <a:off x="3745" y="2145"/>
              <a:ext cx="0" cy="448"/>
            </a:xfrm>
            <a:prstGeom prst="line">
              <a:avLst/>
            </a:prstGeom>
            <a:noFill/>
            <a:ln w="28575">
              <a:solidFill>
                <a:schemeClr val="bg2"/>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30741" name="Line 28"/>
            <p:cNvSpPr>
              <a:spLocks noChangeShapeType="1"/>
            </p:cNvSpPr>
            <p:nvPr/>
          </p:nvSpPr>
          <p:spPr bwMode="auto">
            <a:xfrm rot="5400000" flipV="1">
              <a:off x="4118" y="2206"/>
              <a:ext cx="0" cy="760"/>
            </a:xfrm>
            <a:prstGeom prst="line">
              <a:avLst/>
            </a:prstGeom>
            <a:noFill/>
            <a:ln w="28575">
              <a:solidFill>
                <a:schemeClr val="bg2"/>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30742" name="Freeform 29"/>
            <p:cNvSpPr>
              <a:spLocks/>
            </p:cNvSpPr>
            <p:nvPr/>
          </p:nvSpPr>
          <p:spPr bwMode="auto">
            <a:xfrm flipV="1">
              <a:off x="3752" y="2224"/>
              <a:ext cx="720" cy="360"/>
            </a:xfrm>
            <a:custGeom>
              <a:avLst/>
              <a:gdLst>
                <a:gd name="T0" fmla="*/ 0 w 720"/>
                <a:gd name="T1" fmla="*/ 360 h 360"/>
                <a:gd name="T2" fmla="*/ 64 w 720"/>
                <a:gd name="T3" fmla="*/ 144 h 360"/>
                <a:gd name="T4" fmla="*/ 272 w 720"/>
                <a:gd name="T5" fmla="*/ 8 h 360"/>
                <a:gd name="T6" fmla="*/ 552 w 720"/>
                <a:gd name="T7" fmla="*/ 0 h 360"/>
                <a:gd name="T8" fmla="*/ 720 w 720"/>
                <a:gd name="T9" fmla="*/ 64 h 360"/>
                <a:gd name="T10" fmla="*/ 0 60000 65536"/>
                <a:gd name="T11" fmla="*/ 0 60000 65536"/>
                <a:gd name="T12" fmla="*/ 0 60000 65536"/>
                <a:gd name="T13" fmla="*/ 0 60000 65536"/>
                <a:gd name="T14" fmla="*/ 0 60000 65536"/>
                <a:gd name="T15" fmla="*/ 0 w 720"/>
                <a:gd name="T16" fmla="*/ 0 h 360"/>
                <a:gd name="T17" fmla="*/ 720 w 720"/>
                <a:gd name="T18" fmla="*/ 360 h 360"/>
              </a:gdLst>
              <a:ahLst/>
              <a:cxnLst>
                <a:cxn ang="T10">
                  <a:pos x="T0" y="T1"/>
                </a:cxn>
                <a:cxn ang="T11">
                  <a:pos x="T2" y="T3"/>
                </a:cxn>
                <a:cxn ang="T12">
                  <a:pos x="T4" y="T5"/>
                </a:cxn>
                <a:cxn ang="T13">
                  <a:pos x="T6" y="T7"/>
                </a:cxn>
                <a:cxn ang="T14">
                  <a:pos x="T8" y="T9"/>
                </a:cxn>
              </a:cxnLst>
              <a:rect l="T15" t="T16" r="T17" b="T18"/>
              <a:pathLst>
                <a:path w="720" h="360">
                  <a:moveTo>
                    <a:pt x="0" y="360"/>
                  </a:moveTo>
                  <a:lnTo>
                    <a:pt x="64" y="144"/>
                  </a:lnTo>
                  <a:lnTo>
                    <a:pt x="272" y="8"/>
                  </a:lnTo>
                  <a:lnTo>
                    <a:pt x="552" y="0"/>
                  </a:lnTo>
                  <a:lnTo>
                    <a:pt x="720" y="64"/>
                  </a:lnTo>
                </a:path>
              </a:pathLst>
            </a:custGeom>
            <a:noFill/>
            <a:ln w="19050">
              <a:solidFill>
                <a:schemeClr val="bg2"/>
              </a:solidFill>
              <a:round/>
              <a:headEnd/>
              <a:tailEnd type="none" w="med"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30736" name="Group 30"/>
          <p:cNvGrpSpPr>
            <a:grpSpLocks/>
          </p:cNvGrpSpPr>
          <p:nvPr/>
        </p:nvGrpSpPr>
        <p:grpSpPr bwMode="auto">
          <a:xfrm>
            <a:off x="7251925" y="4003763"/>
            <a:ext cx="1206500" cy="711200"/>
            <a:chOff x="3738" y="2145"/>
            <a:chExt cx="760" cy="448"/>
          </a:xfrm>
        </p:grpSpPr>
        <p:sp>
          <p:nvSpPr>
            <p:cNvPr id="30737" name="Line 31"/>
            <p:cNvSpPr>
              <a:spLocks noChangeShapeType="1"/>
            </p:cNvSpPr>
            <p:nvPr/>
          </p:nvSpPr>
          <p:spPr bwMode="auto">
            <a:xfrm flipV="1">
              <a:off x="3745" y="2145"/>
              <a:ext cx="0" cy="448"/>
            </a:xfrm>
            <a:prstGeom prst="line">
              <a:avLst/>
            </a:prstGeom>
            <a:noFill/>
            <a:ln w="28575">
              <a:solidFill>
                <a:schemeClr val="bg2"/>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30738" name="Line 32"/>
            <p:cNvSpPr>
              <a:spLocks noChangeShapeType="1"/>
            </p:cNvSpPr>
            <p:nvPr/>
          </p:nvSpPr>
          <p:spPr bwMode="auto">
            <a:xfrm rot="5400000" flipV="1">
              <a:off x="4118" y="2206"/>
              <a:ext cx="0" cy="760"/>
            </a:xfrm>
            <a:prstGeom prst="line">
              <a:avLst/>
            </a:prstGeom>
            <a:noFill/>
            <a:ln w="28575">
              <a:solidFill>
                <a:schemeClr val="bg2"/>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30739" name="Freeform 33"/>
            <p:cNvSpPr>
              <a:spLocks/>
            </p:cNvSpPr>
            <p:nvPr/>
          </p:nvSpPr>
          <p:spPr bwMode="auto">
            <a:xfrm flipV="1">
              <a:off x="3752" y="2224"/>
              <a:ext cx="720" cy="360"/>
            </a:xfrm>
            <a:custGeom>
              <a:avLst/>
              <a:gdLst>
                <a:gd name="T0" fmla="*/ 0 w 720"/>
                <a:gd name="T1" fmla="*/ 360 h 360"/>
                <a:gd name="T2" fmla="*/ 64 w 720"/>
                <a:gd name="T3" fmla="*/ 144 h 360"/>
                <a:gd name="T4" fmla="*/ 272 w 720"/>
                <a:gd name="T5" fmla="*/ 8 h 360"/>
                <a:gd name="T6" fmla="*/ 552 w 720"/>
                <a:gd name="T7" fmla="*/ 0 h 360"/>
                <a:gd name="T8" fmla="*/ 720 w 720"/>
                <a:gd name="T9" fmla="*/ 64 h 360"/>
                <a:gd name="T10" fmla="*/ 0 60000 65536"/>
                <a:gd name="T11" fmla="*/ 0 60000 65536"/>
                <a:gd name="T12" fmla="*/ 0 60000 65536"/>
                <a:gd name="T13" fmla="*/ 0 60000 65536"/>
                <a:gd name="T14" fmla="*/ 0 60000 65536"/>
                <a:gd name="T15" fmla="*/ 0 w 720"/>
                <a:gd name="T16" fmla="*/ 0 h 360"/>
                <a:gd name="T17" fmla="*/ 720 w 720"/>
                <a:gd name="T18" fmla="*/ 360 h 360"/>
              </a:gdLst>
              <a:ahLst/>
              <a:cxnLst>
                <a:cxn ang="T10">
                  <a:pos x="T0" y="T1"/>
                </a:cxn>
                <a:cxn ang="T11">
                  <a:pos x="T2" y="T3"/>
                </a:cxn>
                <a:cxn ang="T12">
                  <a:pos x="T4" y="T5"/>
                </a:cxn>
                <a:cxn ang="T13">
                  <a:pos x="T6" y="T7"/>
                </a:cxn>
                <a:cxn ang="T14">
                  <a:pos x="T8" y="T9"/>
                </a:cxn>
              </a:cxnLst>
              <a:rect l="T15" t="T16" r="T17" b="T18"/>
              <a:pathLst>
                <a:path w="720" h="360">
                  <a:moveTo>
                    <a:pt x="0" y="360"/>
                  </a:moveTo>
                  <a:lnTo>
                    <a:pt x="64" y="144"/>
                  </a:lnTo>
                  <a:lnTo>
                    <a:pt x="272" y="8"/>
                  </a:lnTo>
                  <a:lnTo>
                    <a:pt x="552" y="0"/>
                  </a:lnTo>
                  <a:lnTo>
                    <a:pt x="720" y="64"/>
                  </a:lnTo>
                </a:path>
              </a:pathLst>
            </a:custGeom>
            <a:noFill/>
            <a:ln w="19050">
              <a:solidFill>
                <a:schemeClr val="bg2"/>
              </a:solidFill>
              <a:round/>
              <a:headEnd/>
              <a:tailEnd type="none" w="med"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30733" name="Group 18"/>
          <p:cNvGrpSpPr>
            <a:grpSpLocks/>
          </p:cNvGrpSpPr>
          <p:nvPr/>
        </p:nvGrpSpPr>
        <p:grpSpPr bwMode="auto">
          <a:xfrm>
            <a:off x="6815363" y="4316500"/>
            <a:ext cx="1206500" cy="711200"/>
            <a:chOff x="3738" y="2145"/>
            <a:chExt cx="760" cy="448"/>
          </a:xfrm>
        </p:grpSpPr>
        <p:sp>
          <p:nvSpPr>
            <p:cNvPr id="30746" name="Line 19"/>
            <p:cNvSpPr>
              <a:spLocks noChangeShapeType="1"/>
            </p:cNvSpPr>
            <p:nvPr/>
          </p:nvSpPr>
          <p:spPr bwMode="auto">
            <a:xfrm flipV="1">
              <a:off x="3745" y="2145"/>
              <a:ext cx="0" cy="448"/>
            </a:xfrm>
            <a:prstGeom prst="line">
              <a:avLst/>
            </a:prstGeom>
            <a:noFill/>
            <a:ln w="28575">
              <a:solidFill>
                <a:schemeClr val="tx1"/>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30747" name="Line 20"/>
            <p:cNvSpPr>
              <a:spLocks noChangeShapeType="1"/>
            </p:cNvSpPr>
            <p:nvPr/>
          </p:nvSpPr>
          <p:spPr bwMode="auto">
            <a:xfrm rot="5400000" flipV="1">
              <a:off x="4118" y="2206"/>
              <a:ext cx="0" cy="760"/>
            </a:xfrm>
            <a:prstGeom prst="line">
              <a:avLst/>
            </a:prstGeom>
            <a:noFill/>
            <a:ln w="28575">
              <a:solidFill>
                <a:schemeClr val="tx1"/>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30748" name="Freeform 21"/>
            <p:cNvSpPr>
              <a:spLocks/>
            </p:cNvSpPr>
            <p:nvPr/>
          </p:nvSpPr>
          <p:spPr bwMode="auto">
            <a:xfrm flipV="1">
              <a:off x="3752" y="2224"/>
              <a:ext cx="720" cy="360"/>
            </a:xfrm>
            <a:custGeom>
              <a:avLst/>
              <a:gdLst>
                <a:gd name="T0" fmla="*/ 0 w 720"/>
                <a:gd name="T1" fmla="*/ 360 h 360"/>
                <a:gd name="T2" fmla="*/ 64 w 720"/>
                <a:gd name="T3" fmla="*/ 144 h 360"/>
                <a:gd name="T4" fmla="*/ 272 w 720"/>
                <a:gd name="T5" fmla="*/ 8 h 360"/>
                <a:gd name="T6" fmla="*/ 552 w 720"/>
                <a:gd name="T7" fmla="*/ 0 h 360"/>
                <a:gd name="T8" fmla="*/ 720 w 720"/>
                <a:gd name="T9" fmla="*/ 64 h 360"/>
                <a:gd name="T10" fmla="*/ 0 60000 65536"/>
                <a:gd name="T11" fmla="*/ 0 60000 65536"/>
                <a:gd name="T12" fmla="*/ 0 60000 65536"/>
                <a:gd name="T13" fmla="*/ 0 60000 65536"/>
                <a:gd name="T14" fmla="*/ 0 60000 65536"/>
                <a:gd name="T15" fmla="*/ 0 w 720"/>
                <a:gd name="T16" fmla="*/ 0 h 360"/>
                <a:gd name="T17" fmla="*/ 720 w 720"/>
                <a:gd name="T18" fmla="*/ 360 h 360"/>
              </a:gdLst>
              <a:ahLst/>
              <a:cxnLst>
                <a:cxn ang="T10">
                  <a:pos x="T0" y="T1"/>
                </a:cxn>
                <a:cxn ang="T11">
                  <a:pos x="T2" y="T3"/>
                </a:cxn>
                <a:cxn ang="T12">
                  <a:pos x="T4" y="T5"/>
                </a:cxn>
                <a:cxn ang="T13">
                  <a:pos x="T6" y="T7"/>
                </a:cxn>
                <a:cxn ang="T14">
                  <a:pos x="T8" y="T9"/>
                </a:cxn>
              </a:cxnLst>
              <a:rect l="T15" t="T16" r="T17" b="T18"/>
              <a:pathLst>
                <a:path w="720" h="360">
                  <a:moveTo>
                    <a:pt x="0" y="360"/>
                  </a:moveTo>
                  <a:lnTo>
                    <a:pt x="64" y="144"/>
                  </a:lnTo>
                  <a:lnTo>
                    <a:pt x="272" y="8"/>
                  </a:lnTo>
                  <a:lnTo>
                    <a:pt x="552" y="0"/>
                  </a:lnTo>
                  <a:lnTo>
                    <a:pt x="720" y="64"/>
                  </a:lnTo>
                </a:path>
              </a:pathLst>
            </a:custGeom>
            <a:noFill/>
            <a:ln w="28575">
              <a:solidFill>
                <a:schemeClr val="tx1"/>
              </a:solidFill>
              <a:round/>
              <a:headEnd/>
              <a:tailEnd type="none" w="med"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30" name="Group 17"/>
          <p:cNvGrpSpPr>
            <a:grpSpLocks/>
          </p:cNvGrpSpPr>
          <p:nvPr/>
        </p:nvGrpSpPr>
        <p:grpSpPr bwMode="auto">
          <a:xfrm>
            <a:off x="6817615" y="5641021"/>
            <a:ext cx="1206500" cy="711200"/>
            <a:chOff x="3738" y="2145"/>
            <a:chExt cx="760" cy="448"/>
          </a:xfrm>
        </p:grpSpPr>
        <p:sp>
          <p:nvSpPr>
            <p:cNvPr id="31" name="Line 13"/>
            <p:cNvSpPr>
              <a:spLocks noChangeShapeType="1"/>
            </p:cNvSpPr>
            <p:nvPr/>
          </p:nvSpPr>
          <p:spPr bwMode="auto">
            <a:xfrm flipV="1">
              <a:off x="3745" y="2145"/>
              <a:ext cx="0" cy="448"/>
            </a:xfrm>
            <a:prstGeom prst="line">
              <a:avLst/>
            </a:prstGeom>
            <a:noFill/>
            <a:ln w="28575">
              <a:solidFill>
                <a:schemeClr val="tx1"/>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32" name="Line 14"/>
            <p:cNvSpPr>
              <a:spLocks noChangeShapeType="1"/>
            </p:cNvSpPr>
            <p:nvPr/>
          </p:nvSpPr>
          <p:spPr bwMode="auto">
            <a:xfrm rot="5400000" flipV="1">
              <a:off x="4118" y="2206"/>
              <a:ext cx="0" cy="760"/>
            </a:xfrm>
            <a:prstGeom prst="line">
              <a:avLst/>
            </a:prstGeom>
            <a:noFill/>
            <a:ln w="28575">
              <a:solidFill>
                <a:schemeClr val="tx1"/>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US"/>
            </a:p>
          </p:txBody>
        </p:sp>
      </p:grpSp>
      <p:cxnSp>
        <p:nvCxnSpPr>
          <p:cNvPr id="3" name="Straight Connector 2"/>
          <p:cNvCxnSpPr/>
          <p:nvPr/>
        </p:nvCxnSpPr>
        <p:spPr bwMode="auto">
          <a:xfrm flipV="1">
            <a:off x="6828728" y="5791496"/>
            <a:ext cx="1280447" cy="597734"/>
          </a:xfrm>
          <a:prstGeom prst="line">
            <a:avLst/>
          </a:prstGeom>
          <a:solidFill>
            <a:schemeClr val="bg1"/>
          </a:solidFill>
          <a:ln w="28575" cap="flat" cmpd="sng" algn="ctr">
            <a:solidFill>
              <a:schemeClr val="tx1"/>
            </a:solidFill>
            <a:prstDash val="solid"/>
            <a:round/>
            <a:headEnd type="none" w="med" len="med"/>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p:cNvCxnSpPr/>
          <p:nvPr/>
        </p:nvCxnSpPr>
        <p:spPr bwMode="auto">
          <a:xfrm flipV="1">
            <a:off x="6896725" y="5989904"/>
            <a:ext cx="1184275" cy="100459"/>
          </a:xfrm>
          <a:prstGeom prst="line">
            <a:avLst/>
          </a:prstGeom>
          <a:solidFill>
            <a:schemeClr val="bg1"/>
          </a:solidFill>
          <a:ln w="28575" cap="flat" cmpd="sng" algn="ctr">
            <a:solidFill>
              <a:schemeClr val="tx1"/>
            </a:solidFill>
            <a:prstDash val="solid"/>
            <a:round/>
            <a:headEnd type="none" w="med" len="med"/>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p:cNvCxnSpPr/>
          <p:nvPr/>
        </p:nvCxnSpPr>
        <p:spPr bwMode="auto">
          <a:xfrm>
            <a:off x="6794725" y="5921562"/>
            <a:ext cx="1184275" cy="337601"/>
          </a:xfrm>
          <a:prstGeom prst="line">
            <a:avLst/>
          </a:prstGeom>
          <a:solidFill>
            <a:schemeClr val="bg1"/>
          </a:solidFill>
          <a:ln w="28575" cap="flat" cmpd="sng" algn="ctr">
            <a:solidFill>
              <a:schemeClr val="tx1"/>
            </a:solidFill>
            <a:prstDash val="solid"/>
            <a:round/>
            <a:headEnd type="none" w="med" len="med"/>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2" name="Object 11"/>
          <p:cNvGraphicFramePr>
            <a:graphicFrameLocks noChangeAspect="1"/>
          </p:cNvGraphicFramePr>
          <p:nvPr>
            <p:extLst>
              <p:ext uri="{D42A27DB-BD31-4B8C-83A1-F6EECF244321}">
                <p14:modId xmlns:p14="http://schemas.microsoft.com/office/powerpoint/2010/main" val="125682726"/>
              </p:ext>
            </p:extLst>
          </p:nvPr>
        </p:nvGraphicFramePr>
        <p:xfrm>
          <a:off x="1783300" y="5683975"/>
          <a:ext cx="1228725" cy="746125"/>
        </p:xfrm>
        <a:graphic>
          <a:graphicData uri="http://schemas.openxmlformats.org/presentationml/2006/ole">
            <mc:AlternateContent xmlns:mc="http://schemas.openxmlformats.org/markup-compatibility/2006">
              <mc:Choice xmlns:v="urn:schemas-microsoft-com:vml" Requires="v">
                <p:oleObj spid="_x0000_s728109" name="Equation" r:id="rId10" imgW="711000" imgH="431640" progId="Equation.DSMT4">
                  <p:embed/>
                </p:oleObj>
              </mc:Choice>
              <mc:Fallback>
                <p:oleObj name="Equation" r:id="rId10" imgW="711000" imgH="431640" progId="Equation.DSMT4">
                  <p:embed/>
                  <p:pic>
                    <p:nvPicPr>
                      <p:cNvPr id="0" name=""/>
                      <p:cNvPicPr>
                        <a:picLocks noChangeAspect="1" noChangeArrowheads="1"/>
                      </p:cNvPicPr>
                      <p:nvPr/>
                    </p:nvPicPr>
                    <p:blipFill>
                      <a:blip r:embed="rId11"/>
                      <a:srcRect/>
                      <a:stretch>
                        <a:fillRect/>
                      </a:stretch>
                    </p:blipFill>
                    <p:spPr bwMode="auto">
                      <a:xfrm>
                        <a:off x="1783300" y="5683975"/>
                        <a:ext cx="122872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Footer Placeholder 1"/>
          <p:cNvSpPr>
            <a:spLocks noGrp="1"/>
          </p:cNvSpPr>
          <p:nvPr>
            <p:ph type="ftr" sz="quarter" idx="11"/>
          </p:nvPr>
        </p:nvSpPr>
        <p:spPr/>
        <p:txBody>
          <a:bodyPr/>
          <a:lstStyle/>
          <a:p>
            <a:pPr>
              <a:defRPr/>
            </a:pPr>
            <a:r>
              <a:rPr lang="en-US" smtClean="0"/>
              <a:t>© 2012 Warren B. Powell</a:t>
            </a:r>
            <a:endParaRPr lang="en-US" dirty="0"/>
          </a:p>
        </p:txBody>
      </p:sp>
    </p:spTree>
    <p:extLst>
      <p:ext uri="{BB962C8B-B14F-4D97-AF65-F5344CB8AC3E}">
        <p14:creationId xmlns:p14="http://schemas.microsoft.com/office/powerpoint/2010/main" val="127369028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ADP for the locomotive application</a:t>
            </a:r>
            <a:endParaRPr lang="en-US" dirty="0"/>
          </a:p>
        </p:txBody>
      </p:sp>
      <p:sp>
        <p:nvSpPr>
          <p:cNvPr id="3" name="Content Placeholder 2"/>
          <p:cNvSpPr>
            <a:spLocks noGrp="1"/>
          </p:cNvSpPr>
          <p:nvPr>
            <p:ph idx="1"/>
          </p:nvPr>
        </p:nvSpPr>
        <p:spPr/>
        <p:txBody>
          <a:bodyPr/>
          <a:lstStyle/>
          <a:p>
            <a:r>
              <a:rPr lang="en-US" dirty="0" smtClean="0"/>
              <a:t>The slides that follow illustrate the adaptive learning of value functions from solving sequences of locomotive assignment problems.</a:t>
            </a:r>
          </a:p>
          <a:p>
            <a:r>
              <a:rPr lang="en-US" dirty="0" smtClean="0"/>
              <a:t>The underlying graphic is from a package called </a:t>
            </a:r>
            <a:r>
              <a:rPr lang="en-US" i="1" dirty="0" err="1" smtClean="0"/>
              <a:t>Pilotview</a:t>
            </a:r>
            <a:r>
              <a:rPr lang="en-US" dirty="0" smtClean="0"/>
              <a:t> developed at CASTLE Lab.</a:t>
            </a:r>
          </a:p>
          <a:p>
            <a:r>
              <a:rPr lang="en-US" dirty="0" smtClean="0"/>
              <a:t>The graphic shows the problem decomposed into individual yards.  In this particular project, we decomposed the problem in two ways:</a:t>
            </a:r>
          </a:p>
          <a:p>
            <a:pPr lvl="1"/>
            <a:r>
              <a:rPr lang="en-US" dirty="0" smtClean="0"/>
              <a:t>Optimizing </a:t>
            </a:r>
            <a:r>
              <a:rPr lang="en-US" i="1" dirty="0" smtClean="0"/>
              <a:t>regions</a:t>
            </a:r>
            <a:r>
              <a:rPr lang="en-US" dirty="0" smtClean="0"/>
              <a:t> as a single problem</a:t>
            </a:r>
          </a:p>
          <a:p>
            <a:pPr lvl="1"/>
            <a:r>
              <a:rPr lang="en-US" dirty="0" smtClean="0"/>
              <a:t>Optimizing the entire company as a single problem (at a point in time).</a:t>
            </a:r>
            <a:endParaRPr lang="en-US" dirty="0"/>
          </a:p>
        </p:txBody>
      </p:sp>
      <p:sp>
        <p:nvSpPr>
          <p:cNvPr id="4" name="Footer Placeholder 3"/>
          <p:cNvSpPr>
            <a:spLocks noGrp="1"/>
          </p:cNvSpPr>
          <p:nvPr>
            <p:ph type="ftr" sz="quarter" idx="11"/>
          </p:nvPr>
        </p:nvSpPr>
        <p:spPr/>
        <p:txBody>
          <a:bodyPr/>
          <a:lstStyle/>
          <a:p>
            <a:pPr>
              <a:defRPr/>
            </a:pPr>
            <a:r>
              <a:rPr lang="en-US" smtClean="0"/>
              <a:t>© 2012 Warren B. Powell</a:t>
            </a:r>
            <a:endParaRPr lang="en-US" dirty="0"/>
          </a:p>
        </p:txBody>
      </p:sp>
    </p:spTree>
    <p:extLst>
      <p:ext uri="{BB962C8B-B14F-4D97-AF65-F5344CB8AC3E}">
        <p14:creationId xmlns:p14="http://schemas.microsoft.com/office/powerpoint/2010/main" val="254777776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Times New Roman" pitchFamily="18" charset="0"/>
              </a:defRPr>
            </a:lvl1pPr>
            <a:lvl2pPr marL="742950" indent="-285750">
              <a:defRPr i="1">
                <a:solidFill>
                  <a:schemeClr val="tx1"/>
                </a:solidFill>
                <a:latin typeface="Times New Roman" pitchFamily="18" charset="0"/>
              </a:defRPr>
            </a:lvl2pPr>
            <a:lvl3pPr marL="1143000" indent="-228600">
              <a:defRPr i="1">
                <a:solidFill>
                  <a:schemeClr val="tx1"/>
                </a:solidFill>
                <a:latin typeface="Times New Roman" pitchFamily="18" charset="0"/>
              </a:defRPr>
            </a:lvl3pPr>
            <a:lvl4pPr marL="1600200" indent="-228600">
              <a:defRPr i="1">
                <a:solidFill>
                  <a:schemeClr val="tx1"/>
                </a:solidFill>
                <a:latin typeface="Times New Roman" pitchFamily="18" charset="0"/>
              </a:defRPr>
            </a:lvl4pPr>
            <a:lvl5pPr marL="2057400" indent="-228600">
              <a:defRPr i="1">
                <a:solidFill>
                  <a:schemeClr val="tx1"/>
                </a:solidFill>
                <a:latin typeface="Times New Roman" pitchFamily="18" charset="0"/>
              </a:defRPr>
            </a:lvl5pPr>
            <a:lvl6pPr marL="2514600" indent="-228600" algn="ctr" eaLnBrk="0" fontAlgn="base" hangingPunct="0">
              <a:spcBef>
                <a:spcPct val="0"/>
              </a:spcBef>
              <a:spcAft>
                <a:spcPct val="0"/>
              </a:spcAft>
              <a:defRPr i="1">
                <a:solidFill>
                  <a:schemeClr val="tx1"/>
                </a:solidFill>
                <a:latin typeface="Times New Roman" pitchFamily="18" charset="0"/>
              </a:defRPr>
            </a:lvl6pPr>
            <a:lvl7pPr marL="2971800" indent="-228600" algn="ctr" eaLnBrk="0" fontAlgn="base" hangingPunct="0">
              <a:spcBef>
                <a:spcPct val="0"/>
              </a:spcBef>
              <a:spcAft>
                <a:spcPct val="0"/>
              </a:spcAft>
              <a:defRPr i="1">
                <a:solidFill>
                  <a:schemeClr val="tx1"/>
                </a:solidFill>
                <a:latin typeface="Times New Roman" pitchFamily="18" charset="0"/>
              </a:defRPr>
            </a:lvl7pPr>
            <a:lvl8pPr marL="3429000" indent="-228600" algn="ctr" eaLnBrk="0" fontAlgn="base" hangingPunct="0">
              <a:spcBef>
                <a:spcPct val="0"/>
              </a:spcBef>
              <a:spcAft>
                <a:spcPct val="0"/>
              </a:spcAft>
              <a:defRPr i="1">
                <a:solidFill>
                  <a:schemeClr val="tx1"/>
                </a:solidFill>
                <a:latin typeface="Times New Roman" pitchFamily="18" charset="0"/>
              </a:defRPr>
            </a:lvl8pPr>
            <a:lvl9pPr marL="3886200" indent="-228600" algn="ctr" eaLnBrk="0" fontAlgn="base" hangingPunct="0">
              <a:spcBef>
                <a:spcPct val="0"/>
              </a:spcBef>
              <a:spcAft>
                <a:spcPct val="0"/>
              </a:spcAft>
              <a:defRPr i="1">
                <a:solidFill>
                  <a:schemeClr val="tx1"/>
                </a:solidFill>
                <a:latin typeface="Times New Roman" pitchFamily="18" charset="0"/>
              </a:defRPr>
            </a:lvl9pPr>
          </a:lstStyle>
          <a:p>
            <a:r>
              <a:rPr lang="en-US" i="0" smtClean="0"/>
              <a:t>© 2012 Warren B. Powell</a:t>
            </a:r>
            <a:endParaRPr lang="en-US" i="0"/>
          </a:p>
        </p:txBody>
      </p:sp>
      <p:pic>
        <p:nvPicPr>
          <p:cNvPr id="91140" name="Picture 2" descr="PV5 pilottour-bnsf loc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30147" name="Rectangle 3"/>
          <p:cNvSpPr>
            <a:spLocks noChangeArrowheads="1"/>
          </p:cNvSpPr>
          <p:nvPr/>
        </p:nvSpPr>
        <p:spPr bwMode="auto">
          <a:xfrm>
            <a:off x="38100" y="38100"/>
            <a:ext cx="2209800" cy="2209800"/>
          </a:xfrm>
          <a:prstGeom prst="rect">
            <a:avLst/>
          </a:prstGeom>
          <a:solidFill>
            <a:srgbClr val="969696">
              <a:alpha val="50195"/>
            </a:srgbClr>
          </a:solidFill>
          <a:ln w="28575">
            <a:solidFill>
              <a:schemeClr val="bg1"/>
            </a:solidFill>
            <a:miter lim="800000"/>
            <a:headEnd/>
            <a:tailEnd/>
          </a:ln>
        </p:spPr>
        <p:txBody>
          <a:bodyPr wrap="none" anchor="ctr"/>
          <a:lstStyle/>
          <a:p>
            <a:endParaRPr lang="en-US"/>
          </a:p>
        </p:txBody>
      </p:sp>
      <p:sp>
        <p:nvSpPr>
          <p:cNvPr id="4230148" name="Rectangle 4"/>
          <p:cNvSpPr>
            <a:spLocks noChangeArrowheads="1"/>
          </p:cNvSpPr>
          <p:nvPr/>
        </p:nvSpPr>
        <p:spPr bwMode="auto">
          <a:xfrm>
            <a:off x="2362200" y="4457700"/>
            <a:ext cx="2209800" cy="2400300"/>
          </a:xfrm>
          <a:prstGeom prst="rect">
            <a:avLst/>
          </a:prstGeom>
          <a:solidFill>
            <a:srgbClr val="969696">
              <a:alpha val="50195"/>
            </a:srgbClr>
          </a:solidFill>
          <a:ln w="28575">
            <a:solidFill>
              <a:schemeClr val="bg1"/>
            </a:solidFill>
            <a:miter lim="800000"/>
            <a:headEnd/>
            <a:tailEnd/>
          </a:ln>
        </p:spPr>
        <p:txBody>
          <a:bodyPr wrap="none" anchor="ctr"/>
          <a:lstStyle/>
          <a:p>
            <a:endParaRPr lang="en-US"/>
          </a:p>
        </p:txBody>
      </p:sp>
      <p:sp>
        <p:nvSpPr>
          <p:cNvPr id="4230149" name="Line 5"/>
          <p:cNvSpPr>
            <a:spLocks noChangeShapeType="1"/>
          </p:cNvSpPr>
          <p:nvPr/>
        </p:nvSpPr>
        <p:spPr bwMode="auto">
          <a:xfrm>
            <a:off x="1981200" y="2228850"/>
            <a:ext cx="628650" cy="2228850"/>
          </a:xfrm>
          <a:prstGeom prst="line">
            <a:avLst/>
          </a:prstGeom>
          <a:noFill/>
          <a:ln w="57150">
            <a:solidFill>
              <a:schemeClr val="bg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4230150" name="Rectangle 6"/>
          <p:cNvSpPr>
            <a:spLocks noChangeArrowheads="1"/>
          </p:cNvSpPr>
          <p:nvPr/>
        </p:nvSpPr>
        <p:spPr bwMode="auto">
          <a:xfrm>
            <a:off x="6953250" y="76200"/>
            <a:ext cx="2209800" cy="3352800"/>
          </a:xfrm>
          <a:prstGeom prst="rect">
            <a:avLst/>
          </a:prstGeom>
          <a:solidFill>
            <a:srgbClr val="969696">
              <a:alpha val="50195"/>
            </a:srgbClr>
          </a:solidFill>
          <a:ln w="28575">
            <a:solidFill>
              <a:schemeClr val="bg1"/>
            </a:solidFill>
            <a:miter lim="800000"/>
            <a:headEnd/>
            <a:tailEnd/>
          </a:ln>
        </p:spPr>
        <p:txBody>
          <a:bodyPr wrap="none" anchor="ctr"/>
          <a:lstStyle/>
          <a:p>
            <a:endParaRPr lang="en-US"/>
          </a:p>
        </p:txBody>
      </p:sp>
      <p:sp>
        <p:nvSpPr>
          <p:cNvPr id="4230151" name="Line 7"/>
          <p:cNvSpPr>
            <a:spLocks noChangeShapeType="1"/>
          </p:cNvSpPr>
          <p:nvPr/>
        </p:nvSpPr>
        <p:spPr bwMode="auto">
          <a:xfrm flipV="1">
            <a:off x="4572000" y="819150"/>
            <a:ext cx="2419350" cy="4114800"/>
          </a:xfrm>
          <a:prstGeom prst="line">
            <a:avLst/>
          </a:prstGeom>
          <a:noFill/>
          <a:ln w="57150">
            <a:solidFill>
              <a:schemeClr val="bg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24445128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230147"/>
                                        </p:tgtEl>
                                        <p:attrNameLst>
                                          <p:attrName>style.visibility</p:attrName>
                                        </p:attrNameLst>
                                      </p:cBhvr>
                                      <p:to>
                                        <p:strVal val="visible"/>
                                      </p:to>
                                    </p:set>
                                    <p:animEffect transition="in" filter="dissolve">
                                      <p:cBhvr>
                                        <p:cTn id="7" dur="500"/>
                                        <p:tgtEl>
                                          <p:spTgt spid="4230147"/>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230149"/>
                                        </p:tgtEl>
                                        <p:attrNameLst>
                                          <p:attrName>style.visibility</p:attrName>
                                        </p:attrNameLst>
                                      </p:cBhvr>
                                      <p:to>
                                        <p:strVal val="visible"/>
                                      </p:to>
                                    </p:set>
                                    <p:animEffect transition="in" filter="wipe(up)">
                                      <p:cBhvr>
                                        <p:cTn id="11" dur="500"/>
                                        <p:tgtEl>
                                          <p:spTgt spid="4230149"/>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4230148"/>
                                        </p:tgtEl>
                                        <p:attrNameLst>
                                          <p:attrName>style.visibility</p:attrName>
                                        </p:attrNameLst>
                                      </p:cBhvr>
                                      <p:to>
                                        <p:strVal val="visible"/>
                                      </p:to>
                                    </p:set>
                                    <p:animEffect transition="in" filter="dissolve">
                                      <p:cBhvr>
                                        <p:cTn id="15" dur="500"/>
                                        <p:tgtEl>
                                          <p:spTgt spid="4230148"/>
                                        </p:tgtEl>
                                      </p:cBhvr>
                                    </p:animEffect>
                                  </p:childTnLst>
                                </p:cTn>
                              </p:par>
                            </p:childTnLst>
                          </p:cTn>
                        </p:par>
                        <p:par>
                          <p:cTn id="16" fill="hold" nodeType="afterGroup">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4230151"/>
                                        </p:tgtEl>
                                        <p:attrNameLst>
                                          <p:attrName>style.visibility</p:attrName>
                                        </p:attrNameLst>
                                      </p:cBhvr>
                                      <p:to>
                                        <p:strVal val="visible"/>
                                      </p:to>
                                    </p:set>
                                    <p:animEffect transition="in" filter="wipe(down)">
                                      <p:cBhvr>
                                        <p:cTn id="19" dur="500"/>
                                        <p:tgtEl>
                                          <p:spTgt spid="4230151"/>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4230150"/>
                                        </p:tgtEl>
                                        <p:attrNameLst>
                                          <p:attrName>style.visibility</p:attrName>
                                        </p:attrNameLst>
                                      </p:cBhvr>
                                      <p:to>
                                        <p:strVal val="visible"/>
                                      </p:to>
                                    </p:set>
                                    <p:animEffect transition="in" filter="dissolve">
                                      <p:cBhvr>
                                        <p:cTn id="23" dur="500"/>
                                        <p:tgtEl>
                                          <p:spTgt spid="4230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0147" grpId="0" animBg="1"/>
      <p:bldP spid="4230148" grpId="0" animBg="1"/>
      <p:bldP spid="4230149" grpId="0" animBg="1"/>
      <p:bldP spid="4230150" grpId="0" animBg="1"/>
      <p:bldP spid="4230151"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Times New Roman" pitchFamily="18" charset="0"/>
              </a:defRPr>
            </a:lvl1pPr>
            <a:lvl2pPr marL="742950" indent="-285750">
              <a:defRPr i="1">
                <a:solidFill>
                  <a:schemeClr val="tx1"/>
                </a:solidFill>
                <a:latin typeface="Times New Roman" pitchFamily="18" charset="0"/>
              </a:defRPr>
            </a:lvl2pPr>
            <a:lvl3pPr marL="1143000" indent="-228600">
              <a:defRPr i="1">
                <a:solidFill>
                  <a:schemeClr val="tx1"/>
                </a:solidFill>
                <a:latin typeface="Times New Roman" pitchFamily="18" charset="0"/>
              </a:defRPr>
            </a:lvl3pPr>
            <a:lvl4pPr marL="1600200" indent="-228600">
              <a:defRPr i="1">
                <a:solidFill>
                  <a:schemeClr val="tx1"/>
                </a:solidFill>
                <a:latin typeface="Times New Roman" pitchFamily="18" charset="0"/>
              </a:defRPr>
            </a:lvl4pPr>
            <a:lvl5pPr marL="2057400" indent="-228600">
              <a:defRPr i="1">
                <a:solidFill>
                  <a:schemeClr val="tx1"/>
                </a:solidFill>
                <a:latin typeface="Times New Roman" pitchFamily="18" charset="0"/>
              </a:defRPr>
            </a:lvl5pPr>
            <a:lvl6pPr marL="2514600" indent="-228600" algn="ctr" eaLnBrk="0" fontAlgn="base" hangingPunct="0">
              <a:spcBef>
                <a:spcPct val="0"/>
              </a:spcBef>
              <a:spcAft>
                <a:spcPct val="0"/>
              </a:spcAft>
              <a:defRPr i="1">
                <a:solidFill>
                  <a:schemeClr val="tx1"/>
                </a:solidFill>
                <a:latin typeface="Times New Roman" pitchFamily="18" charset="0"/>
              </a:defRPr>
            </a:lvl6pPr>
            <a:lvl7pPr marL="2971800" indent="-228600" algn="ctr" eaLnBrk="0" fontAlgn="base" hangingPunct="0">
              <a:spcBef>
                <a:spcPct val="0"/>
              </a:spcBef>
              <a:spcAft>
                <a:spcPct val="0"/>
              </a:spcAft>
              <a:defRPr i="1">
                <a:solidFill>
                  <a:schemeClr val="tx1"/>
                </a:solidFill>
                <a:latin typeface="Times New Roman" pitchFamily="18" charset="0"/>
              </a:defRPr>
            </a:lvl7pPr>
            <a:lvl8pPr marL="3429000" indent="-228600" algn="ctr" eaLnBrk="0" fontAlgn="base" hangingPunct="0">
              <a:spcBef>
                <a:spcPct val="0"/>
              </a:spcBef>
              <a:spcAft>
                <a:spcPct val="0"/>
              </a:spcAft>
              <a:defRPr i="1">
                <a:solidFill>
                  <a:schemeClr val="tx1"/>
                </a:solidFill>
                <a:latin typeface="Times New Roman" pitchFamily="18" charset="0"/>
              </a:defRPr>
            </a:lvl8pPr>
            <a:lvl9pPr marL="3886200" indent="-228600" algn="ctr" eaLnBrk="0" fontAlgn="base" hangingPunct="0">
              <a:spcBef>
                <a:spcPct val="0"/>
              </a:spcBef>
              <a:spcAft>
                <a:spcPct val="0"/>
              </a:spcAft>
              <a:defRPr i="1">
                <a:solidFill>
                  <a:schemeClr val="tx1"/>
                </a:solidFill>
                <a:latin typeface="Times New Roman" pitchFamily="18" charset="0"/>
              </a:defRPr>
            </a:lvl9pPr>
          </a:lstStyle>
          <a:p>
            <a:r>
              <a:rPr lang="en-US" i="0" smtClean="0"/>
              <a:t>© 2012 Warren B. Powell</a:t>
            </a:r>
            <a:endParaRPr lang="en-US" i="0"/>
          </a:p>
        </p:txBody>
      </p:sp>
      <p:pic>
        <p:nvPicPr>
          <p:cNvPr id="92164" name="Picture 2" descr="PV5 pilottour-bnsf loc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32195" name="Rectangle 3"/>
          <p:cNvSpPr>
            <a:spLocks noChangeArrowheads="1"/>
          </p:cNvSpPr>
          <p:nvPr/>
        </p:nvSpPr>
        <p:spPr bwMode="auto">
          <a:xfrm>
            <a:off x="38100" y="38100"/>
            <a:ext cx="2209800" cy="2209800"/>
          </a:xfrm>
          <a:prstGeom prst="rect">
            <a:avLst/>
          </a:prstGeom>
          <a:solidFill>
            <a:srgbClr val="969696">
              <a:alpha val="50195"/>
            </a:srgbClr>
          </a:solidFill>
          <a:ln w="28575">
            <a:solidFill>
              <a:schemeClr val="bg1"/>
            </a:solidFill>
            <a:miter lim="800000"/>
            <a:headEnd/>
            <a:tailEnd/>
          </a:ln>
        </p:spPr>
        <p:txBody>
          <a:bodyPr wrap="none" anchor="ctr"/>
          <a:lstStyle/>
          <a:p>
            <a:endParaRPr lang="en-US"/>
          </a:p>
        </p:txBody>
      </p:sp>
      <p:sp>
        <p:nvSpPr>
          <p:cNvPr id="4232196" name="Line 4"/>
          <p:cNvSpPr>
            <a:spLocks noChangeShapeType="1"/>
          </p:cNvSpPr>
          <p:nvPr/>
        </p:nvSpPr>
        <p:spPr bwMode="auto">
          <a:xfrm>
            <a:off x="1981200" y="2228850"/>
            <a:ext cx="628650" cy="2228850"/>
          </a:xfrm>
          <a:prstGeom prst="line">
            <a:avLst/>
          </a:prstGeom>
          <a:noFill/>
          <a:ln w="57150">
            <a:solidFill>
              <a:schemeClr val="bg1"/>
            </a:solidFill>
            <a:round/>
            <a:headEnd type="stealth" w="med" len="lg"/>
            <a:tailEnd type="none" w="med" len="lg"/>
          </a:ln>
          <a:extLst>
            <a:ext uri="{909E8E84-426E-40DD-AFC4-6F175D3DCCD1}">
              <a14:hiddenFill xmlns:a14="http://schemas.microsoft.com/office/drawing/2010/main">
                <a:noFill/>
              </a14:hiddenFill>
            </a:ext>
          </a:extLst>
        </p:spPr>
        <p:txBody>
          <a:bodyPr/>
          <a:lstStyle/>
          <a:p>
            <a:endParaRPr lang="en-US"/>
          </a:p>
        </p:txBody>
      </p:sp>
      <p:sp>
        <p:nvSpPr>
          <p:cNvPr id="4232197" name="Line 5"/>
          <p:cNvSpPr>
            <a:spLocks noChangeShapeType="1"/>
          </p:cNvSpPr>
          <p:nvPr/>
        </p:nvSpPr>
        <p:spPr bwMode="auto">
          <a:xfrm flipV="1">
            <a:off x="4572000" y="857250"/>
            <a:ext cx="2381250" cy="4076700"/>
          </a:xfrm>
          <a:prstGeom prst="line">
            <a:avLst/>
          </a:prstGeom>
          <a:noFill/>
          <a:ln w="57150">
            <a:solidFill>
              <a:schemeClr val="bg1"/>
            </a:solidFill>
            <a:round/>
            <a:headEnd type="stealth" w="med" len="lg"/>
            <a:tailEnd type="none" w="med" len="lg"/>
          </a:ln>
          <a:extLst>
            <a:ext uri="{909E8E84-426E-40DD-AFC4-6F175D3DCCD1}">
              <a14:hiddenFill xmlns:a14="http://schemas.microsoft.com/office/drawing/2010/main">
                <a:noFill/>
              </a14:hiddenFill>
            </a:ext>
          </a:extLst>
        </p:spPr>
        <p:txBody>
          <a:bodyPr/>
          <a:lstStyle/>
          <a:p>
            <a:endParaRPr lang="en-US"/>
          </a:p>
        </p:txBody>
      </p:sp>
      <p:grpSp>
        <p:nvGrpSpPr>
          <p:cNvPr id="120858" name="Group 26"/>
          <p:cNvGrpSpPr>
            <a:grpSpLocks/>
          </p:cNvGrpSpPr>
          <p:nvPr/>
        </p:nvGrpSpPr>
        <p:grpSpPr bwMode="auto">
          <a:xfrm>
            <a:off x="6953250" y="76200"/>
            <a:ext cx="2209800" cy="3352800"/>
            <a:chOff x="4380" y="48"/>
            <a:chExt cx="1392" cy="2112"/>
          </a:xfrm>
        </p:grpSpPr>
        <p:sp>
          <p:nvSpPr>
            <p:cNvPr id="92178" name="Rectangle 7"/>
            <p:cNvSpPr>
              <a:spLocks noChangeArrowheads="1"/>
            </p:cNvSpPr>
            <p:nvPr/>
          </p:nvSpPr>
          <p:spPr bwMode="auto">
            <a:xfrm>
              <a:off x="4380" y="48"/>
              <a:ext cx="1392" cy="2112"/>
            </a:xfrm>
            <a:prstGeom prst="rect">
              <a:avLst/>
            </a:prstGeom>
            <a:solidFill>
              <a:srgbClr val="969696">
                <a:alpha val="50195"/>
              </a:srgbClr>
            </a:solidFill>
            <a:ln w="28575">
              <a:solidFill>
                <a:schemeClr val="bg1"/>
              </a:solidFill>
              <a:miter lim="800000"/>
              <a:headEnd/>
              <a:tailEnd/>
            </a:ln>
          </p:spPr>
          <p:txBody>
            <a:bodyPr wrap="none" anchor="ctr"/>
            <a:lstStyle/>
            <a:p>
              <a:endParaRPr lang="en-US"/>
            </a:p>
          </p:txBody>
        </p:sp>
        <p:sp>
          <p:nvSpPr>
            <p:cNvPr id="92179" name="Line 8"/>
            <p:cNvSpPr>
              <a:spLocks noChangeShapeType="1"/>
            </p:cNvSpPr>
            <p:nvPr/>
          </p:nvSpPr>
          <p:spPr bwMode="auto">
            <a:xfrm flipV="1">
              <a:off x="4656" y="296"/>
              <a:ext cx="0" cy="568"/>
            </a:xfrm>
            <a:prstGeom prst="line">
              <a:avLst/>
            </a:prstGeom>
            <a:noFill/>
            <a:ln w="38100">
              <a:solidFill>
                <a:schemeClr val="bg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92180" name="Line 9"/>
            <p:cNvSpPr>
              <a:spLocks noChangeShapeType="1"/>
            </p:cNvSpPr>
            <p:nvPr/>
          </p:nvSpPr>
          <p:spPr bwMode="auto">
            <a:xfrm rot="5400000" flipV="1">
              <a:off x="5072" y="424"/>
              <a:ext cx="0" cy="856"/>
            </a:xfrm>
            <a:prstGeom prst="line">
              <a:avLst/>
            </a:prstGeom>
            <a:noFill/>
            <a:ln w="38100">
              <a:solidFill>
                <a:schemeClr val="bg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92181" name="Line 10"/>
            <p:cNvSpPr>
              <a:spLocks noChangeShapeType="1"/>
            </p:cNvSpPr>
            <p:nvPr/>
          </p:nvSpPr>
          <p:spPr bwMode="auto">
            <a:xfrm>
              <a:off x="4688" y="360"/>
              <a:ext cx="666" cy="384"/>
            </a:xfrm>
            <a:custGeom>
              <a:avLst/>
              <a:gdLst>
                <a:gd name="T0" fmla="*/ 0 w 666"/>
                <a:gd name="T1" fmla="*/ 384 h 384"/>
                <a:gd name="T2" fmla="*/ 144 w 666"/>
                <a:gd name="T3" fmla="*/ 184 h 384"/>
                <a:gd name="T4" fmla="*/ 384 w 666"/>
                <a:gd name="T5" fmla="*/ 40 h 384"/>
                <a:gd name="T6" fmla="*/ 666 w 666"/>
                <a:gd name="T7" fmla="*/ 0 h 3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66" h="384">
                  <a:moveTo>
                    <a:pt x="0" y="384"/>
                  </a:moveTo>
                  <a:lnTo>
                    <a:pt x="144" y="184"/>
                  </a:lnTo>
                  <a:lnTo>
                    <a:pt x="384" y="40"/>
                  </a:lnTo>
                  <a:lnTo>
                    <a:pt x="666" y="0"/>
                  </a:lnTo>
                </a:path>
              </a:pathLst>
            </a:custGeom>
            <a:noFill/>
            <a:ln w="38100">
              <a:solidFill>
                <a:schemeClr val="bg1"/>
              </a:solidFill>
              <a:round/>
              <a:headEnd/>
              <a:tailEnd type="none"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182" name="Line 11"/>
            <p:cNvSpPr>
              <a:spLocks noChangeShapeType="1"/>
            </p:cNvSpPr>
            <p:nvPr/>
          </p:nvSpPr>
          <p:spPr bwMode="auto">
            <a:xfrm flipV="1">
              <a:off x="4656" y="1256"/>
              <a:ext cx="0" cy="568"/>
            </a:xfrm>
            <a:prstGeom prst="line">
              <a:avLst/>
            </a:prstGeom>
            <a:noFill/>
            <a:ln w="38100">
              <a:solidFill>
                <a:schemeClr val="bg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92183" name="Line 12"/>
            <p:cNvSpPr>
              <a:spLocks noChangeShapeType="1"/>
            </p:cNvSpPr>
            <p:nvPr/>
          </p:nvSpPr>
          <p:spPr bwMode="auto">
            <a:xfrm rot="5400000" flipV="1">
              <a:off x="5072" y="1384"/>
              <a:ext cx="0" cy="856"/>
            </a:xfrm>
            <a:prstGeom prst="line">
              <a:avLst/>
            </a:prstGeom>
            <a:noFill/>
            <a:ln w="38100">
              <a:solidFill>
                <a:schemeClr val="bg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92184" name="Line 13"/>
            <p:cNvSpPr>
              <a:spLocks noChangeShapeType="1"/>
            </p:cNvSpPr>
            <p:nvPr/>
          </p:nvSpPr>
          <p:spPr bwMode="auto">
            <a:xfrm>
              <a:off x="4672" y="1384"/>
              <a:ext cx="656" cy="224"/>
            </a:xfrm>
            <a:custGeom>
              <a:avLst/>
              <a:gdLst>
                <a:gd name="T0" fmla="*/ 0 w 656"/>
                <a:gd name="T1" fmla="*/ 224 h 224"/>
                <a:gd name="T2" fmla="*/ 240 w 656"/>
                <a:gd name="T3" fmla="*/ 0 h 224"/>
                <a:gd name="T4" fmla="*/ 656 w 656"/>
                <a:gd name="T5" fmla="*/ 112 h 224"/>
                <a:gd name="T6" fmla="*/ 0 60000 65536"/>
                <a:gd name="T7" fmla="*/ 0 60000 65536"/>
                <a:gd name="T8" fmla="*/ 0 60000 65536"/>
              </a:gdLst>
              <a:ahLst/>
              <a:cxnLst>
                <a:cxn ang="T6">
                  <a:pos x="T0" y="T1"/>
                </a:cxn>
                <a:cxn ang="T7">
                  <a:pos x="T2" y="T3"/>
                </a:cxn>
                <a:cxn ang="T8">
                  <a:pos x="T4" y="T5"/>
                </a:cxn>
              </a:cxnLst>
              <a:rect l="0" t="0" r="r" b="b"/>
              <a:pathLst>
                <a:path w="656" h="224">
                  <a:moveTo>
                    <a:pt x="0" y="224"/>
                  </a:moveTo>
                  <a:lnTo>
                    <a:pt x="240" y="0"/>
                  </a:lnTo>
                  <a:lnTo>
                    <a:pt x="656" y="112"/>
                  </a:lnTo>
                </a:path>
              </a:pathLst>
            </a:custGeom>
            <a:noFill/>
            <a:ln w="38100">
              <a:solidFill>
                <a:schemeClr val="bg1"/>
              </a:solidFill>
              <a:round/>
              <a:headEnd/>
              <a:tailEnd type="none" w="med" len="lg"/>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20860" name="Group 28"/>
          <p:cNvGrpSpPr>
            <a:grpSpLocks/>
          </p:cNvGrpSpPr>
          <p:nvPr/>
        </p:nvGrpSpPr>
        <p:grpSpPr bwMode="auto">
          <a:xfrm>
            <a:off x="2362200" y="4457700"/>
            <a:ext cx="2209800" cy="2400300"/>
            <a:chOff x="1488" y="2808"/>
            <a:chExt cx="1392" cy="1512"/>
          </a:xfrm>
        </p:grpSpPr>
        <p:sp>
          <p:nvSpPr>
            <p:cNvPr id="92170" name="Rectangle 15"/>
            <p:cNvSpPr>
              <a:spLocks noChangeArrowheads="1"/>
            </p:cNvSpPr>
            <p:nvPr/>
          </p:nvSpPr>
          <p:spPr bwMode="auto">
            <a:xfrm>
              <a:off x="1488" y="2808"/>
              <a:ext cx="1392" cy="1512"/>
            </a:xfrm>
            <a:prstGeom prst="rect">
              <a:avLst/>
            </a:prstGeom>
            <a:solidFill>
              <a:srgbClr val="969696">
                <a:alpha val="50195"/>
              </a:srgbClr>
            </a:solidFill>
            <a:ln w="28575">
              <a:solidFill>
                <a:schemeClr val="bg1"/>
              </a:solidFill>
              <a:miter lim="800000"/>
              <a:headEnd/>
              <a:tailEnd/>
            </a:ln>
          </p:spPr>
          <p:txBody>
            <a:bodyPr wrap="none" anchor="ctr"/>
            <a:lstStyle/>
            <a:p>
              <a:endParaRPr lang="en-US"/>
            </a:p>
          </p:txBody>
        </p:sp>
        <p:grpSp>
          <p:nvGrpSpPr>
            <p:cNvPr id="92171" name="Group 27"/>
            <p:cNvGrpSpPr>
              <a:grpSpLocks/>
            </p:cNvGrpSpPr>
            <p:nvPr/>
          </p:nvGrpSpPr>
          <p:grpSpPr bwMode="auto">
            <a:xfrm>
              <a:off x="1804" y="2888"/>
              <a:ext cx="856" cy="568"/>
              <a:chOff x="1804" y="2888"/>
              <a:chExt cx="856" cy="568"/>
            </a:xfrm>
          </p:grpSpPr>
          <p:sp>
            <p:nvSpPr>
              <p:cNvPr id="92175" name="Line 17"/>
              <p:cNvSpPr>
                <a:spLocks noChangeShapeType="1"/>
              </p:cNvSpPr>
              <p:nvPr/>
            </p:nvSpPr>
            <p:spPr bwMode="auto">
              <a:xfrm flipV="1">
                <a:off x="1816" y="2888"/>
                <a:ext cx="0" cy="568"/>
              </a:xfrm>
              <a:prstGeom prst="line">
                <a:avLst/>
              </a:prstGeom>
              <a:noFill/>
              <a:ln w="38100">
                <a:solidFill>
                  <a:schemeClr val="bg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92176" name="Line 18"/>
              <p:cNvSpPr>
                <a:spLocks noChangeShapeType="1"/>
              </p:cNvSpPr>
              <p:nvPr/>
            </p:nvSpPr>
            <p:spPr bwMode="auto">
              <a:xfrm rot="5400000" flipV="1">
                <a:off x="2232" y="3016"/>
                <a:ext cx="0" cy="856"/>
              </a:xfrm>
              <a:prstGeom prst="line">
                <a:avLst/>
              </a:prstGeom>
              <a:noFill/>
              <a:ln w="38100">
                <a:solidFill>
                  <a:schemeClr val="bg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92177" name="Line 19"/>
              <p:cNvSpPr>
                <a:spLocks noChangeShapeType="1"/>
              </p:cNvSpPr>
              <p:nvPr/>
            </p:nvSpPr>
            <p:spPr bwMode="auto">
              <a:xfrm>
                <a:off x="1848" y="2952"/>
                <a:ext cx="666" cy="384"/>
              </a:xfrm>
              <a:custGeom>
                <a:avLst/>
                <a:gdLst>
                  <a:gd name="T0" fmla="*/ 0 w 666"/>
                  <a:gd name="T1" fmla="*/ 384 h 384"/>
                  <a:gd name="T2" fmla="*/ 232 w 666"/>
                  <a:gd name="T3" fmla="*/ 152 h 384"/>
                  <a:gd name="T4" fmla="*/ 472 w 666"/>
                  <a:gd name="T5" fmla="*/ 24 h 384"/>
                  <a:gd name="T6" fmla="*/ 666 w 666"/>
                  <a:gd name="T7" fmla="*/ 0 h 3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66" h="384">
                    <a:moveTo>
                      <a:pt x="0" y="384"/>
                    </a:moveTo>
                    <a:lnTo>
                      <a:pt x="232" y="152"/>
                    </a:lnTo>
                    <a:lnTo>
                      <a:pt x="472" y="24"/>
                    </a:lnTo>
                    <a:lnTo>
                      <a:pt x="666" y="0"/>
                    </a:lnTo>
                  </a:path>
                </a:pathLst>
              </a:custGeom>
              <a:noFill/>
              <a:ln w="38100">
                <a:solidFill>
                  <a:schemeClr val="bg1"/>
                </a:solidFill>
                <a:round/>
                <a:headEnd/>
                <a:tailEnd type="none" w="med" len="lg"/>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2172" name="Line 20"/>
            <p:cNvSpPr>
              <a:spLocks noChangeShapeType="1"/>
            </p:cNvSpPr>
            <p:nvPr/>
          </p:nvSpPr>
          <p:spPr bwMode="auto">
            <a:xfrm flipV="1">
              <a:off x="1816" y="3600"/>
              <a:ext cx="0" cy="568"/>
            </a:xfrm>
            <a:prstGeom prst="line">
              <a:avLst/>
            </a:prstGeom>
            <a:noFill/>
            <a:ln w="38100">
              <a:solidFill>
                <a:schemeClr val="bg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92173" name="Line 21"/>
            <p:cNvSpPr>
              <a:spLocks noChangeShapeType="1"/>
            </p:cNvSpPr>
            <p:nvPr/>
          </p:nvSpPr>
          <p:spPr bwMode="auto">
            <a:xfrm rot="5400000" flipV="1">
              <a:off x="2232" y="3728"/>
              <a:ext cx="0" cy="856"/>
            </a:xfrm>
            <a:prstGeom prst="line">
              <a:avLst/>
            </a:prstGeom>
            <a:noFill/>
            <a:ln w="38100">
              <a:solidFill>
                <a:schemeClr val="bg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92174" name="Line 22"/>
            <p:cNvSpPr>
              <a:spLocks noChangeShapeType="1"/>
            </p:cNvSpPr>
            <p:nvPr/>
          </p:nvSpPr>
          <p:spPr bwMode="auto">
            <a:xfrm>
              <a:off x="1824" y="3688"/>
              <a:ext cx="706" cy="344"/>
            </a:xfrm>
            <a:custGeom>
              <a:avLst/>
              <a:gdLst>
                <a:gd name="T0" fmla="*/ 0 w 706"/>
                <a:gd name="T1" fmla="*/ 344 h 344"/>
                <a:gd name="T2" fmla="*/ 216 w 706"/>
                <a:gd name="T3" fmla="*/ 104 h 344"/>
                <a:gd name="T4" fmla="*/ 464 w 706"/>
                <a:gd name="T5" fmla="*/ 0 h 344"/>
                <a:gd name="T6" fmla="*/ 706 w 706"/>
                <a:gd name="T7" fmla="*/ 32 h 3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06" h="344">
                  <a:moveTo>
                    <a:pt x="0" y="344"/>
                  </a:moveTo>
                  <a:lnTo>
                    <a:pt x="216" y="104"/>
                  </a:lnTo>
                  <a:lnTo>
                    <a:pt x="464" y="0"/>
                  </a:lnTo>
                  <a:lnTo>
                    <a:pt x="706" y="32"/>
                  </a:lnTo>
                </a:path>
              </a:pathLst>
            </a:custGeom>
            <a:noFill/>
            <a:ln w="38100">
              <a:solidFill>
                <a:schemeClr val="bg1"/>
              </a:solidFill>
              <a:round/>
              <a:headEnd/>
              <a:tailEnd type="none" w="med" len="lg"/>
            </a:ln>
            <a:extLst>
              <a:ext uri="{909E8E84-426E-40DD-AFC4-6F175D3DCCD1}">
                <a14:hiddenFill xmlns:a14="http://schemas.microsoft.com/office/drawing/2010/main">
                  <a:solidFill>
                    <a:srgbClr val="FFFFFF"/>
                  </a:solidFill>
                </a14:hiddenFill>
              </a:ext>
            </a:extLst>
          </p:spPr>
          <p:txBody>
            <a:bodyPr/>
            <a:lstStyle/>
            <a:p>
              <a:endParaRPr lang="en-US"/>
            </a:p>
          </p:txBody>
        </p:sp>
      </p:grpSp>
    </p:spTree>
    <p:extLst>
      <p:ext uri="{BB962C8B-B14F-4D97-AF65-F5344CB8AC3E}">
        <p14:creationId xmlns:p14="http://schemas.microsoft.com/office/powerpoint/2010/main" val="26992527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20858"/>
                                        </p:tgtEl>
                                        <p:attrNameLst>
                                          <p:attrName>style.visibility</p:attrName>
                                        </p:attrNameLst>
                                      </p:cBhvr>
                                      <p:to>
                                        <p:strVal val="visible"/>
                                      </p:to>
                                    </p:set>
                                    <p:animEffect transition="in" filter="dissolve">
                                      <p:cBhvr>
                                        <p:cTn id="7" dur="500"/>
                                        <p:tgtEl>
                                          <p:spTgt spid="120858"/>
                                        </p:tgtEl>
                                      </p:cBhvr>
                                    </p:animEffect>
                                  </p:childTnLst>
                                </p:cTn>
                              </p:par>
                            </p:childTnLst>
                          </p:cTn>
                        </p:par>
                        <p:par>
                          <p:cTn id="8" fill="hold" nodeType="afterGroup">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4232197"/>
                                        </p:tgtEl>
                                        <p:attrNameLst>
                                          <p:attrName>style.visibility</p:attrName>
                                        </p:attrNameLst>
                                      </p:cBhvr>
                                      <p:to>
                                        <p:strVal val="visible"/>
                                      </p:to>
                                    </p:set>
                                    <p:animEffect transition="in" filter="wipe(right)">
                                      <p:cBhvr>
                                        <p:cTn id="11" dur="500"/>
                                        <p:tgtEl>
                                          <p:spTgt spid="4232197"/>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120860"/>
                                        </p:tgtEl>
                                        <p:attrNameLst>
                                          <p:attrName>style.visibility</p:attrName>
                                        </p:attrNameLst>
                                      </p:cBhvr>
                                      <p:to>
                                        <p:strVal val="visible"/>
                                      </p:to>
                                    </p:set>
                                    <p:animEffect transition="in" filter="dissolve">
                                      <p:cBhvr>
                                        <p:cTn id="15" dur="500"/>
                                        <p:tgtEl>
                                          <p:spTgt spid="120860"/>
                                        </p:tgtEl>
                                      </p:cBhvr>
                                    </p:animEffect>
                                  </p:childTnLst>
                                </p:cTn>
                              </p:par>
                            </p:childTnLst>
                          </p:cTn>
                        </p:par>
                        <p:par>
                          <p:cTn id="16" fill="hold" nodeType="afterGroup">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4232196"/>
                                        </p:tgtEl>
                                        <p:attrNameLst>
                                          <p:attrName>style.visibility</p:attrName>
                                        </p:attrNameLst>
                                      </p:cBhvr>
                                      <p:to>
                                        <p:strVal val="visible"/>
                                      </p:to>
                                    </p:set>
                                    <p:animEffect transition="in" filter="wipe(down)">
                                      <p:cBhvr>
                                        <p:cTn id="19" dur="500"/>
                                        <p:tgtEl>
                                          <p:spTgt spid="4232196"/>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4232195"/>
                                        </p:tgtEl>
                                        <p:attrNameLst>
                                          <p:attrName>style.visibility</p:attrName>
                                        </p:attrNameLst>
                                      </p:cBhvr>
                                      <p:to>
                                        <p:strVal val="visible"/>
                                      </p:to>
                                    </p:set>
                                    <p:animEffect transition="in" filter="dissolve">
                                      <p:cBhvr>
                                        <p:cTn id="23" dur="500"/>
                                        <p:tgtEl>
                                          <p:spTgt spid="4232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2195" grpId="0" animBg="1"/>
      <p:bldP spid="4232196" grpId="0" animBg="1"/>
      <p:bldP spid="4232197"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Times New Roman" pitchFamily="18" charset="0"/>
              </a:defRPr>
            </a:lvl1pPr>
            <a:lvl2pPr marL="742950" indent="-285750">
              <a:defRPr i="1">
                <a:solidFill>
                  <a:schemeClr val="tx1"/>
                </a:solidFill>
                <a:latin typeface="Times New Roman" pitchFamily="18" charset="0"/>
              </a:defRPr>
            </a:lvl2pPr>
            <a:lvl3pPr marL="1143000" indent="-228600">
              <a:defRPr i="1">
                <a:solidFill>
                  <a:schemeClr val="tx1"/>
                </a:solidFill>
                <a:latin typeface="Times New Roman" pitchFamily="18" charset="0"/>
              </a:defRPr>
            </a:lvl3pPr>
            <a:lvl4pPr marL="1600200" indent="-228600">
              <a:defRPr i="1">
                <a:solidFill>
                  <a:schemeClr val="tx1"/>
                </a:solidFill>
                <a:latin typeface="Times New Roman" pitchFamily="18" charset="0"/>
              </a:defRPr>
            </a:lvl4pPr>
            <a:lvl5pPr marL="2057400" indent="-228600">
              <a:defRPr i="1">
                <a:solidFill>
                  <a:schemeClr val="tx1"/>
                </a:solidFill>
                <a:latin typeface="Times New Roman" pitchFamily="18" charset="0"/>
              </a:defRPr>
            </a:lvl5pPr>
            <a:lvl6pPr marL="2514600" indent="-228600" algn="ctr" eaLnBrk="0" fontAlgn="base" hangingPunct="0">
              <a:spcBef>
                <a:spcPct val="0"/>
              </a:spcBef>
              <a:spcAft>
                <a:spcPct val="0"/>
              </a:spcAft>
              <a:defRPr i="1">
                <a:solidFill>
                  <a:schemeClr val="tx1"/>
                </a:solidFill>
                <a:latin typeface="Times New Roman" pitchFamily="18" charset="0"/>
              </a:defRPr>
            </a:lvl6pPr>
            <a:lvl7pPr marL="2971800" indent="-228600" algn="ctr" eaLnBrk="0" fontAlgn="base" hangingPunct="0">
              <a:spcBef>
                <a:spcPct val="0"/>
              </a:spcBef>
              <a:spcAft>
                <a:spcPct val="0"/>
              </a:spcAft>
              <a:defRPr i="1">
                <a:solidFill>
                  <a:schemeClr val="tx1"/>
                </a:solidFill>
                <a:latin typeface="Times New Roman" pitchFamily="18" charset="0"/>
              </a:defRPr>
            </a:lvl7pPr>
            <a:lvl8pPr marL="3429000" indent="-228600" algn="ctr" eaLnBrk="0" fontAlgn="base" hangingPunct="0">
              <a:spcBef>
                <a:spcPct val="0"/>
              </a:spcBef>
              <a:spcAft>
                <a:spcPct val="0"/>
              </a:spcAft>
              <a:defRPr i="1">
                <a:solidFill>
                  <a:schemeClr val="tx1"/>
                </a:solidFill>
                <a:latin typeface="Times New Roman" pitchFamily="18" charset="0"/>
              </a:defRPr>
            </a:lvl8pPr>
            <a:lvl9pPr marL="3886200" indent="-228600" algn="ctr" eaLnBrk="0" fontAlgn="base" hangingPunct="0">
              <a:spcBef>
                <a:spcPct val="0"/>
              </a:spcBef>
              <a:spcAft>
                <a:spcPct val="0"/>
              </a:spcAft>
              <a:defRPr i="1">
                <a:solidFill>
                  <a:schemeClr val="tx1"/>
                </a:solidFill>
                <a:latin typeface="Times New Roman" pitchFamily="18" charset="0"/>
              </a:defRPr>
            </a:lvl9pPr>
          </a:lstStyle>
          <a:p>
            <a:r>
              <a:rPr lang="en-US" i="0" smtClean="0"/>
              <a:t>© 2012 Warren B. Powell</a:t>
            </a:r>
            <a:endParaRPr lang="en-US" i="0"/>
          </a:p>
        </p:txBody>
      </p:sp>
      <p:pic>
        <p:nvPicPr>
          <p:cNvPr id="93188" name="Picture 2" descr="PV5 pilottour-bnsf loc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34243" name="Rectangle 3"/>
          <p:cNvSpPr>
            <a:spLocks noChangeArrowheads="1"/>
          </p:cNvSpPr>
          <p:nvPr/>
        </p:nvSpPr>
        <p:spPr bwMode="auto">
          <a:xfrm>
            <a:off x="38100" y="38100"/>
            <a:ext cx="2209800" cy="2209800"/>
          </a:xfrm>
          <a:prstGeom prst="rect">
            <a:avLst/>
          </a:prstGeom>
          <a:solidFill>
            <a:srgbClr val="969696">
              <a:alpha val="50195"/>
            </a:srgbClr>
          </a:solidFill>
          <a:ln w="28575">
            <a:solidFill>
              <a:schemeClr val="bg1"/>
            </a:solidFill>
            <a:miter lim="800000"/>
            <a:headEnd/>
            <a:tailEnd/>
          </a:ln>
        </p:spPr>
        <p:txBody>
          <a:bodyPr wrap="none" anchor="ctr"/>
          <a:lstStyle/>
          <a:p>
            <a:endParaRPr lang="en-US"/>
          </a:p>
        </p:txBody>
      </p:sp>
      <p:sp>
        <p:nvSpPr>
          <p:cNvPr id="4234244" name="Rectangle 4"/>
          <p:cNvSpPr>
            <a:spLocks noChangeArrowheads="1"/>
          </p:cNvSpPr>
          <p:nvPr/>
        </p:nvSpPr>
        <p:spPr bwMode="auto">
          <a:xfrm>
            <a:off x="2362200" y="4457700"/>
            <a:ext cx="2209800" cy="2400300"/>
          </a:xfrm>
          <a:prstGeom prst="rect">
            <a:avLst/>
          </a:prstGeom>
          <a:solidFill>
            <a:srgbClr val="969696">
              <a:alpha val="50195"/>
            </a:srgbClr>
          </a:solidFill>
          <a:ln w="28575">
            <a:solidFill>
              <a:schemeClr val="bg1"/>
            </a:solidFill>
            <a:miter lim="800000"/>
            <a:headEnd/>
            <a:tailEnd/>
          </a:ln>
        </p:spPr>
        <p:txBody>
          <a:bodyPr wrap="none" anchor="ctr"/>
          <a:lstStyle/>
          <a:p>
            <a:endParaRPr lang="en-US"/>
          </a:p>
        </p:txBody>
      </p:sp>
      <p:sp>
        <p:nvSpPr>
          <p:cNvPr id="4234245" name="Line 5"/>
          <p:cNvSpPr>
            <a:spLocks noChangeShapeType="1"/>
          </p:cNvSpPr>
          <p:nvPr/>
        </p:nvSpPr>
        <p:spPr bwMode="auto">
          <a:xfrm>
            <a:off x="1981200" y="2228850"/>
            <a:ext cx="628650" cy="2228850"/>
          </a:xfrm>
          <a:prstGeom prst="line">
            <a:avLst/>
          </a:prstGeom>
          <a:noFill/>
          <a:ln w="57150">
            <a:solidFill>
              <a:schemeClr val="bg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4234246" name="Rectangle 6"/>
          <p:cNvSpPr>
            <a:spLocks noChangeArrowheads="1"/>
          </p:cNvSpPr>
          <p:nvPr/>
        </p:nvSpPr>
        <p:spPr bwMode="auto">
          <a:xfrm>
            <a:off x="6953250" y="76200"/>
            <a:ext cx="2209800" cy="3352800"/>
          </a:xfrm>
          <a:prstGeom prst="rect">
            <a:avLst/>
          </a:prstGeom>
          <a:solidFill>
            <a:srgbClr val="969696">
              <a:alpha val="50195"/>
            </a:srgbClr>
          </a:solidFill>
          <a:ln w="28575">
            <a:solidFill>
              <a:schemeClr val="bg1"/>
            </a:solidFill>
            <a:miter lim="800000"/>
            <a:headEnd/>
            <a:tailEnd/>
          </a:ln>
        </p:spPr>
        <p:txBody>
          <a:bodyPr wrap="none" anchor="ctr"/>
          <a:lstStyle/>
          <a:p>
            <a:endParaRPr lang="en-US"/>
          </a:p>
        </p:txBody>
      </p:sp>
      <p:sp>
        <p:nvSpPr>
          <p:cNvPr id="4234247" name="Line 7"/>
          <p:cNvSpPr>
            <a:spLocks noChangeShapeType="1"/>
          </p:cNvSpPr>
          <p:nvPr/>
        </p:nvSpPr>
        <p:spPr bwMode="auto">
          <a:xfrm flipV="1">
            <a:off x="4572000" y="819150"/>
            <a:ext cx="2419350" cy="4114800"/>
          </a:xfrm>
          <a:prstGeom prst="line">
            <a:avLst/>
          </a:prstGeom>
          <a:noFill/>
          <a:ln w="57150">
            <a:solidFill>
              <a:schemeClr val="bg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6490262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234243"/>
                                        </p:tgtEl>
                                        <p:attrNameLst>
                                          <p:attrName>style.visibility</p:attrName>
                                        </p:attrNameLst>
                                      </p:cBhvr>
                                      <p:to>
                                        <p:strVal val="visible"/>
                                      </p:to>
                                    </p:set>
                                    <p:animEffect transition="in" filter="dissolve">
                                      <p:cBhvr>
                                        <p:cTn id="7" dur="500"/>
                                        <p:tgtEl>
                                          <p:spTgt spid="4234243"/>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234245"/>
                                        </p:tgtEl>
                                        <p:attrNameLst>
                                          <p:attrName>style.visibility</p:attrName>
                                        </p:attrNameLst>
                                      </p:cBhvr>
                                      <p:to>
                                        <p:strVal val="visible"/>
                                      </p:to>
                                    </p:set>
                                    <p:animEffect transition="in" filter="wipe(up)">
                                      <p:cBhvr>
                                        <p:cTn id="11" dur="500"/>
                                        <p:tgtEl>
                                          <p:spTgt spid="4234245"/>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4234244"/>
                                        </p:tgtEl>
                                        <p:attrNameLst>
                                          <p:attrName>style.visibility</p:attrName>
                                        </p:attrNameLst>
                                      </p:cBhvr>
                                      <p:to>
                                        <p:strVal val="visible"/>
                                      </p:to>
                                    </p:set>
                                    <p:animEffect transition="in" filter="dissolve">
                                      <p:cBhvr>
                                        <p:cTn id="15" dur="500"/>
                                        <p:tgtEl>
                                          <p:spTgt spid="4234244"/>
                                        </p:tgtEl>
                                      </p:cBhvr>
                                    </p:animEffect>
                                  </p:childTnLst>
                                </p:cTn>
                              </p:par>
                            </p:childTnLst>
                          </p:cTn>
                        </p:par>
                        <p:par>
                          <p:cTn id="16" fill="hold" nodeType="afterGroup">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4234247"/>
                                        </p:tgtEl>
                                        <p:attrNameLst>
                                          <p:attrName>style.visibility</p:attrName>
                                        </p:attrNameLst>
                                      </p:cBhvr>
                                      <p:to>
                                        <p:strVal val="visible"/>
                                      </p:to>
                                    </p:set>
                                    <p:animEffect transition="in" filter="wipe(down)">
                                      <p:cBhvr>
                                        <p:cTn id="19" dur="500"/>
                                        <p:tgtEl>
                                          <p:spTgt spid="4234247"/>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4234246"/>
                                        </p:tgtEl>
                                        <p:attrNameLst>
                                          <p:attrName>style.visibility</p:attrName>
                                        </p:attrNameLst>
                                      </p:cBhvr>
                                      <p:to>
                                        <p:strVal val="visible"/>
                                      </p:to>
                                    </p:set>
                                    <p:animEffect transition="in" filter="dissolve">
                                      <p:cBhvr>
                                        <p:cTn id="23" dur="500"/>
                                        <p:tgtEl>
                                          <p:spTgt spid="4234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4243" grpId="0" animBg="1"/>
      <p:bldP spid="4234244" grpId="0" animBg="1"/>
      <p:bldP spid="4234245" grpId="0" animBg="1"/>
      <p:bldP spid="4234246" grpId="0" animBg="1"/>
      <p:bldP spid="4234247"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Footer Placeholder 2"/>
          <p:cNvSpPr txBox="1">
            <a:spLocks noGrp="1"/>
          </p:cNvSpPr>
          <p:nvPr/>
        </p:nvSpPr>
        <p:spPr bwMode="auto">
          <a:xfrm>
            <a:off x="3124200" y="65532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Times New Roman" pitchFamily="18" charset="0"/>
              </a:defRPr>
            </a:lvl1pPr>
            <a:lvl2pPr marL="742950" indent="-285750">
              <a:defRPr i="1">
                <a:solidFill>
                  <a:schemeClr val="tx1"/>
                </a:solidFill>
                <a:latin typeface="Times New Roman" pitchFamily="18" charset="0"/>
              </a:defRPr>
            </a:lvl2pPr>
            <a:lvl3pPr marL="1143000" indent="-228600">
              <a:defRPr i="1">
                <a:solidFill>
                  <a:schemeClr val="tx1"/>
                </a:solidFill>
                <a:latin typeface="Times New Roman" pitchFamily="18" charset="0"/>
              </a:defRPr>
            </a:lvl3pPr>
            <a:lvl4pPr marL="1600200" indent="-228600">
              <a:defRPr i="1">
                <a:solidFill>
                  <a:schemeClr val="tx1"/>
                </a:solidFill>
                <a:latin typeface="Times New Roman" pitchFamily="18" charset="0"/>
              </a:defRPr>
            </a:lvl4pPr>
            <a:lvl5pPr marL="2057400" indent="-228600">
              <a:defRPr i="1">
                <a:solidFill>
                  <a:schemeClr val="tx1"/>
                </a:solidFill>
                <a:latin typeface="Times New Roman" pitchFamily="18" charset="0"/>
              </a:defRPr>
            </a:lvl5pPr>
            <a:lvl6pPr marL="2514600" indent="-228600" algn="ctr" eaLnBrk="0" fontAlgn="base" hangingPunct="0">
              <a:spcBef>
                <a:spcPct val="0"/>
              </a:spcBef>
              <a:spcAft>
                <a:spcPct val="0"/>
              </a:spcAft>
              <a:defRPr i="1">
                <a:solidFill>
                  <a:schemeClr val="tx1"/>
                </a:solidFill>
                <a:latin typeface="Times New Roman" pitchFamily="18" charset="0"/>
              </a:defRPr>
            </a:lvl6pPr>
            <a:lvl7pPr marL="2971800" indent="-228600" algn="ctr" eaLnBrk="0" fontAlgn="base" hangingPunct="0">
              <a:spcBef>
                <a:spcPct val="0"/>
              </a:spcBef>
              <a:spcAft>
                <a:spcPct val="0"/>
              </a:spcAft>
              <a:defRPr i="1">
                <a:solidFill>
                  <a:schemeClr val="tx1"/>
                </a:solidFill>
                <a:latin typeface="Times New Roman" pitchFamily="18" charset="0"/>
              </a:defRPr>
            </a:lvl7pPr>
            <a:lvl8pPr marL="3429000" indent="-228600" algn="ctr" eaLnBrk="0" fontAlgn="base" hangingPunct="0">
              <a:spcBef>
                <a:spcPct val="0"/>
              </a:spcBef>
              <a:spcAft>
                <a:spcPct val="0"/>
              </a:spcAft>
              <a:defRPr i="1">
                <a:solidFill>
                  <a:schemeClr val="tx1"/>
                </a:solidFill>
                <a:latin typeface="Times New Roman" pitchFamily="18" charset="0"/>
              </a:defRPr>
            </a:lvl8pPr>
            <a:lvl9pPr marL="3886200" indent="-228600" algn="ctr" eaLnBrk="0" fontAlgn="base" hangingPunct="0">
              <a:spcBef>
                <a:spcPct val="0"/>
              </a:spcBef>
              <a:spcAft>
                <a:spcPct val="0"/>
              </a:spcAft>
              <a:defRPr i="1">
                <a:solidFill>
                  <a:schemeClr val="tx1"/>
                </a:solidFill>
                <a:latin typeface="Times New Roman" pitchFamily="18" charset="0"/>
              </a:defRPr>
            </a:lvl9pPr>
          </a:lstStyle>
          <a:p>
            <a:r>
              <a:rPr lang="en-US" sz="1400" i="0"/>
              <a:t>© 2008 Warren B. Powell</a:t>
            </a:r>
          </a:p>
        </p:txBody>
      </p:sp>
      <p:sp>
        <p:nvSpPr>
          <p:cNvPr id="94211" name="Slide Number Placeholder 3"/>
          <p:cNvSpPr txBox="1">
            <a:spLocks noGrp="1"/>
          </p:cNvSpPr>
          <p:nvPr/>
        </p:nvSpPr>
        <p:spPr bwMode="auto">
          <a:xfrm>
            <a:off x="6553200" y="65341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Times New Roman" pitchFamily="18" charset="0"/>
              </a:defRPr>
            </a:lvl1pPr>
            <a:lvl2pPr marL="742950" indent="-285750">
              <a:defRPr i="1">
                <a:solidFill>
                  <a:schemeClr val="tx1"/>
                </a:solidFill>
                <a:latin typeface="Times New Roman" pitchFamily="18" charset="0"/>
              </a:defRPr>
            </a:lvl2pPr>
            <a:lvl3pPr marL="1143000" indent="-228600">
              <a:defRPr i="1">
                <a:solidFill>
                  <a:schemeClr val="tx1"/>
                </a:solidFill>
                <a:latin typeface="Times New Roman" pitchFamily="18" charset="0"/>
              </a:defRPr>
            </a:lvl3pPr>
            <a:lvl4pPr marL="1600200" indent="-228600">
              <a:defRPr i="1">
                <a:solidFill>
                  <a:schemeClr val="tx1"/>
                </a:solidFill>
                <a:latin typeface="Times New Roman" pitchFamily="18" charset="0"/>
              </a:defRPr>
            </a:lvl4pPr>
            <a:lvl5pPr marL="2057400" indent="-228600">
              <a:defRPr i="1">
                <a:solidFill>
                  <a:schemeClr val="tx1"/>
                </a:solidFill>
                <a:latin typeface="Times New Roman" pitchFamily="18" charset="0"/>
              </a:defRPr>
            </a:lvl5pPr>
            <a:lvl6pPr marL="2514600" indent="-228600" algn="ctr" eaLnBrk="0" fontAlgn="base" hangingPunct="0">
              <a:spcBef>
                <a:spcPct val="0"/>
              </a:spcBef>
              <a:spcAft>
                <a:spcPct val="0"/>
              </a:spcAft>
              <a:defRPr i="1">
                <a:solidFill>
                  <a:schemeClr val="tx1"/>
                </a:solidFill>
                <a:latin typeface="Times New Roman" pitchFamily="18" charset="0"/>
              </a:defRPr>
            </a:lvl6pPr>
            <a:lvl7pPr marL="2971800" indent="-228600" algn="ctr" eaLnBrk="0" fontAlgn="base" hangingPunct="0">
              <a:spcBef>
                <a:spcPct val="0"/>
              </a:spcBef>
              <a:spcAft>
                <a:spcPct val="0"/>
              </a:spcAft>
              <a:defRPr i="1">
                <a:solidFill>
                  <a:schemeClr val="tx1"/>
                </a:solidFill>
                <a:latin typeface="Times New Roman" pitchFamily="18" charset="0"/>
              </a:defRPr>
            </a:lvl7pPr>
            <a:lvl8pPr marL="3429000" indent="-228600" algn="ctr" eaLnBrk="0" fontAlgn="base" hangingPunct="0">
              <a:spcBef>
                <a:spcPct val="0"/>
              </a:spcBef>
              <a:spcAft>
                <a:spcPct val="0"/>
              </a:spcAft>
              <a:defRPr i="1">
                <a:solidFill>
                  <a:schemeClr val="tx1"/>
                </a:solidFill>
                <a:latin typeface="Times New Roman" pitchFamily="18" charset="0"/>
              </a:defRPr>
            </a:lvl8pPr>
            <a:lvl9pPr marL="3886200" indent="-228600" algn="ctr" eaLnBrk="0" fontAlgn="base" hangingPunct="0">
              <a:spcBef>
                <a:spcPct val="0"/>
              </a:spcBef>
              <a:spcAft>
                <a:spcPct val="0"/>
              </a:spcAft>
              <a:defRPr i="1">
                <a:solidFill>
                  <a:schemeClr val="tx1"/>
                </a:solidFill>
                <a:latin typeface="Times New Roman" pitchFamily="18" charset="0"/>
              </a:defRPr>
            </a:lvl9pPr>
          </a:lstStyle>
          <a:p>
            <a:pPr algn="r"/>
            <a:r>
              <a:rPr lang="en-US" sz="1400" i="0"/>
              <a:t>Slide </a:t>
            </a:r>
            <a:fld id="{A8585AEB-5103-4F15-9645-356FA6EE78AF}" type="slidenum">
              <a:rPr lang="en-US" sz="1400" i="0"/>
              <a:pPr algn="r"/>
              <a:t>77</a:t>
            </a:fld>
            <a:endParaRPr lang="en-US" sz="1400" i="0"/>
          </a:p>
        </p:txBody>
      </p:sp>
      <p:pic>
        <p:nvPicPr>
          <p:cNvPr id="94212" name="Picture 2" descr="PV5 pilottour-bnsf loc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32195" name="Rectangle 3"/>
          <p:cNvSpPr>
            <a:spLocks noChangeArrowheads="1"/>
          </p:cNvSpPr>
          <p:nvPr/>
        </p:nvSpPr>
        <p:spPr bwMode="auto">
          <a:xfrm>
            <a:off x="38100" y="38100"/>
            <a:ext cx="2209800" cy="2209800"/>
          </a:xfrm>
          <a:prstGeom prst="rect">
            <a:avLst/>
          </a:prstGeom>
          <a:solidFill>
            <a:srgbClr val="969696">
              <a:alpha val="50195"/>
            </a:srgbClr>
          </a:solidFill>
          <a:ln w="28575">
            <a:solidFill>
              <a:schemeClr val="bg1"/>
            </a:solidFill>
            <a:miter lim="800000"/>
            <a:headEnd/>
            <a:tailEnd/>
          </a:ln>
        </p:spPr>
        <p:txBody>
          <a:bodyPr wrap="none" anchor="ctr"/>
          <a:lstStyle/>
          <a:p>
            <a:endParaRPr lang="en-US"/>
          </a:p>
        </p:txBody>
      </p:sp>
      <p:sp>
        <p:nvSpPr>
          <p:cNvPr id="4232196" name="Line 4"/>
          <p:cNvSpPr>
            <a:spLocks noChangeShapeType="1"/>
          </p:cNvSpPr>
          <p:nvPr/>
        </p:nvSpPr>
        <p:spPr bwMode="auto">
          <a:xfrm>
            <a:off x="1981200" y="2228850"/>
            <a:ext cx="628650" cy="2228850"/>
          </a:xfrm>
          <a:prstGeom prst="line">
            <a:avLst/>
          </a:prstGeom>
          <a:noFill/>
          <a:ln w="57150">
            <a:solidFill>
              <a:schemeClr val="bg1"/>
            </a:solidFill>
            <a:round/>
            <a:headEnd type="stealth" w="med" len="lg"/>
            <a:tailEnd type="none" w="med" len="lg"/>
          </a:ln>
          <a:extLst>
            <a:ext uri="{909E8E84-426E-40DD-AFC4-6F175D3DCCD1}">
              <a14:hiddenFill xmlns:a14="http://schemas.microsoft.com/office/drawing/2010/main">
                <a:noFill/>
              </a14:hiddenFill>
            </a:ext>
          </a:extLst>
        </p:spPr>
        <p:txBody>
          <a:bodyPr/>
          <a:lstStyle/>
          <a:p>
            <a:endParaRPr lang="en-US"/>
          </a:p>
        </p:txBody>
      </p:sp>
      <p:sp>
        <p:nvSpPr>
          <p:cNvPr id="4232197" name="Line 5"/>
          <p:cNvSpPr>
            <a:spLocks noChangeShapeType="1"/>
          </p:cNvSpPr>
          <p:nvPr/>
        </p:nvSpPr>
        <p:spPr bwMode="auto">
          <a:xfrm flipV="1">
            <a:off x="4572000" y="857250"/>
            <a:ext cx="2381250" cy="4076700"/>
          </a:xfrm>
          <a:prstGeom prst="line">
            <a:avLst/>
          </a:prstGeom>
          <a:noFill/>
          <a:ln w="57150">
            <a:solidFill>
              <a:schemeClr val="bg1"/>
            </a:solidFill>
            <a:round/>
            <a:headEnd type="stealth" w="med" len="lg"/>
            <a:tailEnd type="none" w="med" len="lg"/>
          </a:ln>
          <a:extLst>
            <a:ext uri="{909E8E84-426E-40DD-AFC4-6F175D3DCCD1}">
              <a14:hiddenFill xmlns:a14="http://schemas.microsoft.com/office/drawing/2010/main">
                <a:noFill/>
              </a14:hiddenFill>
            </a:ext>
          </a:extLst>
        </p:spPr>
        <p:txBody>
          <a:bodyPr/>
          <a:lstStyle/>
          <a:p>
            <a:endParaRPr lang="en-US"/>
          </a:p>
        </p:txBody>
      </p:sp>
      <p:grpSp>
        <p:nvGrpSpPr>
          <p:cNvPr id="326664" name="Group 8"/>
          <p:cNvGrpSpPr>
            <a:grpSpLocks/>
          </p:cNvGrpSpPr>
          <p:nvPr/>
        </p:nvGrpSpPr>
        <p:grpSpPr bwMode="auto">
          <a:xfrm>
            <a:off x="6953250" y="76200"/>
            <a:ext cx="2209800" cy="3352800"/>
            <a:chOff x="4380" y="48"/>
            <a:chExt cx="1392" cy="2112"/>
          </a:xfrm>
        </p:grpSpPr>
        <p:sp>
          <p:nvSpPr>
            <p:cNvPr id="94226" name="Rectangle 7"/>
            <p:cNvSpPr>
              <a:spLocks noChangeArrowheads="1"/>
            </p:cNvSpPr>
            <p:nvPr/>
          </p:nvSpPr>
          <p:spPr bwMode="auto">
            <a:xfrm>
              <a:off x="4380" y="48"/>
              <a:ext cx="1392" cy="2112"/>
            </a:xfrm>
            <a:prstGeom prst="rect">
              <a:avLst/>
            </a:prstGeom>
            <a:solidFill>
              <a:srgbClr val="969696">
                <a:alpha val="50195"/>
              </a:srgbClr>
            </a:solidFill>
            <a:ln w="28575">
              <a:solidFill>
                <a:schemeClr val="bg1"/>
              </a:solidFill>
              <a:miter lim="800000"/>
              <a:headEnd/>
              <a:tailEnd/>
            </a:ln>
          </p:spPr>
          <p:txBody>
            <a:bodyPr wrap="none" anchor="ctr"/>
            <a:lstStyle/>
            <a:p>
              <a:endParaRPr lang="en-US"/>
            </a:p>
          </p:txBody>
        </p:sp>
        <p:sp>
          <p:nvSpPr>
            <p:cNvPr id="94227" name="Line 8"/>
            <p:cNvSpPr>
              <a:spLocks noChangeShapeType="1"/>
            </p:cNvSpPr>
            <p:nvPr/>
          </p:nvSpPr>
          <p:spPr bwMode="auto">
            <a:xfrm flipV="1">
              <a:off x="4656" y="296"/>
              <a:ext cx="0" cy="568"/>
            </a:xfrm>
            <a:prstGeom prst="line">
              <a:avLst/>
            </a:prstGeom>
            <a:noFill/>
            <a:ln w="38100">
              <a:solidFill>
                <a:schemeClr val="bg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94228" name="Line 9"/>
            <p:cNvSpPr>
              <a:spLocks noChangeShapeType="1"/>
            </p:cNvSpPr>
            <p:nvPr/>
          </p:nvSpPr>
          <p:spPr bwMode="auto">
            <a:xfrm rot="5400000" flipV="1">
              <a:off x="5072" y="424"/>
              <a:ext cx="0" cy="856"/>
            </a:xfrm>
            <a:prstGeom prst="line">
              <a:avLst/>
            </a:prstGeom>
            <a:noFill/>
            <a:ln w="38100">
              <a:solidFill>
                <a:schemeClr val="bg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94229" name="Line 10"/>
            <p:cNvSpPr>
              <a:spLocks noChangeShapeType="1"/>
            </p:cNvSpPr>
            <p:nvPr/>
          </p:nvSpPr>
          <p:spPr bwMode="auto">
            <a:xfrm>
              <a:off x="4688" y="360"/>
              <a:ext cx="666" cy="384"/>
            </a:xfrm>
            <a:custGeom>
              <a:avLst/>
              <a:gdLst>
                <a:gd name="T0" fmla="*/ 0 w 666"/>
                <a:gd name="T1" fmla="*/ 384 h 384"/>
                <a:gd name="T2" fmla="*/ 144 w 666"/>
                <a:gd name="T3" fmla="*/ 184 h 384"/>
                <a:gd name="T4" fmla="*/ 384 w 666"/>
                <a:gd name="T5" fmla="*/ 40 h 384"/>
                <a:gd name="T6" fmla="*/ 666 w 666"/>
                <a:gd name="T7" fmla="*/ 0 h 3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66" h="384">
                  <a:moveTo>
                    <a:pt x="0" y="384"/>
                  </a:moveTo>
                  <a:lnTo>
                    <a:pt x="144" y="184"/>
                  </a:lnTo>
                  <a:lnTo>
                    <a:pt x="384" y="40"/>
                  </a:lnTo>
                  <a:lnTo>
                    <a:pt x="666" y="0"/>
                  </a:lnTo>
                </a:path>
              </a:pathLst>
            </a:custGeom>
            <a:noFill/>
            <a:ln w="38100">
              <a:solidFill>
                <a:schemeClr val="bg1"/>
              </a:solidFill>
              <a:round/>
              <a:headEnd/>
              <a:tailEnd type="none"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30" name="Line 11"/>
            <p:cNvSpPr>
              <a:spLocks noChangeShapeType="1"/>
            </p:cNvSpPr>
            <p:nvPr/>
          </p:nvSpPr>
          <p:spPr bwMode="auto">
            <a:xfrm flipV="1">
              <a:off x="4656" y="1256"/>
              <a:ext cx="0" cy="568"/>
            </a:xfrm>
            <a:prstGeom prst="line">
              <a:avLst/>
            </a:prstGeom>
            <a:noFill/>
            <a:ln w="38100">
              <a:solidFill>
                <a:schemeClr val="bg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94231" name="Line 12"/>
            <p:cNvSpPr>
              <a:spLocks noChangeShapeType="1"/>
            </p:cNvSpPr>
            <p:nvPr/>
          </p:nvSpPr>
          <p:spPr bwMode="auto">
            <a:xfrm rot="5400000" flipV="1">
              <a:off x="5072" y="1384"/>
              <a:ext cx="0" cy="856"/>
            </a:xfrm>
            <a:prstGeom prst="line">
              <a:avLst/>
            </a:prstGeom>
            <a:noFill/>
            <a:ln w="38100">
              <a:solidFill>
                <a:schemeClr val="bg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94232" name="Line 13"/>
            <p:cNvSpPr>
              <a:spLocks noChangeShapeType="1"/>
            </p:cNvSpPr>
            <p:nvPr/>
          </p:nvSpPr>
          <p:spPr bwMode="auto">
            <a:xfrm>
              <a:off x="4672" y="1384"/>
              <a:ext cx="656" cy="224"/>
            </a:xfrm>
            <a:custGeom>
              <a:avLst/>
              <a:gdLst>
                <a:gd name="T0" fmla="*/ 0 w 656"/>
                <a:gd name="T1" fmla="*/ 224 h 224"/>
                <a:gd name="T2" fmla="*/ 240 w 656"/>
                <a:gd name="T3" fmla="*/ 0 h 224"/>
                <a:gd name="T4" fmla="*/ 656 w 656"/>
                <a:gd name="T5" fmla="*/ 112 h 224"/>
                <a:gd name="T6" fmla="*/ 0 60000 65536"/>
                <a:gd name="T7" fmla="*/ 0 60000 65536"/>
                <a:gd name="T8" fmla="*/ 0 60000 65536"/>
              </a:gdLst>
              <a:ahLst/>
              <a:cxnLst>
                <a:cxn ang="T6">
                  <a:pos x="T0" y="T1"/>
                </a:cxn>
                <a:cxn ang="T7">
                  <a:pos x="T2" y="T3"/>
                </a:cxn>
                <a:cxn ang="T8">
                  <a:pos x="T4" y="T5"/>
                </a:cxn>
              </a:cxnLst>
              <a:rect l="0" t="0" r="r" b="b"/>
              <a:pathLst>
                <a:path w="656" h="224">
                  <a:moveTo>
                    <a:pt x="0" y="224"/>
                  </a:moveTo>
                  <a:lnTo>
                    <a:pt x="240" y="0"/>
                  </a:lnTo>
                  <a:lnTo>
                    <a:pt x="656" y="112"/>
                  </a:lnTo>
                </a:path>
              </a:pathLst>
            </a:custGeom>
            <a:noFill/>
            <a:ln w="38100">
              <a:solidFill>
                <a:schemeClr val="bg1"/>
              </a:solidFill>
              <a:round/>
              <a:headEnd/>
              <a:tailEnd type="none" w="med" len="lg"/>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26672" name="Group 16"/>
          <p:cNvGrpSpPr>
            <a:grpSpLocks/>
          </p:cNvGrpSpPr>
          <p:nvPr/>
        </p:nvGrpSpPr>
        <p:grpSpPr bwMode="auto">
          <a:xfrm>
            <a:off x="2362200" y="4457700"/>
            <a:ext cx="2209800" cy="2400300"/>
            <a:chOff x="1488" y="2808"/>
            <a:chExt cx="1392" cy="1512"/>
          </a:xfrm>
        </p:grpSpPr>
        <p:sp>
          <p:nvSpPr>
            <p:cNvPr id="94218" name="Rectangle 15"/>
            <p:cNvSpPr>
              <a:spLocks noChangeArrowheads="1"/>
            </p:cNvSpPr>
            <p:nvPr/>
          </p:nvSpPr>
          <p:spPr bwMode="auto">
            <a:xfrm>
              <a:off x="1488" y="2808"/>
              <a:ext cx="1392" cy="1512"/>
            </a:xfrm>
            <a:prstGeom prst="rect">
              <a:avLst/>
            </a:prstGeom>
            <a:solidFill>
              <a:srgbClr val="969696">
                <a:alpha val="50195"/>
              </a:srgbClr>
            </a:solidFill>
            <a:ln w="28575">
              <a:solidFill>
                <a:schemeClr val="bg1"/>
              </a:solidFill>
              <a:miter lim="800000"/>
              <a:headEnd/>
              <a:tailEnd/>
            </a:ln>
          </p:spPr>
          <p:txBody>
            <a:bodyPr wrap="none" anchor="ctr"/>
            <a:lstStyle/>
            <a:p>
              <a:endParaRPr lang="en-US"/>
            </a:p>
          </p:txBody>
        </p:sp>
        <p:grpSp>
          <p:nvGrpSpPr>
            <p:cNvPr id="94219" name="Group 18"/>
            <p:cNvGrpSpPr>
              <a:grpSpLocks/>
            </p:cNvGrpSpPr>
            <p:nvPr/>
          </p:nvGrpSpPr>
          <p:grpSpPr bwMode="auto">
            <a:xfrm>
              <a:off x="1804" y="2888"/>
              <a:ext cx="856" cy="568"/>
              <a:chOff x="1804" y="2888"/>
              <a:chExt cx="856" cy="568"/>
            </a:xfrm>
          </p:grpSpPr>
          <p:sp>
            <p:nvSpPr>
              <p:cNvPr id="94223" name="Line 17"/>
              <p:cNvSpPr>
                <a:spLocks noChangeShapeType="1"/>
              </p:cNvSpPr>
              <p:nvPr/>
            </p:nvSpPr>
            <p:spPr bwMode="auto">
              <a:xfrm flipV="1">
                <a:off x="1816" y="2888"/>
                <a:ext cx="0" cy="568"/>
              </a:xfrm>
              <a:prstGeom prst="line">
                <a:avLst/>
              </a:prstGeom>
              <a:noFill/>
              <a:ln w="38100">
                <a:solidFill>
                  <a:schemeClr val="bg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94224" name="Line 18"/>
              <p:cNvSpPr>
                <a:spLocks noChangeShapeType="1"/>
              </p:cNvSpPr>
              <p:nvPr/>
            </p:nvSpPr>
            <p:spPr bwMode="auto">
              <a:xfrm rot="5400000" flipV="1">
                <a:off x="2232" y="3016"/>
                <a:ext cx="0" cy="856"/>
              </a:xfrm>
              <a:prstGeom prst="line">
                <a:avLst/>
              </a:prstGeom>
              <a:noFill/>
              <a:ln w="38100">
                <a:solidFill>
                  <a:schemeClr val="bg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94225" name="Line 19"/>
              <p:cNvSpPr>
                <a:spLocks noChangeShapeType="1"/>
              </p:cNvSpPr>
              <p:nvPr/>
            </p:nvSpPr>
            <p:spPr bwMode="auto">
              <a:xfrm>
                <a:off x="1848" y="2952"/>
                <a:ext cx="666" cy="384"/>
              </a:xfrm>
              <a:custGeom>
                <a:avLst/>
                <a:gdLst>
                  <a:gd name="T0" fmla="*/ 0 w 666"/>
                  <a:gd name="T1" fmla="*/ 384 h 384"/>
                  <a:gd name="T2" fmla="*/ 232 w 666"/>
                  <a:gd name="T3" fmla="*/ 152 h 384"/>
                  <a:gd name="T4" fmla="*/ 472 w 666"/>
                  <a:gd name="T5" fmla="*/ 24 h 384"/>
                  <a:gd name="T6" fmla="*/ 666 w 666"/>
                  <a:gd name="T7" fmla="*/ 0 h 3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66" h="384">
                    <a:moveTo>
                      <a:pt x="0" y="384"/>
                    </a:moveTo>
                    <a:lnTo>
                      <a:pt x="232" y="152"/>
                    </a:lnTo>
                    <a:lnTo>
                      <a:pt x="472" y="24"/>
                    </a:lnTo>
                    <a:lnTo>
                      <a:pt x="666" y="0"/>
                    </a:lnTo>
                  </a:path>
                </a:pathLst>
              </a:custGeom>
              <a:noFill/>
              <a:ln w="38100">
                <a:solidFill>
                  <a:schemeClr val="bg1"/>
                </a:solidFill>
                <a:round/>
                <a:headEnd/>
                <a:tailEnd type="none" w="med" len="lg"/>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4220" name="Line 20"/>
            <p:cNvSpPr>
              <a:spLocks noChangeShapeType="1"/>
            </p:cNvSpPr>
            <p:nvPr/>
          </p:nvSpPr>
          <p:spPr bwMode="auto">
            <a:xfrm flipV="1">
              <a:off x="1816" y="3600"/>
              <a:ext cx="0" cy="568"/>
            </a:xfrm>
            <a:prstGeom prst="line">
              <a:avLst/>
            </a:prstGeom>
            <a:noFill/>
            <a:ln w="38100">
              <a:solidFill>
                <a:schemeClr val="bg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94221" name="Line 21"/>
            <p:cNvSpPr>
              <a:spLocks noChangeShapeType="1"/>
            </p:cNvSpPr>
            <p:nvPr/>
          </p:nvSpPr>
          <p:spPr bwMode="auto">
            <a:xfrm rot="5400000" flipV="1">
              <a:off x="2232" y="3728"/>
              <a:ext cx="0" cy="856"/>
            </a:xfrm>
            <a:prstGeom prst="line">
              <a:avLst/>
            </a:prstGeom>
            <a:noFill/>
            <a:ln w="38100">
              <a:solidFill>
                <a:schemeClr val="bg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94222" name="Line 22"/>
            <p:cNvSpPr>
              <a:spLocks noChangeShapeType="1"/>
            </p:cNvSpPr>
            <p:nvPr/>
          </p:nvSpPr>
          <p:spPr bwMode="auto">
            <a:xfrm>
              <a:off x="1824" y="3688"/>
              <a:ext cx="706" cy="344"/>
            </a:xfrm>
            <a:custGeom>
              <a:avLst/>
              <a:gdLst>
                <a:gd name="T0" fmla="*/ 0 w 706"/>
                <a:gd name="T1" fmla="*/ 344 h 344"/>
                <a:gd name="T2" fmla="*/ 216 w 706"/>
                <a:gd name="T3" fmla="*/ 104 h 344"/>
                <a:gd name="T4" fmla="*/ 464 w 706"/>
                <a:gd name="T5" fmla="*/ 0 h 344"/>
                <a:gd name="T6" fmla="*/ 706 w 706"/>
                <a:gd name="T7" fmla="*/ 32 h 3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06" h="344">
                  <a:moveTo>
                    <a:pt x="0" y="344"/>
                  </a:moveTo>
                  <a:lnTo>
                    <a:pt x="216" y="104"/>
                  </a:lnTo>
                  <a:lnTo>
                    <a:pt x="464" y="0"/>
                  </a:lnTo>
                  <a:lnTo>
                    <a:pt x="706" y="32"/>
                  </a:lnTo>
                </a:path>
              </a:pathLst>
            </a:custGeom>
            <a:noFill/>
            <a:ln w="38100">
              <a:solidFill>
                <a:schemeClr val="bg1"/>
              </a:solidFill>
              <a:round/>
              <a:headEnd/>
              <a:tailEnd type="none" w="med" len="lg"/>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 name="Footer Placeholder 1"/>
          <p:cNvSpPr>
            <a:spLocks noGrp="1"/>
          </p:cNvSpPr>
          <p:nvPr>
            <p:ph type="ftr" sz="quarter" idx="11"/>
          </p:nvPr>
        </p:nvSpPr>
        <p:spPr/>
        <p:txBody>
          <a:bodyPr/>
          <a:lstStyle/>
          <a:p>
            <a:pPr>
              <a:defRPr/>
            </a:pPr>
            <a:r>
              <a:rPr lang="en-US" smtClean="0"/>
              <a:t>© 2012 Warren B. Powell</a:t>
            </a:r>
            <a:endParaRPr lang="en-US"/>
          </a:p>
        </p:txBody>
      </p:sp>
    </p:spTree>
    <p:extLst>
      <p:ext uri="{BB962C8B-B14F-4D97-AF65-F5344CB8AC3E}">
        <p14:creationId xmlns:p14="http://schemas.microsoft.com/office/powerpoint/2010/main" val="29903738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26664"/>
                                        </p:tgtEl>
                                        <p:attrNameLst>
                                          <p:attrName>style.visibility</p:attrName>
                                        </p:attrNameLst>
                                      </p:cBhvr>
                                      <p:to>
                                        <p:strVal val="visible"/>
                                      </p:to>
                                    </p:set>
                                    <p:animEffect transition="in" filter="dissolve">
                                      <p:cBhvr>
                                        <p:cTn id="7" dur="500"/>
                                        <p:tgtEl>
                                          <p:spTgt spid="326664"/>
                                        </p:tgtEl>
                                      </p:cBhvr>
                                    </p:animEffect>
                                  </p:childTnLst>
                                </p:cTn>
                              </p:par>
                            </p:childTnLst>
                          </p:cTn>
                        </p:par>
                        <p:par>
                          <p:cTn id="8" fill="hold" nodeType="afterGroup">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4232197"/>
                                        </p:tgtEl>
                                        <p:attrNameLst>
                                          <p:attrName>style.visibility</p:attrName>
                                        </p:attrNameLst>
                                      </p:cBhvr>
                                      <p:to>
                                        <p:strVal val="visible"/>
                                      </p:to>
                                    </p:set>
                                    <p:animEffect transition="in" filter="wipe(right)">
                                      <p:cBhvr>
                                        <p:cTn id="11" dur="500"/>
                                        <p:tgtEl>
                                          <p:spTgt spid="4232197"/>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326672"/>
                                        </p:tgtEl>
                                        <p:attrNameLst>
                                          <p:attrName>style.visibility</p:attrName>
                                        </p:attrNameLst>
                                      </p:cBhvr>
                                      <p:to>
                                        <p:strVal val="visible"/>
                                      </p:to>
                                    </p:set>
                                    <p:animEffect transition="in" filter="dissolve">
                                      <p:cBhvr>
                                        <p:cTn id="15" dur="500"/>
                                        <p:tgtEl>
                                          <p:spTgt spid="326672"/>
                                        </p:tgtEl>
                                      </p:cBhvr>
                                    </p:animEffect>
                                  </p:childTnLst>
                                </p:cTn>
                              </p:par>
                            </p:childTnLst>
                          </p:cTn>
                        </p:par>
                        <p:par>
                          <p:cTn id="16" fill="hold" nodeType="afterGroup">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4232196"/>
                                        </p:tgtEl>
                                        <p:attrNameLst>
                                          <p:attrName>style.visibility</p:attrName>
                                        </p:attrNameLst>
                                      </p:cBhvr>
                                      <p:to>
                                        <p:strVal val="visible"/>
                                      </p:to>
                                    </p:set>
                                    <p:animEffect transition="in" filter="wipe(down)">
                                      <p:cBhvr>
                                        <p:cTn id="19" dur="500"/>
                                        <p:tgtEl>
                                          <p:spTgt spid="4232196"/>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4232195"/>
                                        </p:tgtEl>
                                        <p:attrNameLst>
                                          <p:attrName>style.visibility</p:attrName>
                                        </p:attrNameLst>
                                      </p:cBhvr>
                                      <p:to>
                                        <p:strVal val="visible"/>
                                      </p:to>
                                    </p:set>
                                    <p:animEffect transition="in" filter="dissolve">
                                      <p:cBhvr>
                                        <p:cTn id="23" dur="500"/>
                                        <p:tgtEl>
                                          <p:spTgt spid="4232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2195" grpId="0" animBg="1"/>
      <p:bldP spid="4232196" grpId="0" animBg="1"/>
      <p:bldP spid="4232197"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298" name="Object 2"/>
          <p:cNvGraphicFramePr>
            <a:graphicFrameLocks noChangeAspect="1"/>
          </p:cNvGraphicFramePr>
          <p:nvPr/>
        </p:nvGraphicFramePr>
        <p:xfrm>
          <a:off x="190500" y="1104900"/>
          <a:ext cx="8547100" cy="6019800"/>
        </p:xfrm>
        <a:graphic>
          <a:graphicData uri="http://schemas.openxmlformats.org/presentationml/2006/ole">
            <mc:AlternateContent xmlns:mc="http://schemas.openxmlformats.org/markup-compatibility/2006">
              <mc:Choice xmlns:v="urn:schemas-microsoft-com:vml" Requires="v">
                <p:oleObj spid="_x0000_s729100" name="Chart" r:id="rId4" imgW="9715714" imgH="6838855" progId="Excel.Chart.8">
                  <p:embed/>
                </p:oleObj>
              </mc:Choice>
              <mc:Fallback>
                <p:oleObj name="Chart" r:id="rId4" imgW="9715714" imgH="6838855"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 y="1104900"/>
                        <a:ext cx="85471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5299" name="Rectangle 3"/>
          <p:cNvSpPr>
            <a:spLocks noGrp="1" noChangeArrowheads="1"/>
          </p:cNvSpPr>
          <p:nvPr>
            <p:ph type="title" idx="4294967295"/>
          </p:nvPr>
        </p:nvSpPr>
        <p:spPr/>
        <p:txBody>
          <a:bodyPr/>
          <a:lstStyle/>
          <a:p>
            <a:r>
              <a:rPr lang="en-US" smtClean="0"/>
              <a:t>Approximate dynamic programming</a:t>
            </a:r>
          </a:p>
        </p:txBody>
      </p:sp>
      <p:sp>
        <p:nvSpPr>
          <p:cNvPr id="55300" name="Rectangle 4"/>
          <p:cNvSpPr>
            <a:spLocks noGrp="1" noChangeArrowheads="1"/>
          </p:cNvSpPr>
          <p:nvPr>
            <p:ph type="body" idx="4294967295"/>
          </p:nvPr>
        </p:nvSpPr>
        <p:spPr/>
        <p:txBody>
          <a:bodyPr/>
          <a:lstStyle/>
          <a:p>
            <a:r>
              <a:rPr lang="en-US" smtClean="0"/>
              <a:t>With luck, your objective function improves</a:t>
            </a:r>
          </a:p>
        </p:txBody>
      </p:sp>
      <p:sp>
        <p:nvSpPr>
          <p:cNvPr id="55301" name="Text Box 5"/>
          <p:cNvSpPr txBox="1">
            <a:spLocks noChangeArrowheads="1"/>
          </p:cNvSpPr>
          <p:nvPr/>
        </p:nvSpPr>
        <p:spPr bwMode="auto">
          <a:xfrm rot="-5400000">
            <a:off x="-773112" y="3700463"/>
            <a:ext cx="2457450" cy="457200"/>
          </a:xfrm>
          <a:prstGeom prst="rect">
            <a:avLst/>
          </a:prstGeom>
          <a:solidFill>
            <a:schemeClr val="bg1"/>
          </a:solidFill>
          <a:ln>
            <a:noFill/>
          </a:ln>
          <a:effectLst/>
          <a:extLst>
            <a:ext uri="{91240B29-F687-4F45-9708-019B960494DF}">
              <a14:hiddenLine xmlns:a14="http://schemas.microsoft.com/office/drawing/2010/main" w="28575" algn="ctr">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i="1">
                <a:solidFill>
                  <a:schemeClr val="tx1"/>
                </a:solidFill>
                <a:latin typeface="Times New Roman" pitchFamily="18" charset="0"/>
              </a:defRPr>
            </a:lvl1pPr>
            <a:lvl2pPr marL="742950" indent="-285750">
              <a:defRPr i="1">
                <a:solidFill>
                  <a:schemeClr val="tx1"/>
                </a:solidFill>
                <a:latin typeface="Times New Roman" pitchFamily="18" charset="0"/>
              </a:defRPr>
            </a:lvl2pPr>
            <a:lvl3pPr marL="1143000" indent="-228600">
              <a:defRPr i="1">
                <a:solidFill>
                  <a:schemeClr val="tx1"/>
                </a:solidFill>
                <a:latin typeface="Times New Roman" pitchFamily="18" charset="0"/>
              </a:defRPr>
            </a:lvl3pPr>
            <a:lvl4pPr marL="1600200" indent="-228600">
              <a:defRPr i="1">
                <a:solidFill>
                  <a:schemeClr val="tx1"/>
                </a:solidFill>
                <a:latin typeface="Times New Roman" pitchFamily="18" charset="0"/>
              </a:defRPr>
            </a:lvl4pPr>
            <a:lvl5pPr marL="2057400" indent="-228600">
              <a:defRPr i="1">
                <a:solidFill>
                  <a:schemeClr val="tx1"/>
                </a:solidFill>
                <a:latin typeface="Times New Roman" pitchFamily="18" charset="0"/>
              </a:defRPr>
            </a:lvl5pPr>
            <a:lvl6pPr marL="2514600" indent="-228600" algn="ctr" eaLnBrk="0" fontAlgn="base" hangingPunct="0">
              <a:spcBef>
                <a:spcPct val="0"/>
              </a:spcBef>
              <a:spcAft>
                <a:spcPct val="0"/>
              </a:spcAft>
              <a:defRPr i="1">
                <a:solidFill>
                  <a:schemeClr val="tx1"/>
                </a:solidFill>
                <a:latin typeface="Times New Roman" pitchFamily="18" charset="0"/>
              </a:defRPr>
            </a:lvl6pPr>
            <a:lvl7pPr marL="2971800" indent="-228600" algn="ctr" eaLnBrk="0" fontAlgn="base" hangingPunct="0">
              <a:spcBef>
                <a:spcPct val="0"/>
              </a:spcBef>
              <a:spcAft>
                <a:spcPct val="0"/>
              </a:spcAft>
              <a:defRPr i="1">
                <a:solidFill>
                  <a:schemeClr val="tx1"/>
                </a:solidFill>
                <a:latin typeface="Times New Roman" pitchFamily="18" charset="0"/>
              </a:defRPr>
            </a:lvl7pPr>
            <a:lvl8pPr marL="3429000" indent="-228600" algn="ctr" eaLnBrk="0" fontAlgn="base" hangingPunct="0">
              <a:spcBef>
                <a:spcPct val="0"/>
              </a:spcBef>
              <a:spcAft>
                <a:spcPct val="0"/>
              </a:spcAft>
              <a:defRPr i="1">
                <a:solidFill>
                  <a:schemeClr val="tx1"/>
                </a:solidFill>
                <a:latin typeface="Times New Roman" pitchFamily="18" charset="0"/>
              </a:defRPr>
            </a:lvl8pPr>
            <a:lvl9pPr marL="3886200" indent="-228600" algn="ctr" eaLnBrk="0" fontAlgn="base" hangingPunct="0">
              <a:spcBef>
                <a:spcPct val="0"/>
              </a:spcBef>
              <a:spcAft>
                <a:spcPct val="0"/>
              </a:spcAft>
              <a:defRPr i="1">
                <a:solidFill>
                  <a:schemeClr val="tx1"/>
                </a:solidFill>
                <a:latin typeface="Times New Roman" pitchFamily="18" charset="0"/>
              </a:defRPr>
            </a:lvl9pPr>
          </a:lstStyle>
          <a:p>
            <a:r>
              <a:rPr lang="en-US" sz="2400" i="0"/>
              <a:t>Objective function</a:t>
            </a:r>
          </a:p>
        </p:txBody>
      </p:sp>
      <p:sp>
        <p:nvSpPr>
          <p:cNvPr id="55302" name="Text Box 6"/>
          <p:cNvSpPr txBox="1">
            <a:spLocks noChangeArrowheads="1"/>
          </p:cNvSpPr>
          <p:nvPr/>
        </p:nvSpPr>
        <p:spPr bwMode="auto">
          <a:xfrm>
            <a:off x="3833813" y="6400800"/>
            <a:ext cx="1333500" cy="457200"/>
          </a:xfrm>
          <a:prstGeom prst="rect">
            <a:avLst/>
          </a:prstGeom>
          <a:solidFill>
            <a:schemeClr val="bg1"/>
          </a:solidFill>
          <a:ln>
            <a:noFill/>
          </a:ln>
          <a:effectLst/>
          <a:extLst>
            <a:ext uri="{91240B29-F687-4F45-9708-019B960494DF}">
              <a14:hiddenLine xmlns:a14="http://schemas.microsoft.com/office/drawing/2010/main" w="28575" algn="ctr">
                <a:solidFill>
                  <a:schemeClr val="tx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i="1">
                <a:solidFill>
                  <a:schemeClr val="tx1"/>
                </a:solidFill>
                <a:latin typeface="Times New Roman" pitchFamily="18" charset="0"/>
              </a:defRPr>
            </a:lvl1pPr>
            <a:lvl2pPr marL="742950" indent="-285750">
              <a:defRPr i="1">
                <a:solidFill>
                  <a:schemeClr val="tx1"/>
                </a:solidFill>
                <a:latin typeface="Times New Roman" pitchFamily="18" charset="0"/>
              </a:defRPr>
            </a:lvl2pPr>
            <a:lvl3pPr marL="1143000" indent="-228600">
              <a:defRPr i="1">
                <a:solidFill>
                  <a:schemeClr val="tx1"/>
                </a:solidFill>
                <a:latin typeface="Times New Roman" pitchFamily="18" charset="0"/>
              </a:defRPr>
            </a:lvl3pPr>
            <a:lvl4pPr marL="1600200" indent="-228600">
              <a:defRPr i="1">
                <a:solidFill>
                  <a:schemeClr val="tx1"/>
                </a:solidFill>
                <a:latin typeface="Times New Roman" pitchFamily="18" charset="0"/>
              </a:defRPr>
            </a:lvl4pPr>
            <a:lvl5pPr marL="2057400" indent="-228600">
              <a:defRPr i="1">
                <a:solidFill>
                  <a:schemeClr val="tx1"/>
                </a:solidFill>
                <a:latin typeface="Times New Roman" pitchFamily="18" charset="0"/>
              </a:defRPr>
            </a:lvl5pPr>
            <a:lvl6pPr marL="2514600" indent="-228600" algn="ctr" eaLnBrk="0" fontAlgn="base" hangingPunct="0">
              <a:spcBef>
                <a:spcPct val="0"/>
              </a:spcBef>
              <a:spcAft>
                <a:spcPct val="0"/>
              </a:spcAft>
              <a:defRPr i="1">
                <a:solidFill>
                  <a:schemeClr val="tx1"/>
                </a:solidFill>
                <a:latin typeface="Times New Roman" pitchFamily="18" charset="0"/>
              </a:defRPr>
            </a:lvl6pPr>
            <a:lvl7pPr marL="2971800" indent="-228600" algn="ctr" eaLnBrk="0" fontAlgn="base" hangingPunct="0">
              <a:spcBef>
                <a:spcPct val="0"/>
              </a:spcBef>
              <a:spcAft>
                <a:spcPct val="0"/>
              </a:spcAft>
              <a:defRPr i="1">
                <a:solidFill>
                  <a:schemeClr val="tx1"/>
                </a:solidFill>
                <a:latin typeface="Times New Roman" pitchFamily="18" charset="0"/>
              </a:defRPr>
            </a:lvl7pPr>
            <a:lvl8pPr marL="3429000" indent="-228600" algn="ctr" eaLnBrk="0" fontAlgn="base" hangingPunct="0">
              <a:spcBef>
                <a:spcPct val="0"/>
              </a:spcBef>
              <a:spcAft>
                <a:spcPct val="0"/>
              </a:spcAft>
              <a:defRPr i="1">
                <a:solidFill>
                  <a:schemeClr val="tx1"/>
                </a:solidFill>
                <a:latin typeface="Times New Roman" pitchFamily="18" charset="0"/>
              </a:defRPr>
            </a:lvl8pPr>
            <a:lvl9pPr marL="3886200" indent="-228600" algn="ctr" eaLnBrk="0" fontAlgn="base" hangingPunct="0">
              <a:spcBef>
                <a:spcPct val="0"/>
              </a:spcBef>
              <a:spcAft>
                <a:spcPct val="0"/>
              </a:spcAft>
              <a:defRPr i="1">
                <a:solidFill>
                  <a:schemeClr val="tx1"/>
                </a:solidFill>
                <a:latin typeface="Times New Roman" pitchFamily="18" charset="0"/>
              </a:defRPr>
            </a:lvl9pPr>
          </a:lstStyle>
          <a:p>
            <a:r>
              <a:rPr lang="en-US" sz="2400" i="0"/>
              <a:t>Iterations</a:t>
            </a:r>
          </a:p>
        </p:txBody>
      </p:sp>
      <p:sp>
        <p:nvSpPr>
          <p:cNvPr id="2" name="Footer Placeholder 1"/>
          <p:cNvSpPr>
            <a:spLocks noGrp="1"/>
          </p:cNvSpPr>
          <p:nvPr>
            <p:ph type="ftr" sz="quarter" idx="11"/>
          </p:nvPr>
        </p:nvSpPr>
        <p:spPr/>
        <p:txBody>
          <a:bodyPr/>
          <a:lstStyle/>
          <a:p>
            <a:pPr>
              <a:defRPr/>
            </a:pPr>
            <a:r>
              <a:rPr lang="en-US" smtClean="0"/>
              <a:t>© 2012 Warren B. Powell</a:t>
            </a:r>
            <a:endParaRPr lang="en-US"/>
          </a:p>
        </p:txBody>
      </p:sp>
    </p:spTree>
    <p:extLst>
      <p:ext uri="{BB962C8B-B14F-4D97-AF65-F5344CB8AC3E}">
        <p14:creationId xmlns:p14="http://schemas.microsoft.com/office/powerpoint/2010/main" val="272618885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Model calibration</a:t>
            </a:r>
          </a:p>
        </p:txBody>
      </p:sp>
      <p:sp>
        <p:nvSpPr>
          <p:cNvPr id="35843" name="Rectangle 3"/>
          <p:cNvSpPr>
            <a:spLocks noGrp="1" noChangeArrowheads="1"/>
          </p:cNvSpPr>
          <p:nvPr>
            <p:ph type="body" idx="1"/>
          </p:nvPr>
        </p:nvSpPr>
        <p:spPr/>
        <p:txBody>
          <a:bodyPr/>
          <a:lstStyle/>
          <a:p>
            <a:pPr eaLnBrk="1" hangingPunct="1"/>
            <a:r>
              <a:rPr lang="en-US" dirty="0" smtClean="0"/>
              <a:t>Train delay curve – March 2008</a:t>
            </a:r>
          </a:p>
          <a:p>
            <a:pPr lvl="1" eaLnBrk="1" hangingPunct="1"/>
            <a:r>
              <a:rPr lang="en-US" dirty="0" smtClean="0"/>
              <a:t>The model was found to calibrate closely with history.</a:t>
            </a:r>
          </a:p>
          <a:p>
            <a:pPr eaLnBrk="1" hangingPunct="1"/>
            <a:endParaRPr lang="en-US" dirty="0" smtClean="0"/>
          </a:p>
        </p:txBody>
      </p:sp>
      <p:grpSp>
        <p:nvGrpSpPr>
          <p:cNvPr id="35845" name="Group 13"/>
          <p:cNvGrpSpPr>
            <a:grpSpLocks/>
          </p:cNvGrpSpPr>
          <p:nvPr/>
        </p:nvGrpSpPr>
        <p:grpSpPr bwMode="auto">
          <a:xfrm>
            <a:off x="1317850" y="2215920"/>
            <a:ext cx="6637337" cy="4491037"/>
            <a:chOff x="757" y="1277"/>
            <a:chExt cx="4181" cy="2829"/>
          </a:xfrm>
        </p:grpSpPr>
        <p:pic>
          <p:nvPicPr>
            <p:cNvPr id="35849"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 y="1277"/>
              <a:ext cx="4181" cy="2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bg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50" name="Rectangle 9"/>
            <p:cNvSpPr>
              <a:spLocks noChangeArrowheads="1"/>
            </p:cNvSpPr>
            <p:nvPr/>
          </p:nvSpPr>
          <p:spPr bwMode="auto">
            <a:xfrm>
              <a:off x="4450" y="2926"/>
              <a:ext cx="68" cy="68"/>
            </a:xfrm>
            <a:prstGeom prst="rect">
              <a:avLst/>
            </a:prstGeom>
            <a:solidFill>
              <a:srgbClr val="FF0000"/>
            </a:solidFill>
            <a:ln w="12700">
              <a:solidFill>
                <a:srgbClr val="FF0000"/>
              </a:solidFill>
              <a:miter lim="800000"/>
              <a:headEnd/>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5846" name="Text Box 10"/>
          <p:cNvSpPr txBox="1">
            <a:spLocks noChangeArrowheads="1"/>
          </p:cNvSpPr>
          <p:nvPr/>
        </p:nvSpPr>
        <p:spPr bwMode="auto">
          <a:xfrm rot="-5400000">
            <a:off x="159769" y="4026463"/>
            <a:ext cx="3371850" cy="709613"/>
          </a:xfrm>
          <a:prstGeom prst="rect">
            <a:avLst/>
          </a:prstGeom>
          <a:solidFill>
            <a:schemeClr val="bg1"/>
          </a:solidFill>
          <a:ln>
            <a:noFill/>
          </a:ln>
          <a:effectLst/>
          <a:extLst>
            <a:ext uri="{91240B29-F687-4F45-9708-019B960494DF}">
              <a14:hiddenLine xmlns:a14="http://schemas.microsoft.com/office/drawing/2010/main" w="57150">
                <a:solidFill>
                  <a:schemeClr val="bg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eaLnBrk="1" hangingPunct="1"/>
            <a:r>
              <a:rPr lang="en-US"/>
              <a:t>Delay hours/day</a:t>
            </a:r>
          </a:p>
        </p:txBody>
      </p:sp>
      <p:sp>
        <p:nvSpPr>
          <p:cNvPr id="35847" name="Text Box 11"/>
          <p:cNvSpPr txBox="1">
            <a:spLocks noChangeArrowheads="1"/>
          </p:cNvSpPr>
          <p:nvPr/>
        </p:nvSpPr>
        <p:spPr bwMode="auto">
          <a:xfrm>
            <a:off x="2027462" y="6083070"/>
            <a:ext cx="4972050" cy="569912"/>
          </a:xfrm>
          <a:prstGeom prst="rect">
            <a:avLst/>
          </a:prstGeom>
          <a:solidFill>
            <a:schemeClr val="bg1"/>
          </a:solidFill>
          <a:ln>
            <a:noFill/>
          </a:ln>
          <a:effectLst/>
          <a:extLst>
            <a:ext uri="{91240B29-F687-4F45-9708-019B960494DF}">
              <a14:hiddenLine xmlns:a14="http://schemas.microsoft.com/office/drawing/2010/main" w="57150">
                <a:solidFill>
                  <a:schemeClr val="bg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eaLnBrk="1" hangingPunct="1"/>
            <a:r>
              <a:rPr lang="en-US"/>
              <a:t>Fleet size</a:t>
            </a:r>
          </a:p>
        </p:txBody>
      </p:sp>
      <p:grpSp>
        <p:nvGrpSpPr>
          <p:cNvPr id="3" name="Group 2"/>
          <p:cNvGrpSpPr/>
          <p:nvPr/>
        </p:nvGrpSpPr>
        <p:grpSpPr>
          <a:xfrm>
            <a:off x="2892419" y="3863945"/>
            <a:ext cx="1325799" cy="698529"/>
            <a:chOff x="2892419" y="3863945"/>
            <a:chExt cx="1325799" cy="698529"/>
          </a:xfrm>
        </p:grpSpPr>
        <p:sp>
          <p:nvSpPr>
            <p:cNvPr id="35844" name="Rectangle 8"/>
            <p:cNvSpPr>
              <a:spLocks noChangeArrowheads="1"/>
            </p:cNvSpPr>
            <p:nvPr/>
          </p:nvSpPr>
          <p:spPr bwMode="auto">
            <a:xfrm>
              <a:off x="2973612" y="4398732"/>
              <a:ext cx="107950" cy="107950"/>
            </a:xfrm>
            <a:prstGeom prst="rect">
              <a:avLst/>
            </a:prstGeom>
            <a:solidFill>
              <a:srgbClr val="FF0000"/>
            </a:solidFill>
            <a:ln w="12700">
              <a:solidFill>
                <a:srgbClr val="FF0000"/>
              </a:solidFill>
              <a:miter lim="800000"/>
              <a:headEnd/>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3950" name="Rectangle 14"/>
            <p:cNvSpPr>
              <a:spLocks noChangeArrowheads="1"/>
            </p:cNvSpPr>
            <p:nvPr/>
          </p:nvSpPr>
          <p:spPr bwMode="auto">
            <a:xfrm>
              <a:off x="2892419" y="4386031"/>
              <a:ext cx="176443" cy="176443"/>
            </a:xfrm>
            <a:prstGeom prst="rect">
              <a:avLst/>
            </a:prstGeom>
            <a:solidFill>
              <a:srgbClr val="FF0000"/>
            </a:solidFill>
            <a:ln w="12700">
              <a:solidFill>
                <a:srgbClr val="FF0000"/>
              </a:solidFill>
              <a:miter lim="800000"/>
              <a:headEnd/>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extBox 1"/>
            <p:cNvSpPr txBox="1"/>
            <p:nvPr/>
          </p:nvSpPr>
          <p:spPr>
            <a:xfrm>
              <a:off x="3265713" y="3863945"/>
              <a:ext cx="952505" cy="400110"/>
            </a:xfrm>
            <a:prstGeom prst="rect">
              <a:avLst/>
            </a:prstGeom>
            <a:solidFill>
              <a:schemeClr val="bg1"/>
            </a:solidFill>
            <a:ln>
              <a:solidFill>
                <a:srgbClr val="FF0000"/>
              </a:solidFill>
            </a:ln>
          </p:spPr>
          <p:txBody>
            <a:bodyPr wrap="none" rtlCol="0">
              <a:spAutoFit/>
            </a:bodyPr>
            <a:lstStyle/>
            <a:p>
              <a:pPr algn="l"/>
              <a:r>
                <a:rPr lang="en-US" sz="2000" i="0" dirty="0" smtClean="0">
                  <a:solidFill>
                    <a:srgbClr val="FF0000"/>
                  </a:solidFill>
                </a:rPr>
                <a:t>History</a:t>
              </a:r>
            </a:p>
          </p:txBody>
        </p:sp>
      </p:grpSp>
      <p:sp>
        <p:nvSpPr>
          <p:cNvPr id="4" name="Footer Placeholder 3"/>
          <p:cNvSpPr>
            <a:spLocks noGrp="1"/>
          </p:cNvSpPr>
          <p:nvPr>
            <p:ph type="ftr" sz="quarter" idx="11"/>
          </p:nvPr>
        </p:nvSpPr>
        <p:spPr/>
        <p:txBody>
          <a:bodyPr/>
          <a:lstStyle/>
          <a:p>
            <a:pPr>
              <a:defRPr/>
            </a:pPr>
            <a:r>
              <a:rPr lang="en-US" smtClean="0"/>
              <a:t>© 2012 Warren B. Powell</a:t>
            </a:r>
            <a:endParaRPr lang="en-US" dirty="0"/>
          </a:p>
        </p:txBody>
      </p:sp>
    </p:spTree>
    <p:extLst>
      <p:ext uri="{BB962C8B-B14F-4D97-AF65-F5344CB8AC3E}">
        <p14:creationId xmlns:p14="http://schemas.microsoft.com/office/powerpoint/2010/main" val="2013836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classes of policies</a:t>
            </a:r>
          </a:p>
        </p:txBody>
      </p:sp>
      <p:sp>
        <p:nvSpPr>
          <p:cNvPr id="3" name="Content Placeholder 2"/>
          <p:cNvSpPr>
            <a:spLocks noGrp="1"/>
          </p:cNvSpPr>
          <p:nvPr>
            <p:ph idx="1"/>
          </p:nvPr>
        </p:nvSpPr>
        <p:spPr>
          <a:xfrm>
            <a:off x="685800" y="1143000"/>
            <a:ext cx="5005324" cy="4953000"/>
          </a:xfrm>
        </p:spPr>
        <p:txBody>
          <a:bodyPr/>
          <a:lstStyle/>
          <a:p>
            <a:r>
              <a:rPr lang="en-US" sz="2400" dirty="0" smtClean="0"/>
              <a:t>There are four classes of approximation strategies</a:t>
            </a:r>
            <a:endParaRPr lang="en-US" sz="1600" dirty="0" smtClean="0"/>
          </a:p>
          <a:p>
            <a:pPr lvl="1"/>
            <a:r>
              <a:rPr lang="en-US" sz="2000" dirty="0" smtClean="0"/>
              <a:t>Lookup table</a:t>
            </a:r>
          </a:p>
          <a:p>
            <a:pPr lvl="2"/>
            <a:r>
              <a:rPr lang="en-US" sz="1800" dirty="0" smtClean="0"/>
              <a:t>Given a discrete state, return a discrete action or value</a:t>
            </a:r>
          </a:p>
          <a:p>
            <a:pPr marL="914400" lvl="2" indent="0">
              <a:buNone/>
            </a:pPr>
            <a:endParaRPr lang="en-US" sz="1800" dirty="0"/>
          </a:p>
          <a:p>
            <a:pPr lvl="1"/>
            <a:r>
              <a:rPr lang="en-US" sz="2000" dirty="0" smtClean="0"/>
              <a:t>Parametric models</a:t>
            </a:r>
          </a:p>
          <a:p>
            <a:pPr lvl="2"/>
            <a:r>
              <a:rPr lang="en-US" sz="1800" dirty="0" smtClean="0"/>
              <a:t>Linear models (“basis functions”)</a:t>
            </a:r>
          </a:p>
          <a:p>
            <a:pPr lvl="2"/>
            <a:r>
              <a:rPr lang="en-US" sz="1800" dirty="0" smtClean="0"/>
              <a:t>Nonlinear models</a:t>
            </a:r>
          </a:p>
          <a:p>
            <a:pPr marL="914400" lvl="2" indent="0">
              <a:buNone/>
            </a:pPr>
            <a:endParaRPr lang="en-US" sz="1800" dirty="0"/>
          </a:p>
          <a:p>
            <a:pPr lvl="1"/>
            <a:r>
              <a:rPr lang="en-US" sz="2000" dirty="0" smtClean="0"/>
              <a:t>Nonparametric models</a:t>
            </a:r>
          </a:p>
          <a:p>
            <a:pPr lvl="2"/>
            <a:r>
              <a:rPr lang="en-US" sz="1800" dirty="0" smtClean="0"/>
              <a:t>Kernel regression</a:t>
            </a:r>
          </a:p>
          <a:p>
            <a:pPr lvl="2"/>
            <a:r>
              <a:rPr lang="en-US" sz="1800" dirty="0" smtClean="0"/>
              <a:t>Neural networks</a:t>
            </a:r>
          </a:p>
          <a:p>
            <a:pPr lvl="2"/>
            <a:endParaRPr lang="en-US" sz="1800" dirty="0"/>
          </a:p>
          <a:p>
            <a:pPr lvl="1"/>
            <a:r>
              <a:rPr lang="en-US" sz="2200" dirty="0" err="1" smtClean="0"/>
              <a:t>Semiparametric</a:t>
            </a:r>
            <a:r>
              <a:rPr lang="en-US" sz="2200" dirty="0" smtClean="0"/>
              <a:t> models</a:t>
            </a:r>
          </a:p>
          <a:p>
            <a:pPr lvl="2"/>
            <a:r>
              <a:rPr lang="en-US" sz="1800" dirty="0" smtClean="0"/>
              <a:t>Local polynomial approximations</a:t>
            </a:r>
          </a:p>
          <a:p>
            <a:pPr lvl="2"/>
            <a:r>
              <a:rPr lang="en-US" sz="1800" dirty="0" err="1" smtClean="0"/>
              <a:t>Dirichlet</a:t>
            </a:r>
            <a:r>
              <a:rPr lang="en-US" sz="1800" dirty="0" smtClean="0"/>
              <a:t> clouds</a:t>
            </a:r>
          </a:p>
        </p:txBody>
      </p:sp>
      <p:grpSp>
        <p:nvGrpSpPr>
          <p:cNvPr id="6" name="Group 5"/>
          <p:cNvGrpSpPr>
            <a:grpSpLocks/>
          </p:cNvGrpSpPr>
          <p:nvPr/>
        </p:nvGrpSpPr>
        <p:grpSpPr bwMode="auto">
          <a:xfrm>
            <a:off x="5691124" y="1894767"/>
            <a:ext cx="2764398" cy="1009696"/>
            <a:chOff x="1044" y="2601"/>
            <a:chExt cx="2956" cy="1390"/>
          </a:xfrm>
        </p:grpSpPr>
        <p:grpSp>
          <p:nvGrpSpPr>
            <p:cNvPr id="34" name="Group 6"/>
            <p:cNvGrpSpPr>
              <a:grpSpLocks/>
            </p:cNvGrpSpPr>
            <p:nvPr/>
          </p:nvGrpSpPr>
          <p:grpSpPr bwMode="auto">
            <a:xfrm>
              <a:off x="1335" y="2601"/>
              <a:ext cx="2319" cy="1016"/>
              <a:chOff x="1335" y="2601"/>
              <a:chExt cx="2319" cy="1016"/>
            </a:xfrm>
          </p:grpSpPr>
          <p:sp>
            <p:nvSpPr>
              <p:cNvPr id="42" name="Rectangle 6" descr="Dark upward diagonal"/>
              <p:cNvSpPr>
                <a:spLocks noChangeArrowheads="1"/>
              </p:cNvSpPr>
              <p:nvPr/>
            </p:nvSpPr>
            <p:spPr bwMode="auto">
              <a:xfrm>
                <a:off x="1335" y="3027"/>
                <a:ext cx="143" cy="590"/>
              </a:xfrm>
              <a:prstGeom prst="rect">
                <a:avLst/>
              </a:prstGeom>
              <a:pattFill prst="dkUpDiag">
                <a:fgClr>
                  <a:schemeClr val="tx1"/>
                </a:fgClr>
                <a:bgClr>
                  <a:schemeClr val="bg1"/>
                </a:bgClr>
              </a:pattFill>
              <a:ln w="9525">
                <a:solidFill>
                  <a:schemeClr val="tx1"/>
                </a:solidFill>
                <a:miter lim="800000"/>
                <a:headEnd/>
                <a:tailEnd type="none" w="med" len="lg"/>
              </a:ln>
            </p:spPr>
            <p:txBody>
              <a:bodyPr wrap="none" anchor="ctr"/>
              <a:lstStyle/>
              <a:p>
                <a:pPr eaLnBrk="0" hangingPunct="0"/>
                <a:endParaRPr lang="en-US" sz="2400" i="0">
                  <a:latin typeface="Times New Roman" pitchFamily="18" charset="0"/>
                </a:endParaRPr>
              </a:p>
            </p:txBody>
          </p:sp>
          <p:sp>
            <p:nvSpPr>
              <p:cNvPr id="43" name="Rectangle 7" descr="Dark upward diagonal"/>
              <p:cNvSpPr>
                <a:spLocks noChangeArrowheads="1"/>
              </p:cNvSpPr>
              <p:nvPr/>
            </p:nvSpPr>
            <p:spPr bwMode="auto">
              <a:xfrm>
                <a:off x="1879" y="2862"/>
                <a:ext cx="143" cy="755"/>
              </a:xfrm>
              <a:prstGeom prst="rect">
                <a:avLst/>
              </a:prstGeom>
              <a:pattFill prst="dkUpDiag">
                <a:fgClr>
                  <a:schemeClr val="tx1"/>
                </a:fgClr>
                <a:bgClr>
                  <a:schemeClr val="bg1"/>
                </a:bgClr>
              </a:pattFill>
              <a:ln w="9525">
                <a:solidFill>
                  <a:schemeClr val="tx1"/>
                </a:solidFill>
                <a:miter lim="800000"/>
                <a:headEnd/>
                <a:tailEnd type="none" w="med" len="lg"/>
              </a:ln>
            </p:spPr>
            <p:txBody>
              <a:bodyPr wrap="none" anchor="ctr"/>
              <a:lstStyle/>
              <a:p>
                <a:pPr eaLnBrk="0" hangingPunct="0"/>
                <a:endParaRPr lang="en-US" sz="2400" i="0">
                  <a:latin typeface="Times New Roman" pitchFamily="18" charset="0"/>
                </a:endParaRPr>
              </a:p>
            </p:txBody>
          </p:sp>
          <p:sp>
            <p:nvSpPr>
              <p:cNvPr id="44" name="Rectangle 8" descr="Dark upward diagonal"/>
              <p:cNvSpPr>
                <a:spLocks noChangeArrowheads="1"/>
              </p:cNvSpPr>
              <p:nvPr/>
            </p:nvSpPr>
            <p:spPr bwMode="auto">
              <a:xfrm>
                <a:off x="2423" y="2731"/>
                <a:ext cx="143" cy="886"/>
              </a:xfrm>
              <a:prstGeom prst="rect">
                <a:avLst/>
              </a:prstGeom>
              <a:pattFill prst="dkUpDiag">
                <a:fgClr>
                  <a:schemeClr val="tx1"/>
                </a:fgClr>
                <a:bgClr>
                  <a:schemeClr val="bg1"/>
                </a:bgClr>
              </a:pattFill>
              <a:ln w="9525">
                <a:solidFill>
                  <a:schemeClr val="tx1"/>
                </a:solidFill>
                <a:miter lim="800000"/>
                <a:headEnd/>
                <a:tailEnd type="none" w="med" len="lg"/>
              </a:ln>
            </p:spPr>
            <p:txBody>
              <a:bodyPr wrap="none" anchor="ctr"/>
              <a:lstStyle/>
              <a:p>
                <a:pPr eaLnBrk="0" hangingPunct="0"/>
                <a:endParaRPr lang="en-US" sz="2400" i="0">
                  <a:latin typeface="Times New Roman" pitchFamily="18" charset="0"/>
                </a:endParaRPr>
              </a:p>
            </p:txBody>
          </p:sp>
          <p:sp>
            <p:nvSpPr>
              <p:cNvPr id="45" name="Rectangle 9" descr="Dark upward diagonal"/>
              <p:cNvSpPr>
                <a:spLocks noChangeArrowheads="1"/>
              </p:cNvSpPr>
              <p:nvPr/>
            </p:nvSpPr>
            <p:spPr bwMode="auto">
              <a:xfrm>
                <a:off x="2967" y="2601"/>
                <a:ext cx="143" cy="1016"/>
              </a:xfrm>
              <a:prstGeom prst="rect">
                <a:avLst/>
              </a:prstGeom>
              <a:pattFill prst="dkUpDiag">
                <a:fgClr>
                  <a:schemeClr val="tx1"/>
                </a:fgClr>
                <a:bgClr>
                  <a:schemeClr val="bg1"/>
                </a:bgClr>
              </a:pattFill>
              <a:ln w="9525">
                <a:solidFill>
                  <a:schemeClr val="tx1"/>
                </a:solidFill>
                <a:miter lim="800000"/>
                <a:headEnd/>
                <a:tailEnd type="none" w="med" len="lg"/>
              </a:ln>
            </p:spPr>
            <p:txBody>
              <a:bodyPr wrap="none" anchor="ctr"/>
              <a:lstStyle/>
              <a:p>
                <a:pPr eaLnBrk="0" hangingPunct="0"/>
                <a:endParaRPr lang="en-US" sz="2400" i="0">
                  <a:latin typeface="Times New Roman" pitchFamily="18" charset="0"/>
                </a:endParaRPr>
              </a:p>
            </p:txBody>
          </p:sp>
          <p:sp>
            <p:nvSpPr>
              <p:cNvPr id="46" name="Rectangle 10" descr="Dark upward diagonal"/>
              <p:cNvSpPr>
                <a:spLocks noChangeArrowheads="1"/>
              </p:cNvSpPr>
              <p:nvPr/>
            </p:nvSpPr>
            <p:spPr bwMode="auto">
              <a:xfrm>
                <a:off x="3511" y="2887"/>
                <a:ext cx="143" cy="730"/>
              </a:xfrm>
              <a:prstGeom prst="rect">
                <a:avLst/>
              </a:prstGeom>
              <a:pattFill prst="dkUpDiag">
                <a:fgClr>
                  <a:schemeClr val="tx1"/>
                </a:fgClr>
                <a:bgClr>
                  <a:schemeClr val="bg1"/>
                </a:bgClr>
              </a:pattFill>
              <a:ln w="9525">
                <a:solidFill>
                  <a:schemeClr val="tx1"/>
                </a:solidFill>
                <a:miter lim="800000"/>
                <a:headEnd/>
                <a:tailEnd type="none" w="med" len="lg"/>
              </a:ln>
            </p:spPr>
            <p:txBody>
              <a:bodyPr wrap="none" anchor="ctr"/>
              <a:lstStyle/>
              <a:p>
                <a:pPr eaLnBrk="0" hangingPunct="0"/>
                <a:endParaRPr lang="en-US" sz="2400" i="0">
                  <a:latin typeface="Times New Roman" pitchFamily="18" charset="0"/>
                </a:endParaRPr>
              </a:p>
            </p:txBody>
          </p:sp>
        </p:grpSp>
        <p:grpSp>
          <p:nvGrpSpPr>
            <p:cNvPr id="35" name="Group 12"/>
            <p:cNvGrpSpPr>
              <a:grpSpLocks/>
            </p:cNvGrpSpPr>
            <p:nvPr/>
          </p:nvGrpSpPr>
          <p:grpSpPr bwMode="auto">
            <a:xfrm>
              <a:off x="1044" y="3624"/>
              <a:ext cx="2956" cy="367"/>
              <a:chOff x="1044" y="3624"/>
              <a:chExt cx="2956" cy="367"/>
            </a:xfrm>
          </p:grpSpPr>
          <p:sp>
            <p:nvSpPr>
              <p:cNvPr id="36" name="Line 5"/>
              <p:cNvSpPr>
                <a:spLocks noChangeShapeType="1"/>
              </p:cNvSpPr>
              <p:nvPr/>
            </p:nvSpPr>
            <p:spPr bwMode="auto">
              <a:xfrm>
                <a:off x="1044" y="3627"/>
                <a:ext cx="2956" cy="0"/>
              </a:xfrm>
              <a:prstGeom prst="line">
                <a:avLst/>
              </a:prstGeom>
              <a:noFill/>
              <a:ln w="28575">
                <a:solidFill>
                  <a:schemeClr val="tx1"/>
                </a:solidFill>
                <a:round/>
                <a:headEnd/>
                <a:tailEnd type="none" w="med" len="lg"/>
              </a:ln>
              <a:extLst>
                <a:ext uri="{909E8E84-426E-40DD-AFC4-6F175D3DCCD1}">
                  <a14:hiddenFill xmlns:a14="http://schemas.microsoft.com/office/drawing/2010/main">
                    <a:noFill/>
                  </a14:hiddenFill>
                </a:ext>
              </a:extLst>
            </p:spPr>
            <p:txBody>
              <a:bodyPr/>
              <a:lstStyle/>
              <a:p>
                <a:endParaRPr lang="en-US"/>
              </a:p>
            </p:txBody>
          </p:sp>
          <p:sp>
            <p:nvSpPr>
              <p:cNvPr id="37" name="Text Box 13"/>
              <p:cNvSpPr txBox="1">
                <a:spLocks noChangeArrowheads="1"/>
              </p:cNvSpPr>
              <p:nvPr/>
            </p:nvSpPr>
            <p:spPr bwMode="auto">
              <a:xfrm>
                <a:off x="1320" y="3629"/>
                <a:ext cx="280"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med" len="lg"/>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r>
                  <a:rPr lang="en-US" sz="1600" i="0"/>
                  <a:t>1</a:t>
                </a:r>
              </a:p>
            </p:txBody>
          </p:sp>
          <p:sp>
            <p:nvSpPr>
              <p:cNvPr id="38" name="Text Box 14"/>
              <p:cNvSpPr txBox="1">
                <a:spLocks noChangeArrowheads="1"/>
              </p:cNvSpPr>
              <p:nvPr/>
            </p:nvSpPr>
            <p:spPr bwMode="auto">
              <a:xfrm>
                <a:off x="1858" y="3629"/>
                <a:ext cx="280"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med" len="lg"/>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r>
                  <a:rPr lang="en-US" sz="1600" i="0"/>
                  <a:t>2</a:t>
                </a:r>
              </a:p>
            </p:txBody>
          </p:sp>
          <p:sp>
            <p:nvSpPr>
              <p:cNvPr id="39" name="Text Box 15"/>
              <p:cNvSpPr txBox="1">
                <a:spLocks noChangeArrowheads="1"/>
              </p:cNvSpPr>
              <p:nvPr/>
            </p:nvSpPr>
            <p:spPr bwMode="auto">
              <a:xfrm>
                <a:off x="2414" y="3629"/>
                <a:ext cx="280"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med" len="lg"/>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r>
                  <a:rPr lang="en-US" sz="1600" i="0"/>
                  <a:t>3</a:t>
                </a:r>
              </a:p>
            </p:txBody>
          </p:sp>
          <p:sp>
            <p:nvSpPr>
              <p:cNvPr id="40" name="Text Box 16"/>
              <p:cNvSpPr txBox="1">
                <a:spLocks noChangeArrowheads="1"/>
              </p:cNvSpPr>
              <p:nvPr/>
            </p:nvSpPr>
            <p:spPr bwMode="auto">
              <a:xfrm>
                <a:off x="2958" y="3629"/>
                <a:ext cx="280"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med" len="lg"/>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r>
                  <a:rPr lang="en-US" sz="1600" i="0"/>
                  <a:t>4</a:t>
                </a:r>
              </a:p>
            </p:txBody>
          </p:sp>
          <p:sp>
            <p:nvSpPr>
              <p:cNvPr id="41" name="Text Box 17"/>
              <p:cNvSpPr txBox="1">
                <a:spLocks noChangeArrowheads="1"/>
              </p:cNvSpPr>
              <p:nvPr/>
            </p:nvSpPr>
            <p:spPr bwMode="auto">
              <a:xfrm>
                <a:off x="3507" y="3624"/>
                <a:ext cx="279"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med" len="lg"/>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r>
                  <a:rPr lang="en-US" sz="1600" i="0"/>
                  <a:t>5</a:t>
                </a:r>
              </a:p>
            </p:txBody>
          </p:sp>
        </p:grpSp>
      </p:grpSp>
      <p:grpSp>
        <p:nvGrpSpPr>
          <p:cNvPr id="52" name="Group 53"/>
          <p:cNvGrpSpPr>
            <a:grpSpLocks/>
          </p:cNvGrpSpPr>
          <p:nvPr/>
        </p:nvGrpSpPr>
        <p:grpSpPr bwMode="auto">
          <a:xfrm>
            <a:off x="5869130" y="4323192"/>
            <a:ext cx="3057500" cy="856148"/>
            <a:chOff x="924" y="1956"/>
            <a:chExt cx="3780" cy="1950"/>
          </a:xfrm>
        </p:grpSpPr>
        <p:sp>
          <p:nvSpPr>
            <p:cNvPr id="53" name="Line 54"/>
            <p:cNvSpPr>
              <a:spLocks noChangeShapeType="1"/>
            </p:cNvSpPr>
            <p:nvPr/>
          </p:nvSpPr>
          <p:spPr bwMode="auto">
            <a:xfrm flipV="1">
              <a:off x="924" y="2076"/>
              <a:ext cx="0" cy="1830"/>
            </a:xfrm>
            <a:prstGeom prst="line">
              <a:avLst/>
            </a:prstGeom>
            <a:noFill/>
            <a:ln w="28575">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55"/>
            <p:cNvSpPr>
              <a:spLocks noChangeShapeType="1"/>
            </p:cNvSpPr>
            <p:nvPr/>
          </p:nvSpPr>
          <p:spPr bwMode="auto">
            <a:xfrm>
              <a:off x="924" y="3900"/>
              <a:ext cx="3780" cy="0"/>
            </a:xfrm>
            <a:prstGeom prst="line">
              <a:avLst/>
            </a:prstGeom>
            <a:noFill/>
            <a:ln w="28575">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Freeform 56"/>
            <p:cNvSpPr>
              <a:spLocks/>
            </p:cNvSpPr>
            <p:nvPr/>
          </p:nvSpPr>
          <p:spPr bwMode="auto">
            <a:xfrm>
              <a:off x="1056" y="2147"/>
              <a:ext cx="3552" cy="1513"/>
            </a:xfrm>
            <a:custGeom>
              <a:avLst/>
              <a:gdLst>
                <a:gd name="T0" fmla="*/ 0 w 3552"/>
                <a:gd name="T1" fmla="*/ 1513 h 1513"/>
                <a:gd name="T2" fmla="*/ 138 w 3552"/>
                <a:gd name="T3" fmla="*/ 1117 h 1513"/>
                <a:gd name="T4" fmla="*/ 288 w 3552"/>
                <a:gd name="T5" fmla="*/ 1015 h 1513"/>
                <a:gd name="T6" fmla="*/ 462 w 3552"/>
                <a:gd name="T7" fmla="*/ 1051 h 1513"/>
                <a:gd name="T8" fmla="*/ 618 w 3552"/>
                <a:gd name="T9" fmla="*/ 1231 h 1513"/>
                <a:gd name="T10" fmla="*/ 744 w 3552"/>
                <a:gd name="T11" fmla="*/ 1351 h 1513"/>
                <a:gd name="T12" fmla="*/ 978 w 3552"/>
                <a:gd name="T13" fmla="*/ 1339 h 1513"/>
                <a:gd name="T14" fmla="*/ 1170 w 3552"/>
                <a:gd name="T15" fmla="*/ 1105 h 1513"/>
                <a:gd name="T16" fmla="*/ 1356 w 3552"/>
                <a:gd name="T17" fmla="*/ 331 h 1513"/>
                <a:gd name="T18" fmla="*/ 1428 w 3552"/>
                <a:gd name="T19" fmla="*/ 127 h 1513"/>
                <a:gd name="T20" fmla="*/ 1566 w 3552"/>
                <a:gd name="T21" fmla="*/ 31 h 1513"/>
                <a:gd name="T22" fmla="*/ 1740 w 3552"/>
                <a:gd name="T23" fmla="*/ 19 h 1513"/>
                <a:gd name="T24" fmla="*/ 1950 w 3552"/>
                <a:gd name="T25" fmla="*/ 145 h 1513"/>
                <a:gd name="T26" fmla="*/ 2088 w 3552"/>
                <a:gd name="T27" fmla="*/ 475 h 1513"/>
                <a:gd name="T28" fmla="*/ 2280 w 3552"/>
                <a:gd name="T29" fmla="*/ 529 h 1513"/>
                <a:gd name="T30" fmla="*/ 2466 w 3552"/>
                <a:gd name="T31" fmla="*/ 313 h 1513"/>
                <a:gd name="T32" fmla="*/ 2634 w 3552"/>
                <a:gd name="T33" fmla="*/ 187 h 1513"/>
                <a:gd name="T34" fmla="*/ 2850 w 3552"/>
                <a:gd name="T35" fmla="*/ 133 h 1513"/>
                <a:gd name="T36" fmla="*/ 3102 w 3552"/>
                <a:gd name="T37" fmla="*/ 199 h 1513"/>
                <a:gd name="T38" fmla="*/ 3300 w 3552"/>
                <a:gd name="T39" fmla="*/ 409 h 1513"/>
                <a:gd name="T40" fmla="*/ 3552 w 3552"/>
                <a:gd name="T41" fmla="*/ 829 h 1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52" h="1513">
                  <a:moveTo>
                    <a:pt x="0" y="1513"/>
                  </a:moveTo>
                  <a:cubicBezTo>
                    <a:pt x="45" y="1356"/>
                    <a:pt x="90" y="1200"/>
                    <a:pt x="138" y="1117"/>
                  </a:cubicBezTo>
                  <a:cubicBezTo>
                    <a:pt x="186" y="1034"/>
                    <a:pt x="234" y="1026"/>
                    <a:pt x="288" y="1015"/>
                  </a:cubicBezTo>
                  <a:cubicBezTo>
                    <a:pt x="342" y="1004"/>
                    <a:pt x="407" y="1015"/>
                    <a:pt x="462" y="1051"/>
                  </a:cubicBezTo>
                  <a:cubicBezTo>
                    <a:pt x="517" y="1087"/>
                    <a:pt x="571" y="1181"/>
                    <a:pt x="618" y="1231"/>
                  </a:cubicBezTo>
                  <a:cubicBezTo>
                    <a:pt x="665" y="1281"/>
                    <a:pt x="684" y="1333"/>
                    <a:pt x="744" y="1351"/>
                  </a:cubicBezTo>
                  <a:cubicBezTo>
                    <a:pt x="804" y="1369"/>
                    <a:pt x="907" y="1380"/>
                    <a:pt x="978" y="1339"/>
                  </a:cubicBezTo>
                  <a:cubicBezTo>
                    <a:pt x="1049" y="1298"/>
                    <a:pt x="1107" y="1273"/>
                    <a:pt x="1170" y="1105"/>
                  </a:cubicBezTo>
                  <a:cubicBezTo>
                    <a:pt x="1233" y="937"/>
                    <a:pt x="1313" y="494"/>
                    <a:pt x="1356" y="331"/>
                  </a:cubicBezTo>
                  <a:cubicBezTo>
                    <a:pt x="1399" y="168"/>
                    <a:pt x="1393" y="177"/>
                    <a:pt x="1428" y="127"/>
                  </a:cubicBezTo>
                  <a:cubicBezTo>
                    <a:pt x="1463" y="77"/>
                    <a:pt x="1514" y="49"/>
                    <a:pt x="1566" y="31"/>
                  </a:cubicBezTo>
                  <a:cubicBezTo>
                    <a:pt x="1618" y="13"/>
                    <a:pt x="1676" y="0"/>
                    <a:pt x="1740" y="19"/>
                  </a:cubicBezTo>
                  <a:cubicBezTo>
                    <a:pt x="1804" y="38"/>
                    <a:pt x="1892" y="69"/>
                    <a:pt x="1950" y="145"/>
                  </a:cubicBezTo>
                  <a:cubicBezTo>
                    <a:pt x="2008" y="221"/>
                    <a:pt x="2033" y="411"/>
                    <a:pt x="2088" y="475"/>
                  </a:cubicBezTo>
                  <a:cubicBezTo>
                    <a:pt x="2143" y="539"/>
                    <a:pt x="2217" y="556"/>
                    <a:pt x="2280" y="529"/>
                  </a:cubicBezTo>
                  <a:cubicBezTo>
                    <a:pt x="2343" y="502"/>
                    <a:pt x="2407" y="370"/>
                    <a:pt x="2466" y="313"/>
                  </a:cubicBezTo>
                  <a:cubicBezTo>
                    <a:pt x="2525" y="256"/>
                    <a:pt x="2570" y="217"/>
                    <a:pt x="2634" y="187"/>
                  </a:cubicBezTo>
                  <a:cubicBezTo>
                    <a:pt x="2698" y="157"/>
                    <a:pt x="2772" y="131"/>
                    <a:pt x="2850" y="133"/>
                  </a:cubicBezTo>
                  <a:cubicBezTo>
                    <a:pt x="2928" y="135"/>
                    <a:pt x="3027" y="153"/>
                    <a:pt x="3102" y="199"/>
                  </a:cubicBezTo>
                  <a:cubicBezTo>
                    <a:pt x="3177" y="245"/>
                    <a:pt x="3225" y="304"/>
                    <a:pt x="3300" y="409"/>
                  </a:cubicBezTo>
                  <a:cubicBezTo>
                    <a:pt x="3375" y="514"/>
                    <a:pt x="3463" y="671"/>
                    <a:pt x="3552" y="829"/>
                  </a:cubicBezTo>
                </a:path>
              </a:pathLst>
            </a:custGeom>
            <a:noFill/>
            <a:ln w="19050" cap="flat" cmpd="sng">
              <a:solidFill>
                <a:schemeClr val="tx1"/>
              </a:solidFill>
              <a:prstDash val="solid"/>
              <a:round/>
              <a:headEnd type="none" w="med" len="med"/>
              <a:tailEnd type="none" w="med" len="lg"/>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6" name="Group 57"/>
            <p:cNvGrpSpPr>
              <a:grpSpLocks/>
            </p:cNvGrpSpPr>
            <p:nvPr/>
          </p:nvGrpSpPr>
          <p:grpSpPr bwMode="auto">
            <a:xfrm>
              <a:off x="1234" y="3342"/>
              <a:ext cx="90" cy="96"/>
              <a:chOff x="226" y="1842"/>
              <a:chExt cx="90" cy="96"/>
            </a:xfrm>
          </p:grpSpPr>
          <p:sp>
            <p:nvSpPr>
              <p:cNvPr id="86" name="Line 58"/>
              <p:cNvSpPr>
                <a:spLocks noChangeShapeType="1"/>
              </p:cNvSpPr>
              <p:nvPr/>
            </p:nvSpPr>
            <p:spPr bwMode="auto">
              <a:xfrm>
                <a:off x="228" y="1842"/>
                <a:ext cx="87" cy="96"/>
              </a:xfrm>
              <a:prstGeom prst="line">
                <a:avLst/>
              </a:prstGeom>
              <a:noFill/>
              <a:ln w="12700">
                <a:solidFill>
                  <a:schemeClr val="tx1"/>
                </a:solidFill>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 name="Line 59"/>
              <p:cNvSpPr>
                <a:spLocks noChangeShapeType="1"/>
              </p:cNvSpPr>
              <p:nvPr/>
            </p:nvSpPr>
            <p:spPr bwMode="auto">
              <a:xfrm rot="-5400000">
                <a:off x="224" y="1844"/>
                <a:ext cx="93" cy="90"/>
              </a:xfrm>
              <a:prstGeom prst="line">
                <a:avLst/>
              </a:prstGeom>
              <a:noFill/>
              <a:ln w="12700">
                <a:solidFill>
                  <a:schemeClr val="tx1"/>
                </a:solidFill>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7" name="Group 60"/>
            <p:cNvGrpSpPr>
              <a:grpSpLocks/>
            </p:cNvGrpSpPr>
            <p:nvPr/>
          </p:nvGrpSpPr>
          <p:grpSpPr bwMode="auto">
            <a:xfrm>
              <a:off x="1535" y="3085"/>
              <a:ext cx="90" cy="96"/>
              <a:chOff x="226" y="1842"/>
              <a:chExt cx="90" cy="96"/>
            </a:xfrm>
          </p:grpSpPr>
          <p:sp>
            <p:nvSpPr>
              <p:cNvPr id="84" name="Line 61"/>
              <p:cNvSpPr>
                <a:spLocks noChangeShapeType="1"/>
              </p:cNvSpPr>
              <p:nvPr/>
            </p:nvSpPr>
            <p:spPr bwMode="auto">
              <a:xfrm>
                <a:off x="228" y="1842"/>
                <a:ext cx="87" cy="96"/>
              </a:xfrm>
              <a:prstGeom prst="line">
                <a:avLst/>
              </a:prstGeom>
              <a:noFill/>
              <a:ln w="12700">
                <a:solidFill>
                  <a:schemeClr val="tx1"/>
                </a:solidFill>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 name="Line 62"/>
              <p:cNvSpPr>
                <a:spLocks noChangeShapeType="1"/>
              </p:cNvSpPr>
              <p:nvPr/>
            </p:nvSpPr>
            <p:spPr bwMode="auto">
              <a:xfrm rot="-5400000">
                <a:off x="224" y="1844"/>
                <a:ext cx="93" cy="90"/>
              </a:xfrm>
              <a:prstGeom prst="line">
                <a:avLst/>
              </a:prstGeom>
              <a:noFill/>
              <a:ln w="12700">
                <a:solidFill>
                  <a:schemeClr val="tx1"/>
                </a:solidFill>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8" name="Group 63"/>
            <p:cNvGrpSpPr>
              <a:grpSpLocks/>
            </p:cNvGrpSpPr>
            <p:nvPr/>
          </p:nvGrpSpPr>
          <p:grpSpPr bwMode="auto">
            <a:xfrm>
              <a:off x="2298" y="3056"/>
              <a:ext cx="90" cy="96"/>
              <a:chOff x="226" y="1842"/>
              <a:chExt cx="90" cy="96"/>
            </a:xfrm>
          </p:grpSpPr>
          <p:sp>
            <p:nvSpPr>
              <p:cNvPr id="82" name="Line 64"/>
              <p:cNvSpPr>
                <a:spLocks noChangeShapeType="1"/>
              </p:cNvSpPr>
              <p:nvPr/>
            </p:nvSpPr>
            <p:spPr bwMode="auto">
              <a:xfrm>
                <a:off x="228" y="1842"/>
                <a:ext cx="87" cy="96"/>
              </a:xfrm>
              <a:prstGeom prst="line">
                <a:avLst/>
              </a:prstGeom>
              <a:noFill/>
              <a:ln w="12700">
                <a:solidFill>
                  <a:schemeClr val="tx1"/>
                </a:solidFill>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Line 65"/>
              <p:cNvSpPr>
                <a:spLocks noChangeShapeType="1"/>
              </p:cNvSpPr>
              <p:nvPr/>
            </p:nvSpPr>
            <p:spPr bwMode="auto">
              <a:xfrm rot="-5400000">
                <a:off x="224" y="1844"/>
                <a:ext cx="93" cy="90"/>
              </a:xfrm>
              <a:prstGeom prst="line">
                <a:avLst/>
              </a:prstGeom>
              <a:noFill/>
              <a:ln w="12700">
                <a:solidFill>
                  <a:schemeClr val="tx1"/>
                </a:solidFill>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9" name="Group 66"/>
            <p:cNvGrpSpPr>
              <a:grpSpLocks/>
            </p:cNvGrpSpPr>
            <p:nvPr/>
          </p:nvGrpSpPr>
          <p:grpSpPr bwMode="auto">
            <a:xfrm>
              <a:off x="2473" y="2007"/>
              <a:ext cx="90" cy="96"/>
              <a:chOff x="226" y="1842"/>
              <a:chExt cx="90" cy="96"/>
            </a:xfrm>
          </p:grpSpPr>
          <p:sp>
            <p:nvSpPr>
              <p:cNvPr id="80" name="Line 67"/>
              <p:cNvSpPr>
                <a:spLocks noChangeShapeType="1"/>
              </p:cNvSpPr>
              <p:nvPr/>
            </p:nvSpPr>
            <p:spPr bwMode="auto">
              <a:xfrm>
                <a:off x="228" y="1842"/>
                <a:ext cx="87" cy="96"/>
              </a:xfrm>
              <a:prstGeom prst="line">
                <a:avLst/>
              </a:prstGeom>
              <a:noFill/>
              <a:ln w="12700">
                <a:solidFill>
                  <a:schemeClr val="tx1"/>
                </a:solidFill>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Line 68"/>
              <p:cNvSpPr>
                <a:spLocks noChangeShapeType="1"/>
              </p:cNvSpPr>
              <p:nvPr/>
            </p:nvSpPr>
            <p:spPr bwMode="auto">
              <a:xfrm rot="-5400000">
                <a:off x="224" y="1844"/>
                <a:ext cx="93" cy="90"/>
              </a:xfrm>
              <a:prstGeom prst="line">
                <a:avLst/>
              </a:prstGeom>
              <a:noFill/>
              <a:ln w="12700">
                <a:solidFill>
                  <a:schemeClr val="tx1"/>
                </a:solidFill>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0" name="Group 69"/>
            <p:cNvGrpSpPr>
              <a:grpSpLocks/>
            </p:cNvGrpSpPr>
            <p:nvPr/>
          </p:nvGrpSpPr>
          <p:grpSpPr bwMode="auto">
            <a:xfrm>
              <a:off x="2942" y="2080"/>
              <a:ext cx="90" cy="96"/>
              <a:chOff x="226" y="1842"/>
              <a:chExt cx="90" cy="96"/>
            </a:xfrm>
          </p:grpSpPr>
          <p:sp>
            <p:nvSpPr>
              <p:cNvPr id="78" name="Line 70"/>
              <p:cNvSpPr>
                <a:spLocks noChangeShapeType="1"/>
              </p:cNvSpPr>
              <p:nvPr/>
            </p:nvSpPr>
            <p:spPr bwMode="auto">
              <a:xfrm>
                <a:off x="228" y="1842"/>
                <a:ext cx="87" cy="96"/>
              </a:xfrm>
              <a:prstGeom prst="line">
                <a:avLst/>
              </a:prstGeom>
              <a:noFill/>
              <a:ln w="12700">
                <a:solidFill>
                  <a:schemeClr val="tx1"/>
                </a:solidFill>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Line 71"/>
              <p:cNvSpPr>
                <a:spLocks noChangeShapeType="1"/>
              </p:cNvSpPr>
              <p:nvPr/>
            </p:nvSpPr>
            <p:spPr bwMode="auto">
              <a:xfrm rot="-5400000">
                <a:off x="224" y="1844"/>
                <a:ext cx="93" cy="90"/>
              </a:xfrm>
              <a:prstGeom prst="line">
                <a:avLst/>
              </a:prstGeom>
              <a:noFill/>
              <a:ln w="12700">
                <a:solidFill>
                  <a:schemeClr val="tx1"/>
                </a:solidFill>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1" name="Group 72"/>
            <p:cNvGrpSpPr>
              <a:grpSpLocks/>
            </p:cNvGrpSpPr>
            <p:nvPr/>
          </p:nvGrpSpPr>
          <p:grpSpPr bwMode="auto">
            <a:xfrm>
              <a:off x="3567" y="2423"/>
              <a:ext cx="90" cy="96"/>
              <a:chOff x="226" y="1842"/>
              <a:chExt cx="90" cy="96"/>
            </a:xfrm>
          </p:grpSpPr>
          <p:sp>
            <p:nvSpPr>
              <p:cNvPr id="76" name="Line 73"/>
              <p:cNvSpPr>
                <a:spLocks noChangeShapeType="1"/>
              </p:cNvSpPr>
              <p:nvPr/>
            </p:nvSpPr>
            <p:spPr bwMode="auto">
              <a:xfrm>
                <a:off x="228" y="1842"/>
                <a:ext cx="87" cy="96"/>
              </a:xfrm>
              <a:prstGeom prst="line">
                <a:avLst/>
              </a:prstGeom>
              <a:noFill/>
              <a:ln w="12700">
                <a:solidFill>
                  <a:schemeClr val="tx1"/>
                </a:solidFill>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Line 74"/>
              <p:cNvSpPr>
                <a:spLocks noChangeShapeType="1"/>
              </p:cNvSpPr>
              <p:nvPr/>
            </p:nvSpPr>
            <p:spPr bwMode="auto">
              <a:xfrm rot="-5400000">
                <a:off x="224" y="1844"/>
                <a:ext cx="93" cy="90"/>
              </a:xfrm>
              <a:prstGeom prst="line">
                <a:avLst/>
              </a:prstGeom>
              <a:noFill/>
              <a:ln w="12700">
                <a:solidFill>
                  <a:schemeClr val="tx1"/>
                </a:solidFill>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2" name="Group 75"/>
            <p:cNvGrpSpPr>
              <a:grpSpLocks/>
            </p:cNvGrpSpPr>
            <p:nvPr/>
          </p:nvGrpSpPr>
          <p:grpSpPr bwMode="auto">
            <a:xfrm>
              <a:off x="4378" y="2466"/>
              <a:ext cx="90" cy="96"/>
              <a:chOff x="226" y="1842"/>
              <a:chExt cx="90" cy="96"/>
            </a:xfrm>
          </p:grpSpPr>
          <p:sp>
            <p:nvSpPr>
              <p:cNvPr id="74" name="Line 76"/>
              <p:cNvSpPr>
                <a:spLocks noChangeShapeType="1"/>
              </p:cNvSpPr>
              <p:nvPr/>
            </p:nvSpPr>
            <p:spPr bwMode="auto">
              <a:xfrm>
                <a:off x="228" y="1842"/>
                <a:ext cx="87" cy="96"/>
              </a:xfrm>
              <a:prstGeom prst="line">
                <a:avLst/>
              </a:prstGeom>
              <a:noFill/>
              <a:ln w="12700">
                <a:solidFill>
                  <a:schemeClr val="tx1"/>
                </a:solidFill>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 name="Line 77"/>
              <p:cNvSpPr>
                <a:spLocks noChangeShapeType="1"/>
              </p:cNvSpPr>
              <p:nvPr/>
            </p:nvSpPr>
            <p:spPr bwMode="auto">
              <a:xfrm rot="-5400000">
                <a:off x="224" y="1844"/>
                <a:ext cx="93" cy="90"/>
              </a:xfrm>
              <a:prstGeom prst="line">
                <a:avLst/>
              </a:prstGeom>
              <a:noFill/>
              <a:ln w="12700">
                <a:solidFill>
                  <a:schemeClr val="tx1"/>
                </a:solidFill>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3" name="Group 78"/>
            <p:cNvGrpSpPr>
              <a:grpSpLocks/>
            </p:cNvGrpSpPr>
            <p:nvPr/>
          </p:nvGrpSpPr>
          <p:grpSpPr bwMode="auto">
            <a:xfrm>
              <a:off x="3917" y="2305"/>
              <a:ext cx="90" cy="96"/>
              <a:chOff x="226" y="1842"/>
              <a:chExt cx="90" cy="96"/>
            </a:xfrm>
          </p:grpSpPr>
          <p:sp>
            <p:nvSpPr>
              <p:cNvPr id="72" name="Line 79"/>
              <p:cNvSpPr>
                <a:spLocks noChangeShapeType="1"/>
              </p:cNvSpPr>
              <p:nvPr/>
            </p:nvSpPr>
            <p:spPr bwMode="auto">
              <a:xfrm>
                <a:off x="228" y="1842"/>
                <a:ext cx="87" cy="96"/>
              </a:xfrm>
              <a:prstGeom prst="line">
                <a:avLst/>
              </a:prstGeom>
              <a:noFill/>
              <a:ln w="12700">
                <a:solidFill>
                  <a:schemeClr val="tx1"/>
                </a:solidFill>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Line 80"/>
              <p:cNvSpPr>
                <a:spLocks noChangeShapeType="1"/>
              </p:cNvSpPr>
              <p:nvPr/>
            </p:nvSpPr>
            <p:spPr bwMode="auto">
              <a:xfrm rot="-5400000">
                <a:off x="224" y="1844"/>
                <a:ext cx="93" cy="90"/>
              </a:xfrm>
              <a:prstGeom prst="line">
                <a:avLst/>
              </a:prstGeom>
              <a:noFill/>
              <a:ln w="12700">
                <a:solidFill>
                  <a:schemeClr val="tx1"/>
                </a:solidFill>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4" name="Group 81"/>
            <p:cNvGrpSpPr>
              <a:grpSpLocks/>
            </p:cNvGrpSpPr>
            <p:nvPr/>
          </p:nvGrpSpPr>
          <p:grpSpPr bwMode="auto">
            <a:xfrm>
              <a:off x="2370" y="1956"/>
              <a:ext cx="1908" cy="408"/>
              <a:chOff x="2370" y="1956"/>
              <a:chExt cx="1908" cy="408"/>
            </a:xfrm>
          </p:grpSpPr>
          <p:sp>
            <p:nvSpPr>
              <p:cNvPr id="69" name="Line 82"/>
              <p:cNvSpPr>
                <a:spLocks noChangeShapeType="1"/>
              </p:cNvSpPr>
              <p:nvPr/>
            </p:nvSpPr>
            <p:spPr bwMode="auto">
              <a:xfrm>
                <a:off x="2370" y="2364"/>
                <a:ext cx="1908" cy="0"/>
              </a:xfrm>
              <a:prstGeom prst="line">
                <a:avLst/>
              </a:prstGeom>
              <a:noFill/>
              <a:ln w="19050">
                <a:solidFill>
                  <a:schemeClr val="tx1"/>
                </a:solidFill>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Freeform 83"/>
              <p:cNvSpPr>
                <a:spLocks/>
              </p:cNvSpPr>
              <p:nvPr/>
            </p:nvSpPr>
            <p:spPr bwMode="auto">
              <a:xfrm>
                <a:off x="2394" y="1956"/>
                <a:ext cx="882" cy="396"/>
              </a:xfrm>
              <a:custGeom>
                <a:avLst/>
                <a:gdLst>
                  <a:gd name="T0" fmla="*/ 882 w 882"/>
                  <a:gd name="T1" fmla="*/ 0 h 396"/>
                  <a:gd name="T2" fmla="*/ 813 w 882"/>
                  <a:gd name="T3" fmla="*/ 120 h 396"/>
                  <a:gd name="T4" fmla="*/ 705 w 882"/>
                  <a:gd name="T5" fmla="*/ 228 h 396"/>
                  <a:gd name="T6" fmla="*/ 591 w 882"/>
                  <a:gd name="T7" fmla="*/ 294 h 396"/>
                  <a:gd name="T8" fmla="*/ 346 w 882"/>
                  <a:gd name="T9" fmla="*/ 360 h 396"/>
                  <a:gd name="T10" fmla="*/ 0 w 882"/>
                  <a:gd name="T11" fmla="*/ 396 h 396"/>
                </a:gdLst>
                <a:ahLst/>
                <a:cxnLst>
                  <a:cxn ang="0">
                    <a:pos x="T0" y="T1"/>
                  </a:cxn>
                  <a:cxn ang="0">
                    <a:pos x="T2" y="T3"/>
                  </a:cxn>
                  <a:cxn ang="0">
                    <a:pos x="T4" y="T5"/>
                  </a:cxn>
                  <a:cxn ang="0">
                    <a:pos x="T6" y="T7"/>
                  </a:cxn>
                  <a:cxn ang="0">
                    <a:pos x="T8" y="T9"/>
                  </a:cxn>
                  <a:cxn ang="0">
                    <a:pos x="T10" y="T11"/>
                  </a:cxn>
                </a:cxnLst>
                <a:rect l="0" t="0" r="r" b="b"/>
                <a:pathLst>
                  <a:path w="882" h="396">
                    <a:moveTo>
                      <a:pt x="882" y="0"/>
                    </a:moveTo>
                    <a:cubicBezTo>
                      <a:pt x="862" y="41"/>
                      <a:pt x="843" y="82"/>
                      <a:pt x="813" y="120"/>
                    </a:cubicBezTo>
                    <a:cubicBezTo>
                      <a:pt x="783" y="158"/>
                      <a:pt x="742" y="199"/>
                      <a:pt x="705" y="228"/>
                    </a:cubicBezTo>
                    <a:cubicBezTo>
                      <a:pt x="668" y="257"/>
                      <a:pt x="651" y="272"/>
                      <a:pt x="591" y="294"/>
                    </a:cubicBezTo>
                    <a:cubicBezTo>
                      <a:pt x="531" y="316"/>
                      <a:pt x="444" y="343"/>
                      <a:pt x="346" y="360"/>
                    </a:cubicBezTo>
                    <a:cubicBezTo>
                      <a:pt x="248" y="377"/>
                      <a:pt x="124" y="386"/>
                      <a:pt x="0" y="396"/>
                    </a:cubicBezTo>
                  </a:path>
                </a:pathLst>
              </a:custGeom>
              <a:noFill/>
              <a:ln w="28575" cap="flat" cmpd="sng">
                <a:solidFill>
                  <a:schemeClr val="tx1"/>
                </a:solidFill>
                <a:prstDash val="solid"/>
                <a:round/>
                <a:headEnd type="none" w="med" len="med"/>
                <a:tailEnd type="none" w="med" len="lg"/>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Freeform 84"/>
              <p:cNvSpPr>
                <a:spLocks/>
              </p:cNvSpPr>
              <p:nvPr/>
            </p:nvSpPr>
            <p:spPr bwMode="auto">
              <a:xfrm flipH="1">
                <a:off x="3283" y="1957"/>
                <a:ext cx="882" cy="396"/>
              </a:xfrm>
              <a:custGeom>
                <a:avLst/>
                <a:gdLst>
                  <a:gd name="T0" fmla="*/ 882 w 882"/>
                  <a:gd name="T1" fmla="*/ 0 h 396"/>
                  <a:gd name="T2" fmla="*/ 813 w 882"/>
                  <a:gd name="T3" fmla="*/ 120 h 396"/>
                  <a:gd name="T4" fmla="*/ 705 w 882"/>
                  <a:gd name="T5" fmla="*/ 228 h 396"/>
                  <a:gd name="T6" fmla="*/ 591 w 882"/>
                  <a:gd name="T7" fmla="*/ 294 h 396"/>
                  <a:gd name="T8" fmla="*/ 346 w 882"/>
                  <a:gd name="T9" fmla="*/ 360 h 396"/>
                  <a:gd name="T10" fmla="*/ 0 w 882"/>
                  <a:gd name="T11" fmla="*/ 396 h 396"/>
                </a:gdLst>
                <a:ahLst/>
                <a:cxnLst>
                  <a:cxn ang="0">
                    <a:pos x="T0" y="T1"/>
                  </a:cxn>
                  <a:cxn ang="0">
                    <a:pos x="T2" y="T3"/>
                  </a:cxn>
                  <a:cxn ang="0">
                    <a:pos x="T4" y="T5"/>
                  </a:cxn>
                  <a:cxn ang="0">
                    <a:pos x="T6" y="T7"/>
                  </a:cxn>
                  <a:cxn ang="0">
                    <a:pos x="T8" y="T9"/>
                  </a:cxn>
                  <a:cxn ang="0">
                    <a:pos x="T10" y="T11"/>
                  </a:cxn>
                </a:cxnLst>
                <a:rect l="0" t="0" r="r" b="b"/>
                <a:pathLst>
                  <a:path w="882" h="396">
                    <a:moveTo>
                      <a:pt x="882" y="0"/>
                    </a:moveTo>
                    <a:cubicBezTo>
                      <a:pt x="862" y="41"/>
                      <a:pt x="843" y="82"/>
                      <a:pt x="813" y="120"/>
                    </a:cubicBezTo>
                    <a:cubicBezTo>
                      <a:pt x="783" y="158"/>
                      <a:pt x="742" y="199"/>
                      <a:pt x="705" y="228"/>
                    </a:cubicBezTo>
                    <a:cubicBezTo>
                      <a:pt x="668" y="257"/>
                      <a:pt x="651" y="272"/>
                      <a:pt x="591" y="294"/>
                    </a:cubicBezTo>
                    <a:cubicBezTo>
                      <a:pt x="531" y="316"/>
                      <a:pt x="444" y="343"/>
                      <a:pt x="346" y="360"/>
                    </a:cubicBezTo>
                    <a:cubicBezTo>
                      <a:pt x="248" y="377"/>
                      <a:pt x="124" y="386"/>
                      <a:pt x="0" y="396"/>
                    </a:cubicBezTo>
                  </a:path>
                </a:pathLst>
              </a:custGeom>
              <a:noFill/>
              <a:ln w="28575" cap="flat" cmpd="sng">
                <a:solidFill>
                  <a:schemeClr val="tx1"/>
                </a:solidFill>
                <a:prstDash val="solid"/>
                <a:round/>
                <a:headEnd type="none" w="med" len="med"/>
                <a:tailEnd type="none" w="med" len="lg"/>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5" name="Group 85"/>
            <p:cNvGrpSpPr>
              <a:grpSpLocks/>
            </p:cNvGrpSpPr>
            <p:nvPr/>
          </p:nvGrpSpPr>
          <p:grpSpPr bwMode="auto">
            <a:xfrm>
              <a:off x="1165" y="2863"/>
              <a:ext cx="1908" cy="408"/>
              <a:chOff x="2370" y="1956"/>
              <a:chExt cx="1908" cy="408"/>
            </a:xfrm>
          </p:grpSpPr>
          <p:sp>
            <p:nvSpPr>
              <p:cNvPr id="66" name="Line 86"/>
              <p:cNvSpPr>
                <a:spLocks noChangeShapeType="1"/>
              </p:cNvSpPr>
              <p:nvPr/>
            </p:nvSpPr>
            <p:spPr bwMode="auto">
              <a:xfrm>
                <a:off x="2370" y="2364"/>
                <a:ext cx="1908" cy="0"/>
              </a:xfrm>
              <a:prstGeom prst="line">
                <a:avLst/>
              </a:prstGeom>
              <a:noFill/>
              <a:ln w="19050">
                <a:solidFill>
                  <a:schemeClr val="tx1"/>
                </a:solidFill>
                <a:round/>
                <a:headEnd/>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Freeform 87"/>
              <p:cNvSpPr>
                <a:spLocks/>
              </p:cNvSpPr>
              <p:nvPr/>
            </p:nvSpPr>
            <p:spPr bwMode="auto">
              <a:xfrm>
                <a:off x="2394" y="1956"/>
                <a:ext cx="882" cy="396"/>
              </a:xfrm>
              <a:custGeom>
                <a:avLst/>
                <a:gdLst>
                  <a:gd name="T0" fmla="*/ 882 w 882"/>
                  <a:gd name="T1" fmla="*/ 0 h 396"/>
                  <a:gd name="T2" fmla="*/ 813 w 882"/>
                  <a:gd name="T3" fmla="*/ 120 h 396"/>
                  <a:gd name="T4" fmla="*/ 705 w 882"/>
                  <a:gd name="T5" fmla="*/ 228 h 396"/>
                  <a:gd name="T6" fmla="*/ 591 w 882"/>
                  <a:gd name="T7" fmla="*/ 294 h 396"/>
                  <a:gd name="T8" fmla="*/ 346 w 882"/>
                  <a:gd name="T9" fmla="*/ 360 h 396"/>
                  <a:gd name="T10" fmla="*/ 0 w 882"/>
                  <a:gd name="T11" fmla="*/ 396 h 396"/>
                </a:gdLst>
                <a:ahLst/>
                <a:cxnLst>
                  <a:cxn ang="0">
                    <a:pos x="T0" y="T1"/>
                  </a:cxn>
                  <a:cxn ang="0">
                    <a:pos x="T2" y="T3"/>
                  </a:cxn>
                  <a:cxn ang="0">
                    <a:pos x="T4" y="T5"/>
                  </a:cxn>
                  <a:cxn ang="0">
                    <a:pos x="T6" y="T7"/>
                  </a:cxn>
                  <a:cxn ang="0">
                    <a:pos x="T8" y="T9"/>
                  </a:cxn>
                  <a:cxn ang="0">
                    <a:pos x="T10" y="T11"/>
                  </a:cxn>
                </a:cxnLst>
                <a:rect l="0" t="0" r="r" b="b"/>
                <a:pathLst>
                  <a:path w="882" h="396">
                    <a:moveTo>
                      <a:pt x="882" y="0"/>
                    </a:moveTo>
                    <a:cubicBezTo>
                      <a:pt x="862" y="41"/>
                      <a:pt x="843" y="82"/>
                      <a:pt x="813" y="120"/>
                    </a:cubicBezTo>
                    <a:cubicBezTo>
                      <a:pt x="783" y="158"/>
                      <a:pt x="742" y="199"/>
                      <a:pt x="705" y="228"/>
                    </a:cubicBezTo>
                    <a:cubicBezTo>
                      <a:pt x="668" y="257"/>
                      <a:pt x="651" y="272"/>
                      <a:pt x="591" y="294"/>
                    </a:cubicBezTo>
                    <a:cubicBezTo>
                      <a:pt x="531" y="316"/>
                      <a:pt x="444" y="343"/>
                      <a:pt x="346" y="360"/>
                    </a:cubicBezTo>
                    <a:cubicBezTo>
                      <a:pt x="248" y="377"/>
                      <a:pt x="124" y="386"/>
                      <a:pt x="0" y="396"/>
                    </a:cubicBezTo>
                  </a:path>
                </a:pathLst>
              </a:custGeom>
              <a:noFill/>
              <a:ln w="28575" cap="flat" cmpd="sng">
                <a:solidFill>
                  <a:schemeClr val="tx1"/>
                </a:solidFill>
                <a:prstDash val="solid"/>
                <a:round/>
                <a:headEnd type="none" w="med" len="med"/>
                <a:tailEnd type="none" w="med" len="lg"/>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Freeform 88"/>
              <p:cNvSpPr>
                <a:spLocks/>
              </p:cNvSpPr>
              <p:nvPr/>
            </p:nvSpPr>
            <p:spPr bwMode="auto">
              <a:xfrm flipH="1">
                <a:off x="3283" y="1957"/>
                <a:ext cx="882" cy="396"/>
              </a:xfrm>
              <a:custGeom>
                <a:avLst/>
                <a:gdLst>
                  <a:gd name="T0" fmla="*/ 882 w 882"/>
                  <a:gd name="T1" fmla="*/ 0 h 396"/>
                  <a:gd name="T2" fmla="*/ 813 w 882"/>
                  <a:gd name="T3" fmla="*/ 120 h 396"/>
                  <a:gd name="T4" fmla="*/ 705 w 882"/>
                  <a:gd name="T5" fmla="*/ 228 h 396"/>
                  <a:gd name="T6" fmla="*/ 591 w 882"/>
                  <a:gd name="T7" fmla="*/ 294 h 396"/>
                  <a:gd name="T8" fmla="*/ 346 w 882"/>
                  <a:gd name="T9" fmla="*/ 360 h 396"/>
                  <a:gd name="T10" fmla="*/ 0 w 882"/>
                  <a:gd name="T11" fmla="*/ 396 h 396"/>
                </a:gdLst>
                <a:ahLst/>
                <a:cxnLst>
                  <a:cxn ang="0">
                    <a:pos x="T0" y="T1"/>
                  </a:cxn>
                  <a:cxn ang="0">
                    <a:pos x="T2" y="T3"/>
                  </a:cxn>
                  <a:cxn ang="0">
                    <a:pos x="T4" y="T5"/>
                  </a:cxn>
                  <a:cxn ang="0">
                    <a:pos x="T6" y="T7"/>
                  </a:cxn>
                  <a:cxn ang="0">
                    <a:pos x="T8" y="T9"/>
                  </a:cxn>
                  <a:cxn ang="0">
                    <a:pos x="T10" y="T11"/>
                  </a:cxn>
                </a:cxnLst>
                <a:rect l="0" t="0" r="r" b="b"/>
                <a:pathLst>
                  <a:path w="882" h="396">
                    <a:moveTo>
                      <a:pt x="882" y="0"/>
                    </a:moveTo>
                    <a:cubicBezTo>
                      <a:pt x="862" y="41"/>
                      <a:pt x="843" y="82"/>
                      <a:pt x="813" y="120"/>
                    </a:cubicBezTo>
                    <a:cubicBezTo>
                      <a:pt x="783" y="158"/>
                      <a:pt x="742" y="199"/>
                      <a:pt x="705" y="228"/>
                    </a:cubicBezTo>
                    <a:cubicBezTo>
                      <a:pt x="668" y="257"/>
                      <a:pt x="651" y="272"/>
                      <a:pt x="591" y="294"/>
                    </a:cubicBezTo>
                    <a:cubicBezTo>
                      <a:pt x="531" y="316"/>
                      <a:pt x="444" y="343"/>
                      <a:pt x="346" y="360"/>
                    </a:cubicBezTo>
                    <a:cubicBezTo>
                      <a:pt x="248" y="377"/>
                      <a:pt x="124" y="386"/>
                      <a:pt x="0" y="396"/>
                    </a:cubicBezTo>
                  </a:path>
                </a:pathLst>
              </a:custGeom>
              <a:noFill/>
              <a:ln w="28575" cap="flat" cmpd="sng">
                <a:solidFill>
                  <a:schemeClr val="tx1"/>
                </a:solidFill>
                <a:prstDash val="solid"/>
                <a:round/>
                <a:headEnd type="none" w="med" len="med"/>
                <a:tailEnd type="none" w="med" len="lg"/>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0" name="Group 19"/>
          <p:cNvGrpSpPr/>
          <p:nvPr/>
        </p:nvGrpSpPr>
        <p:grpSpPr>
          <a:xfrm>
            <a:off x="5829220" y="3073648"/>
            <a:ext cx="2603973" cy="970396"/>
            <a:chOff x="5829220" y="3131704"/>
            <a:chExt cx="2603973" cy="970396"/>
          </a:xfrm>
        </p:grpSpPr>
        <p:grpSp>
          <p:nvGrpSpPr>
            <p:cNvPr id="47" name="Group 48"/>
            <p:cNvGrpSpPr>
              <a:grpSpLocks/>
            </p:cNvGrpSpPr>
            <p:nvPr/>
          </p:nvGrpSpPr>
          <p:grpSpPr bwMode="auto">
            <a:xfrm>
              <a:off x="5829220" y="3174737"/>
              <a:ext cx="2603973" cy="927363"/>
              <a:chOff x="924" y="2076"/>
              <a:chExt cx="3780" cy="1830"/>
            </a:xfrm>
          </p:grpSpPr>
          <p:sp>
            <p:nvSpPr>
              <p:cNvPr id="48" name="Line 49"/>
              <p:cNvSpPr>
                <a:spLocks noChangeShapeType="1"/>
              </p:cNvSpPr>
              <p:nvPr/>
            </p:nvSpPr>
            <p:spPr bwMode="auto">
              <a:xfrm flipV="1">
                <a:off x="924" y="2076"/>
                <a:ext cx="0" cy="1830"/>
              </a:xfrm>
              <a:prstGeom prst="line">
                <a:avLst/>
              </a:prstGeom>
              <a:noFill/>
              <a:ln w="28575">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50"/>
              <p:cNvSpPr>
                <a:spLocks noChangeShapeType="1"/>
              </p:cNvSpPr>
              <p:nvPr/>
            </p:nvSpPr>
            <p:spPr bwMode="auto">
              <a:xfrm>
                <a:off x="924" y="3900"/>
                <a:ext cx="3780" cy="0"/>
              </a:xfrm>
              <a:prstGeom prst="line">
                <a:avLst/>
              </a:prstGeom>
              <a:noFill/>
              <a:ln w="28575">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Freeform 52"/>
              <p:cNvSpPr>
                <a:spLocks/>
              </p:cNvSpPr>
              <p:nvPr/>
            </p:nvSpPr>
            <p:spPr bwMode="auto">
              <a:xfrm>
                <a:off x="1007" y="2440"/>
                <a:ext cx="3631" cy="1144"/>
              </a:xfrm>
              <a:custGeom>
                <a:avLst/>
                <a:gdLst>
                  <a:gd name="T0" fmla="*/ 25 w 3631"/>
                  <a:gd name="T1" fmla="*/ 1118 h 1144"/>
                  <a:gd name="T2" fmla="*/ 133 w 3631"/>
                  <a:gd name="T3" fmla="*/ 1052 h 1144"/>
                  <a:gd name="T4" fmla="*/ 823 w 3631"/>
                  <a:gd name="T5" fmla="*/ 566 h 1144"/>
                  <a:gd name="T6" fmla="*/ 1513 w 3631"/>
                  <a:gd name="T7" fmla="*/ 248 h 1144"/>
                  <a:gd name="T8" fmla="*/ 2353 w 3631"/>
                  <a:gd name="T9" fmla="*/ 44 h 1144"/>
                  <a:gd name="T10" fmla="*/ 2983 w 3631"/>
                  <a:gd name="T11" fmla="*/ 2 h 1144"/>
                  <a:gd name="T12" fmla="*/ 3631 w 3631"/>
                  <a:gd name="T13" fmla="*/ 32 h 1144"/>
                </a:gdLst>
                <a:ahLst/>
                <a:cxnLst>
                  <a:cxn ang="0">
                    <a:pos x="T0" y="T1"/>
                  </a:cxn>
                  <a:cxn ang="0">
                    <a:pos x="T2" y="T3"/>
                  </a:cxn>
                  <a:cxn ang="0">
                    <a:pos x="T4" y="T5"/>
                  </a:cxn>
                  <a:cxn ang="0">
                    <a:pos x="T6" y="T7"/>
                  </a:cxn>
                  <a:cxn ang="0">
                    <a:pos x="T8" y="T9"/>
                  </a:cxn>
                  <a:cxn ang="0">
                    <a:pos x="T10" y="T11"/>
                  </a:cxn>
                  <a:cxn ang="0">
                    <a:pos x="T12" y="T13"/>
                  </a:cxn>
                </a:cxnLst>
                <a:rect l="0" t="0" r="r" b="b"/>
                <a:pathLst>
                  <a:path w="3631" h="1144">
                    <a:moveTo>
                      <a:pt x="25" y="1118"/>
                    </a:moveTo>
                    <a:cubicBezTo>
                      <a:pt x="12" y="1131"/>
                      <a:pt x="0" y="1144"/>
                      <a:pt x="133" y="1052"/>
                    </a:cubicBezTo>
                    <a:cubicBezTo>
                      <a:pt x="266" y="960"/>
                      <a:pt x="593" y="700"/>
                      <a:pt x="823" y="566"/>
                    </a:cubicBezTo>
                    <a:cubicBezTo>
                      <a:pt x="1053" y="432"/>
                      <a:pt x="1258" y="335"/>
                      <a:pt x="1513" y="248"/>
                    </a:cubicBezTo>
                    <a:cubicBezTo>
                      <a:pt x="1768" y="161"/>
                      <a:pt x="2108" y="85"/>
                      <a:pt x="2353" y="44"/>
                    </a:cubicBezTo>
                    <a:cubicBezTo>
                      <a:pt x="2598" y="3"/>
                      <a:pt x="2770" y="4"/>
                      <a:pt x="2983" y="2"/>
                    </a:cubicBezTo>
                    <a:cubicBezTo>
                      <a:pt x="3196" y="0"/>
                      <a:pt x="3413" y="16"/>
                      <a:pt x="3631" y="32"/>
                    </a:cubicBezTo>
                  </a:path>
                </a:pathLst>
              </a:custGeom>
              <a:noFill/>
              <a:ln w="57150" cap="flat" cmpd="sng">
                <a:solidFill>
                  <a:schemeClr val="tx1"/>
                </a:solidFill>
                <a:prstDash val="solid"/>
                <a:round/>
                <a:headEnd type="none" w="med" len="med"/>
                <a:tailEnd type="none" w="med" len="lg"/>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 name="Group 18"/>
            <p:cNvGrpSpPr/>
            <p:nvPr/>
          </p:nvGrpSpPr>
          <p:grpSpPr>
            <a:xfrm>
              <a:off x="6141943" y="3579458"/>
              <a:ext cx="94101" cy="94101"/>
              <a:chOff x="6241966" y="3441331"/>
              <a:chExt cx="94101" cy="94101"/>
            </a:xfrm>
          </p:grpSpPr>
          <p:cxnSp>
            <p:nvCxnSpPr>
              <p:cNvPr id="5" name="Straight Connector 4"/>
              <p:cNvCxnSpPr/>
              <p:nvPr/>
            </p:nvCxnSpPr>
            <p:spPr bwMode="auto">
              <a:xfrm>
                <a:off x="6241966" y="3441331"/>
                <a:ext cx="94101" cy="94101"/>
              </a:xfrm>
              <a:prstGeom prst="line">
                <a:avLst/>
              </a:prstGeom>
              <a:noFill/>
              <a:ln w="12700" cap="flat" cmpd="sng" algn="ctr">
                <a:solidFill>
                  <a:schemeClr val="tx1"/>
                </a:solidFill>
                <a:prstDash val="solid"/>
                <a:round/>
                <a:headEnd type="none" w="med" len="med"/>
                <a:tailEnd type="none" w="med" len="med"/>
              </a:ln>
              <a:effectLst/>
            </p:spPr>
          </p:cxnSp>
          <p:cxnSp>
            <p:nvCxnSpPr>
              <p:cNvPr id="88" name="Straight Connector 87"/>
              <p:cNvCxnSpPr/>
              <p:nvPr/>
            </p:nvCxnSpPr>
            <p:spPr bwMode="auto">
              <a:xfrm flipV="1">
                <a:off x="6241966" y="3447656"/>
                <a:ext cx="93978" cy="87776"/>
              </a:xfrm>
              <a:prstGeom prst="line">
                <a:avLst/>
              </a:prstGeom>
              <a:noFill/>
              <a:ln w="12700" cap="flat" cmpd="sng" algn="ctr">
                <a:solidFill>
                  <a:schemeClr val="tx1"/>
                </a:solidFill>
                <a:prstDash val="solid"/>
                <a:round/>
                <a:headEnd type="none" w="med" len="med"/>
                <a:tailEnd type="none" w="med" len="med"/>
              </a:ln>
              <a:effectLst/>
            </p:spPr>
          </p:cxnSp>
        </p:grpSp>
        <p:grpSp>
          <p:nvGrpSpPr>
            <p:cNvPr id="89" name="Group 88"/>
            <p:cNvGrpSpPr/>
            <p:nvPr/>
          </p:nvGrpSpPr>
          <p:grpSpPr>
            <a:xfrm>
              <a:off x="6861140" y="3555627"/>
              <a:ext cx="94101" cy="94101"/>
              <a:chOff x="6241966" y="3441331"/>
              <a:chExt cx="94101" cy="94101"/>
            </a:xfrm>
          </p:grpSpPr>
          <p:cxnSp>
            <p:nvCxnSpPr>
              <p:cNvPr id="90" name="Straight Connector 89"/>
              <p:cNvCxnSpPr/>
              <p:nvPr/>
            </p:nvCxnSpPr>
            <p:spPr bwMode="auto">
              <a:xfrm>
                <a:off x="6241966" y="3441331"/>
                <a:ext cx="94101" cy="94101"/>
              </a:xfrm>
              <a:prstGeom prst="line">
                <a:avLst/>
              </a:prstGeom>
              <a:noFill/>
              <a:ln w="12700" cap="flat" cmpd="sng" algn="ctr">
                <a:solidFill>
                  <a:schemeClr val="tx1"/>
                </a:solidFill>
                <a:prstDash val="solid"/>
                <a:round/>
                <a:headEnd type="none" w="med" len="med"/>
                <a:tailEnd type="none" w="med" len="med"/>
              </a:ln>
              <a:effectLst/>
            </p:spPr>
          </p:cxnSp>
          <p:cxnSp>
            <p:nvCxnSpPr>
              <p:cNvPr id="91" name="Straight Connector 90"/>
              <p:cNvCxnSpPr/>
              <p:nvPr/>
            </p:nvCxnSpPr>
            <p:spPr bwMode="auto">
              <a:xfrm flipV="1">
                <a:off x="6241966" y="3447656"/>
                <a:ext cx="93978" cy="87776"/>
              </a:xfrm>
              <a:prstGeom prst="line">
                <a:avLst/>
              </a:prstGeom>
              <a:noFill/>
              <a:ln w="12700" cap="flat" cmpd="sng" algn="ctr">
                <a:solidFill>
                  <a:schemeClr val="tx1"/>
                </a:solidFill>
                <a:prstDash val="solid"/>
                <a:round/>
                <a:headEnd type="none" w="med" len="med"/>
                <a:tailEnd type="none" w="med" len="med"/>
              </a:ln>
              <a:effectLst/>
            </p:spPr>
          </p:cxnSp>
        </p:grpSp>
        <p:grpSp>
          <p:nvGrpSpPr>
            <p:cNvPr id="92" name="Group 91"/>
            <p:cNvGrpSpPr/>
            <p:nvPr/>
          </p:nvGrpSpPr>
          <p:grpSpPr>
            <a:xfrm>
              <a:off x="7013540" y="3131704"/>
              <a:ext cx="94101" cy="94101"/>
              <a:chOff x="6241966" y="3441331"/>
              <a:chExt cx="94101" cy="94101"/>
            </a:xfrm>
          </p:grpSpPr>
          <p:cxnSp>
            <p:nvCxnSpPr>
              <p:cNvPr id="93" name="Straight Connector 92"/>
              <p:cNvCxnSpPr/>
              <p:nvPr/>
            </p:nvCxnSpPr>
            <p:spPr bwMode="auto">
              <a:xfrm>
                <a:off x="6241966" y="3441331"/>
                <a:ext cx="94101" cy="94101"/>
              </a:xfrm>
              <a:prstGeom prst="line">
                <a:avLst/>
              </a:prstGeom>
              <a:noFill/>
              <a:ln w="12700" cap="flat" cmpd="sng" algn="ctr">
                <a:solidFill>
                  <a:schemeClr val="tx1"/>
                </a:solidFill>
                <a:prstDash val="solid"/>
                <a:round/>
                <a:headEnd type="none" w="med" len="med"/>
                <a:tailEnd type="none" w="med" len="med"/>
              </a:ln>
              <a:effectLst/>
            </p:spPr>
          </p:cxnSp>
          <p:cxnSp>
            <p:nvCxnSpPr>
              <p:cNvPr id="94" name="Straight Connector 93"/>
              <p:cNvCxnSpPr/>
              <p:nvPr/>
            </p:nvCxnSpPr>
            <p:spPr bwMode="auto">
              <a:xfrm flipV="1">
                <a:off x="6241966" y="3447656"/>
                <a:ext cx="93978" cy="87776"/>
              </a:xfrm>
              <a:prstGeom prst="line">
                <a:avLst/>
              </a:prstGeom>
              <a:noFill/>
              <a:ln w="12700" cap="flat" cmpd="sng" algn="ctr">
                <a:solidFill>
                  <a:schemeClr val="tx1"/>
                </a:solidFill>
                <a:prstDash val="solid"/>
                <a:round/>
                <a:headEnd type="none" w="med" len="med"/>
                <a:tailEnd type="none" w="med" len="med"/>
              </a:ln>
              <a:effectLst/>
            </p:spPr>
          </p:cxnSp>
        </p:grpSp>
        <p:grpSp>
          <p:nvGrpSpPr>
            <p:cNvPr id="95" name="Group 94"/>
            <p:cNvGrpSpPr/>
            <p:nvPr/>
          </p:nvGrpSpPr>
          <p:grpSpPr>
            <a:xfrm>
              <a:off x="7670818" y="3436520"/>
              <a:ext cx="94101" cy="94101"/>
              <a:chOff x="6241966" y="3441331"/>
              <a:chExt cx="94101" cy="94101"/>
            </a:xfrm>
          </p:grpSpPr>
          <p:cxnSp>
            <p:nvCxnSpPr>
              <p:cNvPr id="96" name="Straight Connector 95"/>
              <p:cNvCxnSpPr/>
              <p:nvPr/>
            </p:nvCxnSpPr>
            <p:spPr bwMode="auto">
              <a:xfrm>
                <a:off x="6241966" y="3441331"/>
                <a:ext cx="94101" cy="94101"/>
              </a:xfrm>
              <a:prstGeom prst="line">
                <a:avLst/>
              </a:prstGeom>
              <a:noFill/>
              <a:ln w="12700" cap="flat" cmpd="sng" algn="ctr">
                <a:solidFill>
                  <a:schemeClr val="tx1"/>
                </a:solidFill>
                <a:prstDash val="solid"/>
                <a:round/>
                <a:headEnd type="none" w="med" len="med"/>
                <a:tailEnd type="none" w="med" len="med"/>
              </a:ln>
              <a:effectLst/>
            </p:spPr>
          </p:cxnSp>
          <p:cxnSp>
            <p:nvCxnSpPr>
              <p:cNvPr id="97" name="Straight Connector 96"/>
              <p:cNvCxnSpPr/>
              <p:nvPr/>
            </p:nvCxnSpPr>
            <p:spPr bwMode="auto">
              <a:xfrm flipV="1">
                <a:off x="6241966" y="3447656"/>
                <a:ext cx="93978" cy="87776"/>
              </a:xfrm>
              <a:prstGeom prst="line">
                <a:avLst/>
              </a:prstGeom>
              <a:noFill/>
              <a:ln w="12700" cap="flat" cmpd="sng" algn="ctr">
                <a:solidFill>
                  <a:schemeClr val="tx1"/>
                </a:solidFill>
                <a:prstDash val="solid"/>
                <a:round/>
                <a:headEnd type="none" w="med" len="med"/>
                <a:tailEnd type="none" w="med" len="med"/>
              </a:ln>
              <a:effectLst/>
            </p:spPr>
          </p:cxnSp>
        </p:grpSp>
        <p:grpSp>
          <p:nvGrpSpPr>
            <p:cNvPr id="98" name="Group 97"/>
            <p:cNvGrpSpPr/>
            <p:nvPr/>
          </p:nvGrpSpPr>
          <p:grpSpPr>
            <a:xfrm>
              <a:off x="8066131" y="3165013"/>
              <a:ext cx="94101" cy="94101"/>
              <a:chOff x="6241966" y="3441331"/>
              <a:chExt cx="94101" cy="94101"/>
            </a:xfrm>
          </p:grpSpPr>
          <p:cxnSp>
            <p:nvCxnSpPr>
              <p:cNvPr id="99" name="Straight Connector 98"/>
              <p:cNvCxnSpPr/>
              <p:nvPr/>
            </p:nvCxnSpPr>
            <p:spPr bwMode="auto">
              <a:xfrm>
                <a:off x="6241966" y="3441331"/>
                <a:ext cx="94101" cy="94101"/>
              </a:xfrm>
              <a:prstGeom prst="line">
                <a:avLst/>
              </a:prstGeom>
              <a:noFill/>
              <a:ln w="12700" cap="flat" cmpd="sng" algn="ctr">
                <a:solidFill>
                  <a:schemeClr val="tx1"/>
                </a:solidFill>
                <a:prstDash val="solid"/>
                <a:round/>
                <a:headEnd type="none" w="med" len="med"/>
                <a:tailEnd type="none" w="med" len="med"/>
              </a:ln>
              <a:effectLst/>
            </p:spPr>
          </p:cxnSp>
          <p:cxnSp>
            <p:nvCxnSpPr>
              <p:cNvPr id="100" name="Straight Connector 99"/>
              <p:cNvCxnSpPr/>
              <p:nvPr/>
            </p:nvCxnSpPr>
            <p:spPr bwMode="auto">
              <a:xfrm flipV="1">
                <a:off x="6241966" y="3447656"/>
                <a:ext cx="93978" cy="87776"/>
              </a:xfrm>
              <a:prstGeom prst="line">
                <a:avLst/>
              </a:prstGeom>
              <a:noFill/>
              <a:ln w="12700" cap="flat" cmpd="sng" algn="ctr">
                <a:solidFill>
                  <a:schemeClr val="tx1"/>
                </a:solidFill>
                <a:prstDash val="solid"/>
                <a:round/>
                <a:headEnd type="none" w="med" len="med"/>
                <a:tailEnd type="none" w="med" len="med"/>
              </a:ln>
              <a:effectLst/>
            </p:spPr>
          </p:cxnSp>
        </p:grpSp>
      </p:grpSp>
      <p:grpSp>
        <p:nvGrpSpPr>
          <p:cNvPr id="102" name="Group 48"/>
          <p:cNvGrpSpPr>
            <a:grpSpLocks/>
          </p:cNvGrpSpPr>
          <p:nvPr/>
        </p:nvGrpSpPr>
        <p:grpSpPr bwMode="auto">
          <a:xfrm>
            <a:off x="5863953" y="5533310"/>
            <a:ext cx="2603973" cy="927363"/>
            <a:chOff x="924" y="2076"/>
            <a:chExt cx="3780" cy="1830"/>
          </a:xfrm>
        </p:grpSpPr>
        <p:sp>
          <p:nvSpPr>
            <p:cNvPr id="118" name="Line 49"/>
            <p:cNvSpPr>
              <a:spLocks noChangeShapeType="1"/>
            </p:cNvSpPr>
            <p:nvPr/>
          </p:nvSpPr>
          <p:spPr bwMode="auto">
            <a:xfrm flipV="1">
              <a:off x="924" y="2076"/>
              <a:ext cx="0" cy="1830"/>
            </a:xfrm>
            <a:prstGeom prst="line">
              <a:avLst/>
            </a:prstGeom>
            <a:noFill/>
            <a:ln w="28575">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Line 50"/>
            <p:cNvSpPr>
              <a:spLocks noChangeShapeType="1"/>
            </p:cNvSpPr>
            <p:nvPr/>
          </p:nvSpPr>
          <p:spPr bwMode="auto">
            <a:xfrm>
              <a:off x="924" y="3900"/>
              <a:ext cx="3780" cy="0"/>
            </a:xfrm>
            <a:prstGeom prst="line">
              <a:avLst/>
            </a:prstGeom>
            <a:noFill/>
            <a:ln w="28575">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03" name="Group 102"/>
          <p:cNvGrpSpPr/>
          <p:nvPr/>
        </p:nvGrpSpPr>
        <p:grpSpPr>
          <a:xfrm>
            <a:off x="6176676" y="5938031"/>
            <a:ext cx="94101" cy="94101"/>
            <a:chOff x="6241966" y="3441331"/>
            <a:chExt cx="94101" cy="94101"/>
          </a:xfrm>
        </p:grpSpPr>
        <p:cxnSp>
          <p:nvCxnSpPr>
            <p:cNvPr id="116" name="Straight Connector 115"/>
            <p:cNvCxnSpPr/>
            <p:nvPr/>
          </p:nvCxnSpPr>
          <p:spPr bwMode="auto">
            <a:xfrm>
              <a:off x="6241966" y="3441331"/>
              <a:ext cx="94101" cy="94101"/>
            </a:xfrm>
            <a:prstGeom prst="line">
              <a:avLst/>
            </a:prstGeom>
            <a:noFill/>
            <a:ln w="12700" cap="flat" cmpd="sng" algn="ctr">
              <a:solidFill>
                <a:schemeClr val="tx1"/>
              </a:solidFill>
              <a:prstDash val="solid"/>
              <a:round/>
              <a:headEnd type="none" w="med" len="med"/>
              <a:tailEnd type="none" w="med" len="med"/>
            </a:ln>
            <a:effectLst/>
          </p:spPr>
        </p:cxnSp>
        <p:cxnSp>
          <p:nvCxnSpPr>
            <p:cNvPr id="117" name="Straight Connector 116"/>
            <p:cNvCxnSpPr/>
            <p:nvPr/>
          </p:nvCxnSpPr>
          <p:spPr bwMode="auto">
            <a:xfrm flipV="1">
              <a:off x="6241966" y="3447656"/>
              <a:ext cx="93978" cy="87776"/>
            </a:xfrm>
            <a:prstGeom prst="line">
              <a:avLst/>
            </a:prstGeom>
            <a:noFill/>
            <a:ln w="12700" cap="flat" cmpd="sng" algn="ctr">
              <a:solidFill>
                <a:schemeClr val="tx1"/>
              </a:solidFill>
              <a:prstDash val="solid"/>
              <a:round/>
              <a:headEnd type="none" w="med" len="med"/>
              <a:tailEnd type="none" w="med" len="med"/>
            </a:ln>
            <a:effectLst/>
          </p:spPr>
        </p:cxnSp>
      </p:grpSp>
      <p:grpSp>
        <p:nvGrpSpPr>
          <p:cNvPr id="104" name="Group 103"/>
          <p:cNvGrpSpPr/>
          <p:nvPr/>
        </p:nvGrpSpPr>
        <p:grpSpPr>
          <a:xfrm>
            <a:off x="6895873" y="5914200"/>
            <a:ext cx="94101" cy="94101"/>
            <a:chOff x="6241966" y="3441331"/>
            <a:chExt cx="94101" cy="94101"/>
          </a:xfrm>
        </p:grpSpPr>
        <p:cxnSp>
          <p:nvCxnSpPr>
            <p:cNvPr id="114" name="Straight Connector 113"/>
            <p:cNvCxnSpPr/>
            <p:nvPr/>
          </p:nvCxnSpPr>
          <p:spPr bwMode="auto">
            <a:xfrm>
              <a:off x="6241966" y="3441331"/>
              <a:ext cx="94101" cy="94101"/>
            </a:xfrm>
            <a:prstGeom prst="line">
              <a:avLst/>
            </a:prstGeom>
            <a:noFill/>
            <a:ln w="12700" cap="flat" cmpd="sng" algn="ctr">
              <a:solidFill>
                <a:schemeClr val="tx1"/>
              </a:solidFill>
              <a:prstDash val="solid"/>
              <a:round/>
              <a:headEnd type="none" w="med" len="med"/>
              <a:tailEnd type="none" w="med" len="med"/>
            </a:ln>
            <a:effectLst/>
          </p:spPr>
        </p:cxnSp>
        <p:cxnSp>
          <p:nvCxnSpPr>
            <p:cNvPr id="115" name="Straight Connector 114"/>
            <p:cNvCxnSpPr/>
            <p:nvPr/>
          </p:nvCxnSpPr>
          <p:spPr bwMode="auto">
            <a:xfrm flipV="1">
              <a:off x="6241966" y="3447656"/>
              <a:ext cx="93978" cy="87776"/>
            </a:xfrm>
            <a:prstGeom prst="line">
              <a:avLst/>
            </a:prstGeom>
            <a:noFill/>
            <a:ln w="12700" cap="flat" cmpd="sng" algn="ctr">
              <a:solidFill>
                <a:schemeClr val="tx1"/>
              </a:solidFill>
              <a:prstDash val="solid"/>
              <a:round/>
              <a:headEnd type="none" w="med" len="med"/>
              <a:tailEnd type="none" w="med" len="med"/>
            </a:ln>
            <a:effectLst/>
          </p:spPr>
        </p:cxnSp>
      </p:grpSp>
      <p:grpSp>
        <p:nvGrpSpPr>
          <p:cNvPr id="105" name="Group 104"/>
          <p:cNvGrpSpPr/>
          <p:nvPr/>
        </p:nvGrpSpPr>
        <p:grpSpPr>
          <a:xfrm>
            <a:off x="7048273" y="5490277"/>
            <a:ext cx="94101" cy="94101"/>
            <a:chOff x="6241966" y="3441331"/>
            <a:chExt cx="94101" cy="94101"/>
          </a:xfrm>
        </p:grpSpPr>
        <p:cxnSp>
          <p:nvCxnSpPr>
            <p:cNvPr id="112" name="Straight Connector 111"/>
            <p:cNvCxnSpPr/>
            <p:nvPr/>
          </p:nvCxnSpPr>
          <p:spPr bwMode="auto">
            <a:xfrm>
              <a:off x="6241966" y="3441331"/>
              <a:ext cx="94101" cy="94101"/>
            </a:xfrm>
            <a:prstGeom prst="line">
              <a:avLst/>
            </a:prstGeom>
            <a:noFill/>
            <a:ln w="12700" cap="flat" cmpd="sng" algn="ctr">
              <a:solidFill>
                <a:schemeClr val="tx1"/>
              </a:solidFill>
              <a:prstDash val="solid"/>
              <a:round/>
              <a:headEnd type="none" w="med" len="med"/>
              <a:tailEnd type="none" w="med" len="med"/>
            </a:ln>
            <a:effectLst/>
          </p:spPr>
        </p:cxnSp>
        <p:cxnSp>
          <p:nvCxnSpPr>
            <p:cNvPr id="113" name="Straight Connector 112"/>
            <p:cNvCxnSpPr/>
            <p:nvPr/>
          </p:nvCxnSpPr>
          <p:spPr bwMode="auto">
            <a:xfrm flipV="1">
              <a:off x="6241966" y="3447656"/>
              <a:ext cx="93978" cy="87776"/>
            </a:xfrm>
            <a:prstGeom prst="line">
              <a:avLst/>
            </a:prstGeom>
            <a:noFill/>
            <a:ln w="12700" cap="flat" cmpd="sng" algn="ctr">
              <a:solidFill>
                <a:schemeClr val="tx1"/>
              </a:solidFill>
              <a:prstDash val="solid"/>
              <a:round/>
              <a:headEnd type="none" w="med" len="med"/>
              <a:tailEnd type="none" w="med" len="med"/>
            </a:ln>
            <a:effectLst/>
          </p:spPr>
        </p:cxnSp>
      </p:grpSp>
      <p:grpSp>
        <p:nvGrpSpPr>
          <p:cNvPr id="106" name="Group 105"/>
          <p:cNvGrpSpPr/>
          <p:nvPr/>
        </p:nvGrpSpPr>
        <p:grpSpPr>
          <a:xfrm>
            <a:off x="7705551" y="5795093"/>
            <a:ext cx="94101" cy="94101"/>
            <a:chOff x="6241966" y="3441331"/>
            <a:chExt cx="94101" cy="94101"/>
          </a:xfrm>
        </p:grpSpPr>
        <p:cxnSp>
          <p:nvCxnSpPr>
            <p:cNvPr id="110" name="Straight Connector 109"/>
            <p:cNvCxnSpPr/>
            <p:nvPr/>
          </p:nvCxnSpPr>
          <p:spPr bwMode="auto">
            <a:xfrm>
              <a:off x="6241966" y="3441331"/>
              <a:ext cx="94101" cy="94101"/>
            </a:xfrm>
            <a:prstGeom prst="line">
              <a:avLst/>
            </a:prstGeom>
            <a:noFill/>
            <a:ln w="12700" cap="flat" cmpd="sng" algn="ctr">
              <a:solidFill>
                <a:schemeClr val="tx1"/>
              </a:solidFill>
              <a:prstDash val="solid"/>
              <a:round/>
              <a:headEnd type="none" w="med" len="med"/>
              <a:tailEnd type="none" w="med" len="med"/>
            </a:ln>
            <a:effectLst/>
          </p:spPr>
        </p:cxnSp>
        <p:cxnSp>
          <p:nvCxnSpPr>
            <p:cNvPr id="111" name="Straight Connector 110"/>
            <p:cNvCxnSpPr/>
            <p:nvPr/>
          </p:nvCxnSpPr>
          <p:spPr bwMode="auto">
            <a:xfrm flipV="1">
              <a:off x="6241966" y="3447656"/>
              <a:ext cx="93978" cy="87776"/>
            </a:xfrm>
            <a:prstGeom prst="line">
              <a:avLst/>
            </a:prstGeom>
            <a:noFill/>
            <a:ln w="12700" cap="flat" cmpd="sng" algn="ctr">
              <a:solidFill>
                <a:schemeClr val="tx1"/>
              </a:solidFill>
              <a:prstDash val="solid"/>
              <a:round/>
              <a:headEnd type="none" w="med" len="med"/>
              <a:tailEnd type="none" w="med" len="med"/>
            </a:ln>
            <a:effectLst/>
          </p:spPr>
        </p:cxnSp>
      </p:grpSp>
      <p:grpSp>
        <p:nvGrpSpPr>
          <p:cNvPr id="107" name="Group 106"/>
          <p:cNvGrpSpPr/>
          <p:nvPr/>
        </p:nvGrpSpPr>
        <p:grpSpPr>
          <a:xfrm>
            <a:off x="8100864" y="5523586"/>
            <a:ext cx="94101" cy="94101"/>
            <a:chOff x="6241966" y="3441331"/>
            <a:chExt cx="94101" cy="94101"/>
          </a:xfrm>
        </p:grpSpPr>
        <p:cxnSp>
          <p:nvCxnSpPr>
            <p:cNvPr id="108" name="Straight Connector 107"/>
            <p:cNvCxnSpPr/>
            <p:nvPr/>
          </p:nvCxnSpPr>
          <p:spPr bwMode="auto">
            <a:xfrm>
              <a:off x="6241966" y="3441331"/>
              <a:ext cx="94101" cy="94101"/>
            </a:xfrm>
            <a:prstGeom prst="line">
              <a:avLst/>
            </a:prstGeom>
            <a:noFill/>
            <a:ln w="12700" cap="flat" cmpd="sng" algn="ctr">
              <a:solidFill>
                <a:schemeClr val="tx1"/>
              </a:solidFill>
              <a:prstDash val="solid"/>
              <a:round/>
              <a:headEnd type="none" w="med" len="med"/>
              <a:tailEnd type="none" w="med" len="med"/>
            </a:ln>
            <a:effectLst/>
          </p:spPr>
        </p:cxnSp>
        <p:cxnSp>
          <p:nvCxnSpPr>
            <p:cNvPr id="109" name="Straight Connector 108"/>
            <p:cNvCxnSpPr/>
            <p:nvPr/>
          </p:nvCxnSpPr>
          <p:spPr bwMode="auto">
            <a:xfrm flipV="1">
              <a:off x="6241966" y="3447656"/>
              <a:ext cx="93978" cy="87776"/>
            </a:xfrm>
            <a:prstGeom prst="line">
              <a:avLst/>
            </a:prstGeom>
            <a:noFill/>
            <a:ln w="12700" cap="flat" cmpd="sng" algn="ctr">
              <a:solidFill>
                <a:schemeClr val="tx1"/>
              </a:solidFill>
              <a:prstDash val="solid"/>
              <a:round/>
              <a:headEnd type="none" w="med" len="med"/>
              <a:tailEnd type="none" w="med" len="med"/>
            </a:ln>
            <a:effectLst/>
          </p:spPr>
        </p:cxnSp>
      </p:grpSp>
      <p:cxnSp>
        <p:nvCxnSpPr>
          <p:cNvPr id="22" name="Straight Connector 21"/>
          <p:cNvCxnSpPr/>
          <p:nvPr/>
        </p:nvCxnSpPr>
        <p:spPr bwMode="auto">
          <a:xfrm flipV="1">
            <a:off x="5863953" y="5570636"/>
            <a:ext cx="1625526" cy="699535"/>
          </a:xfrm>
          <a:prstGeom prst="line">
            <a:avLst/>
          </a:prstGeom>
          <a:noFill/>
          <a:ln w="28575" cap="flat" cmpd="sng" algn="ctr">
            <a:solidFill>
              <a:schemeClr val="tx1"/>
            </a:solidFill>
            <a:prstDash val="solid"/>
            <a:round/>
            <a:headEnd type="none" w="med" len="med"/>
            <a:tailEnd type="none" w="med" len="med"/>
          </a:ln>
          <a:effectLst/>
        </p:spPr>
      </p:cxnSp>
      <p:cxnSp>
        <p:nvCxnSpPr>
          <p:cNvPr id="121" name="Straight Connector 120"/>
          <p:cNvCxnSpPr/>
          <p:nvPr/>
        </p:nvCxnSpPr>
        <p:spPr bwMode="auto">
          <a:xfrm>
            <a:off x="6908190" y="5490277"/>
            <a:ext cx="1673865" cy="541855"/>
          </a:xfrm>
          <a:prstGeom prst="line">
            <a:avLst/>
          </a:prstGeom>
          <a:noFill/>
          <a:ln w="28575" cap="flat" cmpd="sng" algn="ctr">
            <a:solidFill>
              <a:schemeClr val="tx1"/>
            </a:solidFill>
            <a:prstDash val="solid"/>
            <a:round/>
            <a:headEnd type="none" w="med" len="med"/>
            <a:tailEnd type="none" w="med" len="med"/>
          </a:ln>
          <a:effectLst/>
        </p:spPr>
      </p:cxnSp>
      <p:sp>
        <p:nvSpPr>
          <p:cNvPr id="4" name="Footer Placeholder 3"/>
          <p:cNvSpPr>
            <a:spLocks noGrp="1"/>
          </p:cNvSpPr>
          <p:nvPr>
            <p:ph type="ftr" sz="quarter" idx="11"/>
          </p:nvPr>
        </p:nvSpPr>
        <p:spPr/>
        <p:txBody>
          <a:bodyPr/>
          <a:lstStyle/>
          <a:p>
            <a:pPr>
              <a:defRPr/>
            </a:pPr>
            <a:r>
              <a:rPr lang="en-US" smtClean="0"/>
              <a:t>© 2012 Warren B. Powell</a:t>
            </a:r>
            <a:endParaRPr lang="en-US" dirty="0"/>
          </a:p>
        </p:txBody>
      </p:sp>
    </p:spTree>
    <p:extLst>
      <p:ext uri="{BB962C8B-B14F-4D97-AF65-F5344CB8AC3E}">
        <p14:creationId xmlns:p14="http://schemas.microsoft.com/office/powerpoint/2010/main" val="3303012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Laboratory testing</a:t>
            </a:r>
          </a:p>
        </p:txBody>
      </p:sp>
      <p:sp>
        <p:nvSpPr>
          <p:cNvPr id="44035" name="Rectangle 3"/>
          <p:cNvSpPr>
            <a:spLocks noGrp="1" noChangeArrowheads="1"/>
          </p:cNvSpPr>
          <p:nvPr>
            <p:ph type="body" idx="1"/>
          </p:nvPr>
        </p:nvSpPr>
        <p:spPr/>
        <p:txBody>
          <a:bodyPr/>
          <a:lstStyle/>
          <a:p>
            <a:pPr eaLnBrk="1" hangingPunct="1"/>
            <a:r>
              <a:rPr lang="en-US" sz="2400" dirty="0" smtClean="0"/>
              <a:t>Train delay with uncertain transit times and yard delays</a:t>
            </a:r>
          </a:p>
          <a:p>
            <a:pPr lvl="1" eaLnBrk="1" hangingPunct="1"/>
            <a:r>
              <a:rPr lang="en-US" sz="2000" dirty="0" smtClean="0"/>
              <a:t>Training value functions using stochastic data produces a more robust policy than value functions trained with deterministic data.</a:t>
            </a:r>
          </a:p>
        </p:txBody>
      </p:sp>
      <p:grpSp>
        <p:nvGrpSpPr>
          <p:cNvPr id="44036" name="Group 1"/>
          <p:cNvGrpSpPr>
            <a:grpSpLocks/>
          </p:cNvGrpSpPr>
          <p:nvPr/>
        </p:nvGrpSpPr>
        <p:grpSpPr bwMode="auto">
          <a:xfrm>
            <a:off x="1061129" y="2316161"/>
            <a:ext cx="7275513" cy="3881439"/>
            <a:chOff x="1054100" y="1874838"/>
            <a:chExt cx="7645400" cy="4365625"/>
          </a:xfrm>
        </p:grpSpPr>
        <p:pic>
          <p:nvPicPr>
            <p:cNvPr id="4403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100" y="1874838"/>
              <a:ext cx="7645400" cy="436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bg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38" name="Text Box 5"/>
            <p:cNvSpPr txBox="1">
              <a:spLocks noChangeArrowheads="1"/>
            </p:cNvSpPr>
            <p:nvPr/>
          </p:nvSpPr>
          <p:spPr bwMode="auto">
            <a:xfrm>
              <a:off x="1812925" y="2381250"/>
              <a:ext cx="4997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bg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eaLnBrk="1" hangingPunct="1"/>
              <a:r>
                <a:rPr lang="en-US">
                  <a:solidFill>
                    <a:srgbClr val="0033CC"/>
                  </a:solidFill>
                </a:rPr>
                <a:t>Train delay using deterministically trained VFAs</a:t>
              </a:r>
            </a:p>
          </p:txBody>
        </p:sp>
        <p:sp>
          <p:nvSpPr>
            <p:cNvPr id="44039" name="Text Box 6"/>
            <p:cNvSpPr txBox="1">
              <a:spLocks noChangeArrowheads="1"/>
            </p:cNvSpPr>
            <p:nvPr/>
          </p:nvSpPr>
          <p:spPr bwMode="auto">
            <a:xfrm>
              <a:off x="3305175" y="4767263"/>
              <a:ext cx="4730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bg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eaLnBrk="1" hangingPunct="1"/>
              <a:r>
                <a:rPr lang="en-US">
                  <a:solidFill>
                    <a:srgbClr val="800000"/>
                  </a:solidFill>
                </a:rPr>
                <a:t>Train delay using stochastically trained VFAs</a:t>
              </a:r>
            </a:p>
          </p:txBody>
        </p:sp>
        <p:sp>
          <p:nvSpPr>
            <p:cNvPr id="44040" name="Rectangle 7"/>
            <p:cNvSpPr>
              <a:spLocks noChangeArrowheads="1"/>
            </p:cNvSpPr>
            <p:nvPr/>
          </p:nvSpPr>
          <p:spPr bwMode="auto">
            <a:xfrm>
              <a:off x="3109913" y="5191125"/>
              <a:ext cx="3708400" cy="153988"/>
            </a:xfrm>
            <a:prstGeom prst="rect">
              <a:avLst/>
            </a:prstGeom>
            <a:solidFill>
              <a:schemeClr val="bg1"/>
            </a:solidFill>
            <a:ln w="57150">
              <a:solidFill>
                <a:schemeClr val="bg1"/>
              </a:solidFill>
              <a:miter lim="800000"/>
              <a:headEnd/>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41" name="Rectangle 10"/>
            <p:cNvSpPr>
              <a:spLocks noChangeArrowheads="1"/>
            </p:cNvSpPr>
            <p:nvPr/>
          </p:nvSpPr>
          <p:spPr bwMode="auto">
            <a:xfrm>
              <a:off x="1127125" y="2214563"/>
              <a:ext cx="742950" cy="3881437"/>
            </a:xfrm>
            <a:prstGeom prst="rect">
              <a:avLst/>
            </a:prstGeom>
            <a:solidFill>
              <a:schemeClr val="bg1"/>
            </a:solidFill>
            <a:ln w="57150">
              <a:solidFill>
                <a:schemeClr val="bg1"/>
              </a:solidFill>
              <a:miter lim="800000"/>
              <a:headEnd/>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42" name="Text Box 11"/>
            <p:cNvSpPr txBox="1">
              <a:spLocks noChangeArrowheads="1"/>
            </p:cNvSpPr>
            <p:nvPr/>
          </p:nvSpPr>
          <p:spPr bwMode="auto">
            <a:xfrm rot="-5400000">
              <a:off x="950119" y="3969544"/>
              <a:ext cx="1314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bg1"/>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i="1">
                  <a:solidFill>
                    <a:schemeClr val="tx1"/>
                  </a:solidFill>
                  <a:latin typeface="Arial" charset="0"/>
                  <a:cs typeface="Arial" charset="0"/>
                </a:defRPr>
              </a:lvl1pPr>
              <a:lvl2pPr marL="742950" indent="-285750" eaLnBrk="0" hangingPunct="0">
                <a:defRPr i="1">
                  <a:solidFill>
                    <a:schemeClr val="tx1"/>
                  </a:solidFill>
                  <a:latin typeface="Arial" charset="0"/>
                  <a:cs typeface="Arial" charset="0"/>
                </a:defRPr>
              </a:lvl2pPr>
              <a:lvl3pPr marL="1143000" indent="-228600" eaLnBrk="0" hangingPunct="0">
                <a:defRPr i="1">
                  <a:solidFill>
                    <a:schemeClr val="tx1"/>
                  </a:solidFill>
                  <a:latin typeface="Arial" charset="0"/>
                  <a:cs typeface="Arial" charset="0"/>
                </a:defRPr>
              </a:lvl3pPr>
              <a:lvl4pPr marL="1600200" indent="-228600" eaLnBrk="0" hangingPunct="0">
                <a:defRPr i="1">
                  <a:solidFill>
                    <a:schemeClr val="tx1"/>
                  </a:solidFill>
                  <a:latin typeface="Arial" charset="0"/>
                  <a:cs typeface="Arial" charset="0"/>
                </a:defRPr>
              </a:lvl4pPr>
              <a:lvl5pPr marL="2057400" indent="-228600" eaLnBrk="0" hangingPunct="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eaLnBrk="1" hangingPunct="1"/>
              <a:r>
                <a:rPr lang="en-US"/>
                <a:t>Train delay</a:t>
              </a:r>
            </a:p>
          </p:txBody>
        </p:sp>
      </p:grpSp>
      <p:sp>
        <p:nvSpPr>
          <p:cNvPr id="2" name="TextBox 1"/>
          <p:cNvSpPr txBox="1"/>
          <p:nvPr/>
        </p:nvSpPr>
        <p:spPr>
          <a:xfrm>
            <a:off x="856341" y="6328233"/>
            <a:ext cx="7687682" cy="400110"/>
          </a:xfrm>
          <a:prstGeom prst="rect">
            <a:avLst/>
          </a:prstGeom>
          <a:noFill/>
        </p:spPr>
        <p:txBody>
          <a:bodyPr wrap="none" rtlCol="0">
            <a:spAutoFit/>
          </a:bodyPr>
          <a:lstStyle/>
          <a:p>
            <a:pPr algn="l"/>
            <a:r>
              <a:rPr lang="en-US" sz="2000" i="0" dirty="0" smtClean="0">
                <a:solidFill>
                  <a:srgbClr val="0033CC"/>
                </a:solidFill>
              </a:rPr>
              <a:t>For more information see </a:t>
            </a:r>
            <a:r>
              <a:rPr lang="en-US" sz="2000" i="0" dirty="0" smtClean="0">
                <a:solidFill>
                  <a:srgbClr val="0033CC"/>
                </a:solidFill>
                <a:hlinkClick r:id="rId4"/>
              </a:rPr>
              <a:t>http://www.castlelab.princeton.edu/plasma.htm</a:t>
            </a:r>
            <a:endParaRPr lang="en-US" sz="2000" i="0" dirty="0" smtClean="0">
              <a:solidFill>
                <a:srgbClr val="0033CC"/>
              </a:solidFill>
            </a:endParaRPr>
          </a:p>
        </p:txBody>
      </p:sp>
      <p:sp>
        <p:nvSpPr>
          <p:cNvPr id="3" name="Footer Placeholder 2"/>
          <p:cNvSpPr>
            <a:spLocks noGrp="1"/>
          </p:cNvSpPr>
          <p:nvPr>
            <p:ph type="ftr" sz="quarter" idx="11"/>
          </p:nvPr>
        </p:nvSpPr>
        <p:spPr/>
        <p:txBody>
          <a:bodyPr/>
          <a:lstStyle/>
          <a:p>
            <a:pPr>
              <a:defRPr/>
            </a:pPr>
            <a:r>
              <a:rPr lang="en-US" smtClean="0"/>
              <a:t>© 2012 Warren B. Powell</a:t>
            </a:r>
            <a:endParaRPr lang="en-US" dirty="0"/>
          </a:p>
        </p:txBody>
      </p:sp>
    </p:spTree>
    <p:extLst>
      <p:ext uri="{BB962C8B-B14F-4D97-AF65-F5344CB8AC3E}">
        <p14:creationId xmlns:p14="http://schemas.microsoft.com/office/powerpoint/2010/main" val="321169828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Locomotive optimization</a:t>
            </a:r>
            <a:endParaRPr lang="en-US" dirty="0"/>
          </a:p>
        </p:txBody>
      </p:sp>
      <p:sp>
        <p:nvSpPr>
          <p:cNvPr id="3" name="Content Placeholder 2"/>
          <p:cNvSpPr>
            <a:spLocks noGrp="1"/>
          </p:cNvSpPr>
          <p:nvPr>
            <p:ph idx="1"/>
          </p:nvPr>
        </p:nvSpPr>
        <p:spPr/>
        <p:txBody>
          <a:bodyPr/>
          <a:lstStyle/>
          <a:p>
            <a:r>
              <a:rPr lang="en-US" sz="2400" dirty="0" smtClean="0"/>
              <a:t>This project illustrates the potential of using value functions for very large industrial problems.</a:t>
            </a:r>
          </a:p>
          <a:p>
            <a:r>
              <a:rPr lang="en-US" sz="2400" dirty="0" smtClean="0"/>
              <a:t>We have used this logic in a variety of applications in transportation.</a:t>
            </a:r>
            <a:endParaRPr lang="en-US" sz="2400" dirty="0"/>
          </a:p>
          <a:p>
            <a:r>
              <a:rPr lang="en-US" sz="2400" dirty="0" smtClean="0"/>
              <a:t>These applications demonstrate that value function approximations can be used for certain very large scale problems.  But, our success here can be attributed to the finding that this problem could be approximated very effectively using separable, piecewise linear approximations.</a:t>
            </a:r>
          </a:p>
          <a:p>
            <a:pPr lvl="1"/>
            <a:r>
              <a:rPr lang="en-US" sz="2000" dirty="0" smtClean="0"/>
              <a:t>For more on the locomotive application, see</a:t>
            </a:r>
          </a:p>
          <a:p>
            <a:pPr lvl="2"/>
            <a:r>
              <a:rPr lang="en-US" dirty="0" smtClean="0">
                <a:solidFill>
                  <a:srgbClr val="0033CC"/>
                </a:solidFill>
              </a:rPr>
              <a:t>http://www.castlelab.princeton.edu/plasma.htm</a:t>
            </a:r>
          </a:p>
        </p:txBody>
      </p:sp>
      <p:sp>
        <p:nvSpPr>
          <p:cNvPr id="4" name="Footer Placeholder 3"/>
          <p:cNvSpPr>
            <a:spLocks noGrp="1"/>
          </p:cNvSpPr>
          <p:nvPr>
            <p:ph type="ftr" sz="quarter" idx="11"/>
          </p:nvPr>
        </p:nvSpPr>
        <p:spPr/>
        <p:txBody>
          <a:bodyPr/>
          <a:lstStyle/>
          <a:p>
            <a:pPr>
              <a:defRPr/>
            </a:pPr>
            <a:r>
              <a:rPr lang="en-US" smtClean="0"/>
              <a:t>© 2012 Warren B. Powell</a:t>
            </a:r>
            <a:endParaRPr lang="en-US" dirty="0"/>
          </a:p>
        </p:txBody>
      </p:sp>
    </p:spTree>
    <p:extLst>
      <p:ext uri="{BB962C8B-B14F-4D97-AF65-F5344CB8AC3E}">
        <p14:creationId xmlns:p14="http://schemas.microsoft.com/office/powerpoint/2010/main" val="283449556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0" y="990600"/>
            <a:ext cx="9144000" cy="5867400"/>
          </a:xfrm>
          <a:prstGeom prst="rect">
            <a:avLst/>
          </a:prstGeom>
          <a:gradFill rotWithShape="0">
            <a:gsLst>
              <a:gs pos="0">
                <a:srgbClr val="000000"/>
              </a:gs>
              <a:gs pos="100000">
                <a:srgbClr val="EF9100"/>
              </a:gs>
            </a:gsLst>
            <a:lin ang="54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p>
            <a:endParaRPr lang="en-US" sz="1600" i="0">
              <a:solidFill>
                <a:schemeClr val="bg1"/>
              </a:solidFill>
            </a:endParaRPr>
          </a:p>
        </p:txBody>
      </p:sp>
      <p:sp>
        <p:nvSpPr>
          <p:cNvPr id="31747" name="Rectangle 2"/>
          <p:cNvSpPr>
            <a:spLocks noChangeArrowheads="1"/>
          </p:cNvSpPr>
          <p:nvPr/>
        </p:nvSpPr>
        <p:spPr bwMode="auto">
          <a:xfrm>
            <a:off x="0" y="0"/>
            <a:ext cx="9144000" cy="990600"/>
          </a:xfrm>
          <a:prstGeom prst="rect">
            <a:avLst/>
          </a:prstGeom>
          <a:gradFill rotWithShape="0">
            <a:gsLst>
              <a:gs pos="0">
                <a:srgbClr val="000000"/>
              </a:gs>
              <a:gs pos="100000">
                <a:srgbClr val="EF9100"/>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1748" name="Rectangle 4"/>
          <p:cNvSpPr>
            <a:spLocks noGrp="1" noChangeArrowheads="1"/>
          </p:cNvSpPr>
          <p:nvPr>
            <p:ph type="title"/>
          </p:nvPr>
        </p:nvSpPr>
        <p:spPr/>
        <p:txBody>
          <a:bodyPr/>
          <a:lstStyle/>
          <a:p>
            <a:r>
              <a:rPr lang="en-US" sz="3200" smtClean="0">
                <a:solidFill>
                  <a:schemeClr val="bg1"/>
                </a:solidFill>
              </a:rPr>
              <a:t>Outline</a:t>
            </a:r>
          </a:p>
        </p:txBody>
      </p:sp>
      <p:sp>
        <p:nvSpPr>
          <p:cNvPr id="31749" name="Rectangle 5"/>
          <p:cNvSpPr>
            <a:spLocks noGrp="1" noChangeArrowheads="1"/>
          </p:cNvSpPr>
          <p:nvPr>
            <p:ph type="body" idx="1"/>
          </p:nvPr>
        </p:nvSpPr>
        <p:spPr/>
        <p:txBody>
          <a:bodyPr/>
          <a:lstStyle/>
          <a:p>
            <a:r>
              <a:rPr lang="en-US" dirty="0" smtClean="0">
                <a:solidFill>
                  <a:schemeClr val="bg1">
                    <a:lumMod val="75000"/>
                  </a:schemeClr>
                </a:solidFill>
              </a:rPr>
              <a:t>The four classes of policies</a:t>
            </a:r>
          </a:p>
          <a:p>
            <a:r>
              <a:rPr lang="en-US" dirty="0" smtClean="0">
                <a:solidFill>
                  <a:schemeClr val="bg1">
                    <a:lumMod val="75000"/>
                  </a:schemeClr>
                </a:solidFill>
              </a:rPr>
              <a:t>Myopic policies</a:t>
            </a:r>
          </a:p>
          <a:p>
            <a:r>
              <a:rPr lang="en-US" dirty="0" err="1" smtClean="0">
                <a:solidFill>
                  <a:schemeClr val="bg1">
                    <a:lumMod val="75000"/>
                  </a:schemeClr>
                </a:solidFill>
              </a:rPr>
              <a:t>Lookahead</a:t>
            </a:r>
            <a:r>
              <a:rPr lang="en-US" dirty="0" smtClean="0">
                <a:solidFill>
                  <a:schemeClr val="bg1">
                    <a:lumMod val="75000"/>
                  </a:schemeClr>
                </a:solidFill>
              </a:rPr>
              <a:t> policies</a:t>
            </a:r>
          </a:p>
          <a:p>
            <a:r>
              <a:rPr lang="en-US" dirty="0" smtClean="0">
                <a:solidFill>
                  <a:schemeClr val="bg1">
                    <a:lumMod val="75000"/>
                  </a:schemeClr>
                </a:solidFill>
              </a:rPr>
              <a:t>Policy function approximations</a:t>
            </a:r>
          </a:p>
          <a:p>
            <a:r>
              <a:rPr lang="en-US" dirty="0" smtClean="0">
                <a:solidFill>
                  <a:schemeClr val="bg1">
                    <a:lumMod val="75000"/>
                  </a:schemeClr>
                </a:solidFill>
              </a:rPr>
              <a:t>Policies based on value function approximations</a:t>
            </a:r>
          </a:p>
          <a:p>
            <a:r>
              <a:rPr lang="en-US" dirty="0" smtClean="0">
                <a:solidFill>
                  <a:schemeClr val="bg1"/>
                </a:solidFill>
              </a:rPr>
              <a:t>Designing policies</a:t>
            </a:r>
          </a:p>
          <a:p>
            <a:pPr>
              <a:buSzPct val="80000"/>
            </a:pPr>
            <a:endParaRPr lang="en-US" dirty="0" smtClean="0">
              <a:solidFill>
                <a:schemeClr val="bg2">
                  <a:lumMod val="60000"/>
                  <a:lumOff val="40000"/>
                </a:schemeClr>
              </a:solidFill>
            </a:endParaRPr>
          </a:p>
          <a:p>
            <a:pPr>
              <a:buSzPct val="80000"/>
            </a:pPr>
            <a:endParaRPr lang="en-US" dirty="0" smtClean="0">
              <a:solidFill>
                <a:schemeClr val="bg2">
                  <a:lumMod val="60000"/>
                  <a:lumOff val="40000"/>
                </a:schemeClr>
              </a:solidFill>
            </a:endParaRPr>
          </a:p>
        </p:txBody>
      </p:sp>
      <p:sp>
        <p:nvSpPr>
          <p:cNvPr id="2" name="Footer Placeholder 1"/>
          <p:cNvSpPr>
            <a:spLocks noGrp="1"/>
          </p:cNvSpPr>
          <p:nvPr>
            <p:ph type="ftr" sz="quarter" idx="11"/>
          </p:nvPr>
        </p:nvSpPr>
        <p:spPr/>
        <p:txBody>
          <a:bodyPr/>
          <a:lstStyle/>
          <a:p>
            <a:pPr>
              <a:defRPr/>
            </a:pPr>
            <a:r>
              <a:rPr lang="en-US" smtClean="0"/>
              <a:t>© 2012 Warren B. Powell</a:t>
            </a:r>
            <a:endParaRPr lang="en-US" dirty="0"/>
          </a:p>
        </p:txBody>
      </p:sp>
    </p:spTree>
    <p:extLst>
      <p:ext uri="{BB962C8B-B14F-4D97-AF65-F5344CB8AC3E}">
        <p14:creationId xmlns:p14="http://schemas.microsoft.com/office/powerpoint/2010/main" val="45797439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Choosing a policy</a:t>
            </a:r>
          </a:p>
        </p:txBody>
      </p:sp>
      <p:sp>
        <p:nvSpPr>
          <p:cNvPr id="3" name="Content Placeholder 2"/>
          <p:cNvSpPr>
            <a:spLocks noGrp="1"/>
          </p:cNvSpPr>
          <p:nvPr>
            <p:ph idx="1"/>
          </p:nvPr>
        </p:nvSpPr>
        <p:spPr>
          <a:xfrm>
            <a:off x="685799" y="1143000"/>
            <a:ext cx="8319305" cy="465881"/>
          </a:xfrm>
        </p:spPr>
        <p:txBody>
          <a:bodyPr/>
          <a:lstStyle/>
          <a:p>
            <a:r>
              <a:rPr lang="en-US" dirty="0" err="1" smtClean="0"/>
              <a:t>Lookahead</a:t>
            </a:r>
            <a:r>
              <a:rPr lang="en-US" dirty="0" smtClean="0"/>
              <a:t> or value function approximation?</a:t>
            </a:r>
          </a:p>
          <a:p>
            <a:pPr lvl="1"/>
            <a:r>
              <a:rPr lang="en-US" dirty="0" smtClean="0"/>
              <a:t>A deterministic </a:t>
            </a:r>
            <a:r>
              <a:rPr lang="en-US" dirty="0" err="1" smtClean="0"/>
              <a:t>lookahead</a:t>
            </a:r>
            <a:endParaRPr lang="en-US" dirty="0" smtClean="0"/>
          </a:p>
          <a:p>
            <a:pPr lvl="1"/>
            <a:endParaRPr lang="en-US" dirty="0"/>
          </a:p>
          <a:p>
            <a:pPr lvl="1"/>
            <a:endParaRPr lang="en-US" dirty="0" smtClean="0"/>
          </a:p>
          <a:p>
            <a:pPr lvl="1"/>
            <a:r>
              <a:rPr lang="en-US" dirty="0" smtClean="0"/>
              <a:t>… or a stochastic </a:t>
            </a:r>
            <a:r>
              <a:rPr lang="en-US" dirty="0" err="1" smtClean="0"/>
              <a:t>lookahead</a:t>
            </a:r>
            <a:r>
              <a:rPr lang="en-US" dirty="0" smtClean="0"/>
              <a:t>:</a:t>
            </a:r>
          </a:p>
          <a:p>
            <a:pPr lvl="1"/>
            <a:endParaRPr lang="en-US" dirty="0"/>
          </a:p>
          <a:p>
            <a:pPr lvl="1"/>
            <a:endParaRPr lang="en-US" dirty="0" smtClean="0"/>
          </a:p>
          <a:p>
            <a:pPr lvl="1"/>
            <a:endParaRPr lang="en-US" dirty="0"/>
          </a:p>
          <a:p>
            <a:pPr lvl="1"/>
            <a:endParaRPr lang="en-US" dirty="0" smtClean="0"/>
          </a:p>
          <a:p>
            <a:pPr lvl="1"/>
            <a:r>
              <a:rPr lang="en-US" dirty="0" smtClean="0"/>
              <a:t>… or a value function:</a:t>
            </a:r>
            <a:endParaRPr lang="en-US" dirty="0"/>
          </a:p>
          <a:p>
            <a:pPr lvl="1"/>
            <a:endParaRPr lang="en-US" dirty="0" smtClean="0"/>
          </a:p>
          <a:p>
            <a:endParaRPr lang="en-US" dirty="0"/>
          </a:p>
          <a:p>
            <a:endParaRPr lang="en-US" dirty="0" smtClean="0"/>
          </a:p>
          <a:p>
            <a:endParaRPr lang="en-US" dirty="0"/>
          </a:p>
          <a:p>
            <a:endParaRPr lang="en-US" dirty="0" smtClean="0"/>
          </a:p>
          <a:p>
            <a:pPr lvl="1"/>
            <a:endParaRPr lang="en-US" dirty="0"/>
          </a:p>
          <a:p>
            <a:pPr lvl="1"/>
            <a:endParaRPr lang="en-US" dirty="0" smtClean="0"/>
          </a:p>
          <a:p>
            <a:pPr lvl="2"/>
            <a:endParaRPr lang="en-US" dirty="0"/>
          </a:p>
        </p:txBody>
      </p:sp>
      <p:grpSp>
        <p:nvGrpSpPr>
          <p:cNvPr id="9" name="Group 8"/>
          <p:cNvGrpSpPr/>
          <p:nvPr/>
        </p:nvGrpSpPr>
        <p:grpSpPr>
          <a:xfrm>
            <a:off x="1893888" y="1981200"/>
            <a:ext cx="6096000" cy="863600"/>
            <a:chOff x="1411288" y="2082800"/>
            <a:chExt cx="6096000" cy="863600"/>
          </a:xfrm>
        </p:grpSpPr>
        <p:graphicFrame>
          <p:nvGraphicFramePr>
            <p:cNvPr id="4" name="Object 3"/>
            <p:cNvGraphicFramePr>
              <a:graphicFrameLocks noChangeAspect="1"/>
            </p:cNvGraphicFramePr>
            <p:nvPr>
              <p:extLst>
                <p:ext uri="{D42A27DB-BD31-4B8C-83A1-F6EECF244321}">
                  <p14:modId xmlns:p14="http://schemas.microsoft.com/office/powerpoint/2010/main" val="2598625127"/>
                </p:ext>
              </p:extLst>
            </p:nvPr>
          </p:nvGraphicFramePr>
          <p:xfrm>
            <a:off x="1411288" y="2082800"/>
            <a:ext cx="6096000" cy="857250"/>
          </p:xfrm>
          <a:graphic>
            <a:graphicData uri="http://schemas.openxmlformats.org/presentationml/2006/ole">
              <mc:AlternateContent xmlns:mc="http://schemas.openxmlformats.org/markup-compatibility/2006">
                <mc:Choice xmlns:v="urn:schemas-microsoft-com:vml" Requires="v">
                  <p:oleObj spid="_x0000_s730178" name="Equation" r:id="rId4" imgW="3073320" imgH="431640" progId="Equation.DSMT4">
                    <p:embed/>
                  </p:oleObj>
                </mc:Choice>
                <mc:Fallback>
                  <p:oleObj name="Equation" r:id="rId4" imgW="3073320" imgH="431640" progId="Equation.DSMT4">
                    <p:embed/>
                    <p:pic>
                      <p:nvPicPr>
                        <p:cNvPr id="0" name=""/>
                        <p:cNvPicPr>
                          <a:picLocks noChangeAspect="1" noChangeArrowheads="1"/>
                        </p:cNvPicPr>
                        <p:nvPr/>
                      </p:nvPicPr>
                      <p:blipFill>
                        <a:blip r:embed="rId5"/>
                        <a:srcRect/>
                        <a:stretch>
                          <a:fillRect/>
                        </a:stretch>
                      </p:blipFill>
                      <p:spPr bwMode="auto">
                        <a:xfrm>
                          <a:off x="1411288" y="2082800"/>
                          <a:ext cx="6096000" cy="857250"/>
                        </a:xfrm>
                        <a:prstGeom prst="rect">
                          <a:avLst/>
                        </a:prstGeom>
                        <a:noFill/>
                        <a:ln>
                          <a:noFill/>
                        </a:ln>
                        <a:effec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074768633"/>
                </p:ext>
              </p:extLst>
            </p:nvPr>
          </p:nvGraphicFramePr>
          <p:xfrm>
            <a:off x="3430588" y="2601913"/>
            <a:ext cx="1430337" cy="344487"/>
          </p:xfrm>
          <a:graphic>
            <a:graphicData uri="http://schemas.openxmlformats.org/presentationml/2006/ole">
              <mc:AlternateContent xmlns:mc="http://schemas.openxmlformats.org/markup-compatibility/2006">
                <mc:Choice xmlns:v="urn:schemas-microsoft-com:vml" Requires="v">
                  <p:oleObj spid="_x0000_s730179" name="Equation" r:id="rId6" imgW="850680" imgH="203040" progId="Equation.DSMT4">
                    <p:embed/>
                  </p:oleObj>
                </mc:Choice>
                <mc:Fallback>
                  <p:oleObj name="Equation" r:id="rId6" imgW="850680" imgH="203040" progId="Equation.DSMT4">
                    <p:embed/>
                    <p:pic>
                      <p:nvPicPr>
                        <p:cNvPr id="0" name=""/>
                        <p:cNvPicPr>
                          <a:picLocks noChangeAspect="1" noChangeArrowheads="1"/>
                        </p:cNvPicPr>
                        <p:nvPr/>
                      </p:nvPicPr>
                      <p:blipFill>
                        <a:blip r:embed="rId7"/>
                        <a:srcRect/>
                        <a:stretch>
                          <a:fillRect/>
                        </a:stretch>
                      </p:blipFill>
                      <p:spPr bwMode="auto">
                        <a:xfrm>
                          <a:off x="3430588" y="2601913"/>
                          <a:ext cx="1430337" cy="344487"/>
                        </a:xfrm>
                        <a:prstGeom prst="rect">
                          <a:avLst/>
                        </a:prstGeom>
                        <a:noFill/>
                        <a:ln>
                          <a:noFill/>
                        </a:ln>
                      </p:spPr>
                    </p:pic>
                  </p:oleObj>
                </mc:Fallback>
              </mc:AlternateContent>
            </a:graphicData>
          </a:graphic>
        </p:graphicFrame>
      </p:grpSp>
      <p:graphicFrame>
        <p:nvGraphicFramePr>
          <p:cNvPr id="6" name="Object 5"/>
          <p:cNvGraphicFramePr>
            <a:graphicFrameLocks noChangeAspect="1"/>
          </p:cNvGraphicFramePr>
          <p:nvPr>
            <p:extLst>
              <p:ext uri="{D42A27DB-BD31-4B8C-83A1-F6EECF244321}">
                <p14:modId xmlns:p14="http://schemas.microsoft.com/office/powerpoint/2010/main" val="562633668"/>
              </p:ext>
            </p:extLst>
          </p:nvPr>
        </p:nvGraphicFramePr>
        <p:xfrm>
          <a:off x="5187440" y="3950025"/>
          <a:ext cx="3203938" cy="879480"/>
        </p:xfrm>
        <a:graphic>
          <a:graphicData uri="http://schemas.openxmlformats.org/presentationml/2006/ole">
            <mc:AlternateContent xmlns:mc="http://schemas.openxmlformats.org/markup-compatibility/2006">
              <mc:Choice xmlns:v="urn:schemas-microsoft-com:vml" Requires="v">
                <p:oleObj spid="_x0000_s730180" name="Equation" r:id="rId8" imgW="1155600" imgH="317160" progId="Equation.DSMT4">
                  <p:embed/>
                </p:oleObj>
              </mc:Choice>
              <mc:Fallback>
                <p:oleObj name="Equation" r:id="rId8" imgW="1155600" imgH="317160" progId="Equation.DSMT4">
                  <p:embed/>
                  <p:pic>
                    <p:nvPicPr>
                      <p:cNvPr id="0" name=""/>
                      <p:cNvPicPr/>
                      <p:nvPr/>
                    </p:nvPicPr>
                    <p:blipFill>
                      <a:blip r:embed="rId9"/>
                      <a:stretch>
                        <a:fillRect/>
                      </a:stretch>
                    </p:blipFill>
                    <p:spPr>
                      <a:xfrm>
                        <a:off x="5187440" y="3950025"/>
                        <a:ext cx="3203938" cy="87948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255579789"/>
              </p:ext>
            </p:extLst>
          </p:nvPr>
        </p:nvGraphicFramePr>
        <p:xfrm>
          <a:off x="4833938" y="4552950"/>
          <a:ext cx="3862387" cy="573088"/>
        </p:xfrm>
        <a:graphic>
          <a:graphicData uri="http://schemas.openxmlformats.org/presentationml/2006/ole">
            <mc:AlternateContent xmlns:mc="http://schemas.openxmlformats.org/markup-compatibility/2006">
              <mc:Choice xmlns:v="urn:schemas-microsoft-com:vml" Requires="v">
                <p:oleObj spid="_x0000_s730181" name="Equation" r:id="rId10" imgW="1625400" imgH="241200" progId="Equation.DSMT4">
                  <p:embed/>
                </p:oleObj>
              </mc:Choice>
              <mc:Fallback>
                <p:oleObj name="Equation" r:id="rId10" imgW="1625400" imgH="241200" progId="Equation.DSMT4">
                  <p:embed/>
                  <p:pic>
                    <p:nvPicPr>
                      <p:cNvPr id="0" name=""/>
                      <p:cNvPicPr/>
                      <p:nvPr/>
                    </p:nvPicPr>
                    <p:blipFill>
                      <a:blip r:embed="rId11"/>
                      <a:stretch>
                        <a:fillRect/>
                      </a:stretch>
                    </p:blipFill>
                    <p:spPr>
                      <a:xfrm>
                        <a:off x="4833938" y="4552950"/>
                        <a:ext cx="3862387" cy="573088"/>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196719149"/>
              </p:ext>
            </p:extLst>
          </p:nvPr>
        </p:nvGraphicFramePr>
        <p:xfrm>
          <a:off x="1520825" y="5786438"/>
          <a:ext cx="6049963" cy="606425"/>
        </p:xfrm>
        <a:graphic>
          <a:graphicData uri="http://schemas.openxmlformats.org/presentationml/2006/ole">
            <mc:AlternateContent xmlns:mc="http://schemas.openxmlformats.org/markup-compatibility/2006">
              <mc:Choice xmlns:v="urn:schemas-microsoft-com:vml" Requires="v">
                <p:oleObj spid="_x0000_s730182" name="Equation" r:id="rId12" imgW="2793960" imgH="279360" progId="Equation.DSMT4">
                  <p:embed/>
                </p:oleObj>
              </mc:Choice>
              <mc:Fallback>
                <p:oleObj name="Equation" r:id="rId12" imgW="2793960" imgH="279360" progId="Equation.DSMT4">
                  <p:embed/>
                  <p:pic>
                    <p:nvPicPr>
                      <p:cNvPr id="0" name=""/>
                      <p:cNvPicPr>
                        <a:picLocks noChangeAspect="1" noChangeArrowheads="1"/>
                      </p:cNvPicPr>
                      <p:nvPr/>
                    </p:nvPicPr>
                    <p:blipFill>
                      <a:blip r:embed="rId13"/>
                      <a:srcRect/>
                      <a:stretch>
                        <a:fillRect/>
                      </a:stretch>
                    </p:blipFill>
                    <p:spPr bwMode="auto">
                      <a:xfrm>
                        <a:off x="1520825" y="5786438"/>
                        <a:ext cx="6049963"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Down Arrow 10"/>
          <p:cNvSpPr/>
          <p:nvPr/>
        </p:nvSpPr>
        <p:spPr>
          <a:xfrm>
            <a:off x="6447119" y="5176938"/>
            <a:ext cx="532415" cy="497730"/>
          </a:xfrm>
          <a:prstGeom prst="downArrow">
            <a:avLst/>
          </a:prstGeom>
          <a:ln w="28575">
            <a:solidFill>
              <a:schemeClr val="tx1"/>
            </a:solidFill>
          </a:ln>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Times New Roman" pitchFamily="18" charset="0"/>
            </a:endParaRPr>
          </a:p>
        </p:txBody>
      </p:sp>
      <p:grpSp>
        <p:nvGrpSpPr>
          <p:cNvPr id="20" name="Group 19"/>
          <p:cNvGrpSpPr/>
          <p:nvPr/>
        </p:nvGrpSpPr>
        <p:grpSpPr>
          <a:xfrm>
            <a:off x="665163" y="3509963"/>
            <a:ext cx="7815262" cy="938608"/>
            <a:chOff x="665163" y="3286988"/>
            <a:chExt cx="7815262" cy="938608"/>
          </a:xfrm>
        </p:grpSpPr>
        <p:graphicFrame>
          <p:nvGraphicFramePr>
            <p:cNvPr id="17" name="Object 16"/>
            <p:cNvGraphicFramePr>
              <a:graphicFrameLocks noChangeAspect="1"/>
            </p:cNvGraphicFramePr>
            <p:nvPr>
              <p:extLst>
                <p:ext uri="{D42A27DB-BD31-4B8C-83A1-F6EECF244321}">
                  <p14:modId xmlns:p14="http://schemas.microsoft.com/office/powerpoint/2010/main" val="3325492096"/>
                </p:ext>
              </p:extLst>
            </p:nvPr>
          </p:nvGraphicFramePr>
          <p:xfrm>
            <a:off x="665163" y="3286988"/>
            <a:ext cx="7815262" cy="844550"/>
          </p:xfrm>
          <a:graphic>
            <a:graphicData uri="http://schemas.openxmlformats.org/presentationml/2006/ole">
              <mc:AlternateContent xmlns:mc="http://schemas.openxmlformats.org/markup-compatibility/2006">
                <mc:Choice xmlns:v="urn:schemas-microsoft-com:vml" Requires="v">
                  <p:oleObj spid="_x0000_s730183" name="Equation" r:id="rId14" imgW="4000320" imgH="431640" progId="Equation.DSMT4">
                    <p:embed/>
                  </p:oleObj>
                </mc:Choice>
                <mc:Fallback>
                  <p:oleObj name="Equation" r:id="rId14" imgW="4000320" imgH="431640" progId="Equation.DSMT4">
                    <p:embed/>
                    <p:pic>
                      <p:nvPicPr>
                        <p:cNvPr id="0" name=""/>
                        <p:cNvPicPr>
                          <a:picLocks noChangeAspect="1" noChangeArrowheads="1"/>
                        </p:cNvPicPr>
                        <p:nvPr/>
                      </p:nvPicPr>
                      <p:blipFill>
                        <a:blip r:embed="rId15"/>
                        <a:srcRect/>
                        <a:stretch>
                          <a:fillRect/>
                        </a:stretch>
                      </p:blipFill>
                      <p:spPr bwMode="auto">
                        <a:xfrm>
                          <a:off x="665163" y="3286988"/>
                          <a:ext cx="7815262" cy="844550"/>
                        </a:xfrm>
                        <a:prstGeom prst="rect">
                          <a:avLst/>
                        </a:prstGeom>
                        <a:noFill/>
                        <a:ln>
                          <a:noFill/>
                        </a:ln>
                        <a:effec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955245993"/>
                </p:ext>
              </p:extLst>
            </p:nvPr>
          </p:nvGraphicFramePr>
          <p:xfrm>
            <a:off x="1945718" y="3812259"/>
            <a:ext cx="1998099" cy="413337"/>
          </p:xfrm>
          <a:graphic>
            <a:graphicData uri="http://schemas.openxmlformats.org/presentationml/2006/ole">
              <mc:AlternateContent xmlns:mc="http://schemas.openxmlformats.org/markup-compatibility/2006">
                <mc:Choice xmlns:v="urn:schemas-microsoft-com:vml" Requires="v">
                  <p:oleObj spid="_x0000_s730184" name="Equation" r:id="rId16" imgW="1040948" imgH="215806" progId="Equation.DSMT4">
                    <p:embed/>
                  </p:oleObj>
                </mc:Choice>
                <mc:Fallback>
                  <p:oleObj name="Equation" r:id="rId16" imgW="1040948" imgH="215806"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45718" y="3812259"/>
                          <a:ext cx="1998099" cy="413337"/>
                        </a:xfrm>
                        <a:prstGeom prst="rect">
                          <a:avLst/>
                        </a:prstGeom>
                        <a:noFill/>
                        <a:ln>
                          <a:noFill/>
                        </a:ln>
                      </p:spPr>
                    </p:pic>
                  </p:oleObj>
                </mc:Fallback>
              </mc:AlternateContent>
            </a:graphicData>
          </a:graphic>
        </p:graphicFrame>
      </p:grpSp>
      <p:graphicFrame>
        <p:nvGraphicFramePr>
          <p:cNvPr id="19" name="Object 18"/>
          <p:cNvGraphicFramePr>
            <a:graphicFrameLocks noChangeAspect="1"/>
          </p:cNvGraphicFramePr>
          <p:nvPr>
            <p:extLst>
              <p:ext uri="{D42A27DB-BD31-4B8C-83A1-F6EECF244321}">
                <p14:modId xmlns:p14="http://schemas.microsoft.com/office/powerpoint/2010/main" val="1859578431"/>
              </p:ext>
            </p:extLst>
          </p:nvPr>
        </p:nvGraphicFramePr>
        <p:xfrm>
          <a:off x="5676775" y="2615463"/>
          <a:ext cx="2176463" cy="849312"/>
        </p:xfrm>
        <a:graphic>
          <a:graphicData uri="http://schemas.openxmlformats.org/presentationml/2006/ole">
            <mc:AlternateContent xmlns:mc="http://schemas.openxmlformats.org/markup-compatibility/2006">
              <mc:Choice xmlns:v="urn:schemas-microsoft-com:vml" Requires="v">
                <p:oleObj spid="_x0000_s730185" name="Equation" r:id="rId18" imgW="812520" imgH="317160" progId="Equation.DSMT4">
                  <p:embed/>
                </p:oleObj>
              </mc:Choice>
              <mc:Fallback>
                <p:oleObj name="Equation" r:id="rId18" imgW="812520" imgH="31716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676775" y="2615463"/>
                        <a:ext cx="2176463"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Rectangle 9"/>
          <p:cNvSpPr/>
          <p:nvPr/>
        </p:nvSpPr>
        <p:spPr>
          <a:xfrm>
            <a:off x="943429" y="2917371"/>
            <a:ext cx="4252685" cy="566058"/>
          </a:xfrm>
          <a:prstGeom prst="rect">
            <a:avLst/>
          </a:prstGeom>
          <a:solidFill>
            <a:schemeClr val="bg1"/>
          </a:solidFill>
          <a:ln w="28575">
            <a:noFill/>
          </a:ln>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Times New Roman" pitchFamily="18" charset="0"/>
            </a:endParaRPr>
          </a:p>
        </p:txBody>
      </p:sp>
      <p:sp>
        <p:nvSpPr>
          <p:cNvPr id="16" name="Rectangle 15"/>
          <p:cNvSpPr/>
          <p:nvPr/>
        </p:nvSpPr>
        <p:spPr>
          <a:xfrm>
            <a:off x="899886" y="5166665"/>
            <a:ext cx="4252685" cy="566058"/>
          </a:xfrm>
          <a:prstGeom prst="rect">
            <a:avLst/>
          </a:prstGeom>
          <a:solidFill>
            <a:schemeClr val="bg1"/>
          </a:solidFill>
          <a:ln w="28575">
            <a:noFill/>
          </a:ln>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Times New Roman" pitchFamily="18" charset="0"/>
            </a:endParaRPr>
          </a:p>
        </p:txBody>
      </p:sp>
      <p:sp>
        <p:nvSpPr>
          <p:cNvPr id="12" name="Footer Placeholder 11"/>
          <p:cNvSpPr>
            <a:spLocks noGrp="1"/>
          </p:cNvSpPr>
          <p:nvPr>
            <p:ph type="ftr" sz="quarter" idx="11"/>
          </p:nvPr>
        </p:nvSpPr>
        <p:spPr/>
        <p:txBody>
          <a:bodyPr/>
          <a:lstStyle/>
          <a:p>
            <a:pPr>
              <a:defRPr/>
            </a:pPr>
            <a:r>
              <a:rPr lang="en-US" smtClean="0"/>
              <a:t>© 2012 Warren B. Powell</a:t>
            </a:r>
            <a:endParaRPr lang="en-US" dirty="0"/>
          </a:p>
        </p:txBody>
      </p:sp>
    </p:spTree>
    <p:extLst>
      <p:ext uri="{BB962C8B-B14F-4D97-AF65-F5344CB8AC3E}">
        <p14:creationId xmlns:p14="http://schemas.microsoft.com/office/powerpoint/2010/main" val="342430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1" fill="hold" grpId="0" nodeType="clickEffect">
                                  <p:stCondLst>
                                    <p:cond delay="0"/>
                                  </p:stCondLst>
                                  <p:childTnLst>
                                    <p:animEffect transition="out" filter="wipe(up)">
                                      <p:cBhvr>
                                        <p:cTn id="19" dur="500"/>
                                        <p:tgtEl>
                                          <p:spTgt spid="16"/>
                                        </p:tgtEl>
                                      </p:cBhvr>
                                    </p:animEffect>
                                    <p:set>
                                      <p:cBhvr>
                                        <p:cTn id="20" dur="1" fill="hold">
                                          <p:stCondLst>
                                            <p:cond delay="499"/>
                                          </p:stCondLst>
                                        </p:cTn>
                                        <p:tgtEl>
                                          <p:spTgt spid="16"/>
                                        </p:tgtEl>
                                        <p:attrNameLst>
                                          <p:attrName>style.visibility</p:attrName>
                                        </p:attrNameLst>
                                      </p:cBhvr>
                                      <p:to>
                                        <p:strVal val="hidden"/>
                                      </p:to>
                                    </p:se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500"/>
                                        <p:tgtEl>
                                          <p:spTgt spid="6"/>
                                        </p:tgtEl>
                                      </p:cBhvr>
                                    </p:animEffect>
                                  </p:childTnLst>
                                </p:cTn>
                              </p:par>
                            </p:childTnLst>
                          </p:cTn>
                        </p:par>
                        <p:par>
                          <p:cTn id="25" fill="hold">
                            <p:stCondLst>
                              <p:cond delay="1000"/>
                            </p:stCondLst>
                            <p:childTnLst>
                              <p:par>
                                <p:cTn id="26" presetID="22" presetClass="entr" presetSubtype="1"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up)">
                                      <p:cBhvr>
                                        <p:cTn id="28" dur="500"/>
                                        <p:tgtEl>
                                          <p:spTgt spid="7"/>
                                        </p:tgtEl>
                                      </p:cBhvr>
                                    </p:animEffect>
                                  </p:childTnLst>
                                </p:cTn>
                              </p:par>
                            </p:childTnLst>
                          </p:cTn>
                        </p:par>
                        <p:par>
                          <p:cTn id="29" fill="hold">
                            <p:stCondLst>
                              <p:cond delay="1500"/>
                            </p:stCondLst>
                            <p:childTnLst>
                              <p:par>
                                <p:cTn id="30" presetID="22" presetClass="entr" presetSubtype="1"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2000"/>
                            </p:stCondLst>
                            <p:childTnLst>
                              <p:par>
                                <p:cTn id="34" presetID="22" presetClass="entr" presetSubtype="1"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6"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Choosing a policy</a:t>
            </a:r>
          </a:p>
        </p:txBody>
      </p:sp>
      <p:sp>
        <p:nvSpPr>
          <p:cNvPr id="3" name="Content Placeholder 2"/>
          <p:cNvSpPr>
            <a:spLocks noGrp="1"/>
          </p:cNvSpPr>
          <p:nvPr>
            <p:ph idx="1"/>
          </p:nvPr>
        </p:nvSpPr>
        <p:spPr/>
        <p:txBody>
          <a:bodyPr/>
          <a:lstStyle/>
          <a:p>
            <a:r>
              <a:rPr lang="en-US" dirty="0" smtClean="0"/>
              <a:t>When to use a value function approximation</a:t>
            </a:r>
          </a:p>
          <a:p>
            <a:pPr lvl="1"/>
            <a:r>
              <a:rPr lang="en-US" i="1" dirty="0" smtClean="0"/>
              <a:t>When it is easy to estimate!!!  </a:t>
            </a:r>
            <a:r>
              <a:rPr lang="en-US" dirty="0" smtClean="0"/>
              <a:t>If you think you can capture the important properties of the future in a fairly simple statistical model, you should definitely use it.</a:t>
            </a:r>
          </a:p>
          <a:p>
            <a:pPr lvl="1"/>
            <a:r>
              <a:rPr lang="en-US" dirty="0" smtClean="0"/>
              <a:t>For many problems, this is not possible.  When there are complex interactions between different dimensions of the state variable, it may be hard to get an effective statistical model.  This is when a </a:t>
            </a:r>
            <a:r>
              <a:rPr lang="en-US" dirty="0" err="1" smtClean="0"/>
              <a:t>lookahead</a:t>
            </a:r>
            <a:r>
              <a:rPr lang="en-US" dirty="0" smtClean="0"/>
              <a:t> policy is generally called for.</a:t>
            </a:r>
          </a:p>
          <a:p>
            <a:pPr lvl="1"/>
            <a:r>
              <a:rPr lang="en-US" dirty="0" smtClean="0"/>
              <a:t>But you pay a price for this generality – </a:t>
            </a:r>
            <a:r>
              <a:rPr lang="en-US" dirty="0" err="1" smtClean="0"/>
              <a:t>lookahead</a:t>
            </a:r>
            <a:r>
              <a:rPr lang="en-US" dirty="0" smtClean="0"/>
              <a:t> models can be expensive to compute.</a:t>
            </a:r>
          </a:p>
          <a:p>
            <a:pPr lvl="1"/>
            <a:r>
              <a:rPr lang="en-US" dirty="0" smtClean="0"/>
              <a:t>Do not ignore the ability to use hybrids…</a:t>
            </a:r>
          </a:p>
        </p:txBody>
      </p:sp>
      <p:sp>
        <p:nvSpPr>
          <p:cNvPr id="4" name="Footer Placeholder 3"/>
          <p:cNvSpPr>
            <a:spLocks noGrp="1"/>
          </p:cNvSpPr>
          <p:nvPr>
            <p:ph type="ftr" sz="quarter" idx="11"/>
          </p:nvPr>
        </p:nvSpPr>
        <p:spPr/>
        <p:txBody>
          <a:bodyPr/>
          <a:lstStyle/>
          <a:p>
            <a:pPr>
              <a:defRPr/>
            </a:pPr>
            <a:r>
              <a:rPr lang="en-US" smtClean="0"/>
              <a:t>© 2012 Warren B. Powell</a:t>
            </a:r>
            <a:endParaRPr lang="en-US" dirty="0"/>
          </a:p>
        </p:txBody>
      </p:sp>
    </p:spTree>
    <p:extLst>
      <p:ext uri="{BB962C8B-B14F-4D97-AF65-F5344CB8AC3E}">
        <p14:creationId xmlns:p14="http://schemas.microsoft.com/office/powerpoint/2010/main" val="59825954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Choosing a policy</a:t>
            </a:r>
          </a:p>
        </p:txBody>
      </p:sp>
      <p:sp>
        <p:nvSpPr>
          <p:cNvPr id="3" name="Content Placeholder 2"/>
          <p:cNvSpPr>
            <a:spLocks noGrp="1"/>
          </p:cNvSpPr>
          <p:nvPr>
            <p:ph idx="1"/>
          </p:nvPr>
        </p:nvSpPr>
        <p:spPr>
          <a:xfrm>
            <a:off x="685799" y="1143000"/>
            <a:ext cx="8319305" cy="465881"/>
          </a:xfrm>
        </p:spPr>
        <p:txBody>
          <a:bodyPr/>
          <a:lstStyle/>
          <a:p>
            <a:r>
              <a:rPr lang="en-US" dirty="0" smtClean="0"/>
              <a:t>We can create hybrids:</a:t>
            </a:r>
          </a:p>
          <a:p>
            <a:pPr lvl="1"/>
            <a:r>
              <a:rPr lang="en-US" dirty="0" smtClean="0"/>
              <a:t>We can use a VFA as a terminal reward:</a:t>
            </a:r>
          </a:p>
          <a:p>
            <a:endParaRPr lang="en-US" dirty="0"/>
          </a:p>
          <a:p>
            <a:pPr marL="0" indent="0">
              <a:buNone/>
            </a:pPr>
            <a:endParaRPr lang="en-US" dirty="0"/>
          </a:p>
          <a:p>
            <a:pPr marL="457200" lvl="1" indent="0">
              <a:buNone/>
            </a:pPr>
            <a:r>
              <a:rPr lang="en-US" dirty="0" smtClean="0"/>
              <a:t>	This still requires we use a deterministic model for time periods </a:t>
            </a:r>
            <a:r>
              <a:rPr lang="en-US" i="1" dirty="0" smtClean="0"/>
              <a:t>t,…,</a:t>
            </a:r>
            <a:r>
              <a:rPr lang="en-US" i="1" dirty="0" err="1" smtClean="0"/>
              <a:t>t+H</a:t>
            </a:r>
            <a:r>
              <a:rPr lang="en-US" i="1" dirty="0" smtClean="0"/>
              <a:t>.</a:t>
            </a:r>
          </a:p>
          <a:p>
            <a:pPr lvl="1"/>
            <a:r>
              <a:rPr lang="en-US" i="1" dirty="0" smtClean="0"/>
              <a:t>… </a:t>
            </a:r>
            <a:r>
              <a:rPr lang="en-US" dirty="0" smtClean="0"/>
              <a:t>or we can use a simultaneous overlay:</a:t>
            </a:r>
          </a:p>
          <a:p>
            <a:endParaRPr lang="en-US" dirty="0"/>
          </a:p>
          <a:p>
            <a:endParaRPr lang="en-US" dirty="0" smtClean="0"/>
          </a:p>
          <a:p>
            <a:endParaRPr lang="en-US" dirty="0"/>
          </a:p>
          <a:p>
            <a:endParaRPr lang="en-US" dirty="0" smtClean="0"/>
          </a:p>
          <a:p>
            <a:pPr lvl="1"/>
            <a:endParaRPr lang="en-US" dirty="0"/>
          </a:p>
          <a:p>
            <a:pPr lvl="1"/>
            <a:endParaRPr lang="en-US" dirty="0" smtClean="0"/>
          </a:p>
          <a:p>
            <a:pPr lvl="2"/>
            <a:endParaRPr lang="en-US" dirty="0"/>
          </a:p>
        </p:txBody>
      </p:sp>
      <p:grpSp>
        <p:nvGrpSpPr>
          <p:cNvPr id="9" name="Group 8"/>
          <p:cNvGrpSpPr/>
          <p:nvPr/>
        </p:nvGrpSpPr>
        <p:grpSpPr>
          <a:xfrm>
            <a:off x="1036638" y="2009775"/>
            <a:ext cx="7832725" cy="863600"/>
            <a:chOff x="543171" y="2082346"/>
            <a:chExt cx="7832725" cy="863600"/>
          </a:xfrm>
        </p:grpSpPr>
        <p:graphicFrame>
          <p:nvGraphicFramePr>
            <p:cNvPr id="4" name="Object 3"/>
            <p:cNvGraphicFramePr>
              <a:graphicFrameLocks noChangeAspect="1"/>
            </p:cNvGraphicFramePr>
            <p:nvPr>
              <p:extLst>
                <p:ext uri="{D42A27DB-BD31-4B8C-83A1-F6EECF244321}">
                  <p14:modId xmlns:p14="http://schemas.microsoft.com/office/powerpoint/2010/main" val="229278418"/>
                </p:ext>
              </p:extLst>
            </p:nvPr>
          </p:nvGraphicFramePr>
          <p:xfrm>
            <a:off x="543171" y="2082346"/>
            <a:ext cx="7832725" cy="857250"/>
          </p:xfrm>
          <a:graphic>
            <a:graphicData uri="http://schemas.openxmlformats.org/presentationml/2006/ole">
              <mc:AlternateContent xmlns:mc="http://schemas.openxmlformats.org/markup-compatibility/2006">
                <mc:Choice xmlns:v="urn:schemas-microsoft-com:vml" Requires="v">
                  <p:oleObj spid="_x0000_s731162" name="Equation" r:id="rId4" imgW="3949560" imgH="431640" progId="Equation.DSMT4">
                    <p:embed/>
                  </p:oleObj>
                </mc:Choice>
                <mc:Fallback>
                  <p:oleObj name="Equation" r:id="rId4" imgW="3949560" imgH="431640" progId="Equation.DSMT4">
                    <p:embed/>
                    <p:pic>
                      <p:nvPicPr>
                        <p:cNvPr id="0" name=""/>
                        <p:cNvPicPr>
                          <a:picLocks noChangeAspect="1" noChangeArrowheads="1"/>
                        </p:cNvPicPr>
                        <p:nvPr/>
                      </p:nvPicPr>
                      <p:blipFill>
                        <a:blip r:embed="rId5"/>
                        <a:srcRect/>
                        <a:stretch>
                          <a:fillRect/>
                        </a:stretch>
                      </p:blipFill>
                      <p:spPr bwMode="auto">
                        <a:xfrm>
                          <a:off x="543171" y="2082346"/>
                          <a:ext cx="7832725" cy="857250"/>
                        </a:xfrm>
                        <a:prstGeom prst="rect">
                          <a:avLst/>
                        </a:prstGeom>
                        <a:noFill/>
                        <a:ln>
                          <a:noFill/>
                        </a:ln>
                        <a:effec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986430500"/>
                </p:ext>
              </p:extLst>
            </p:nvPr>
          </p:nvGraphicFramePr>
          <p:xfrm>
            <a:off x="2219571" y="2604634"/>
            <a:ext cx="1473200" cy="341312"/>
          </p:xfrm>
          <a:graphic>
            <a:graphicData uri="http://schemas.openxmlformats.org/presentationml/2006/ole">
              <mc:AlternateContent xmlns:mc="http://schemas.openxmlformats.org/markup-compatibility/2006">
                <mc:Choice xmlns:v="urn:schemas-microsoft-com:vml" Requires="v">
                  <p:oleObj spid="_x0000_s731163" name="Equation" r:id="rId6" imgW="876240" imgH="203040" progId="Equation.DSMT4">
                    <p:embed/>
                  </p:oleObj>
                </mc:Choice>
                <mc:Fallback>
                  <p:oleObj name="Equation" r:id="rId6" imgW="876240" imgH="203040" progId="Equation.DSMT4">
                    <p:embed/>
                    <p:pic>
                      <p:nvPicPr>
                        <p:cNvPr id="0" name=""/>
                        <p:cNvPicPr>
                          <a:picLocks noChangeAspect="1" noChangeArrowheads="1"/>
                        </p:cNvPicPr>
                        <p:nvPr/>
                      </p:nvPicPr>
                      <p:blipFill>
                        <a:blip r:embed="rId7"/>
                        <a:srcRect/>
                        <a:stretch>
                          <a:fillRect/>
                        </a:stretch>
                      </p:blipFill>
                      <p:spPr bwMode="auto">
                        <a:xfrm>
                          <a:off x="2219571" y="2604634"/>
                          <a:ext cx="1473200" cy="341312"/>
                        </a:xfrm>
                        <a:prstGeom prst="rect">
                          <a:avLst/>
                        </a:prstGeom>
                        <a:noFill/>
                        <a:ln>
                          <a:noFill/>
                        </a:ln>
                      </p:spPr>
                    </p:pic>
                  </p:oleObj>
                </mc:Fallback>
              </mc:AlternateContent>
            </a:graphicData>
          </a:graphic>
        </p:graphicFrame>
      </p:grpSp>
      <p:graphicFrame>
        <p:nvGraphicFramePr>
          <p:cNvPr id="10" name="Object 9"/>
          <p:cNvGraphicFramePr>
            <a:graphicFrameLocks noChangeAspect="1"/>
          </p:cNvGraphicFramePr>
          <p:nvPr>
            <p:extLst>
              <p:ext uri="{D42A27DB-BD31-4B8C-83A1-F6EECF244321}">
                <p14:modId xmlns:p14="http://schemas.microsoft.com/office/powerpoint/2010/main" val="1158127383"/>
              </p:ext>
            </p:extLst>
          </p:nvPr>
        </p:nvGraphicFramePr>
        <p:xfrm>
          <a:off x="1231900" y="4578350"/>
          <a:ext cx="6148388" cy="1714500"/>
        </p:xfrm>
        <a:graphic>
          <a:graphicData uri="http://schemas.openxmlformats.org/presentationml/2006/ole">
            <mc:AlternateContent xmlns:mc="http://schemas.openxmlformats.org/markup-compatibility/2006">
              <mc:Choice xmlns:v="urn:schemas-microsoft-com:vml" Requires="v">
                <p:oleObj spid="_x0000_s731164" name="Equation" r:id="rId8" imgW="3098520" imgH="863280" progId="Equation.DSMT4">
                  <p:embed/>
                </p:oleObj>
              </mc:Choice>
              <mc:Fallback>
                <p:oleObj name="Equation" r:id="rId8" imgW="3098520" imgH="863280" progId="Equation.DSMT4">
                  <p:embed/>
                  <p:pic>
                    <p:nvPicPr>
                      <p:cNvPr id="0" name=""/>
                      <p:cNvPicPr>
                        <a:picLocks noChangeAspect="1" noChangeArrowheads="1"/>
                      </p:cNvPicPr>
                      <p:nvPr/>
                    </p:nvPicPr>
                    <p:blipFill>
                      <a:blip r:embed="rId9"/>
                      <a:srcRect/>
                      <a:stretch>
                        <a:fillRect/>
                      </a:stretch>
                    </p:blipFill>
                    <p:spPr bwMode="auto">
                      <a:xfrm>
                        <a:off x="1231900" y="4578350"/>
                        <a:ext cx="6148388"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1" name="Group 20"/>
          <p:cNvGrpSpPr/>
          <p:nvPr/>
        </p:nvGrpSpPr>
        <p:grpSpPr>
          <a:xfrm>
            <a:off x="755854" y="5326746"/>
            <a:ext cx="6660951" cy="1190171"/>
            <a:chOff x="755854" y="5326746"/>
            <a:chExt cx="6660951" cy="1190171"/>
          </a:xfrm>
        </p:grpSpPr>
        <p:sp>
          <p:nvSpPr>
            <p:cNvPr id="13" name="Oval 12"/>
            <p:cNvSpPr/>
            <p:nvPr/>
          </p:nvSpPr>
          <p:spPr>
            <a:xfrm>
              <a:off x="4586519" y="5326746"/>
              <a:ext cx="2830286" cy="1190171"/>
            </a:xfrm>
            <a:prstGeom prst="ellipse">
              <a:avLst/>
            </a:prstGeom>
            <a:ln w="28575">
              <a:solidFill>
                <a:srgbClr val="0033CC"/>
              </a:solidFill>
            </a:ln>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Times New Roman" pitchFamily="18" charset="0"/>
              </a:endParaRPr>
            </a:p>
          </p:txBody>
        </p:sp>
        <p:sp>
          <p:nvSpPr>
            <p:cNvPr id="14" name="TextBox 13"/>
            <p:cNvSpPr txBox="1"/>
            <p:nvPr/>
          </p:nvSpPr>
          <p:spPr>
            <a:xfrm>
              <a:off x="755854" y="5631543"/>
              <a:ext cx="3198311" cy="707886"/>
            </a:xfrm>
            <a:prstGeom prst="rect">
              <a:avLst/>
            </a:prstGeom>
            <a:noFill/>
            <a:ln>
              <a:solidFill>
                <a:srgbClr val="0033CC"/>
              </a:solidFill>
            </a:ln>
          </p:spPr>
          <p:txBody>
            <a:bodyPr wrap="square" rtlCol="0">
              <a:spAutoFit/>
            </a:bodyPr>
            <a:lstStyle/>
            <a:p>
              <a:pPr algn="l"/>
              <a:r>
                <a:rPr lang="en-US" sz="2000" i="0" dirty="0" smtClean="0">
                  <a:solidFill>
                    <a:srgbClr val="0033CC"/>
                  </a:solidFill>
                </a:rPr>
                <a:t>Correction terms introduced within the </a:t>
              </a:r>
              <a:r>
                <a:rPr lang="en-US" sz="2000" i="0" dirty="0" err="1" smtClean="0">
                  <a:solidFill>
                    <a:srgbClr val="0033CC"/>
                  </a:solidFill>
                </a:rPr>
                <a:t>lookahead</a:t>
              </a:r>
              <a:r>
                <a:rPr lang="en-US" sz="2000" i="0" dirty="0" smtClean="0">
                  <a:solidFill>
                    <a:srgbClr val="0033CC"/>
                  </a:solidFill>
                </a:rPr>
                <a:t> model  </a:t>
              </a:r>
              <a:endParaRPr lang="en-US" sz="2000" i="0" dirty="0">
                <a:solidFill>
                  <a:srgbClr val="0033CC"/>
                </a:solidFill>
              </a:endParaRPr>
            </a:p>
          </p:txBody>
        </p:sp>
        <p:cxnSp>
          <p:nvCxnSpPr>
            <p:cNvPr id="16" name="Straight Arrow Connector 15"/>
            <p:cNvCxnSpPr>
              <a:stCxn id="13" idx="2"/>
              <a:endCxn id="14" idx="3"/>
            </p:cNvCxnSpPr>
            <p:nvPr/>
          </p:nvCxnSpPr>
          <p:spPr bwMode="auto">
            <a:xfrm flipH="1">
              <a:off x="3954165" y="5921832"/>
              <a:ext cx="632354" cy="63654"/>
            </a:xfrm>
            <a:prstGeom prst="straightConnector1">
              <a:avLst/>
            </a:prstGeom>
            <a:noFill/>
            <a:ln w="28575" cap="flat" cmpd="sng" algn="ctr">
              <a:solidFill>
                <a:srgbClr val="0033CC"/>
              </a:solidFill>
              <a:prstDash val="solid"/>
              <a:round/>
              <a:headEnd type="none" w="med" len="med"/>
              <a:tailEnd type="arrow"/>
            </a:ln>
            <a:effectLst/>
          </p:spPr>
        </p:cxnSp>
      </p:grpSp>
      <p:sp>
        <p:nvSpPr>
          <p:cNvPr id="6" name="Footer Placeholder 5"/>
          <p:cNvSpPr>
            <a:spLocks noGrp="1"/>
          </p:cNvSpPr>
          <p:nvPr>
            <p:ph type="ftr" sz="quarter" idx="11"/>
          </p:nvPr>
        </p:nvSpPr>
        <p:spPr/>
        <p:txBody>
          <a:bodyPr/>
          <a:lstStyle/>
          <a:p>
            <a:pPr>
              <a:defRPr/>
            </a:pPr>
            <a:r>
              <a:rPr lang="en-US" smtClean="0"/>
              <a:t>© 2012 Warren B. Powell</a:t>
            </a:r>
            <a:endParaRPr lang="en-US" dirty="0"/>
          </a:p>
        </p:txBody>
      </p:sp>
    </p:spTree>
    <p:extLst>
      <p:ext uri="{BB962C8B-B14F-4D97-AF65-F5344CB8AC3E}">
        <p14:creationId xmlns:p14="http://schemas.microsoft.com/office/powerpoint/2010/main" val="160466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Choosing a policy</a:t>
            </a:r>
          </a:p>
        </p:txBody>
      </p:sp>
      <p:sp>
        <p:nvSpPr>
          <p:cNvPr id="3" name="Content Placeholder 2"/>
          <p:cNvSpPr>
            <a:spLocks noGrp="1"/>
          </p:cNvSpPr>
          <p:nvPr>
            <p:ph idx="1"/>
          </p:nvPr>
        </p:nvSpPr>
        <p:spPr>
          <a:xfrm>
            <a:off x="685800" y="1143000"/>
            <a:ext cx="8458200" cy="4953000"/>
          </a:xfrm>
        </p:spPr>
        <p:txBody>
          <a:bodyPr/>
          <a:lstStyle/>
          <a:p>
            <a:r>
              <a:rPr lang="en-US" dirty="0" smtClean="0"/>
              <a:t>Combining cost-based and “rule-based” policies</a:t>
            </a:r>
          </a:p>
          <a:p>
            <a:pPr lvl="1"/>
            <a:r>
              <a:rPr lang="en-US" dirty="0" smtClean="0"/>
              <a:t>There are many problems where problem structure can be (partially) captured in an exogenous function.</a:t>
            </a:r>
          </a:p>
          <a:p>
            <a:pPr lvl="1"/>
            <a:r>
              <a:rPr lang="en-US" dirty="0" smtClean="0"/>
              <a:t>We can combine this source of information with a cost-based policy using:</a:t>
            </a:r>
          </a:p>
        </p:txBody>
      </p:sp>
      <p:graphicFrame>
        <p:nvGraphicFramePr>
          <p:cNvPr id="6" name="Object 5"/>
          <p:cNvGraphicFramePr>
            <a:graphicFrameLocks noChangeAspect="1"/>
          </p:cNvGraphicFramePr>
          <p:nvPr>
            <p:extLst>
              <p:ext uri="{D42A27DB-BD31-4B8C-83A1-F6EECF244321}">
                <p14:modId xmlns:p14="http://schemas.microsoft.com/office/powerpoint/2010/main" val="2633103646"/>
              </p:ext>
            </p:extLst>
          </p:nvPr>
        </p:nvGraphicFramePr>
        <p:xfrm>
          <a:off x="571500" y="3222625"/>
          <a:ext cx="7845425" cy="985838"/>
        </p:xfrm>
        <a:graphic>
          <a:graphicData uri="http://schemas.openxmlformats.org/presentationml/2006/ole">
            <mc:AlternateContent xmlns:mc="http://schemas.openxmlformats.org/markup-compatibility/2006">
              <mc:Choice xmlns:v="urn:schemas-microsoft-com:vml" Requires="v">
                <p:oleObj spid="_x0000_s732170" name="Equation" r:id="rId4" imgW="3632040" imgH="457200" progId="Equation.DSMT4">
                  <p:embed/>
                </p:oleObj>
              </mc:Choice>
              <mc:Fallback>
                <p:oleObj name="Equation" r:id="rId4" imgW="3632040" imgH="457200" progId="Equation.DSMT4">
                  <p:embed/>
                  <p:pic>
                    <p:nvPicPr>
                      <p:cNvPr id="0" name=""/>
                      <p:cNvPicPr>
                        <a:picLocks noChangeAspect="1" noChangeArrowheads="1"/>
                      </p:cNvPicPr>
                      <p:nvPr/>
                    </p:nvPicPr>
                    <p:blipFill>
                      <a:blip r:embed="rId5"/>
                      <a:srcRect/>
                      <a:stretch>
                        <a:fillRect/>
                      </a:stretch>
                    </p:blipFill>
                    <p:spPr bwMode="auto">
                      <a:xfrm>
                        <a:off x="571500" y="3222625"/>
                        <a:ext cx="7845425" cy="985838"/>
                      </a:xfrm>
                      <a:prstGeom prst="rect">
                        <a:avLst/>
                      </a:prstGeom>
                      <a:noFill/>
                      <a:ln>
                        <a:noFill/>
                      </a:ln>
                    </p:spPr>
                  </p:pic>
                </p:oleObj>
              </mc:Fallback>
            </mc:AlternateContent>
          </a:graphicData>
        </a:graphic>
      </p:graphicFrame>
      <p:grpSp>
        <p:nvGrpSpPr>
          <p:cNvPr id="16" name="Group 15"/>
          <p:cNvGrpSpPr/>
          <p:nvPr/>
        </p:nvGrpSpPr>
        <p:grpSpPr>
          <a:xfrm>
            <a:off x="3153314" y="3251200"/>
            <a:ext cx="2550807" cy="2685731"/>
            <a:chOff x="6564088" y="2561076"/>
            <a:chExt cx="2550807" cy="2685731"/>
          </a:xfrm>
        </p:grpSpPr>
        <p:sp>
          <p:nvSpPr>
            <p:cNvPr id="17" name="TextBox 16"/>
            <p:cNvSpPr txBox="1"/>
            <p:nvPr/>
          </p:nvSpPr>
          <p:spPr>
            <a:xfrm>
              <a:off x="6564088" y="4785142"/>
              <a:ext cx="2431066" cy="461665"/>
            </a:xfrm>
            <a:prstGeom prst="rect">
              <a:avLst/>
            </a:prstGeom>
            <a:noFill/>
            <a:ln>
              <a:solidFill>
                <a:srgbClr val="0033CC"/>
              </a:solidFill>
            </a:ln>
          </p:spPr>
          <p:txBody>
            <a:bodyPr wrap="square" rtlCol="0">
              <a:spAutoFit/>
            </a:bodyPr>
            <a:lstStyle/>
            <a:p>
              <a:pPr algn="l"/>
              <a:r>
                <a:rPr lang="en-US" sz="2400" i="0" dirty="0" smtClean="0">
                  <a:solidFill>
                    <a:srgbClr val="0033CC"/>
                  </a:solidFill>
                </a:rPr>
                <a:t>Scaling parameter</a:t>
              </a:r>
              <a:endParaRPr lang="en-US" sz="2400" i="0" dirty="0">
                <a:solidFill>
                  <a:srgbClr val="0033CC"/>
                </a:solidFill>
              </a:endParaRPr>
            </a:p>
          </p:txBody>
        </p:sp>
        <p:sp>
          <p:nvSpPr>
            <p:cNvPr id="18" name="Oval 17"/>
            <p:cNvSpPr/>
            <p:nvPr/>
          </p:nvSpPr>
          <p:spPr>
            <a:xfrm>
              <a:off x="8585123" y="2561076"/>
              <a:ext cx="529772" cy="928914"/>
            </a:xfrm>
            <a:prstGeom prst="ellipse">
              <a:avLst/>
            </a:prstGeom>
            <a:ln w="28575">
              <a:solidFill>
                <a:srgbClr val="0033CC"/>
              </a:solidFill>
            </a:ln>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Times New Roman" pitchFamily="18" charset="0"/>
              </a:endParaRPr>
            </a:p>
          </p:txBody>
        </p:sp>
        <p:cxnSp>
          <p:nvCxnSpPr>
            <p:cNvPr id="19" name="Straight Arrow Connector 18"/>
            <p:cNvCxnSpPr>
              <a:stCxn id="18" idx="4"/>
              <a:endCxn id="17" idx="0"/>
            </p:cNvCxnSpPr>
            <p:nvPr/>
          </p:nvCxnSpPr>
          <p:spPr bwMode="auto">
            <a:xfrm flipH="1">
              <a:off x="7779621" y="3489990"/>
              <a:ext cx="1070388" cy="1295152"/>
            </a:xfrm>
            <a:prstGeom prst="straightConnector1">
              <a:avLst/>
            </a:prstGeom>
            <a:noFill/>
            <a:ln w="28575" cap="flat" cmpd="sng" algn="ctr">
              <a:solidFill>
                <a:srgbClr val="0033CC"/>
              </a:solidFill>
              <a:prstDash val="solid"/>
              <a:round/>
              <a:headEnd type="none" w="med" len="med"/>
              <a:tailEnd type="arrow"/>
            </a:ln>
            <a:effectLst/>
          </p:spPr>
        </p:cxnSp>
      </p:grpSp>
      <p:grpSp>
        <p:nvGrpSpPr>
          <p:cNvPr id="24" name="Group 23"/>
          <p:cNvGrpSpPr/>
          <p:nvPr/>
        </p:nvGrpSpPr>
        <p:grpSpPr>
          <a:xfrm>
            <a:off x="5696833" y="3251200"/>
            <a:ext cx="3076952" cy="2924616"/>
            <a:chOff x="5867427" y="3098800"/>
            <a:chExt cx="3076952" cy="2924616"/>
          </a:xfrm>
        </p:grpSpPr>
        <p:sp>
          <p:nvSpPr>
            <p:cNvPr id="25" name="TextBox 24"/>
            <p:cNvSpPr txBox="1"/>
            <p:nvPr/>
          </p:nvSpPr>
          <p:spPr>
            <a:xfrm>
              <a:off x="5867427" y="5561751"/>
              <a:ext cx="3076952" cy="461665"/>
            </a:xfrm>
            <a:prstGeom prst="rect">
              <a:avLst/>
            </a:prstGeom>
            <a:noFill/>
            <a:ln>
              <a:solidFill>
                <a:srgbClr val="0033CC"/>
              </a:solidFill>
            </a:ln>
          </p:spPr>
          <p:txBody>
            <a:bodyPr wrap="square" rtlCol="0">
              <a:spAutoFit/>
            </a:bodyPr>
            <a:lstStyle/>
            <a:p>
              <a:pPr algn="l"/>
              <a:r>
                <a:rPr lang="en-US" sz="2400" i="0" dirty="0" smtClean="0">
                  <a:solidFill>
                    <a:srgbClr val="0033CC"/>
                  </a:solidFill>
                </a:rPr>
                <a:t>Aggregation function</a:t>
              </a:r>
              <a:endParaRPr lang="en-US" sz="2400" i="0" dirty="0">
                <a:solidFill>
                  <a:srgbClr val="0033CC"/>
                </a:solidFill>
              </a:endParaRPr>
            </a:p>
          </p:txBody>
        </p:sp>
        <p:sp>
          <p:nvSpPr>
            <p:cNvPr id="26" name="Oval 25"/>
            <p:cNvSpPr/>
            <p:nvPr/>
          </p:nvSpPr>
          <p:spPr>
            <a:xfrm>
              <a:off x="7507535" y="3098800"/>
              <a:ext cx="968829" cy="928914"/>
            </a:xfrm>
            <a:prstGeom prst="ellipse">
              <a:avLst/>
            </a:prstGeom>
            <a:ln w="28575">
              <a:solidFill>
                <a:srgbClr val="0033CC"/>
              </a:solidFill>
            </a:ln>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Times New Roman" pitchFamily="18" charset="0"/>
              </a:endParaRPr>
            </a:p>
          </p:txBody>
        </p:sp>
        <p:cxnSp>
          <p:nvCxnSpPr>
            <p:cNvPr id="27" name="Straight Arrow Connector 26"/>
            <p:cNvCxnSpPr>
              <a:stCxn id="26" idx="4"/>
              <a:endCxn id="25" idx="0"/>
            </p:cNvCxnSpPr>
            <p:nvPr/>
          </p:nvCxnSpPr>
          <p:spPr bwMode="auto">
            <a:xfrm flipH="1">
              <a:off x="7405903" y="4027714"/>
              <a:ext cx="586047" cy="1534037"/>
            </a:xfrm>
            <a:prstGeom prst="straightConnector1">
              <a:avLst/>
            </a:prstGeom>
            <a:noFill/>
            <a:ln w="28575" cap="flat" cmpd="sng" algn="ctr">
              <a:solidFill>
                <a:srgbClr val="0033CC"/>
              </a:solidFill>
              <a:prstDash val="solid"/>
              <a:round/>
              <a:headEnd type="none" w="med" len="med"/>
              <a:tailEnd type="arrow"/>
            </a:ln>
            <a:effectLst/>
          </p:spPr>
        </p:cxnSp>
      </p:grpSp>
      <p:grpSp>
        <p:nvGrpSpPr>
          <p:cNvPr id="12" name="Group 11"/>
          <p:cNvGrpSpPr/>
          <p:nvPr/>
        </p:nvGrpSpPr>
        <p:grpSpPr>
          <a:xfrm>
            <a:off x="5323123" y="3251200"/>
            <a:ext cx="3076952" cy="2095135"/>
            <a:chOff x="5646117" y="3251200"/>
            <a:chExt cx="3076952" cy="2095135"/>
          </a:xfrm>
        </p:grpSpPr>
        <p:sp>
          <p:nvSpPr>
            <p:cNvPr id="8" name="Oval 7"/>
            <p:cNvSpPr/>
            <p:nvPr/>
          </p:nvSpPr>
          <p:spPr>
            <a:xfrm>
              <a:off x="6154057" y="3251200"/>
              <a:ext cx="1291772" cy="928914"/>
            </a:xfrm>
            <a:prstGeom prst="ellipse">
              <a:avLst/>
            </a:prstGeom>
            <a:ln w="28575">
              <a:solidFill>
                <a:srgbClr val="0033CC"/>
              </a:solidFill>
            </a:ln>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Times New Roman" pitchFamily="18" charset="0"/>
              </a:endParaRPr>
            </a:p>
          </p:txBody>
        </p:sp>
        <p:cxnSp>
          <p:nvCxnSpPr>
            <p:cNvPr id="11" name="Straight Arrow Connector 10"/>
            <p:cNvCxnSpPr>
              <a:stCxn id="8" idx="4"/>
              <a:endCxn id="7" idx="0"/>
            </p:cNvCxnSpPr>
            <p:nvPr/>
          </p:nvCxnSpPr>
          <p:spPr bwMode="auto">
            <a:xfrm>
              <a:off x="6799943" y="4180114"/>
              <a:ext cx="384650" cy="335224"/>
            </a:xfrm>
            <a:prstGeom prst="straightConnector1">
              <a:avLst/>
            </a:prstGeom>
            <a:noFill/>
            <a:ln w="28575" cap="flat" cmpd="sng" algn="ctr">
              <a:solidFill>
                <a:srgbClr val="0033CC"/>
              </a:solidFill>
              <a:prstDash val="solid"/>
              <a:round/>
              <a:headEnd type="none" w="med" len="med"/>
              <a:tailEnd type="arrow"/>
            </a:ln>
            <a:effectLst/>
          </p:spPr>
        </p:cxnSp>
        <p:sp>
          <p:nvSpPr>
            <p:cNvPr id="7" name="TextBox 6"/>
            <p:cNvSpPr txBox="1"/>
            <p:nvPr/>
          </p:nvSpPr>
          <p:spPr>
            <a:xfrm>
              <a:off x="5646117" y="4515338"/>
              <a:ext cx="3076952" cy="830997"/>
            </a:xfrm>
            <a:prstGeom prst="rect">
              <a:avLst/>
            </a:prstGeom>
            <a:solidFill>
              <a:schemeClr val="bg1"/>
            </a:solidFill>
            <a:ln>
              <a:solidFill>
                <a:srgbClr val="0033CC"/>
              </a:solidFill>
            </a:ln>
          </p:spPr>
          <p:txBody>
            <a:bodyPr wrap="square" rtlCol="0">
              <a:spAutoFit/>
            </a:bodyPr>
            <a:lstStyle/>
            <a:p>
              <a:pPr algn="l"/>
              <a:r>
                <a:rPr lang="en-US" sz="2400" i="0" dirty="0" smtClean="0">
                  <a:solidFill>
                    <a:srgbClr val="0033CC"/>
                  </a:solidFill>
                </a:rPr>
                <a:t>Exogenously specified function</a:t>
              </a:r>
              <a:endParaRPr lang="en-US" sz="2400" i="0" dirty="0">
                <a:solidFill>
                  <a:srgbClr val="0033CC"/>
                </a:solidFill>
              </a:endParaRPr>
            </a:p>
          </p:txBody>
        </p:sp>
      </p:grpSp>
      <p:sp>
        <p:nvSpPr>
          <p:cNvPr id="4" name="Footer Placeholder 3"/>
          <p:cNvSpPr>
            <a:spLocks noGrp="1"/>
          </p:cNvSpPr>
          <p:nvPr>
            <p:ph type="ftr" sz="quarter" idx="11"/>
          </p:nvPr>
        </p:nvSpPr>
        <p:spPr/>
        <p:txBody>
          <a:bodyPr/>
          <a:lstStyle/>
          <a:p>
            <a:pPr>
              <a:defRPr/>
            </a:pPr>
            <a:r>
              <a:rPr lang="en-US" smtClean="0"/>
              <a:t>© 2012 Warren B. Powell</a:t>
            </a:r>
            <a:endParaRPr lang="en-US" dirty="0"/>
          </a:p>
        </p:txBody>
      </p:sp>
    </p:spTree>
    <p:extLst>
      <p:ext uri="{BB962C8B-B14F-4D97-AF65-F5344CB8AC3E}">
        <p14:creationId xmlns:p14="http://schemas.microsoft.com/office/powerpoint/2010/main" val="409290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up)">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Choosing a policy</a:t>
            </a:r>
          </a:p>
        </p:txBody>
      </p:sp>
      <p:sp>
        <p:nvSpPr>
          <p:cNvPr id="3" name="Content Placeholder 2"/>
          <p:cNvSpPr>
            <a:spLocks noGrp="1"/>
          </p:cNvSpPr>
          <p:nvPr>
            <p:ph idx="1"/>
          </p:nvPr>
        </p:nvSpPr>
        <p:spPr>
          <a:xfrm>
            <a:off x="685800" y="1143000"/>
            <a:ext cx="8458200" cy="4953000"/>
          </a:xfrm>
        </p:spPr>
        <p:txBody>
          <a:bodyPr/>
          <a:lstStyle/>
          <a:p>
            <a:r>
              <a:rPr lang="en-US" dirty="0" smtClean="0"/>
              <a:t>The super hybrid policy</a:t>
            </a:r>
          </a:p>
          <a:p>
            <a:pPr lvl="1"/>
            <a:r>
              <a:rPr lang="en-US" dirty="0" smtClean="0"/>
              <a:t>We can finally combine all of these into a single super hybrid policy:</a:t>
            </a:r>
          </a:p>
          <a:p>
            <a:pPr lvl="1"/>
            <a:endParaRPr lang="en-US" dirty="0"/>
          </a:p>
          <a:p>
            <a:pPr lvl="1"/>
            <a:endParaRPr lang="en-US" dirty="0" smtClean="0"/>
          </a:p>
          <a:p>
            <a:pPr lvl="1"/>
            <a:endParaRPr lang="en-US" dirty="0"/>
          </a:p>
          <a:p>
            <a:pPr lvl="1"/>
            <a:endParaRPr lang="en-US" dirty="0" smtClean="0"/>
          </a:p>
          <a:p>
            <a:pPr lvl="1"/>
            <a:endParaRPr lang="en-US" dirty="0" smtClean="0"/>
          </a:p>
          <a:p>
            <a:pPr lvl="1"/>
            <a:endParaRPr lang="en-US" dirty="0" smtClean="0"/>
          </a:p>
          <a:p>
            <a:pPr lvl="1"/>
            <a:endParaRPr lang="en-US" dirty="0"/>
          </a:p>
          <a:p>
            <a:pPr lvl="1"/>
            <a:r>
              <a:rPr lang="en-US" dirty="0" smtClean="0"/>
              <a:t>The challenge now is to learn how much weight to put on each one of these elements.</a:t>
            </a:r>
          </a:p>
        </p:txBody>
      </p:sp>
      <p:graphicFrame>
        <p:nvGraphicFramePr>
          <p:cNvPr id="4" name="Object 3"/>
          <p:cNvGraphicFramePr>
            <a:graphicFrameLocks noChangeAspect="1"/>
          </p:cNvGraphicFramePr>
          <p:nvPr>
            <p:extLst>
              <p:ext uri="{D42A27DB-BD31-4B8C-83A1-F6EECF244321}">
                <p14:modId xmlns:p14="http://schemas.microsoft.com/office/powerpoint/2010/main" val="2159915713"/>
              </p:ext>
            </p:extLst>
          </p:nvPr>
        </p:nvGraphicFramePr>
        <p:xfrm>
          <a:off x="1235075" y="2526841"/>
          <a:ext cx="7031038" cy="2773363"/>
        </p:xfrm>
        <a:graphic>
          <a:graphicData uri="http://schemas.openxmlformats.org/presentationml/2006/ole">
            <mc:AlternateContent xmlns:mc="http://schemas.openxmlformats.org/markup-compatibility/2006">
              <mc:Choice xmlns:v="urn:schemas-microsoft-com:vml" Requires="v">
                <p:oleObj spid="_x0000_s733194" name="Equation" r:id="rId4" imgW="3543120" imgH="1396800" progId="Equation.DSMT4">
                  <p:embed/>
                </p:oleObj>
              </mc:Choice>
              <mc:Fallback>
                <p:oleObj name="Equation" r:id="rId4" imgW="3543120" imgH="1396800" progId="Equation.DSMT4">
                  <p:embed/>
                  <p:pic>
                    <p:nvPicPr>
                      <p:cNvPr id="0" name=""/>
                      <p:cNvPicPr>
                        <a:picLocks noChangeAspect="1" noChangeArrowheads="1"/>
                      </p:cNvPicPr>
                      <p:nvPr/>
                    </p:nvPicPr>
                    <p:blipFill>
                      <a:blip r:embed="rId5"/>
                      <a:srcRect/>
                      <a:stretch>
                        <a:fillRect/>
                      </a:stretch>
                    </p:blipFill>
                    <p:spPr bwMode="auto">
                      <a:xfrm>
                        <a:off x="1235075" y="2526841"/>
                        <a:ext cx="7031038"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Footer Placeholder 4"/>
          <p:cNvSpPr>
            <a:spLocks noGrp="1"/>
          </p:cNvSpPr>
          <p:nvPr>
            <p:ph type="ftr" sz="quarter" idx="11"/>
          </p:nvPr>
        </p:nvSpPr>
        <p:spPr/>
        <p:txBody>
          <a:bodyPr/>
          <a:lstStyle/>
          <a:p>
            <a:pPr>
              <a:defRPr/>
            </a:pPr>
            <a:r>
              <a:rPr lang="en-US" smtClean="0"/>
              <a:t>© 2012 Warren B. Powell</a:t>
            </a:r>
            <a:endParaRPr lang="en-US" dirty="0"/>
          </a:p>
        </p:txBody>
      </p:sp>
    </p:spTree>
    <p:extLst>
      <p:ext uri="{BB962C8B-B14F-4D97-AF65-F5344CB8AC3E}">
        <p14:creationId xmlns:p14="http://schemas.microsoft.com/office/powerpoint/2010/main" val="112464080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notes</a:t>
            </a:r>
            <a:endParaRPr lang="en-US" dirty="0"/>
          </a:p>
        </p:txBody>
      </p:sp>
      <p:sp>
        <p:nvSpPr>
          <p:cNvPr id="3" name="Content Placeholder 2"/>
          <p:cNvSpPr>
            <a:spLocks noGrp="1"/>
          </p:cNvSpPr>
          <p:nvPr>
            <p:ph idx="1"/>
          </p:nvPr>
        </p:nvSpPr>
        <p:spPr/>
        <p:txBody>
          <a:bodyPr/>
          <a:lstStyle/>
          <a:p>
            <a:r>
              <a:rPr lang="en-US" dirty="0" smtClean="0"/>
              <a:t>Some observations:</a:t>
            </a:r>
            <a:endParaRPr lang="en-US" sz="2400" dirty="0"/>
          </a:p>
          <a:p>
            <a:pPr lvl="1"/>
            <a:r>
              <a:rPr lang="en-US" sz="2000" dirty="0" smtClean="0"/>
              <a:t>A </a:t>
            </a:r>
            <a:r>
              <a:rPr lang="en-US" sz="2000" i="1" dirty="0" smtClean="0"/>
              <a:t>dynamic program</a:t>
            </a:r>
            <a:r>
              <a:rPr lang="en-US" sz="2000" dirty="0" smtClean="0"/>
              <a:t> is a sequential (and for us, stochastic) decision process.</a:t>
            </a:r>
          </a:p>
          <a:p>
            <a:pPr lvl="1"/>
            <a:r>
              <a:rPr lang="en-US" sz="2000" dirty="0"/>
              <a:t>Bellman’s equation is a way of a) characterizing an optimal policy and b) a basis for developing a class of policies (but only one class).  We need to stop equating “dynamic programming” with Bellman’s equation.</a:t>
            </a:r>
          </a:p>
          <a:p>
            <a:pPr lvl="1"/>
            <a:r>
              <a:rPr lang="en-US" sz="2000" dirty="0" smtClean="0"/>
              <a:t>A </a:t>
            </a:r>
            <a:r>
              <a:rPr lang="en-US" sz="2000" i="1" dirty="0" smtClean="0"/>
              <a:t>policy</a:t>
            </a:r>
            <a:r>
              <a:rPr lang="en-US" sz="2000" dirty="0" smtClean="0"/>
              <a:t> is a mapping (any mapping) from state to (feasible) action, given the information available in the state.</a:t>
            </a:r>
          </a:p>
          <a:p>
            <a:pPr lvl="1"/>
            <a:r>
              <a:rPr lang="en-US" sz="2000" dirty="0" smtClean="0"/>
              <a:t>Given a proper state variable, all processes are </a:t>
            </a:r>
            <a:r>
              <a:rPr lang="en-US" sz="2000" dirty="0" err="1" smtClean="0"/>
              <a:t>Markovian</a:t>
            </a:r>
            <a:r>
              <a:rPr lang="en-US" sz="2000" dirty="0" smtClean="0"/>
              <a:t>.  There is no need to distinguish between </a:t>
            </a:r>
            <a:r>
              <a:rPr lang="en-US" sz="2000" dirty="0" err="1" smtClean="0"/>
              <a:t>Markovian</a:t>
            </a:r>
            <a:r>
              <a:rPr lang="en-US" sz="2000" dirty="0" smtClean="0"/>
              <a:t> and history-dependent processes (of course, there are problems where the state </a:t>
            </a:r>
            <a:r>
              <a:rPr lang="en-US" sz="2000" i="1" dirty="0" smtClean="0"/>
              <a:t>is </a:t>
            </a:r>
            <a:r>
              <a:rPr lang="en-US" sz="2000" dirty="0" smtClean="0"/>
              <a:t>the entire history).</a:t>
            </a:r>
          </a:p>
          <a:p>
            <a:pPr lvl="1"/>
            <a:r>
              <a:rPr lang="en-US" sz="2000" dirty="0" smtClean="0"/>
              <a:t>Finding an optimal solution to a </a:t>
            </a:r>
            <a:r>
              <a:rPr lang="en-US" sz="2000" dirty="0" err="1" smtClean="0"/>
              <a:t>lookahead</a:t>
            </a:r>
            <a:r>
              <a:rPr lang="en-US" sz="2000" dirty="0" smtClean="0"/>
              <a:t> model (no matter how difficult this is) is not an optimal policy.</a:t>
            </a:r>
          </a:p>
          <a:p>
            <a:pPr lvl="1"/>
            <a:endParaRPr lang="en-US" sz="2000" dirty="0"/>
          </a:p>
        </p:txBody>
      </p:sp>
      <p:sp>
        <p:nvSpPr>
          <p:cNvPr id="4" name="Footer Placeholder 3"/>
          <p:cNvSpPr>
            <a:spLocks noGrp="1"/>
          </p:cNvSpPr>
          <p:nvPr>
            <p:ph type="ftr" sz="quarter" idx="11"/>
          </p:nvPr>
        </p:nvSpPr>
        <p:spPr/>
        <p:txBody>
          <a:bodyPr/>
          <a:lstStyle/>
          <a:p>
            <a:pPr>
              <a:defRPr/>
            </a:pPr>
            <a:r>
              <a:rPr lang="en-US" smtClean="0"/>
              <a:t>© 2012 Warren B. Powell</a:t>
            </a:r>
            <a:endParaRPr lang="en-US" dirty="0"/>
          </a:p>
        </p:txBody>
      </p:sp>
    </p:spTree>
    <p:extLst>
      <p:ext uri="{BB962C8B-B14F-4D97-AF65-F5344CB8AC3E}">
        <p14:creationId xmlns:p14="http://schemas.microsoft.com/office/powerpoint/2010/main" val="19374206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Policies</a:t>
            </a:r>
          </a:p>
        </p:txBody>
      </p:sp>
      <p:sp>
        <p:nvSpPr>
          <p:cNvPr id="3" name="Content Placeholder 2"/>
          <p:cNvSpPr>
            <a:spLocks noGrp="1"/>
          </p:cNvSpPr>
          <p:nvPr>
            <p:ph idx="1"/>
          </p:nvPr>
        </p:nvSpPr>
        <p:spPr/>
        <p:txBody>
          <a:bodyPr/>
          <a:lstStyle/>
          <a:p>
            <a:r>
              <a:rPr lang="en-US" dirty="0" smtClean="0"/>
              <a:t>(Slightly arrogant) claim:</a:t>
            </a:r>
          </a:p>
          <a:p>
            <a:pPr marL="0" indent="0">
              <a:buNone/>
            </a:pPr>
            <a:endParaRPr lang="en-US" dirty="0"/>
          </a:p>
          <a:p>
            <a:pPr lvl="1"/>
            <a:r>
              <a:rPr lang="en-US" dirty="0" smtClean="0"/>
              <a:t>These are the fundamental building blocks of </a:t>
            </a:r>
            <a:r>
              <a:rPr lang="en-US" i="1" dirty="0" smtClean="0"/>
              <a:t>all</a:t>
            </a:r>
            <a:r>
              <a:rPr lang="en-US" dirty="0" smtClean="0"/>
              <a:t> policies.</a:t>
            </a:r>
          </a:p>
          <a:p>
            <a:pPr lvl="1"/>
            <a:endParaRPr lang="en-US" dirty="0"/>
          </a:p>
          <a:p>
            <a:r>
              <a:rPr lang="en-US" dirty="0" smtClean="0"/>
              <a:t>Many variations can be built using hybrids</a:t>
            </a:r>
          </a:p>
          <a:p>
            <a:pPr lvl="1"/>
            <a:r>
              <a:rPr lang="en-US" dirty="0" err="1" smtClean="0"/>
              <a:t>Lookahead</a:t>
            </a:r>
            <a:r>
              <a:rPr lang="en-US" dirty="0" smtClean="0"/>
              <a:t> plus value function for terminal reward</a:t>
            </a:r>
          </a:p>
          <a:p>
            <a:pPr lvl="1"/>
            <a:r>
              <a:rPr lang="en-US" dirty="0" smtClean="0"/>
              <a:t>Myopic or </a:t>
            </a:r>
            <a:r>
              <a:rPr lang="en-US" dirty="0" err="1" smtClean="0"/>
              <a:t>lookahead</a:t>
            </a:r>
            <a:r>
              <a:rPr lang="en-US" dirty="0" smtClean="0"/>
              <a:t> policies with policy function approximation</a:t>
            </a:r>
          </a:p>
          <a:p>
            <a:pPr lvl="1"/>
            <a:r>
              <a:rPr lang="en-US" dirty="0" smtClean="0"/>
              <a:t>Modified </a:t>
            </a:r>
            <a:r>
              <a:rPr lang="en-US" dirty="0" err="1" smtClean="0"/>
              <a:t>lookahead</a:t>
            </a:r>
            <a:r>
              <a:rPr lang="en-US" dirty="0" smtClean="0"/>
              <a:t> policy</a:t>
            </a:r>
          </a:p>
          <a:p>
            <a:r>
              <a:rPr lang="en-US" dirty="0" smtClean="0"/>
              <a:t>The slides that follow give more in-depth illustrates of these.</a:t>
            </a:r>
          </a:p>
          <a:p>
            <a:pPr lvl="1"/>
            <a:endParaRPr lang="en-US" dirty="0"/>
          </a:p>
        </p:txBody>
      </p:sp>
      <p:sp>
        <p:nvSpPr>
          <p:cNvPr id="4" name="Footer Placeholder 3"/>
          <p:cNvSpPr>
            <a:spLocks noGrp="1"/>
          </p:cNvSpPr>
          <p:nvPr>
            <p:ph type="ftr" sz="quarter" idx="11"/>
          </p:nvPr>
        </p:nvSpPr>
        <p:spPr/>
        <p:txBody>
          <a:bodyPr/>
          <a:lstStyle/>
          <a:p>
            <a:pPr>
              <a:defRPr/>
            </a:pPr>
            <a:r>
              <a:rPr lang="en-US" smtClean="0"/>
              <a:t>© 2012 Warren B. Powell</a:t>
            </a:r>
            <a:endParaRPr lang="en-US" dirty="0"/>
          </a:p>
        </p:txBody>
      </p:sp>
    </p:spTree>
    <p:extLst>
      <p:ext uri="{BB962C8B-B14F-4D97-AF65-F5344CB8AC3E}">
        <p14:creationId xmlns:p14="http://schemas.microsoft.com/office/powerpoint/2010/main" val="3250772865"/>
      </p:ext>
    </p:extLst>
  </p:cSld>
  <p:clrMapOvr>
    <a:masterClrMapping/>
  </p:clrMapOvr>
  <p:timing>
    <p:tnLst>
      <p:par>
        <p:cTn id="1" dur="indefinite" restart="never" nodeType="tmRoot"/>
      </p:par>
    </p:tnLst>
  </p:timing>
</p:sld>
</file>

<file path=ppt/theme/theme1.xml><?xml version="1.0" encoding="utf-8"?>
<a:theme xmlns:a="http://schemas.openxmlformats.org/drawingml/2006/main" name="CIV 411 11 Intro and overview">
  <a:themeElements>
    <a:clrScheme name="CIV 411 11 Intro and overview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IV 411 11 Intro and overview">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28575">
          <a:solidFill>
            <a:schemeClr val="tx1"/>
          </a:solidFill>
        </a:ln>
      </a:spPr>
      <a:bodyPr vert="horz" wrap="non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800" b="0" i="1"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stealth" w="med" len="lg"/>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Times New Roman" pitchFamily="18" charset="0"/>
          </a:defRPr>
        </a:defPPr>
      </a:lstStyle>
    </a:lnDef>
    <a:txDef>
      <a:spPr>
        <a:noFill/>
      </a:spPr>
      <a:bodyPr wrap="square" rtlCol="0">
        <a:spAutoFit/>
      </a:bodyPr>
      <a:lstStyle>
        <a:defPPr algn="l">
          <a:defRPr sz="2000" i="0" dirty="0" smtClean="0"/>
        </a:defPPr>
      </a:lstStyle>
    </a:txDef>
  </a:objectDefaults>
  <a:extraClrSchemeLst>
    <a:extraClrScheme>
      <a:clrScheme name="CIV 411 11 Intro and overview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IV 411 11 Intro and overview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IV 411 11 Intro and overview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IV 411 11 Intro and overview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IV 411 11 Intro and overvie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IV 411 11 Intro and overvie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IV 411 11 Intro and overvie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C:\My Documents\Coursework\CIV 411 Lectures\CIV 411 11 Intro and overview.ppt</Template>
  <TotalTime>26358</TotalTime>
  <Pages>28</Pages>
  <Words>4159</Words>
  <Application>Microsoft Office PowerPoint</Application>
  <PresentationFormat>On-screen Show (4:3)</PresentationFormat>
  <Paragraphs>924</Paragraphs>
  <Slides>88</Slides>
  <Notes>70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88</vt:i4>
      </vt:variant>
    </vt:vector>
  </HeadingPairs>
  <TitlesOfParts>
    <vt:vector size="91" baseType="lpstr">
      <vt:lpstr>CIV 411 11 Intro and overview</vt:lpstr>
      <vt:lpstr>Equation</vt:lpstr>
      <vt:lpstr>Chart</vt:lpstr>
      <vt:lpstr>PowerPoint Presentation</vt:lpstr>
      <vt:lpstr>Outline</vt:lpstr>
      <vt:lpstr>Four classes of policies</vt:lpstr>
      <vt:lpstr>Four classes of policies</vt:lpstr>
      <vt:lpstr>Policies</vt:lpstr>
      <vt:lpstr>Four classes of policies</vt:lpstr>
      <vt:lpstr>Four classes of policies</vt:lpstr>
      <vt:lpstr>Four classes of policies</vt:lpstr>
      <vt:lpstr>Policies</vt:lpstr>
      <vt:lpstr>Outline</vt:lpstr>
      <vt:lpstr>PowerPoint Presentation</vt:lpstr>
      <vt:lpstr>Truckload trucking</vt:lpstr>
      <vt:lpstr>PowerPoint Presentation</vt:lpstr>
      <vt:lpstr>A driver assignment model</vt:lpstr>
      <vt:lpstr>A driver assignment model</vt:lpstr>
      <vt:lpstr>A driver assignment model</vt:lpstr>
      <vt:lpstr>A driver assignment model</vt:lpstr>
      <vt:lpstr>A driver assignment model</vt:lpstr>
      <vt:lpstr>Outline</vt:lpstr>
      <vt:lpstr>Lookahead policies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Lookahead policies</vt:lpstr>
      <vt:lpstr>Lookahead policies</vt:lpstr>
      <vt:lpstr>Lookahead policies</vt:lpstr>
      <vt:lpstr>Lookahead policies</vt:lpstr>
      <vt:lpstr>Lookahead policies</vt:lpstr>
      <vt:lpstr>Lookahead policies</vt:lpstr>
      <vt:lpstr>Lookahead policies</vt:lpstr>
      <vt:lpstr>Lookahead policies</vt:lpstr>
      <vt:lpstr>Lookahead policies</vt:lpstr>
      <vt:lpstr>Lookahead policies</vt:lpstr>
      <vt:lpstr>Lookahead policies</vt:lpstr>
      <vt:lpstr>Lookahead policies</vt:lpstr>
      <vt:lpstr>Lookahead policies</vt:lpstr>
      <vt:lpstr>Lookahead policies</vt:lpstr>
      <vt:lpstr>Lookahead policies</vt:lpstr>
      <vt:lpstr>Lookahead policies</vt:lpstr>
      <vt:lpstr>Lookahead policies</vt:lpstr>
      <vt:lpstr>Lookahead policies</vt:lpstr>
      <vt:lpstr>Outline</vt:lpstr>
      <vt:lpstr>Policy function approximation</vt:lpstr>
      <vt:lpstr>Policy function approximation</vt:lpstr>
      <vt:lpstr>Policy function approximation</vt:lpstr>
      <vt:lpstr>Policy function approximation</vt:lpstr>
      <vt:lpstr>Policy function approximation</vt:lpstr>
      <vt:lpstr>Policy function approximation</vt:lpstr>
      <vt:lpstr>Policy function approximation</vt:lpstr>
      <vt:lpstr>Outline</vt:lpstr>
      <vt:lpstr>Policies based on value functions</vt:lpstr>
      <vt:lpstr>PowerPoint Presentation</vt:lpstr>
      <vt:lpstr>Locomotive optimization using VFA</vt:lpstr>
      <vt:lpstr>Locomotive optimization using VFA</vt:lpstr>
      <vt:lpstr>Locomotive optimization using VFA</vt:lpstr>
      <vt:lpstr>Locomotive optimization using VFA</vt:lpstr>
      <vt:lpstr>Locomotive optimization using VFA</vt:lpstr>
      <vt:lpstr>Locomotive optimization using VFA</vt:lpstr>
      <vt:lpstr>Locomotive optimization using VFA</vt:lpstr>
      <vt:lpstr>Locomotive optimization using VFA</vt:lpstr>
      <vt:lpstr>Locomotive optimization using VFA</vt:lpstr>
      <vt:lpstr>Locomotive optimization using VFA</vt:lpstr>
      <vt:lpstr>Locomotive optimization using VFA</vt:lpstr>
      <vt:lpstr>Approximate dynamic programming</vt:lpstr>
      <vt:lpstr>Approximate value iteration</vt:lpstr>
      <vt:lpstr>Approximate value iteration</vt:lpstr>
      <vt:lpstr>Approximating value functions</vt:lpstr>
      <vt:lpstr>ADP for the locomotive application</vt:lpstr>
      <vt:lpstr>PowerPoint Presentation</vt:lpstr>
      <vt:lpstr>PowerPoint Presentation</vt:lpstr>
      <vt:lpstr>PowerPoint Presentation</vt:lpstr>
      <vt:lpstr>PowerPoint Presentation</vt:lpstr>
      <vt:lpstr>Approximate dynamic programming</vt:lpstr>
      <vt:lpstr>Model calibration</vt:lpstr>
      <vt:lpstr>Laboratory testing</vt:lpstr>
      <vt:lpstr>Locomotive optimization</vt:lpstr>
      <vt:lpstr>Outline</vt:lpstr>
      <vt:lpstr>Choosing a policy</vt:lpstr>
      <vt:lpstr>Choosing a policy</vt:lpstr>
      <vt:lpstr>Choosing a policy</vt:lpstr>
      <vt:lpstr>Choosing a policy</vt:lpstr>
      <vt:lpstr>Choosing a policy</vt:lpstr>
      <vt:lpstr>Closing notes</vt:lpstr>
    </vt:vector>
  </TitlesOfParts>
  <Company>Dell Computer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Modeling languages</dc:title>
  <dc:creator>Warren B. Powell</dc:creator>
  <cp:lastModifiedBy>Warren Powell</cp:lastModifiedBy>
  <cp:revision>887</cp:revision>
  <cp:lastPrinted>1998-09-10T17:07:02Z</cp:lastPrinted>
  <dcterms:created xsi:type="dcterms:W3CDTF">1999-09-07T20:53:13Z</dcterms:created>
  <dcterms:modified xsi:type="dcterms:W3CDTF">2012-11-21T23:18:07Z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
  </property>
  <property fmtid="{D5CDD505-2E9C-101B-9397-08002B2CF9AE}" pid="8" name="HomePage">
    <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4</vt:i4>
  </property>
  <property fmtid="{D5CDD505-2E9C-101B-9397-08002B2CF9AE}" pid="21" name="OutputDir">
    <vt:lpwstr>C:\My documents\Web pages\castle_web_page\Powerpoint</vt:lpwstr>
  </property>
</Properties>
</file>